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61"/>
  </p:notesMasterIdLst>
  <p:handoutMasterIdLst>
    <p:handoutMasterId r:id="rId62"/>
  </p:handoutMasterIdLst>
  <p:sldIdLst>
    <p:sldId id="352" r:id="rId3"/>
    <p:sldId id="256" r:id="rId4"/>
    <p:sldId id="353" r:id="rId5"/>
    <p:sldId id="314" r:id="rId6"/>
    <p:sldId id="315" r:id="rId7"/>
    <p:sldId id="311" r:id="rId8"/>
    <p:sldId id="312" r:id="rId9"/>
    <p:sldId id="318" r:id="rId10"/>
    <p:sldId id="319" r:id="rId11"/>
    <p:sldId id="316" r:id="rId12"/>
    <p:sldId id="274" r:id="rId13"/>
    <p:sldId id="320" r:id="rId14"/>
    <p:sldId id="327" r:id="rId15"/>
    <p:sldId id="328" r:id="rId16"/>
    <p:sldId id="335" r:id="rId17"/>
    <p:sldId id="329" r:id="rId18"/>
    <p:sldId id="330" r:id="rId19"/>
    <p:sldId id="338" r:id="rId20"/>
    <p:sldId id="339" r:id="rId21"/>
    <p:sldId id="332" r:id="rId22"/>
    <p:sldId id="333" r:id="rId23"/>
    <p:sldId id="334" r:id="rId24"/>
    <p:sldId id="340" r:id="rId25"/>
    <p:sldId id="341" r:id="rId26"/>
    <p:sldId id="342" r:id="rId27"/>
    <p:sldId id="350" r:id="rId28"/>
    <p:sldId id="351" r:id="rId29"/>
    <p:sldId id="343" r:id="rId30"/>
    <p:sldId id="310" r:id="rId31"/>
    <p:sldId id="276" r:id="rId32"/>
    <p:sldId id="321" r:id="rId33"/>
    <p:sldId id="322" r:id="rId34"/>
    <p:sldId id="323" r:id="rId35"/>
    <p:sldId id="324" r:id="rId36"/>
    <p:sldId id="325" r:id="rId37"/>
    <p:sldId id="317" r:id="rId38"/>
    <p:sldId id="326" r:id="rId39"/>
    <p:sldId id="344" r:id="rId40"/>
    <p:sldId id="345" r:id="rId41"/>
    <p:sldId id="349" r:id="rId42"/>
    <p:sldId id="348" r:id="rId43"/>
    <p:sldId id="296" r:id="rId44"/>
    <p:sldId id="297" r:id="rId45"/>
    <p:sldId id="298" r:id="rId46"/>
    <p:sldId id="286" r:id="rId47"/>
    <p:sldId id="291" r:id="rId48"/>
    <p:sldId id="295" r:id="rId49"/>
    <p:sldId id="292" r:id="rId50"/>
    <p:sldId id="293" r:id="rId51"/>
    <p:sldId id="287" r:id="rId52"/>
    <p:sldId id="299" r:id="rId53"/>
    <p:sldId id="288" r:id="rId54"/>
    <p:sldId id="301" r:id="rId55"/>
    <p:sldId id="302" r:id="rId56"/>
    <p:sldId id="300" r:id="rId57"/>
    <p:sldId id="304" r:id="rId58"/>
    <p:sldId id="303" r:id="rId59"/>
    <p:sldId id="306" r:id="rId60"/>
  </p:sldIdLst>
  <p:sldSz cx="9144000" cy="6858000" type="screen4x3"/>
  <p:notesSz cx="6858000" cy="90328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66"/>
    <a:srgbClr val="FF6699"/>
    <a:srgbClr val="FF9933"/>
    <a:srgbClr val="CC0000"/>
    <a:srgbClr val="000099"/>
    <a:srgbClr val="00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90" autoAdjust="0"/>
  </p:normalViewPr>
  <p:slideViewPr>
    <p:cSldViewPr>
      <p:cViewPr varScale="1">
        <p:scale>
          <a:sx n="78" d="100"/>
          <a:sy n="78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7" Type="http://schemas.openxmlformats.org/officeDocument/2006/relationships/slide" Target="slides/slide37.xml"/><Relationship Id="rId2" Type="http://schemas.openxmlformats.org/officeDocument/2006/relationships/slide" Target="slides/slide32.xml"/><Relationship Id="rId1" Type="http://schemas.openxmlformats.org/officeDocument/2006/relationships/slide" Target="slides/slide31.xml"/><Relationship Id="rId6" Type="http://schemas.openxmlformats.org/officeDocument/2006/relationships/slide" Target="slides/slide36.xml"/><Relationship Id="rId5" Type="http://schemas.openxmlformats.org/officeDocument/2006/relationships/slide" Target="slides/slide35.xml"/><Relationship Id="rId4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812007F1-806F-45F4-9431-6F1E82DB75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7D43EE5-CAE5-49F5-9C5E-DE144746B22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21/10/99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64543E76-8419-4D63-8E73-8B406D13C9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7B6C98D8-ED8D-4DA5-A9F8-C04C271D5C8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773C39-0129-42EB-8AC2-356594AE8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2FCCB84-9071-445B-9FA6-35AFA872AA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6AFA9A9-D098-42D0-991B-4FF4B4ECE9F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21/10/99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C38743B7-0688-4F27-866F-CF9E6C3A880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77863"/>
            <a:ext cx="4516438" cy="3387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935D59EC-9AF3-477F-BB87-ED72901F25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91013"/>
            <a:ext cx="50292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BDB19115-8606-4963-B70E-5FA453D3A5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1DA720D5-DD38-4C41-9B67-40958E1FAD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82025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8C2834-872A-4DE8-B4AD-6B5A5E0A99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54270B-2BD7-4736-A1FE-48EDCE5BF3A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93CCC95A-6463-4D02-B006-8AF25BA446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8AF414A-6AF8-4972-9881-130775EEE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7A0E966-C8D3-44B9-B91E-36FFC10A30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77154" name="Rectangle 7">
            <a:extLst>
              <a:ext uri="{FF2B5EF4-FFF2-40B4-BE49-F238E27FC236}">
                <a16:creationId xmlns:a16="http://schemas.microsoft.com/office/drawing/2014/main" id="{DCD04130-AD10-4F26-B149-9A01C12E38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83CCA76-99D4-4698-A7E2-9F171D71550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5" name="Rectangle 2">
            <a:extLst>
              <a:ext uri="{FF2B5EF4-FFF2-40B4-BE49-F238E27FC236}">
                <a16:creationId xmlns:a16="http://schemas.microsoft.com/office/drawing/2014/main" id="{8E77D6B5-1DF9-45C4-B919-20EFFDA992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77156" name="Rectangle 3">
            <a:extLst>
              <a:ext uri="{FF2B5EF4-FFF2-40B4-BE49-F238E27FC236}">
                <a16:creationId xmlns:a16="http://schemas.microsoft.com/office/drawing/2014/main" id="{8FEC89FC-F84D-4FDE-8CB5-00989890D5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723B71E-B43F-4F80-B3FB-95015804B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79202" name="Rectangle 7">
            <a:extLst>
              <a:ext uri="{FF2B5EF4-FFF2-40B4-BE49-F238E27FC236}">
                <a16:creationId xmlns:a16="http://schemas.microsoft.com/office/drawing/2014/main" id="{84543F8B-A088-467F-A2AC-E177CE55A80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206369C-3423-446E-AA68-D07087889553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203" name="Rectangle 2">
            <a:extLst>
              <a:ext uri="{FF2B5EF4-FFF2-40B4-BE49-F238E27FC236}">
                <a16:creationId xmlns:a16="http://schemas.microsoft.com/office/drawing/2014/main" id="{14F9C03E-686F-453C-817C-851153FA4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79204" name="Rectangle 3">
            <a:extLst>
              <a:ext uri="{FF2B5EF4-FFF2-40B4-BE49-F238E27FC236}">
                <a16:creationId xmlns:a16="http://schemas.microsoft.com/office/drawing/2014/main" id="{CD8BF4D7-4524-4C87-BC18-9A7EA77DE4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85A0E4E-9017-4B0F-B600-DA94CF8BDD3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98658" name="Rectangle 7">
            <a:extLst>
              <a:ext uri="{FF2B5EF4-FFF2-40B4-BE49-F238E27FC236}">
                <a16:creationId xmlns:a16="http://schemas.microsoft.com/office/drawing/2014/main" id="{8A221C2B-171F-48C7-A3C9-66FC53FFDF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834B46CA-8070-4090-88BE-F441AAAA8FA5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415830EC-59A9-468D-830E-7E90E4EA4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E231B58D-8079-4BDB-B001-E6AF374759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8A7B812-A336-478F-8AB6-BED7836F4A9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200706" name="Rectangle 7">
            <a:extLst>
              <a:ext uri="{FF2B5EF4-FFF2-40B4-BE49-F238E27FC236}">
                <a16:creationId xmlns:a16="http://schemas.microsoft.com/office/drawing/2014/main" id="{A9B66B28-FB57-402D-AC51-DC9A2FE5DC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F89DE92B-32D4-4974-9887-EDD758A8ADD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C8F5F0C5-8CFE-40B2-A6F7-BD99EBDE11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9E995844-539C-4058-B19D-6C33B70CB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20D2-A273-4946-BE1F-3AC0723AB1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2011AFEF-B598-4D71-8276-68BD632BF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AC878C54-F62C-4F83-962B-FD81F8C00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8E1B82-43F7-495D-BB86-D917CB0B56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64514" name="Rectangle 1026">
            <a:extLst>
              <a:ext uri="{FF2B5EF4-FFF2-40B4-BE49-F238E27FC236}">
                <a16:creationId xmlns:a16="http://schemas.microsoft.com/office/drawing/2014/main" id="{2D314018-28CD-48DB-B7A3-2648F8AA1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1027">
            <a:extLst>
              <a:ext uri="{FF2B5EF4-FFF2-40B4-BE49-F238E27FC236}">
                <a16:creationId xmlns:a16="http://schemas.microsoft.com/office/drawing/2014/main" id="{1F117A54-D6DC-45B1-A563-78BA413F4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57551E-5C22-4AC5-8C6A-FD77D7A7C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82274" name="Rectangle 2">
            <a:extLst>
              <a:ext uri="{FF2B5EF4-FFF2-40B4-BE49-F238E27FC236}">
                <a16:creationId xmlns:a16="http://schemas.microsoft.com/office/drawing/2014/main" id="{51FDEF9C-8A2A-4CC2-86C5-879B18639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id="{BB7E5D3B-CCC2-4427-8772-17CD9B307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0784E6-26DA-49AF-AD28-10FAD03D26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285AF7E1-AB41-4F50-B5E6-EB5EB5954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20C7DFCA-C949-4579-B44E-B2252BB254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5C530B-BF3E-4996-83C1-34D78DAED45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96610" name="Rectangle 2">
            <a:extLst>
              <a:ext uri="{FF2B5EF4-FFF2-40B4-BE49-F238E27FC236}">
                <a16:creationId xmlns:a16="http://schemas.microsoft.com/office/drawing/2014/main" id="{D26023F8-E61E-47F5-93F7-467983B344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35960C75-0D83-44A3-A8E4-D1120AE78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02908-C761-48FC-A2BE-C0B35D251F9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340BACE4-8896-42C7-A899-BFC663A72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18D040E4-5A07-4B00-84AB-1F9934A645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A822BD-0F7A-4CEE-9C7C-F5EE9541E15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D56EBCB6-655F-4C8B-9B84-B6669C461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0054466E-B5EA-4307-8F46-94BCCA75E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45BB050-2374-4177-9E34-51D24DAA4F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95234" name="Rectangle 7">
            <a:extLst>
              <a:ext uri="{FF2B5EF4-FFF2-40B4-BE49-F238E27FC236}">
                <a16:creationId xmlns:a16="http://schemas.microsoft.com/office/drawing/2014/main" id="{808C76AC-410B-47FB-97B9-65B2B56295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407C329-D87A-46F8-A8CC-71FB71B217EC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3F5CC4EA-DEA8-46FF-9012-C808875F32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7CD627A4-B126-44E1-A1B7-F3961BB1D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9A4084B-F8AE-4A06-8F45-1C8E4B35034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97282" name="Rectangle 7">
            <a:extLst>
              <a:ext uri="{FF2B5EF4-FFF2-40B4-BE49-F238E27FC236}">
                <a16:creationId xmlns:a16="http://schemas.microsoft.com/office/drawing/2014/main" id="{9319BD08-1EF4-4B4E-801A-87E55F859A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EFDA4DAB-D748-430E-AA32-167A7F96BA8D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88B6947-DA08-4F82-AC9D-2AB51EBC61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0A3B266-1372-43BA-895E-DE74D54CB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8AC5D27-4D86-4C9E-AB29-6DE1CE79EB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3426" name="Rectangle 7">
            <a:extLst>
              <a:ext uri="{FF2B5EF4-FFF2-40B4-BE49-F238E27FC236}">
                <a16:creationId xmlns:a16="http://schemas.microsoft.com/office/drawing/2014/main" id="{6753B2CB-DACA-45C0-A28B-638B91532B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1CD2804-9731-4F99-A16E-28FD87069A2D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6EE1258C-3165-4D5F-BE7A-0FFBF5398B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986C411-B272-45AC-85BF-0D22885F41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4CE5AA4-E35C-4D4E-83CA-A8BA2C12B1E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72706" name="Rectangle 7">
            <a:extLst>
              <a:ext uri="{FF2B5EF4-FFF2-40B4-BE49-F238E27FC236}">
                <a16:creationId xmlns:a16="http://schemas.microsoft.com/office/drawing/2014/main" id="{17034196-CE52-49C6-A13C-967B3AF3852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E85A636-A828-469B-ABCD-6454AF956141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8E07E7F-9473-4082-9D09-B260B9BD2F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3ADFD41-8627-4A3C-A243-1AC7A73DE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E9B3962-0ADD-4F0A-B721-C16B9A6666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82946" name="Rectangle 7">
            <a:extLst>
              <a:ext uri="{FF2B5EF4-FFF2-40B4-BE49-F238E27FC236}">
                <a16:creationId xmlns:a16="http://schemas.microsoft.com/office/drawing/2014/main" id="{DCA77D03-D31C-406D-AEA1-5813681C9CE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68383FE-29B6-41F0-B036-AB8FE6EC5836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63D416BD-2C16-49C3-99CE-C2F8C474D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E91FCE2-B02D-498E-A7E3-DF182D0B0E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FFF81B2-8B4A-45E2-96D3-1887083CF7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91138" name="Rectangle 7">
            <a:extLst>
              <a:ext uri="{FF2B5EF4-FFF2-40B4-BE49-F238E27FC236}">
                <a16:creationId xmlns:a16="http://schemas.microsoft.com/office/drawing/2014/main" id="{4D0F4F6A-009C-4605-B5F2-440740A8523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33B4DB54-BC40-40E1-8641-C042D66F0CA8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6461585-6C24-49F6-A3B5-2CDFBE323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3ADD2CA-EADB-4B45-9793-E156C653B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E3DD28C-435B-4686-9B5A-729A37C6DC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84994" name="Rectangle 7">
            <a:extLst>
              <a:ext uri="{FF2B5EF4-FFF2-40B4-BE49-F238E27FC236}">
                <a16:creationId xmlns:a16="http://schemas.microsoft.com/office/drawing/2014/main" id="{5D61B61B-1A9D-4D49-8DF2-78665625E5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8DEBEF8-E769-48CD-B613-C95E4C3474EE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48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69836E39-112E-41B7-A7D0-14566EF5D0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4FFD94C-1446-43B5-8231-80A1DE56F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BEC8A31-9882-4686-B6F4-98BADBDE3A7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B8D1AC3F-7E0B-45AE-AD25-5A36D294B3A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06E3623B-C3B2-48B1-A2DD-64D6B0DEB600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49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8E163C2-CD0E-48DD-B38E-B67857C34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BE75B1C0-B81F-4E70-8301-0988D79B6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A863B52-4567-45C8-9347-825E3542459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74754" name="Rectangle 7">
            <a:extLst>
              <a:ext uri="{FF2B5EF4-FFF2-40B4-BE49-F238E27FC236}">
                <a16:creationId xmlns:a16="http://schemas.microsoft.com/office/drawing/2014/main" id="{59013C9B-7F63-4949-92C3-A59CDAF313E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03D7F5F-4309-4DDB-B6C9-5F04094F4670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50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2D538D41-615A-45EE-B079-5C01F79774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357737C-28A0-4296-9BEF-9421205B15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88C063F-74D4-42E5-8DAD-4FA3A92ACC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5474" name="Rectangle 7">
            <a:extLst>
              <a:ext uri="{FF2B5EF4-FFF2-40B4-BE49-F238E27FC236}">
                <a16:creationId xmlns:a16="http://schemas.microsoft.com/office/drawing/2014/main" id="{FC518B76-069D-4672-8811-17E48B6C99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1F80BF2D-E6EB-4C55-998B-AACC00BCC899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51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447EAF8E-CC70-4738-BDBD-3577607AA5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2D2EA6E0-D0F8-4003-82E2-09497E71C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289425"/>
            <a:ext cx="50292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E69EAF-B683-46E0-A4E4-292CDD77D3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663A47E8-B7F0-4F19-963F-C54831913E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1934EEEE-8FFC-4DD9-BDCF-53AD14F94C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D4E1C8A-F33F-43FA-8640-92AFC2227A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76802" name="Rectangle 7">
            <a:extLst>
              <a:ext uri="{FF2B5EF4-FFF2-40B4-BE49-F238E27FC236}">
                <a16:creationId xmlns:a16="http://schemas.microsoft.com/office/drawing/2014/main" id="{C95F001F-D42B-44C2-9628-5C0320D004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5798481-AB8F-42D4-937A-54B5BFD9B4ED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52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D58324A5-B2FE-449D-A404-445F02BCE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0F46C48A-92C0-419E-A8FA-8F86F516D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7FA317B-9833-4248-A820-C8946A8771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9570" name="Rectangle 7">
            <a:extLst>
              <a:ext uri="{FF2B5EF4-FFF2-40B4-BE49-F238E27FC236}">
                <a16:creationId xmlns:a16="http://schemas.microsoft.com/office/drawing/2014/main" id="{64C0035E-0879-43CC-A806-A431C6AD6F1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CAB8832-1371-4116-A9B8-CE519C2CCE35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77BC760A-8E45-4842-9061-AFAF87E4A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8D250764-C515-462E-B2B4-38945A9CD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6DDFAE4-13F4-41B9-8D5D-5DD1449E541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11618" name="Rectangle 7">
            <a:extLst>
              <a:ext uri="{FF2B5EF4-FFF2-40B4-BE49-F238E27FC236}">
                <a16:creationId xmlns:a16="http://schemas.microsoft.com/office/drawing/2014/main" id="{B49CFE43-BA40-46D6-9C23-EF543865B01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988D0E55-3E29-4DAD-9F5F-AF5668EBBC8E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54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E3BAA635-5FC7-4E44-8A9E-19317AB71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5F03AE7-88B8-4624-B4A0-BF34EF8BD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AF11C6C-9CCC-4BCD-B887-D993EB9D32E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07522" name="Rectangle 7">
            <a:extLst>
              <a:ext uri="{FF2B5EF4-FFF2-40B4-BE49-F238E27FC236}">
                <a16:creationId xmlns:a16="http://schemas.microsoft.com/office/drawing/2014/main" id="{853E2F72-AD18-4E6E-91D3-F614CC448EB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F1D400D-9CDD-411D-B34C-2E9F5F21DA73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55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FC6CE952-3EAB-4592-8F38-707130C1D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C8C0E3D6-8A1B-4B0A-AA3C-6AEDEDD91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D1C5C8-1DF8-470B-865D-2772DA0BB91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19810" name="Rectangle 7">
            <a:extLst>
              <a:ext uri="{FF2B5EF4-FFF2-40B4-BE49-F238E27FC236}">
                <a16:creationId xmlns:a16="http://schemas.microsoft.com/office/drawing/2014/main" id="{8DBBCB7E-6DA5-40EE-A55C-8562E56C272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B8D4AD4-1A31-42B5-A9E8-7980297219B1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56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1F17FF7-E6F3-4EEA-9575-6FB36F53A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E2E0515-68AF-4312-9BFC-16624122A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D7599E74-E874-4C47-8335-0EA93319D3F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17762" name="Rectangle 7">
            <a:extLst>
              <a:ext uri="{FF2B5EF4-FFF2-40B4-BE49-F238E27FC236}">
                <a16:creationId xmlns:a16="http://schemas.microsoft.com/office/drawing/2014/main" id="{4A4392C0-BB72-4DC0-A0B9-E6BA126A4E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961FD81-0788-44C3-9566-F0C450078448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57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2624EF2D-58DA-48DC-96C9-CAECDD55EE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66B6B818-B59C-4A9F-B1E4-1CFCD969F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224032-6931-450C-9701-E912FC97877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C6E8F36C-4B2E-4A02-8D00-F638790A8B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297B292A-823D-4DFE-BF5D-A15E952E7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C11A8F-45D9-462D-B497-30BC488092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D124C002-8920-41D1-8899-01FBC3499A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AA8386A6-5EF6-43CB-B895-9C6E720611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4D3367-32BD-4FB7-888D-8CB0990A6D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8E7577F7-7153-4BDA-8BCF-6A4DCF681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0FDAF08-DA88-4210-A67D-7C836C723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0A884E-B539-40EF-935C-776DF58663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877D57F2-D8AD-44B7-8C6B-C34096A11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19484654-1C83-4147-BC65-42939795B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9A17F5-D239-44AE-B0CF-E7BF73B9FD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60770" name="Rectangle 2">
            <a:extLst>
              <a:ext uri="{FF2B5EF4-FFF2-40B4-BE49-F238E27FC236}">
                <a16:creationId xmlns:a16="http://schemas.microsoft.com/office/drawing/2014/main" id="{2342BA6C-CE8A-4C03-9775-388BC1998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01E76FE6-0CE7-4DD9-9263-507BF9F4E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213E25D4-6C17-48C3-8504-1F3A8EE7D9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en-US"/>
              <a:t>21/10/99</a:t>
            </a:r>
          </a:p>
        </p:txBody>
      </p:sp>
      <p:sp>
        <p:nvSpPr>
          <p:cNvPr id="175106" name="Rectangle 7">
            <a:extLst>
              <a:ext uri="{FF2B5EF4-FFF2-40B4-BE49-F238E27FC236}">
                <a16:creationId xmlns:a16="http://schemas.microsoft.com/office/drawing/2014/main" id="{82A914EF-A107-4707-951E-A88F38B2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580438"/>
            <a:ext cx="2971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82" tIns="44641" rIns="89282" bIns="44641" anchor="b"/>
          <a:lstStyle>
            <a:lvl1pPr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5488" indent="-27940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16013" indent="-223838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8188" indent="-222250" defTabSz="8921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53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225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97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6988" indent="-22225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D4E2C5CB-2793-4746-9C5C-4A167C4C14FF}" type="slidenum">
              <a:rPr lang="en-US" altLang="en-US" sz="120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23</a:t>
            </a:fld>
            <a:endParaRPr lang="en-US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DD50B7E5-8663-4EAE-9762-DB509060B2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76275"/>
            <a:ext cx="4516438" cy="3387725"/>
          </a:xfrm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90C9BC57-97DD-4451-8817-285E25942B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289425"/>
            <a:ext cx="5486400" cy="4067175"/>
          </a:xfrm>
        </p:spPr>
        <p:txBody>
          <a:bodyPr lIns="89282" tIns="44641" rIns="89282" bIns="44641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7E0CB-AF75-4509-BEB2-7E6272863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FB377-BA0E-4BEC-9010-D1A66490CC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198B-6AD0-480F-843A-6E654EC1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0D96C-7B3A-4B61-A739-5703D5514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281F0-058A-4BCB-BE65-47976171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AAFD2-F234-45DA-B4C1-09CD87B9E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9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78FF-8582-4246-8810-5A9F086E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A4E9B-0BDD-4B02-A62C-198991DBE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8924-E370-4B58-89AA-9384E3B1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3DE72-C84A-4C63-A4C7-FEDF8D26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324A0-A156-4CB1-BADC-91CE5D6BD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54BBB-7DAB-4D0E-B975-9314E6D40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26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445E0-E790-4B0C-82E3-E8F1D38AE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02044-A670-47F4-A239-7938BF759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1D69E-2573-44C5-8822-B46D89C7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57408-2056-4290-A7DB-1BCE9513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E19B8-2B2D-4EA2-914E-7E99FEA7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20FE2-8218-46CC-97D1-64016C15D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749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12386-D158-45A3-918F-EA03D4FE2C3D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91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96A6F-D2CD-48C4-BDBE-5EF4E8F7A8A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3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4BB8-E98F-4368-BBD7-E447CB6270B6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DBF5F9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3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EBC32-39D7-40E0-A7B6-205F362FA2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45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CE3D-3D9F-4B68-8226-B04A29E7C885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45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E8C74-C9EE-45F6-9EF8-B437678661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0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C56CA-8867-443A-8F36-883914EBF6A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79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9088-6B88-4044-9543-1A8021769B0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07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9C3D-D30D-42DB-A8CC-7ADF6859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CD433-905D-4F5C-9256-324405D28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0BA6D-B66E-4687-89FD-8BEBCD53F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77784-138A-4EF7-BF9C-BDF1CC7E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E182D-7AF9-491A-B904-0C92962B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C0241-9581-47CE-A385-EB6F36E2F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949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221B-4287-4917-AABF-FC76E41D87C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23E5B-AE64-4BB1-9965-3C8CF90667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9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F10E-A005-41CA-A3FA-CEE07BFD8E7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20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" y="1371603"/>
            <a:ext cx="9143996" cy="548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64516" tIns="91398" rIns="164516" bIns="913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895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43476" rIns="43476"/>
          <a:lstStyle>
            <a:lvl1pPr marL="0" indent="0">
              <a:spcBef>
                <a:spcPts val="1071"/>
              </a:spcBef>
              <a:buNone/>
              <a:defRPr sz="1313" b="0">
                <a:solidFill>
                  <a:schemeClr val="tx1"/>
                </a:solidFill>
              </a:defRPr>
            </a:lvl1pPr>
            <a:lvl2pPr marL="99131" indent="-99131">
              <a:spcBef>
                <a:spcPts val="0"/>
              </a:spcBef>
              <a:defRPr sz="1313">
                <a:solidFill>
                  <a:schemeClr val="tx1"/>
                </a:solidFill>
              </a:defRPr>
            </a:lvl2pPr>
            <a:lvl3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3pPr>
            <a:lvl4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4pPr>
            <a:lvl5pPr marL="99131" indent="-99131">
              <a:defRPr sz="1126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574980" y="1377155"/>
            <a:ext cx="4569020" cy="5480845"/>
          </a:xfrm>
        </p:spPr>
        <p:txBody>
          <a:bodyPr lIns="164516" rIns="164516" bIns="91398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5" y="1377155"/>
            <a:ext cx="4250323" cy="5480845"/>
          </a:xfrm>
        </p:spPr>
        <p:txBody>
          <a:bodyPr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364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2C90A-2B13-41BD-B237-B7B1C436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63FBC-C73D-4FD6-AD4B-748248609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B8DE-4951-4109-9487-3F52F504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56765-54BE-49AD-BD00-1A63CCE7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190C4-4D25-469A-AFA3-31DFDB054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B6EF8-39CA-4092-8D02-0A4E9ADCBD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96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E00E-CE98-4174-8634-F981A697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670E3-8A20-4E9D-B5A4-A4A815053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F732A-BF0B-4D3E-8DAA-34EB425DE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DC9AF-6038-44DA-8633-F9D87624C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656B3-7711-4130-AC35-0E88F139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3C653-ECE2-48BB-8A19-8F03B8AF6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A464D-E2DB-44CA-8B54-718CAE12F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7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6796-E3E0-4962-9403-E8D3227EE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DA1BC-7625-40A4-963C-C42027E60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4F3C1-F48D-41D2-B5CB-D3006454C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D18DC-C75A-4B33-B93E-C0400B8FD8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22433-2A17-4E0C-8C56-2B31BABCB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A76B07-4595-45D9-A43F-B75EEDDB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41489-AD36-46E9-B6F6-8CDA19BA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1AC65-1B07-46B9-A554-D97A5431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F5016-12AB-4F30-B002-07FEE01B4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7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840A-985B-4E20-A2BF-70F5696C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C5C006-5A14-47ED-955E-1C5F357C7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37A77-EABD-4677-82D6-72B9FF5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09571-BAE6-455B-9BCB-622AD2476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84260-EB42-4F60-B57C-05FE7A437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5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3F06D-670B-4AD8-B148-C22CCD541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B95BFE-0EC0-4F48-BA42-2738E3F1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136E9-CBFA-4197-899C-8BA97EDA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BC3D0-35DC-4E75-A5B0-4D23F3C05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46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9035-4AF7-4361-BE3D-61C1DAD0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27F2E-04B9-47E9-9A36-00C8F2CEE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9F36C-9843-41AF-8F68-F13C8D9C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02C9D-7A95-4829-833B-4DCA9863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72174-3DD4-4524-B8E1-8CD43D54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DC2E40-56E5-4450-B8E9-7E0A1352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96887-62A9-4EC5-986E-058FBAA09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430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B9671-BBA3-4052-9B44-183B8758B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749BE0-962B-4177-B9EC-CF6A3E1C3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E27A9-4F5C-4379-946B-1221F723F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7129A-06A8-4D4A-B859-4A7E1F3C9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84CCA-95A1-49B9-88E0-D8217FE3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B7EA-B101-4299-B9B3-862C1DED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C10DA-8F35-4E11-9CDA-10969C8C6E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88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F4248EE-1362-47EE-B4C2-EDCC4C8A6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9FBFBFE-36D5-4452-B722-1667A58A9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B6A9E0-7A49-4CA9-8F1D-F968494611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DEC971-DF98-4813-932F-D3B6F726F3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28A0B5-AB98-4BEE-8C1F-041A78C2A3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978FF0-C9EB-4D36-8BA7-048AB2961F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A3FBF9-1617-41CE-A95C-0A6BC7D243C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4/2/2024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4617B">
                    <a:shade val="90000"/>
                  </a:srgbClr>
                </a:solidFill>
              </a:rPr>
              <a:t>Intro to Biology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F3F55-3204-4873-A2A1-710987DC273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1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omup.com/cY1FYPQTW9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1.wmf"/><Relationship Id="rId7" Type="http://schemas.openxmlformats.org/officeDocument/2006/relationships/image" Target="../media/image42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39.png"/><Relationship Id="rId4" Type="http://schemas.openxmlformats.org/officeDocument/2006/relationships/image" Target="../media/image44.wmf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7" Type="http://schemas.openxmlformats.org/officeDocument/2006/relationships/image" Target="../media/image4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kbored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1C182-9CFA-4B72-B8AE-06718059B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81534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Go to the “</a:t>
            </a:r>
            <a:r>
              <a:rPr lang="en-US" sz="6600" dirty="0">
                <a:solidFill>
                  <a:srgbClr val="FFFF00"/>
                </a:solidFill>
              </a:rPr>
              <a:t>Slide Show</a:t>
            </a:r>
            <a:r>
              <a:rPr lang="en-US" dirty="0"/>
              <a:t>” shade above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EC328-3F6F-4996-B8DE-D0D38272B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038600"/>
            <a:ext cx="7854696" cy="942536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Click on “</a:t>
            </a:r>
            <a:r>
              <a:rPr lang="en-US" sz="4000" dirty="0">
                <a:solidFill>
                  <a:srgbClr val="FFFF00"/>
                </a:solidFill>
              </a:rPr>
              <a:t>Play from Beginning</a:t>
            </a:r>
            <a:r>
              <a:rPr lang="en-US" sz="4000" dirty="0"/>
              <a:t>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11DDF-2533-423B-ACE7-B3BAE0171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Organic Chemistry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0FB28-E54C-4DFE-BDB2-791E4E654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F3F55-3204-4873-A2A1-710987DC2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BF5F9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BF5F9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5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783C6C8A-F6EC-4643-8B84-4A1840864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Carbon is the BACKBONE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20E2655E-AA66-46D1-B2B2-B1B9852E3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3311525" cy="3671887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1800"/>
              <a:t>	</a:t>
            </a:r>
            <a:r>
              <a:rPr lang="en-US" altLang="en-US" sz="4000"/>
              <a:t>the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</a:t>
            </a:r>
            <a:r>
              <a:rPr lang="en-US" altLang="en-US" sz="4000" b="1">
                <a:solidFill>
                  <a:srgbClr val="CC0000"/>
                </a:solidFill>
              </a:rPr>
              <a:t>center</a:t>
            </a:r>
            <a:r>
              <a:rPr lang="en-US" altLang="en-US" sz="400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of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all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4000"/>
              <a:t>	organic molecules</a:t>
            </a:r>
          </a:p>
        </p:txBody>
      </p:sp>
      <p:grpSp>
        <p:nvGrpSpPr>
          <p:cNvPr id="138244" name="Group 4">
            <a:extLst>
              <a:ext uri="{FF2B5EF4-FFF2-40B4-BE49-F238E27FC236}">
                <a16:creationId xmlns:a16="http://schemas.microsoft.com/office/drawing/2014/main" id="{30C71B31-E6A7-408C-81A7-A6CB18CA4F0C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700213"/>
            <a:ext cx="4286250" cy="4489450"/>
            <a:chOff x="1654" y="976"/>
            <a:chExt cx="2700" cy="2828"/>
          </a:xfrm>
        </p:grpSpPr>
        <p:pic>
          <p:nvPicPr>
            <p:cNvPr id="138245" name="Picture 5">
              <a:extLst>
                <a:ext uri="{FF2B5EF4-FFF2-40B4-BE49-F238E27FC236}">
                  <a16:creationId xmlns:a16="http://schemas.microsoft.com/office/drawing/2014/main" id="{8242405A-6058-47DD-A2A5-BDCDB43E39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54"/>
              <a:ext cx="72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246" name="Freeform 6">
              <a:extLst>
                <a:ext uri="{FF2B5EF4-FFF2-40B4-BE49-F238E27FC236}">
                  <a16:creationId xmlns:a16="http://schemas.microsoft.com/office/drawing/2014/main" id="{7E3FF80A-9F1E-437D-BE46-D4E75D3B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596"/>
              <a:ext cx="286" cy="178"/>
            </a:xfrm>
            <a:custGeom>
              <a:avLst/>
              <a:gdLst>
                <a:gd name="T0" fmla="*/ 218 w 571"/>
                <a:gd name="T1" fmla="*/ 344 h 355"/>
                <a:gd name="T2" fmla="*/ 165 w 571"/>
                <a:gd name="T3" fmla="*/ 313 h 355"/>
                <a:gd name="T4" fmla="*/ 123 w 571"/>
                <a:gd name="T5" fmla="*/ 236 h 355"/>
                <a:gd name="T6" fmla="*/ 56 w 571"/>
                <a:gd name="T7" fmla="*/ 174 h 355"/>
                <a:gd name="T8" fmla="*/ 43 w 571"/>
                <a:gd name="T9" fmla="*/ 180 h 355"/>
                <a:gd name="T10" fmla="*/ 47 w 571"/>
                <a:gd name="T11" fmla="*/ 216 h 355"/>
                <a:gd name="T12" fmla="*/ 34 w 571"/>
                <a:gd name="T13" fmla="*/ 307 h 355"/>
                <a:gd name="T14" fmla="*/ 0 w 571"/>
                <a:gd name="T15" fmla="*/ 275 h 355"/>
                <a:gd name="T16" fmla="*/ 7 w 571"/>
                <a:gd name="T17" fmla="*/ 214 h 355"/>
                <a:gd name="T18" fmla="*/ 16 w 571"/>
                <a:gd name="T19" fmla="*/ 154 h 355"/>
                <a:gd name="T20" fmla="*/ 18 w 571"/>
                <a:gd name="T21" fmla="*/ 96 h 355"/>
                <a:gd name="T22" fmla="*/ 9 w 571"/>
                <a:gd name="T23" fmla="*/ 49 h 355"/>
                <a:gd name="T24" fmla="*/ 32 w 571"/>
                <a:gd name="T25" fmla="*/ 38 h 355"/>
                <a:gd name="T26" fmla="*/ 71 w 571"/>
                <a:gd name="T27" fmla="*/ 96 h 355"/>
                <a:gd name="T28" fmla="*/ 101 w 571"/>
                <a:gd name="T29" fmla="*/ 120 h 355"/>
                <a:gd name="T30" fmla="*/ 138 w 571"/>
                <a:gd name="T31" fmla="*/ 138 h 355"/>
                <a:gd name="T32" fmla="*/ 180 w 571"/>
                <a:gd name="T33" fmla="*/ 160 h 355"/>
                <a:gd name="T34" fmla="*/ 220 w 571"/>
                <a:gd name="T35" fmla="*/ 173 h 355"/>
                <a:gd name="T36" fmla="*/ 260 w 571"/>
                <a:gd name="T37" fmla="*/ 185 h 355"/>
                <a:gd name="T38" fmla="*/ 300 w 571"/>
                <a:gd name="T39" fmla="*/ 194 h 355"/>
                <a:gd name="T40" fmla="*/ 362 w 571"/>
                <a:gd name="T41" fmla="*/ 193 h 355"/>
                <a:gd name="T42" fmla="*/ 378 w 571"/>
                <a:gd name="T43" fmla="*/ 176 h 355"/>
                <a:gd name="T44" fmla="*/ 331 w 571"/>
                <a:gd name="T45" fmla="*/ 114 h 355"/>
                <a:gd name="T46" fmla="*/ 249 w 571"/>
                <a:gd name="T47" fmla="*/ 40 h 355"/>
                <a:gd name="T48" fmla="*/ 260 w 571"/>
                <a:gd name="T49" fmla="*/ 31 h 355"/>
                <a:gd name="T50" fmla="*/ 307 w 571"/>
                <a:gd name="T51" fmla="*/ 58 h 355"/>
                <a:gd name="T52" fmla="*/ 351 w 571"/>
                <a:gd name="T53" fmla="*/ 100 h 355"/>
                <a:gd name="T54" fmla="*/ 393 w 571"/>
                <a:gd name="T55" fmla="*/ 147 h 355"/>
                <a:gd name="T56" fmla="*/ 453 w 571"/>
                <a:gd name="T57" fmla="*/ 218 h 355"/>
                <a:gd name="T58" fmla="*/ 387 w 571"/>
                <a:gd name="T59" fmla="*/ 224 h 355"/>
                <a:gd name="T60" fmla="*/ 340 w 571"/>
                <a:gd name="T61" fmla="*/ 242 h 355"/>
                <a:gd name="T62" fmla="*/ 344 w 571"/>
                <a:gd name="T63" fmla="*/ 264 h 355"/>
                <a:gd name="T64" fmla="*/ 387 w 571"/>
                <a:gd name="T65" fmla="*/ 247 h 355"/>
                <a:gd name="T66" fmla="*/ 420 w 571"/>
                <a:gd name="T67" fmla="*/ 242 h 355"/>
                <a:gd name="T68" fmla="*/ 453 w 571"/>
                <a:gd name="T69" fmla="*/ 238 h 355"/>
                <a:gd name="T70" fmla="*/ 486 w 571"/>
                <a:gd name="T71" fmla="*/ 240 h 355"/>
                <a:gd name="T72" fmla="*/ 566 w 571"/>
                <a:gd name="T73" fmla="*/ 275 h 355"/>
                <a:gd name="T74" fmla="*/ 571 w 571"/>
                <a:gd name="T75" fmla="*/ 298 h 355"/>
                <a:gd name="T76" fmla="*/ 529 w 571"/>
                <a:gd name="T77" fmla="*/ 331 h 355"/>
                <a:gd name="T78" fmla="*/ 502 w 571"/>
                <a:gd name="T79" fmla="*/ 338 h 355"/>
                <a:gd name="T80" fmla="*/ 475 w 571"/>
                <a:gd name="T81" fmla="*/ 346 h 355"/>
                <a:gd name="T82" fmla="*/ 446 w 571"/>
                <a:gd name="T83" fmla="*/ 351 h 355"/>
                <a:gd name="T84" fmla="*/ 418 w 571"/>
                <a:gd name="T85" fmla="*/ 353 h 355"/>
                <a:gd name="T86" fmla="*/ 386 w 571"/>
                <a:gd name="T8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355">
                  <a:moveTo>
                    <a:pt x="289" y="355"/>
                  </a:moveTo>
                  <a:lnTo>
                    <a:pt x="218" y="344"/>
                  </a:lnTo>
                  <a:lnTo>
                    <a:pt x="185" y="327"/>
                  </a:lnTo>
                  <a:lnTo>
                    <a:pt x="165" y="313"/>
                  </a:lnTo>
                  <a:lnTo>
                    <a:pt x="147" y="287"/>
                  </a:lnTo>
                  <a:lnTo>
                    <a:pt x="123" y="236"/>
                  </a:lnTo>
                  <a:lnTo>
                    <a:pt x="89" y="200"/>
                  </a:lnTo>
                  <a:lnTo>
                    <a:pt x="56" y="174"/>
                  </a:lnTo>
                  <a:lnTo>
                    <a:pt x="43" y="174"/>
                  </a:lnTo>
                  <a:lnTo>
                    <a:pt x="43" y="180"/>
                  </a:lnTo>
                  <a:lnTo>
                    <a:pt x="56" y="193"/>
                  </a:lnTo>
                  <a:lnTo>
                    <a:pt x="47" y="216"/>
                  </a:lnTo>
                  <a:lnTo>
                    <a:pt x="41" y="302"/>
                  </a:lnTo>
                  <a:lnTo>
                    <a:pt x="34" y="307"/>
                  </a:lnTo>
                  <a:lnTo>
                    <a:pt x="0" y="307"/>
                  </a:lnTo>
                  <a:lnTo>
                    <a:pt x="0" y="275"/>
                  </a:lnTo>
                  <a:lnTo>
                    <a:pt x="3" y="245"/>
                  </a:lnTo>
                  <a:lnTo>
                    <a:pt x="7" y="214"/>
                  </a:lnTo>
                  <a:lnTo>
                    <a:pt x="12" y="185"/>
                  </a:lnTo>
                  <a:lnTo>
                    <a:pt x="16" y="154"/>
                  </a:lnTo>
                  <a:lnTo>
                    <a:pt x="18" y="125"/>
                  </a:lnTo>
                  <a:lnTo>
                    <a:pt x="18" y="96"/>
                  </a:lnTo>
                  <a:lnTo>
                    <a:pt x="14" y="67"/>
                  </a:lnTo>
                  <a:lnTo>
                    <a:pt x="9" y="49"/>
                  </a:lnTo>
                  <a:lnTo>
                    <a:pt x="23" y="0"/>
                  </a:lnTo>
                  <a:lnTo>
                    <a:pt x="32" y="38"/>
                  </a:lnTo>
                  <a:lnTo>
                    <a:pt x="47" y="71"/>
                  </a:lnTo>
                  <a:lnTo>
                    <a:pt x="71" y="96"/>
                  </a:lnTo>
                  <a:lnTo>
                    <a:pt x="85" y="109"/>
                  </a:lnTo>
                  <a:lnTo>
                    <a:pt x="101" y="120"/>
                  </a:lnTo>
                  <a:lnTo>
                    <a:pt x="120" y="129"/>
                  </a:lnTo>
                  <a:lnTo>
                    <a:pt x="138" y="138"/>
                  </a:lnTo>
                  <a:lnTo>
                    <a:pt x="162" y="153"/>
                  </a:lnTo>
                  <a:lnTo>
                    <a:pt x="180" y="160"/>
                  </a:lnTo>
                  <a:lnTo>
                    <a:pt x="202" y="167"/>
                  </a:lnTo>
                  <a:lnTo>
                    <a:pt x="220" y="173"/>
                  </a:lnTo>
                  <a:lnTo>
                    <a:pt x="242" y="180"/>
                  </a:lnTo>
                  <a:lnTo>
                    <a:pt x="260" y="185"/>
                  </a:lnTo>
                  <a:lnTo>
                    <a:pt x="282" y="191"/>
                  </a:lnTo>
                  <a:lnTo>
                    <a:pt x="300" y="194"/>
                  </a:lnTo>
                  <a:lnTo>
                    <a:pt x="322" y="198"/>
                  </a:lnTo>
                  <a:lnTo>
                    <a:pt x="362" y="193"/>
                  </a:lnTo>
                  <a:lnTo>
                    <a:pt x="373" y="185"/>
                  </a:lnTo>
                  <a:lnTo>
                    <a:pt x="378" y="176"/>
                  </a:lnTo>
                  <a:lnTo>
                    <a:pt x="378" y="162"/>
                  </a:lnTo>
                  <a:lnTo>
                    <a:pt x="331" y="114"/>
                  </a:lnTo>
                  <a:lnTo>
                    <a:pt x="269" y="67"/>
                  </a:lnTo>
                  <a:lnTo>
                    <a:pt x="249" y="40"/>
                  </a:lnTo>
                  <a:lnTo>
                    <a:pt x="236" y="23"/>
                  </a:lnTo>
                  <a:lnTo>
                    <a:pt x="260" y="31"/>
                  </a:lnTo>
                  <a:lnTo>
                    <a:pt x="285" y="43"/>
                  </a:lnTo>
                  <a:lnTo>
                    <a:pt x="307" y="58"/>
                  </a:lnTo>
                  <a:lnTo>
                    <a:pt x="331" y="80"/>
                  </a:lnTo>
                  <a:lnTo>
                    <a:pt x="351" y="100"/>
                  </a:lnTo>
                  <a:lnTo>
                    <a:pt x="373" y="123"/>
                  </a:lnTo>
                  <a:lnTo>
                    <a:pt x="393" y="147"/>
                  </a:lnTo>
                  <a:lnTo>
                    <a:pt x="415" y="171"/>
                  </a:lnTo>
                  <a:lnTo>
                    <a:pt x="453" y="218"/>
                  </a:lnTo>
                  <a:lnTo>
                    <a:pt x="435" y="218"/>
                  </a:lnTo>
                  <a:lnTo>
                    <a:pt x="387" y="224"/>
                  </a:lnTo>
                  <a:lnTo>
                    <a:pt x="345" y="240"/>
                  </a:lnTo>
                  <a:lnTo>
                    <a:pt x="340" y="242"/>
                  </a:lnTo>
                  <a:lnTo>
                    <a:pt x="335" y="247"/>
                  </a:lnTo>
                  <a:lnTo>
                    <a:pt x="344" y="264"/>
                  </a:lnTo>
                  <a:lnTo>
                    <a:pt x="373" y="251"/>
                  </a:lnTo>
                  <a:lnTo>
                    <a:pt x="387" y="247"/>
                  </a:lnTo>
                  <a:lnTo>
                    <a:pt x="404" y="245"/>
                  </a:lnTo>
                  <a:lnTo>
                    <a:pt x="420" y="242"/>
                  </a:lnTo>
                  <a:lnTo>
                    <a:pt x="436" y="240"/>
                  </a:lnTo>
                  <a:lnTo>
                    <a:pt x="453" y="238"/>
                  </a:lnTo>
                  <a:lnTo>
                    <a:pt x="469" y="238"/>
                  </a:lnTo>
                  <a:lnTo>
                    <a:pt x="486" y="240"/>
                  </a:lnTo>
                  <a:lnTo>
                    <a:pt x="504" y="245"/>
                  </a:lnTo>
                  <a:lnTo>
                    <a:pt x="566" y="275"/>
                  </a:lnTo>
                  <a:lnTo>
                    <a:pt x="571" y="289"/>
                  </a:lnTo>
                  <a:lnTo>
                    <a:pt x="571" y="298"/>
                  </a:lnTo>
                  <a:lnTo>
                    <a:pt x="551" y="322"/>
                  </a:lnTo>
                  <a:lnTo>
                    <a:pt x="529" y="331"/>
                  </a:lnTo>
                  <a:lnTo>
                    <a:pt x="518" y="335"/>
                  </a:lnTo>
                  <a:lnTo>
                    <a:pt x="502" y="338"/>
                  </a:lnTo>
                  <a:lnTo>
                    <a:pt x="489" y="342"/>
                  </a:lnTo>
                  <a:lnTo>
                    <a:pt x="475" y="346"/>
                  </a:lnTo>
                  <a:lnTo>
                    <a:pt x="462" y="349"/>
                  </a:lnTo>
                  <a:lnTo>
                    <a:pt x="446" y="351"/>
                  </a:lnTo>
                  <a:lnTo>
                    <a:pt x="433" y="353"/>
                  </a:lnTo>
                  <a:lnTo>
                    <a:pt x="418" y="353"/>
                  </a:lnTo>
                  <a:lnTo>
                    <a:pt x="406" y="355"/>
                  </a:lnTo>
                  <a:lnTo>
                    <a:pt x="386" y="355"/>
                  </a:lnTo>
                  <a:lnTo>
                    <a:pt x="289" y="3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7" name="Freeform 7">
              <a:extLst>
                <a:ext uri="{FF2B5EF4-FFF2-40B4-BE49-F238E27FC236}">
                  <a16:creationId xmlns:a16="http://schemas.microsoft.com/office/drawing/2014/main" id="{8A7928A9-63CD-4944-9D58-588259CC1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3593"/>
              <a:ext cx="313" cy="181"/>
            </a:xfrm>
            <a:custGeom>
              <a:avLst/>
              <a:gdLst>
                <a:gd name="T0" fmla="*/ 169 w 627"/>
                <a:gd name="T1" fmla="*/ 357 h 363"/>
                <a:gd name="T2" fmla="*/ 24 w 627"/>
                <a:gd name="T3" fmla="*/ 344 h 363"/>
                <a:gd name="T4" fmla="*/ 0 w 627"/>
                <a:gd name="T5" fmla="*/ 315 h 363"/>
                <a:gd name="T6" fmla="*/ 29 w 627"/>
                <a:gd name="T7" fmla="*/ 286 h 363"/>
                <a:gd name="T8" fmla="*/ 62 w 627"/>
                <a:gd name="T9" fmla="*/ 279 h 363"/>
                <a:gd name="T10" fmla="*/ 93 w 627"/>
                <a:gd name="T11" fmla="*/ 279 h 363"/>
                <a:gd name="T12" fmla="*/ 126 w 627"/>
                <a:gd name="T13" fmla="*/ 283 h 363"/>
                <a:gd name="T14" fmla="*/ 166 w 627"/>
                <a:gd name="T15" fmla="*/ 283 h 363"/>
                <a:gd name="T16" fmla="*/ 108 w 627"/>
                <a:gd name="T17" fmla="*/ 263 h 363"/>
                <a:gd name="T18" fmla="*/ 151 w 627"/>
                <a:gd name="T19" fmla="*/ 204 h 363"/>
                <a:gd name="T20" fmla="*/ 200 w 627"/>
                <a:gd name="T21" fmla="*/ 148 h 363"/>
                <a:gd name="T22" fmla="*/ 251 w 627"/>
                <a:gd name="T23" fmla="*/ 93 h 363"/>
                <a:gd name="T24" fmla="*/ 312 w 627"/>
                <a:gd name="T25" fmla="*/ 51 h 363"/>
                <a:gd name="T26" fmla="*/ 213 w 627"/>
                <a:gd name="T27" fmla="*/ 175 h 363"/>
                <a:gd name="T28" fmla="*/ 197 w 627"/>
                <a:gd name="T29" fmla="*/ 215 h 363"/>
                <a:gd name="T30" fmla="*/ 222 w 627"/>
                <a:gd name="T31" fmla="*/ 250 h 363"/>
                <a:gd name="T32" fmla="*/ 341 w 627"/>
                <a:gd name="T33" fmla="*/ 215 h 363"/>
                <a:gd name="T34" fmla="*/ 357 w 627"/>
                <a:gd name="T35" fmla="*/ 206 h 363"/>
                <a:gd name="T36" fmla="*/ 383 w 627"/>
                <a:gd name="T37" fmla="*/ 188 h 363"/>
                <a:gd name="T38" fmla="*/ 426 w 627"/>
                <a:gd name="T39" fmla="*/ 153 h 363"/>
                <a:gd name="T40" fmla="*/ 470 w 627"/>
                <a:gd name="T41" fmla="*/ 121 h 363"/>
                <a:gd name="T42" fmla="*/ 510 w 627"/>
                <a:gd name="T43" fmla="*/ 81 h 363"/>
                <a:gd name="T44" fmla="*/ 541 w 627"/>
                <a:gd name="T45" fmla="*/ 39 h 363"/>
                <a:gd name="T46" fmla="*/ 555 w 627"/>
                <a:gd name="T47" fmla="*/ 0 h 363"/>
                <a:gd name="T48" fmla="*/ 599 w 627"/>
                <a:gd name="T49" fmla="*/ 28 h 363"/>
                <a:gd name="T50" fmla="*/ 617 w 627"/>
                <a:gd name="T51" fmla="*/ 57 h 363"/>
                <a:gd name="T52" fmla="*/ 627 w 627"/>
                <a:gd name="T53" fmla="*/ 121 h 363"/>
                <a:gd name="T54" fmla="*/ 621 w 627"/>
                <a:gd name="T55" fmla="*/ 184 h 363"/>
                <a:gd name="T56" fmla="*/ 612 w 627"/>
                <a:gd name="T57" fmla="*/ 246 h 363"/>
                <a:gd name="T58" fmla="*/ 608 w 627"/>
                <a:gd name="T59" fmla="*/ 312 h 363"/>
                <a:gd name="T60" fmla="*/ 566 w 627"/>
                <a:gd name="T61" fmla="*/ 264 h 363"/>
                <a:gd name="T62" fmla="*/ 566 w 627"/>
                <a:gd name="T63" fmla="*/ 217 h 363"/>
                <a:gd name="T64" fmla="*/ 594 w 627"/>
                <a:gd name="T65" fmla="*/ 150 h 363"/>
                <a:gd name="T66" fmla="*/ 566 w 627"/>
                <a:gd name="T67" fmla="*/ 161 h 363"/>
                <a:gd name="T68" fmla="*/ 537 w 627"/>
                <a:gd name="T69" fmla="*/ 192 h 363"/>
                <a:gd name="T70" fmla="*/ 523 w 627"/>
                <a:gd name="T71" fmla="*/ 228 h 363"/>
                <a:gd name="T72" fmla="*/ 506 w 627"/>
                <a:gd name="T73" fmla="*/ 264 h 363"/>
                <a:gd name="T74" fmla="*/ 481 w 627"/>
                <a:gd name="T75" fmla="*/ 301 h 363"/>
                <a:gd name="T76" fmla="*/ 413 w 627"/>
                <a:gd name="T77" fmla="*/ 339 h 363"/>
                <a:gd name="T78" fmla="*/ 255 w 627"/>
                <a:gd name="T7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363">
                  <a:moveTo>
                    <a:pt x="237" y="359"/>
                  </a:moveTo>
                  <a:lnTo>
                    <a:pt x="169" y="357"/>
                  </a:lnTo>
                  <a:lnTo>
                    <a:pt x="151" y="357"/>
                  </a:lnTo>
                  <a:lnTo>
                    <a:pt x="24" y="344"/>
                  </a:lnTo>
                  <a:lnTo>
                    <a:pt x="0" y="328"/>
                  </a:lnTo>
                  <a:lnTo>
                    <a:pt x="0" y="315"/>
                  </a:lnTo>
                  <a:lnTo>
                    <a:pt x="15" y="295"/>
                  </a:lnTo>
                  <a:lnTo>
                    <a:pt x="29" y="286"/>
                  </a:lnTo>
                  <a:lnTo>
                    <a:pt x="46" y="281"/>
                  </a:lnTo>
                  <a:lnTo>
                    <a:pt x="62" y="279"/>
                  </a:lnTo>
                  <a:lnTo>
                    <a:pt x="78" y="279"/>
                  </a:lnTo>
                  <a:lnTo>
                    <a:pt x="93" y="279"/>
                  </a:lnTo>
                  <a:lnTo>
                    <a:pt x="109" y="281"/>
                  </a:lnTo>
                  <a:lnTo>
                    <a:pt x="126" y="283"/>
                  </a:lnTo>
                  <a:lnTo>
                    <a:pt x="142" y="286"/>
                  </a:lnTo>
                  <a:lnTo>
                    <a:pt x="166" y="283"/>
                  </a:lnTo>
                  <a:lnTo>
                    <a:pt x="166" y="273"/>
                  </a:lnTo>
                  <a:lnTo>
                    <a:pt x="108" y="263"/>
                  </a:lnTo>
                  <a:lnTo>
                    <a:pt x="129" y="232"/>
                  </a:lnTo>
                  <a:lnTo>
                    <a:pt x="151" y="204"/>
                  </a:lnTo>
                  <a:lnTo>
                    <a:pt x="173" y="175"/>
                  </a:lnTo>
                  <a:lnTo>
                    <a:pt x="200" y="148"/>
                  </a:lnTo>
                  <a:lnTo>
                    <a:pt x="224" y="119"/>
                  </a:lnTo>
                  <a:lnTo>
                    <a:pt x="251" y="93"/>
                  </a:lnTo>
                  <a:lnTo>
                    <a:pt x="279" y="71"/>
                  </a:lnTo>
                  <a:lnTo>
                    <a:pt x="312" y="51"/>
                  </a:lnTo>
                  <a:lnTo>
                    <a:pt x="273" y="121"/>
                  </a:lnTo>
                  <a:lnTo>
                    <a:pt x="213" y="175"/>
                  </a:lnTo>
                  <a:lnTo>
                    <a:pt x="199" y="197"/>
                  </a:lnTo>
                  <a:lnTo>
                    <a:pt x="197" y="215"/>
                  </a:lnTo>
                  <a:lnTo>
                    <a:pt x="202" y="232"/>
                  </a:lnTo>
                  <a:lnTo>
                    <a:pt x="222" y="250"/>
                  </a:lnTo>
                  <a:lnTo>
                    <a:pt x="244" y="255"/>
                  </a:lnTo>
                  <a:lnTo>
                    <a:pt x="341" y="215"/>
                  </a:lnTo>
                  <a:lnTo>
                    <a:pt x="353" y="206"/>
                  </a:lnTo>
                  <a:lnTo>
                    <a:pt x="357" y="206"/>
                  </a:lnTo>
                  <a:lnTo>
                    <a:pt x="368" y="193"/>
                  </a:lnTo>
                  <a:lnTo>
                    <a:pt x="383" y="188"/>
                  </a:lnTo>
                  <a:lnTo>
                    <a:pt x="406" y="170"/>
                  </a:lnTo>
                  <a:lnTo>
                    <a:pt x="426" y="153"/>
                  </a:lnTo>
                  <a:lnTo>
                    <a:pt x="448" y="139"/>
                  </a:lnTo>
                  <a:lnTo>
                    <a:pt x="470" y="121"/>
                  </a:lnTo>
                  <a:lnTo>
                    <a:pt x="492" y="102"/>
                  </a:lnTo>
                  <a:lnTo>
                    <a:pt x="510" y="81"/>
                  </a:lnTo>
                  <a:lnTo>
                    <a:pt x="526" y="60"/>
                  </a:lnTo>
                  <a:lnTo>
                    <a:pt x="541" y="39"/>
                  </a:lnTo>
                  <a:lnTo>
                    <a:pt x="552" y="19"/>
                  </a:lnTo>
                  <a:lnTo>
                    <a:pt x="555" y="0"/>
                  </a:lnTo>
                  <a:lnTo>
                    <a:pt x="565" y="0"/>
                  </a:lnTo>
                  <a:lnTo>
                    <a:pt x="599" y="28"/>
                  </a:lnTo>
                  <a:lnTo>
                    <a:pt x="608" y="40"/>
                  </a:lnTo>
                  <a:lnTo>
                    <a:pt x="617" y="57"/>
                  </a:lnTo>
                  <a:lnTo>
                    <a:pt x="625" y="88"/>
                  </a:lnTo>
                  <a:lnTo>
                    <a:pt x="627" y="121"/>
                  </a:lnTo>
                  <a:lnTo>
                    <a:pt x="625" y="151"/>
                  </a:lnTo>
                  <a:lnTo>
                    <a:pt x="621" y="184"/>
                  </a:lnTo>
                  <a:lnTo>
                    <a:pt x="616" y="215"/>
                  </a:lnTo>
                  <a:lnTo>
                    <a:pt x="612" y="246"/>
                  </a:lnTo>
                  <a:lnTo>
                    <a:pt x="606" y="279"/>
                  </a:lnTo>
                  <a:lnTo>
                    <a:pt x="608" y="312"/>
                  </a:lnTo>
                  <a:lnTo>
                    <a:pt x="566" y="319"/>
                  </a:lnTo>
                  <a:lnTo>
                    <a:pt x="566" y="264"/>
                  </a:lnTo>
                  <a:lnTo>
                    <a:pt x="566" y="239"/>
                  </a:lnTo>
                  <a:lnTo>
                    <a:pt x="566" y="217"/>
                  </a:lnTo>
                  <a:lnTo>
                    <a:pt x="566" y="188"/>
                  </a:lnTo>
                  <a:lnTo>
                    <a:pt x="594" y="150"/>
                  </a:lnTo>
                  <a:lnTo>
                    <a:pt x="579" y="155"/>
                  </a:lnTo>
                  <a:lnTo>
                    <a:pt x="566" y="161"/>
                  </a:lnTo>
                  <a:lnTo>
                    <a:pt x="548" y="175"/>
                  </a:lnTo>
                  <a:lnTo>
                    <a:pt x="537" y="192"/>
                  </a:lnTo>
                  <a:lnTo>
                    <a:pt x="528" y="210"/>
                  </a:lnTo>
                  <a:lnTo>
                    <a:pt x="523" y="228"/>
                  </a:lnTo>
                  <a:lnTo>
                    <a:pt x="514" y="246"/>
                  </a:lnTo>
                  <a:lnTo>
                    <a:pt x="506" y="264"/>
                  </a:lnTo>
                  <a:lnTo>
                    <a:pt x="495" y="283"/>
                  </a:lnTo>
                  <a:lnTo>
                    <a:pt x="481" y="301"/>
                  </a:lnTo>
                  <a:lnTo>
                    <a:pt x="466" y="312"/>
                  </a:lnTo>
                  <a:lnTo>
                    <a:pt x="413" y="339"/>
                  </a:lnTo>
                  <a:lnTo>
                    <a:pt x="315" y="363"/>
                  </a:lnTo>
                  <a:lnTo>
                    <a:pt x="255" y="359"/>
                  </a:lnTo>
                  <a:lnTo>
                    <a:pt x="237" y="359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48" name="Freeform 8">
              <a:extLst>
                <a:ext uri="{FF2B5EF4-FFF2-40B4-BE49-F238E27FC236}">
                  <a16:creationId xmlns:a16="http://schemas.microsoft.com/office/drawing/2014/main" id="{8FF4A08D-CC60-45FD-AC4C-3FFBB5698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3706"/>
              <a:ext cx="9" cy="42"/>
            </a:xfrm>
            <a:custGeom>
              <a:avLst/>
              <a:gdLst>
                <a:gd name="T0" fmla="*/ 13 w 18"/>
                <a:gd name="T1" fmla="*/ 86 h 86"/>
                <a:gd name="T2" fmla="*/ 0 w 18"/>
                <a:gd name="T3" fmla="*/ 37 h 86"/>
                <a:gd name="T4" fmla="*/ 15 w 18"/>
                <a:gd name="T5" fmla="*/ 0 h 86"/>
                <a:gd name="T6" fmla="*/ 18 w 18"/>
                <a:gd name="T7" fmla="*/ 86 h 86"/>
                <a:gd name="T8" fmla="*/ 13 w 1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6">
                  <a:moveTo>
                    <a:pt x="13" y="86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18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49" name="Freeform 9">
              <a:extLst>
                <a:ext uri="{FF2B5EF4-FFF2-40B4-BE49-F238E27FC236}">
                  <a16:creationId xmlns:a16="http://schemas.microsoft.com/office/drawing/2014/main" id="{44369DE8-9654-4722-ADCE-3CDF440AE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700"/>
              <a:ext cx="18" cy="46"/>
            </a:xfrm>
            <a:custGeom>
              <a:avLst/>
              <a:gdLst>
                <a:gd name="T0" fmla="*/ 0 w 35"/>
                <a:gd name="T1" fmla="*/ 89 h 91"/>
                <a:gd name="T2" fmla="*/ 0 w 35"/>
                <a:gd name="T3" fmla="*/ 77 h 91"/>
                <a:gd name="T4" fmla="*/ 9 w 35"/>
                <a:gd name="T5" fmla="*/ 11 h 91"/>
                <a:gd name="T6" fmla="*/ 15 w 35"/>
                <a:gd name="T7" fmla="*/ 0 h 91"/>
                <a:gd name="T8" fmla="*/ 29 w 35"/>
                <a:gd name="T9" fmla="*/ 6 h 91"/>
                <a:gd name="T10" fmla="*/ 35 w 35"/>
                <a:gd name="T11" fmla="*/ 15 h 91"/>
                <a:gd name="T12" fmla="*/ 24 w 35"/>
                <a:gd name="T13" fmla="*/ 44 h 91"/>
                <a:gd name="T14" fmla="*/ 24 w 35"/>
                <a:gd name="T15" fmla="*/ 80 h 91"/>
                <a:gd name="T16" fmla="*/ 20 w 35"/>
                <a:gd name="T17" fmla="*/ 91 h 91"/>
                <a:gd name="T18" fmla="*/ 0 w 35"/>
                <a:gd name="T1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1">
                  <a:moveTo>
                    <a:pt x="0" y="89"/>
                  </a:moveTo>
                  <a:lnTo>
                    <a:pt x="0" y="77"/>
                  </a:lnTo>
                  <a:lnTo>
                    <a:pt x="9" y="11"/>
                  </a:lnTo>
                  <a:lnTo>
                    <a:pt x="15" y="0"/>
                  </a:lnTo>
                  <a:lnTo>
                    <a:pt x="29" y="6"/>
                  </a:lnTo>
                  <a:lnTo>
                    <a:pt x="35" y="15"/>
                  </a:lnTo>
                  <a:lnTo>
                    <a:pt x="24" y="44"/>
                  </a:lnTo>
                  <a:lnTo>
                    <a:pt x="24" y="80"/>
                  </a:lnTo>
                  <a:lnTo>
                    <a:pt x="20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0" name="Freeform 10">
              <a:extLst>
                <a:ext uri="{FF2B5EF4-FFF2-40B4-BE49-F238E27FC236}">
                  <a16:creationId xmlns:a16="http://schemas.microsoft.com/office/drawing/2014/main" id="{02623D75-7DD1-4799-9847-308384FBA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3130"/>
              <a:ext cx="213" cy="580"/>
            </a:xfrm>
            <a:custGeom>
              <a:avLst/>
              <a:gdLst>
                <a:gd name="T0" fmla="*/ 2 w 426"/>
                <a:gd name="T1" fmla="*/ 1145 h 1159"/>
                <a:gd name="T2" fmla="*/ 4 w 426"/>
                <a:gd name="T3" fmla="*/ 1119 h 1159"/>
                <a:gd name="T4" fmla="*/ 20 w 426"/>
                <a:gd name="T5" fmla="*/ 1097 h 1159"/>
                <a:gd name="T6" fmla="*/ 40 w 426"/>
                <a:gd name="T7" fmla="*/ 1077 h 1159"/>
                <a:gd name="T8" fmla="*/ 62 w 426"/>
                <a:gd name="T9" fmla="*/ 1059 h 1159"/>
                <a:gd name="T10" fmla="*/ 95 w 426"/>
                <a:gd name="T11" fmla="*/ 1023 h 1159"/>
                <a:gd name="T12" fmla="*/ 126 w 426"/>
                <a:gd name="T13" fmla="*/ 972 h 1159"/>
                <a:gd name="T14" fmla="*/ 142 w 426"/>
                <a:gd name="T15" fmla="*/ 919 h 1159"/>
                <a:gd name="T16" fmla="*/ 146 w 426"/>
                <a:gd name="T17" fmla="*/ 868 h 1159"/>
                <a:gd name="T18" fmla="*/ 148 w 426"/>
                <a:gd name="T19" fmla="*/ 828 h 1159"/>
                <a:gd name="T20" fmla="*/ 146 w 426"/>
                <a:gd name="T21" fmla="*/ 726 h 1159"/>
                <a:gd name="T22" fmla="*/ 146 w 426"/>
                <a:gd name="T23" fmla="*/ 682 h 1159"/>
                <a:gd name="T24" fmla="*/ 110 w 426"/>
                <a:gd name="T25" fmla="*/ 371 h 1159"/>
                <a:gd name="T26" fmla="*/ 144 w 426"/>
                <a:gd name="T27" fmla="*/ 378 h 1159"/>
                <a:gd name="T28" fmla="*/ 175 w 426"/>
                <a:gd name="T29" fmla="*/ 380 h 1159"/>
                <a:gd name="T30" fmla="*/ 202 w 426"/>
                <a:gd name="T31" fmla="*/ 371 h 1159"/>
                <a:gd name="T32" fmla="*/ 213 w 426"/>
                <a:gd name="T33" fmla="*/ 340 h 1159"/>
                <a:gd name="T34" fmla="*/ 133 w 426"/>
                <a:gd name="T35" fmla="*/ 357 h 1159"/>
                <a:gd name="T36" fmla="*/ 84 w 426"/>
                <a:gd name="T37" fmla="*/ 313 h 1159"/>
                <a:gd name="T38" fmla="*/ 73 w 426"/>
                <a:gd name="T39" fmla="*/ 291 h 1159"/>
                <a:gd name="T40" fmla="*/ 62 w 426"/>
                <a:gd name="T41" fmla="*/ 271 h 1159"/>
                <a:gd name="T42" fmla="*/ 53 w 426"/>
                <a:gd name="T43" fmla="*/ 249 h 1159"/>
                <a:gd name="T44" fmla="*/ 44 w 426"/>
                <a:gd name="T45" fmla="*/ 206 h 1159"/>
                <a:gd name="T46" fmla="*/ 88 w 426"/>
                <a:gd name="T47" fmla="*/ 202 h 1159"/>
                <a:gd name="T48" fmla="*/ 131 w 426"/>
                <a:gd name="T49" fmla="*/ 198 h 1159"/>
                <a:gd name="T50" fmla="*/ 173 w 426"/>
                <a:gd name="T51" fmla="*/ 187 h 1159"/>
                <a:gd name="T52" fmla="*/ 217 w 426"/>
                <a:gd name="T53" fmla="*/ 169 h 1159"/>
                <a:gd name="T54" fmla="*/ 252 w 426"/>
                <a:gd name="T55" fmla="*/ 129 h 1159"/>
                <a:gd name="T56" fmla="*/ 253 w 426"/>
                <a:gd name="T57" fmla="*/ 104 h 1159"/>
                <a:gd name="T58" fmla="*/ 252 w 426"/>
                <a:gd name="T59" fmla="*/ 78 h 1159"/>
                <a:gd name="T60" fmla="*/ 250 w 426"/>
                <a:gd name="T61" fmla="*/ 53 h 1159"/>
                <a:gd name="T62" fmla="*/ 290 w 426"/>
                <a:gd name="T63" fmla="*/ 14 h 1159"/>
                <a:gd name="T64" fmla="*/ 324 w 426"/>
                <a:gd name="T65" fmla="*/ 4 h 1159"/>
                <a:gd name="T66" fmla="*/ 361 w 426"/>
                <a:gd name="T67" fmla="*/ 4 h 1159"/>
                <a:gd name="T68" fmla="*/ 412 w 426"/>
                <a:gd name="T69" fmla="*/ 62 h 1159"/>
                <a:gd name="T70" fmla="*/ 412 w 426"/>
                <a:gd name="T71" fmla="*/ 102 h 1159"/>
                <a:gd name="T72" fmla="*/ 355 w 426"/>
                <a:gd name="T73" fmla="*/ 371 h 1159"/>
                <a:gd name="T74" fmla="*/ 370 w 426"/>
                <a:gd name="T75" fmla="*/ 344 h 1159"/>
                <a:gd name="T76" fmla="*/ 388 w 426"/>
                <a:gd name="T77" fmla="*/ 362 h 1159"/>
                <a:gd name="T78" fmla="*/ 392 w 426"/>
                <a:gd name="T79" fmla="*/ 440 h 1159"/>
                <a:gd name="T80" fmla="*/ 374 w 426"/>
                <a:gd name="T81" fmla="*/ 519 h 1159"/>
                <a:gd name="T82" fmla="*/ 350 w 426"/>
                <a:gd name="T83" fmla="*/ 599 h 1159"/>
                <a:gd name="T84" fmla="*/ 332 w 426"/>
                <a:gd name="T85" fmla="*/ 772 h 1159"/>
                <a:gd name="T86" fmla="*/ 330 w 426"/>
                <a:gd name="T87" fmla="*/ 853 h 1159"/>
                <a:gd name="T88" fmla="*/ 328 w 426"/>
                <a:gd name="T89" fmla="*/ 894 h 1159"/>
                <a:gd name="T90" fmla="*/ 321 w 426"/>
                <a:gd name="T91" fmla="*/ 932 h 1159"/>
                <a:gd name="T92" fmla="*/ 303 w 426"/>
                <a:gd name="T93" fmla="*/ 972 h 1159"/>
                <a:gd name="T94" fmla="*/ 202 w 426"/>
                <a:gd name="T95" fmla="*/ 1068 h 1159"/>
                <a:gd name="T96" fmla="*/ 146 w 426"/>
                <a:gd name="T97" fmla="*/ 1112 h 1159"/>
                <a:gd name="T98" fmla="*/ 26 w 426"/>
                <a:gd name="T99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1159">
                  <a:moveTo>
                    <a:pt x="24" y="1156"/>
                  </a:moveTo>
                  <a:lnTo>
                    <a:pt x="2" y="1145"/>
                  </a:lnTo>
                  <a:lnTo>
                    <a:pt x="0" y="1132"/>
                  </a:lnTo>
                  <a:lnTo>
                    <a:pt x="4" y="1119"/>
                  </a:lnTo>
                  <a:lnTo>
                    <a:pt x="11" y="1108"/>
                  </a:lnTo>
                  <a:lnTo>
                    <a:pt x="20" y="1097"/>
                  </a:lnTo>
                  <a:lnTo>
                    <a:pt x="31" y="1088"/>
                  </a:lnTo>
                  <a:lnTo>
                    <a:pt x="40" y="1077"/>
                  </a:lnTo>
                  <a:lnTo>
                    <a:pt x="51" y="1068"/>
                  </a:lnTo>
                  <a:lnTo>
                    <a:pt x="62" y="1059"/>
                  </a:lnTo>
                  <a:lnTo>
                    <a:pt x="73" y="1050"/>
                  </a:lnTo>
                  <a:lnTo>
                    <a:pt x="95" y="1023"/>
                  </a:lnTo>
                  <a:lnTo>
                    <a:pt x="113" y="997"/>
                  </a:lnTo>
                  <a:lnTo>
                    <a:pt x="126" y="972"/>
                  </a:lnTo>
                  <a:lnTo>
                    <a:pt x="137" y="946"/>
                  </a:lnTo>
                  <a:lnTo>
                    <a:pt x="142" y="919"/>
                  </a:lnTo>
                  <a:lnTo>
                    <a:pt x="146" y="895"/>
                  </a:lnTo>
                  <a:lnTo>
                    <a:pt x="146" y="868"/>
                  </a:lnTo>
                  <a:lnTo>
                    <a:pt x="148" y="844"/>
                  </a:lnTo>
                  <a:lnTo>
                    <a:pt x="148" y="828"/>
                  </a:lnTo>
                  <a:lnTo>
                    <a:pt x="148" y="815"/>
                  </a:lnTo>
                  <a:lnTo>
                    <a:pt x="146" y="726"/>
                  </a:lnTo>
                  <a:lnTo>
                    <a:pt x="146" y="701"/>
                  </a:lnTo>
                  <a:lnTo>
                    <a:pt x="146" y="682"/>
                  </a:lnTo>
                  <a:lnTo>
                    <a:pt x="128" y="533"/>
                  </a:lnTo>
                  <a:lnTo>
                    <a:pt x="110" y="371"/>
                  </a:lnTo>
                  <a:lnTo>
                    <a:pt x="126" y="375"/>
                  </a:lnTo>
                  <a:lnTo>
                    <a:pt x="144" y="378"/>
                  </a:lnTo>
                  <a:lnTo>
                    <a:pt x="159" y="378"/>
                  </a:lnTo>
                  <a:lnTo>
                    <a:pt x="175" y="380"/>
                  </a:lnTo>
                  <a:lnTo>
                    <a:pt x="195" y="373"/>
                  </a:lnTo>
                  <a:lnTo>
                    <a:pt x="202" y="371"/>
                  </a:lnTo>
                  <a:lnTo>
                    <a:pt x="213" y="348"/>
                  </a:lnTo>
                  <a:lnTo>
                    <a:pt x="213" y="340"/>
                  </a:lnTo>
                  <a:lnTo>
                    <a:pt x="199" y="358"/>
                  </a:lnTo>
                  <a:lnTo>
                    <a:pt x="133" y="357"/>
                  </a:lnTo>
                  <a:lnTo>
                    <a:pt x="91" y="324"/>
                  </a:lnTo>
                  <a:lnTo>
                    <a:pt x="84" y="313"/>
                  </a:lnTo>
                  <a:lnTo>
                    <a:pt x="79" y="302"/>
                  </a:lnTo>
                  <a:lnTo>
                    <a:pt x="73" y="291"/>
                  </a:lnTo>
                  <a:lnTo>
                    <a:pt x="68" y="282"/>
                  </a:lnTo>
                  <a:lnTo>
                    <a:pt x="62" y="271"/>
                  </a:lnTo>
                  <a:lnTo>
                    <a:pt x="57" y="260"/>
                  </a:lnTo>
                  <a:lnTo>
                    <a:pt x="53" y="249"/>
                  </a:lnTo>
                  <a:lnTo>
                    <a:pt x="50" y="240"/>
                  </a:lnTo>
                  <a:lnTo>
                    <a:pt x="44" y="206"/>
                  </a:lnTo>
                  <a:lnTo>
                    <a:pt x="66" y="204"/>
                  </a:lnTo>
                  <a:lnTo>
                    <a:pt x="88" y="202"/>
                  </a:lnTo>
                  <a:lnTo>
                    <a:pt x="110" y="200"/>
                  </a:lnTo>
                  <a:lnTo>
                    <a:pt x="131" y="198"/>
                  </a:lnTo>
                  <a:lnTo>
                    <a:pt x="151" y="193"/>
                  </a:lnTo>
                  <a:lnTo>
                    <a:pt x="173" y="187"/>
                  </a:lnTo>
                  <a:lnTo>
                    <a:pt x="195" y="178"/>
                  </a:lnTo>
                  <a:lnTo>
                    <a:pt x="217" y="169"/>
                  </a:lnTo>
                  <a:lnTo>
                    <a:pt x="250" y="142"/>
                  </a:lnTo>
                  <a:lnTo>
                    <a:pt x="252" y="129"/>
                  </a:lnTo>
                  <a:lnTo>
                    <a:pt x="253" y="116"/>
                  </a:lnTo>
                  <a:lnTo>
                    <a:pt x="253" y="104"/>
                  </a:lnTo>
                  <a:lnTo>
                    <a:pt x="253" y="91"/>
                  </a:lnTo>
                  <a:lnTo>
                    <a:pt x="252" y="78"/>
                  </a:lnTo>
                  <a:lnTo>
                    <a:pt x="252" y="65"/>
                  </a:lnTo>
                  <a:lnTo>
                    <a:pt x="250" y="53"/>
                  </a:lnTo>
                  <a:lnTo>
                    <a:pt x="250" y="42"/>
                  </a:lnTo>
                  <a:lnTo>
                    <a:pt x="290" y="14"/>
                  </a:lnTo>
                  <a:lnTo>
                    <a:pt x="306" y="7"/>
                  </a:lnTo>
                  <a:lnTo>
                    <a:pt x="324" y="4"/>
                  </a:lnTo>
                  <a:lnTo>
                    <a:pt x="343" y="0"/>
                  </a:lnTo>
                  <a:lnTo>
                    <a:pt x="361" y="4"/>
                  </a:lnTo>
                  <a:lnTo>
                    <a:pt x="426" y="24"/>
                  </a:lnTo>
                  <a:lnTo>
                    <a:pt x="412" y="62"/>
                  </a:lnTo>
                  <a:lnTo>
                    <a:pt x="416" y="84"/>
                  </a:lnTo>
                  <a:lnTo>
                    <a:pt x="412" y="102"/>
                  </a:lnTo>
                  <a:lnTo>
                    <a:pt x="355" y="349"/>
                  </a:lnTo>
                  <a:lnTo>
                    <a:pt x="355" y="371"/>
                  </a:lnTo>
                  <a:lnTo>
                    <a:pt x="365" y="371"/>
                  </a:lnTo>
                  <a:lnTo>
                    <a:pt x="370" y="344"/>
                  </a:lnTo>
                  <a:lnTo>
                    <a:pt x="377" y="324"/>
                  </a:lnTo>
                  <a:lnTo>
                    <a:pt x="388" y="362"/>
                  </a:lnTo>
                  <a:lnTo>
                    <a:pt x="394" y="400"/>
                  </a:lnTo>
                  <a:lnTo>
                    <a:pt x="392" y="440"/>
                  </a:lnTo>
                  <a:lnTo>
                    <a:pt x="386" y="480"/>
                  </a:lnTo>
                  <a:lnTo>
                    <a:pt x="374" y="519"/>
                  </a:lnTo>
                  <a:lnTo>
                    <a:pt x="363" y="559"/>
                  </a:lnTo>
                  <a:lnTo>
                    <a:pt x="350" y="599"/>
                  </a:lnTo>
                  <a:lnTo>
                    <a:pt x="341" y="641"/>
                  </a:lnTo>
                  <a:lnTo>
                    <a:pt x="332" y="772"/>
                  </a:lnTo>
                  <a:lnTo>
                    <a:pt x="332" y="835"/>
                  </a:lnTo>
                  <a:lnTo>
                    <a:pt x="330" y="853"/>
                  </a:lnTo>
                  <a:lnTo>
                    <a:pt x="330" y="873"/>
                  </a:lnTo>
                  <a:lnTo>
                    <a:pt x="328" y="894"/>
                  </a:lnTo>
                  <a:lnTo>
                    <a:pt x="326" y="914"/>
                  </a:lnTo>
                  <a:lnTo>
                    <a:pt x="321" y="932"/>
                  </a:lnTo>
                  <a:lnTo>
                    <a:pt x="314" y="954"/>
                  </a:lnTo>
                  <a:lnTo>
                    <a:pt x="303" y="972"/>
                  </a:lnTo>
                  <a:lnTo>
                    <a:pt x="288" y="994"/>
                  </a:lnTo>
                  <a:lnTo>
                    <a:pt x="202" y="1068"/>
                  </a:lnTo>
                  <a:lnTo>
                    <a:pt x="172" y="1092"/>
                  </a:lnTo>
                  <a:lnTo>
                    <a:pt x="146" y="1112"/>
                  </a:lnTo>
                  <a:lnTo>
                    <a:pt x="59" y="1154"/>
                  </a:lnTo>
                  <a:lnTo>
                    <a:pt x="26" y="1159"/>
                  </a:lnTo>
                  <a:lnTo>
                    <a:pt x="24" y="115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1" name="Freeform 11">
              <a:extLst>
                <a:ext uri="{FF2B5EF4-FFF2-40B4-BE49-F238E27FC236}">
                  <a16:creationId xmlns:a16="http://schemas.microsoft.com/office/drawing/2014/main" id="{DE6F777D-B751-470E-A390-B5F1B05DE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182"/>
              <a:ext cx="188" cy="504"/>
            </a:xfrm>
            <a:custGeom>
              <a:avLst/>
              <a:gdLst>
                <a:gd name="T0" fmla="*/ 255 w 377"/>
                <a:gd name="T1" fmla="*/ 993 h 1008"/>
                <a:gd name="T2" fmla="*/ 164 w 377"/>
                <a:gd name="T3" fmla="*/ 948 h 1008"/>
                <a:gd name="T4" fmla="*/ 69 w 377"/>
                <a:gd name="T5" fmla="*/ 880 h 1008"/>
                <a:gd name="T6" fmla="*/ 69 w 377"/>
                <a:gd name="T7" fmla="*/ 800 h 1008"/>
                <a:gd name="T8" fmla="*/ 74 w 377"/>
                <a:gd name="T9" fmla="*/ 700 h 1008"/>
                <a:gd name="T10" fmla="*/ 74 w 377"/>
                <a:gd name="T11" fmla="*/ 642 h 1008"/>
                <a:gd name="T12" fmla="*/ 73 w 377"/>
                <a:gd name="T13" fmla="*/ 586 h 1008"/>
                <a:gd name="T14" fmla="*/ 67 w 377"/>
                <a:gd name="T15" fmla="*/ 527 h 1008"/>
                <a:gd name="T16" fmla="*/ 33 w 377"/>
                <a:gd name="T17" fmla="*/ 406 h 1008"/>
                <a:gd name="T18" fmla="*/ 23 w 377"/>
                <a:gd name="T19" fmla="*/ 376 h 1008"/>
                <a:gd name="T20" fmla="*/ 14 w 377"/>
                <a:gd name="T21" fmla="*/ 340 h 1008"/>
                <a:gd name="T22" fmla="*/ 13 w 377"/>
                <a:gd name="T23" fmla="*/ 305 h 1008"/>
                <a:gd name="T24" fmla="*/ 7 w 377"/>
                <a:gd name="T25" fmla="*/ 244 h 1008"/>
                <a:gd name="T26" fmla="*/ 9 w 377"/>
                <a:gd name="T27" fmla="*/ 220 h 1008"/>
                <a:gd name="T28" fmla="*/ 23 w 377"/>
                <a:gd name="T29" fmla="*/ 229 h 1008"/>
                <a:gd name="T30" fmla="*/ 27 w 377"/>
                <a:gd name="T31" fmla="*/ 236 h 1008"/>
                <a:gd name="T32" fmla="*/ 13 w 377"/>
                <a:gd name="T33" fmla="*/ 160 h 1008"/>
                <a:gd name="T34" fmla="*/ 0 w 377"/>
                <a:gd name="T35" fmla="*/ 109 h 1008"/>
                <a:gd name="T36" fmla="*/ 53 w 377"/>
                <a:gd name="T37" fmla="*/ 12 h 1008"/>
                <a:gd name="T38" fmla="*/ 104 w 377"/>
                <a:gd name="T39" fmla="*/ 22 h 1008"/>
                <a:gd name="T40" fmla="*/ 153 w 377"/>
                <a:gd name="T41" fmla="*/ 23 h 1008"/>
                <a:gd name="T42" fmla="*/ 204 w 377"/>
                <a:gd name="T43" fmla="*/ 23 h 1008"/>
                <a:gd name="T44" fmla="*/ 320 w 377"/>
                <a:gd name="T45" fmla="*/ 0 h 1008"/>
                <a:gd name="T46" fmla="*/ 277 w 377"/>
                <a:gd name="T47" fmla="*/ 205 h 1008"/>
                <a:gd name="T48" fmla="*/ 240 w 377"/>
                <a:gd name="T49" fmla="*/ 236 h 1008"/>
                <a:gd name="T50" fmla="*/ 211 w 377"/>
                <a:gd name="T51" fmla="*/ 240 h 1008"/>
                <a:gd name="T52" fmla="*/ 184 w 377"/>
                <a:gd name="T53" fmla="*/ 231 h 1008"/>
                <a:gd name="T54" fmla="*/ 200 w 377"/>
                <a:gd name="T55" fmla="*/ 253 h 1008"/>
                <a:gd name="T56" fmla="*/ 236 w 377"/>
                <a:gd name="T57" fmla="*/ 251 h 1008"/>
                <a:gd name="T58" fmla="*/ 207 w 377"/>
                <a:gd name="T59" fmla="*/ 715 h 1008"/>
                <a:gd name="T60" fmla="*/ 215 w 377"/>
                <a:gd name="T61" fmla="*/ 815 h 1008"/>
                <a:gd name="T62" fmla="*/ 253 w 377"/>
                <a:gd name="T63" fmla="*/ 884 h 1008"/>
                <a:gd name="T64" fmla="*/ 271 w 377"/>
                <a:gd name="T65" fmla="*/ 906 h 1008"/>
                <a:gd name="T66" fmla="*/ 293 w 377"/>
                <a:gd name="T67" fmla="*/ 928 h 1008"/>
                <a:gd name="T68" fmla="*/ 317 w 377"/>
                <a:gd name="T69" fmla="*/ 946 h 1008"/>
                <a:gd name="T70" fmla="*/ 342 w 377"/>
                <a:gd name="T71" fmla="*/ 964 h 1008"/>
                <a:gd name="T72" fmla="*/ 377 w 377"/>
                <a:gd name="T73" fmla="*/ 1002 h 1008"/>
                <a:gd name="T74" fmla="*/ 338 w 377"/>
                <a:gd name="T7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008">
                  <a:moveTo>
                    <a:pt x="326" y="1008"/>
                  </a:moveTo>
                  <a:lnTo>
                    <a:pt x="255" y="993"/>
                  </a:lnTo>
                  <a:lnTo>
                    <a:pt x="238" y="984"/>
                  </a:lnTo>
                  <a:lnTo>
                    <a:pt x="164" y="948"/>
                  </a:lnTo>
                  <a:lnTo>
                    <a:pt x="102" y="922"/>
                  </a:lnTo>
                  <a:lnTo>
                    <a:pt x="69" y="880"/>
                  </a:lnTo>
                  <a:lnTo>
                    <a:pt x="56" y="857"/>
                  </a:lnTo>
                  <a:lnTo>
                    <a:pt x="69" y="800"/>
                  </a:lnTo>
                  <a:lnTo>
                    <a:pt x="74" y="729"/>
                  </a:lnTo>
                  <a:lnTo>
                    <a:pt x="74" y="700"/>
                  </a:lnTo>
                  <a:lnTo>
                    <a:pt x="74" y="671"/>
                  </a:lnTo>
                  <a:lnTo>
                    <a:pt x="74" y="642"/>
                  </a:lnTo>
                  <a:lnTo>
                    <a:pt x="74" y="615"/>
                  </a:lnTo>
                  <a:lnTo>
                    <a:pt x="73" y="586"/>
                  </a:lnTo>
                  <a:lnTo>
                    <a:pt x="71" y="557"/>
                  </a:lnTo>
                  <a:lnTo>
                    <a:pt x="67" y="527"/>
                  </a:lnTo>
                  <a:lnTo>
                    <a:pt x="65" y="500"/>
                  </a:lnTo>
                  <a:lnTo>
                    <a:pt x="33" y="406"/>
                  </a:lnTo>
                  <a:lnTo>
                    <a:pt x="31" y="395"/>
                  </a:lnTo>
                  <a:lnTo>
                    <a:pt x="23" y="376"/>
                  </a:lnTo>
                  <a:lnTo>
                    <a:pt x="18" y="358"/>
                  </a:lnTo>
                  <a:lnTo>
                    <a:pt x="14" y="340"/>
                  </a:lnTo>
                  <a:lnTo>
                    <a:pt x="11" y="322"/>
                  </a:lnTo>
                  <a:lnTo>
                    <a:pt x="13" y="305"/>
                  </a:lnTo>
                  <a:lnTo>
                    <a:pt x="13" y="291"/>
                  </a:lnTo>
                  <a:lnTo>
                    <a:pt x="7" y="244"/>
                  </a:lnTo>
                  <a:lnTo>
                    <a:pt x="9" y="231"/>
                  </a:lnTo>
                  <a:lnTo>
                    <a:pt x="9" y="220"/>
                  </a:lnTo>
                  <a:lnTo>
                    <a:pt x="22" y="211"/>
                  </a:lnTo>
                  <a:lnTo>
                    <a:pt x="23" y="229"/>
                  </a:lnTo>
                  <a:lnTo>
                    <a:pt x="27" y="231"/>
                  </a:lnTo>
                  <a:lnTo>
                    <a:pt x="27" y="236"/>
                  </a:lnTo>
                  <a:lnTo>
                    <a:pt x="42" y="244"/>
                  </a:lnTo>
                  <a:lnTo>
                    <a:pt x="13" y="160"/>
                  </a:lnTo>
                  <a:lnTo>
                    <a:pt x="3" y="136"/>
                  </a:lnTo>
                  <a:lnTo>
                    <a:pt x="0" y="109"/>
                  </a:lnTo>
                  <a:lnTo>
                    <a:pt x="27" y="5"/>
                  </a:lnTo>
                  <a:lnTo>
                    <a:pt x="53" y="12"/>
                  </a:lnTo>
                  <a:lnTo>
                    <a:pt x="78" y="20"/>
                  </a:lnTo>
                  <a:lnTo>
                    <a:pt x="104" y="22"/>
                  </a:lnTo>
                  <a:lnTo>
                    <a:pt x="129" y="25"/>
                  </a:lnTo>
                  <a:lnTo>
                    <a:pt x="153" y="23"/>
                  </a:lnTo>
                  <a:lnTo>
                    <a:pt x="180" y="23"/>
                  </a:lnTo>
                  <a:lnTo>
                    <a:pt x="204" y="23"/>
                  </a:lnTo>
                  <a:lnTo>
                    <a:pt x="231" y="27"/>
                  </a:lnTo>
                  <a:lnTo>
                    <a:pt x="320" y="0"/>
                  </a:lnTo>
                  <a:lnTo>
                    <a:pt x="282" y="189"/>
                  </a:lnTo>
                  <a:lnTo>
                    <a:pt x="277" y="205"/>
                  </a:lnTo>
                  <a:lnTo>
                    <a:pt x="258" y="231"/>
                  </a:lnTo>
                  <a:lnTo>
                    <a:pt x="240" y="236"/>
                  </a:lnTo>
                  <a:lnTo>
                    <a:pt x="224" y="240"/>
                  </a:lnTo>
                  <a:lnTo>
                    <a:pt x="211" y="240"/>
                  </a:lnTo>
                  <a:lnTo>
                    <a:pt x="196" y="236"/>
                  </a:lnTo>
                  <a:lnTo>
                    <a:pt x="184" y="231"/>
                  </a:lnTo>
                  <a:lnTo>
                    <a:pt x="184" y="244"/>
                  </a:lnTo>
                  <a:lnTo>
                    <a:pt x="200" y="253"/>
                  </a:lnTo>
                  <a:lnTo>
                    <a:pt x="218" y="254"/>
                  </a:lnTo>
                  <a:lnTo>
                    <a:pt x="236" y="251"/>
                  </a:lnTo>
                  <a:lnTo>
                    <a:pt x="255" y="249"/>
                  </a:lnTo>
                  <a:lnTo>
                    <a:pt x="207" y="715"/>
                  </a:lnTo>
                  <a:lnTo>
                    <a:pt x="206" y="759"/>
                  </a:lnTo>
                  <a:lnTo>
                    <a:pt x="215" y="815"/>
                  </a:lnTo>
                  <a:lnTo>
                    <a:pt x="240" y="868"/>
                  </a:lnTo>
                  <a:lnTo>
                    <a:pt x="253" y="884"/>
                  </a:lnTo>
                  <a:lnTo>
                    <a:pt x="260" y="895"/>
                  </a:lnTo>
                  <a:lnTo>
                    <a:pt x="271" y="906"/>
                  </a:lnTo>
                  <a:lnTo>
                    <a:pt x="282" y="917"/>
                  </a:lnTo>
                  <a:lnTo>
                    <a:pt x="293" y="928"/>
                  </a:lnTo>
                  <a:lnTo>
                    <a:pt x="304" y="935"/>
                  </a:lnTo>
                  <a:lnTo>
                    <a:pt x="317" y="946"/>
                  </a:lnTo>
                  <a:lnTo>
                    <a:pt x="329" y="953"/>
                  </a:lnTo>
                  <a:lnTo>
                    <a:pt x="342" y="964"/>
                  </a:lnTo>
                  <a:lnTo>
                    <a:pt x="377" y="995"/>
                  </a:lnTo>
                  <a:lnTo>
                    <a:pt x="377" y="1002"/>
                  </a:lnTo>
                  <a:lnTo>
                    <a:pt x="357" y="1008"/>
                  </a:lnTo>
                  <a:lnTo>
                    <a:pt x="338" y="1008"/>
                  </a:lnTo>
                  <a:lnTo>
                    <a:pt x="326" y="1008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2" name="Freeform 12">
              <a:extLst>
                <a:ext uri="{FF2B5EF4-FFF2-40B4-BE49-F238E27FC236}">
                  <a16:creationId xmlns:a16="http://schemas.microsoft.com/office/drawing/2014/main" id="{7C89ACE4-9F94-46FD-BF7E-9A10C491E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564"/>
              <a:ext cx="838" cy="1231"/>
            </a:xfrm>
            <a:custGeom>
              <a:avLst/>
              <a:gdLst>
                <a:gd name="T0" fmla="*/ 574 w 1677"/>
                <a:gd name="T1" fmla="*/ 2455 h 2460"/>
                <a:gd name="T2" fmla="*/ 514 w 1677"/>
                <a:gd name="T3" fmla="*/ 2431 h 2460"/>
                <a:gd name="T4" fmla="*/ 202 w 1677"/>
                <a:gd name="T5" fmla="*/ 2395 h 2460"/>
                <a:gd name="T6" fmla="*/ 224 w 1677"/>
                <a:gd name="T7" fmla="*/ 2064 h 2460"/>
                <a:gd name="T8" fmla="*/ 521 w 1677"/>
                <a:gd name="T9" fmla="*/ 1873 h 2460"/>
                <a:gd name="T10" fmla="*/ 570 w 1677"/>
                <a:gd name="T11" fmla="*/ 1392 h 2460"/>
                <a:gd name="T12" fmla="*/ 576 w 1677"/>
                <a:gd name="T13" fmla="*/ 1097 h 2460"/>
                <a:gd name="T14" fmla="*/ 443 w 1677"/>
                <a:gd name="T15" fmla="*/ 1019 h 2460"/>
                <a:gd name="T16" fmla="*/ 313 w 1677"/>
                <a:gd name="T17" fmla="*/ 917 h 2460"/>
                <a:gd name="T18" fmla="*/ 170 w 1677"/>
                <a:gd name="T19" fmla="*/ 777 h 2460"/>
                <a:gd name="T20" fmla="*/ 104 w 1677"/>
                <a:gd name="T21" fmla="*/ 673 h 2460"/>
                <a:gd name="T22" fmla="*/ 17 w 1677"/>
                <a:gd name="T23" fmla="*/ 599 h 2460"/>
                <a:gd name="T24" fmla="*/ 0 w 1677"/>
                <a:gd name="T25" fmla="*/ 331 h 2460"/>
                <a:gd name="T26" fmla="*/ 170 w 1677"/>
                <a:gd name="T27" fmla="*/ 178 h 2460"/>
                <a:gd name="T28" fmla="*/ 470 w 1677"/>
                <a:gd name="T29" fmla="*/ 75 h 2460"/>
                <a:gd name="T30" fmla="*/ 634 w 1677"/>
                <a:gd name="T31" fmla="*/ 44 h 2460"/>
                <a:gd name="T32" fmla="*/ 798 w 1677"/>
                <a:gd name="T33" fmla="*/ 11 h 2460"/>
                <a:gd name="T34" fmla="*/ 1000 w 1677"/>
                <a:gd name="T35" fmla="*/ 15 h 2460"/>
                <a:gd name="T36" fmla="*/ 1277 w 1677"/>
                <a:gd name="T37" fmla="*/ 58 h 2460"/>
                <a:gd name="T38" fmla="*/ 1552 w 1677"/>
                <a:gd name="T39" fmla="*/ 102 h 2460"/>
                <a:gd name="T40" fmla="*/ 1677 w 1677"/>
                <a:gd name="T41" fmla="*/ 146 h 2460"/>
                <a:gd name="T42" fmla="*/ 1672 w 1677"/>
                <a:gd name="T43" fmla="*/ 267 h 2460"/>
                <a:gd name="T44" fmla="*/ 1664 w 1677"/>
                <a:gd name="T45" fmla="*/ 415 h 2460"/>
                <a:gd name="T46" fmla="*/ 1573 w 1677"/>
                <a:gd name="T47" fmla="*/ 530 h 2460"/>
                <a:gd name="T48" fmla="*/ 1553 w 1677"/>
                <a:gd name="T49" fmla="*/ 635 h 2460"/>
                <a:gd name="T50" fmla="*/ 1513 w 1677"/>
                <a:gd name="T51" fmla="*/ 744 h 2460"/>
                <a:gd name="T52" fmla="*/ 1408 w 1677"/>
                <a:gd name="T53" fmla="*/ 924 h 2460"/>
                <a:gd name="T54" fmla="*/ 1273 w 1677"/>
                <a:gd name="T55" fmla="*/ 1028 h 2460"/>
                <a:gd name="T56" fmla="*/ 1226 w 1677"/>
                <a:gd name="T57" fmla="*/ 1057 h 2460"/>
                <a:gd name="T58" fmla="*/ 1184 w 1677"/>
                <a:gd name="T59" fmla="*/ 1077 h 2460"/>
                <a:gd name="T60" fmla="*/ 1144 w 1677"/>
                <a:gd name="T61" fmla="*/ 1134 h 2460"/>
                <a:gd name="T62" fmla="*/ 1125 w 1677"/>
                <a:gd name="T63" fmla="*/ 1281 h 2460"/>
                <a:gd name="T64" fmla="*/ 1109 w 1677"/>
                <a:gd name="T65" fmla="*/ 1429 h 2460"/>
                <a:gd name="T66" fmla="*/ 1107 w 1677"/>
                <a:gd name="T67" fmla="*/ 1529 h 2460"/>
                <a:gd name="T68" fmla="*/ 1135 w 1677"/>
                <a:gd name="T69" fmla="*/ 1849 h 2460"/>
                <a:gd name="T70" fmla="*/ 1466 w 1677"/>
                <a:gd name="T71" fmla="*/ 2033 h 2460"/>
                <a:gd name="T72" fmla="*/ 1488 w 1677"/>
                <a:gd name="T73" fmla="*/ 2120 h 2460"/>
                <a:gd name="T74" fmla="*/ 1493 w 1677"/>
                <a:gd name="T75" fmla="*/ 2248 h 2460"/>
                <a:gd name="T76" fmla="*/ 1502 w 1677"/>
                <a:gd name="T77" fmla="*/ 2400 h 2460"/>
                <a:gd name="T78" fmla="*/ 1433 w 1677"/>
                <a:gd name="T79" fmla="*/ 2406 h 2460"/>
                <a:gd name="T80" fmla="*/ 1368 w 1677"/>
                <a:gd name="T81" fmla="*/ 2411 h 2460"/>
                <a:gd name="T82" fmla="*/ 1306 w 1677"/>
                <a:gd name="T83" fmla="*/ 2413 h 2460"/>
                <a:gd name="T84" fmla="*/ 1116 w 1677"/>
                <a:gd name="T85" fmla="*/ 2408 h 2460"/>
                <a:gd name="T86" fmla="*/ 918 w 1677"/>
                <a:gd name="T87" fmla="*/ 2457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7" h="2460">
                  <a:moveTo>
                    <a:pt x="809" y="2460"/>
                  </a:moveTo>
                  <a:lnTo>
                    <a:pt x="692" y="2455"/>
                  </a:lnTo>
                  <a:lnTo>
                    <a:pt x="574" y="2455"/>
                  </a:lnTo>
                  <a:lnTo>
                    <a:pt x="565" y="2433"/>
                  </a:lnTo>
                  <a:lnTo>
                    <a:pt x="526" y="2431"/>
                  </a:lnTo>
                  <a:lnTo>
                    <a:pt x="514" y="2431"/>
                  </a:lnTo>
                  <a:lnTo>
                    <a:pt x="310" y="2419"/>
                  </a:lnTo>
                  <a:lnTo>
                    <a:pt x="206" y="2408"/>
                  </a:lnTo>
                  <a:lnTo>
                    <a:pt x="202" y="2395"/>
                  </a:lnTo>
                  <a:lnTo>
                    <a:pt x="208" y="2271"/>
                  </a:lnTo>
                  <a:lnTo>
                    <a:pt x="208" y="2244"/>
                  </a:lnTo>
                  <a:lnTo>
                    <a:pt x="224" y="2064"/>
                  </a:lnTo>
                  <a:lnTo>
                    <a:pt x="233" y="2060"/>
                  </a:lnTo>
                  <a:lnTo>
                    <a:pt x="457" y="1936"/>
                  </a:lnTo>
                  <a:lnTo>
                    <a:pt x="521" y="1873"/>
                  </a:lnTo>
                  <a:lnTo>
                    <a:pt x="561" y="1461"/>
                  </a:lnTo>
                  <a:lnTo>
                    <a:pt x="570" y="1405"/>
                  </a:lnTo>
                  <a:lnTo>
                    <a:pt x="570" y="1392"/>
                  </a:lnTo>
                  <a:lnTo>
                    <a:pt x="585" y="1168"/>
                  </a:lnTo>
                  <a:lnTo>
                    <a:pt x="585" y="1141"/>
                  </a:lnTo>
                  <a:lnTo>
                    <a:pt x="576" y="1097"/>
                  </a:lnTo>
                  <a:lnTo>
                    <a:pt x="530" y="1076"/>
                  </a:lnTo>
                  <a:lnTo>
                    <a:pt x="486" y="1050"/>
                  </a:lnTo>
                  <a:lnTo>
                    <a:pt x="443" y="1019"/>
                  </a:lnTo>
                  <a:lnTo>
                    <a:pt x="401" y="988"/>
                  </a:lnTo>
                  <a:lnTo>
                    <a:pt x="357" y="954"/>
                  </a:lnTo>
                  <a:lnTo>
                    <a:pt x="313" y="917"/>
                  </a:lnTo>
                  <a:lnTo>
                    <a:pt x="272" y="879"/>
                  </a:lnTo>
                  <a:lnTo>
                    <a:pt x="230" y="843"/>
                  </a:lnTo>
                  <a:lnTo>
                    <a:pt x="170" y="777"/>
                  </a:lnTo>
                  <a:lnTo>
                    <a:pt x="155" y="750"/>
                  </a:lnTo>
                  <a:lnTo>
                    <a:pt x="130" y="712"/>
                  </a:lnTo>
                  <a:lnTo>
                    <a:pt x="104" y="673"/>
                  </a:lnTo>
                  <a:lnTo>
                    <a:pt x="99" y="659"/>
                  </a:lnTo>
                  <a:lnTo>
                    <a:pt x="93" y="610"/>
                  </a:lnTo>
                  <a:lnTo>
                    <a:pt x="17" y="599"/>
                  </a:lnTo>
                  <a:lnTo>
                    <a:pt x="4" y="444"/>
                  </a:lnTo>
                  <a:lnTo>
                    <a:pt x="9" y="442"/>
                  </a:lnTo>
                  <a:lnTo>
                    <a:pt x="0" y="331"/>
                  </a:lnTo>
                  <a:lnTo>
                    <a:pt x="8" y="287"/>
                  </a:lnTo>
                  <a:lnTo>
                    <a:pt x="13" y="249"/>
                  </a:lnTo>
                  <a:lnTo>
                    <a:pt x="170" y="178"/>
                  </a:lnTo>
                  <a:lnTo>
                    <a:pt x="230" y="156"/>
                  </a:lnTo>
                  <a:lnTo>
                    <a:pt x="375" y="95"/>
                  </a:lnTo>
                  <a:lnTo>
                    <a:pt x="470" y="75"/>
                  </a:lnTo>
                  <a:lnTo>
                    <a:pt x="525" y="65"/>
                  </a:lnTo>
                  <a:lnTo>
                    <a:pt x="579" y="56"/>
                  </a:lnTo>
                  <a:lnTo>
                    <a:pt x="634" y="44"/>
                  </a:lnTo>
                  <a:lnTo>
                    <a:pt x="688" y="33"/>
                  </a:lnTo>
                  <a:lnTo>
                    <a:pt x="743" y="20"/>
                  </a:lnTo>
                  <a:lnTo>
                    <a:pt x="798" y="11"/>
                  </a:lnTo>
                  <a:lnTo>
                    <a:pt x="852" y="2"/>
                  </a:lnTo>
                  <a:lnTo>
                    <a:pt x="909" y="0"/>
                  </a:lnTo>
                  <a:lnTo>
                    <a:pt x="1000" y="15"/>
                  </a:lnTo>
                  <a:lnTo>
                    <a:pt x="1091" y="31"/>
                  </a:lnTo>
                  <a:lnTo>
                    <a:pt x="1184" y="44"/>
                  </a:lnTo>
                  <a:lnTo>
                    <a:pt x="1277" y="58"/>
                  </a:lnTo>
                  <a:lnTo>
                    <a:pt x="1368" y="71"/>
                  </a:lnTo>
                  <a:lnTo>
                    <a:pt x="1459" y="85"/>
                  </a:lnTo>
                  <a:lnTo>
                    <a:pt x="1552" y="102"/>
                  </a:lnTo>
                  <a:lnTo>
                    <a:pt x="1644" y="124"/>
                  </a:lnTo>
                  <a:lnTo>
                    <a:pt x="1672" y="133"/>
                  </a:lnTo>
                  <a:lnTo>
                    <a:pt x="1677" y="146"/>
                  </a:lnTo>
                  <a:lnTo>
                    <a:pt x="1674" y="202"/>
                  </a:lnTo>
                  <a:lnTo>
                    <a:pt x="1672" y="231"/>
                  </a:lnTo>
                  <a:lnTo>
                    <a:pt x="1672" y="267"/>
                  </a:lnTo>
                  <a:lnTo>
                    <a:pt x="1672" y="340"/>
                  </a:lnTo>
                  <a:lnTo>
                    <a:pt x="1672" y="371"/>
                  </a:lnTo>
                  <a:lnTo>
                    <a:pt x="1664" y="415"/>
                  </a:lnTo>
                  <a:lnTo>
                    <a:pt x="1672" y="490"/>
                  </a:lnTo>
                  <a:lnTo>
                    <a:pt x="1664" y="515"/>
                  </a:lnTo>
                  <a:lnTo>
                    <a:pt x="1573" y="530"/>
                  </a:lnTo>
                  <a:lnTo>
                    <a:pt x="1570" y="564"/>
                  </a:lnTo>
                  <a:lnTo>
                    <a:pt x="1564" y="601"/>
                  </a:lnTo>
                  <a:lnTo>
                    <a:pt x="1553" y="635"/>
                  </a:lnTo>
                  <a:lnTo>
                    <a:pt x="1544" y="673"/>
                  </a:lnTo>
                  <a:lnTo>
                    <a:pt x="1528" y="708"/>
                  </a:lnTo>
                  <a:lnTo>
                    <a:pt x="1513" y="744"/>
                  </a:lnTo>
                  <a:lnTo>
                    <a:pt x="1495" y="779"/>
                  </a:lnTo>
                  <a:lnTo>
                    <a:pt x="1479" y="817"/>
                  </a:lnTo>
                  <a:lnTo>
                    <a:pt x="1408" y="924"/>
                  </a:lnTo>
                  <a:lnTo>
                    <a:pt x="1342" y="985"/>
                  </a:lnTo>
                  <a:lnTo>
                    <a:pt x="1315" y="1008"/>
                  </a:lnTo>
                  <a:lnTo>
                    <a:pt x="1273" y="1028"/>
                  </a:lnTo>
                  <a:lnTo>
                    <a:pt x="1257" y="1039"/>
                  </a:lnTo>
                  <a:lnTo>
                    <a:pt x="1242" y="1050"/>
                  </a:lnTo>
                  <a:lnTo>
                    <a:pt x="1226" y="1057"/>
                  </a:lnTo>
                  <a:lnTo>
                    <a:pt x="1213" y="1066"/>
                  </a:lnTo>
                  <a:lnTo>
                    <a:pt x="1198" y="1072"/>
                  </a:lnTo>
                  <a:lnTo>
                    <a:pt x="1184" y="1077"/>
                  </a:lnTo>
                  <a:lnTo>
                    <a:pt x="1169" y="1081"/>
                  </a:lnTo>
                  <a:lnTo>
                    <a:pt x="1155" y="1085"/>
                  </a:lnTo>
                  <a:lnTo>
                    <a:pt x="1144" y="1134"/>
                  </a:lnTo>
                  <a:lnTo>
                    <a:pt x="1136" y="1183"/>
                  </a:lnTo>
                  <a:lnTo>
                    <a:pt x="1131" y="1232"/>
                  </a:lnTo>
                  <a:lnTo>
                    <a:pt x="1125" y="1281"/>
                  </a:lnTo>
                  <a:lnTo>
                    <a:pt x="1118" y="1330"/>
                  </a:lnTo>
                  <a:lnTo>
                    <a:pt x="1113" y="1379"/>
                  </a:lnTo>
                  <a:lnTo>
                    <a:pt x="1109" y="1429"/>
                  </a:lnTo>
                  <a:lnTo>
                    <a:pt x="1107" y="1480"/>
                  </a:lnTo>
                  <a:lnTo>
                    <a:pt x="1107" y="1512"/>
                  </a:lnTo>
                  <a:lnTo>
                    <a:pt x="1107" y="1529"/>
                  </a:lnTo>
                  <a:lnTo>
                    <a:pt x="1113" y="1645"/>
                  </a:lnTo>
                  <a:lnTo>
                    <a:pt x="1131" y="1844"/>
                  </a:lnTo>
                  <a:lnTo>
                    <a:pt x="1135" y="1849"/>
                  </a:lnTo>
                  <a:lnTo>
                    <a:pt x="1173" y="1885"/>
                  </a:lnTo>
                  <a:lnTo>
                    <a:pt x="1455" y="2031"/>
                  </a:lnTo>
                  <a:lnTo>
                    <a:pt x="1466" y="2033"/>
                  </a:lnTo>
                  <a:lnTo>
                    <a:pt x="1484" y="2042"/>
                  </a:lnTo>
                  <a:lnTo>
                    <a:pt x="1488" y="2104"/>
                  </a:lnTo>
                  <a:lnTo>
                    <a:pt x="1488" y="2120"/>
                  </a:lnTo>
                  <a:lnTo>
                    <a:pt x="1488" y="2151"/>
                  </a:lnTo>
                  <a:lnTo>
                    <a:pt x="1488" y="2215"/>
                  </a:lnTo>
                  <a:lnTo>
                    <a:pt x="1493" y="2248"/>
                  </a:lnTo>
                  <a:lnTo>
                    <a:pt x="1493" y="2271"/>
                  </a:lnTo>
                  <a:lnTo>
                    <a:pt x="1508" y="2357"/>
                  </a:lnTo>
                  <a:lnTo>
                    <a:pt x="1502" y="2400"/>
                  </a:lnTo>
                  <a:lnTo>
                    <a:pt x="1477" y="2402"/>
                  </a:lnTo>
                  <a:lnTo>
                    <a:pt x="1455" y="2404"/>
                  </a:lnTo>
                  <a:lnTo>
                    <a:pt x="1433" y="2406"/>
                  </a:lnTo>
                  <a:lnTo>
                    <a:pt x="1411" y="2410"/>
                  </a:lnTo>
                  <a:lnTo>
                    <a:pt x="1389" y="2410"/>
                  </a:lnTo>
                  <a:lnTo>
                    <a:pt x="1368" y="2411"/>
                  </a:lnTo>
                  <a:lnTo>
                    <a:pt x="1346" y="2411"/>
                  </a:lnTo>
                  <a:lnTo>
                    <a:pt x="1324" y="2413"/>
                  </a:lnTo>
                  <a:lnTo>
                    <a:pt x="1306" y="2413"/>
                  </a:lnTo>
                  <a:lnTo>
                    <a:pt x="1291" y="2413"/>
                  </a:lnTo>
                  <a:lnTo>
                    <a:pt x="1240" y="2419"/>
                  </a:lnTo>
                  <a:lnTo>
                    <a:pt x="1116" y="2408"/>
                  </a:lnTo>
                  <a:lnTo>
                    <a:pt x="1113" y="2431"/>
                  </a:lnTo>
                  <a:lnTo>
                    <a:pt x="1102" y="2446"/>
                  </a:lnTo>
                  <a:lnTo>
                    <a:pt x="918" y="2457"/>
                  </a:lnTo>
                  <a:lnTo>
                    <a:pt x="809" y="2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3" name="Freeform 13">
              <a:extLst>
                <a:ext uri="{FF2B5EF4-FFF2-40B4-BE49-F238E27FC236}">
                  <a16:creationId xmlns:a16="http://schemas.microsoft.com/office/drawing/2014/main" id="{3B2B4170-C016-4C15-8E25-61E85EDA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833"/>
              <a:ext cx="717" cy="948"/>
            </a:xfrm>
            <a:custGeom>
              <a:avLst/>
              <a:gdLst>
                <a:gd name="T0" fmla="*/ 474 w 1433"/>
                <a:gd name="T1" fmla="*/ 1736 h 1896"/>
                <a:gd name="T2" fmla="*/ 492 w 1433"/>
                <a:gd name="T3" fmla="*/ 1472 h 1896"/>
                <a:gd name="T4" fmla="*/ 561 w 1433"/>
                <a:gd name="T5" fmla="*/ 1372 h 1896"/>
                <a:gd name="T6" fmla="*/ 599 w 1433"/>
                <a:gd name="T7" fmla="*/ 1272 h 1896"/>
                <a:gd name="T8" fmla="*/ 454 w 1433"/>
                <a:gd name="T9" fmla="*/ 1532 h 1896"/>
                <a:gd name="T10" fmla="*/ 439 w 1433"/>
                <a:gd name="T11" fmla="*/ 1876 h 1896"/>
                <a:gd name="T12" fmla="*/ 130 w 1433"/>
                <a:gd name="T13" fmla="*/ 1543 h 1896"/>
                <a:gd name="T14" fmla="*/ 284 w 1433"/>
                <a:gd name="T15" fmla="*/ 1463 h 1896"/>
                <a:gd name="T16" fmla="*/ 346 w 1433"/>
                <a:gd name="T17" fmla="*/ 1428 h 1896"/>
                <a:gd name="T18" fmla="*/ 386 w 1433"/>
                <a:gd name="T19" fmla="*/ 1470 h 1896"/>
                <a:gd name="T20" fmla="*/ 394 w 1433"/>
                <a:gd name="T21" fmla="*/ 1499 h 1896"/>
                <a:gd name="T22" fmla="*/ 434 w 1433"/>
                <a:gd name="T23" fmla="*/ 1345 h 1896"/>
                <a:gd name="T24" fmla="*/ 450 w 1433"/>
                <a:gd name="T25" fmla="*/ 1194 h 1896"/>
                <a:gd name="T26" fmla="*/ 472 w 1433"/>
                <a:gd name="T27" fmla="*/ 973 h 1896"/>
                <a:gd name="T28" fmla="*/ 490 w 1433"/>
                <a:gd name="T29" fmla="*/ 690 h 1896"/>
                <a:gd name="T30" fmla="*/ 492 w 1433"/>
                <a:gd name="T31" fmla="*/ 569 h 1896"/>
                <a:gd name="T32" fmla="*/ 476 w 1433"/>
                <a:gd name="T33" fmla="*/ 509 h 1896"/>
                <a:gd name="T34" fmla="*/ 425 w 1433"/>
                <a:gd name="T35" fmla="*/ 448 h 1896"/>
                <a:gd name="T36" fmla="*/ 354 w 1433"/>
                <a:gd name="T37" fmla="*/ 462 h 1896"/>
                <a:gd name="T38" fmla="*/ 217 w 1433"/>
                <a:gd name="T39" fmla="*/ 358 h 1896"/>
                <a:gd name="T40" fmla="*/ 86 w 1433"/>
                <a:gd name="T41" fmla="*/ 233 h 1896"/>
                <a:gd name="T42" fmla="*/ 29 w 1433"/>
                <a:gd name="T43" fmla="*/ 155 h 1896"/>
                <a:gd name="T44" fmla="*/ 0 w 1433"/>
                <a:gd name="T45" fmla="*/ 91 h 1896"/>
                <a:gd name="T46" fmla="*/ 665 w 1433"/>
                <a:gd name="T47" fmla="*/ 100 h 1896"/>
                <a:gd name="T48" fmla="*/ 1297 w 1433"/>
                <a:gd name="T49" fmla="*/ 23 h 1896"/>
                <a:gd name="T50" fmla="*/ 1399 w 1433"/>
                <a:gd name="T51" fmla="*/ 153 h 1896"/>
                <a:gd name="T52" fmla="*/ 1286 w 1433"/>
                <a:gd name="T53" fmla="*/ 353 h 1896"/>
                <a:gd name="T54" fmla="*/ 1136 w 1433"/>
                <a:gd name="T55" fmla="*/ 486 h 1896"/>
                <a:gd name="T56" fmla="*/ 1089 w 1433"/>
                <a:gd name="T57" fmla="*/ 508 h 1896"/>
                <a:gd name="T58" fmla="*/ 1044 w 1433"/>
                <a:gd name="T59" fmla="*/ 520 h 1896"/>
                <a:gd name="T60" fmla="*/ 1034 w 1433"/>
                <a:gd name="T61" fmla="*/ 477 h 1896"/>
                <a:gd name="T62" fmla="*/ 1014 w 1433"/>
                <a:gd name="T63" fmla="*/ 549 h 1896"/>
                <a:gd name="T64" fmla="*/ 1002 w 1433"/>
                <a:gd name="T65" fmla="*/ 624 h 1896"/>
                <a:gd name="T66" fmla="*/ 1014 w 1433"/>
                <a:gd name="T67" fmla="*/ 1368 h 1896"/>
                <a:gd name="T68" fmla="*/ 1082 w 1433"/>
                <a:gd name="T69" fmla="*/ 1470 h 1896"/>
                <a:gd name="T70" fmla="*/ 1058 w 1433"/>
                <a:gd name="T71" fmla="*/ 1427 h 1896"/>
                <a:gd name="T72" fmla="*/ 1038 w 1433"/>
                <a:gd name="T73" fmla="*/ 1383 h 1896"/>
                <a:gd name="T74" fmla="*/ 1360 w 1433"/>
                <a:gd name="T75" fmla="*/ 1720 h 1896"/>
                <a:gd name="T76" fmla="*/ 1322 w 1433"/>
                <a:gd name="T77" fmla="*/ 1842 h 1896"/>
                <a:gd name="T78" fmla="*/ 1224 w 1433"/>
                <a:gd name="T79" fmla="*/ 1851 h 1896"/>
                <a:gd name="T80" fmla="*/ 1000 w 1433"/>
                <a:gd name="T81" fmla="*/ 1791 h 1896"/>
                <a:gd name="T82" fmla="*/ 978 w 1433"/>
                <a:gd name="T83" fmla="*/ 1536 h 1896"/>
                <a:gd name="T84" fmla="*/ 882 w 1433"/>
                <a:gd name="T85" fmla="*/ 1376 h 1896"/>
                <a:gd name="T86" fmla="*/ 812 w 1433"/>
                <a:gd name="T87" fmla="*/ 1286 h 1896"/>
                <a:gd name="T88" fmla="*/ 958 w 1433"/>
                <a:gd name="T89" fmla="*/ 1487 h 1896"/>
                <a:gd name="T90" fmla="*/ 978 w 1433"/>
                <a:gd name="T91" fmla="*/ 1882 h 1896"/>
                <a:gd name="T92" fmla="*/ 863 w 1433"/>
                <a:gd name="T93" fmla="*/ 1891 h 1896"/>
                <a:gd name="T94" fmla="*/ 750 w 1433"/>
                <a:gd name="T95" fmla="*/ 1894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3" h="1896">
                  <a:moveTo>
                    <a:pt x="689" y="1894"/>
                  </a:moveTo>
                  <a:lnTo>
                    <a:pt x="486" y="1891"/>
                  </a:lnTo>
                  <a:lnTo>
                    <a:pt x="474" y="1871"/>
                  </a:lnTo>
                  <a:lnTo>
                    <a:pt x="474" y="1736"/>
                  </a:lnTo>
                  <a:lnTo>
                    <a:pt x="472" y="1647"/>
                  </a:lnTo>
                  <a:lnTo>
                    <a:pt x="472" y="1579"/>
                  </a:lnTo>
                  <a:lnTo>
                    <a:pt x="474" y="1550"/>
                  </a:lnTo>
                  <a:lnTo>
                    <a:pt x="492" y="1472"/>
                  </a:lnTo>
                  <a:lnTo>
                    <a:pt x="508" y="1447"/>
                  </a:lnTo>
                  <a:lnTo>
                    <a:pt x="527" y="1421"/>
                  </a:lnTo>
                  <a:lnTo>
                    <a:pt x="543" y="1396"/>
                  </a:lnTo>
                  <a:lnTo>
                    <a:pt x="561" y="1372"/>
                  </a:lnTo>
                  <a:lnTo>
                    <a:pt x="574" y="1347"/>
                  </a:lnTo>
                  <a:lnTo>
                    <a:pt x="587" y="1321"/>
                  </a:lnTo>
                  <a:lnTo>
                    <a:pt x="594" y="1296"/>
                  </a:lnTo>
                  <a:lnTo>
                    <a:pt x="599" y="1272"/>
                  </a:lnTo>
                  <a:lnTo>
                    <a:pt x="590" y="1265"/>
                  </a:lnTo>
                  <a:lnTo>
                    <a:pt x="561" y="1345"/>
                  </a:lnTo>
                  <a:lnTo>
                    <a:pt x="472" y="1472"/>
                  </a:lnTo>
                  <a:lnTo>
                    <a:pt x="454" y="1532"/>
                  </a:lnTo>
                  <a:lnTo>
                    <a:pt x="454" y="1720"/>
                  </a:lnTo>
                  <a:lnTo>
                    <a:pt x="457" y="1769"/>
                  </a:lnTo>
                  <a:lnTo>
                    <a:pt x="457" y="1871"/>
                  </a:lnTo>
                  <a:lnTo>
                    <a:pt x="439" y="1876"/>
                  </a:lnTo>
                  <a:lnTo>
                    <a:pt x="210" y="1858"/>
                  </a:lnTo>
                  <a:lnTo>
                    <a:pt x="115" y="1849"/>
                  </a:lnTo>
                  <a:lnTo>
                    <a:pt x="119" y="1725"/>
                  </a:lnTo>
                  <a:lnTo>
                    <a:pt x="130" y="1543"/>
                  </a:lnTo>
                  <a:lnTo>
                    <a:pt x="148" y="1541"/>
                  </a:lnTo>
                  <a:lnTo>
                    <a:pt x="219" y="1499"/>
                  </a:lnTo>
                  <a:lnTo>
                    <a:pt x="273" y="1472"/>
                  </a:lnTo>
                  <a:lnTo>
                    <a:pt x="284" y="1463"/>
                  </a:lnTo>
                  <a:lnTo>
                    <a:pt x="299" y="1458"/>
                  </a:lnTo>
                  <a:lnTo>
                    <a:pt x="313" y="1447"/>
                  </a:lnTo>
                  <a:lnTo>
                    <a:pt x="330" y="1439"/>
                  </a:lnTo>
                  <a:lnTo>
                    <a:pt x="346" y="1428"/>
                  </a:lnTo>
                  <a:lnTo>
                    <a:pt x="364" y="1414"/>
                  </a:lnTo>
                  <a:lnTo>
                    <a:pt x="383" y="1396"/>
                  </a:lnTo>
                  <a:lnTo>
                    <a:pt x="401" y="1377"/>
                  </a:lnTo>
                  <a:lnTo>
                    <a:pt x="386" y="1470"/>
                  </a:lnTo>
                  <a:lnTo>
                    <a:pt x="361" y="1499"/>
                  </a:lnTo>
                  <a:lnTo>
                    <a:pt x="361" y="1510"/>
                  </a:lnTo>
                  <a:lnTo>
                    <a:pt x="377" y="1510"/>
                  </a:lnTo>
                  <a:lnTo>
                    <a:pt x="394" y="1499"/>
                  </a:lnTo>
                  <a:lnTo>
                    <a:pt x="408" y="1458"/>
                  </a:lnTo>
                  <a:lnTo>
                    <a:pt x="421" y="1419"/>
                  </a:lnTo>
                  <a:lnTo>
                    <a:pt x="426" y="1381"/>
                  </a:lnTo>
                  <a:lnTo>
                    <a:pt x="434" y="1345"/>
                  </a:lnTo>
                  <a:lnTo>
                    <a:pt x="435" y="1307"/>
                  </a:lnTo>
                  <a:lnTo>
                    <a:pt x="439" y="1268"/>
                  </a:lnTo>
                  <a:lnTo>
                    <a:pt x="443" y="1230"/>
                  </a:lnTo>
                  <a:lnTo>
                    <a:pt x="450" y="1194"/>
                  </a:lnTo>
                  <a:lnTo>
                    <a:pt x="457" y="1188"/>
                  </a:lnTo>
                  <a:lnTo>
                    <a:pt x="461" y="1115"/>
                  </a:lnTo>
                  <a:lnTo>
                    <a:pt x="466" y="1044"/>
                  </a:lnTo>
                  <a:lnTo>
                    <a:pt x="472" y="973"/>
                  </a:lnTo>
                  <a:lnTo>
                    <a:pt x="477" y="902"/>
                  </a:lnTo>
                  <a:lnTo>
                    <a:pt x="481" y="832"/>
                  </a:lnTo>
                  <a:lnTo>
                    <a:pt x="486" y="761"/>
                  </a:lnTo>
                  <a:lnTo>
                    <a:pt x="490" y="690"/>
                  </a:lnTo>
                  <a:lnTo>
                    <a:pt x="496" y="619"/>
                  </a:lnTo>
                  <a:lnTo>
                    <a:pt x="496" y="600"/>
                  </a:lnTo>
                  <a:lnTo>
                    <a:pt x="494" y="584"/>
                  </a:lnTo>
                  <a:lnTo>
                    <a:pt x="492" y="569"/>
                  </a:lnTo>
                  <a:lnTo>
                    <a:pt x="488" y="555"/>
                  </a:lnTo>
                  <a:lnTo>
                    <a:pt x="486" y="540"/>
                  </a:lnTo>
                  <a:lnTo>
                    <a:pt x="481" y="524"/>
                  </a:lnTo>
                  <a:lnTo>
                    <a:pt x="476" y="509"/>
                  </a:lnTo>
                  <a:lnTo>
                    <a:pt x="468" y="495"/>
                  </a:lnTo>
                  <a:lnTo>
                    <a:pt x="459" y="482"/>
                  </a:lnTo>
                  <a:lnTo>
                    <a:pt x="434" y="449"/>
                  </a:lnTo>
                  <a:lnTo>
                    <a:pt x="425" y="448"/>
                  </a:lnTo>
                  <a:lnTo>
                    <a:pt x="441" y="482"/>
                  </a:lnTo>
                  <a:lnTo>
                    <a:pt x="450" y="495"/>
                  </a:lnTo>
                  <a:lnTo>
                    <a:pt x="459" y="528"/>
                  </a:lnTo>
                  <a:lnTo>
                    <a:pt x="354" y="462"/>
                  </a:lnTo>
                  <a:lnTo>
                    <a:pt x="319" y="437"/>
                  </a:lnTo>
                  <a:lnTo>
                    <a:pt x="284" y="413"/>
                  </a:lnTo>
                  <a:lnTo>
                    <a:pt x="250" y="386"/>
                  </a:lnTo>
                  <a:lnTo>
                    <a:pt x="217" y="358"/>
                  </a:lnTo>
                  <a:lnTo>
                    <a:pt x="181" y="327"/>
                  </a:lnTo>
                  <a:lnTo>
                    <a:pt x="148" y="296"/>
                  </a:lnTo>
                  <a:lnTo>
                    <a:pt x="115" y="264"/>
                  </a:lnTo>
                  <a:lnTo>
                    <a:pt x="86" y="233"/>
                  </a:lnTo>
                  <a:lnTo>
                    <a:pt x="66" y="204"/>
                  </a:lnTo>
                  <a:lnTo>
                    <a:pt x="53" y="187"/>
                  </a:lnTo>
                  <a:lnTo>
                    <a:pt x="40" y="171"/>
                  </a:lnTo>
                  <a:lnTo>
                    <a:pt x="29" y="155"/>
                  </a:lnTo>
                  <a:lnTo>
                    <a:pt x="20" y="140"/>
                  </a:lnTo>
                  <a:lnTo>
                    <a:pt x="9" y="124"/>
                  </a:lnTo>
                  <a:lnTo>
                    <a:pt x="4" y="107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73" y="105"/>
                  </a:lnTo>
                  <a:lnTo>
                    <a:pt x="568" y="104"/>
                  </a:lnTo>
                  <a:lnTo>
                    <a:pt x="665" y="100"/>
                  </a:lnTo>
                  <a:lnTo>
                    <a:pt x="750" y="100"/>
                  </a:lnTo>
                  <a:lnTo>
                    <a:pt x="770" y="104"/>
                  </a:lnTo>
                  <a:lnTo>
                    <a:pt x="863" y="104"/>
                  </a:lnTo>
                  <a:lnTo>
                    <a:pt x="1297" y="23"/>
                  </a:lnTo>
                  <a:lnTo>
                    <a:pt x="1433" y="0"/>
                  </a:lnTo>
                  <a:lnTo>
                    <a:pt x="1430" y="56"/>
                  </a:lnTo>
                  <a:lnTo>
                    <a:pt x="1415" y="104"/>
                  </a:lnTo>
                  <a:lnTo>
                    <a:pt x="1399" y="153"/>
                  </a:lnTo>
                  <a:lnTo>
                    <a:pt x="1377" y="204"/>
                  </a:lnTo>
                  <a:lnTo>
                    <a:pt x="1353" y="255"/>
                  </a:lnTo>
                  <a:lnTo>
                    <a:pt x="1322" y="304"/>
                  </a:lnTo>
                  <a:lnTo>
                    <a:pt x="1286" y="353"/>
                  </a:lnTo>
                  <a:lnTo>
                    <a:pt x="1242" y="400"/>
                  </a:lnTo>
                  <a:lnTo>
                    <a:pt x="1193" y="448"/>
                  </a:lnTo>
                  <a:lnTo>
                    <a:pt x="1162" y="464"/>
                  </a:lnTo>
                  <a:lnTo>
                    <a:pt x="1136" y="486"/>
                  </a:lnTo>
                  <a:lnTo>
                    <a:pt x="1124" y="491"/>
                  </a:lnTo>
                  <a:lnTo>
                    <a:pt x="1113" y="497"/>
                  </a:lnTo>
                  <a:lnTo>
                    <a:pt x="1100" y="502"/>
                  </a:lnTo>
                  <a:lnTo>
                    <a:pt x="1089" y="508"/>
                  </a:lnTo>
                  <a:lnTo>
                    <a:pt x="1076" y="511"/>
                  </a:lnTo>
                  <a:lnTo>
                    <a:pt x="1065" y="515"/>
                  </a:lnTo>
                  <a:lnTo>
                    <a:pt x="1055" y="517"/>
                  </a:lnTo>
                  <a:lnTo>
                    <a:pt x="1044" y="520"/>
                  </a:lnTo>
                  <a:lnTo>
                    <a:pt x="1053" y="477"/>
                  </a:lnTo>
                  <a:lnTo>
                    <a:pt x="1053" y="468"/>
                  </a:lnTo>
                  <a:lnTo>
                    <a:pt x="1044" y="464"/>
                  </a:lnTo>
                  <a:lnTo>
                    <a:pt x="1034" y="477"/>
                  </a:lnTo>
                  <a:lnTo>
                    <a:pt x="1025" y="493"/>
                  </a:lnTo>
                  <a:lnTo>
                    <a:pt x="1022" y="511"/>
                  </a:lnTo>
                  <a:lnTo>
                    <a:pt x="1016" y="529"/>
                  </a:lnTo>
                  <a:lnTo>
                    <a:pt x="1014" y="549"/>
                  </a:lnTo>
                  <a:lnTo>
                    <a:pt x="1011" y="568"/>
                  </a:lnTo>
                  <a:lnTo>
                    <a:pt x="1007" y="586"/>
                  </a:lnTo>
                  <a:lnTo>
                    <a:pt x="1004" y="604"/>
                  </a:lnTo>
                  <a:lnTo>
                    <a:pt x="1002" y="624"/>
                  </a:lnTo>
                  <a:lnTo>
                    <a:pt x="978" y="835"/>
                  </a:lnTo>
                  <a:lnTo>
                    <a:pt x="976" y="1032"/>
                  </a:lnTo>
                  <a:lnTo>
                    <a:pt x="1002" y="1348"/>
                  </a:lnTo>
                  <a:lnTo>
                    <a:pt x="1014" y="1368"/>
                  </a:lnTo>
                  <a:lnTo>
                    <a:pt x="1016" y="1383"/>
                  </a:lnTo>
                  <a:lnTo>
                    <a:pt x="1038" y="1428"/>
                  </a:lnTo>
                  <a:lnTo>
                    <a:pt x="1076" y="1470"/>
                  </a:lnTo>
                  <a:lnTo>
                    <a:pt x="1082" y="1470"/>
                  </a:lnTo>
                  <a:lnTo>
                    <a:pt x="1076" y="1458"/>
                  </a:lnTo>
                  <a:lnTo>
                    <a:pt x="1071" y="1447"/>
                  </a:lnTo>
                  <a:lnTo>
                    <a:pt x="1064" y="1436"/>
                  </a:lnTo>
                  <a:lnTo>
                    <a:pt x="1058" y="1427"/>
                  </a:lnTo>
                  <a:lnTo>
                    <a:pt x="1051" y="1416"/>
                  </a:lnTo>
                  <a:lnTo>
                    <a:pt x="1045" y="1405"/>
                  </a:lnTo>
                  <a:lnTo>
                    <a:pt x="1040" y="1394"/>
                  </a:lnTo>
                  <a:lnTo>
                    <a:pt x="1038" y="1383"/>
                  </a:lnTo>
                  <a:lnTo>
                    <a:pt x="1033" y="1359"/>
                  </a:lnTo>
                  <a:lnTo>
                    <a:pt x="1237" y="1456"/>
                  </a:lnTo>
                  <a:lnTo>
                    <a:pt x="1355" y="1514"/>
                  </a:lnTo>
                  <a:lnTo>
                    <a:pt x="1360" y="1720"/>
                  </a:lnTo>
                  <a:lnTo>
                    <a:pt x="1360" y="1740"/>
                  </a:lnTo>
                  <a:lnTo>
                    <a:pt x="1373" y="1831"/>
                  </a:lnTo>
                  <a:lnTo>
                    <a:pt x="1346" y="1836"/>
                  </a:lnTo>
                  <a:lnTo>
                    <a:pt x="1322" y="1842"/>
                  </a:lnTo>
                  <a:lnTo>
                    <a:pt x="1297" y="1845"/>
                  </a:lnTo>
                  <a:lnTo>
                    <a:pt x="1273" y="1849"/>
                  </a:lnTo>
                  <a:lnTo>
                    <a:pt x="1248" y="1849"/>
                  </a:lnTo>
                  <a:lnTo>
                    <a:pt x="1224" y="1851"/>
                  </a:lnTo>
                  <a:lnTo>
                    <a:pt x="1198" y="1851"/>
                  </a:lnTo>
                  <a:lnTo>
                    <a:pt x="1175" y="1854"/>
                  </a:lnTo>
                  <a:lnTo>
                    <a:pt x="1002" y="1847"/>
                  </a:lnTo>
                  <a:lnTo>
                    <a:pt x="1000" y="1791"/>
                  </a:lnTo>
                  <a:lnTo>
                    <a:pt x="1000" y="1767"/>
                  </a:lnTo>
                  <a:lnTo>
                    <a:pt x="996" y="1745"/>
                  </a:lnTo>
                  <a:lnTo>
                    <a:pt x="987" y="1703"/>
                  </a:lnTo>
                  <a:lnTo>
                    <a:pt x="978" y="1536"/>
                  </a:lnTo>
                  <a:lnTo>
                    <a:pt x="978" y="1479"/>
                  </a:lnTo>
                  <a:lnTo>
                    <a:pt x="934" y="1438"/>
                  </a:lnTo>
                  <a:lnTo>
                    <a:pt x="920" y="1414"/>
                  </a:lnTo>
                  <a:lnTo>
                    <a:pt x="882" y="1376"/>
                  </a:lnTo>
                  <a:lnTo>
                    <a:pt x="865" y="1363"/>
                  </a:lnTo>
                  <a:lnTo>
                    <a:pt x="827" y="1283"/>
                  </a:lnTo>
                  <a:lnTo>
                    <a:pt x="818" y="1279"/>
                  </a:lnTo>
                  <a:lnTo>
                    <a:pt x="812" y="1286"/>
                  </a:lnTo>
                  <a:lnTo>
                    <a:pt x="816" y="1307"/>
                  </a:lnTo>
                  <a:lnTo>
                    <a:pt x="832" y="1348"/>
                  </a:lnTo>
                  <a:lnTo>
                    <a:pt x="840" y="1354"/>
                  </a:lnTo>
                  <a:lnTo>
                    <a:pt x="958" y="1487"/>
                  </a:lnTo>
                  <a:lnTo>
                    <a:pt x="969" y="1678"/>
                  </a:lnTo>
                  <a:lnTo>
                    <a:pt x="969" y="1694"/>
                  </a:lnTo>
                  <a:lnTo>
                    <a:pt x="978" y="1843"/>
                  </a:lnTo>
                  <a:lnTo>
                    <a:pt x="978" y="1882"/>
                  </a:lnTo>
                  <a:lnTo>
                    <a:pt x="949" y="1883"/>
                  </a:lnTo>
                  <a:lnTo>
                    <a:pt x="920" y="1887"/>
                  </a:lnTo>
                  <a:lnTo>
                    <a:pt x="891" y="1889"/>
                  </a:lnTo>
                  <a:lnTo>
                    <a:pt x="863" y="1891"/>
                  </a:lnTo>
                  <a:lnTo>
                    <a:pt x="834" y="1891"/>
                  </a:lnTo>
                  <a:lnTo>
                    <a:pt x="807" y="1893"/>
                  </a:lnTo>
                  <a:lnTo>
                    <a:pt x="778" y="1893"/>
                  </a:lnTo>
                  <a:lnTo>
                    <a:pt x="750" y="1894"/>
                  </a:lnTo>
                  <a:lnTo>
                    <a:pt x="694" y="1896"/>
                  </a:lnTo>
                  <a:lnTo>
                    <a:pt x="689" y="18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4" name="Freeform 14">
              <a:extLst>
                <a:ext uri="{FF2B5EF4-FFF2-40B4-BE49-F238E27FC236}">
                  <a16:creationId xmlns:a16="http://schemas.microsoft.com/office/drawing/2014/main" id="{56739379-5275-4FA3-8A73-2A191BB06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011"/>
              <a:ext cx="1673" cy="2793"/>
            </a:xfrm>
            <a:custGeom>
              <a:avLst/>
              <a:gdLst>
                <a:gd name="T0" fmla="*/ 2472 w 3346"/>
                <a:gd name="T1" fmla="*/ 5502 h 5586"/>
                <a:gd name="T2" fmla="*/ 1964 w 3346"/>
                <a:gd name="T3" fmla="*/ 5456 h 5586"/>
                <a:gd name="T4" fmla="*/ 1638 w 3346"/>
                <a:gd name="T5" fmla="*/ 5451 h 5586"/>
                <a:gd name="T6" fmla="*/ 1054 w 3346"/>
                <a:gd name="T7" fmla="*/ 5416 h 5586"/>
                <a:gd name="T8" fmla="*/ 905 w 3346"/>
                <a:gd name="T9" fmla="*/ 5227 h 5586"/>
                <a:gd name="T10" fmla="*/ 1039 w 3346"/>
                <a:gd name="T11" fmla="*/ 5142 h 5586"/>
                <a:gd name="T12" fmla="*/ 1283 w 3346"/>
                <a:gd name="T13" fmla="*/ 4921 h 5586"/>
                <a:gd name="T14" fmla="*/ 1434 w 3346"/>
                <a:gd name="T15" fmla="*/ 4483 h 5586"/>
                <a:gd name="T16" fmla="*/ 1436 w 3346"/>
                <a:gd name="T17" fmla="*/ 4086 h 5586"/>
                <a:gd name="T18" fmla="*/ 1511 w 3346"/>
                <a:gd name="T19" fmla="*/ 3848 h 5586"/>
                <a:gd name="T20" fmla="*/ 1493 w 3346"/>
                <a:gd name="T21" fmla="*/ 3391 h 5586"/>
                <a:gd name="T22" fmla="*/ 1351 w 3346"/>
                <a:gd name="T23" fmla="*/ 3174 h 5586"/>
                <a:gd name="T24" fmla="*/ 1189 w 3346"/>
                <a:gd name="T25" fmla="*/ 3041 h 5586"/>
                <a:gd name="T26" fmla="*/ 1043 w 3346"/>
                <a:gd name="T27" fmla="*/ 3000 h 5586"/>
                <a:gd name="T28" fmla="*/ 932 w 3346"/>
                <a:gd name="T29" fmla="*/ 3069 h 5586"/>
                <a:gd name="T30" fmla="*/ 695 w 3346"/>
                <a:gd name="T31" fmla="*/ 3112 h 5586"/>
                <a:gd name="T32" fmla="*/ 648 w 3346"/>
                <a:gd name="T33" fmla="*/ 2989 h 5586"/>
                <a:gd name="T34" fmla="*/ 604 w 3346"/>
                <a:gd name="T35" fmla="*/ 2494 h 5586"/>
                <a:gd name="T36" fmla="*/ 417 w 3346"/>
                <a:gd name="T37" fmla="*/ 2197 h 5586"/>
                <a:gd name="T38" fmla="*/ 202 w 3346"/>
                <a:gd name="T39" fmla="*/ 2172 h 5586"/>
                <a:gd name="T40" fmla="*/ 96 w 3346"/>
                <a:gd name="T41" fmla="*/ 2071 h 5586"/>
                <a:gd name="T42" fmla="*/ 7 w 3346"/>
                <a:gd name="T43" fmla="*/ 1848 h 5586"/>
                <a:gd name="T44" fmla="*/ 62 w 3346"/>
                <a:gd name="T45" fmla="*/ 1711 h 5586"/>
                <a:gd name="T46" fmla="*/ 402 w 3346"/>
                <a:gd name="T47" fmla="*/ 1669 h 5586"/>
                <a:gd name="T48" fmla="*/ 606 w 3346"/>
                <a:gd name="T49" fmla="*/ 1891 h 5586"/>
                <a:gd name="T50" fmla="*/ 921 w 3346"/>
                <a:gd name="T51" fmla="*/ 1873 h 5586"/>
                <a:gd name="T52" fmla="*/ 988 w 3346"/>
                <a:gd name="T53" fmla="*/ 2033 h 5586"/>
                <a:gd name="T54" fmla="*/ 823 w 3346"/>
                <a:gd name="T55" fmla="*/ 2144 h 5586"/>
                <a:gd name="T56" fmla="*/ 925 w 3346"/>
                <a:gd name="T57" fmla="*/ 2359 h 5586"/>
                <a:gd name="T58" fmla="*/ 1214 w 3346"/>
                <a:gd name="T59" fmla="*/ 2594 h 5586"/>
                <a:gd name="T60" fmla="*/ 1562 w 3346"/>
                <a:gd name="T61" fmla="*/ 2395 h 5586"/>
                <a:gd name="T62" fmla="*/ 1609 w 3346"/>
                <a:gd name="T63" fmla="*/ 2071 h 5586"/>
                <a:gd name="T64" fmla="*/ 1449 w 3346"/>
                <a:gd name="T65" fmla="*/ 1791 h 5586"/>
                <a:gd name="T66" fmla="*/ 1564 w 3346"/>
                <a:gd name="T67" fmla="*/ 1673 h 5586"/>
                <a:gd name="T68" fmla="*/ 1500 w 3346"/>
                <a:gd name="T69" fmla="*/ 1453 h 5586"/>
                <a:gd name="T70" fmla="*/ 1289 w 3346"/>
                <a:gd name="T71" fmla="*/ 1302 h 5586"/>
                <a:gd name="T72" fmla="*/ 1132 w 3346"/>
                <a:gd name="T73" fmla="*/ 1242 h 5586"/>
                <a:gd name="T74" fmla="*/ 1129 w 3346"/>
                <a:gd name="T75" fmla="*/ 996 h 5586"/>
                <a:gd name="T76" fmla="*/ 1287 w 3346"/>
                <a:gd name="T77" fmla="*/ 930 h 5586"/>
                <a:gd name="T78" fmla="*/ 1372 w 3346"/>
                <a:gd name="T79" fmla="*/ 581 h 5586"/>
                <a:gd name="T80" fmla="*/ 1480 w 3346"/>
                <a:gd name="T81" fmla="*/ 199 h 5586"/>
                <a:gd name="T82" fmla="*/ 1708 w 3346"/>
                <a:gd name="T83" fmla="*/ 0 h 5586"/>
                <a:gd name="T84" fmla="*/ 1957 w 3346"/>
                <a:gd name="T85" fmla="*/ 161 h 5586"/>
                <a:gd name="T86" fmla="*/ 2066 w 3346"/>
                <a:gd name="T87" fmla="*/ 188 h 5586"/>
                <a:gd name="T88" fmla="*/ 2124 w 3346"/>
                <a:gd name="T89" fmla="*/ 570 h 5586"/>
                <a:gd name="T90" fmla="*/ 2215 w 3346"/>
                <a:gd name="T91" fmla="*/ 936 h 5586"/>
                <a:gd name="T92" fmla="*/ 2124 w 3346"/>
                <a:gd name="T93" fmla="*/ 1311 h 5586"/>
                <a:gd name="T94" fmla="*/ 2114 w 3346"/>
                <a:gd name="T95" fmla="*/ 1609 h 5586"/>
                <a:gd name="T96" fmla="*/ 2152 w 3346"/>
                <a:gd name="T97" fmla="*/ 1740 h 5586"/>
                <a:gd name="T98" fmla="*/ 2239 w 3346"/>
                <a:gd name="T99" fmla="*/ 1960 h 5586"/>
                <a:gd name="T100" fmla="*/ 2612 w 3346"/>
                <a:gd name="T101" fmla="*/ 2146 h 5586"/>
                <a:gd name="T102" fmla="*/ 3095 w 3346"/>
                <a:gd name="T103" fmla="*/ 2088 h 5586"/>
                <a:gd name="T104" fmla="*/ 3302 w 3346"/>
                <a:gd name="T105" fmla="*/ 2061 h 5586"/>
                <a:gd name="T106" fmla="*/ 3299 w 3346"/>
                <a:gd name="T107" fmla="*/ 2909 h 5586"/>
                <a:gd name="T108" fmla="*/ 3124 w 3346"/>
                <a:gd name="T109" fmla="*/ 3187 h 5586"/>
                <a:gd name="T110" fmla="*/ 2774 w 3346"/>
                <a:gd name="T111" fmla="*/ 3367 h 5586"/>
                <a:gd name="T112" fmla="*/ 2762 w 3346"/>
                <a:gd name="T113" fmla="*/ 3800 h 5586"/>
                <a:gd name="T114" fmla="*/ 2853 w 3346"/>
                <a:gd name="T115" fmla="*/ 4082 h 5586"/>
                <a:gd name="T116" fmla="*/ 2926 w 3346"/>
                <a:gd name="T117" fmla="*/ 4605 h 5586"/>
                <a:gd name="T118" fmla="*/ 3299 w 3346"/>
                <a:gd name="T119" fmla="*/ 5191 h 5586"/>
                <a:gd name="T120" fmla="*/ 3177 w 3346"/>
                <a:gd name="T121" fmla="*/ 5473 h 5586"/>
                <a:gd name="T122" fmla="*/ 2949 w 3346"/>
                <a:gd name="T123" fmla="*/ 5578 h 5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5586">
                  <a:moveTo>
                    <a:pt x="2794" y="5586"/>
                  </a:moveTo>
                  <a:lnTo>
                    <a:pt x="2753" y="5584"/>
                  </a:lnTo>
                  <a:lnTo>
                    <a:pt x="2714" y="5580"/>
                  </a:lnTo>
                  <a:lnTo>
                    <a:pt x="2673" y="5573"/>
                  </a:lnTo>
                  <a:lnTo>
                    <a:pt x="2634" y="5566"/>
                  </a:lnTo>
                  <a:lnTo>
                    <a:pt x="2592" y="5553"/>
                  </a:lnTo>
                  <a:lnTo>
                    <a:pt x="2552" y="5540"/>
                  </a:lnTo>
                  <a:lnTo>
                    <a:pt x="2512" y="5522"/>
                  </a:lnTo>
                  <a:lnTo>
                    <a:pt x="2472" y="5502"/>
                  </a:lnTo>
                  <a:lnTo>
                    <a:pt x="2439" y="5478"/>
                  </a:lnTo>
                  <a:lnTo>
                    <a:pt x="2436" y="5469"/>
                  </a:lnTo>
                  <a:lnTo>
                    <a:pt x="2368" y="5451"/>
                  </a:lnTo>
                  <a:lnTo>
                    <a:pt x="2301" y="5440"/>
                  </a:lnTo>
                  <a:lnTo>
                    <a:pt x="2234" y="5435"/>
                  </a:lnTo>
                  <a:lnTo>
                    <a:pt x="2166" y="5435"/>
                  </a:lnTo>
                  <a:lnTo>
                    <a:pt x="2099" y="5438"/>
                  </a:lnTo>
                  <a:lnTo>
                    <a:pt x="2032" y="5446"/>
                  </a:lnTo>
                  <a:lnTo>
                    <a:pt x="1964" y="5456"/>
                  </a:lnTo>
                  <a:lnTo>
                    <a:pt x="1899" y="5467"/>
                  </a:lnTo>
                  <a:lnTo>
                    <a:pt x="1882" y="5467"/>
                  </a:lnTo>
                  <a:lnTo>
                    <a:pt x="1846" y="5469"/>
                  </a:lnTo>
                  <a:lnTo>
                    <a:pt x="1811" y="5471"/>
                  </a:lnTo>
                  <a:lnTo>
                    <a:pt x="1775" y="5469"/>
                  </a:lnTo>
                  <a:lnTo>
                    <a:pt x="1742" y="5469"/>
                  </a:lnTo>
                  <a:lnTo>
                    <a:pt x="1708" y="5464"/>
                  </a:lnTo>
                  <a:lnTo>
                    <a:pt x="1673" y="5460"/>
                  </a:lnTo>
                  <a:lnTo>
                    <a:pt x="1638" y="5451"/>
                  </a:lnTo>
                  <a:lnTo>
                    <a:pt x="1604" y="5442"/>
                  </a:lnTo>
                  <a:lnTo>
                    <a:pt x="1443" y="5469"/>
                  </a:lnTo>
                  <a:lnTo>
                    <a:pt x="1422" y="5469"/>
                  </a:lnTo>
                  <a:lnTo>
                    <a:pt x="1316" y="5467"/>
                  </a:lnTo>
                  <a:lnTo>
                    <a:pt x="1261" y="5462"/>
                  </a:lnTo>
                  <a:lnTo>
                    <a:pt x="1210" y="5456"/>
                  </a:lnTo>
                  <a:lnTo>
                    <a:pt x="1158" y="5446"/>
                  </a:lnTo>
                  <a:lnTo>
                    <a:pt x="1107" y="5435"/>
                  </a:lnTo>
                  <a:lnTo>
                    <a:pt x="1054" y="5416"/>
                  </a:lnTo>
                  <a:lnTo>
                    <a:pt x="1003" y="5395"/>
                  </a:lnTo>
                  <a:lnTo>
                    <a:pt x="954" y="5365"/>
                  </a:lnTo>
                  <a:lnTo>
                    <a:pt x="906" y="5333"/>
                  </a:lnTo>
                  <a:lnTo>
                    <a:pt x="894" y="5309"/>
                  </a:lnTo>
                  <a:lnTo>
                    <a:pt x="894" y="5280"/>
                  </a:lnTo>
                  <a:lnTo>
                    <a:pt x="892" y="5265"/>
                  </a:lnTo>
                  <a:lnTo>
                    <a:pt x="894" y="5253"/>
                  </a:lnTo>
                  <a:lnTo>
                    <a:pt x="897" y="5238"/>
                  </a:lnTo>
                  <a:lnTo>
                    <a:pt x="905" y="5227"/>
                  </a:lnTo>
                  <a:lnTo>
                    <a:pt x="912" y="5213"/>
                  </a:lnTo>
                  <a:lnTo>
                    <a:pt x="923" y="5202"/>
                  </a:lnTo>
                  <a:lnTo>
                    <a:pt x="934" y="5189"/>
                  </a:lnTo>
                  <a:lnTo>
                    <a:pt x="948" y="5182"/>
                  </a:lnTo>
                  <a:lnTo>
                    <a:pt x="977" y="5163"/>
                  </a:lnTo>
                  <a:lnTo>
                    <a:pt x="992" y="5154"/>
                  </a:lnTo>
                  <a:lnTo>
                    <a:pt x="997" y="5153"/>
                  </a:lnTo>
                  <a:lnTo>
                    <a:pt x="1017" y="5147"/>
                  </a:lnTo>
                  <a:lnTo>
                    <a:pt x="1039" y="5142"/>
                  </a:lnTo>
                  <a:lnTo>
                    <a:pt x="1059" y="5136"/>
                  </a:lnTo>
                  <a:lnTo>
                    <a:pt x="1081" y="5134"/>
                  </a:lnTo>
                  <a:lnTo>
                    <a:pt x="1101" y="5129"/>
                  </a:lnTo>
                  <a:lnTo>
                    <a:pt x="1121" y="5127"/>
                  </a:lnTo>
                  <a:lnTo>
                    <a:pt x="1143" y="5125"/>
                  </a:lnTo>
                  <a:lnTo>
                    <a:pt x="1165" y="5125"/>
                  </a:lnTo>
                  <a:lnTo>
                    <a:pt x="1214" y="5058"/>
                  </a:lnTo>
                  <a:lnTo>
                    <a:pt x="1252" y="4991"/>
                  </a:lnTo>
                  <a:lnTo>
                    <a:pt x="1283" y="4921"/>
                  </a:lnTo>
                  <a:lnTo>
                    <a:pt x="1309" y="4852"/>
                  </a:lnTo>
                  <a:lnTo>
                    <a:pt x="1329" y="4779"/>
                  </a:lnTo>
                  <a:lnTo>
                    <a:pt x="1349" y="4707"/>
                  </a:lnTo>
                  <a:lnTo>
                    <a:pt x="1369" y="4636"/>
                  </a:lnTo>
                  <a:lnTo>
                    <a:pt x="1396" y="4568"/>
                  </a:lnTo>
                  <a:lnTo>
                    <a:pt x="1402" y="4565"/>
                  </a:lnTo>
                  <a:lnTo>
                    <a:pt x="1411" y="4537"/>
                  </a:lnTo>
                  <a:lnTo>
                    <a:pt x="1422" y="4510"/>
                  </a:lnTo>
                  <a:lnTo>
                    <a:pt x="1434" y="4483"/>
                  </a:lnTo>
                  <a:lnTo>
                    <a:pt x="1449" y="4457"/>
                  </a:lnTo>
                  <a:lnTo>
                    <a:pt x="1460" y="4430"/>
                  </a:lnTo>
                  <a:lnTo>
                    <a:pt x="1473" y="4403"/>
                  </a:lnTo>
                  <a:lnTo>
                    <a:pt x="1484" y="4377"/>
                  </a:lnTo>
                  <a:lnTo>
                    <a:pt x="1493" y="4352"/>
                  </a:lnTo>
                  <a:lnTo>
                    <a:pt x="1482" y="4323"/>
                  </a:lnTo>
                  <a:lnTo>
                    <a:pt x="1478" y="4304"/>
                  </a:lnTo>
                  <a:lnTo>
                    <a:pt x="1436" y="4108"/>
                  </a:lnTo>
                  <a:lnTo>
                    <a:pt x="1436" y="4086"/>
                  </a:lnTo>
                  <a:lnTo>
                    <a:pt x="1438" y="4064"/>
                  </a:lnTo>
                  <a:lnTo>
                    <a:pt x="1440" y="4042"/>
                  </a:lnTo>
                  <a:lnTo>
                    <a:pt x="1445" y="4021"/>
                  </a:lnTo>
                  <a:lnTo>
                    <a:pt x="1451" y="3997"/>
                  </a:lnTo>
                  <a:lnTo>
                    <a:pt x="1458" y="3975"/>
                  </a:lnTo>
                  <a:lnTo>
                    <a:pt x="1469" y="3953"/>
                  </a:lnTo>
                  <a:lnTo>
                    <a:pt x="1482" y="3933"/>
                  </a:lnTo>
                  <a:lnTo>
                    <a:pt x="1511" y="3871"/>
                  </a:lnTo>
                  <a:lnTo>
                    <a:pt x="1511" y="3848"/>
                  </a:lnTo>
                  <a:lnTo>
                    <a:pt x="1511" y="3833"/>
                  </a:lnTo>
                  <a:lnTo>
                    <a:pt x="1502" y="3762"/>
                  </a:lnTo>
                  <a:lnTo>
                    <a:pt x="1505" y="3748"/>
                  </a:lnTo>
                  <a:lnTo>
                    <a:pt x="1505" y="3682"/>
                  </a:lnTo>
                  <a:lnTo>
                    <a:pt x="1502" y="3527"/>
                  </a:lnTo>
                  <a:lnTo>
                    <a:pt x="1500" y="3451"/>
                  </a:lnTo>
                  <a:lnTo>
                    <a:pt x="1496" y="3418"/>
                  </a:lnTo>
                  <a:lnTo>
                    <a:pt x="1493" y="3413"/>
                  </a:lnTo>
                  <a:lnTo>
                    <a:pt x="1493" y="3391"/>
                  </a:lnTo>
                  <a:lnTo>
                    <a:pt x="1491" y="3362"/>
                  </a:lnTo>
                  <a:lnTo>
                    <a:pt x="1491" y="3349"/>
                  </a:lnTo>
                  <a:lnTo>
                    <a:pt x="1482" y="3287"/>
                  </a:lnTo>
                  <a:lnTo>
                    <a:pt x="1491" y="3245"/>
                  </a:lnTo>
                  <a:lnTo>
                    <a:pt x="1449" y="3231"/>
                  </a:lnTo>
                  <a:lnTo>
                    <a:pt x="1422" y="3214"/>
                  </a:lnTo>
                  <a:lnTo>
                    <a:pt x="1396" y="3198"/>
                  </a:lnTo>
                  <a:lnTo>
                    <a:pt x="1372" y="3185"/>
                  </a:lnTo>
                  <a:lnTo>
                    <a:pt x="1351" y="3174"/>
                  </a:lnTo>
                  <a:lnTo>
                    <a:pt x="1327" y="3162"/>
                  </a:lnTo>
                  <a:lnTo>
                    <a:pt x="1305" y="3151"/>
                  </a:lnTo>
                  <a:lnTo>
                    <a:pt x="1281" y="3136"/>
                  </a:lnTo>
                  <a:lnTo>
                    <a:pt x="1260" y="3120"/>
                  </a:lnTo>
                  <a:lnTo>
                    <a:pt x="1238" y="3100"/>
                  </a:lnTo>
                  <a:lnTo>
                    <a:pt x="1220" y="3078"/>
                  </a:lnTo>
                  <a:lnTo>
                    <a:pt x="1205" y="3065"/>
                  </a:lnTo>
                  <a:lnTo>
                    <a:pt x="1190" y="3047"/>
                  </a:lnTo>
                  <a:lnTo>
                    <a:pt x="1189" y="3041"/>
                  </a:lnTo>
                  <a:lnTo>
                    <a:pt x="1172" y="3029"/>
                  </a:lnTo>
                  <a:lnTo>
                    <a:pt x="1156" y="3020"/>
                  </a:lnTo>
                  <a:lnTo>
                    <a:pt x="1139" y="3012"/>
                  </a:lnTo>
                  <a:lnTo>
                    <a:pt x="1125" y="3009"/>
                  </a:lnTo>
                  <a:lnTo>
                    <a:pt x="1108" y="3005"/>
                  </a:lnTo>
                  <a:lnTo>
                    <a:pt x="1092" y="3003"/>
                  </a:lnTo>
                  <a:lnTo>
                    <a:pt x="1076" y="3001"/>
                  </a:lnTo>
                  <a:lnTo>
                    <a:pt x="1059" y="3000"/>
                  </a:lnTo>
                  <a:lnTo>
                    <a:pt x="1043" y="3000"/>
                  </a:lnTo>
                  <a:lnTo>
                    <a:pt x="1030" y="3009"/>
                  </a:lnTo>
                  <a:lnTo>
                    <a:pt x="1017" y="3020"/>
                  </a:lnTo>
                  <a:lnTo>
                    <a:pt x="1007" y="3027"/>
                  </a:lnTo>
                  <a:lnTo>
                    <a:pt x="996" y="3036"/>
                  </a:lnTo>
                  <a:lnTo>
                    <a:pt x="983" y="3041"/>
                  </a:lnTo>
                  <a:lnTo>
                    <a:pt x="972" y="3049"/>
                  </a:lnTo>
                  <a:lnTo>
                    <a:pt x="961" y="3054"/>
                  </a:lnTo>
                  <a:lnTo>
                    <a:pt x="950" y="3061"/>
                  </a:lnTo>
                  <a:lnTo>
                    <a:pt x="932" y="3069"/>
                  </a:lnTo>
                  <a:lnTo>
                    <a:pt x="908" y="3074"/>
                  </a:lnTo>
                  <a:lnTo>
                    <a:pt x="877" y="3071"/>
                  </a:lnTo>
                  <a:lnTo>
                    <a:pt x="868" y="3074"/>
                  </a:lnTo>
                  <a:lnTo>
                    <a:pt x="852" y="3098"/>
                  </a:lnTo>
                  <a:lnTo>
                    <a:pt x="821" y="3116"/>
                  </a:lnTo>
                  <a:lnTo>
                    <a:pt x="766" y="3160"/>
                  </a:lnTo>
                  <a:lnTo>
                    <a:pt x="748" y="3163"/>
                  </a:lnTo>
                  <a:lnTo>
                    <a:pt x="701" y="3125"/>
                  </a:lnTo>
                  <a:lnTo>
                    <a:pt x="695" y="3112"/>
                  </a:lnTo>
                  <a:lnTo>
                    <a:pt x="686" y="3098"/>
                  </a:lnTo>
                  <a:lnTo>
                    <a:pt x="677" y="3081"/>
                  </a:lnTo>
                  <a:lnTo>
                    <a:pt x="671" y="3069"/>
                  </a:lnTo>
                  <a:lnTo>
                    <a:pt x="668" y="3054"/>
                  </a:lnTo>
                  <a:lnTo>
                    <a:pt x="664" y="3043"/>
                  </a:lnTo>
                  <a:lnTo>
                    <a:pt x="659" y="3029"/>
                  </a:lnTo>
                  <a:lnTo>
                    <a:pt x="655" y="3016"/>
                  </a:lnTo>
                  <a:lnTo>
                    <a:pt x="651" y="3001"/>
                  </a:lnTo>
                  <a:lnTo>
                    <a:pt x="648" y="2989"/>
                  </a:lnTo>
                  <a:lnTo>
                    <a:pt x="637" y="2936"/>
                  </a:lnTo>
                  <a:lnTo>
                    <a:pt x="630" y="2885"/>
                  </a:lnTo>
                  <a:lnTo>
                    <a:pt x="622" y="2834"/>
                  </a:lnTo>
                  <a:lnTo>
                    <a:pt x="619" y="2783"/>
                  </a:lnTo>
                  <a:lnTo>
                    <a:pt x="613" y="2730"/>
                  </a:lnTo>
                  <a:lnTo>
                    <a:pt x="611" y="2679"/>
                  </a:lnTo>
                  <a:lnTo>
                    <a:pt x="608" y="2626"/>
                  </a:lnTo>
                  <a:lnTo>
                    <a:pt x="606" y="2576"/>
                  </a:lnTo>
                  <a:lnTo>
                    <a:pt x="604" y="2494"/>
                  </a:lnTo>
                  <a:lnTo>
                    <a:pt x="600" y="2423"/>
                  </a:lnTo>
                  <a:lnTo>
                    <a:pt x="606" y="2419"/>
                  </a:lnTo>
                  <a:lnTo>
                    <a:pt x="597" y="2401"/>
                  </a:lnTo>
                  <a:lnTo>
                    <a:pt x="600" y="2381"/>
                  </a:lnTo>
                  <a:lnTo>
                    <a:pt x="604" y="2333"/>
                  </a:lnTo>
                  <a:lnTo>
                    <a:pt x="517" y="2232"/>
                  </a:lnTo>
                  <a:lnTo>
                    <a:pt x="497" y="2208"/>
                  </a:lnTo>
                  <a:lnTo>
                    <a:pt x="493" y="2199"/>
                  </a:lnTo>
                  <a:lnTo>
                    <a:pt x="417" y="2197"/>
                  </a:lnTo>
                  <a:lnTo>
                    <a:pt x="407" y="2202"/>
                  </a:lnTo>
                  <a:lnTo>
                    <a:pt x="369" y="2212"/>
                  </a:lnTo>
                  <a:lnTo>
                    <a:pt x="284" y="2184"/>
                  </a:lnTo>
                  <a:lnTo>
                    <a:pt x="271" y="2168"/>
                  </a:lnTo>
                  <a:lnTo>
                    <a:pt x="262" y="2150"/>
                  </a:lnTo>
                  <a:lnTo>
                    <a:pt x="245" y="2164"/>
                  </a:lnTo>
                  <a:lnTo>
                    <a:pt x="229" y="2170"/>
                  </a:lnTo>
                  <a:lnTo>
                    <a:pt x="218" y="2173"/>
                  </a:lnTo>
                  <a:lnTo>
                    <a:pt x="202" y="2172"/>
                  </a:lnTo>
                  <a:lnTo>
                    <a:pt x="187" y="2170"/>
                  </a:lnTo>
                  <a:lnTo>
                    <a:pt x="173" y="2166"/>
                  </a:lnTo>
                  <a:lnTo>
                    <a:pt x="160" y="2162"/>
                  </a:lnTo>
                  <a:lnTo>
                    <a:pt x="143" y="2155"/>
                  </a:lnTo>
                  <a:lnTo>
                    <a:pt x="131" y="2146"/>
                  </a:lnTo>
                  <a:lnTo>
                    <a:pt x="120" y="2133"/>
                  </a:lnTo>
                  <a:lnTo>
                    <a:pt x="109" y="2119"/>
                  </a:lnTo>
                  <a:lnTo>
                    <a:pt x="100" y="2102"/>
                  </a:lnTo>
                  <a:lnTo>
                    <a:pt x="96" y="2071"/>
                  </a:lnTo>
                  <a:lnTo>
                    <a:pt x="62" y="2055"/>
                  </a:lnTo>
                  <a:lnTo>
                    <a:pt x="45" y="2046"/>
                  </a:lnTo>
                  <a:lnTo>
                    <a:pt x="20" y="2004"/>
                  </a:lnTo>
                  <a:lnTo>
                    <a:pt x="12" y="1977"/>
                  </a:lnTo>
                  <a:lnTo>
                    <a:pt x="3" y="1949"/>
                  </a:lnTo>
                  <a:lnTo>
                    <a:pt x="0" y="1924"/>
                  </a:lnTo>
                  <a:lnTo>
                    <a:pt x="0" y="1899"/>
                  </a:lnTo>
                  <a:lnTo>
                    <a:pt x="3" y="1875"/>
                  </a:lnTo>
                  <a:lnTo>
                    <a:pt x="7" y="1848"/>
                  </a:lnTo>
                  <a:lnTo>
                    <a:pt x="12" y="1822"/>
                  </a:lnTo>
                  <a:lnTo>
                    <a:pt x="20" y="1797"/>
                  </a:lnTo>
                  <a:lnTo>
                    <a:pt x="31" y="1773"/>
                  </a:lnTo>
                  <a:lnTo>
                    <a:pt x="31" y="1762"/>
                  </a:lnTo>
                  <a:lnTo>
                    <a:pt x="36" y="1751"/>
                  </a:lnTo>
                  <a:lnTo>
                    <a:pt x="40" y="1740"/>
                  </a:lnTo>
                  <a:lnTo>
                    <a:pt x="47" y="1729"/>
                  </a:lnTo>
                  <a:lnTo>
                    <a:pt x="52" y="1718"/>
                  </a:lnTo>
                  <a:lnTo>
                    <a:pt x="62" y="1711"/>
                  </a:lnTo>
                  <a:lnTo>
                    <a:pt x="71" y="1702"/>
                  </a:lnTo>
                  <a:lnTo>
                    <a:pt x="82" y="1698"/>
                  </a:lnTo>
                  <a:lnTo>
                    <a:pt x="147" y="1687"/>
                  </a:lnTo>
                  <a:lnTo>
                    <a:pt x="185" y="1717"/>
                  </a:lnTo>
                  <a:lnTo>
                    <a:pt x="247" y="1717"/>
                  </a:lnTo>
                  <a:lnTo>
                    <a:pt x="280" y="1633"/>
                  </a:lnTo>
                  <a:lnTo>
                    <a:pt x="327" y="1616"/>
                  </a:lnTo>
                  <a:lnTo>
                    <a:pt x="389" y="1656"/>
                  </a:lnTo>
                  <a:lnTo>
                    <a:pt x="402" y="1669"/>
                  </a:lnTo>
                  <a:lnTo>
                    <a:pt x="407" y="1684"/>
                  </a:lnTo>
                  <a:lnTo>
                    <a:pt x="433" y="1706"/>
                  </a:lnTo>
                  <a:lnTo>
                    <a:pt x="458" y="1733"/>
                  </a:lnTo>
                  <a:lnTo>
                    <a:pt x="482" y="1760"/>
                  </a:lnTo>
                  <a:lnTo>
                    <a:pt x="506" y="1788"/>
                  </a:lnTo>
                  <a:lnTo>
                    <a:pt x="528" y="1813"/>
                  </a:lnTo>
                  <a:lnTo>
                    <a:pt x="553" y="1840"/>
                  </a:lnTo>
                  <a:lnTo>
                    <a:pt x="577" y="1866"/>
                  </a:lnTo>
                  <a:lnTo>
                    <a:pt x="606" y="1891"/>
                  </a:lnTo>
                  <a:lnTo>
                    <a:pt x="662" y="1929"/>
                  </a:lnTo>
                  <a:lnTo>
                    <a:pt x="693" y="1935"/>
                  </a:lnTo>
                  <a:lnTo>
                    <a:pt x="726" y="1937"/>
                  </a:lnTo>
                  <a:lnTo>
                    <a:pt x="759" y="1931"/>
                  </a:lnTo>
                  <a:lnTo>
                    <a:pt x="792" y="1924"/>
                  </a:lnTo>
                  <a:lnTo>
                    <a:pt x="823" y="1911"/>
                  </a:lnTo>
                  <a:lnTo>
                    <a:pt x="855" y="1899"/>
                  </a:lnTo>
                  <a:lnTo>
                    <a:pt x="888" y="1884"/>
                  </a:lnTo>
                  <a:lnTo>
                    <a:pt x="921" y="1873"/>
                  </a:lnTo>
                  <a:lnTo>
                    <a:pt x="932" y="1871"/>
                  </a:lnTo>
                  <a:lnTo>
                    <a:pt x="977" y="1891"/>
                  </a:lnTo>
                  <a:lnTo>
                    <a:pt x="988" y="1909"/>
                  </a:lnTo>
                  <a:lnTo>
                    <a:pt x="996" y="1929"/>
                  </a:lnTo>
                  <a:lnTo>
                    <a:pt x="1001" y="1949"/>
                  </a:lnTo>
                  <a:lnTo>
                    <a:pt x="1003" y="1971"/>
                  </a:lnTo>
                  <a:lnTo>
                    <a:pt x="999" y="1991"/>
                  </a:lnTo>
                  <a:lnTo>
                    <a:pt x="996" y="2011"/>
                  </a:lnTo>
                  <a:lnTo>
                    <a:pt x="988" y="2033"/>
                  </a:lnTo>
                  <a:lnTo>
                    <a:pt x="983" y="2055"/>
                  </a:lnTo>
                  <a:lnTo>
                    <a:pt x="965" y="2079"/>
                  </a:lnTo>
                  <a:lnTo>
                    <a:pt x="946" y="2101"/>
                  </a:lnTo>
                  <a:lnTo>
                    <a:pt x="925" y="2115"/>
                  </a:lnTo>
                  <a:lnTo>
                    <a:pt x="905" y="2130"/>
                  </a:lnTo>
                  <a:lnTo>
                    <a:pt x="883" y="2137"/>
                  </a:lnTo>
                  <a:lnTo>
                    <a:pt x="863" y="2142"/>
                  </a:lnTo>
                  <a:lnTo>
                    <a:pt x="841" y="2144"/>
                  </a:lnTo>
                  <a:lnTo>
                    <a:pt x="823" y="2144"/>
                  </a:lnTo>
                  <a:lnTo>
                    <a:pt x="779" y="2137"/>
                  </a:lnTo>
                  <a:lnTo>
                    <a:pt x="793" y="2179"/>
                  </a:lnTo>
                  <a:lnTo>
                    <a:pt x="826" y="2212"/>
                  </a:lnTo>
                  <a:lnTo>
                    <a:pt x="846" y="2255"/>
                  </a:lnTo>
                  <a:lnTo>
                    <a:pt x="852" y="2283"/>
                  </a:lnTo>
                  <a:lnTo>
                    <a:pt x="870" y="2297"/>
                  </a:lnTo>
                  <a:lnTo>
                    <a:pt x="888" y="2317"/>
                  </a:lnTo>
                  <a:lnTo>
                    <a:pt x="906" y="2337"/>
                  </a:lnTo>
                  <a:lnTo>
                    <a:pt x="925" y="2359"/>
                  </a:lnTo>
                  <a:lnTo>
                    <a:pt x="939" y="2381"/>
                  </a:lnTo>
                  <a:lnTo>
                    <a:pt x="956" y="2403"/>
                  </a:lnTo>
                  <a:lnTo>
                    <a:pt x="968" y="2424"/>
                  </a:lnTo>
                  <a:lnTo>
                    <a:pt x="981" y="2448"/>
                  </a:lnTo>
                  <a:lnTo>
                    <a:pt x="1052" y="2503"/>
                  </a:lnTo>
                  <a:lnTo>
                    <a:pt x="1149" y="2559"/>
                  </a:lnTo>
                  <a:lnTo>
                    <a:pt x="1189" y="2588"/>
                  </a:lnTo>
                  <a:lnTo>
                    <a:pt x="1205" y="2599"/>
                  </a:lnTo>
                  <a:lnTo>
                    <a:pt x="1214" y="2594"/>
                  </a:lnTo>
                  <a:lnTo>
                    <a:pt x="1285" y="2597"/>
                  </a:lnTo>
                  <a:lnTo>
                    <a:pt x="1307" y="2608"/>
                  </a:lnTo>
                  <a:lnTo>
                    <a:pt x="1322" y="2599"/>
                  </a:lnTo>
                  <a:lnTo>
                    <a:pt x="1336" y="2597"/>
                  </a:lnTo>
                  <a:lnTo>
                    <a:pt x="1383" y="2566"/>
                  </a:lnTo>
                  <a:lnTo>
                    <a:pt x="1433" y="2530"/>
                  </a:lnTo>
                  <a:lnTo>
                    <a:pt x="1478" y="2488"/>
                  </a:lnTo>
                  <a:lnTo>
                    <a:pt x="1524" y="2445"/>
                  </a:lnTo>
                  <a:lnTo>
                    <a:pt x="1562" y="2395"/>
                  </a:lnTo>
                  <a:lnTo>
                    <a:pt x="1598" y="2346"/>
                  </a:lnTo>
                  <a:lnTo>
                    <a:pt x="1627" y="2295"/>
                  </a:lnTo>
                  <a:lnTo>
                    <a:pt x="1651" y="2248"/>
                  </a:lnTo>
                  <a:lnTo>
                    <a:pt x="1653" y="2221"/>
                  </a:lnTo>
                  <a:lnTo>
                    <a:pt x="1644" y="2208"/>
                  </a:lnTo>
                  <a:lnTo>
                    <a:pt x="1638" y="2179"/>
                  </a:lnTo>
                  <a:lnTo>
                    <a:pt x="1627" y="2135"/>
                  </a:lnTo>
                  <a:lnTo>
                    <a:pt x="1618" y="2102"/>
                  </a:lnTo>
                  <a:lnTo>
                    <a:pt x="1609" y="2071"/>
                  </a:lnTo>
                  <a:lnTo>
                    <a:pt x="1502" y="2031"/>
                  </a:lnTo>
                  <a:lnTo>
                    <a:pt x="1478" y="2004"/>
                  </a:lnTo>
                  <a:lnTo>
                    <a:pt x="1458" y="1980"/>
                  </a:lnTo>
                  <a:lnTo>
                    <a:pt x="1440" y="1962"/>
                  </a:lnTo>
                  <a:lnTo>
                    <a:pt x="1425" y="1924"/>
                  </a:lnTo>
                  <a:lnTo>
                    <a:pt x="1420" y="1888"/>
                  </a:lnTo>
                  <a:lnTo>
                    <a:pt x="1422" y="1844"/>
                  </a:lnTo>
                  <a:lnTo>
                    <a:pt x="1434" y="1808"/>
                  </a:lnTo>
                  <a:lnTo>
                    <a:pt x="1449" y="1791"/>
                  </a:lnTo>
                  <a:lnTo>
                    <a:pt x="1467" y="1780"/>
                  </a:lnTo>
                  <a:lnTo>
                    <a:pt x="1484" y="1771"/>
                  </a:lnTo>
                  <a:lnTo>
                    <a:pt x="1502" y="1760"/>
                  </a:lnTo>
                  <a:lnTo>
                    <a:pt x="1525" y="1751"/>
                  </a:lnTo>
                  <a:lnTo>
                    <a:pt x="1525" y="1735"/>
                  </a:lnTo>
                  <a:lnTo>
                    <a:pt x="1531" y="1718"/>
                  </a:lnTo>
                  <a:lnTo>
                    <a:pt x="1538" y="1702"/>
                  </a:lnTo>
                  <a:lnTo>
                    <a:pt x="1551" y="1687"/>
                  </a:lnTo>
                  <a:lnTo>
                    <a:pt x="1564" y="1673"/>
                  </a:lnTo>
                  <a:lnTo>
                    <a:pt x="1580" y="1662"/>
                  </a:lnTo>
                  <a:lnTo>
                    <a:pt x="1596" y="1651"/>
                  </a:lnTo>
                  <a:lnTo>
                    <a:pt x="1615" y="1647"/>
                  </a:lnTo>
                  <a:lnTo>
                    <a:pt x="1615" y="1633"/>
                  </a:lnTo>
                  <a:lnTo>
                    <a:pt x="1525" y="1473"/>
                  </a:lnTo>
                  <a:lnTo>
                    <a:pt x="1524" y="1464"/>
                  </a:lnTo>
                  <a:lnTo>
                    <a:pt x="1520" y="1458"/>
                  </a:lnTo>
                  <a:lnTo>
                    <a:pt x="1507" y="1449"/>
                  </a:lnTo>
                  <a:lnTo>
                    <a:pt x="1500" y="1453"/>
                  </a:lnTo>
                  <a:lnTo>
                    <a:pt x="1413" y="1434"/>
                  </a:lnTo>
                  <a:lnTo>
                    <a:pt x="1396" y="1391"/>
                  </a:lnTo>
                  <a:lnTo>
                    <a:pt x="1380" y="1367"/>
                  </a:lnTo>
                  <a:lnTo>
                    <a:pt x="1365" y="1345"/>
                  </a:lnTo>
                  <a:lnTo>
                    <a:pt x="1363" y="1325"/>
                  </a:lnTo>
                  <a:lnTo>
                    <a:pt x="1354" y="1251"/>
                  </a:lnTo>
                  <a:lnTo>
                    <a:pt x="1312" y="1293"/>
                  </a:lnTo>
                  <a:lnTo>
                    <a:pt x="1303" y="1296"/>
                  </a:lnTo>
                  <a:lnTo>
                    <a:pt x="1289" y="1302"/>
                  </a:lnTo>
                  <a:lnTo>
                    <a:pt x="1272" y="1305"/>
                  </a:lnTo>
                  <a:lnTo>
                    <a:pt x="1256" y="1307"/>
                  </a:lnTo>
                  <a:lnTo>
                    <a:pt x="1240" y="1305"/>
                  </a:lnTo>
                  <a:lnTo>
                    <a:pt x="1225" y="1305"/>
                  </a:lnTo>
                  <a:lnTo>
                    <a:pt x="1209" y="1300"/>
                  </a:lnTo>
                  <a:lnTo>
                    <a:pt x="1192" y="1294"/>
                  </a:lnTo>
                  <a:lnTo>
                    <a:pt x="1176" y="1287"/>
                  </a:lnTo>
                  <a:lnTo>
                    <a:pt x="1161" y="1278"/>
                  </a:lnTo>
                  <a:lnTo>
                    <a:pt x="1132" y="1242"/>
                  </a:lnTo>
                  <a:lnTo>
                    <a:pt x="1105" y="1189"/>
                  </a:lnTo>
                  <a:lnTo>
                    <a:pt x="1099" y="1163"/>
                  </a:lnTo>
                  <a:lnTo>
                    <a:pt x="1096" y="1140"/>
                  </a:lnTo>
                  <a:lnTo>
                    <a:pt x="1092" y="1116"/>
                  </a:lnTo>
                  <a:lnTo>
                    <a:pt x="1094" y="1092"/>
                  </a:lnTo>
                  <a:lnTo>
                    <a:pt x="1096" y="1067"/>
                  </a:lnTo>
                  <a:lnTo>
                    <a:pt x="1103" y="1043"/>
                  </a:lnTo>
                  <a:lnTo>
                    <a:pt x="1112" y="1020"/>
                  </a:lnTo>
                  <a:lnTo>
                    <a:pt x="1129" y="996"/>
                  </a:lnTo>
                  <a:lnTo>
                    <a:pt x="1152" y="972"/>
                  </a:lnTo>
                  <a:lnTo>
                    <a:pt x="1158" y="967"/>
                  </a:lnTo>
                  <a:lnTo>
                    <a:pt x="1176" y="963"/>
                  </a:lnTo>
                  <a:lnTo>
                    <a:pt x="1185" y="958"/>
                  </a:lnTo>
                  <a:lnTo>
                    <a:pt x="1200" y="954"/>
                  </a:lnTo>
                  <a:lnTo>
                    <a:pt x="1220" y="954"/>
                  </a:lnTo>
                  <a:lnTo>
                    <a:pt x="1265" y="954"/>
                  </a:lnTo>
                  <a:lnTo>
                    <a:pt x="1271" y="952"/>
                  </a:lnTo>
                  <a:lnTo>
                    <a:pt x="1287" y="930"/>
                  </a:lnTo>
                  <a:lnTo>
                    <a:pt x="1301" y="910"/>
                  </a:lnTo>
                  <a:lnTo>
                    <a:pt x="1311" y="888"/>
                  </a:lnTo>
                  <a:lnTo>
                    <a:pt x="1320" y="868"/>
                  </a:lnTo>
                  <a:lnTo>
                    <a:pt x="1325" y="847"/>
                  </a:lnTo>
                  <a:lnTo>
                    <a:pt x="1332" y="825"/>
                  </a:lnTo>
                  <a:lnTo>
                    <a:pt x="1340" y="803"/>
                  </a:lnTo>
                  <a:lnTo>
                    <a:pt x="1349" y="783"/>
                  </a:lnTo>
                  <a:lnTo>
                    <a:pt x="1360" y="637"/>
                  </a:lnTo>
                  <a:lnTo>
                    <a:pt x="1372" y="581"/>
                  </a:lnTo>
                  <a:lnTo>
                    <a:pt x="1387" y="554"/>
                  </a:lnTo>
                  <a:lnTo>
                    <a:pt x="1389" y="534"/>
                  </a:lnTo>
                  <a:lnTo>
                    <a:pt x="1393" y="486"/>
                  </a:lnTo>
                  <a:lnTo>
                    <a:pt x="1420" y="355"/>
                  </a:lnTo>
                  <a:lnTo>
                    <a:pt x="1443" y="321"/>
                  </a:lnTo>
                  <a:lnTo>
                    <a:pt x="1454" y="308"/>
                  </a:lnTo>
                  <a:lnTo>
                    <a:pt x="1458" y="272"/>
                  </a:lnTo>
                  <a:lnTo>
                    <a:pt x="1469" y="235"/>
                  </a:lnTo>
                  <a:lnTo>
                    <a:pt x="1480" y="199"/>
                  </a:lnTo>
                  <a:lnTo>
                    <a:pt x="1498" y="164"/>
                  </a:lnTo>
                  <a:lnTo>
                    <a:pt x="1518" y="128"/>
                  </a:lnTo>
                  <a:lnTo>
                    <a:pt x="1544" y="93"/>
                  </a:lnTo>
                  <a:lnTo>
                    <a:pt x="1571" y="60"/>
                  </a:lnTo>
                  <a:lnTo>
                    <a:pt x="1606" y="29"/>
                  </a:lnTo>
                  <a:lnTo>
                    <a:pt x="1631" y="15"/>
                  </a:lnTo>
                  <a:lnTo>
                    <a:pt x="1657" y="6"/>
                  </a:lnTo>
                  <a:lnTo>
                    <a:pt x="1682" y="0"/>
                  </a:lnTo>
                  <a:lnTo>
                    <a:pt x="1708" y="0"/>
                  </a:lnTo>
                  <a:lnTo>
                    <a:pt x="1733" y="0"/>
                  </a:lnTo>
                  <a:lnTo>
                    <a:pt x="1758" y="8"/>
                  </a:lnTo>
                  <a:lnTo>
                    <a:pt x="1784" y="17"/>
                  </a:lnTo>
                  <a:lnTo>
                    <a:pt x="1811" y="33"/>
                  </a:lnTo>
                  <a:lnTo>
                    <a:pt x="1882" y="100"/>
                  </a:lnTo>
                  <a:lnTo>
                    <a:pt x="1926" y="179"/>
                  </a:lnTo>
                  <a:lnTo>
                    <a:pt x="1935" y="171"/>
                  </a:lnTo>
                  <a:lnTo>
                    <a:pt x="1946" y="166"/>
                  </a:lnTo>
                  <a:lnTo>
                    <a:pt x="1957" y="161"/>
                  </a:lnTo>
                  <a:lnTo>
                    <a:pt x="1968" y="157"/>
                  </a:lnTo>
                  <a:lnTo>
                    <a:pt x="1977" y="151"/>
                  </a:lnTo>
                  <a:lnTo>
                    <a:pt x="1988" y="151"/>
                  </a:lnTo>
                  <a:lnTo>
                    <a:pt x="1999" y="150"/>
                  </a:lnTo>
                  <a:lnTo>
                    <a:pt x="2010" y="151"/>
                  </a:lnTo>
                  <a:lnTo>
                    <a:pt x="2026" y="155"/>
                  </a:lnTo>
                  <a:lnTo>
                    <a:pt x="2043" y="164"/>
                  </a:lnTo>
                  <a:lnTo>
                    <a:pt x="2053" y="173"/>
                  </a:lnTo>
                  <a:lnTo>
                    <a:pt x="2066" y="188"/>
                  </a:lnTo>
                  <a:lnTo>
                    <a:pt x="2073" y="201"/>
                  </a:lnTo>
                  <a:lnTo>
                    <a:pt x="2081" y="217"/>
                  </a:lnTo>
                  <a:lnTo>
                    <a:pt x="2086" y="233"/>
                  </a:lnTo>
                  <a:lnTo>
                    <a:pt x="2092" y="250"/>
                  </a:lnTo>
                  <a:lnTo>
                    <a:pt x="2099" y="293"/>
                  </a:lnTo>
                  <a:lnTo>
                    <a:pt x="2099" y="313"/>
                  </a:lnTo>
                  <a:lnTo>
                    <a:pt x="2101" y="459"/>
                  </a:lnTo>
                  <a:lnTo>
                    <a:pt x="2101" y="477"/>
                  </a:lnTo>
                  <a:lnTo>
                    <a:pt x="2124" y="570"/>
                  </a:lnTo>
                  <a:lnTo>
                    <a:pt x="2146" y="610"/>
                  </a:lnTo>
                  <a:lnTo>
                    <a:pt x="2152" y="626"/>
                  </a:lnTo>
                  <a:lnTo>
                    <a:pt x="2163" y="650"/>
                  </a:lnTo>
                  <a:lnTo>
                    <a:pt x="2170" y="665"/>
                  </a:lnTo>
                  <a:lnTo>
                    <a:pt x="2194" y="717"/>
                  </a:lnTo>
                  <a:lnTo>
                    <a:pt x="2206" y="772"/>
                  </a:lnTo>
                  <a:lnTo>
                    <a:pt x="2215" y="827"/>
                  </a:lnTo>
                  <a:lnTo>
                    <a:pt x="2215" y="881"/>
                  </a:lnTo>
                  <a:lnTo>
                    <a:pt x="2215" y="936"/>
                  </a:lnTo>
                  <a:lnTo>
                    <a:pt x="2206" y="990"/>
                  </a:lnTo>
                  <a:lnTo>
                    <a:pt x="2197" y="1045"/>
                  </a:lnTo>
                  <a:lnTo>
                    <a:pt x="2185" y="1100"/>
                  </a:lnTo>
                  <a:lnTo>
                    <a:pt x="2170" y="1156"/>
                  </a:lnTo>
                  <a:lnTo>
                    <a:pt x="2155" y="1216"/>
                  </a:lnTo>
                  <a:lnTo>
                    <a:pt x="2139" y="1272"/>
                  </a:lnTo>
                  <a:lnTo>
                    <a:pt x="2124" y="1274"/>
                  </a:lnTo>
                  <a:lnTo>
                    <a:pt x="2124" y="1293"/>
                  </a:lnTo>
                  <a:lnTo>
                    <a:pt x="2124" y="1311"/>
                  </a:lnTo>
                  <a:lnTo>
                    <a:pt x="2126" y="1334"/>
                  </a:lnTo>
                  <a:lnTo>
                    <a:pt x="2128" y="1360"/>
                  </a:lnTo>
                  <a:lnTo>
                    <a:pt x="2126" y="1383"/>
                  </a:lnTo>
                  <a:lnTo>
                    <a:pt x="2126" y="1409"/>
                  </a:lnTo>
                  <a:lnTo>
                    <a:pt x="2123" y="1433"/>
                  </a:lnTo>
                  <a:lnTo>
                    <a:pt x="2119" y="1458"/>
                  </a:lnTo>
                  <a:lnTo>
                    <a:pt x="2114" y="1484"/>
                  </a:lnTo>
                  <a:lnTo>
                    <a:pt x="2108" y="1509"/>
                  </a:lnTo>
                  <a:lnTo>
                    <a:pt x="2114" y="1609"/>
                  </a:lnTo>
                  <a:lnTo>
                    <a:pt x="2114" y="1656"/>
                  </a:lnTo>
                  <a:lnTo>
                    <a:pt x="2119" y="1666"/>
                  </a:lnTo>
                  <a:lnTo>
                    <a:pt x="2124" y="1677"/>
                  </a:lnTo>
                  <a:lnTo>
                    <a:pt x="2130" y="1687"/>
                  </a:lnTo>
                  <a:lnTo>
                    <a:pt x="2137" y="1698"/>
                  </a:lnTo>
                  <a:lnTo>
                    <a:pt x="2141" y="1707"/>
                  </a:lnTo>
                  <a:lnTo>
                    <a:pt x="2144" y="1718"/>
                  </a:lnTo>
                  <a:lnTo>
                    <a:pt x="2148" y="1729"/>
                  </a:lnTo>
                  <a:lnTo>
                    <a:pt x="2152" y="1740"/>
                  </a:lnTo>
                  <a:lnTo>
                    <a:pt x="2166" y="1829"/>
                  </a:lnTo>
                  <a:lnTo>
                    <a:pt x="2170" y="1835"/>
                  </a:lnTo>
                  <a:lnTo>
                    <a:pt x="2217" y="1857"/>
                  </a:lnTo>
                  <a:lnTo>
                    <a:pt x="2226" y="1882"/>
                  </a:lnTo>
                  <a:lnTo>
                    <a:pt x="2230" y="1897"/>
                  </a:lnTo>
                  <a:lnTo>
                    <a:pt x="2232" y="1913"/>
                  </a:lnTo>
                  <a:lnTo>
                    <a:pt x="2234" y="1929"/>
                  </a:lnTo>
                  <a:lnTo>
                    <a:pt x="2237" y="1946"/>
                  </a:lnTo>
                  <a:lnTo>
                    <a:pt x="2239" y="1960"/>
                  </a:lnTo>
                  <a:lnTo>
                    <a:pt x="2245" y="1975"/>
                  </a:lnTo>
                  <a:lnTo>
                    <a:pt x="2250" y="1991"/>
                  </a:lnTo>
                  <a:lnTo>
                    <a:pt x="2261" y="2008"/>
                  </a:lnTo>
                  <a:lnTo>
                    <a:pt x="2430" y="2093"/>
                  </a:lnTo>
                  <a:lnTo>
                    <a:pt x="2445" y="2111"/>
                  </a:lnTo>
                  <a:lnTo>
                    <a:pt x="2485" y="2121"/>
                  </a:lnTo>
                  <a:lnTo>
                    <a:pt x="2529" y="2130"/>
                  </a:lnTo>
                  <a:lnTo>
                    <a:pt x="2569" y="2137"/>
                  </a:lnTo>
                  <a:lnTo>
                    <a:pt x="2612" y="2146"/>
                  </a:lnTo>
                  <a:lnTo>
                    <a:pt x="2652" y="2151"/>
                  </a:lnTo>
                  <a:lnTo>
                    <a:pt x="2694" y="2159"/>
                  </a:lnTo>
                  <a:lnTo>
                    <a:pt x="2736" y="2166"/>
                  </a:lnTo>
                  <a:lnTo>
                    <a:pt x="2780" y="2173"/>
                  </a:lnTo>
                  <a:lnTo>
                    <a:pt x="2882" y="2168"/>
                  </a:lnTo>
                  <a:lnTo>
                    <a:pt x="2916" y="2159"/>
                  </a:lnTo>
                  <a:lnTo>
                    <a:pt x="3029" y="2117"/>
                  </a:lnTo>
                  <a:lnTo>
                    <a:pt x="3057" y="2108"/>
                  </a:lnTo>
                  <a:lnTo>
                    <a:pt x="3095" y="2088"/>
                  </a:lnTo>
                  <a:lnTo>
                    <a:pt x="3109" y="2081"/>
                  </a:lnTo>
                  <a:lnTo>
                    <a:pt x="3115" y="2081"/>
                  </a:lnTo>
                  <a:lnTo>
                    <a:pt x="3233" y="2028"/>
                  </a:lnTo>
                  <a:lnTo>
                    <a:pt x="3241" y="2024"/>
                  </a:lnTo>
                  <a:lnTo>
                    <a:pt x="3259" y="2033"/>
                  </a:lnTo>
                  <a:lnTo>
                    <a:pt x="3259" y="2042"/>
                  </a:lnTo>
                  <a:lnTo>
                    <a:pt x="3279" y="2051"/>
                  </a:lnTo>
                  <a:lnTo>
                    <a:pt x="3282" y="2064"/>
                  </a:lnTo>
                  <a:lnTo>
                    <a:pt x="3302" y="2061"/>
                  </a:lnTo>
                  <a:lnTo>
                    <a:pt x="3306" y="2075"/>
                  </a:lnTo>
                  <a:lnTo>
                    <a:pt x="3335" y="2061"/>
                  </a:lnTo>
                  <a:lnTo>
                    <a:pt x="3343" y="2181"/>
                  </a:lnTo>
                  <a:lnTo>
                    <a:pt x="3346" y="2301"/>
                  </a:lnTo>
                  <a:lnTo>
                    <a:pt x="3341" y="2423"/>
                  </a:lnTo>
                  <a:lnTo>
                    <a:pt x="3335" y="2545"/>
                  </a:lnTo>
                  <a:lnTo>
                    <a:pt x="3324" y="2665"/>
                  </a:lnTo>
                  <a:lnTo>
                    <a:pt x="3313" y="2787"/>
                  </a:lnTo>
                  <a:lnTo>
                    <a:pt x="3299" y="2909"/>
                  </a:lnTo>
                  <a:lnTo>
                    <a:pt x="3288" y="3031"/>
                  </a:lnTo>
                  <a:lnTo>
                    <a:pt x="3273" y="3054"/>
                  </a:lnTo>
                  <a:lnTo>
                    <a:pt x="3252" y="3071"/>
                  </a:lnTo>
                  <a:lnTo>
                    <a:pt x="3242" y="3080"/>
                  </a:lnTo>
                  <a:lnTo>
                    <a:pt x="3219" y="3094"/>
                  </a:lnTo>
                  <a:lnTo>
                    <a:pt x="3193" y="3116"/>
                  </a:lnTo>
                  <a:lnTo>
                    <a:pt x="3162" y="3125"/>
                  </a:lnTo>
                  <a:lnTo>
                    <a:pt x="3139" y="3182"/>
                  </a:lnTo>
                  <a:lnTo>
                    <a:pt x="3124" y="3187"/>
                  </a:lnTo>
                  <a:lnTo>
                    <a:pt x="3035" y="3211"/>
                  </a:lnTo>
                  <a:lnTo>
                    <a:pt x="2946" y="3243"/>
                  </a:lnTo>
                  <a:lnTo>
                    <a:pt x="2920" y="3253"/>
                  </a:lnTo>
                  <a:lnTo>
                    <a:pt x="2907" y="3258"/>
                  </a:lnTo>
                  <a:lnTo>
                    <a:pt x="2898" y="3262"/>
                  </a:lnTo>
                  <a:lnTo>
                    <a:pt x="2884" y="3273"/>
                  </a:lnTo>
                  <a:lnTo>
                    <a:pt x="2858" y="3291"/>
                  </a:lnTo>
                  <a:lnTo>
                    <a:pt x="2774" y="3318"/>
                  </a:lnTo>
                  <a:lnTo>
                    <a:pt x="2774" y="3367"/>
                  </a:lnTo>
                  <a:lnTo>
                    <a:pt x="2771" y="3389"/>
                  </a:lnTo>
                  <a:lnTo>
                    <a:pt x="2769" y="3404"/>
                  </a:lnTo>
                  <a:lnTo>
                    <a:pt x="2778" y="3438"/>
                  </a:lnTo>
                  <a:lnTo>
                    <a:pt x="2771" y="3485"/>
                  </a:lnTo>
                  <a:lnTo>
                    <a:pt x="2771" y="3564"/>
                  </a:lnTo>
                  <a:lnTo>
                    <a:pt x="2765" y="3607"/>
                  </a:lnTo>
                  <a:lnTo>
                    <a:pt x="2751" y="3753"/>
                  </a:lnTo>
                  <a:lnTo>
                    <a:pt x="2756" y="3791"/>
                  </a:lnTo>
                  <a:lnTo>
                    <a:pt x="2762" y="3800"/>
                  </a:lnTo>
                  <a:lnTo>
                    <a:pt x="2771" y="3846"/>
                  </a:lnTo>
                  <a:lnTo>
                    <a:pt x="2780" y="3860"/>
                  </a:lnTo>
                  <a:lnTo>
                    <a:pt x="2787" y="3895"/>
                  </a:lnTo>
                  <a:lnTo>
                    <a:pt x="2804" y="3937"/>
                  </a:lnTo>
                  <a:lnTo>
                    <a:pt x="2813" y="3951"/>
                  </a:lnTo>
                  <a:lnTo>
                    <a:pt x="2827" y="3997"/>
                  </a:lnTo>
                  <a:lnTo>
                    <a:pt x="2835" y="4004"/>
                  </a:lnTo>
                  <a:lnTo>
                    <a:pt x="2836" y="4022"/>
                  </a:lnTo>
                  <a:lnTo>
                    <a:pt x="2853" y="4082"/>
                  </a:lnTo>
                  <a:lnTo>
                    <a:pt x="2864" y="4144"/>
                  </a:lnTo>
                  <a:lnTo>
                    <a:pt x="2869" y="4204"/>
                  </a:lnTo>
                  <a:lnTo>
                    <a:pt x="2875" y="4266"/>
                  </a:lnTo>
                  <a:lnTo>
                    <a:pt x="2876" y="4326"/>
                  </a:lnTo>
                  <a:lnTo>
                    <a:pt x="2880" y="4388"/>
                  </a:lnTo>
                  <a:lnTo>
                    <a:pt x="2887" y="4450"/>
                  </a:lnTo>
                  <a:lnTo>
                    <a:pt x="2902" y="4512"/>
                  </a:lnTo>
                  <a:lnTo>
                    <a:pt x="2907" y="4536"/>
                  </a:lnTo>
                  <a:lnTo>
                    <a:pt x="2926" y="4605"/>
                  </a:lnTo>
                  <a:lnTo>
                    <a:pt x="2964" y="4723"/>
                  </a:lnTo>
                  <a:lnTo>
                    <a:pt x="3042" y="4867"/>
                  </a:lnTo>
                  <a:lnTo>
                    <a:pt x="3049" y="4883"/>
                  </a:lnTo>
                  <a:lnTo>
                    <a:pt x="3059" y="4898"/>
                  </a:lnTo>
                  <a:lnTo>
                    <a:pt x="3077" y="4927"/>
                  </a:lnTo>
                  <a:lnTo>
                    <a:pt x="3095" y="4945"/>
                  </a:lnTo>
                  <a:lnTo>
                    <a:pt x="3130" y="4992"/>
                  </a:lnTo>
                  <a:lnTo>
                    <a:pt x="3162" y="5043"/>
                  </a:lnTo>
                  <a:lnTo>
                    <a:pt x="3299" y="5191"/>
                  </a:lnTo>
                  <a:lnTo>
                    <a:pt x="3313" y="5227"/>
                  </a:lnTo>
                  <a:lnTo>
                    <a:pt x="3299" y="5284"/>
                  </a:lnTo>
                  <a:lnTo>
                    <a:pt x="3252" y="5331"/>
                  </a:lnTo>
                  <a:lnTo>
                    <a:pt x="3237" y="5336"/>
                  </a:lnTo>
                  <a:lnTo>
                    <a:pt x="3242" y="5387"/>
                  </a:lnTo>
                  <a:lnTo>
                    <a:pt x="3233" y="5411"/>
                  </a:lnTo>
                  <a:lnTo>
                    <a:pt x="3217" y="5433"/>
                  </a:lnTo>
                  <a:lnTo>
                    <a:pt x="3199" y="5455"/>
                  </a:lnTo>
                  <a:lnTo>
                    <a:pt x="3177" y="5473"/>
                  </a:lnTo>
                  <a:lnTo>
                    <a:pt x="3157" y="5493"/>
                  </a:lnTo>
                  <a:lnTo>
                    <a:pt x="3131" y="5509"/>
                  </a:lnTo>
                  <a:lnTo>
                    <a:pt x="3109" y="5526"/>
                  </a:lnTo>
                  <a:lnTo>
                    <a:pt x="3084" y="5538"/>
                  </a:lnTo>
                  <a:lnTo>
                    <a:pt x="3062" y="5553"/>
                  </a:lnTo>
                  <a:lnTo>
                    <a:pt x="3033" y="5560"/>
                  </a:lnTo>
                  <a:lnTo>
                    <a:pt x="3004" y="5567"/>
                  </a:lnTo>
                  <a:lnTo>
                    <a:pt x="2977" y="5573"/>
                  </a:lnTo>
                  <a:lnTo>
                    <a:pt x="2949" y="5578"/>
                  </a:lnTo>
                  <a:lnTo>
                    <a:pt x="2920" y="5580"/>
                  </a:lnTo>
                  <a:lnTo>
                    <a:pt x="2891" y="5584"/>
                  </a:lnTo>
                  <a:lnTo>
                    <a:pt x="2864" y="5584"/>
                  </a:lnTo>
                  <a:lnTo>
                    <a:pt x="2836" y="5586"/>
                  </a:lnTo>
                  <a:lnTo>
                    <a:pt x="2794" y="5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5" name="Freeform 15">
              <a:extLst>
                <a:ext uri="{FF2B5EF4-FFF2-40B4-BE49-F238E27FC236}">
                  <a16:creationId xmlns:a16="http://schemas.microsoft.com/office/drawing/2014/main" id="{85EAE763-79BE-4647-8E88-7B64BA6BA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3644"/>
              <a:ext cx="368" cy="150"/>
            </a:xfrm>
            <a:custGeom>
              <a:avLst/>
              <a:gdLst>
                <a:gd name="T0" fmla="*/ 306 w 738"/>
                <a:gd name="T1" fmla="*/ 299 h 301"/>
                <a:gd name="T2" fmla="*/ 268 w 738"/>
                <a:gd name="T3" fmla="*/ 297 h 301"/>
                <a:gd name="T4" fmla="*/ 230 w 738"/>
                <a:gd name="T5" fmla="*/ 293 h 301"/>
                <a:gd name="T6" fmla="*/ 192 w 738"/>
                <a:gd name="T7" fmla="*/ 288 h 301"/>
                <a:gd name="T8" fmla="*/ 153 w 738"/>
                <a:gd name="T9" fmla="*/ 281 h 301"/>
                <a:gd name="T10" fmla="*/ 115 w 738"/>
                <a:gd name="T11" fmla="*/ 268 h 301"/>
                <a:gd name="T12" fmla="*/ 77 w 738"/>
                <a:gd name="T13" fmla="*/ 255 h 301"/>
                <a:gd name="T14" fmla="*/ 39 w 738"/>
                <a:gd name="T15" fmla="*/ 237 h 301"/>
                <a:gd name="T16" fmla="*/ 0 w 738"/>
                <a:gd name="T17" fmla="*/ 217 h 301"/>
                <a:gd name="T18" fmla="*/ 80 w 738"/>
                <a:gd name="T19" fmla="*/ 153 h 301"/>
                <a:gd name="T20" fmla="*/ 279 w 738"/>
                <a:gd name="T21" fmla="*/ 53 h 301"/>
                <a:gd name="T22" fmla="*/ 293 w 738"/>
                <a:gd name="T23" fmla="*/ 48 h 301"/>
                <a:gd name="T24" fmla="*/ 306 w 738"/>
                <a:gd name="T25" fmla="*/ 42 h 301"/>
                <a:gd name="T26" fmla="*/ 355 w 738"/>
                <a:gd name="T27" fmla="*/ 26 h 301"/>
                <a:gd name="T28" fmla="*/ 377 w 738"/>
                <a:gd name="T29" fmla="*/ 24 h 301"/>
                <a:gd name="T30" fmla="*/ 417 w 738"/>
                <a:gd name="T31" fmla="*/ 17 h 301"/>
                <a:gd name="T32" fmla="*/ 459 w 738"/>
                <a:gd name="T33" fmla="*/ 9 h 301"/>
                <a:gd name="T34" fmla="*/ 501 w 738"/>
                <a:gd name="T35" fmla="*/ 2 h 301"/>
                <a:gd name="T36" fmla="*/ 543 w 738"/>
                <a:gd name="T37" fmla="*/ 0 h 301"/>
                <a:gd name="T38" fmla="*/ 583 w 738"/>
                <a:gd name="T39" fmla="*/ 0 h 301"/>
                <a:gd name="T40" fmla="*/ 625 w 738"/>
                <a:gd name="T41" fmla="*/ 8 h 301"/>
                <a:gd name="T42" fmla="*/ 669 w 738"/>
                <a:gd name="T43" fmla="*/ 22 h 301"/>
                <a:gd name="T44" fmla="*/ 712 w 738"/>
                <a:gd name="T45" fmla="*/ 48 h 301"/>
                <a:gd name="T46" fmla="*/ 738 w 738"/>
                <a:gd name="T47" fmla="*/ 80 h 301"/>
                <a:gd name="T48" fmla="*/ 738 w 738"/>
                <a:gd name="T49" fmla="*/ 95 h 301"/>
                <a:gd name="T50" fmla="*/ 732 w 738"/>
                <a:gd name="T51" fmla="*/ 119 h 301"/>
                <a:gd name="T52" fmla="*/ 721 w 738"/>
                <a:gd name="T53" fmla="*/ 144 h 301"/>
                <a:gd name="T54" fmla="*/ 703 w 738"/>
                <a:gd name="T55" fmla="*/ 170 h 301"/>
                <a:gd name="T56" fmla="*/ 683 w 738"/>
                <a:gd name="T57" fmla="*/ 193 h 301"/>
                <a:gd name="T58" fmla="*/ 658 w 738"/>
                <a:gd name="T59" fmla="*/ 213 h 301"/>
                <a:gd name="T60" fmla="*/ 634 w 738"/>
                <a:gd name="T61" fmla="*/ 233 h 301"/>
                <a:gd name="T62" fmla="*/ 608 w 738"/>
                <a:gd name="T63" fmla="*/ 248 h 301"/>
                <a:gd name="T64" fmla="*/ 587 w 738"/>
                <a:gd name="T65" fmla="*/ 261 h 301"/>
                <a:gd name="T66" fmla="*/ 568 w 738"/>
                <a:gd name="T67" fmla="*/ 266 h 301"/>
                <a:gd name="T68" fmla="*/ 521 w 738"/>
                <a:gd name="T69" fmla="*/ 284 h 301"/>
                <a:gd name="T70" fmla="*/ 494 w 738"/>
                <a:gd name="T71" fmla="*/ 288 h 301"/>
                <a:gd name="T72" fmla="*/ 466 w 738"/>
                <a:gd name="T73" fmla="*/ 292 h 301"/>
                <a:gd name="T74" fmla="*/ 441 w 738"/>
                <a:gd name="T75" fmla="*/ 295 h 301"/>
                <a:gd name="T76" fmla="*/ 415 w 738"/>
                <a:gd name="T77" fmla="*/ 299 h 301"/>
                <a:gd name="T78" fmla="*/ 388 w 738"/>
                <a:gd name="T79" fmla="*/ 299 h 301"/>
                <a:gd name="T80" fmla="*/ 363 w 738"/>
                <a:gd name="T81" fmla="*/ 301 h 301"/>
                <a:gd name="T82" fmla="*/ 337 w 738"/>
                <a:gd name="T83" fmla="*/ 299 h 301"/>
                <a:gd name="T84" fmla="*/ 312 w 738"/>
                <a:gd name="T85" fmla="*/ 299 h 301"/>
                <a:gd name="T86" fmla="*/ 306 w 738"/>
                <a:gd name="T87" fmla="*/ 2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8" h="301">
                  <a:moveTo>
                    <a:pt x="306" y="299"/>
                  </a:moveTo>
                  <a:lnTo>
                    <a:pt x="268" y="297"/>
                  </a:lnTo>
                  <a:lnTo>
                    <a:pt x="230" y="293"/>
                  </a:lnTo>
                  <a:lnTo>
                    <a:pt x="192" y="288"/>
                  </a:lnTo>
                  <a:lnTo>
                    <a:pt x="153" y="281"/>
                  </a:lnTo>
                  <a:lnTo>
                    <a:pt x="115" y="268"/>
                  </a:lnTo>
                  <a:lnTo>
                    <a:pt x="77" y="255"/>
                  </a:lnTo>
                  <a:lnTo>
                    <a:pt x="39" y="237"/>
                  </a:lnTo>
                  <a:lnTo>
                    <a:pt x="0" y="217"/>
                  </a:lnTo>
                  <a:lnTo>
                    <a:pt x="80" y="153"/>
                  </a:lnTo>
                  <a:lnTo>
                    <a:pt x="279" y="53"/>
                  </a:lnTo>
                  <a:lnTo>
                    <a:pt x="293" y="48"/>
                  </a:lnTo>
                  <a:lnTo>
                    <a:pt x="306" y="42"/>
                  </a:lnTo>
                  <a:lnTo>
                    <a:pt x="355" y="26"/>
                  </a:lnTo>
                  <a:lnTo>
                    <a:pt x="377" y="24"/>
                  </a:lnTo>
                  <a:lnTo>
                    <a:pt x="417" y="17"/>
                  </a:lnTo>
                  <a:lnTo>
                    <a:pt x="459" y="9"/>
                  </a:lnTo>
                  <a:lnTo>
                    <a:pt x="501" y="2"/>
                  </a:lnTo>
                  <a:lnTo>
                    <a:pt x="543" y="0"/>
                  </a:lnTo>
                  <a:lnTo>
                    <a:pt x="583" y="0"/>
                  </a:lnTo>
                  <a:lnTo>
                    <a:pt x="625" y="8"/>
                  </a:lnTo>
                  <a:lnTo>
                    <a:pt x="669" y="22"/>
                  </a:lnTo>
                  <a:lnTo>
                    <a:pt x="712" y="48"/>
                  </a:lnTo>
                  <a:lnTo>
                    <a:pt x="738" y="80"/>
                  </a:lnTo>
                  <a:lnTo>
                    <a:pt x="738" y="95"/>
                  </a:lnTo>
                  <a:lnTo>
                    <a:pt x="732" y="119"/>
                  </a:lnTo>
                  <a:lnTo>
                    <a:pt x="721" y="144"/>
                  </a:lnTo>
                  <a:lnTo>
                    <a:pt x="703" y="170"/>
                  </a:lnTo>
                  <a:lnTo>
                    <a:pt x="683" y="193"/>
                  </a:lnTo>
                  <a:lnTo>
                    <a:pt x="658" y="213"/>
                  </a:lnTo>
                  <a:lnTo>
                    <a:pt x="634" y="233"/>
                  </a:lnTo>
                  <a:lnTo>
                    <a:pt x="608" y="248"/>
                  </a:lnTo>
                  <a:lnTo>
                    <a:pt x="587" y="261"/>
                  </a:lnTo>
                  <a:lnTo>
                    <a:pt x="568" y="266"/>
                  </a:lnTo>
                  <a:lnTo>
                    <a:pt x="521" y="284"/>
                  </a:lnTo>
                  <a:lnTo>
                    <a:pt x="494" y="288"/>
                  </a:lnTo>
                  <a:lnTo>
                    <a:pt x="466" y="292"/>
                  </a:lnTo>
                  <a:lnTo>
                    <a:pt x="441" y="295"/>
                  </a:lnTo>
                  <a:lnTo>
                    <a:pt x="415" y="299"/>
                  </a:lnTo>
                  <a:lnTo>
                    <a:pt x="388" y="299"/>
                  </a:lnTo>
                  <a:lnTo>
                    <a:pt x="363" y="301"/>
                  </a:lnTo>
                  <a:lnTo>
                    <a:pt x="337" y="299"/>
                  </a:lnTo>
                  <a:lnTo>
                    <a:pt x="312" y="299"/>
                  </a:lnTo>
                  <a:lnTo>
                    <a:pt x="306" y="29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6" name="Freeform 16">
              <a:extLst>
                <a:ext uri="{FF2B5EF4-FFF2-40B4-BE49-F238E27FC236}">
                  <a16:creationId xmlns:a16="http://schemas.microsoft.com/office/drawing/2014/main" id="{70C00EC2-3550-48D3-9B3B-B9CC9DB09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907"/>
              <a:ext cx="1054" cy="829"/>
            </a:xfrm>
            <a:custGeom>
              <a:avLst/>
              <a:gdLst>
                <a:gd name="T0" fmla="*/ 467 w 2107"/>
                <a:gd name="T1" fmla="*/ 1638 h 1658"/>
                <a:gd name="T2" fmla="*/ 281 w 2107"/>
                <a:gd name="T3" fmla="*/ 1569 h 1658"/>
                <a:gd name="T4" fmla="*/ 0 w 2107"/>
                <a:gd name="T5" fmla="*/ 1347 h 1658"/>
                <a:gd name="T6" fmla="*/ 110 w 2107"/>
                <a:gd name="T7" fmla="*/ 1134 h 1658"/>
                <a:gd name="T8" fmla="*/ 184 w 2107"/>
                <a:gd name="T9" fmla="*/ 908 h 1658"/>
                <a:gd name="T10" fmla="*/ 259 w 2107"/>
                <a:gd name="T11" fmla="*/ 708 h 1658"/>
                <a:gd name="T12" fmla="*/ 332 w 2107"/>
                <a:gd name="T13" fmla="*/ 517 h 1658"/>
                <a:gd name="T14" fmla="*/ 330 w 2107"/>
                <a:gd name="T15" fmla="*/ 401 h 1658"/>
                <a:gd name="T16" fmla="*/ 297 w 2107"/>
                <a:gd name="T17" fmla="*/ 472 h 1658"/>
                <a:gd name="T18" fmla="*/ 275 w 2107"/>
                <a:gd name="T19" fmla="*/ 233 h 1658"/>
                <a:gd name="T20" fmla="*/ 323 w 2107"/>
                <a:gd name="T21" fmla="*/ 120 h 1658"/>
                <a:gd name="T22" fmla="*/ 439 w 2107"/>
                <a:gd name="T23" fmla="*/ 139 h 1658"/>
                <a:gd name="T24" fmla="*/ 572 w 2107"/>
                <a:gd name="T25" fmla="*/ 182 h 1658"/>
                <a:gd name="T26" fmla="*/ 694 w 2107"/>
                <a:gd name="T27" fmla="*/ 199 h 1658"/>
                <a:gd name="T28" fmla="*/ 754 w 2107"/>
                <a:gd name="T29" fmla="*/ 333 h 1658"/>
                <a:gd name="T30" fmla="*/ 769 w 2107"/>
                <a:gd name="T31" fmla="*/ 421 h 1658"/>
                <a:gd name="T32" fmla="*/ 772 w 2107"/>
                <a:gd name="T33" fmla="*/ 510 h 1658"/>
                <a:gd name="T34" fmla="*/ 731 w 2107"/>
                <a:gd name="T35" fmla="*/ 663 h 1658"/>
                <a:gd name="T36" fmla="*/ 647 w 2107"/>
                <a:gd name="T37" fmla="*/ 816 h 1658"/>
                <a:gd name="T38" fmla="*/ 803 w 2107"/>
                <a:gd name="T39" fmla="*/ 948 h 1658"/>
                <a:gd name="T40" fmla="*/ 989 w 2107"/>
                <a:gd name="T41" fmla="*/ 972 h 1658"/>
                <a:gd name="T42" fmla="*/ 1047 w 2107"/>
                <a:gd name="T43" fmla="*/ 961 h 1658"/>
                <a:gd name="T44" fmla="*/ 1098 w 2107"/>
                <a:gd name="T45" fmla="*/ 914 h 1658"/>
                <a:gd name="T46" fmla="*/ 1142 w 2107"/>
                <a:gd name="T47" fmla="*/ 794 h 1658"/>
                <a:gd name="T48" fmla="*/ 1164 w 2107"/>
                <a:gd name="T49" fmla="*/ 677 h 1658"/>
                <a:gd name="T50" fmla="*/ 1157 w 2107"/>
                <a:gd name="T51" fmla="*/ 546 h 1658"/>
                <a:gd name="T52" fmla="*/ 1133 w 2107"/>
                <a:gd name="T53" fmla="*/ 419 h 1658"/>
                <a:gd name="T54" fmla="*/ 1024 w 2107"/>
                <a:gd name="T55" fmla="*/ 206 h 1658"/>
                <a:gd name="T56" fmla="*/ 1042 w 2107"/>
                <a:gd name="T57" fmla="*/ 177 h 1658"/>
                <a:gd name="T58" fmla="*/ 1142 w 2107"/>
                <a:gd name="T59" fmla="*/ 160 h 1658"/>
                <a:gd name="T60" fmla="*/ 1255 w 2107"/>
                <a:gd name="T61" fmla="*/ 133 h 1658"/>
                <a:gd name="T62" fmla="*/ 1346 w 2107"/>
                <a:gd name="T63" fmla="*/ 102 h 1658"/>
                <a:gd name="T64" fmla="*/ 1437 w 2107"/>
                <a:gd name="T65" fmla="*/ 57 h 1658"/>
                <a:gd name="T66" fmla="*/ 1523 w 2107"/>
                <a:gd name="T67" fmla="*/ 24 h 1658"/>
                <a:gd name="T68" fmla="*/ 1637 w 2107"/>
                <a:gd name="T69" fmla="*/ 268 h 1658"/>
                <a:gd name="T70" fmla="*/ 1659 w 2107"/>
                <a:gd name="T71" fmla="*/ 384 h 1658"/>
                <a:gd name="T72" fmla="*/ 1668 w 2107"/>
                <a:gd name="T73" fmla="*/ 504 h 1658"/>
                <a:gd name="T74" fmla="*/ 1628 w 2107"/>
                <a:gd name="T75" fmla="*/ 495 h 1658"/>
                <a:gd name="T76" fmla="*/ 1594 w 2107"/>
                <a:gd name="T77" fmla="*/ 404 h 1658"/>
                <a:gd name="T78" fmla="*/ 1581 w 2107"/>
                <a:gd name="T79" fmla="*/ 430 h 1658"/>
                <a:gd name="T80" fmla="*/ 1641 w 2107"/>
                <a:gd name="T81" fmla="*/ 550 h 1658"/>
                <a:gd name="T82" fmla="*/ 1701 w 2107"/>
                <a:gd name="T83" fmla="*/ 768 h 1658"/>
                <a:gd name="T84" fmla="*/ 1756 w 2107"/>
                <a:gd name="T85" fmla="*/ 934 h 1658"/>
                <a:gd name="T86" fmla="*/ 1845 w 2107"/>
                <a:gd name="T87" fmla="*/ 1112 h 1658"/>
                <a:gd name="T88" fmla="*/ 1943 w 2107"/>
                <a:gd name="T89" fmla="*/ 1243 h 1658"/>
                <a:gd name="T90" fmla="*/ 2107 w 2107"/>
                <a:gd name="T91" fmla="*/ 1462 h 1658"/>
                <a:gd name="T92" fmla="*/ 2051 w 2107"/>
                <a:gd name="T93" fmla="*/ 1516 h 1658"/>
                <a:gd name="T94" fmla="*/ 1965 w 2107"/>
                <a:gd name="T95" fmla="*/ 1471 h 1658"/>
                <a:gd name="T96" fmla="*/ 1874 w 2107"/>
                <a:gd name="T97" fmla="*/ 1451 h 1658"/>
                <a:gd name="T98" fmla="*/ 1533 w 2107"/>
                <a:gd name="T99" fmla="*/ 1522 h 1658"/>
                <a:gd name="T100" fmla="*/ 1302 w 2107"/>
                <a:gd name="T101" fmla="*/ 1645 h 1658"/>
                <a:gd name="T102" fmla="*/ 1193 w 2107"/>
                <a:gd name="T103" fmla="*/ 1640 h 1658"/>
                <a:gd name="T104" fmla="*/ 1060 w 2107"/>
                <a:gd name="T105" fmla="*/ 1614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7" h="1658">
                  <a:moveTo>
                    <a:pt x="603" y="1655"/>
                  </a:moveTo>
                  <a:lnTo>
                    <a:pt x="558" y="1651"/>
                  </a:lnTo>
                  <a:lnTo>
                    <a:pt x="512" y="1647"/>
                  </a:lnTo>
                  <a:lnTo>
                    <a:pt x="467" y="1638"/>
                  </a:lnTo>
                  <a:lnTo>
                    <a:pt x="421" y="1627"/>
                  </a:lnTo>
                  <a:lnTo>
                    <a:pt x="374" y="1611"/>
                  </a:lnTo>
                  <a:lnTo>
                    <a:pt x="328" y="1593"/>
                  </a:lnTo>
                  <a:lnTo>
                    <a:pt x="281" y="1569"/>
                  </a:lnTo>
                  <a:lnTo>
                    <a:pt x="235" y="1542"/>
                  </a:lnTo>
                  <a:lnTo>
                    <a:pt x="166" y="1498"/>
                  </a:lnTo>
                  <a:lnTo>
                    <a:pt x="104" y="1456"/>
                  </a:lnTo>
                  <a:lnTo>
                    <a:pt x="0" y="1347"/>
                  </a:lnTo>
                  <a:lnTo>
                    <a:pt x="39" y="1309"/>
                  </a:lnTo>
                  <a:lnTo>
                    <a:pt x="64" y="1249"/>
                  </a:lnTo>
                  <a:lnTo>
                    <a:pt x="90" y="1192"/>
                  </a:lnTo>
                  <a:lnTo>
                    <a:pt x="110" y="1134"/>
                  </a:lnTo>
                  <a:lnTo>
                    <a:pt x="132" y="1079"/>
                  </a:lnTo>
                  <a:lnTo>
                    <a:pt x="148" y="1021"/>
                  </a:lnTo>
                  <a:lnTo>
                    <a:pt x="166" y="965"/>
                  </a:lnTo>
                  <a:lnTo>
                    <a:pt x="184" y="908"/>
                  </a:lnTo>
                  <a:lnTo>
                    <a:pt x="203" y="852"/>
                  </a:lnTo>
                  <a:lnTo>
                    <a:pt x="217" y="803"/>
                  </a:lnTo>
                  <a:lnTo>
                    <a:pt x="237" y="755"/>
                  </a:lnTo>
                  <a:lnTo>
                    <a:pt x="259" y="708"/>
                  </a:lnTo>
                  <a:lnTo>
                    <a:pt x="284" y="661"/>
                  </a:lnTo>
                  <a:lnTo>
                    <a:pt x="304" y="612"/>
                  </a:lnTo>
                  <a:lnTo>
                    <a:pt x="321" y="564"/>
                  </a:lnTo>
                  <a:lnTo>
                    <a:pt x="332" y="517"/>
                  </a:lnTo>
                  <a:lnTo>
                    <a:pt x="335" y="472"/>
                  </a:lnTo>
                  <a:lnTo>
                    <a:pt x="335" y="442"/>
                  </a:lnTo>
                  <a:lnTo>
                    <a:pt x="335" y="430"/>
                  </a:lnTo>
                  <a:lnTo>
                    <a:pt x="330" y="401"/>
                  </a:lnTo>
                  <a:lnTo>
                    <a:pt x="326" y="392"/>
                  </a:lnTo>
                  <a:lnTo>
                    <a:pt x="315" y="390"/>
                  </a:lnTo>
                  <a:lnTo>
                    <a:pt x="312" y="532"/>
                  </a:lnTo>
                  <a:lnTo>
                    <a:pt x="297" y="472"/>
                  </a:lnTo>
                  <a:lnTo>
                    <a:pt x="268" y="321"/>
                  </a:lnTo>
                  <a:lnTo>
                    <a:pt x="266" y="291"/>
                  </a:lnTo>
                  <a:lnTo>
                    <a:pt x="272" y="262"/>
                  </a:lnTo>
                  <a:lnTo>
                    <a:pt x="275" y="233"/>
                  </a:lnTo>
                  <a:lnTo>
                    <a:pt x="286" y="206"/>
                  </a:lnTo>
                  <a:lnTo>
                    <a:pt x="295" y="177"/>
                  </a:lnTo>
                  <a:lnTo>
                    <a:pt x="308" y="149"/>
                  </a:lnTo>
                  <a:lnTo>
                    <a:pt x="323" y="120"/>
                  </a:lnTo>
                  <a:lnTo>
                    <a:pt x="339" y="93"/>
                  </a:lnTo>
                  <a:lnTo>
                    <a:pt x="372" y="108"/>
                  </a:lnTo>
                  <a:lnTo>
                    <a:pt x="406" y="124"/>
                  </a:lnTo>
                  <a:lnTo>
                    <a:pt x="439" y="139"/>
                  </a:lnTo>
                  <a:lnTo>
                    <a:pt x="474" y="153"/>
                  </a:lnTo>
                  <a:lnTo>
                    <a:pt x="507" y="164"/>
                  </a:lnTo>
                  <a:lnTo>
                    <a:pt x="539" y="175"/>
                  </a:lnTo>
                  <a:lnTo>
                    <a:pt x="572" y="182"/>
                  </a:lnTo>
                  <a:lnTo>
                    <a:pt x="605" y="190"/>
                  </a:lnTo>
                  <a:lnTo>
                    <a:pt x="678" y="188"/>
                  </a:lnTo>
                  <a:lnTo>
                    <a:pt x="692" y="190"/>
                  </a:lnTo>
                  <a:lnTo>
                    <a:pt x="694" y="199"/>
                  </a:lnTo>
                  <a:lnTo>
                    <a:pt x="725" y="264"/>
                  </a:lnTo>
                  <a:lnTo>
                    <a:pt x="731" y="273"/>
                  </a:lnTo>
                  <a:lnTo>
                    <a:pt x="751" y="317"/>
                  </a:lnTo>
                  <a:lnTo>
                    <a:pt x="754" y="333"/>
                  </a:lnTo>
                  <a:lnTo>
                    <a:pt x="758" y="355"/>
                  </a:lnTo>
                  <a:lnTo>
                    <a:pt x="761" y="377"/>
                  </a:lnTo>
                  <a:lnTo>
                    <a:pt x="765" y="399"/>
                  </a:lnTo>
                  <a:lnTo>
                    <a:pt x="769" y="421"/>
                  </a:lnTo>
                  <a:lnTo>
                    <a:pt x="771" y="442"/>
                  </a:lnTo>
                  <a:lnTo>
                    <a:pt x="772" y="464"/>
                  </a:lnTo>
                  <a:lnTo>
                    <a:pt x="772" y="486"/>
                  </a:lnTo>
                  <a:lnTo>
                    <a:pt x="772" y="510"/>
                  </a:lnTo>
                  <a:lnTo>
                    <a:pt x="765" y="548"/>
                  </a:lnTo>
                  <a:lnTo>
                    <a:pt x="756" y="586"/>
                  </a:lnTo>
                  <a:lnTo>
                    <a:pt x="745" y="624"/>
                  </a:lnTo>
                  <a:lnTo>
                    <a:pt x="731" y="663"/>
                  </a:lnTo>
                  <a:lnTo>
                    <a:pt x="712" y="701"/>
                  </a:lnTo>
                  <a:lnTo>
                    <a:pt x="692" y="739"/>
                  </a:lnTo>
                  <a:lnTo>
                    <a:pt x="669" y="777"/>
                  </a:lnTo>
                  <a:lnTo>
                    <a:pt x="647" y="816"/>
                  </a:lnTo>
                  <a:lnTo>
                    <a:pt x="678" y="863"/>
                  </a:lnTo>
                  <a:lnTo>
                    <a:pt x="716" y="901"/>
                  </a:lnTo>
                  <a:lnTo>
                    <a:pt x="758" y="928"/>
                  </a:lnTo>
                  <a:lnTo>
                    <a:pt x="803" y="948"/>
                  </a:lnTo>
                  <a:lnTo>
                    <a:pt x="849" y="961"/>
                  </a:lnTo>
                  <a:lnTo>
                    <a:pt x="898" y="968"/>
                  </a:lnTo>
                  <a:lnTo>
                    <a:pt x="944" y="970"/>
                  </a:lnTo>
                  <a:lnTo>
                    <a:pt x="989" y="972"/>
                  </a:lnTo>
                  <a:lnTo>
                    <a:pt x="1002" y="970"/>
                  </a:lnTo>
                  <a:lnTo>
                    <a:pt x="1016" y="968"/>
                  </a:lnTo>
                  <a:lnTo>
                    <a:pt x="1031" y="965"/>
                  </a:lnTo>
                  <a:lnTo>
                    <a:pt x="1047" y="961"/>
                  </a:lnTo>
                  <a:lnTo>
                    <a:pt x="1060" y="954"/>
                  </a:lnTo>
                  <a:lnTo>
                    <a:pt x="1073" y="943"/>
                  </a:lnTo>
                  <a:lnTo>
                    <a:pt x="1086" y="930"/>
                  </a:lnTo>
                  <a:lnTo>
                    <a:pt x="1098" y="914"/>
                  </a:lnTo>
                  <a:lnTo>
                    <a:pt x="1111" y="881"/>
                  </a:lnTo>
                  <a:lnTo>
                    <a:pt x="1122" y="852"/>
                  </a:lnTo>
                  <a:lnTo>
                    <a:pt x="1131" y="821"/>
                  </a:lnTo>
                  <a:lnTo>
                    <a:pt x="1142" y="794"/>
                  </a:lnTo>
                  <a:lnTo>
                    <a:pt x="1147" y="765"/>
                  </a:lnTo>
                  <a:lnTo>
                    <a:pt x="1153" y="735"/>
                  </a:lnTo>
                  <a:lnTo>
                    <a:pt x="1158" y="706"/>
                  </a:lnTo>
                  <a:lnTo>
                    <a:pt x="1164" y="677"/>
                  </a:lnTo>
                  <a:lnTo>
                    <a:pt x="1162" y="643"/>
                  </a:lnTo>
                  <a:lnTo>
                    <a:pt x="1162" y="610"/>
                  </a:lnTo>
                  <a:lnTo>
                    <a:pt x="1158" y="577"/>
                  </a:lnTo>
                  <a:lnTo>
                    <a:pt x="1157" y="546"/>
                  </a:lnTo>
                  <a:lnTo>
                    <a:pt x="1151" y="513"/>
                  </a:lnTo>
                  <a:lnTo>
                    <a:pt x="1146" y="481"/>
                  </a:lnTo>
                  <a:lnTo>
                    <a:pt x="1138" y="450"/>
                  </a:lnTo>
                  <a:lnTo>
                    <a:pt x="1133" y="419"/>
                  </a:lnTo>
                  <a:lnTo>
                    <a:pt x="1113" y="353"/>
                  </a:lnTo>
                  <a:lnTo>
                    <a:pt x="1071" y="273"/>
                  </a:lnTo>
                  <a:lnTo>
                    <a:pt x="1051" y="246"/>
                  </a:lnTo>
                  <a:lnTo>
                    <a:pt x="1024" y="206"/>
                  </a:lnTo>
                  <a:lnTo>
                    <a:pt x="1018" y="199"/>
                  </a:lnTo>
                  <a:lnTo>
                    <a:pt x="1013" y="190"/>
                  </a:lnTo>
                  <a:lnTo>
                    <a:pt x="1018" y="179"/>
                  </a:lnTo>
                  <a:lnTo>
                    <a:pt x="1042" y="177"/>
                  </a:lnTo>
                  <a:lnTo>
                    <a:pt x="1067" y="175"/>
                  </a:lnTo>
                  <a:lnTo>
                    <a:pt x="1093" y="169"/>
                  </a:lnTo>
                  <a:lnTo>
                    <a:pt x="1118" y="166"/>
                  </a:lnTo>
                  <a:lnTo>
                    <a:pt x="1142" y="160"/>
                  </a:lnTo>
                  <a:lnTo>
                    <a:pt x="1169" y="155"/>
                  </a:lnTo>
                  <a:lnTo>
                    <a:pt x="1193" y="148"/>
                  </a:lnTo>
                  <a:lnTo>
                    <a:pt x="1220" y="142"/>
                  </a:lnTo>
                  <a:lnTo>
                    <a:pt x="1255" y="133"/>
                  </a:lnTo>
                  <a:lnTo>
                    <a:pt x="1277" y="124"/>
                  </a:lnTo>
                  <a:lnTo>
                    <a:pt x="1299" y="117"/>
                  </a:lnTo>
                  <a:lnTo>
                    <a:pt x="1322" y="109"/>
                  </a:lnTo>
                  <a:lnTo>
                    <a:pt x="1346" y="102"/>
                  </a:lnTo>
                  <a:lnTo>
                    <a:pt x="1368" y="91"/>
                  </a:lnTo>
                  <a:lnTo>
                    <a:pt x="1391" y="82"/>
                  </a:lnTo>
                  <a:lnTo>
                    <a:pt x="1413" y="69"/>
                  </a:lnTo>
                  <a:lnTo>
                    <a:pt x="1437" y="57"/>
                  </a:lnTo>
                  <a:lnTo>
                    <a:pt x="1444" y="48"/>
                  </a:lnTo>
                  <a:lnTo>
                    <a:pt x="1490" y="46"/>
                  </a:lnTo>
                  <a:lnTo>
                    <a:pt x="1501" y="38"/>
                  </a:lnTo>
                  <a:lnTo>
                    <a:pt x="1523" y="24"/>
                  </a:lnTo>
                  <a:lnTo>
                    <a:pt x="1543" y="0"/>
                  </a:lnTo>
                  <a:lnTo>
                    <a:pt x="1555" y="6"/>
                  </a:lnTo>
                  <a:lnTo>
                    <a:pt x="1557" y="38"/>
                  </a:lnTo>
                  <a:lnTo>
                    <a:pt x="1637" y="268"/>
                  </a:lnTo>
                  <a:lnTo>
                    <a:pt x="1645" y="295"/>
                  </a:lnTo>
                  <a:lnTo>
                    <a:pt x="1650" y="324"/>
                  </a:lnTo>
                  <a:lnTo>
                    <a:pt x="1654" y="353"/>
                  </a:lnTo>
                  <a:lnTo>
                    <a:pt x="1659" y="384"/>
                  </a:lnTo>
                  <a:lnTo>
                    <a:pt x="1661" y="413"/>
                  </a:lnTo>
                  <a:lnTo>
                    <a:pt x="1663" y="444"/>
                  </a:lnTo>
                  <a:lnTo>
                    <a:pt x="1663" y="473"/>
                  </a:lnTo>
                  <a:lnTo>
                    <a:pt x="1668" y="504"/>
                  </a:lnTo>
                  <a:lnTo>
                    <a:pt x="1668" y="555"/>
                  </a:lnTo>
                  <a:lnTo>
                    <a:pt x="1641" y="524"/>
                  </a:lnTo>
                  <a:lnTo>
                    <a:pt x="1628" y="510"/>
                  </a:lnTo>
                  <a:lnTo>
                    <a:pt x="1628" y="495"/>
                  </a:lnTo>
                  <a:lnTo>
                    <a:pt x="1617" y="475"/>
                  </a:lnTo>
                  <a:lnTo>
                    <a:pt x="1612" y="461"/>
                  </a:lnTo>
                  <a:lnTo>
                    <a:pt x="1604" y="446"/>
                  </a:lnTo>
                  <a:lnTo>
                    <a:pt x="1594" y="404"/>
                  </a:lnTo>
                  <a:lnTo>
                    <a:pt x="1588" y="390"/>
                  </a:lnTo>
                  <a:lnTo>
                    <a:pt x="1579" y="377"/>
                  </a:lnTo>
                  <a:lnTo>
                    <a:pt x="1584" y="413"/>
                  </a:lnTo>
                  <a:lnTo>
                    <a:pt x="1581" y="430"/>
                  </a:lnTo>
                  <a:lnTo>
                    <a:pt x="1594" y="446"/>
                  </a:lnTo>
                  <a:lnTo>
                    <a:pt x="1603" y="481"/>
                  </a:lnTo>
                  <a:lnTo>
                    <a:pt x="1608" y="493"/>
                  </a:lnTo>
                  <a:lnTo>
                    <a:pt x="1641" y="550"/>
                  </a:lnTo>
                  <a:lnTo>
                    <a:pt x="1652" y="564"/>
                  </a:lnTo>
                  <a:lnTo>
                    <a:pt x="1679" y="654"/>
                  </a:lnTo>
                  <a:lnTo>
                    <a:pt x="1685" y="688"/>
                  </a:lnTo>
                  <a:lnTo>
                    <a:pt x="1701" y="768"/>
                  </a:lnTo>
                  <a:lnTo>
                    <a:pt x="1725" y="852"/>
                  </a:lnTo>
                  <a:lnTo>
                    <a:pt x="1748" y="910"/>
                  </a:lnTo>
                  <a:lnTo>
                    <a:pt x="1750" y="925"/>
                  </a:lnTo>
                  <a:lnTo>
                    <a:pt x="1756" y="934"/>
                  </a:lnTo>
                  <a:lnTo>
                    <a:pt x="1759" y="948"/>
                  </a:lnTo>
                  <a:lnTo>
                    <a:pt x="1819" y="1069"/>
                  </a:lnTo>
                  <a:lnTo>
                    <a:pt x="1830" y="1085"/>
                  </a:lnTo>
                  <a:lnTo>
                    <a:pt x="1845" y="1112"/>
                  </a:lnTo>
                  <a:lnTo>
                    <a:pt x="1854" y="1125"/>
                  </a:lnTo>
                  <a:lnTo>
                    <a:pt x="1867" y="1139"/>
                  </a:lnTo>
                  <a:lnTo>
                    <a:pt x="1909" y="1201"/>
                  </a:lnTo>
                  <a:lnTo>
                    <a:pt x="1943" y="1243"/>
                  </a:lnTo>
                  <a:lnTo>
                    <a:pt x="1949" y="1249"/>
                  </a:lnTo>
                  <a:lnTo>
                    <a:pt x="2092" y="1409"/>
                  </a:lnTo>
                  <a:lnTo>
                    <a:pt x="2100" y="1432"/>
                  </a:lnTo>
                  <a:lnTo>
                    <a:pt x="2107" y="1462"/>
                  </a:lnTo>
                  <a:lnTo>
                    <a:pt x="2089" y="1493"/>
                  </a:lnTo>
                  <a:lnTo>
                    <a:pt x="2074" y="1500"/>
                  </a:lnTo>
                  <a:lnTo>
                    <a:pt x="2063" y="1509"/>
                  </a:lnTo>
                  <a:lnTo>
                    <a:pt x="2051" y="1516"/>
                  </a:lnTo>
                  <a:lnTo>
                    <a:pt x="2038" y="1522"/>
                  </a:lnTo>
                  <a:lnTo>
                    <a:pt x="2012" y="1500"/>
                  </a:lnTo>
                  <a:lnTo>
                    <a:pt x="1990" y="1483"/>
                  </a:lnTo>
                  <a:lnTo>
                    <a:pt x="1965" y="1471"/>
                  </a:lnTo>
                  <a:lnTo>
                    <a:pt x="1943" y="1463"/>
                  </a:lnTo>
                  <a:lnTo>
                    <a:pt x="1919" y="1456"/>
                  </a:lnTo>
                  <a:lnTo>
                    <a:pt x="1896" y="1453"/>
                  </a:lnTo>
                  <a:lnTo>
                    <a:pt x="1874" y="1451"/>
                  </a:lnTo>
                  <a:lnTo>
                    <a:pt x="1852" y="1451"/>
                  </a:lnTo>
                  <a:lnTo>
                    <a:pt x="1741" y="1462"/>
                  </a:lnTo>
                  <a:lnTo>
                    <a:pt x="1617" y="1483"/>
                  </a:lnTo>
                  <a:lnTo>
                    <a:pt x="1533" y="1522"/>
                  </a:lnTo>
                  <a:lnTo>
                    <a:pt x="1523" y="1523"/>
                  </a:lnTo>
                  <a:lnTo>
                    <a:pt x="1377" y="1598"/>
                  </a:lnTo>
                  <a:lnTo>
                    <a:pt x="1362" y="1611"/>
                  </a:lnTo>
                  <a:lnTo>
                    <a:pt x="1302" y="1645"/>
                  </a:lnTo>
                  <a:lnTo>
                    <a:pt x="1297" y="1649"/>
                  </a:lnTo>
                  <a:lnTo>
                    <a:pt x="1262" y="1647"/>
                  </a:lnTo>
                  <a:lnTo>
                    <a:pt x="1228" y="1645"/>
                  </a:lnTo>
                  <a:lnTo>
                    <a:pt x="1193" y="1640"/>
                  </a:lnTo>
                  <a:lnTo>
                    <a:pt x="1160" y="1635"/>
                  </a:lnTo>
                  <a:lnTo>
                    <a:pt x="1126" y="1627"/>
                  </a:lnTo>
                  <a:lnTo>
                    <a:pt x="1093" y="1620"/>
                  </a:lnTo>
                  <a:lnTo>
                    <a:pt x="1060" y="1614"/>
                  </a:lnTo>
                  <a:lnTo>
                    <a:pt x="1027" y="1613"/>
                  </a:lnTo>
                  <a:lnTo>
                    <a:pt x="609" y="1658"/>
                  </a:lnTo>
                  <a:lnTo>
                    <a:pt x="603" y="1655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57" name="Freeform 17">
              <a:extLst>
                <a:ext uri="{FF2B5EF4-FFF2-40B4-BE49-F238E27FC236}">
                  <a16:creationId xmlns:a16="http://schemas.microsoft.com/office/drawing/2014/main" id="{A722C33D-6C73-4380-9574-BFEF28B76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585"/>
              <a:ext cx="312" cy="144"/>
            </a:xfrm>
            <a:custGeom>
              <a:avLst/>
              <a:gdLst>
                <a:gd name="T0" fmla="*/ 435 w 625"/>
                <a:gd name="T1" fmla="*/ 289 h 289"/>
                <a:gd name="T2" fmla="*/ 381 w 625"/>
                <a:gd name="T3" fmla="*/ 286 h 289"/>
                <a:gd name="T4" fmla="*/ 330 w 625"/>
                <a:gd name="T5" fmla="*/ 282 h 289"/>
                <a:gd name="T6" fmla="*/ 275 w 625"/>
                <a:gd name="T7" fmla="*/ 277 h 289"/>
                <a:gd name="T8" fmla="*/ 224 w 625"/>
                <a:gd name="T9" fmla="*/ 266 h 289"/>
                <a:gd name="T10" fmla="*/ 171 w 625"/>
                <a:gd name="T11" fmla="*/ 249 h 289"/>
                <a:gd name="T12" fmla="*/ 118 w 625"/>
                <a:gd name="T13" fmla="*/ 229 h 289"/>
                <a:gd name="T14" fmla="*/ 64 w 625"/>
                <a:gd name="T15" fmla="*/ 200 h 289"/>
                <a:gd name="T16" fmla="*/ 11 w 625"/>
                <a:gd name="T17" fmla="*/ 167 h 289"/>
                <a:gd name="T18" fmla="*/ 5 w 625"/>
                <a:gd name="T19" fmla="*/ 157 h 289"/>
                <a:gd name="T20" fmla="*/ 2 w 625"/>
                <a:gd name="T21" fmla="*/ 147 h 289"/>
                <a:gd name="T22" fmla="*/ 0 w 625"/>
                <a:gd name="T23" fmla="*/ 137 h 289"/>
                <a:gd name="T24" fmla="*/ 0 w 625"/>
                <a:gd name="T25" fmla="*/ 127 h 289"/>
                <a:gd name="T26" fmla="*/ 0 w 625"/>
                <a:gd name="T27" fmla="*/ 117 h 289"/>
                <a:gd name="T28" fmla="*/ 2 w 625"/>
                <a:gd name="T29" fmla="*/ 107 h 289"/>
                <a:gd name="T30" fmla="*/ 5 w 625"/>
                <a:gd name="T31" fmla="*/ 97 h 289"/>
                <a:gd name="T32" fmla="*/ 11 w 625"/>
                <a:gd name="T33" fmla="*/ 87 h 289"/>
                <a:gd name="T34" fmla="*/ 31 w 625"/>
                <a:gd name="T35" fmla="*/ 64 h 289"/>
                <a:gd name="T36" fmla="*/ 64 w 625"/>
                <a:gd name="T37" fmla="*/ 47 h 289"/>
                <a:gd name="T38" fmla="*/ 78 w 625"/>
                <a:gd name="T39" fmla="*/ 35 h 289"/>
                <a:gd name="T40" fmla="*/ 138 w 625"/>
                <a:gd name="T41" fmla="*/ 16 h 289"/>
                <a:gd name="T42" fmla="*/ 255 w 625"/>
                <a:gd name="T43" fmla="*/ 0 h 289"/>
                <a:gd name="T44" fmla="*/ 271 w 625"/>
                <a:gd name="T45" fmla="*/ 6 h 289"/>
                <a:gd name="T46" fmla="*/ 275 w 625"/>
                <a:gd name="T47" fmla="*/ 11 h 289"/>
                <a:gd name="T48" fmla="*/ 282 w 625"/>
                <a:gd name="T49" fmla="*/ 24 h 289"/>
                <a:gd name="T50" fmla="*/ 291 w 625"/>
                <a:gd name="T51" fmla="*/ 35 h 289"/>
                <a:gd name="T52" fmla="*/ 299 w 625"/>
                <a:gd name="T53" fmla="*/ 44 h 289"/>
                <a:gd name="T54" fmla="*/ 310 w 625"/>
                <a:gd name="T55" fmla="*/ 53 h 289"/>
                <a:gd name="T56" fmla="*/ 317 w 625"/>
                <a:gd name="T57" fmla="*/ 60 h 289"/>
                <a:gd name="T58" fmla="*/ 328 w 625"/>
                <a:gd name="T59" fmla="*/ 69 h 289"/>
                <a:gd name="T60" fmla="*/ 339 w 625"/>
                <a:gd name="T61" fmla="*/ 78 h 289"/>
                <a:gd name="T62" fmla="*/ 355 w 625"/>
                <a:gd name="T63" fmla="*/ 91 h 289"/>
                <a:gd name="T64" fmla="*/ 388 w 625"/>
                <a:gd name="T65" fmla="*/ 118 h 289"/>
                <a:gd name="T66" fmla="*/ 421 w 625"/>
                <a:gd name="T67" fmla="*/ 147 h 289"/>
                <a:gd name="T68" fmla="*/ 455 w 625"/>
                <a:gd name="T69" fmla="*/ 171 h 289"/>
                <a:gd name="T70" fmla="*/ 490 w 625"/>
                <a:gd name="T71" fmla="*/ 195 h 289"/>
                <a:gd name="T72" fmla="*/ 523 w 625"/>
                <a:gd name="T73" fmla="*/ 215 h 289"/>
                <a:gd name="T74" fmla="*/ 555 w 625"/>
                <a:gd name="T75" fmla="*/ 235 h 289"/>
                <a:gd name="T76" fmla="*/ 590 w 625"/>
                <a:gd name="T77" fmla="*/ 253 h 289"/>
                <a:gd name="T78" fmla="*/ 625 w 625"/>
                <a:gd name="T79" fmla="*/ 271 h 289"/>
                <a:gd name="T80" fmla="*/ 603 w 625"/>
                <a:gd name="T81" fmla="*/ 277 h 289"/>
                <a:gd name="T82" fmla="*/ 583 w 625"/>
                <a:gd name="T83" fmla="*/ 282 h 289"/>
                <a:gd name="T84" fmla="*/ 561 w 625"/>
                <a:gd name="T85" fmla="*/ 284 h 289"/>
                <a:gd name="T86" fmla="*/ 541 w 625"/>
                <a:gd name="T87" fmla="*/ 288 h 289"/>
                <a:gd name="T88" fmla="*/ 517 w 625"/>
                <a:gd name="T89" fmla="*/ 288 h 289"/>
                <a:gd name="T90" fmla="*/ 495 w 625"/>
                <a:gd name="T91" fmla="*/ 289 h 289"/>
                <a:gd name="T92" fmla="*/ 472 w 625"/>
                <a:gd name="T93" fmla="*/ 289 h 289"/>
                <a:gd name="T94" fmla="*/ 450 w 625"/>
                <a:gd name="T95" fmla="*/ 289 h 289"/>
                <a:gd name="T96" fmla="*/ 435 w 625"/>
                <a:gd name="T9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5" h="289">
                  <a:moveTo>
                    <a:pt x="435" y="289"/>
                  </a:moveTo>
                  <a:lnTo>
                    <a:pt x="381" y="286"/>
                  </a:lnTo>
                  <a:lnTo>
                    <a:pt x="330" y="282"/>
                  </a:lnTo>
                  <a:lnTo>
                    <a:pt x="275" y="277"/>
                  </a:lnTo>
                  <a:lnTo>
                    <a:pt x="224" y="266"/>
                  </a:lnTo>
                  <a:lnTo>
                    <a:pt x="171" y="249"/>
                  </a:lnTo>
                  <a:lnTo>
                    <a:pt x="118" y="229"/>
                  </a:lnTo>
                  <a:lnTo>
                    <a:pt x="64" y="200"/>
                  </a:lnTo>
                  <a:lnTo>
                    <a:pt x="11" y="167"/>
                  </a:lnTo>
                  <a:lnTo>
                    <a:pt x="5" y="157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2" y="107"/>
                  </a:lnTo>
                  <a:lnTo>
                    <a:pt x="5" y="97"/>
                  </a:lnTo>
                  <a:lnTo>
                    <a:pt x="11" y="87"/>
                  </a:lnTo>
                  <a:lnTo>
                    <a:pt x="31" y="64"/>
                  </a:lnTo>
                  <a:lnTo>
                    <a:pt x="64" y="47"/>
                  </a:lnTo>
                  <a:lnTo>
                    <a:pt x="78" y="35"/>
                  </a:lnTo>
                  <a:lnTo>
                    <a:pt x="138" y="16"/>
                  </a:lnTo>
                  <a:lnTo>
                    <a:pt x="255" y="0"/>
                  </a:lnTo>
                  <a:lnTo>
                    <a:pt x="271" y="6"/>
                  </a:lnTo>
                  <a:lnTo>
                    <a:pt x="275" y="11"/>
                  </a:lnTo>
                  <a:lnTo>
                    <a:pt x="282" y="24"/>
                  </a:lnTo>
                  <a:lnTo>
                    <a:pt x="291" y="35"/>
                  </a:lnTo>
                  <a:lnTo>
                    <a:pt x="299" y="44"/>
                  </a:lnTo>
                  <a:lnTo>
                    <a:pt x="310" y="53"/>
                  </a:lnTo>
                  <a:lnTo>
                    <a:pt x="317" y="60"/>
                  </a:lnTo>
                  <a:lnTo>
                    <a:pt x="328" y="69"/>
                  </a:lnTo>
                  <a:lnTo>
                    <a:pt x="339" y="78"/>
                  </a:lnTo>
                  <a:lnTo>
                    <a:pt x="355" y="91"/>
                  </a:lnTo>
                  <a:lnTo>
                    <a:pt x="388" y="118"/>
                  </a:lnTo>
                  <a:lnTo>
                    <a:pt x="421" y="147"/>
                  </a:lnTo>
                  <a:lnTo>
                    <a:pt x="455" y="171"/>
                  </a:lnTo>
                  <a:lnTo>
                    <a:pt x="490" y="195"/>
                  </a:lnTo>
                  <a:lnTo>
                    <a:pt x="523" y="215"/>
                  </a:lnTo>
                  <a:lnTo>
                    <a:pt x="555" y="235"/>
                  </a:lnTo>
                  <a:lnTo>
                    <a:pt x="590" y="253"/>
                  </a:lnTo>
                  <a:lnTo>
                    <a:pt x="625" y="271"/>
                  </a:lnTo>
                  <a:lnTo>
                    <a:pt x="603" y="277"/>
                  </a:lnTo>
                  <a:lnTo>
                    <a:pt x="583" y="282"/>
                  </a:lnTo>
                  <a:lnTo>
                    <a:pt x="561" y="284"/>
                  </a:lnTo>
                  <a:lnTo>
                    <a:pt x="541" y="288"/>
                  </a:lnTo>
                  <a:lnTo>
                    <a:pt x="517" y="288"/>
                  </a:lnTo>
                  <a:lnTo>
                    <a:pt x="495" y="289"/>
                  </a:lnTo>
                  <a:lnTo>
                    <a:pt x="472" y="289"/>
                  </a:lnTo>
                  <a:lnTo>
                    <a:pt x="450" y="289"/>
                  </a:lnTo>
                  <a:lnTo>
                    <a:pt x="435" y="2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8" name="Freeform 18">
              <a:extLst>
                <a:ext uri="{FF2B5EF4-FFF2-40B4-BE49-F238E27FC236}">
                  <a16:creationId xmlns:a16="http://schemas.microsoft.com/office/drawing/2014/main" id="{477346CF-260F-4756-9F48-86CDB619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342"/>
              <a:ext cx="7" cy="69"/>
            </a:xfrm>
            <a:custGeom>
              <a:avLst/>
              <a:gdLst>
                <a:gd name="T0" fmla="*/ 4 w 13"/>
                <a:gd name="T1" fmla="*/ 136 h 136"/>
                <a:gd name="T2" fmla="*/ 0 w 13"/>
                <a:gd name="T3" fmla="*/ 53 h 136"/>
                <a:gd name="T4" fmla="*/ 0 w 13"/>
                <a:gd name="T5" fmla="*/ 0 h 136"/>
                <a:gd name="T6" fmla="*/ 13 w 13"/>
                <a:gd name="T7" fmla="*/ 33 h 136"/>
                <a:gd name="T8" fmla="*/ 13 w 13"/>
                <a:gd name="T9" fmla="*/ 127 h 136"/>
                <a:gd name="T10" fmla="*/ 4 w 13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6">
                  <a:moveTo>
                    <a:pt x="4" y="136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3" y="127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59" name="Freeform 19">
              <a:extLst>
                <a:ext uri="{FF2B5EF4-FFF2-40B4-BE49-F238E27FC236}">
                  <a16:creationId xmlns:a16="http://schemas.microsoft.com/office/drawing/2014/main" id="{E4A794DA-3E4E-4EDD-9B00-D4A5CD68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523"/>
              <a:ext cx="570" cy="701"/>
            </a:xfrm>
            <a:custGeom>
              <a:avLst/>
              <a:gdLst>
                <a:gd name="T0" fmla="*/ 114 w 1139"/>
                <a:gd name="T1" fmla="*/ 1383 h 1403"/>
                <a:gd name="T2" fmla="*/ 32 w 1139"/>
                <a:gd name="T3" fmla="*/ 1325 h 1403"/>
                <a:gd name="T4" fmla="*/ 100 w 1139"/>
                <a:gd name="T5" fmla="*/ 1038 h 1403"/>
                <a:gd name="T6" fmla="*/ 21 w 1139"/>
                <a:gd name="T7" fmla="*/ 543 h 1403"/>
                <a:gd name="T8" fmla="*/ 227 w 1139"/>
                <a:gd name="T9" fmla="*/ 99 h 1403"/>
                <a:gd name="T10" fmla="*/ 316 w 1139"/>
                <a:gd name="T11" fmla="*/ 0 h 1403"/>
                <a:gd name="T12" fmla="*/ 431 w 1139"/>
                <a:gd name="T13" fmla="*/ 53 h 1403"/>
                <a:gd name="T14" fmla="*/ 546 w 1139"/>
                <a:gd name="T15" fmla="*/ 78 h 1403"/>
                <a:gd name="T16" fmla="*/ 677 w 1139"/>
                <a:gd name="T17" fmla="*/ 93 h 1403"/>
                <a:gd name="T18" fmla="*/ 806 w 1139"/>
                <a:gd name="T19" fmla="*/ 104 h 1403"/>
                <a:gd name="T20" fmla="*/ 732 w 1139"/>
                <a:gd name="T21" fmla="*/ 351 h 1403"/>
                <a:gd name="T22" fmla="*/ 786 w 1139"/>
                <a:gd name="T23" fmla="*/ 208 h 1403"/>
                <a:gd name="T24" fmla="*/ 777 w 1139"/>
                <a:gd name="T25" fmla="*/ 339 h 1403"/>
                <a:gd name="T26" fmla="*/ 777 w 1139"/>
                <a:gd name="T27" fmla="*/ 495 h 1403"/>
                <a:gd name="T28" fmla="*/ 812 w 1139"/>
                <a:gd name="T29" fmla="*/ 179 h 1403"/>
                <a:gd name="T30" fmla="*/ 934 w 1139"/>
                <a:gd name="T31" fmla="*/ 659 h 1403"/>
                <a:gd name="T32" fmla="*/ 976 w 1139"/>
                <a:gd name="T33" fmla="*/ 763 h 1403"/>
                <a:gd name="T34" fmla="*/ 1085 w 1139"/>
                <a:gd name="T35" fmla="*/ 950 h 1403"/>
                <a:gd name="T36" fmla="*/ 1132 w 1139"/>
                <a:gd name="T37" fmla="*/ 1012 h 1403"/>
                <a:gd name="T38" fmla="*/ 1139 w 1139"/>
                <a:gd name="T39" fmla="*/ 1074 h 1403"/>
                <a:gd name="T40" fmla="*/ 1023 w 1139"/>
                <a:gd name="T41" fmla="*/ 1169 h 1403"/>
                <a:gd name="T42" fmla="*/ 934 w 1139"/>
                <a:gd name="T43" fmla="*/ 1169 h 1403"/>
                <a:gd name="T44" fmla="*/ 806 w 1139"/>
                <a:gd name="T45" fmla="*/ 927 h 1403"/>
                <a:gd name="T46" fmla="*/ 783 w 1139"/>
                <a:gd name="T47" fmla="*/ 834 h 1403"/>
                <a:gd name="T48" fmla="*/ 788 w 1139"/>
                <a:gd name="T49" fmla="*/ 905 h 1403"/>
                <a:gd name="T50" fmla="*/ 806 w 1139"/>
                <a:gd name="T51" fmla="*/ 958 h 1403"/>
                <a:gd name="T52" fmla="*/ 864 w 1139"/>
                <a:gd name="T53" fmla="*/ 1079 h 1403"/>
                <a:gd name="T54" fmla="*/ 921 w 1139"/>
                <a:gd name="T55" fmla="*/ 1185 h 1403"/>
                <a:gd name="T56" fmla="*/ 895 w 1139"/>
                <a:gd name="T57" fmla="*/ 1292 h 1403"/>
                <a:gd name="T58" fmla="*/ 808 w 1139"/>
                <a:gd name="T59" fmla="*/ 1323 h 1403"/>
                <a:gd name="T60" fmla="*/ 721 w 1139"/>
                <a:gd name="T61" fmla="*/ 1325 h 1403"/>
                <a:gd name="T62" fmla="*/ 580 w 1139"/>
                <a:gd name="T63" fmla="*/ 1291 h 1403"/>
                <a:gd name="T64" fmla="*/ 560 w 1139"/>
                <a:gd name="T65" fmla="*/ 1021 h 1403"/>
                <a:gd name="T66" fmla="*/ 519 w 1139"/>
                <a:gd name="T67" fmla="*/ 932 h 1403"/>
                <a:gd name="T68" fmla="*/ 566 w 1139"/>
                <a:gd name="T69" fmla="*/ 1083 h 1403"/>
                <a:gd name="T70" fmla="*/ 546 w 1139"/>
                <a:gd name="T71" fmla="*/ 1201 h 1403"/>
                <a:gd name="T72" fmla="*/ 475 w 1139"/>
                <a:gd name="T73" fmla="*/ 1203 h 1403"/>
                <a:gd name="T74" fmla="*/ 404 w 1139"/>
                <a:gd name="T75" fmla="*/ 1234 h 1403"/>
                <a:gd name="T76" fmla="*/ 344 w 1139"/>
                <a:gd name="T77" fmla="*/ 976 h 1403"/>
                <a:gd name="T78" fmla="*/ 347 w 1139"/>
                <a:gd name="T79" fmla="*/ 825 h 1403"/>
                <a:gd name="T80" fmla="*/ 335 w 1139"/>
                <a:gd name="T81" fmla="*/ 865 h 1403"/>
                <a:gd name="T82" fmla="*/ 331 w 1139"/>
                <a:gd name="T83" fmla="*/ 905 h 1403"/>
                <a:gd name="T84" fmla="*/ 335 w 1139"/>
                <a:gd name="T85" fmla="*/ 988 h 1403"/>
                <a:gd name="T86" fmla="*/ 353 w 1139"/>
                <a:gd name="T87" fmla="*/ 1079 h 1403"/>
                <a:gd name="T88" fmla="*/ 367 w 1139"/>
                <a:gd name="T89" fmla="*/ 1172 h 1403"/>
                <a:gd name="T90" fmla="*/ 380 w 1139"/>
                <a:gd name="T91" fmla="*/ 1354 h 1403"/>
                <a:gd name="T92" fmla="*/ 326 w 1139"/>
                <a:gd name="T93" fmla="*/ 1385 h 1403"/>
                <a:gd name="T94" fmla="*/ 242 w 1139"/>
                <a:gd name="T95" fmla="*/ 1400 h 1403"/>
                <a:gd name="T96" fmla="*/ 178 w 1139"/>
                <a:gd name="T97" fmla="*/ 140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9" h="1403">
                  <a:moveTo>
                    <a:pt x="178" y="1400"/>
                  </a:moveTo>
                  <a:lnTo>
                    <a:pt x="156" y="1398"/>
                  </a:lnTo>
                  <a:lnTo>
                    <a:pt x="134" y="1392"/>
                  </a:lnTo>
                  <a:lnTo>
                    <a:pt x="114" y="1383"/>
                  </a:lnTo>
                  <a:lnTo>
                    <a:pt x="94" y="1374"/>
                  </a:lnTo>
                  <a:lnTo>
                    <a:pt x="72" y="1360"/>
                  </a:lnTo>
                  <a:lnTo>
                    <a:pt x="52" y="1343"/>
                  </a:lnTo>
                  <a:lnTo>
                    <a:pt x="32" y="1325"/>
                  </a:lnTo>
                  <a:lnTo>
                    <a:pt x="12" y="1309"/>
                  </a:lnTo>
                  <a:lnTo>
                    <a:pt x="0" y="1287"/>
                  </a:lnTo>
                  <a:lnTo>
                    <a:pt x="72" y="1161"/>
                  </a:lnTo>
                  <a:lnTo>
                    <a:pt x="100" y="1038"/>
                  </a:lnTo>
                  <a:lnTo>
                    <a:pt x="92" y="914"/>
                  </a:lnTo>
                  <a:lnTo>
                    <a:pt x="69" y="790"/>
                  </a:lnTo>
                  <a:lnTo>
                    <a:pt x="40" y="666"/>
                  </a:lnTo>
                  <a:lnTo>
                    <a:pt x="21" y="543"/>
                  </a:lnTo>
                  <a:lnTo>
                    <a:pt x="29" y="419"/>
                  </a:lnTo>
                  <a:lnTo>
                    <a:pt x="76" y="297"/>
                  </a:lnTo>
                  <a:lnTo>
                    <a:pt x="178" y="159"/>
                  </a:lnTo>
                  <a:lnTo>
                    <a:pt x="227" y="99"/>
                  </a:lnTo>
                  <a:lnTo>
                    <a:pt x="236" y="89"/>
                  </a:lnTo>
                  <a:lnTo>
                    <a:pt x="245" y="78"/>
                  </a:lnTo>
                  <a:lnTo>
                    <a:pt x="273" y="46"/>
                  </a:lnTo>
                  <a:lnTo>
                    <a:pt x="316" y="0"/>
                  </a:lnTo>
                  <a:lnTo>
                    <a:pt x="344" y="17"/>
                  </a:lnTo>
                  <a:lnTo>
                    <a:pt x="373" y="31"/>
                  </a:lnTo>
                  <a:lnTo>
                    <a:pt x="402" y="42"/>
                  </a:lnTo>
                  <a:lnTo>
                    <a:pt x="431" y="53"/>
                  </a:lnTo>
                  <a:lnTo>
                    <a:pt x="458" y="58"/>
                  </a:lnTo>
                  <a:lnTo>
                    <a:pt x="488" y="66"/>
                  </a:lnTo>
                  <a:lnTo>
                    <a:pt x="517" y="71"/>
                  </a:lnTo>
                  <a:lnTo>
                    <a:pt x="546" y="78"/>
                  </a:lnTo>
                  <a:lnTo>
                    <a:pt x="579" y="82"/>
                  </a:lnTo>
                  <a:lnTo>
                    <a:pt x="611" y="86"/>
                  </a:lnTo>
                  <a:lnTo>
                    <a:pt x="644" y="89"/>
                  </a:lnTo>
                  <a:lnTo>
                    <a:pt x="677" y="93"/>
                  </a:lnTo>
                  <a:lnTo>
                    <a:pt x="708" y="95"/>
                  </a:lnTo>
                  <a:lnTo>
                    <a:pt x="741" y="97"/>
                  </a:lnTo>
                  <a:lnTo>
                    <a:pt x="773" y="99"/>
                  </a:lnTo>
                  <a:lnTo>
                    <a:pt x="806" y="104"/>
                  </a:lnTo>
                  <a:lnTo>
                    <a:pt x="812" y="113"/>
                  </a:lnTo>
                  <a:lnTo>
                    <a:pt x="795" y="151"/>
                  </a:lnTo>
                  <a:lnTo>
                    <a:pt x="748" y="277"/>
                  </a:lnTo>
                  <a:lnTo>
                    <a:pt x="732" y="351"/>
                  </a:lnTo>
                  <a:lnTo>
                    <a:pt x="741" y="351"/>
                  </a:lnTo>
                  <a:lnTo>
                    <a:pt x="777" y="222"/>
                  </a:lnTo>
                  <a:lnTo>
                    <a:pt x="783" y="222"/>
                  </a:lnTo>
                  <a:lnTo>
                    <a:pt x="786" y="208"/>
                  </a:lnTo>
                  <a:lnTo>
                    <a:pt x="810" y="140"/>
                  </a:lnTo>
                  <a:lnTo>
                    <a:pt x="815" y="160"/>
                  </a:lnTo>
                  <a:lnTo>
                    <a:pt x="806" y="168"/>
                  </a:lnTo>
                  <a:lnTo>
                    <a:pt x="777" y="339"/>
                  </a:lnTo>
                  <a:lnTo>
                    <a:pt x="772" y="390"/>
                  </a:lnTo>
                  <a:lnTo>
                    <a:pt x="777" y="461"/>
                  </a:lnTo>
                  <a:lnTo>
                    <a:pt x="783" y="472"/>
                  </a:lnTo>
                  <a:lnTo>
                    <a:pt x="777" y="495"/>
                  </a:lnTo>
                  <a:lnTo>
                    <a:pt x="777" y="428"/>
                  </a:lnTo>
                  <a:lnTo>
                    <a:pt x="783" y="377"/>
                  </a:lnTo>
                  <a:lnTo>
                    <a:pt x="795" y="268"/>
                  </a:lnTo>
                  <a:lnTo>
                    <a:pt x="812" y="179"/>
                  </a:lnTo>
                  <a:lnTo>
                    <a:pt x="852" y="366"/>
                  </a:lnTo>
                  <a:lnTo>
                    <a:pt x="877" y="472"/>
                  </a:lnTo>
                  <a:lnTo>
                    <a:pt x="915" y="612"/>
                  </a:lnTo>
                  <a:lnTo>
                    <a:pt x="934" y="659"/>
                  </a:lnTo>
                  <a:lnTo>
                    <a:pt x="934" y="670"/>
                  </a:lnTo>
                  <a:lnTo>
                    <a:pt x="956" y="726"/>
                  </a:lnTo>
                  <a:lnTo>
                    <a:pt x="961" y="735"/>
                  </a:lnTo>
                  <a:lnTo>
                    <a:pt x="976" y="763"/>
                  </a:lnTo>
                  <a:lnTo>
                    <a:pt x="976" y="774"/>
                  </a:lnTo>
                  <a:lnTo>
                    <a:pt x="1047" y="894"/>
                  </a:lnTo>
                  <a:lnTo>
                    <a:pt x="1056" y="901"/>
                  </a:lnTo>
                  <a:lnTo>
                    <a:pt x="1085" y="950"/>
                  </a:lnTo>
                  <a:lnTo>
                    <a:pt x="1096" y="963"/>
                  </a:lnTo>
                  <a:lnTo>
                    <a:pt x="1112" y="979"/>
                  </a:lnTo>
                  <a:lnTo>
                    <a:pt x="1125" y="994"/>
                  </a:lnTo>
                  <a:lnTo>
                    <a:pt x="1132" y="1012"/>
                  </a:lnTo>
                  <a:lnTo>
                    <a:pt x="1136" y="1028"/>
                  </a:lnTo>
                  <a:lnTo>
                    <a:pt x="1139" y="1045"/>
                  </a:lnTo>
                  <a:lnTo>
                    <a:pt x="1139" y="1059"/>
                  </a:lnTo>
                  <a:lnTo>
                    <a:pt x="1139" y="1074"/>
                  </a:lnTo>
                  <a:lnTo>
                    <a:pt x="1098" y="1134"/>
                  </a:lnTo>
                  <a:lnTo>
                    <a:pt x="1083" y="1141"/>
                  </a:lnTo>
                  <a:lnTo>
                    <a:pt x="1036" y="1163"/>
                  </a:lnTo>
                  <a:lnTo>
                    <a:pt x="1023" y="1169"/>
                  </a:lnTo>
                  <a:lnTo>
                    <a:pt x="1014" y="1172"/>
                  </a:lnTo>
                  <a:lnTo>
                    <a:pt x="1003" y="1174"/>
                  </a:lnTo>
                  <a:lnTo>
                    <a:pt x="934" y="1183"/>
                  </a:lnTo>
                  <a:lnTo>
                    <a:pt x="934" y="1169"/>
                  </a:lnTo>
                  <a:lnTo>
                    <a:pt x="883" y="1079"/>
                  </a:lnTo>
                  <a:lnTo>
                    <a:pt x="863" y="1041"/>
                  </a:lnTo>
                  <a:lnTo>
                    <a:pt x="852" y="1032"/>
                  </a:lnTo>
                  <a:lnTo>
                    <a:pt x="806" y="927"/>
                  </a:lnTo>
                  <a:lnTo>
                    <a:pt x="801" y="901"/>
                  </a:lnTo>
                  <a:lnTo>
                    <a:pt x="788" y="870"/>
                  </a:lnTo>
                  <a:lnTo>
                    <a:pt x="786" y="861"/>
                  </a:lnTo>
                  <a:lnTo>
                    <a:pt x="783" y="834"/>
                  </a:lnTo>
                  <a:lnTo>
                    <a:pt x="773" y="814"/>
                  </a:lnTo>
                  <a:lnTo>
                    <a:pt x="772" y="823"/>
                  </a:lnTo>
                  <a:lnTo>
                    <a:pt x="773" y="848"/>
                  </a:lnTo>
                  <a:lnTo>
                    <a:pt x="788" y="905"/>
                  </a:lnTo>
                  <a:lnTo>
                    <a:pt x="792" y="919"/>
                  </a:lnTo>
                  <a:lnTo>
                    <a:pt x="792" y="928"/>
                  </a:lnTo>
                  <a:lnTo>
                    <a:pt x="803" y="947"/>
                  </a:lnTo>
                  <a:lnTo>
                    <a:pt x="806" y="958"/>
                  </a:lnTo>
                  <a:lnTo>
                    <a:pt x="824" y="990"/>
                  </a:lnTo>
                  <a:lnTo>
                    <a:pt x="828" y="1003"/>
                  </a:lnTo>
                  <a:lnTo>
                    <a:pt x="848" y="1054"/>
                  </a:lnTo>
                  <a:lnTo>
                    <a:pt x="864" y="1079"/>
                  </a:lnTo>
                  <a:lnTo>
                    <a:pt x="883" y="1107"/>
                  </a:lnTo>
                  <a:lnTo>
                    <a:pt x="897" y="1132"/>
                  </a:lnTo>
                  <a:lnTo>
                    <a:pt x="912" y="1160"/>
                  </a:lnTo>
                  <a:lnTo>
                    <a:pt x="921" y="1185"/>
                  </a:lnTo>
                  <a:lnTo>
                    <a:pt x="925" y="1212"/>
                  </a:lnTo>
                  <a:lnTo>
                    <a:pt x="923" y="1240"/>
                  </a:lnTo>
                  <a:lnTo>
                    <a:pt x="914" y="1267"/>
                  </a:lnTo>
                  <a:lnTo>
                    <a:pt x="895" y="1292"/>
                  </a:lnTo>
                  <a:lnTo>
                    <a:pt x="872" y="1301"/>
                  </a:lnTo>
                  <a:lnTo>
                    <a:pt x="850" y="1311"/>
                  </a:lnTo>
                  <a:lnTo>
                    <a:pt x="828" y="1316"/>
                  </a:lnTo>
                  <a:lnTo>
                    <a:pt x="808" y="1323"/>
                  </a:lnTo>
                  <a:lnTo>
                    <a:pt x="786" y="1325"/>
                  </a:lnTo>
                  <a:lnTo>
                    <a:pt x="764" y="1327"/>
                  </a:lnTo>
                  <a:lnTo>
                    <a:pt x="742" y="1325"/>
                  </a:lnTo>
                  <a:lnTo>
                    <a:pt x="721" y="1325"/>
                  </a:lnTo>
                  <a:lnTo>
                    <a:pt x="641" y="1325"/>
                  </a:lnTo>
                  <a:lnTo>
                    <a:pt x="619" y="1318"/>
                  </a:lnTo>
                  <a:lnTo>
                    <a:pt x="588" y="1296"/>
                  </a:lnTo>
                  <a:lnTo>
                    <a:pt x="580" y="1291"/>
                  </a:lnTo>
                  <a:lnTo>
                    <a:pt x="593" y="1254"/>
                  </a:lnTo>
                  <a:lnTo>
                    <a:pt x="599" y="1210"/>
                  </a:lnTo>
                  <a:lnTo>
                    <a:pt x="571" y="1056"/>
                  </a:lnTo>
                  <a:lnTo>
                    <a:pt x="560" y="1021"/>
                  </a:lnTo>
                  <a:lnTo>
                    <a:pt x="557" y="999"/>
                  </a:lnTo>
                  <a:lnTo>
                    <a:pt x="551" y="985"/>
                  </a:lnTo>
                  <a:lnTo>
                    <a:pt x="528" y="917"/>
                  </a:lnTo>
                  <a:lnTo>
                    <a:pt x="519" y="932"/>
                  </a:lnTo>
                  <a:lnTo>
                    <a:pt x="531" y="947"/>
                  </a:lnTo>
                  <a:lnTo>
                    <a:pt x="539" y="988"/>
                  </a:lnTo>
                  <a:lnTo>
                    <a:pt x="551" y="1018"/>
                  </a:lnTo>
                  <a:lnTo>
                    <a:pt x="566" y="1083"/>
                  </a:lnTo>
                  <a:lnTo>
                    <a:pt x="580" y="1178"/>
                  </a:lnTo>
                  <a:lnTo>
                    <a:pt x="580" y="1214"/>
                  </a:lnTo>
                  <a:lnTo>
                    <a:pt x="579" y="1221"/>
                  </a:lnTo>
                  <a:lnTo>
                    <a:pt x="546" y="1201"/>
                  </a:lnTo>
                  <a:lnTo>
                    <a:pt x="528" y="1198"/>
                  </a:lnTo>
                  <a:lnTo>
                    <a:pt x="509" y="1200"/>
                  </a:lnTo>
                  <a:lnTo>
                    <a:pt x="491" y="1200"/>
                  </a:lnTo>
                  <a:lnTo>
                    <a:pt x="475" y="1203"/>
                  </a:lnTo>
                  <a:lnTo>
                    <a:pt x="457" y="1207"/>
                  </a:lnTo>
                  <a:lnTo>
                    <a:pt x="438" y="1214"/>
                  </a:lnTo>
                  <a:lnTo>
                    <a:pt x="420" y="1223"/>
                  </a:lnTo>
                  <a:lnTo>
                    <a:pt x="404" y="1234"/>
                  </a:lnTo>
                  <a:lnTo>
                    <a:pt x="395" y="1205"/>
                  </a:lnTo>
                  <a:lnTo>
                    <a:pt x="377" y="1130"/>
                  </a:lnTo>
                  <a:lnTo>
                    <a:pt x="367" y="1074"/>
                  </a:lnTo>
                  <a:lnTo>
                    <a:pt x="344" y="976"/>
                  </a:lnTo>
                  <a:lnTo>
                    <a:pt x="344" y="934"/>
                  </a:lnTo>
                  <a:lnTo>
                    <a:pt x="344" y="910"/>
                  </a:lnTo>
                  <a:lnTo>
                    <a:pt x="344" y="881"/>
                  </a:lnTo>
                  <a:lnTo>
                    <a:pt x="347" y="825"/>
                  </a:lnTo>
                  <a:lnTo>
                    <a:pt x="340" y="834"/>
                  </a:lnTo>
                  <a:lnTo>
                    <a:pt x="338" y="843"/>
                  </a:lnTo>
                  <a:lnTo>
                    <a:pt x="335" y="854"/>
                  </a:lnTo>
                  <a:lnTo>
                    <a:pt x="335" y="865"/>
                  </a:lnTo>
                  <a:lnTo>
                    <a:pt x="333" y="874"/>
                  </a:lnTo>
                  <a:lnTo>
                    <a:pt x="333" y="883"/>
                  </a:lnTo>
                  <a:lnTo>
                    <a:pt x="331" y="894"/>
                  </a:lnTo>
                  <a:lnTo>
                    <a:pt x="331" y="905"/>
                  </a:lnTo>
                  <a:lnTo>
                    <a:pt x="331" y="923"/>
                  </a:lnTo>
                  <a:lnTo>
                    <a:pt x="329" y="945"/>
                  </a:lnTo>
                  <a:lnTo>
                    <a:pt x="331" y="967"/>
                  </a:lnTo>
                  <a:lnTo>
                    <a:pt x="335" y="988"/>
                  </a:lnTo>
                  <a:lnTo>
                    <a:pt x="340" y="1012"/>
                  </a:lnTo>
                  <a:lnTo>
                    <a:pt x="344" y="1034"/>
                  </a:lnTo>
                  <a:lnTo>
                    <a:pt x="349" y="1056"/>
                  </a:lnTo>
                  <a:lnTo>
                    <a:pt x="353" y="1079"/>
                  </a:lnTo>
                  <a:lnTo>
                    <a:pt x="356" y="1103"/>
                  </a:lnTo>
                  <a:lnTo>
                    <a:pt x="364" y="1145"/>
                  </a:lnTo>
                  <a:lnTo>
                    <a:pt x="371" y="1163"/>
                  </a:lnTo>
                  <a:lnTo>
                    <a:pt x="367" y="1172"/>
                  </a:lnTo>
                  <a:lnTo>
                    <a:pt x="386" y="1243"/>
                  </a:lnTo>
                  <a:lnTo>
                    <a:pt x="397" y="1311"/>
                  </a:lnTo>
                  <a:lnTo>
                    <a:pt x="391" y="1343"/>
                  </a:lnTo>
                  <a:lnTo>
                    <a:pt x="380" y="1354"/>
                  </a:lnTo>
                  <a:lnTo>
                    <a:pt x="371" y="1367"/>
                  </a:lnTo>
                  <a:lnTo>
                    <a:pt x="358" y="1374"/>
                  </a:lnTo>
                  <a:lnTo>
                    <a:pt x="347" y="1382"/>
                  </a:lnTo>
                  <a:lnTo>
                    <a:pt x="326" y="1385"/>
                  </a:lnTo>
                  <a:lnTo>
                    <a:pt x="304" y="1391"/>
                  </a:lnTo>
                  <a:lnTo>
                    <a:pt x="284" y="1394"/>
                  </a:lnTo>
                  <a:lnTo>
                    <a:pt x="264" y="1398"/>
                  </a:lnTo>
                  <a:lnTo>
                    <a:pt x="242" y="1400"/>
                  </a:lnTo>
                  <a:lnTo>
                    <a:pt x="222" y="1402"/>
                  </a:lnTo>
                  <a:lnTo>
                    <a:pt x="202" y="1402"/>
                  </a:lnTo>
                  <a:lnTo>
                    <a:pt x="184" y="1403"/>
                  </a:lnTo>
                  <a:lnTo>
                    <a:pt x="178" y="1400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0" name="Freeform 20">
              <a:extLst>
                <a:ext uri="{FF2B5EF4-FFF2-40B4-BE49-F238E27FC236}">
                  <a16:creationId xmlns:a16="http://schemas.microsoft.com/office/drawing/2014/main" id="{6286109B-6F0C-4BC2-A073-5C2081BB1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770"/>
              <a:ext cx="264" cy="610"/>
            </a:xfrm>
            <a:custGeom>
              <a:avLst/>
              <a:gdLst>
                <a:gd name="T0" fmla="*/ 255 w 528"/>
                <a:gd name="T1" fmla="*/ 1218 h 1220"/>
                <a:gd name="T2" fmla="*/ 215 w 528"/>
                <a:gd name="T3" fmla="*/ 1207 h 1220"/>
                <a:gd name="T4" fmla="*/ 173 w 528"/>
                <a:gd name="T5" fmla="*/ 1192 h 1220"/>
                <a:gd name="T6" fmla="*/ 131 w 528"/>
                <a:gd name="T7" fmla="*/ 1172 h 1220"/>
                <a:gd name="T8" fmla="*/ 84 w 528"/>
                <a:gd name="T9" fmla="*/ 1141 h 1220"/>
                <a:gd name="T10" fmla="*/ 51 w 528"/>
                <a:gd name="T11" fmla="*/ 1101 h 1220"/>
                <a:gd name="T12" fmla="*/ 95 w 528"/>
                <a:gd name="T13" fmla="*/ 1010 h 1220"/>
                <a:gd name="T14" fmla="*/ 137 w 528"/>
                <a:gd name="T15" fmla="*/ 923 h 1220"/>
                <a:gd name="T16" fmla="*/ 164 w 528"/>
                <a:gd name="T17" fmla="*/ 836 h 1220"/>
                <a:gd name="T18" fmla="*/ 175 w 528"/>
                <a:gd name="T19" fmla="*/ 750 h 1220"/>
                <a:gd name="T20" fmla="*/ 149 w 528"/>
                <a:gd name="T21" fmla="*/ 574 h 1220"/>
                <a:gd name="T22" fmla="*/ 111 w 528"/>
                <a:gd name="T23" fmla="*/ 508 h 1220"/>
                <a:gd name="T24" fmla="*/ 84 w 528"/>
                <a:gd name="T25" fmla="*/ 377 h 1220"/>
                <a:gd name="T26" fmla="*/ 97 w 528"/>
                <a:gd name="T27" fmla="*/ 286 h 1220"/>
                <a:gd name="T28" fmla="*/ 100 w 528"/>
                <a:gd name="T29" fmla="*/ 250 h 1220"/>
                <a:gd name="T30" fmla="*/ 106 w 528"/>
                <a:gd name="T31" fmla="*/ 213 h 1220"/>
                <a:gd name="T32" fmla="*/ 107 w 528"/>
                <a:gd name="T33" fmla="*/ 177 h 1220"/>
                <a:gd name="T34" fmla="*/ 89 w 528"/>
                <a:gd name="T35" fmla="*/ 113 h 1220"/>
                <a:gd name="T36" fmla="*/ 60 w 528"/>
                <a:gd name="T37" fmla="*/ 71 h 1220"/>
                <a:gd name="T38" fmla="*/ 0 w 528"/>
                <a:gd name="T39" fmla="*/ 9 h 1220"/>
                <a:gd name="T40" fmla="*/ 51 w 528"/>
                <a:gd name="T41" fmla="*/ 8 h 1220"/>
                <a:gd name="T42" fmla="*/ 102 w 528"/>
                <a:gd name="T43" fmla="*/ 13 h 1220"/>
                <a:gd name="T44" fmla="*/ 153 w 528"/>
                <a:gd name="T45" fmla="*/ 31 h 1220"/>
                <a:gd name="T46" fmla="*/ 206 w 528"/>
                <a:gd name="T47" fmla="*/ 71 h 1220"/>
                <a:gd name="T48" fmla="*/ 224 w 528"/>
                <a:gd name="T49" fmla="*/ 84 h 1220"/>
                <a:gd name="T50" fmla="*/ 178 w 528"/>
                <a:gd name="T51" fmla="*/ 22 h 1220"/>
                <a:gd name="T52" fmla="*/ 206 w 528"/>
                <a:gd name="T53" fmla="*/ 0 h 1220"/>
                <a:gd name="T54" fmla="*/ 311 w 528"/>
                <a:gd name="T55" fmla="*/ 31 h 1220"/>
                <a:gd name="T56" fmla="*/ 342 w 528"/>
                <a:gd name="T57" fmla="*/ 0 h 1220"/>
                <a:gd name="T58" fmla="*/ 373 w 528"/>
                <a:gd name="T59" fmla="*/ 64 h 1220"/>
                <a:gd name="T60" fmla="*/ 375 w 528"/>
                <a:gd name="T61" fmla="*/ 151 h 1220"/>
                <a:gd name="T62" fmla="*/ 362 w 528"/>
                <a:gd name="T63" fmla="*/ 240 h 1220"/>
                <a:gd name="T64" fmla="*/ 351 w 528"/>
                <a:gd name="T65" fmla="*/ 330 h 1220"/>
                <a:gd name="T66" fmla="*/ 366 w 528"/>
                <a:gd name="T67" fmla="*/ 428 h 1220"/>
                <a:gd name="T68" fmla="*/ 413 w 528"/>
                <a:gd name="T69" fmla="*/ 517 h 1220"/>
                <a:gd name="T70" fmla="*/ 493 w 528"/>
                <a:gd name="T71" fmla="*/ 677 h 1220"/>
                <a:gd name="T72" fmla="*/ 503 w 528"/>
                <a:gd name="T73" fmla="*/ 715 h 1220"/>
                <a:gd name="T74" fmla="*/ 515 w 528"/>
                <a:gd name="T75" fmla="*/ 776 h 1220"/>
                <a:gd name="T76" fmla="*/ 523 w 528"/>
                <a:gd name="T77" fmla="*/ 837 h 1220"/>
                <a:gd name="T78" fmla="*/ 526 w 528"/>
                <a:gd name="T79" fmla="*/ 901 h 1220"/>
                <a:gd name="T80" fmla="*/ 523 w 528"/>
                <a:gd name="T81" fmla="*/ 990 h 1220"/>
                <a:gd name="T82" fmla="*/ 513 w 528"/>
                <a:gd name="T83" fmla="*/ 1038 h 1220"/>
                <a:gd name="T84" fmla="*/ 503 w 528"/>
                <a:gd name="T85" fmla="*/ 1085 h 1220"/>
                <a:gd name="T86" fmla="*/ 486 w 528"/>
                <a:gd name="T87" fmla="*/ 1132 h 1220"/>
                <a:gd name="T88" fmla="*/ 462 w 528"/>
                <a:gd name="T89" fmla="*/ 1181 h 1220"/>
                <a:gd name="T90" fmla="*/ 419 w 528"/>
                <a:gd name="T91" fmla="*/ 1216 h 1220"/>
                <a:gd name="T92" fmla="*/ 282 w 528"/>
                <a:gd name="T93" fmla="*/ 122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8" h="1220">
                  <a:moveTo>
                    <a:pt x="277" y="1220"/>
                  </a:moveTo>
                  <a:lnTo>
                    <a:pt x="255" y="1218"/>
                  </a:lnTo>
                  <a:lnTo>
                    <a:pt x="235" y="1214"/>
                  </a:lnTo>
                  <a:lnTo>
                    <a:pt x="215" y="1207"/>
                  </a:lnTo>
                  <a:lnTo>
                    <a:pt x="195" y="1201"/>
                  </a:lnTo>
                  <a:lnTo>
                    <a:pt x="173" y="1192"/>
                  </a:lnTo>
                  <a:lnTo>
                    <a:pt x="153" y="1183"/>
                  </a:lnTo>
                  <a:lnTo>
                    <a:pt x="131" y="1172"/>
                  </a:lnTo>
                  <a:lnTo>
                    <a:pt x="111" y="1163"/>
                  </a:lnTo>
                  <a:lnTo>
                    <a:pt x="84" y="1141"/>
                  </a:lnTo>
                  <a:lnTo>
                    <a:pt x="55" y="1107"/>
                  </a:lnTo>
                  <a:lnTo>
                    <a:pt x="51" y="1101"/>
                  </a:lnTo>
                  <a:lnTo>
                    <a:pt x="73" y="1056"/>
                  </a:lnTo>
                  <a:lnTo>
                    <a:pt x="95" y="1010"/>
                  </a:lnTo>
                  <a:lnTo>
                    <a:pt x="115" y="967"/>
                  </a:lnTo>
                  <a:lnTo>
                    <a:pt x="137" y="923"/>
                  </a:lnTo>
                  <a:lnTo>
                    <a:pt x="151" y="879"/>
                  </a:lnTo>
                  <a:lnTo>
                    <a:pt x="164" y="836"/>
                  </a:lnTo>
                  <a:lnTo>
                    <a:pt x="171" y="792"/>
                  </a:lnTo>
                  <a:lnTo>
                    <a:pt x="175" y="750"/>
                  </a:lnTo>
                  <a:lnTo>
                    <a:pt x="151" y="588"/>
                  </a:lnTo>
                  <a:lnTo>
                    <a:pt x="149" y="574"/>
                  </a:lnTo>
                  <a:lnTo>
                    <a:pt x="122" y="523"/>
                  </a:lnTo>
                  <a:lnTo>
                    <a:pt x="111" y="508"/>
                  </a:lnTo>
                  <a:lnTo>
                    <a:pt x="95" y="463"/>
                  </a:lnTo>
                  <a:lnTo>
                    <a:pt x="84" y="377"/>
                  </a:lnTo>
                  <a:lnTo>
                    <a:pt x="95" y="306"/>
                  </a:lnTo>
                  <a:lnTo>
                    <a:pt x="97" y="286"/>
                  </a:lnTo>
                  <a:lnTo>
                    <a:pt x="98" y="270"/>
                  </a:lnTo>
                  <a:lnTo>
                    <a:pt x="100" y="250"/>
                  </a:lnTo>
                  <a:lnTo>
                    <a:pt x="104" y="233"/>
                  </a:lnTo>
                  <a:lnTo>
                    <a:pt x="106" y="213"/>
                  </a:lnTo>
                  <a:lnTo>
                    <a:pt x="107" y="195"/>
                  </a:lnTo>
                  <a:lnTo>
                    <a:pt x="107" y="177"/>
                  </a:lnTo>
                  <a:lnTo>
                    <a:pt x="107" y="160"/>
                  </a:lnTo>
                  <a:lnTo>
                    <a:pt x="89" y="113"/>
                  </a:lnTo>
                  <a:lnTo>
                    <a:pt x="66" y="80"/>
                  </a:lnTo>
                  <a:lnTo>
                    <a:pt x="60" y="71"/>
                  </a:lnTo>
                  <a:lnTo>
                    <a:pt x="27" y="37"/>
                  </a:lnTo>
                  <a:lnTo>
                    <a:pt x="0" y="9"/>
                  </a:lnTo>
                  <a:lnTo>
                    <a:pt x="24" y="8"/>
                  </a:lnTo>
                  <a:lnTo>
                    <a:pt x="51" y="8"/>
                  </a:lnTo>
                  <a:lnTo>
                    <a:pt x="75" y="8"/>
                  </a:lnTo>
                  <a:lnTo>
                    <a:pt x="102" y="13"/>
                  </a:lnTo>
                  <a:lnTo>
                    <a:pt x="127" y="18"/>
                  </a:lnTo>
                  <a:lnTo>
                    <a:pt x="153" y="31"/>
                  </a:lnTo>
                  <a:lnTo>
                    <a:pt x="178" y="48"/>
                  </a:lnTo>
                  <a:lnTo>
                    <a:pt x="206" y="71"/>
                  </a:lnTo>
                  <a:lnTo>
                    <a:pt x="217" y="88"/>
                  </a:lnTo>
                  <a:lnTo>
                    <a:pt x="224" y="84"/>
                  </a:lnTo>
                  <a:lnTo>
                    <a:pt x="208" y="55"/>
                  </a:lnTo>
                  <a:lnTo>
                    <a:pt x="178" y="22"/>
                  </a:lnTo>
                  <a:lnTo>
                    <a:pt x="191" y="8"/>
                  </a:lnTo>
                  <a:lnTo>
                    <a:pt x="206" y="0"/>
                  </a:lnTo>
                  <a:lnTo>
                    <a:pt x="229" y="0"/>
                  </a:lnTo>
                  <a:lnTo>
                    <a:pt x="311" y="31"/>
                  </a:lnTo>
                  <a:lnTo>
                    <a:pt x="291" y="8"/>
                  </a:lnTo>
                  <a:lnTo>
                    <a:pt x="342" y="0"/>
                  </a:lnTo>
                  <a:lnTo>
                    <a:pt x="362" y="22"/>
                  </a:lnTo>
                  <a:lnTo>
                    <a:pt x="373" y="64"/>
                  </a:lnTo>
                  <a:lnTo>
                    <a:pt x="379" y="108"/>
                  </a:lnTo>
                  <a:lnTo>
                    <a:pt x="375" y="151"/>
                  </a:lnTo>
                  <a:lnTo>
                    <a:pt x="371" y="197"/>
                  </a:lnTo>
                  <a:lnTo>
                    <a:pt x="362" y="240"/>
                  </a:lnTo>
                  <a:lnTo>
                    <a:pt x="357" y="286"/>
                  </a:lnTo>
                  <a:lnTo>
                    <a:pt x="351" y="330"/>
                  </a:lnTo>
                  <a:lnTo>
                    <a:pt x="353" y="375"/>
                  </a:lnTo>
                  <a:lnTo>
                    <a:pt x="366" y="428"/>
                  </a:lnTo>
                  <a:lnTo>
                    <a:pt x="391" y="481"/>
                  </a:lnTo>
                  <a:lnTo>
                    <a:pt x="413" y="517"/>
                  </a:lnTo>
                  <a:lnTo>
                    <a:pt x="437" y="546"/>
                  </a:lnTo>
                  <a:lnTo>
                    <a:pt x="493" y="677"/>
                  </a:lnTo>
                  <a:lnTo>
                    <a:pt x="495" y="686"/>
                  </a:lnTo>
                  <a:lnTo>
                    <a:pt x="503" y="715"/>
                  </a:lnTo>
                  <a:lnTo>
                    <a:pt x="510" y="746"/>
                  </a:lnTo>
                  <a:lnTo>
                    <a:pt x="515" y="776"/>
                  </a:lnTo>
                  <a:lnTo>
                    <a:pt x="521" y="808"/>
                  </a:lnTo>
                  <a:lnTo>
                    <a:pt x="523" y="837"/>
                  </a:lnTo>
                  <a:lnTo>
                    <a:pt x="526" y="868"/>
                  </a:lnTo>
                  <a:lnTo>
                    <a:pt x="526" y="901"/>
                  </a:lnTo>
                  <a:lnTo>
                    <a:pt x="528" y="934"/>
                  </a:lnTo>
                  <a:lnTo>
                    <a:pt x="523" y="990"/>
                  </a:lnTo>
                  <a:lnTo>
                    <a:pt x="517" y="1014"/>
                  </a:lnTo>
                  <a:lnTo>
                    <a:pt x="513" y="1038"/>
                  </a:lnTo>
                  <a:lnTo>
                    <a:pt x="508" y="1061"/>
                  </a:lnTo>
                  <a:lnTo>
                    <a:pt x="503" y="1085"/>
                  </a:lnTo>
                  <a:lnTo>
                    <a:pt x="495" y="1109"/>
                  </a:lnTo>
                  <a:lnTo>
                    <a:pt x="486" y="1132"/>
                  </a:lnTo>
                  <a:lnTo>
                    <a:pt x="475" y="1156"/>
                  </a:lnTo>
                  <a:lnTo>
                    <a:pt x="462" y="1181"/>
                  </a:lnTo>
                  <a:lnTo>
                    <a:pt x="432" y="1214"/>
                  </a:lnTo>
                  <a:lnTo>
                    <a:pt x="419" y="1216"/>
                  </a:lnTo>
                  <a:lnTo>
                    <a:pt x="324" y="1220"/>
                  </a:lnTo>
                  <a:lnTo>
                    <a:pt x="282" y="1220"/>
                  </a:lnTo>
                  <a:lnTo>
                    <a:pt x="277" y="1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1" name="Freeform 21">
              <a:extLst>
                <a:ext uri="{FF2B5EF4-FFF2-40B4-BE49-F238E27FC236}">
                  <a16:creationId xmlns:a16="http://schemas.microsoft.com/office/drawing/2014/main" id="{8087B2E6-74EA-42E4-AAF1-297076993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3211"/>
              <a:ext cx="14" cy="72"/>
            </a:xfrm>
            <a:custGeom>
              <a:avLst/>
              <a:gdLst>
                <a:gd name="T0" fmla="*/ 18 w 27"/>
                <a:gd name="T1" fmla="*/ 142 h 146"/>
                <a:gd name="T2" fmla="*/ 12 w 27"/>
                <a:gd name="T3" fmla="*/ 122 h 146"/>
                <a:gd name="T4" fmla="*/ 9 w 27"/>
                <a:gd name="T5" fmla="*/ 89 h 146"/>
                <a:gd name="T6" fmla="*/ 12 w 27"/>
                <a:gd name="T7" fmla="*/ 69 h 146"/>
                <a:gd name="T8" fmla="*/ 3 w 27"/>
                <a:gd name="T9" fmla="*/ 24 h 146"/>
                <a:gd name="T10" fmla="*/ 0 w 27"/>
                <a:gd name="T11" fmla="*/ 15 h 146"/>
                <a:gd name="T12" fmla="*/ 21 w 27"/>
                <a:gd name="T13" fmla="*/ 0 h 146"/>
                <a:gd name="T14" fmla="*/ 23 w 27"/>
                <a:gd name="T15" fmla="*/ 126 h 146"/>
                <a:gd name="T16" fmla="*/ 27 w 27"/>
                <a:gd name="T17" fmla="*/ 146 h 146"/>
                <a:gd name="T18" fmla="*/ 18 w 27"/>
                <a:gd name="T19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46">
                  <a:moveTo>
                    <a:pt x="18" y="142"/>
                  </a:moveTo>
                  <a:lnTo>
                    <a:pt x="12" y="122"/>
                  </a:lnTo>
                  <a:lnTo>
                    <a:pt x="9" y="89"/>
                  </a:lnTo>
                  <a:lnTo>
                    <a:pt x="12" y="69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3" y="126"/>
                  </a:lnTo>
                  <a:lnTo>
                    <a:pt x="27" y="146"/>
                  </a:lnTo>
                  <a:lnTo>
                    <a:pt x="1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2" name="Freeform 22">
              <a:extLst>
                <a:ext uri="{FF2B5EF4-FFF2-40B4-BE49-F238E27FC236}">
                  <a16:creationId xmlns:a16="http://schemas.microsoft.com/office/drawing/2014/main" id="{507A57AD-795E-4408-8216-CF1909A92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187"/>
              <a:ext cx="9" cy="47"/>
            </a:xfrm>
            <a:custGeom>
              <a:avLst/>
              <a:gdLst>
                <a:gd name="T0" fmla="*/ 4 w 19"/>
                <a:gd name="T1" fmla="*/ 93 h 94"/>
                <a:gd name="T2" fmla="*/ 4 w 19"/>
                <a:gd name="T3" fmla="*/ 60 h 94"/>
                <a:gd name="T4" fmla="*/ 4 w 19"/>
                <a:gd name="T5" fmla="*/ 43 h 94"/>
                <a:gd name="T6" fmla="*/ 0 w 19"/>
                <a:gd name="T7" fmla="*/ 9 h 94"/>
                <a:gd name="T8" fmla="*/ 6 w 19"/>
                <a:gd name="T9" fmla="*/ 0 h 94"/>
                <a:gd name="T10" fmla="*/ 19 w 19"/>
                <a:gd name="T11" fmla="*/ 5 h 94"/>
                <a:gd name="T12" fmla="*/ 15 w 19"/>
                <a:gd name="T13" fmla="*/ 94 h 94"/>
                <a:gd name="T14" fmla="*/ 4 w 19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4">
                  <a:moveTo>
                    <a:pt x="4" y="93"/>
                  </a:moveTo>
                  <a:lnTo>
                    <a:pt x="4" y="60"/>
                  </a:lnTo>
                  <a:lnTo>
                    <a:pt x="4" y="43"/>
                  </a:lnTo>
                  <a:lnTo>
                    <a:pt x="0" y="9"/>
                  </a:lnTo>
                  <a:lnTo>
                    <a:pt x="6" y="0"/>
                  </a:lnTo>
                  <a:lnTo>
                    <a:pt x="19" y="5"/>
                  </a:lnTo>
                  <a:lnTo>
                    <a:pt x="15" y="94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3" name="Freeform 23">
              <a:extLst>
                <a:ext uri="{FF2B5EF4-FFF2-40B4-BE49-F238E27FC236}">
                  <a16:creationId xmlns:a16="http://schemas.microsoft.com/office/drawing/2014/main" id="{B2D4DEF9-7B85-4A5C-8098-71F4743A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025"/>
              <a:ext cx="21" cy="28"/>
            </a:xfrm>
            <a:custGeom>
              <a:avLst/>
              <a:gdLst>
                <a:gd name="T0" fmla="*/ 9 w 41"/>
                <a:gd name="T1" fmla="*/ 54 h 56"/>
                <a:gd name="T2" fmla="*/ 5 w 41"/>
                <a:gd name="T3" fmla="*/ 54 h 56"/>
                <a:gd name="T4" fmla="*/ 0 w 41"/>
                <a:gd name="T5" fmla="*/ 49 h 56"/>
                <a:gd name="T6" fmla="*/ 18 w 41"/>
                <a:gd name="T7" fmla="*/ 7 h 56"/>
                <a:gd name="T8" fmla="*/ 29 w 41"/>
                <a:gd name="T9" fmla="*/ 0 h 56"/>
                <a:gd name="T10" fmla="*/ 41 w 41"/>
                <a:gd name="T11" fmla="*/ 7 h 56"/>
                <a:gd name="T12" fmla="*/ 18 w 41"/>
                <a:gd name="T13" fmla="*/ 56 h 56"/>
                <a:gd name="T14" fmla="*/ 9 w 41"/>
                <a:gd name="T15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6">
                  <a:moveTo>
                    <a:pt x="9" y="54"/>
                  </a:moveTo>
                  <a:lnTo>
                    <a:pt x="5" y="54"/>
                  </a:lnTo>
                  <a:lnTo>
                    <a:pt x="0" y="49"/>
                  </a:lnTo>
                  <a:lnTo>
                    <a:pt x="18" y="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18" y="5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4" name="Freeform 24">
              <a:extLst>
                <a:ext uri="{FF2B5EF4-FFF2-40B4-BE49-F238E27FC236}">
                  <a16:creationId xmlns:a16="http://schemas.microsoft.com/office/drawing/2014/main" id="{8AA87956-07FF-43AC-B212-4D3FF819D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029"/>
              <a:ext cx="23" cy="20"/>
            </a:xfrm>
            <a:custGeom>
              <a:avLst/>
              <a:gdLst>
                <a:gd name="T0" fmla="*/ 31 w 45"/>
                <a:gd name="T1" fmla="*/ 35 h 42"/>
                <a:gd name="T2" fmla="*/ 0 w 45"/>
                <a:gd name="T3" fmla="*/ 11 h 42"/>
                <a:gd name="T4" fmla="*/ 7 w 45"/>
                <a:gd name="T5" fmla="*/ 0 h 42"/>
                <a:gd name="T6" fmla="*/ 45 w 45"/>
                <a:gd name="T7" fmla="*/ 42 h 42"/>
                <a:gd name="T8" fmla="*/ 31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31" y="3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5" y="42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5" name="Freeform 25">
              <a:extLst>
                <a:ext uri="{FF2B5EF4-FFF2-40B4-BE49-F238E27FC236}">
                  <a16:creationId xmlns:a16="http://schemas.microsoft.com/office/drawing/2014/main" id="{F8FB4831-11DB-4B6B-AEDA-AEF6AF508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913"/>
              <a:ext cx="10" cy="45"/>
            </a:xfrm>
            <a:custGeom>
              <a:avLst/>
              <a:gdLst>
                <a:gd name="T0" fmla="*/ 0 w 18"/>
                <a:gd name="T1" fmla="*/ 91 h 91"/>
                <a:gd name="T2" fmla="*/ 18 w 18"/>
                <a:gd name="T3" fmla="*/ 0 h 91"/>
                <a:gd name="T4" fmla="*/ 15 w 18"/>
                <a:gd name="T5" fmla="*/ 82 h 91"/>
                <a:gd name="T6" fmla="*/ 0 w 18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1">
                  <a:moveTo>
                    <a:pt x="0" y="91"/>
                  </a:moveTo>
                  <a:lnTo>
                    <a:pt x="18" y="0"/>
                  </a:lnTo>
                  <a:lnTo>
                    <a:pt x="15" y="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6" name="Freeform 26">
              <a:extLst>
                <a:ext uri="{FF2B5EF4-FFF2-40B4-BE49-F238E27FC236}">
                  <a16:creationId xmlns:a16="http://schemas.microsoft.com/office/drawing/2014/main" id="{B4B5955D-9A68-4603-9706-15FAEAA30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3040"/>
              <a:ext cx="18" cy="65"/>
            </a:xfrm>
            <a:custGeom>
              <a:avLst/>
              <a:gdLst>
                <a:gd name="T0" fmla="*/ 24 w 37"/>
                <a:gd name="T1" fmla="*/ 129 h 129"/>
                <a:gd name="T2" fmla="*/ 24 w 37"/>
                <a:gd name="T3" fmla="*/ 122 h 129"/>
                <a:gd name="T4" fmla="*/ 17 w 37"/>
                <a:gd name="T5" fmla="*/ 103 h 129"/>
                <a:gd name="T6" fmla="*/ 11 w 37"/>
                <a:gd name="T7" fmla="*/ 87 h 129"/>
                <a:gd name="T8" fmla="*/ 6 w 37"/>
                <a:gd name="T9" fmla="*/ 73 h 129"/>
                <a:gd name="T10" fmla="*/ 4 w 37"/>
                <a:gd name="T11" fmla="*/ 58 h 129"/>
                <a:gd name="T12" fmla="*/ 0 w 37"/>
                <a:gd name="T13" fmla="*/ 43 h 129"/>
                <a:gd name="T14" fmla="*/ 0 w 37"/>
                <a:gd name="T15" fmla="*/ 29 h 129"/>
                <a:gd name="T16" fmla="*/ 0 w 37"/>
                <a:gd name="T17" fmla="*/ 14 h 129"/>
                <a:gd name="T18" fmla="*/ 0 w 37"/>
                <a:gd name="T19" fmla="*/ 0 h 129"/>
                <a:gd name="T20" fmla="*/ 13 w 37"/>
                <a:gd name="T21" fmla="*/ 11 h 129"/>
                <a:gd name="T22" fmla="*/ 24 w 37"/>
                <a:gd name="T23" fmla="*/ 89 h 129"/>
                <a:gd name="T24" fmla="*/ 37 w 37"/>
                <a:gd name="T25" fmla="*/ 118 h 129"/>
                <a:gd name="T26" fmla="*/ 24 w 37"/>
                <a:gd name="T2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29">
                  <a:moveTo>
                    <a:pt x="24" y="129"/>
                  </a:moveTo>
                  <a:lnTo>
                    <a:pt x="24" y="122"/>
                  </a:lnTo>
                  <a:lnTo>
                    <a:pt x="17" y="103"/>
                  </a:lnTo>
                  <a:lnTo>
                    <a:pt x="11" y="87"/>
                  </a:lnTo>
                  <a:lnTo>
                    <a:pt x="6" y="73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24" y="89"/>
                  </a:lnTo>
                  <a:lnTo>
                    <a:pt x="37" y="118"/>
                  </a:lnTo>
                  <a:lnTo>
                    <a:pt x="2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7" name="Freeform 27">
              <a:extLst>
                <a:ext uri="{FF2B5EF4-FFF2-40B4-BE49-F238E27FC236}">
                  <a16:creationId xmlns:a16="http://schemas.microsoft.com/office/drawing/2014/main" id="{29808D5C-10B2-4179-855B-85FF2A766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849"/>
              <a:ext cx="15" cy="48"/>
            </a:xfrm>
            <a:custGeom>
              <a:avLst/>
              <a:gdLst>
                <a:gd name="T0" fmla="*/ 22 w 31"/>
                <a:gd name="T1" fmla="*/ 94 h 94"/>
                <a:gd name="T2" fmla="*/ 19 w 31"/>
                <a:gd name="T3" fmla="*/ 85 h 94"/>
                <a:gd name="T4" fmla="*/ 13 w 31"/>
                <a:gd name="T5" fmla="*/ 61 h 94"/>
                <a:gd name="T6" fmla="*/ 0 w 31"/>
                <a:gd name="T7" fmla="*/ 5 h 94"/>
                <a:gd name="T8" fmla="*/ 13 w 31"/>
                <a:gd name="T9" fmla="*/ 0 h 94"/>
                <a:gd name="T10" fmla="*/ 19 w 31"/>
                <a:gd name="T11" fmla="*/ 49 h 94"/>
                <a:gd name="T12" fmla="*/ 31 w 31"/>
                <a:gd name="T13" fmla="*/ 89 h 94"/>
                <a:gd name="T14" fmla="*/ 22 w 3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4">
                  <a:moveTo>
                    <a:pt x="22" y="94"/>
                  </a:moveTo>
                  <a:lnTo>
                    <a:pt x="19" y="85"/>
                  </a:lnTo>
                  <a:lnTo>
                    <a:pt x="13" y="61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9" y="49"/>
                  </a:lnTo>
                  <a:lnTo>
                    <a:pt x="31" y="89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68" name="Freeform 28">
              <a:extLst>
                <a:ext uri="{FF2B5EF4-FFF2-40B4-BE49-F238E27FC236}">
                  <a16:creationId xmlns:a16="http://schemas.microsoft.com/office/drawing/2014/main" id="{3EB40F23-EFC2-47A6-B128-A07A99D41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22"/>
              <a:ext cx="188" cy="265"/>
            </a:xfrm>
            <a:custGeom>
              <a:avLst/>
              <a:gdLst>
                <a:gd name="T0" fmla="*/ 255 w 375"/>
                <a:gd name="T1" fmla="*/ 529 h 529"/>
                <a:gd name="T2" fmla="*/ 113 w 375"/>
                <a:gd name="T3" fmla="*/ 478 h 529"/>
                <a:gd name="T4" fmla="*/ 24 w 375"/>
                <a:gd name="T5" fmla="*/ 435 h 529"/>
                <a:gd name="T6" fmla="*/ 15 w 375"/>
                <a:gd name="T7" fmla="*/ 426 h 529"/>
                <a:gd name="T8" fmla="*/ 9 w 375"/>
                <a:gd name="T9" fmla="*/ 395 h 529"/>
                <a:gd name="T10" fmla="*/ 8 w 375"/>
                <a:gd name="T11" fmla="*/ 364 h 529"/>
                <a:gd name="T12" fmla="*/ 6 w 375"/>
                <a:gd name="T13" fmla="*/ 333 h 529"/>
                <a:gd name="T14" fmla="*/ 6 w 375"/>
                <a:gd name="T15" fmla="*/ 302 h 529"/>
                <a:gd name="T16" fmla="*/ 6 w 375"/>
                <a:gd name="T17" fmla="*/ 269 h 529"/>
                <a:gd name="T18" fmla="*/ 8 w 375"/>
                <a:gd name="T19" fmla="*/ 238 h 529"/>
                <a:gd name="T20" fmla="*/ 8 w 375"/>
                <a:gd name="T21" fmla="*/ 207 h 529"/>
                <a:gd name="T22" fmla="*/ 9 w 375"/>
                <a:gd name="T23" fmla="*/ 176 h 529"/>
                <a:gd name="T24" fmla="*/ 4 w 375"/>
                <a:gd name="T25" fmla="*/ 96 h 529"/>
                <a:gd name="T26" fmla="*/ 4 w 375"/>
                <a:gd name="T27" fmla="*/ 82 h 529"/>
                <a:gd name="T28" fmla="*/ 4 w 375"/>
                <a:gd name="T29" fmla="*/ 58 h 529"/>
                <a:gd name="T30" fmla="*/ 0 w 375"/>
                <a:gd name="T31" fmla="*/ 0 h 529"/>
                <a:gd name="T32" fmla="*/ 28 w 375"/>
                <a:gd name="T33" fmla="*/ 16 h 529"/>
                <a:gd name="T34" fmla="*/ 55 w 375"/>
                <a:gd name="T35" fmla="*/ 36 h 529"/>
                <a:gd name="T36" fmla="*/ 82 w 375"/>
                <a:gd name="T37" fmla="*/ 56 h 529"/>
                <a:gd name="T38" fmla="*/ 111 w 375"/>
                <a:gd name="T39" fmla="*/ 74 h 529"/>
                <a:gd name="T40" fmla="*/ 137 w 375"/>
                <a:gd name="T41" fmla="*/ 89 h 529"/>
                <a:gd name="T42" fmla="*/ 162 w 375"/>
                <a:gd name="T43" fmla="*/ 102 h 529"/>
                <a:gd name="T44" fmla="*/ 190 w 375"/>
                <a:gd name="T45" fmla="*/ 107 h 529"/>
                <a:gd name="T46" fmla="*/ 217 w 375"/>
                <a:gd name="T47" fmla="*/ 109 h 529"/>
                <a:gd name="T48" fmla="*/ 233 w 375"/>
                <a:gd name="T49" fmla="*/ 111 h 529"/>
                <a:gd name="T50" fmla="*/ 250 w 375"/>
                <a:gd name="T51" fmla="*/ 116 h 529"/>
                <a:gd name="T52" fmla="*/ 266 w 375"/>
                <a:gd name="T53" fmla="*/ 122 h 529"/>
                <a:gd name="T54" fmla="*/ 284 w 375"/>
                <a:gd name="T55" fmla="*/ 133 h 529"/>
                <a:gd name="T56" fmla="*/ 299 w 375"/>
                <a:gd name="T57" fmla="*/ 144 h 529"/>
                <a:gd name="T58" fmla="*/ 315 w 375"/>
                <a:gd name="T59" fmla="*/ 158 h 529"/>
                <a:gd name="T60" fmla="*/ 328 w 375"/>
                <a:gd name="T61" fmla="*/ 173 h 529"/>
                <a:gd name="T62" fmla="*/ 343 w 375"/>
                <a:gd name="T63" fmla="*/ 191 h 529"/>
                <a:gd name="T64" fmla="*/ 363 w 375"/>
                <a:gd name="T65" fmla="*/ 218 h 529"/>
                <a:gd name="T66" fmla="*/ 366 w 375"/>
                <a:gd name="T67" fmla="*/ 233 h 529"/>
                <a:gd name="T68" fmla="*/ 375 w 375"/>
                <a:gd name="T69" fmla="*/ 287 h 529"/>
                <a:gd name="T70" fmla="*/ 374 w 375"/>
                <a:gd name="T71" fmla="*/ 316 h 529"/>
                <a:gd name="T72" fmla="*/ 370 w 375"/>
                <a:gd name="T73" fmla="*/ 347 h 529"/>
                <a:gd name="T74" fmla="*/ 366 w 375"/>
                <a:gd name="T75" fmla="*/ 377 h 529"/>
                <a:gd name="T76" fmla="*/ 364 w 375"/>
                <a:gd name="T77" fmla="*/ 407 h 529"/>
                <a:gd name="T78" fmla="*/ 359 w 375"/>
                <a:gd name="T79" fmla="*/ 437 h 529"/>
                <a:gd name="T80" fmla="*/ 357 w 375"/>
                <a:gd name="T81" fmla="*/ 468 h 529"/>
                <a:gd name="T82" fmla="*/ 357 w 375"/>
                <a:gd name="T83" fmla="*/ 497 h 529"/>
                <a:gd name="T84" fmla="*/ 359 w 375"/>
                <a:gd name="T85" fmla="*/ 528 h 529"/>
                <a:gd name="T86" fmla="*/ 339 w 375"/>
                <a:gd name="T87" fmla="*/ 529 h 529"/>
                <a:gd name="T88" fmla="*/ 255 w 375"/>
                <a:gd name="T8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5" h="529">
                  <a:moveTo>
                    <a:pt x="255" y="529"/>
                  </a:moveTo>
                  <a:lnTo>
                    <a:pt x="113" y="478"/>
                  </a:lnTo>
                  <a:lnTo>
                    <a:pt x="24" y="435"/>
                  </a:lnTo>
                  <a:lnTo>
                    <a:pt x="15" y="426"/>
                  </a:lnTo>
                  <a:lnTo>
                    <a:pt x="9" y="395"/>
                  </a:lnTo>
                  <a:lnTo>
                    <a:pt x="8" y="364"/>
                  </a:lnTo>
                  <a:lnTo>
                    <a:pt x="6" y="333"/>
                  </a:lnTo>
                  <a:lnTo>
                    <a:pt x="6" y="302"/>
                  </a:lnTo>
                  <a:lnTo>
                    <a:pt x="6" y="269"/>
                  </a:lnTo>
                  <a:lnTo>
                    <a:pt x="8" y="238"/>
                  </a:lnTo>
                  <a:lnTo>
                    <a:pt x="8" y="207"/>
                  </a:lnTo>
                  <a:lnTo>
                    <a:pt x="9" y="176"/>
                  </a:lnTo>
                  <a:lnTo>
                    <a:pt x="4" y="96"/>
                  </a:lnTo>
                  <a:lnTo>
                    <a:pt x="4" y="82"/>
                  </a:lnTo>
                  <a:lnTo>
                    <a:pt x="4" y="58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55" y="36"/>
                  </a:lnTo>
                  <a:lnTo>
                    <a:pt x="82" y="56"/>
                  </a:lnTo>
                  <a:lnTo>
                    <a:pt x="111" y="74"/>
                  </a:lnTo>
                  <a:lnTo>
                    <a:pt x="137" y="89"/>
                  </a:lnTo>
                  <a:lnTo>
                    <a:pt x="162" y="102"/>
                  </a:lnTo>
                  <a:lnTo>
                    <a:pt x="190" y="107"/>
                  </a:lnTo>
                  <a:lnTo>
                    <a:pt x="217" y="109"/>
                  </a:lnTo>
                  <a:lnTo>
                    <a:pt x="233" y="111"/>
                  </a:lnTo>
                  <a:lnTo>
                    <a:pt x="250" y="116"/>
                  </a:lnTo>
                  <a:lnTo>
                    <a:pt x="266" y="122"/>
                  </a:lnTo>
                  <a:lnTo>
                    <a:pt x="284" y="133"/>
                  </a:lnTo>
                  <a:lnTo>
                    <a:pt x="299" y="144"/>
                  </a:lnTo>
                  <a:lnTo>
                    <a:pt x="315" y="158"/>
                  </a:lnTo>
                  <a:lnTo>
                    <a:pt x="328" y="173"/>
                  </a:lnTo>
                  <a:lnTo>
                    <a:pt x="343" y="191"/>
                  </a:lnTo>
                  <a:lnTo>
                    <a:pt x="363" y="218"/>
                  </a:lnTo>
                  <a:lnTo>
                    <a:pt x="366" y="233"/>
                  </a:lnTo>
                  <a:lnTo>
                    <a:pt x="375" y="287"/>
                  </a:lnTo>
                  <a:lnTo>
                    <a:pt x="374" y="316"/>
                  </a:lnTo>
                  <a:lnTo>
                    <a:pt x="370" y="347"/>
                  </a:lnTo>
                  <a:lnTo>
                    <a:pt x="366" y="377"/>
                  </a:lnTo>
                  <a:lnTo>
                    <a:pt x="364" y="407"/>
                  </a:lnTo>
                  <a:lnTo>
                    <a:pt x="359" y="437"/>
                  </a:lnTo>
                  <a:lnTo>
                    <a:pt x="357" y="468"/>
                  </a:lnTo>
                  <a:lnTo>
                    <a:pt x="357" y="497"/>
                  </a:lnTo>
                  <a:lnTo>
                    <a:pt x="359" y="528"/>
                  </a:lnTo>
                  <a:lnTo>
                    <a:pt x="339" y="529"/>
                  </a:lnTo>
                  <a:lnTo>
                    <a:pt x="255" y="52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69" name="Freeform 29">
              <a:extLst>
                <a:ext uri="{FF2B5EF4-FFF2-40B4-BE49-F238E27FC236}">
                  <a16:creationId xmlns:a16="http://schemas.microsoft.com/office/drawing/2014/main" id="{C3E0660D-216C-457C-908A-45CAE015E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726"/>
              <a:ext cx="220" cy="260"/>
            </a:xfrm>
            <a:custGeom>
              <a:avLst/>
              <a:gdLst>
                <a:gd name="T0" fmla="*/ 9 w 439"/>
                <a:gd name="T1" fmla="*/ 517 h 521"/>
                <a:gd name="T2" fmla="*/ 0 w 439"/>
                <a:gd name="T3" fmla="*/ 470 h 521"/>
                <a:gd name="T4" fmla="*/ 5 w 439"/>
                <a:gd name="T5" fmla="*/ 315 h 521"/>
                <a:gd name="T6" fmla="*/ 9 w 439"/>
                <a:gd name="T7" fmla="*/ 286 h 521"/>
                <a:gd name="T8" fmla="*/ 14 w 439"/>
                <a:gd name="T9" fmla="*/ 258 h 521"/>
                <a:gd name="T10" fmla="*/ 16 w 439"/>
                <a:gd name="T11" fmla="*/ 231 h 521"/>
                <a:gd name="T12" fmla="*/ 18 w 439"/>
                <a:gd name="T13" fmla="*/ 206 h 521"/>
                <a:gd name="T14" fmla="*/ 16 w 439"/>
                <a:gd name="T15" fmla="*/ 178 h 521"/>
                <a:gd name="T16" fmla="*/ 14 w 439"/>
                <a:gd name="T17" fmla="*/ 153 h 521"/>
                <a:gd name="T18" fmla="*/ 9 w 439"/>
                <a:gd name="T19" fmla="*/ 127 h 521"/>
                <a:gd name="T20" fmla="*/ 4 w 439"/>
                <a:gd name="T21" fmla="*/ 102 h 521"/>
                <a:gd name="T22" fmla="*/ 104 w 439"/>
                <a:gd name="T23" fmla="*/ 73 h 521"/>
                <a:gd name="T24" fmla="*/ 146 w 439"/>
                <a:gd name="T25" fmla="*/ 56 h 521"/>
                <a:gd name="T26" fmla="*/ 160 w 439"/>
                <a:gd name="T27" fmla="*/ 51 h 521"/>
                <a:gd name="T28" fmla="*/ 215 w 439"/>
                <a:gd name="T29" fmla="*/ 27 h 521"/>
                <a:gd name="T30" fmla="*/ 229 w 439"/>
                <a:gd name="T31" fmla="*/ 18 h 521"/>
                <a:gd name="T32" fmla="*/ 240 w 439"/>
                <a:gd name="T33" fmla="*/ 13 h 521"/>
                <a:gd name="T34" fmla="*/ 264 w 439"/>
                <a:gd name="T35" fmla="*/ 0 h 521"/>
                <a:gd name="T36" fmla="*/ 300 w 439"/>
                <a:gd name="T37" fmla="*/ 80 h 521"/>
                <a:gd name="T38" fmla="*/ 311 w 439"/>
                <a:gd name="T39" fmla="*/ 135 h 521"/>
                <a:gd name="T40" fmla="*/ 319 w 439"/>
                <a:gd name="T41" fmla="*/ 153 h 521"/>
                <a:gd name="T42" fmla="*/ 333 w 439"/>
                <a:gd name="T43" fmla="*/ 197 h 521"/>
                <a:gd name="T44" fmla="*/ 349 w 439"/>
                <a:gd name="T45" fmla="*/ 235 h 521"/>
                <a:gd name="T46" fmla="*/ 353 w 439"/>
                <a:gd name="T47" fmla="*/ 240 h 521"/>
                <a:gd name="T48" fmla="*/ 371 w 439"/>
                <a:gd name="T49" fmla="*/ 253 h 521"/>
                <a:gd name="T50" fmla="*/ 377 w 439"/>
                <a:gd name="T51" fmla="*/ 264 h 521"/>
                <a:gd name="T52" fmla="*/ 386 w 439"/>
                <a:gd name="T53" fmla="*/ 271 h 521"/>
                <a:gd name="T54" fmla="*/ 391 w 439"/>
                <a:gd name="T55" fmla="*/ 291 h 521"/>
                <a:gd name="T56" fmla="*/ 413 w 439"/>
                <a:gd name="T57" fmla="*/ 348 h 521"/>
                <a:gd name="T58" fmla="*/ 419 w 439"/>
                <a:gd name="T59" fmla="*/ 360 h 521"/>
                <a:gd name="T60" fmla="*/ 424 w 439"/>
                <a:gd name="T61" fmla="*/ 371 h 521"/>
                <a:gd name="T62" fmla="*/ 439 w 439"/>
                <a:gd name="T63" fmla="*/ 390 h 521"/>
                <a:gd name="T64" fmla="*/ 439 w 439"/>
                <a:gd name="T65" fmla="*/ 399 h 521"/>
                <a:gd name="T66" fmla="*/ 430 w 439"/>
                <a:gd name="T67" fmla="*/ 400 h 521"/>
                <a:gd name="T68" fmla="*/ 419 w 439"/>
                <a:gd name="T69" fmla="*/ 410 h 521"/>
                <a:gd name="T70" fmla="*/ 382 w 439"/>
                <a:gd name="T71" fmla="*/ 428 h 521"/>
                <a:gd name="T72" fmla="*/ 282 w 439"/>
                <a:gd name="T73" fmla="*/ 466 h 521"/>
                <a:gd name="T74" fmla="*/ 217 w 439"/>
                <a:gd name="T75" fmla="*/ 490 h 521"/>
                <a:gd name="T76" fmla="*/ 189 w 439"/>
                <a:gd name="T77" fmla="*/ 493 h 521"/>
                <a:gd name="T78" fmla="*/ 166 w 439"/>
                <a:gd name="T79" fmla="*/ 499 h 521"/>
                <a:gd name="T80" fmla="*/ 138 w 439"/>
                <a:gd name="T81" fmla="*/ 504 h 521"/>
                <a:gd name="T82" fmla="*/ 115 w 439"/>
                <a:gd name="T83" fmla="*/ 510 h 521"/>
                <a:gd name="T84" fmla="*/ 89 w 439"/>
                <a:gd name="T85" fmla="*/ 513 h 521"/>
                <a:gd name="T86" fmla="*/ 64 w 439"/>
                <a:gd name="T87" fmla="*/ 517 h 521"/>
                <a:gd name="T88" fmla="*/ 38 w 439"/>
                <a:gd name="T89" fmla="*/ 519 h 521"/>
                <a:gd name="T90" fmla="*/ 14 w 439"/>
                <a:gd name="T91" fmla="*/ 521 h 521"/>
                <a:gd name="T92" fmla="*/ 9 w 439"/>
                <a:gd name="T93" fmla="*/ 51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521">
                  <a:moveTo>
                    <a:pt x="9" y="517"/>
                  </a:moveTo>
                  <a:lnTo>
                    <a:pt x="0" y="470"/>
                  </a:lnTo>
                  <a:lnTo>
                    <a:pt x="5" y="315"/>
                  </a:lnTo>
                  <a:lnTo>
                    <a:pt x="9" y="286"/>
                  </a:lnTo>
                  <a:lnTo>
                    <a:pt x="14" y="258"/>
                  </a:lnTo>
                  <a:lnTo>
                    <a:pt x="16" y="231"/>
                  </a:lnTo>
                  <a:lnTo>
                    <a:pt x="18" y="206"/>
                  </a:lnTo>
                  <a:lnTo>
                    <a:pt x="16" y="178"/>
                  </a:lnTo>
                  <a:lnTo>
                    <a:pt x="14" y="153"/>
                  </a:lnTo>
                  <a:lnTo>
                    <a:pt x="9" y="127"/>
                  </a:lnTo>
                  <a:lnTo>
                    <a:pt x="4" y="102"/>
                  </a:lnTo>
                  <a:lnTo>
                    <a:pt x="104" y="73"/>
                  </a:lnTo>
                  <a:lnTo>
                    <a:pt x="146" y="56"/>
                  </a:lnTo>
                  <a:lnTo>
                    <a:pt x="160" y="51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0" y="13"/>
                  </a:lnTo>
                  <a:lnTo>
                    <a:pt x="264" y="0"/>
                  </a:lnTo>
                  <a:lnTo>
                    <a:pt x="300" y="80"/>
                  </a:lnTo>
                  <a:lnTo>
                    <a:pt x="311" y="135"/>
                  </a:lnTo>
                  <a:lnTo>
                    <a:pt x="319" y="153"/>
                  </a:lnTo>
                  <a:lnTo>
                    <a:pt x="333" y="197"/>
                  </a:lnTo>
                  <a:lnTo>
                    <a:pt x="349" y="235"/>
                  </a:lnTo>
                  <a:lnTo>
                    <a:pt x="353" y="240"/>
                  </a:lnTo>
                  <a:lnTo>
                    <a:pt x="371" y="253"/>
                  </a:lnTo>
                  <a:lnTo>
                    <a:pt x="377" y="264"/>
                  </a:lnTo>
                  <a:lnTo>
                    <a:pt x="386" y="271"/>
                  </a:lnTo>
                  <a:lnTo>
                    <a:pt x="391" y="291"/>
                  </a:lnTo>
                  <a:lnTo>
                    <a:pt x="413" y="348"/>
                  </a:lnTo>
                  <a:lnTo>
                    <a:pt x="419" y="360"/>
                  </a:lnTo>
                  <a:lnTo>
                    <a:pt x="424" y="371"/>
                  </a:lnTo>
                  <a:lnTo>
                    <a:pt x="439" y="390"/>
                  </a:lnTo>
                  <a:lnTo>
                    <a:pt x="439" y="399"/>
                  </a:lnTo>
                  <a:lnTo>
                    <a:pt x="430" y="400"/>
                  </a:lnTo>
                  <a:lnTo>
                    <a:pt x="419" y="410"/>
                  </a:lnTo>
                  <a:lnTo>
                    <a:pt x="382" y="428"/>
                  </a:lnTo>
                  <a:lnTo>
                    <a:pt x="282" y="466"/>
                  </a:lnTo>
                  <a:lnTo>
                    <a:pt x="217" y="490"/>
                  </a:lnTo>
                  <a:lnTo>
                    <a:pt x="189" y="493"/>
                  </a:lnTo>
                  <a:lnTo>
                    <a:pt x="166" y="499"/>
                  </a:lnTo>
                  <a:lnTo>
                    <a:pt x="138" y="504"/>
                  </a:lnTo>
                  <a:lnTo>
                    <a:pt x="115" y="510"/>
                  </a:lnTo>
                  <a:lnTo>
                    <a:pt x="89" y="513"/>
                  </a:lnTo>
                  <a:lnTo>
                    <a:pt x="64" y="517"/>
                  </a:lnTo>
                  <a:lnTo>
                    <a:pt x="38" y="519"/>
                  </a:lnTo>
                  <a:lnTo>
                    <a:pt x="14" y="521"/>
                  </a:lnTo>
                  <a:lnTo>
                    <a:pt x="9" y="5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70" name="Freeform 30">
              <a:extLst>
                <a:ext uri="{FF2B5EF4-FFF2-40B4-BE49-F238E27FC236}">
                  <a16:creationId xmlns:a16="http://schemas.microsoft.com/office/drawing/2014/main" id="{B3C057AA-21B5-4A05-AF2E-CA8A59B32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585"/>
              <a:ext cx="815" cy="292"/>
            </a:xfrm>
            <a:custGeom>
              <a:avLst/>
              <a:gdLst>
                <a:gd name="T0" fmla="*/ 388 w 1631"/>
                <a:gd name="T1" fmla="*/ 584 h 584"/>
                <a:gd name="T2" fmla="*/ 38 w 1631"/>
                <a:gd name="T3" fmla="*/ 533 h 584"/>
                <a:gd name="T4" fmla="*/ 9 w 1631"/>
                <a:gd name="T5" fmla="*/ 533 h 584"/>
                <a:gd name="T6" fmla="*/ 6 w 1631"/>
                <a:gd name="T7" fmla="*/ 493 h 584"/>
                <a:gd name="T8" fmla="*/ 4 w 1631"/>
                <a:gd name="T9" fmla="*/ 455 h 584"/>
                <a:gd name="T10" fmla="*/ 0 w 1631"/>
                <a:gd name="T11" fmla="*/ 418 h 584"/>
                <a:gd name="T12" fmla="*/ 0 w 1631"/>
                <a:gd name="T13" fmla="*/ 382 h 584"/>
                <a:gd name="T14" fmla="*/ 0 w 1631"/>
                <a:gd name="T15" fmla="*/ 346 h 584"/>
                <a:gd name="T16" fmla="*/ 0 w 1631"/>
                <a:gd name="T17" fmla="*/ 309 h 584"/>
                <a:gd name="T18" fmla="*/ 0 w 1631"/>
                <a:gd name="T19" fmla="*/ 273 h 584"/>
                <a:gd name="T20" fmla="*/ 4 w 1631"/>
                <a:gd name="T21" fmla="*/ 236 h 584"/>
                <a:gd name="T22" fmla="*/ 189 w 1631"/>
                <a:gd name="T23" fmla="*/ 145 h 584"/>
                <a:gd name="T24" fmla="*/ 204 w 1631"/>
                <a:gd name="T25" fmla="*/ 145 h 584"/>
                <a:gd name="T26" fmla="*/ 228 w 1631"/>
                <a:gd name="T27" fmla="*/ 136 h 584"/>
                <a:gd name="T28" fmla="*/ 240 w 1631"/>
                <a:gd name="T29" fmla="*/ 129 h 584"/>
                <a:gd name="T30" fmla="*/ 246 w 1631"/>
                <a:gd name="T31" fmla="*/ 127 h 584"/>
                <a:gd name="T32" fmla="*/ 264 w 1631"/>
                <a:gd name="T33" fmla="*/ 118 h 584"/>
                <a:gd name="T34" fmla="*/ 355 w 1631"/>
                <a:gd name="T35" fmla="*/ 82 h 584"/>
                <a:gd name="T36" fmla="*/ 359 w 1631"/>
                <a:gd name="T37" fmla="*/ 105 h 584"/>
                <a:gd name="T38" fmla="*/ 355 w 1631"/>
                <a:gd name="T39" fmla="*/ 129 h 584"/>
                <a:gd name="T40" fmla="*/ 359 w 1631"/>
                <a:gd name="T41" fmla="*/ 136 h 584"/>
                <a:gd name="T42" fmla="*/ 368 w 1631"/>
                <a:gd name="T43" fmla="*/ 104 h 584"/>
                <a:gd name="T44" fmla="*/ 359 w 1631"/>
                <a:gd name="T45" fmla="*/ 76 h 584"/>
                <a:gd name="T46" fmla="*/ 373 w 1631"/>
                <a:gd name="T47" fmla="*/ 76 h 584"/>
                <a:gd name="T48" fmla="*/ 530 w 1631"/>
                <a:gd name="T49" fmla="*/ 31 h 584"/>
                <a:gd name="T50" fmla="*/ 687 w 1631"/>
                <a:gd name="T51" fmla="*/ 7 h 584"/>
                <a:gd name="T52" fmla="*/ 843 w 1631"/>
                <a:gd name="T53" fmla="*/ 0 h 584"/>
                <a:gd name="T54" fmla="*/ 1002 w 1631"/>
                <a:gd name="T55" fmla="*/ 7 h 584"/>
                <a:gd name="T56" fmla="*/ 1158 w 1631"/>
                <a:gd name="T57" fmla="*/ 23 h 584"/>
                <a:gd name="T58" fmla="*/ 1315 w 1631"/>
                <a:gd name="T59" fmla="*/ 49 h 584"/>
                <a:gd name="T60" fmla="*/ 1473 w 1631"/>
                <a:gd name="T61" fmla="*/ 80 h 584"/>
                <a:gd name="T62" fmla="*/ 1631 w 1631"/>
                <a:gd name="T63" fmla="*/ 114 h 584"/>
                <a:gd name="T64" fmla="*/ 1628 w 1631"/>
                <a:gd name="T65" fmla="*/ 218 h 584"/>
                <a:gd name="T66" fmla="*/ 1631 w 1631"/>
                <a:gd name="T67" fmla="*/ 296 h 584"/>
                <a:gd name="T68" fmla="*/ 1626 w 1631"/>
                <a:gd name="T69" fmla="*/ 433 h 584"/>
                <a:gd name="T70" fmla="*/ 1622 w 1631"/>
                <a:gd name="T71" fmla="*/ 449 h 584"/>
                <a:gd name="T72" fmla="*/ 1515 w 1631"/>
                <a:gd name="T73" fmla="*/ 471 h 584"/>
                <a:gd name="T74" fmla="*/ 1388 w 1631"/>
                <a:gd name="T75" fmla="*/ 495 h 584"/>
                <a:gd name="T76" fmla="*/ 1335 w 1631"/>
                <a:gd name="T77" fmla="*/ 506 h 584"/>
                <a:gd name="T78" fmla="*/ 1284 w 1631"/>
                <a:gd name="T79" fmla="*/ 518 h 584"/>
                <a:gd name="T80" fmla="*/ 1233 w 1631"/>
                <a:gd name="T81" fmla="*/ 528 h 584"/>
                <a:gd name="T82" fmla="*/ 1182 w 1631"/>
                <a:gd name="T83" fmla="*/ 538 h 584"/>
                <a:gd name="T84" fmla="*/ 1129 w 1631"/>
                <a:gd name="T85" fmla="*/ 546 h 584"/>
                <a:gd name="T86" fmla="*/ 1080 w 1631"/>
                <a:gd name="T87" fmla="*/ 555 h 584"/>
                <a:gd name="T88" fmla="*/ 1027 w 1631"/>
                <a:gd name="T89" fmla="*/ 562 h 584"/>
                <a:gd name="T90" fmla="*/ 978 w 1631"/>
                <a:gd name="T91" fmla="*/ 571 h 584"/>
                <a:gd name="T92" fmla="*/ 406 w 1631"/>
                <a:gd name="T93" fmla="*/ 584 h 584"/>
                <a:gd name="T94" fmla="*/ 388 w 1631"/>
                <a:gd name="T9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1" h="584">
                  <a:moveTo>
                    <a:pt x="388" y="584"/>
                  </a:moveTo>
                  <a:lnTo>
                    <a:pt x="38" y="533"/>
                  </a:lnTo>
                  <a:lnTo>
                    <a:pt x="9" y="533"/>
                  </a:lnTo>
                  <a:lnTo>
                    <a:pt x="6" y="493"/>
                  </a:lnTo>
                  <a:lnTo>
                    <a:pt x="4" y="455"/>
                  </a:lnTo>
                  <a:lnTo>
                    <a:pt x="0" y="418"/>
                  </a:lnTo>
                  <a:lnTo>
                    <a:pt x="0" y="382"/>
                  </a:lnTo>
                  <a:lnTo>
                    <a:pt x="0" y="346"/>
                  </a:lnTo>
                  <a:lnTo>
                    <a:pt x="0" y="309"/>
                  </a:lnTo>
                  <a:lnTo>
                    <a:pt x="0" y="273"/>
                  </a:lnTo>
                  <a:lnTo>
                    <a:pt x="4" y="236"/>
                  </a:lnTo>
                  <a:lnTo>
                    <a:pt x="189" y="145"/>
                  </a:lnTo>
                  <a:lnTo>
                    <a:pt x="204" y="145"/>
                  </a:lnTo>
                  <a:lnTo>
                    <a:pt x="228" y="136"/>
                  </a:lnTo>
                  <a:lnTo>
                    <a:pt x="240" y="129"/>
                  </a:lnTo>
                  <a:lnTo>
                    <a:pt x="246" y="127"/>
                  </a:lnTo>
                  <a:lnTo>
                    <a:pt x="264" y="118"/>
                  </a:lnTo>
                  <a:lnTo>
                    <a:pt x="355" y="82"/>
                  </a:lnTo>
                  <a:lnTo>
                    <a:pt x="359" y="105"/>
                  </a:lnTo>
                  <a:lnTo>
                    <a:pt x="355" y="129"/>
                  </a:lnTo>
                  <a:lnTo>
                    <a:pt x="359" y="136"/>
                  </a:lnTo>
                  <a:lnTo>
                    <a:pt x="368" y="104"/>
                  </a:lnTo>
                  <a:lnTo>
                    <a:pt x="359" y="76"/>
                  </a:lnTo>
                  <a:lnTo>
                    <a:pt x="373" y="76"/>
                  </a:lnTo>
                  <a:lnTo>
                    <a:pt x="530" y="31"/>
                  </a:lnTo>
                  <a:lnTo>
                    <a:pt x="687" y="7"/>
                  </a:lnTo>
                  <a:lnTo>
                    <a:pt x="843" y="0"/>
                  </a:lnTo>
                  <a:lnTo>
                    <a:pt x="1002" y="7"/>
                  </a:lnTo>
                  <a:lnTo>
                    <a:pt x="1158" y="23"/>
                  </a:lnTo>
                  <a:lnTo>
                    <a:pt x="1315" y="49"/>
                  </a:lnTo>
                  <a:lnTo>
                    <a:pt x="1473" y="80"/>
                  </a:lnTo>
                  <a:lnTo>
                    <a:pt x="1631" y="114"/>
                  </a:lnTo>
                  <a:lnTo>
                    <a:pt x="1628" y="218"/>
                  </a:lnTo>
                  <a:lnTo>
                    <a:pt x="1631" y="296"/>
                  </a:lnTo>
                  <a:lnTo>
                    <a:pt x="1626" y="433"/>
                  </a:lnTo>
                  <a:lnTo>
                    <a:pt x="1622" y="449"/>
                  </a:lnTo>
                  <a:lnTo>
                    <a:pt x="1515" y="471"/>
                  </a:lnTo>
                  <a:lnTo>
                    <a:pt x="1388" y="495"/>
                  </a:lnTo>
                  <a:lnTo>
                    <a:pt x="1335" y="506"/>
                  </a:lnTo>
                  <a:lnTo>
                    <a:pt x="1284" y="518"/>
                  </a:lnTo>
                  <a:lnTo>
                    <a:pt x="1233" y="528"/>
                  </a:lnTo>
                  <a:lnTo>
                    <a:pt x="1182" y="538"/>
                  </a:lnTo>
                  <a:lnTo>
                    <a:pt x="1129" y="546"/>
                  </a:lnTo>
                  <a:lnTo>
                    <a:pt x="1080" y="555"/>
                  </a:lnTo>
                  <a:lnTo>
                    <a:pt x="1027" y="562"/>
                  </a:lnTo>
                  <a:lnTo>
                    <a:pt x="978" y="571"/>
                  </a:lnTo>
                  <a:lnTo>
                    <a:pt x="406" y="584"/>
                  </a:lnTo>
                  <a:lnTo>
                    <a:pt x="388" y="5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71" name="Freeform 31">
              <a:extLst>
                <a:ext uri="{FF2B5EF4-FFF2-40B4-BE49-F238E27FC236}">
                  <a16:creationId xmlns:a16="http://schemas.microsoft.com/office/drawing/2014/main" id="{50A67CF5-8699-410D-86CA-E5D36707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689"/>
              <a:ext cx="12" cy="172"/>
            </a:xfrm>
            <a:custGeom>
              <a:avLst/>
              <a:gdLst>
                <a:gd name="T0" fmla="*/ 9 w 23"/>
                <a:gd name="T1" fmla="*/ 341 h 344"/>
                <a:gd name="T2" fmla="*/ 3 w 23"/>
                <a:gd name="T3" fmla="*/ 331 h 344"/>
                <a:gd name="T4" fmla="*/ 9 w 23"/>
                <a:gd name="T5" fmla="*/ 299 h 344"/>
                <a:gd name="T6" fmla="*/ 3 w 23"/>
                <a:gd name="T7" fmla="*/ 288 h 344"/>
                <a:gd name="T8" fmla="*/ 5 w 23"/>
                <a:gd name="T9" fmla="*/ 231 h 344"/>
                <a:gd name="T10" fmla="*/ 3 w 23"/>
                <a:gd name="T11" fmla="*/ 151 h 344"/>
                <a:gd name="T12" fmla="*/ 3 w 23"/>
                <a:gd name="T13" fmla="*/ 137 h 344"/>
                <a:gd name="T14" fmla="*/ 3 w 23"/>
                <a:gd name="T15" fmla="*/ 122 h 344"/>
                <a:gd name="T16" fmla="*/ 3 w 23"/>
                <a:gd name="T17" fmla="*/ 104 h 344"/>
                <a:gd name="T18" fmla="*/ 0 w 23"/>
                <a:gd name="T19" fmla="*/ 82 h 344"/>
                <a:gd name="T20" fmla="*/ 9 w 23"/>
                <a:gd name="T21" fmla="*/ 0 h 344"/>
                <a:gd name="T22" fmla="*/ 18 w 23"/>
                <a:gd name="T23" fmla="*/ 0 h 344"/>
                <a:gd name="T24" fmla="*/ 18 w 23"/>
                <a:gd name="T25" fmla="*/ 82 h 344"/>
                <a:gd name="T26" fmla="*/ 23 w 23"/>
                <a:gd name="T27" fmla="*/ 344 h 344"/>
                <a:gd name="T28" fmla="*/ 9 w 23"/>
                <a:gd name="T29" fmla="*/ 34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44">
                  <a:moveTo>
                    <a:pt x="9" y="341"/>
                  </a:moveTo>
                  <a:lnTo>
                    <a:pt x="3" y="331"/>
                  </a:lnTo>
                  <a:lnTo>
                    <a:pt x="9" y="299"/>
                  </a:lnTo>
                  <a:lnTo>
                    <a:pt x="3" y="288"/>
                  </a:lnTo>
                  <a:lnTo>
                    <a:pt x="5" y="231"/>
                  </a:lnTo>
                  <a:lnTo>
                    <a:pt x="3" y="151"/>
                  </a:lnTo>
                  <a:lnTo>
                    <a:pt x="3" y="137"/>
                  </a:lnTo>
                  <a:lnTo>
                    <a:pt x="3" y="122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82"/>
                  </a:lnTo>
                  <a:lnTo>
                    <a:pt x="23" y="344"/>
                  </a:lnTo>
                  <a:lnTo>
                    <a:pt x="9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2" name="Freeform 32">
              <a:extLst>
                <a:ext uri="{FF2B5EF4-FFF2-40B4-BE49-F238E27FC236}">
                  <a16:creationId xmlns:a16="http://schemas.microsoft.com/office/drawing/2014/main" id="{6FE3F2FF-CCC2-4833-8625-8471A7344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805"/>
              <a:ext cx="11" cy="44"/>
            </a:xfrm>
            <a:custGeom>
              <a:avLst/>
              <a:gdLst>
                <a:gd name="T0" fmla="*/ 8 w 22"/>
                <a:gd name="T1" fmla="*/ 90 h 90"/>
                <a:gd name="T2" fmla="*/ 4 w 22"/>
                <a:gd name="T3" fmla="*/ 86 h 90"/>
                <a:gd name="T4" fmla="*/ 0 w 22"/>
                <a:gd name="T5" fmla="*/ 10 h 90"/>
                <a:gd name="T6" fmla="*/ 19 w 22"/>
                <a:gd name="T7" fmla="*/ 0 h 90"/>
                <a:gd name="T8" fmla="*/ 22 w 22"/>
                <a:gd name="T9" fmla="*/ 30 h 90"/>
                <a:gd name="T10" fmla="*/ 22 w 22"/>
                <a:gd name="T11" fmla="*/ 44 h 90"/>
                <a:gd name="T12" fmla="*/ 22 w 22"/>
                <a:gd name="T13" fmla="*/ 80 h 90"/>
                <a:gd name="T14" fmla="*/ 8 w 2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0">
                  <a:moveTo>
                    <a:pt x="8" y="90"/>
                  </a:moveTo>
                  <a:lnTo>
                    <a:pt x="4" y="86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2" y="30"/>
                  </a:lnTo>
                  <a:lnTo>
                    <a:pt x="22" y="44"/>
                  </a:lnTo>
                  <a:lnTo>
                    <a:pt x="22" y="8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3" name="Freeform 33">
              <a:extLst>
                <a:ext uri="{FF2B5EF4-FFF2-40B4-BE49-F238E27FC236}">
                  <a16:creationId xmlns:a16="http://schemas.microsoft.com/office/drawing/2014/main" id="{038551E4-4E6C-474C-A14D-E6E019DFA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562"/>
              <a:ext cx="197" cy="356"/>
            </a:xfrm>
            <a:custGeom>
              <a:avLst/>
              <a:gdLst>
                <a:gd name="T0" fmla="*/ 266 w 393"/>
                <a:gd name="T1" fmla="*/ 699 h 714"/>
                <a:gd name="T2" fmla="*/ 248 w 393"/>
                <a:gd name="T3" fmla="*/ 676 h 714"/>
                <a:gd name="T4" fmla="*/ 229 w 393"/>
                <a:gd name="T5" fmla="*/ 616 h 714"/>
                <a:gd name="T6" fmla="*/ 213 w 393"/>
                <a:gd name="T7" fmla="*/ 557 h 714"/>
                <a:gd name="T8" fmla="*/ 200 w 393"/>
                <a:gd name="T9" fmla="*/ 499 h 714"/>
                <a:gd name="T10" fmla="*/ 195 w 393"/>
                <a:gd name="T11" fmla="*/ 441 h 714"/>
                <a:gd name="T12" fmla="*/ 195 w 393"/>
                <a:gd name="T13" fmla="*/ 554 h 714"/>
                <a:gd name="T14" fmla="*/ 167 w 393"/>
                <a:gd name="T15" fmla="*/ 519 h 714"/>
                <a:gd name="T16" fmla="*/ 109 w 393"/>
                <a:gd name="T17" fmla="*/ 308 h 714"/>
                <a:gd name="T18" fmla="*/ 86 w 393"/>
                <a:gd name="T19" fmla="*/ 288 h 714"/>
                <a:gd name="T20" fmla="*/ 47 w 393"/>
                <a:gd name="T21" fmla="*/ 195 h 714"/>
                <a:gd name="T22" fmla="*/ 38 w 393"/>
                <a:gd name="T23" fmla="*/ 161 h 714"/>
                <a:gd name="T24" fmla="*/ 25 w 393"/>
                <a:gd name="T25" fmla="*/ 137 h 714"/>
                <a:gd name="T26" fmla="*/ 0 w 393"/>
                <a:gd name="T27" fmla="*/ 0 h 714"/>
                <a:gd name="T28" fmla="*/ 137 w 393"/>
                <a:gd name="T29" fmla="*/ 201 h 714"/>
                <a:gd name="T30" fmla="*/ 144 w 393"/>
                <a:gd name="T31" fmla="*/ 213 h 714"/>
                <a:gd name="T32" fmla="*/ 175 w 393"/>
                <a:gd name="T33" fmla="*/ 68 h 714"/>
                <a:gd name="T34" fmla="*/ 186 w 393"/>
                <a:gd name="T35" fmla="*/ 137 h 714"/>
                <a:gd name="T36" fmla="*/ 228 w 393"/>
                <a:gd name="T37" fmla="*/ 388 h 714"/>
                <a:gd name="T38" fmla="*/ 248 w 393"/>
                <a:gd name="T39" fmla="*/ 465 h 714"/>
                <a:gd name="T40" fmla="*/ 271 w 393"/>
                <a:gd name="T41" fmla="*/ 510 h 714"/>
                <a:gd name="T42" fmla="*/ 331 w 393"/>
                <a:gd name="T43" fmla="*/ 519 h 714"/>
                <a:gd name="T44" fmla="*/ 344 w 393"/>
                <a:gd name="T45" fmla="*/ 470 h 714"/>
                <a:gd name="T46" fmla="*/ 353 w 393"/>
                <a:gd name="T47" fmla="*/ 423 h 714"/>
                <a:gd name="T48" fmla="*/ 357 w 393"/>
                <a:gd name="T49" fmla="*/ 375 h 714"/>
                <a:gd name="T50" fmla="*/ 360 w 393"/>
                <a:gd name="T51" fmla="*/ 332 h 714"/>
                <a:gd name="T52" fmla="*/ 359 w 393"/>
                <a:gd name="T53" fmla="*/ 279 h 714"/>
                <a:gd name="T54" fmla="*/ 359 w 393"/>
                <a:gd name="T55" fmla="*/ 233 h 714"/>
                <a:gd name="T56" fmla="*/ 388 w 393"/>
                <a:gd name="T57" fmla="*/ 223 h 714"/>
                <a:gd name="T58" fmla="*/ 393 w 393"/>
                <a:gd name="T59" fmla="*/ 317 h 714"/>
                <a:gd name="T60" fmla="*/ 388 w 393"/>
                <a:gd name="T61" fmla="*/ 374 h 714"/>
                <a:gd name="T62" fmla="*/ 375 w 393"/>
                <a:gd name="T63" fmla="*/ 599 h 714"/>
                <a:gd name="T64" fmla="*/ 355 w 393"/>
                <a:gd name="T65" fmla="*/ 679 h 714"/>
                <a:gd name="T66" fmla="*/ 284 w 393"/>
                <a:gd name="T6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3" h="714">
                  <a:moveTo>
                    <a:pt x="284" y="714"/>
                  </a:moveTo>
                  <a:lnTo>
                    <a:pt x="266" y="699"/>
                  </a:lnTo>
                  <a:lnTo>
                    <a:pt x="257" y="688"/>
                  </a:lnTo>
                  <a:lnTo>
                    <a:pt x="248" y="676"/>
                  </a:lnTo>
                  <a:lnTo>
                    <a:pt x="237" y="645"/>
                  </a:lnTo>
                  <a:lnTo>
                    <a:pt x="229" y="616"/>
                  </a:lnTo>
                  <a:lnTo>
                    <a:pt x="220" y="586"/>
                  </a:lnTo>
                  <a:lnTo>
                    <a:pt x="213" y="557"/>
                  </a:lnTo>
                  <a:lnTo>
                    <a:pt x="206" y="526"/>
                  </a:lnTo>
                  <a:lnTo>
                    <a:pt x="200" y="499"/>
                  </a:lnTo>
                  <a:lnTo>
                    <a:pt x="195" y="468"/>
                  </a:lnTo>
                  <a:lnTo>
                    <a:pt x="195" y="441"/>
                  </a:lnTo>
                  <a:lnTo>
                    <a:pt x="184" y="439"/>
                  </a:lnTo>
                  <a:lnTo>
                    <a:pt x="195" y="554"/>
                  </a:lnTo>
                  <a:lnTo>
                    <a:pt x="180" y="554"/>
                  </a:lnTo>
                  <a:lnTo>
                    <a:pt x="167" y="519"/>
                  </a:lnTo>
                  <a:lnTo>
                    <a:pt x="118" y="312"/>
                  </a:lnTo>
                  <a:lnTo>
                    <a:pt x="109" y="308"/>
                  </a:lnTo>
                  <a:lnTo>
                    <a:pt x="109" y="326"/>
                  </a:lnTo>
                  <a:lnTo>
                    <a:pt x="86" y="288"/>
                  </a:lnTo>
                  <a:lnTo>
                    <a:pt x="62" y="233"/>
                  </a:lnTo>
                  <a:lnTo>
                    <a:pt x="47" y="195"/>
                  </a:lnTo>
                  <a:lnTo>
                    <a:pt x="44" y="177"/>
                  </a:lnTo>
                  <a:lnTo>
                    <a:pt x="38" y="161"/>
                  </a:lnTo>
                  <a:lnTo>
                    <a:pt x="33" y="144"/>
                  </a:lnTo>
                  <a:lnTo>
                    <a:pt x="25" y="137"/>
                  </a:lnTo>
                  <a:lnTo>
                    <a:pt x="16" y="110"/>
                  </a:lnTo>
                  <a:lnTo>
                    <a:pt x="0" y="0"/>
                  </a:lnTo>
                  <a:lnTo>
                    <a:pt x="137" y="57"/>
                  </a:lnTo>
                  <a:lnTo>
                    <a:pt x="137" y="201"/>
                  </a:lnTo>
                  <a:lnTo>
                    <a:pt x="138" y="213"/>
                  </a:lnTo>
                  <a:lnTo>
                    <a:pt x="144" y="213"/>
                  </a:lnTo>
                  <a:lnTo>
                    <a:pt x="151" y="68"/>
                  </a:lnTo>
                  <a:lnTo>
                    <a:pt x="175" y="68"/>
                  </a:lnTo>
                  <a:lnTo>
                    <a:pt x="180" y="121"/>
                  </a:lnTo>
                  <a:lnTo>
                    <a:pt x="186" y="137"/>
                  </a:lnTo>
                  <a:lnTo>
                    <a:pt x="198" y="153"/>
                  </a:lnTo>
                  <a:lnTo>
                    <a:pt x="228" y="388"/>
                  </a:lnTo>
                  <a:lnTo>
                    <a:pt x="242" y="448"/>
                  </a:lnTo>
                  <a:lnTo>
                    <a:pt x="248" y="465"/>
                  </a:lnTo>
                  <a:lnTo>
                    <a:pt x="260" y="492"/>
                  </a:lnTo>
                  <a:lnTo>
                    <a:pt x="271" y="510"/>
                  </a:lnTo>
                  <a:lnTo>
                    <a:pt x="284" y="521"/>
                  </a:lnTo>
                  <a:lnTo>
                    <a:pt x="331" y="519"/>
                  </a:lnTo>
                  <a:lnTo>
                    <a:pt x="339" y="494"/>
                  </a:lnTo>
                  <a:lnTo>
                    <a:pt x="344" y="470"/>
                  </a:lnTo>
                  <a:lnTo>
                    <a:pt x="348" y="445"/>
                  </a:lnTo>
                  <a:lnTo>
                    <a:pt x="353" y="423"/>
                  </a:lnTo>
                  <a:lnTo>
                    <a:pt x="355" y="399"/>
                  </a:lnTo>
                  <a:lnTo>
                    <a:pt x="357" y="375"/>
                  </a:lnTo>
                  <a:lnTo>
                    <a:pt x="357" y="354"/>
                  </a:lnTo>
                  <a:lnTo>
                    <a:pt x="360" y="332"/>
                  </a:lnTo>
                  <a:lnTo>
                    <a:pt x="355" y="297"/>
                  </a:lnTo>
                  <a:lnTo>
                    <a:pt x="359" y="279"/>
                  </a:lnTo>
                  <a:lnTo>
                    <a:pt x="355" y="264"/>
                  </a:lnTo>
                  <a:lnTo>
                    <a:pt x="359" y="233"/>
                  </a:lnTo>
                  <a:lnTo>
                    <a:pt x="355" y="217"/>
                  </a:lnTo>
                  <a:lnTo>
                    <a:pt x="388" y="223"/>
                  </a:lnTo>
                  <a:lnTo>
                    <a:pt x="391" y="304"/>
                  </a:lnTo>
                  <a:lnTo>
                    <a:pt x="393" y="317"/>
                  </a:lnTo>
                  <a:lnTo>
                    <a:pt x="391" y="326"/>
                  </a:lnTo>
                  <a:lnTo>
                    <a:pt x="388" y="374"/>
                  </a:lnTo>
                  <a:lnTo>
                    <a:pt x="388" y="445"/>
                  </a:lnTo>
                  <a:lnTo>
                    <a:pt x="375" y="599"/>
                  </a:lnTo>
                  <a:lnTo>
                    <a:pt x="379" y="605"/>
                  </a:lnTo>
                  <a:lnTo>
                    <a:pt x="355" y="679"/>
                  </a:lnTo>
                  <a:lnTo>
                    <a:pt x="322" y="712"/>
                  </a:lnTo>
                  <a:lnTo>
                    <a:pt x="284" y="7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4" name="Freeform 34">
              <a:extLst>
                <a:ext uri="{FF2B5EF4-FFF2-40B4-BE49-F238E27FC236}">
                  <a16:creationId xmlns:a16="http://schemas.microsoft.com/office/drawing/2014/main" id="{6FF6A117-6C6F-4741-9679-FDD944E2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85"/>
              <a:ext cx="18" cy="192"/>
            </a:xfrm>
            <a:custGeom>
              <a:avLst/>
              <a:gdLst>
                <a:gd name="T0" fmla="*/ 22 w 36"/>
                <a:gd name="T1" fmla="*/ 384 h 384"/>
                <a:gd name="T2" fmla="*/ 9 w 36"/>
                <a:gd name="T3" fmla="*/ 189 h 384"/>
                <a:gd name="T4" fmla="*/ 9 w 36"/>
                <a:gd name="T5" fmla="*/ 89 h 384"/>
                <a:gd name="T6" fmla="*/ 0 w 36"/>
                <a:gd name="T7" fmla="*/ 11 h 384"/>
                <a:gd name="T8" fmla="*/ 3 w 36"/>
                <a:gd name="T9" fmla="*/ 0 h 384"/>
                <a:gd name="T10" fmla="*/ 18 w 36"/>
                <a:gd name="T11" fmla="*/ 5 h 384"/>
                <a:gd name="T12" fmla="*/ 22 w 36"/>
                <a:gd name="T13" fmla="*/ 29 h 384"/>
                <a:gd name="T14" fmla="*/ 22 w 36"/>
                <a:gd name="T15" fmla="*/ 49 h 384"/>
                <a:gd name="T16" fmla="*/ 23 w 36"/>
                <a:gd name="T17" fmla="*/ 96 h 384"/>
                <a:gd name="T18" fmla="*/ 36 w 36"/>
                <a:gd name="T19" fmla="*/ 249 h 384"/>
                <a:gd name="T20" fmla="*/ 33 w 36"/>
                <a:gd name="T21" fmla="*/ 273 h 384"/>
                <a:gd name="T22" fmla="*/ 33 w 36"/>
                <a:gd name="T23" fmla="*/ 304 h 384"/>
                <a:gd name="T24" fmla="*/ 36 w 36"/>
                <a:gd name="T25" fmla="*/ 377 h 384"/>
                <a:gd name="T26" fmla="*/ 22 w 36"/>
                <a:gd name="T2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84">
                  <a:moveTo>
                    <a:pt x="22" y="384"/>
                  </a:moveTo>
                  <a:lnTo>
                    <a:pt x="9" y="189"/>
                  </a:lnTo>
                  <a:lnTo>
                    <a:pt x="9" y="89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8" y="5"/>
                  </a:lnTo>
                  <a:lnTo>
                    <a:pt x="22" y="29"/>
                  </a:lnTo>
                  <a:lnTo>
                    <a:pt x="22" y="49"/>
                  </a:lnTo>
                  <a:lnTo>
                    <a:pt x="23" y="96"/>
                  </a:lnTo>
                  <a:lnTo>
                    <a:pt x="36" y="249"/>
                  </a:lnTo>
                  <a:lnTo>
                    <a:pt x="33" y="273"/>
                  </a:lnTo>
                  <a:lnTo>
                    <a:pt x="33" y="304"/>
                  </a:lnTo>
                  <a:lnTo>
                    <a:pt x="36" y="377"/>
                  </a:lnTo>
                  <a:lnTo>
                    <a:pt x="22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5" name="Freeform 35">
              <a:extLst>
                <a:ext uri="{FF2B5EF4-FFF2-40B4-BE49-F238E27FC236}">
                  <a16:creationId xmlns:a16="http://schemas.microsoft.com/office/drawing/2014/main" id="{1C843376-D4FC-4B97-99A9-A426131524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729"/>
              <a:ext cx="4" cy="7"/>
            </a:xfrm>
            <a:custGeom>
              <a:avLst/>
              <a:gdLst>
                <a:gd name="T0" fmla="*/ 0 w 9"/>
                <a:gd name="T1" fmla="*/ 11 h 15"/>
                <a:gd name="T2" fmla="*/ 0 w 9"/>
                <a:gd name="T3" fmla="*/ 0 h 15"/>
                <a:gd name="T4" fmla="*/ 9 w 9"/>
                <a:gd name="T5" fmla="*/ 15 h 15"/>
                <a:gd name="T6" fmla="*/ 0 w 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11"/>
                  </a:moveTo>
                  <a:lnTo>
                    <a:pt x="0" y="0"/>
                  </a:lnTo>
                  <a:lnTo>
                    <a:pt x="9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6" name="Freeform 36">
              <a:extLst>
                <a:ext uri="{FF2B5EF4-FFF2-40B4-BE49-F238E27FC236}">
                  <a16:creationId xmlns:a16="http://schemas.microsoft.com/office/drawing/2014/main" id="{2B508C60-E0C9-4858-A43F-D3DB732AD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98"/>
              <a:ext cx="29" cy="125"/>
            </a:xfrm>
            <a:custGeom>
              <a:avLst/>
              <a:gdLst>
                <a:gd name="T0" fmla="*/ 0 w 56"/>
                <a:gd name="T1" fmla="*/ 250 h 250"/>
                <a:gd name="T2" fmla="*/ 0 w 56"/>
                <a:gd name="T3" fmla="*/ 219 h 250"/>
                <a:gd name="T4" fmla="*/ 2 w 56"/>
                <a:gd name="T5" fmla="*/ 191 h 250"/>
                <a:gd name="T6" fmla="*/ 5 w 56"/>
                <a:gd name="T7" fmla="*/ 160 h 250"/>
                <a:gd name="T8" fmla="*/ 11 w 56"/>
                <a:gd name="T9" fmla="*/ 133 h 250"/>
                <a:gd name="T10" fmla="*/ 16 w 56"/>
                <a:gd name="T11" fmla="*/ 102 h 250"/>
                <a:gd name="T12" fmla="*/ 24 w 56"/>
                <a:gd name="T13" fmla="*/ 75 h 250"/>
                <a:gd name="T14" fmla="*/ 31 w 56"/>
                <a:gd name="T15" fmla="*/ 44 h 250"/>
                <a:gd name="T16" fmla="*/ 42 w 56"/>
                <a:gd name="T17" fmla="*/ 17 h 250"/>
                <a:gd name="T18" fmla="*/ 56 w 56"/>
                <a:gd name="T19" fmla="*/ 0 h 250"/>
                <a:gd name="T20" fmla="*/ 47 w 56"/>
                <a:gd name="T21" fmla="*/ 26 h 250"/>
                <a:gd name="T22" fmla="*/ 40 w 56"/>
                <a:gd name="T23" fmla="*/ 53 h 250"/>
                <a:gd name="T24" fmla="*/ 33 w 56"/>
                <a:gd name="T25" fmla="*/ 80 h 250"/>
                <a:gd name="T26" fmla="*/ 27 w 56"/>
                <a:gd name="T27" fmla="*/ 108 h 250"/>
                <a:gd name="T28" fmla="*/ 22 w 56"/>
                <a:gd name="T29" fmla="*/ 133 h 250"/>
                <a:gd name="T30" fmla="*/ 16 w 56"/>
                <a:gd name="T31" fmla="*/ 160 h 250"/>
                <a:gd name="T32" fmla="*/ 11 w 56"/>
                <a:gd name="T33" fmla="*/ 188 h 250"/>
                <a:gd name="T34" fmla="*/ 9 w 56"/>
                <a:gd name="T35" fmla="*/ 215 h 250"/>
                <a:gd name="T36" fmla="*/ 7 w 56"/>
                <a:gd name="T37" fmla="*/ 250 h 250"/>
                <a:gd name="T38" fmla="*/ 0 w 56"/>
                <a:gd name="T3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250">
                  <a:moveTo>
                    <a:pt x="0" y="250"/>
                  </a:moveTo>
                  <a:lnTo>
                    <a:pt x="0" y="219"/>
                  </a:lnTo>
                  <a:lnTo>
                    <a:pt x="2" y="191"/>
                  </a:lnTo>
                  <a:lnTo>
                    <a:pt x="5" y="160"/>
                  </a:lnTo>
                  <a:lnTo>
                    <a:pt x="11" y="133"/>
                  </a:lnTo>
                  <a:lnTo>
                    <a:pt x="16" y="102"/>
                  </a:lnTo>
                  <a:lnTo>
                    <a:pt x="24" y="75"/>
                  </a:lnTo>
                  <a:lnTo>
                    <a:pt x="31" y="44"/>
                  </a:lnTo>
                  <a:lnTo>
                    <a:pt x="42" y="17"/>
                  </a:lnTo>
                  <a:lnTo>
                    <a:pt x="56" y="0"/>
                  </a:lnTo>
                  <a:lnTo>
                    <a:pt x="47" y="26"/>
                  </a:lnTo>
                  <a:lnTo>
                    <a:pt x="40" y="53"/>
                  </a:lnTo>
                  <a:lnTo>
                    <a:pt x="33" y="80"/>
                  </a:lnTo>
                  <a:lnTo>
                    <a:pt x="27" y="108"/>
                  </a:lnTo>
                  <a:lnTo>
                    <a:pt x="22" y="133"/>
                  </a:lnTo>
                  <a:lnTo>
                    <a:pt x="16" y="160"/>
                  </a:lnTo>
                  <a:lnTo>
                    <a:pt x="11" y="188"/>
                  </a:lnTo>
                  <a:lnTo>
                    <a:pt x="9" y="215"/>
                  </a:lnTo>
                  <a:lnTo>
                    <a:pt x="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Freeform 37">
              <a:extLst>
                <a:ext uri="{FF2B5EF4-FFF2-40B4-BE49-F238E27FC236}">
                  <a16:creationId xmlns:a16="http://schemas.microsoft.com/office/drawing/2014/main" id="{6438C85E-4A1A-4CC4-B207-0E1C17683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666"/>
              <a:ext cx="57" cy="151"/>
            </a:xfrm>
            <a:custGeom>
              <a:avLst/>
              <a:gdLst>
                <a:gd name="T0" fmla="*/ 71 w 113"/>
                <a:gd name="T1" fmla="*/ 300 h 300"/>
                <a:gd name="T2" fmla="*/ 53 w 113"/>
                <a:gd name="T3" fmla="*/ 286 h 300"/>
                <a:gd name="T4" fmla="*/ 40 w 113"/>
                <a:gd name="T5" fmla="*/ 260 h 300"/>
                <a:gd name="T6" fmla="*/ 33 w 113"/>
                <a:gd name="T7" fmla="*/ 236 h 300"/>
                <a:gd name="T8" fmla="*/ 26 w 113"/>
                <a:gd name="T9" fmla="*/ 215 h 300"/>
                <a:gd name="T10" fmla="*/ 20 w 113"/>
                <a:gd name="T11" fmla="*/ 193 h 300"/>
                <a:gd name="T12" fmla="*/ 15 w 113"/>
                <a:gd name="T13" fmla="*/ 169 h 300"/>
                <a:gd name="T14" fmla="*/ 9 w 113"/>
                <a:gd name="T15" fmla="*/ 147 h 300"/>
                <a:gd name="T16" fmla="*/ 4 w 113"/>
                <a:gd name="T17" fmla="*/ 124 h 300"/>
                <a:gd name="T18" fmla="*/ 0 w 113"/>
                <a:gd name="T19" fmla="*/ 102 h 300"/>
                <a:gd name="T20" fmla="*/ 2 w 113"/>
                <a:gd name="T21" fmla="*/ 78 h 300"/>
                <a:gd name="T22" fmla="*/ 64 w 113"/>
                <a:gd name="T23" fmla="*/ 18 h 300"/>
                <a:gd name="T24" fmla="*/ 80 w 113"/>
                <a:gd name="T25" fmla="*/ 3 h 300"/>
                <a:gd name="T26" fmla="*/ 109 w 113"/>
                <a:gd name="T27" fmla="*/ 0 h 300"/>
                <a:gd name="T28" fmla="*/ 109 w 113"/>
                <a:gd name="T29" fmla="*/ 9 h 300"/>
                <a:gd name="T30" fmla="*/ 109 w 113"/>
                <a:gd name="T31" fmla="*/ 31 h 300"/>
                <a:gd name="T32" fmla="*/ 113 w 113"/>
                <a:gd name="T33" fmla="*/ 51 h 300"/>
                <a:gd name="T34" fmla="*/ 109 w 113"/>
                <a:gd name="T35" fmla="*/ 174 h 300"/>
                <a:gd name="T36" fmla="*/ 106 w 113"/>
                <a:gd name="T37" fmla="*/ 189 h 300"/>
                <a:gd name="T38" fmla="*/ 106 w 113"/>
                <a:gd name="T39" fmla="*/ 205 h 300"/>
                <a:gd name="T40" fmla="*/ 104 w 113"/>
                <a:gd name="T41" fmla="*/ 220 h 300"/>
                <a:gd name="T42" fmla="*/ 104 w 113"/>
                <a:gd name="T43" fmla="*/ 236 h 300"/>
                <a:gd name="T44" fmla="*/ 100 w 113"/>
                <a:gd name="T45" fmla="*/ 251 h 300"/>
                <a:gd name="T46" fmla="*/ 97 w 113"/>
                <a:gd name="T47" fmla="*/ 265 h 300"/>
                <a:gd name="T48" fmla="*/ 89 w 113"/>
                <a:gd name="T49" fmla="*/ 282 h 300"/>
                <a:gd name="T50" fmla="*/ 80 w 113"/>
                <a:gd name="T51" fmla="*/ 300 h 300"/>
                <a:gd name="T52" fmla="*/ 71 w 113"/>
                <a:gd name="T5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300">
                  <a:moveTo>
                    <a:pt x="71" y="300"/>
                  </a:moveTo>
                  <a:lnTo>
                    <a:pt x="53" y="286"/>
                  </a:lnTo>
                  <a:lnTo>
                    <a:pt x="40" y="260"/>
                  </a:lnTo>
                  <a:lnTo>
                    <a:pt x="33" y="236"/>
                  </a:lnTo>
                  <a:lnTo>
                    <a:pt x="26" y="215"/>
                  </a:lnTo>
                  <a:lnTo>
                    <a:pt x="20" y="193"/>
                  </a:lnTo>
                  <a:lnTo>
                    <a:pt x="15" y="169"/>
                  </a:lnTo>
                  <a:lnTo>
                    <a:pt x="9" y="147"/>
                  </a:lnTo>
                  <a:lnTo>
                    <a:pt x="4" y="124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64" y="18"/>
                  </a:lnTo>
                  <a:lnTo>
                    <a:pt x="80" y="3"/>
                  </a:lnTo>
                  <a:lnTo>
                    <a:pt x="109" y="0"/>
                  </a:lnTo>
                  <a:lnTo>
                    <a:pt x="109" y="9"/>
                  </a:lnTo>
                  <a:lnTo>
                    <a:pt x="109" y="31"/>
                  </a:lnTo>
                  <a:lnTo>
                    <a:pt x="113" y="51"/>
                  </a:lnTo>
                  <a:lnTo>
                    <a:pt x="109" y="174"/>
                  </a:lnTo>
                  <a:lnTo>
                    <a:pt x="106" y="189"/>
                  </a:lnTo>
                  <a:lnTo>
                    <a:pt x="106" y="205"/>
                  </a:lnTo>
                  <a:lnTo>
                    <a:pt x="104" y="220"/>
                  </a:lnTo>
                  <a:lnTo>
                    <a:pt x="104" y="236"/>
                  </a:lnTo>
                  <a:lnTo>
                    <a:pt x="100" y="251"/>
                  </a:lnTo>
                  <a:lnTo>
                    <a:pt x="97" y="265"/>
                  </a:lnTo>
                  <a:lnTo>
                    <a:pt x="89" y="282"/>
                  </a:lnTo>
                  <a:lnTo>
                    <a:pt x="80" y="300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8" name="Freeform 38">
              <a:extLst>
                <a:ext uri="{FF2B5EF4-FFF2-40B4-BE49-F238E27FC236}">
                  <a16:creationId xmlns:a16="http://schemas.microsoft.com/office/drawing/2014/main" id="{0836483B-694F-45D1-B06E-11FAEFCB0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2595"/>
              <a:ext cx="31" cy="78"/>
            </a:xfrm>
            <a:custGeom>
              <a:avLst/>
              <a:gdLst>
                <a:gd name="T0" fmla="*/ 0 w 62"/>
                <a:gd name="T1" fmla="*/ 155 h 155"/>
                <a:gd name="T2" fmla="*/ 14 w 62"/>
                <a:gd name="T3" fmla="*/ 93 h 155"/>
                <a:gd name="T4" fmla="*/ 32 w 62"/>
                <a:gd name="T5" fmla="*/ 36 h 155"/>
                <a:gd name="T6" fmla="*/ 47 w 62"/>
                <a:gd name="T7" fmla="*/ 0 h 155"/>
                <a:gd name="T8" fmla="*/ 62 w 62"/>
                <a:gd name="T9" fmla="*/ 9 h 155"/>
                <a:gd name="T10" fmla="*/ 20 w 62"/>
                <a:gd name="T11" fmla="*/ 109 h 155"/>
                <a:gd name="T12" fmla="*/ 0 w 62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lnTo>
                    <a:pt x="14" y="93"/>
                  </a:lnTo>
                  <a:lnTo>
                    <a:pt x="32" y="36"/>
                  </a:lnTo>
                  <a:lnTo>
                    <a:pt x="47" y="0"/>
                  </a:lnTo>
                  <a:lnTo>
                    <a:pt x="62" y="9"/>
                  </a:lnTo>
                  <a:lnTo>
                    <a:pt x="20" y="10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9" name="Freeform 39">
              <a:extLst>
                <a:ext uri="{FF2B5EF4-FFF2-40B4-BE49-F238E27FC236}">
                  <a16:creationId xmlns:a16="http://schemas.microsoft.com/office/drawing/2014/main" id="{1FD96886-EA2B-4C91-A3B4-D12EC42E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035"/>
              <a:ext cx="460" cy="741"/>
            </a:xfrm>
            <a:custGeom>
              <a:avLst/>
              <a:gdLst>
                <a:gd name="T0" fmla="*/ 424 w 919"/>
                <a:gd name="T1" fmla="*/ 1472 h 1483"/>
                <a:gd name="T2" fmla="*/ 395 w 919"/>
                <a:gd name="T3" fmla="*/ 1465 h 1483"/>
                <a:gd name="T4" fmla="*/ 364 w 919"/>
                <a:gd name="T5" fmla="*/ 1463 h 1483"/>
                <a:gd name="T6" fmla="*/ 335 w 919"/>
                <a:gd name="T7" fmla="*/ 1459 h 1483"/>
                <a:gd name="T8" fmla="*/ 200 w 919"/>
                <a:gd name="T9" fmla="*/ 1456 h 1483"/>
                <a:gd name="T10" fmla="*/ 85 w 919"/>
                <a:gd name="T11" fmla="*/ 1405 h 1483"/>
                <a:gd name="T12" fmla="*/ 0 w 919"/>
                <a:gd name="T13" fmla="*/ 1337 h 1483"/>
                <a:gd name="T14" fmla="*/ 16 w 919"/>
                <a:gd name="T15" fmla="*/ 1050 h 1483"/>
                <a:gd name="T16" fmla="*/ 71 w 919"/>
                <a:gd name="T17" fmla="*/ 764 h 1483"/>
                <a:gd name="T18" fmla="*/ 131 w 919"/>
                <a:gd name="T19" fmla="*/ 478 h 1483"/>
                <a:gd name="T20" fmla="*/ 165 w 919"/>
                <a:gd name="T21" fmla="*/ 193 h 1483"/>
                <a:gd name="T22" fmla="*/ 200 w 919"/>
                <a:gd name="T23" fmla="*/ 204 h 1483"/>
                <a:gd name="T24" fmla="*/ 234 w 919"/>
                <a:gd name="T25" fmla="*/ 209 h 1483"/>
                <a:gd name="T26" fmla="*/ 269 w 919"/>
                <a:gd name="T27" fmla="*/ 213 h 1483"/>
                <a:gd name="T28" fmla="*/ 304 w 919"/>
                <a:gd name="T29" fmla="*/ 215 h 1483"/>
                <a:gd name="T30" fmla="*/ 447 w 919"/>
                <a:gd name="T31" fmla="*/ 202 h 1483"/>
                <a:gd name="T32" fmla="*/ 688 w 919"/>
                <a:gd name="T33" fmla="*/ 63 h 1483"/>
                <a:gd name="T34" fmla="*/ 706 w 919"/>
                <a:gd name="T35" fmla="*/ 45 h 1483"/>
                <a:gd name="T36" fmla="*/ 721 w 919"/>
                <a:gd name="T37" fmla="*/ 33 h 1483"/>
                <a:gd name="T38" fmla="*/ 744 w 919"/>
                <a:gd name="T39" fmla="*/ 0 h 1483"/>
                <a:gd name="T40" fmla="*/ 850 w 919"/>
                <a:gd name="T41" fmla="*/ 42 h 1483"/>
                <a:gd name="T42" fmla="*/ 832 w 919"/>
                <a:gd name="T43" fmla="*/ 54 h 1483"/>
                <a:gd name="T44" fmla="*/ 817 w 919"/>
                <a:gd name="T45" fmla="*/ 80 h 1483"/>
                <a:gd name="T46" fmla="*/ 801 w 919"/>
                <a:gd name="T47" fmla="*/ 102 h 1483"/>
                <a:gd name="T48" fmla="*/ 764 w 919"/>
                <a:gd name="T49" fmla="*/ 103 h 1483"/>
                <a:gd name="T50" fmla="*/ 761 w 919"/>
                <a:gd name="T51" fmla="*/ 344 h 1483"/>
                <a:gd name="T52" fmla="*/ 746 w 919"/>
                <a:gd name="T53" fmla="*/ 526 h 1483"/>
                <a:gd name="T54" fmla="*/ 741 w 919"/>
                <a:gd name="T55" fmla="*/ 629 h 1483"/>
                <a:gd name="T56" fmla="*/ 730 w 919"/>
                <a:gd name="T57" fmla="*/ 735 h 1483"/>
                <a:gd name="T58" fmla="*/ 713 w 919"/>
                <a:gd name="T59" fmla="*/ 841 h 1483"/>
                <a:gd name="T60" fmla="*/ 693 w 919"/>
                <a:gd name="T61" fmla="*/ 950 h 1483"/>
                <a:gd name="T62" fmla="*/ 782 w 919"/>
                <a:gd name="T63" fmla="*/ 1017 h 1483"/>
                <a:gd name="T64" fmla="*/ 830 w 919"/>
                <a:gd name="T65" fmla="*/ 1044 h 1483"/>
                <a:gd name="T66" fmla="*/ 897 w 919"/>
                <a:gd name="T67" fmla="*/ 1301 h 1483"/>
                <a:gd name="T68" fmla="*/ 919 w 919"/>
                <a:gd name="T69" fmla="*/ 1350 h 1483"/>
                <a:gd name="T70" fmla="*/ 906 w 919"/>
                <a:gd name="T71" fmla="*/ 1370 h 1483"/>
                <a:gd name="T72" fmla="*/ 870 w 919"/>
                <a:gd name="T73" fmla="*/ 1385 h 1483"/>
                <a:gd name="T74" fmla="*/ 837 w 919"/>
                <a:gd name="T75" fmla="*/ 1401 h 1483"/>
                <a:gd name="T76" fmla="*/ 802 w 919"/>
                <a:gd name="T77" fmla="*/ 1416 h 1483"/>
                <a:gd name="T78" fmla="*/ 770 w 919"/>
                <a:gd name="T79" fmla="*/ 1430 h 1483"/>
                <a:gd name="T80" fmla="*/ 604 w 919"/>
                <a:gd name="T81" fmla="*/ 1450 h 1483"/>
                <a:gd name="T82" fmla="*/ 482 w 919"/>
                <a:gd name="T83" fmla="*/ 1456 h 1483"/>
                <a:gd name="T84" fmla="*/ 440 w 919"/>
                <a:gd name="T85" fmla="*/ 1479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1483">
                  <a:moveTo>
                    <a:pt x="440" y="1479"/>
                  </a:moveTo>
                  <a:lnTo>
                    <a:pt x="424" y="1472"/>
                  </a:lnTo>
                  <a:lnTo>
                    <a:pt x="409" y="1468"/>
                  </a:lnTo>
                  <a:lnTo>
                    <a:pt x="395" y="1465"/>
                  </a:lnTo>
                  <a:lnTo>
                    <a:pt x="380" y="1465"/>
                  </a:lnTo>
                  <a:lnTo>
                    <a:pt x="364" y="1463"/>
                  </a:lnTo>
                  <a:lnTo>
                    <a:pt x="349" y="1461"/>
                  </a:lnTo>
                  <a:lnTo>
                    <a:pt x="335" y="1459"/>
                  </a:lnTo>
                  <a:lnTo>
                    <a:pt x="320" y="1459"/>
                  </a:lnTo>
                  <a:lnTo>
                    <a:pt x="200" y="1456"/>
                  </a:lnTo>
                  <a:lnTo>
                    <a:pt x="171" y="1454"/>
                  </a:lnTo>
                  <a:lnTo>
                    <a:pt x="85" y="1405"/>
                  </a:lnTo>
                  <a:lnTo>
                    <a:pt x="10" y="1352"/>
                  </a:lnTo>
                  <a:lnTo>
                    <a:pt x="0" y="1337"/>
                  </a:lnTo>
                  <a:lnTo>
                    <a:pt x="0" y="1194"/>
                  </a:lnTo>
                  <a:lnTo>
                    <a:pt x="16" y="1050"/>
                  </a:lnTo>
                  <a:lnTo>
                    <a:pt x="40" y="906"/>
                  </a:lnTo>
                  <a:lnTo>
                    <a:pt x="71" y="764"/>
                  </a:lnTo>
                  <a:lnTo>
                    <a:pt x="100" y="620"/>
                  </a:lnTo>
                  <a:lnTo>
                    <a:pt x="131" y="478"/>
                  </a:lnTo>
                  <a:lnTo>
                    <a:pt x="152" y="335"/>
                  </a:lnTo>
                  <a:lnTo>
                    <a:pt x="165" y="193"/>
                  </a:lnTo>
                  <a:lnTo>
                    <a:pt x="182" y="198"/>
                  </a:lnTo>
                  <a:lnTo>
                    <a:pt x="200" y="204"/>
                  </a:lnTo>
                  <a:lnTo>
                    <a:pt x="216" y="205"/>
                  </a:lnTo>
                  <a:lnTo>
                    <a:pt x="234" y="209"/>
                  </a:lnTo>
                  <a:lnTo>
                    <a:pt x="251" y="211"/>
                  </a:lnTo>
                  <a:lnTo>
                    <a:pt x="269" y="213"/>
                  </a:lnTo>
                  <a:lnTo>
                    <a:pt x="285" y="213"/>
                  </a:lnTo>
                  <a:lnTo>
                    <a:pt x="304" y="215"/>
                  </a:lnTo>
                  <a:lnTo>
                    <a:pt x="349" y="216"/>
                  </a:lnTo>
                  <a:lnTo>
                    <a:pt x="447" y="202"/>
                  </a:lnTo>
                  <a:lnTo>
                    <a:pt x="575" y="151"/>
                  </a:lnTo>
                  <a:lnTo>
                    <a:pt x="688" y="63"/>
                  </a:lnTo>
                  <a:lnTo>
                    <a:pt x="697" y="53"/>
                  </a:lnTo>
                  <a:lnTo>
                    <a:pt x="706" y="45"/>
                  </a:lnTo>
                  <a:lnTo>
                    <a:pt x="713" y="38"/>
                  </a:lnTo>
                  <a:lnTo>
                    <a:pt x="721" y="33"/>
                  </a:lnTo>
                  <a:lnTo>
                    <a:pt x="731" y="16"/>
                  </a:lnTo>
                  <a:lnTo>
                    <a:pt x="744" y="0"/>
                  </a:lnTo>
                  <a:lnTo>
                    <a:pt x="759" y="3"/>
                  </a:lnTo>
                  <a:lnTo>
                    <a:pt x="850" y="42"/>
                  </a:lnTo>
                  <a:lnTo>
                    <a:pt x="841" y="47"/>
                  </a:lnTo>
                  <a:lnTo>
                    <a:pt x="832" y="54"/>
                  </a:lnTo>
                  <a:lnTo>
                    <a:pt x="830" y="65"/>
                  </a:lnTo>
                  <a:lnTo>
                    <a:pt x="817" y="80"/>
                  </a:lnTo>
                  <a:lnTo>
                    <a:pt x="802" y="80"/>
                  </a:lnTo>
                  <a:lnTo>
                    <a:pt x="801" y="102"/>
                  </a:lnTo>
                  <a:lnTo>
                    <a:pt x="775" y="96"/>
                  </a:lnTo>
                  <a:lnTo>
                    <a:pt x="764" y="103"/>
                  </a:lnTo>
                  <a:lnTo>
                    <a:pt x="761" y="320"/>
                  </a:lnTo>
                  <a:lnTo>
                    <a:pt x="761" y="344"/>
                  </a:lnTo>
                  <a:lnTo>
                    <a:pt x="759" y="391"/>
                  </a:lnTo>
                  <a:lnTo>
                    <a:pt x="746" y="526"/>
                  </a:lnTo>
                  <a:lnTo>
                    <a:pt x="744" y="577"/>
                  </a:lnTo>
                  <a:lnTo>
                    <a:pt x="741" y="629"/>
                  </a:lnTo>
                  <a:lnTo>
                    <a:pt x="735" y="682"/>
                  </a:lnTo>
                  <a:lnTo>
                    <a:pt x="730" y="735"/>
                  </a:lnTo>
                  <a:lnTo>
                    <a:pt x="721" y="788"/>
                  </a:lnTo>
                  <a:lnTo>
                    <a:pt x="713" y="841"/>
                  </a:lnTo>
                  <a:lnTo>
                    <a:pt x="702" y="895"/>
                  </a:lnTo>
                  <a:lnTo>
                    <a:pt x="693" y="950"/>
                  </a:lnTo>
                  <a:lnTo>
                    <a:pt x="693" y="959"/>
                  </a:lnTo>
                  <a:lnTo>
                    <a:pt x="782" y="1017"/>
                  </a:lnTo>
                  <a:lnTo>
                    <a:pt x="812" y="1032"/>
                  </a:lnTo>
                  <a:lnTo>
                    <a:pt x="830" y="1044"/>
                  </a:lnTo>
                  <a:lnTo>
                    <a:pt x="850" y="1172"/>
                  </a:lnTo>
                  <a:lnTo>
                    <a:pt x="897" y="1301"/>
                  </a:lnTo>
                  <a:lnTo>
                    <a:pt x="919" y="1343"/>
                  </a:lnTo>
                  <a:lnTo>
                    <a:pt x="919" y="1350"/>
                  </a:lnTo>
                  <a:lnTo>
                    <a:pt x="919" y="1357"/>
                  </a:lnTo>
                  <a:lnTo>
                    <a:pt x="906" y="1370"/>
                  </a:lnTo>
                  <a:lnTo>
                    <a:pt x="888" y="1377"/>
                  </a:lnTo>
                  <a:lnTo>
                    <a:pt x="870" y="1385"/>
                  </a:lnTo>
                  <a:lnTo>
                    <a:pt x="853" y="1392"/>
                  </a:lnTo>
                  <a:lnTo>
                    <a:pt x="837" y="1401"/>
                  </a:lnTo>
                  <a:lnTo>
                    <a:pt x="819" y="1408"/>
                  </a:lnTo>
                  <a:lnTo>
                    <a:pt x="802" y="1416"/>
                  </a:lnTo>
                  <a:lnTo>
                    <a:pt x="786" y="1423"/>
                  </a:lnTo>
                  <a:lnTo>
                    <a:pt x="770" y="1430"/>
                  </a:lnTo>
                  <a:lnTo>
                    <a:pt x="646" y="1456"/>
                  </a:lnTo>
                  <a:lnTo>
                    <a:pt x="604" y="1450"/>
                  </a:lnTo>
                  <a:lnTo>
                    <a:pt x="538" y="1465"/>
                  </a:lnTo>
                  <a:lnTo>
                    <a:pt x="482" y="1456"/>
                  </a:lnTo>
                  <a:lnTo>
                    <a:pt x="447" y="1483"/>
                  </a:lnTo>
                  <a:lnTo>
                    <a:pt x="440" y="1479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0" name="Freeform 40">
              <a:extLst>
                <a:ext uri="{FF2B5EF4-FFF2-40B4-BE49-F238E27FC236}">
                  <a16:creationId xmlns:a16="http://schemas.microsoft.com/office/drawing/2014/main" id="{F7BA00C5-B675-4573-B03A-5039CBD83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647"/>
              <a:ext cx="36" cy="47"/>
            </a:xfrm>
            <a:custGeom>
              <a:avLst/>
              <a:gdLst>
                <a:gd name="T0" fmla="*/ 11 w 71"/>
                <a:gd name="T1" fmla="*/ 89 h 92"/>
                <a:gd name="T2" fmla="*/ 0 w 71"/>
                <a:gd name="T3" fmla="*/ 0 h 92"/>
                <a:gd name="T4" fmla="*/ 71 w 71"/>
                <a:gd name="T5" fmla="*/ 36 h 92"/>
                <a:gd name="T6" fmla="*/ 18 w 71"/>
                <a:gd name="T7" fmla="*/ 92 h 92"/>
                <a:gd name="T8" fmla="*/ 11 w 71"/>
                <a:gd name="T9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2">
                  <a:moveTo>
                    <a:pt x="11" y="89"/>
                  </a:moveTo>
                  <a:lnTo>
                    <a:pt x="0" y="0"/>
                  </a:lnTo>
                  <a:lnTo>
                    <a:pt x="71" y="36"/>
                  </a:lnTo>
                  <a:lnTo>
                    <a:pt x="18" y="92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1" name="Freeform 41">
              <a:extLst>
                <a:ext uri="{FF2B5EF4-FFF2-40B4-BE49-F238E27FC236}">
                  <a16:creationId xmlns:a16="http://schemas.microsoft.com/office/drawing/2014/main" id="{DAF2346D-0E68-43F7-A853-B1FC6598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2339"/>
              <a:ext cx="708" cy="237"/>
            </a:xfrm>
            <a:custGeom>
              <a:avLst/>
              <a:gdLst>
                <a:gd name="T0" fmla="*/ 780 w 1417"/>
                <a:gd name="T1" fmla="*/ 471 h 475"/>
                <a:gd name="T2" fmla="*/ 545 w 1417"/>
                <a:gd name="T3" fmla="*/ 451 h 475"/>
                <a:gd name="T4" fmla="*/ 312 w 1417"/>
                <a:gd name="T5" fmla="*/ 427 h 475"/>
                <a:gd name="T6" fmla="*/ 99 w 1417"/>
                <a:gd name="T7" fmla="*/ 347 h 475"/>
                <a:gd name="T8" fmla="*/ 53 w 1417"/>
                <a:gd name="T9" fmla="*/ 309 h 475"/>
                <a:gd name="T10" fmla="*/ 20 w 1417"/>
                <a:gd name="T11" fmla="*/ 258 h 475"/>
                <a:gd name="T12" fmla="*/ 9 w 1417"/>
                <a:gd name="T13" fmla="*/ 222 h 475"/>
                <a:gd name="T14" fmla="*/ 11 w 1417"/>
                <a:gd name="T15" fmla="*/ 182 h 475"/>
                <a:gd name="T16" fmla="*/ 104 w 1417"/>
                <a:gd name="T17" fmla="*/ 285 h 475"/>
                <a:gd name="T18" fmla="*/ 161 w 1417"/>
                <a:gd name="T19" fmla="*/ 316 h 475"/>
                <a:gd name="T20" fmla="*/ 221 w 1417"/>
                <a:gd name="T21" fmla="*/ 342 h 475"/>
                <a:gd name="T22" fmla="*/ 328 w 1417"/>
                <a:gd name="T23" fmla="*/ 376 h 475"/>
                <a:gd name="T24" fmla="*/ 532 w 1417"/>
                <a:gd name="T25" fmla="*/ 427 h 475"/>
                <a:gd name="T26" fmla="*/ 734 w 1417"/>
                <a:gd name="T27" fmla="*/ 440 h 475"/>
                <a:gd name="T28" fmla="*/ 836 w 1417"/>
                <a:gd name="T29" fmla="*/ 436 h 475"/>
                <a:gd name="T30" fmla="*/ 738 w 1417"/>
                <a:gd name="T31" fmla="*/ 331 h 475"/>
                <a:gd name="T32" fmla="*/ 703 w 1417"/>
                <a:gd name="T33" fmla="*/ 307 h 475"/>
                <a:gd name="T34" fmla="*/ 669 w 1417"/>
                <a:gd name="T35" fmla="*/ 289 h 475"/>
                <a:gd name="T36" fmla="*/ 629 w 1417"/>
                <a:gd name="T37" fmla="*/ 267 h 475"/>
                <a:gd name="T38" fmla="*/ 650 w 1417"/>
                <a:gd name="T39" fmla="*/ 243 h 475"/>
                <a:gd name="T40" fmla="*/ 710 w 1417"/>
                <a:gd name="T41" fmla="*/ 253 h 475"/>
                <a:gd name="T42" fmla="*/ 774 w 1417"/>
                <a:gd name="T43" fmla="*/ 280 h 475"/>
                <a:gd name="T44" fmla="*/ 827 w 1417"/>
                <a:gd name="T45" fmla="*/ 304 h 475"/>
                <a:gd name="T46" fmla="*/ 865 w 1417"/>
                <a:gd name="T47" fmla="*/ 309 h 475"/>
                <a:gd name="T48" fmla="*/ 898 w 1417"/>
                <a:gd name="T49" fmla="*/ 309 h 475"/>
                <a:gd name="T50" fmla="*/ 964 w 1417"/>
                <a:gd name="T51" fmla="*/ 287 h 475"/>
                <a:gd name="T52" fmla="*/ 1080 w 1417"/>
                <a:gd name="T53" fmla="*/ 178 h 475"/>
                <a:gd name="T54" fmla="*/ 1215 w 1417"/>
                <a:gd name="T55" fmla="*/ 27 h 475"/>
                <a:gd name="T56" fmla="*/ 1191 w 1417"/>
                <a:gd name="T57" fmla="*/ 114 h 475"/>
                <a:gd name="T58" fmla="*/ 1146 w 1417"/>
                <a:gd name="T59" fmla="*/ 198 h 475"/>
                <a:gd name="T60" fmla="*/ 1058 w 1417"/>
                <a:gd name="T61" fmla="*/ 325 h 475"/>
                <a:gd name="T62" fmla="*/ 1066 w 1417"/>
                <a:gd name="T63" fmla="*/ 342 h 475"/>
                <a:gd name="T64" fmla="*/ 1180 w 1417"/>
                <a:gd name="T65" fmla="*/ 236 h 475"/>
                <a:gd name="T66" fmla="*/ 1259 w 1417"/>
                <a:gd name="T67" fmla="*/ 149 h 475"/>
                <a:gd name="T68" fmla="*/ 1335 w 1417"/>
                <a:gd name="T69" fmla="*/ 56 h 475"/>
                <a:gd name="T70" fmla="*/ 1350 w 1417"/>
                <a:gd name="T71" fmla="*/ 72 h 475"/>
                <a:gd name="T72" fmla="*/ 1297 w 1417"/>
                <a:gd name="T73" fmla="*/ 182 h 475"/>
                <a:gd name="T74" fmla="*/ 1218 w 1417"/>
                <a:gd name="T75" fmla="*/ 287 h 475"/>
                <a:gd name="T76" fmla="*/ 1162 w 1417"/>
                <a:gd name="T77" fmla="*/ 344 h 475"/>
                <a:gd name="T78" fmla="*/ 1222 w 1417"/>
                <a:gd name="T79" fmla="*/ 309 h 475"/>
                <a:gd name="T80" fmla="*/ 1269 w 1417"/>
                <a:gd name="T81" fmla="*/ 278 h 475"/>
                <a:gd name="T82" fmla="*/ 1344 w 1417"/>
                <a:gd name="T83" fmla="*/ 238 h 475"/>
                <a:gd name="T84" fmla="*/ 1264 w 1417"/>
                <a:gd name="T85" fmla="*/ 347 h 475"/>
                <a:gd name="T86" fmla="*/ 1211 w 1417"/>
                <a:gd name="T87" fmla="*/ 378 h 475"/>
                <a:gd name="T88" fmla="*/ 1160 w 1417"/>
                <a:gd name="T89" fmla="*/ 405 h 475"/>
                <a:gd name="T90" fmla="*/ 1113 w 1417"/>
                <a:gd name="T91" fmla="*/ 427 h 475"/>
                <a:gd name="T92" fmla="*/ 1002 w 1417"/>
                <a:gd name="T93" fmla="*/ 462 h 475"/>
                <a:gd name="T94" fmla="*/ 944 w 1417"/>
                <a:gd name="T95" fmla="*/ 469 h 475"/>
                <a:gd name="T96" fmla="*/ 887 w 1417"/>
                <a:gd name="T97" fmla="*/ 475 h 475"/>
                <a:gd name="T98" fmla="*/ 845 w 1417"/>
                <a:gd name="T9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7" h="475">
                  <a:moveTo>
                    <a:pt x="845" y="475"/>
                  </a:moveTo>
                  <a:lnTo>
                    <a:pt x="818" y="471"/>
                  </a:lnTo>
                  <a:lnTo>
                    <a:pt x="780" y="471"/>
                  </a:lnTo>
                  <a:lnTo>
                    <a:pt x="701" y="462"/>
                  </a:lnTo>
                  <a:lnTo>
                    <a:pt x="623" y="456"/>
                  </a:lnTo>
                  <a:lnTo>
                    <a:pt x="545" y="451"/>
                  </a:lnTo>
                  <a:lnTo>
                    <a:pt x="468" y="447"/>
                  </a:lnTo>
                  <a:lnTo>
                    <a:pt x="390" y="440"/>
                  </a:lnTo>
                  <a:lnTo>
                    <a:pt x="312" y="427"/>
                  </a:lnTo>
                  <a:lnTo>
                    <a:pt x="233" y="409"/>
                  </a:lnTo>
                  <a:lnTo>
                    <a:pt x="157" y="385"/>
                  </a:lnTo>
                  <a:lnTo>
                    <a:pt x="99" y="347"/>
                  </a:lnTo>
                  <a:lnTo>
                    <a:pt x="75" y="333"/>
                  </a:lnTo>
                  <a:lnTo>
                    <a:pt x="64" y="320"/>
                  </a:lnTo>
                  <a:lnTo>
                    <a:pt x="53" y="309"/>
                  </a:lnTo>
                  <a:lnTo>
                    <a:pt x="42" y="294"/>
                  </a:lnTo>
                  <a:lnTo>
                    <a:pt x="33" y="282"/>
                  </a:lnTo>
                  <a:lnTo>
                    <a:pt x="20" y="258"/>
                  </a:lnTo>
                  <a:lnTo>
                    <a:pt x="19" y="243"/>
                  </a:lnTo>
                  <a:lnTo>
                    <a:pt x="11" y="234"/>
                  </a:lnTo>
                  <a:lnTo>
                    <a:pt x="9" y="222"/>
                  </a:lnTo>
                  <a:lnTo>
                    <a:pt x="2" y="198"/>
                  </a:lnTo>
                  <a:lnTo>
                    <a:pt x="0" y="193"/>
                  </a:lnTo>
                  <a:lnTo>
                    <a:pt x="11" y="182"/>
                  </a:lnTo>
                  <a:lnTo>
                    <a:pt x="42" y="222"/>
                  </a:lnTo>
                  <a:lnTo>
                    <a:pt x="66" y="247"/>
                  </a:lnTo>
                  <a:lnTo>
                    <a:pt x="104" y="285"/>
                  </a:lnTo>
                  <a:lnTo>
                    <a:pt x="122" y="296"/>
                  </a:lnTo>
                  <a:lnTo>
                    <a:pt x="142" y="307"/>
                  </a:lnTo>
                  <a:lnTo>
                    <a:pt x="161" y="316"/>
                  </a:lnTo>
                  <a:lnTo>
                    <a:pt x="181" y="327"/>
                  </a:lnTo>
                  <a:lnTo>
                    <a:pt x="199" y="334"/>
                  </a:lnTo>
                  <a:lnTo>
                    <a:pt x="221" y="342"/>
                  </a:lnTo>
                  <a:lnTo>
                    <a:pt x="239" y="347"/>
                  </a:lnTo>
                  <a:lnTo>
                    <a:pt x="261" y="353"/>
                  </a:lnTo>
                  <a:lnTo>
                    <a:pt x="328" y="376"/>
                  </a:lnTo>
                  <a:lnTo>
                    <a:pt x="395" y="398"/>
                  </a:lnTo>
                  <a:lnTo>
                    <a:pt x="463" y="415"/>
                  </a:lnTo>
                  <a:lnTo>
                    <a:pt x="532" y="427"/>
                  </a:lnTo>
                  <a:lnTo>
                    <a:pt x="599" y="435"/>
                  </a:lnTo>
                  <a:lnTo>
                    <a:pt x="667" y="440"/>
                  </a:lnTo>
                  <a:lnTo>
                    <a:pt x="734" y="440"/>
                  </a:lnTo>
                  <a:lnTo>
                    <a:pt x="803" y="438"/>
                  </a:lnTo>
                  <a:lnTo>
                    <a:pt x="818" y="436"/>
                  </a:lnTo>
                  <a:lnTo>
                    <a:pt x="836" y="436"/>
                  </a:lnTo>
                  <a:lnTo>
                    <a:pt x="845" y="433"/>
                  </a:lnTo>
                  <a:lnTo>
                    <a:pt x="751" y="342"/>
                  </a:lnTo>
                  <a:lnTo>
                    <a:pt x="738" y="331"/>
                  </a:lnTo>
                  <a:lnTo>
                    <a:pt x="727" y="322"/>
                  </a:lnTo>
                  <a:lnTo>
                    <a:pt x="714" y="313"/>
                  </a:lnTo>
                  <a:lnTo>
                    <a:pt x="703" y="307"/>
                  </a:lnTo>
                  <a:lnTo>
                    <a:pt x="690" y="300"/>
                  </a:lnTo>
                  <a:lnTo>
                    <a:pt x="680" y="294"/>
                  </a:lnTo>
                  <a:lnTo>
                    <a:pt x="669" y="289"/>
                  </a:lnTo>
                  <a:lnTo>
                    <a:pt x="658" y="287"/>
                  </a:lnTo>
                  <a:lnTo>
                    <a:pt x="632" y="273"/>
                  </a:lnTo>
                  <a:lnTo>
                    <a:pt x="629" y="267"/>
                  </a:lnTo>
                  <a:lnTo>
                    <a:pt x="629" y="258"/>
                  </a:lnTo>
                  <a:lnTo>
                    <a:pt x="638" y="247"/>
                  </a:lnTo>
                  <a:lnTo>
                    <a:pt x="650" y="243"/>
                  </a:lnTo>
                  <a:lnTo>
                    <a:pt x="670" y="243"/>
                  </a:lnTo>
                  <a:lnTo>
                    <a:pt x="690" y="247"/>
                  </a:lnTo>
                  <a:lnTo>
                    <a:pt x="710" y="253"/>
                  </a:lnTo>
                  <a:lnTo>
                    <a:pt x="732" y="262"/>
                  </a:lnTo>
                  <a:lnTo>
                    <a:pt x="752" y="269"/>
                  </a:lnTo>
                  <a:lnTo>
                    <a:pt x="774" y="280"/>
                  </a:lnTo>
                  <a:lnTo>
                    <a:pt x="794" y="291"/>
                  </a:lnTo>
                  <a:lnTo>
                    <a:pt x="816" y="302"/>
                  </a:lnTo>
                  <a:lnTo>
                    <a:pt x="827" y="304"/>
                  </a:lnTo>
                  <a:lnTo>
                    <a:pt x="840" y="305"/>
                  </a:lnTo>
                  <a:lnTo>
                    <a:pt x="852" y="307"/>
                  </a:lnTo>
                  <a:lnTo>
                    <a:pt x="865" y="309"/>
                  </a:lnTo>
                  <a:lnTo>
                    <a:pt x="876" y="309"/>
                  </a:lnTo>
                  <a:lnTo>
                    <a:pt x="887" y="309"/>
                  </a:lnTo>
                  <a:lnTo>
                    <a:pt x="898" y="309"/>
                  </a:lnTo>
                  <a:lnTo>
                    <a:pt x="911" y="309"/>
                  </a:lnTo>
                  <a:lnTo>
                    <a:pt x="964" y="285"/>
                  </a:lnTo>
                  <a:lnTo>
                    <a:pt x="964" y="287"/>
                  </a:lnTo>
                  <a:lnTo>
                    <a:pt x="976" y="276"/>
                  </a:lnTo>
                  <a:lnTo>
                    <a:pt x="1035" y="222"/>
                  </a:lnTo>
                  <a:lnTo>
                    <a:pt x="1080" y="178"/>
                  </a:lnTo>
                  <a:lnTo>
                    <a:pt x="1133" y="103"/>
                  </a:lnTo>
                  <a:lnTo>
                    <a:pt x="1213" y="0"/>
                  </a:lnTo>
                  <a:lnTo>
                    <a:pt x="1215" y="27"/>
                  </a:lnTo>
                  <a:lnTo>
                    <a:pt x="1211" y="56"/>
                  </a:lnTo>
                  <a:lnTo>
                    <a:pt x="1202" y="85"/>
                  </a:lnTo>
                  <a:lnTo>
                    <a:pt x="1191" y="114"/>
                  </a:lnTo>
                  <a:lnTo>
                    <a:pt x="1177" y="142"/>
                  </a:lnTo>
                  <a:lnTo>
                    <a:pt x="1162" y="169"/>
                  </a:lnTo>
                  <a:lnTo>
                    <a:pt x="1146" y="198"/>
                  </a:lnTo>
                  <a:lnTo>
                    <a:pt x="1133" y="229"/>
                  </a:lnTo>
                  <a:lnTo>
                    <a:pt x="1080" y="311"/>
                  </a:lnTo>
                  <a:lnTo>
                    <a:pt x="1058" y="325"/>
                  </a:lnTo>
                  <a:lnTo>
                    <a:pt x="1049" y="338"/>
                  </a:lnTo>
                  <a:lnTo>
                    <a:pt x="1049" y="344"/>
                  </a:lnTo>
                  <a:lnTo>
                    <a:pt x="1066" y="342"/>
                  </a:lnTo>
                  <a:lnTo>
                    <a:pt x="1127" y="287"/>
                  </a:lnTo>
                  <a:lnTo>
                    <a:pt x="1153" y="262"/>
                  </a:lnTo>
                  <a:lnTo>
                    <a:pt x="1180" y="236"/>
                  </a:lnTo>
                  <a:lnTo>
                    <a:pt x="1206" y="207"/>
                  </a:lnTo>
                  <a:lnTo>
                    <a:pt x="1233" y="180"/>
                  </a:lnTo>
                  <a:lnTo>
                    <a:pt x="1259" y="149"/>
                  </a:lnTo>
                  <a:lnTo>
                    <a:pt x="1284" y="118"/>
                  </a:lnTo>
                  <a:lnTo>
                    <a:pt x="1310" y="87"/>
                  </a:lnTo>
                  <a:lnTo>
                    <a:pt x="1335" y="56"/>
                  </a:lnTo>
                  <a:lnTo>
                    <a:pt x="1350" y="38"/>
                  </a:lnTo>
                  <a:lnTo>
                    <a:pt x="1362" y="38"/>
                  </a:lnTo>
                  <a:lnTo>
                    <a:pt x="1350" y="72"/>
                  </a:lnTo>
                  <a:lnTo>
                    <a:pt x="1335" y="109"/>
                  </a:lnTo>
                  <a:lnTo>
                    <a:pt x="1317" y="145"/>
                  </a:lnTo>
                  <a:lnTo>
                    <a:pt x="1297" y="182"/>
                  </a:lnTo>
                  <a:lnTo>
                    <a:pt x="1273" y="216"/>
                  </a:lnTo>
                  <a:lnTo>
                    <a:pt x="1248" y="253"/>
                  </a:lnTo>
                  <a:lnTo>
                    <a:pt x="1218" y="287"/>
                  </a:lnTo>
                  <a:lnTo>
                    <a:pt x="1189" y="324"/>
                  </a:lnTo>
                  <a:lnTo>
                    <a:pt x="1178" y="334"/>
                  </a:lnTo>
                  <a:lnTo>
                    <a:pt x="1162" y="344"/>
                  </a:lnTo>
                  <a:lnTo>
                    <a:pt x="1151" y="362"/>
                  </a:lnTo>
                  <a:lnTo>
                    <a:pt x="1166" y="365"/>
                  </a:lnTo>
                  <a:lnTo>
                    <a:pt x="1222" y="309"/>
                  </a:lnTo>
                  <a:lnTo>
                    <a:pt x="1249" y="282"/>
                  </a:lnTo>
                  <a:lnTo>
                    <a:pt x="1260" y="282"/>
                  </a:lnTo>
                  <a:lnTo>
                    <a:pt x="1269" y="278"/>
                  </a:lnTo>
                  <a:lnTo>
                    <a:pt x="1317" y="253"/>
                  </a:lnTo>
                  <a:lnTo>
                    <a:pt x="1330" y="243"/>
                  </a:lnTo>
                  <a:lnTo>
                    <a:pt x="1344" y="238"/>
                  </a:lnTo>
                  <a:lnTo>
                    <a:pt x="1417" y="205"/>
                  </a:lnTo>
                  <a:lnTo>
                    <a:pt x="1311" y="311"/>
                  </a:lnTo>
                  <a:lnTo>
                    <a:pt x="1264" y="347"/>
                  </a:lnTo>
                  <a:lnTo>
                    <a:pt x="1246" y="358"/>
                  </a:lnTo>
                  <a:lnTo>
                    <a:pt x="1228" y="369"/>
                  </a:lnTo>
                  <a:lnTo>
                    <a:pt x="1211" y="378"/>
                  </a:lnTo>
                  <a:lnTo>
                    <a:pt x="1195" y="389"/>
                  </a:lnTo>
                  <a:lnTo>
                    <a:pt x="1177" y="396"/>
                  </a:lnTo>
                  <a:lnTo>
                    <a:pt x="1160" y="405"/>
                  </a:lnTo>
                  <a:lnTo>
                    <a:pt x="1144" y="415"/>
                  </a:lnTo>
                  <a:lnTo>
                    <a:pt x="1127" y="424"/>
                  </a:lnTo>
                  <a:lnTo>
                    <a:pt x="1113" y="427"/>
                  </a:lnTo>
                  <a:lnTo>
                    <a:pt x="1098" y="436"/>
                  </a:lnTo>
                  <a:lnTo>
                    <a:pt x="1082" y="438"/>
                  </a:lnTo>
                  <a:lnTo>
                    <a:pt x="1002" y="462"/>
                  </a:lnTo>
                  <a:lnTo>
                    <a:pt x="982" y="464"/>
                  </a:lnTo>
                  <a:lnTo>
                    <a:pt x="964" y="467"/>
                  </a:lnTo>
                  <a:lnTo>
                    <a:pt x="944" y="469"/>
                  </a:lnTo>
                  <a:lnTo>
                    <a:pt x="925" y="473"/>
                  </a:lnTo>
                  <a:lnTo>
                    <a:pt x="905" y="473"/>
                  </a:lnTo>
                  <a:lnTo>
                    <a:pt x="887" y="475"/>
                  </a:lnTo>
                  <a:lnTo>
                    <a:pt x="869" y="475"/>
                  </a:lnTo>
                  <a:lnTo>
                    <a:pt x="851" y="475"/>
                  </a:lnTo>
                  <a:lnTo>
                    <a:pt x="845" y="47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2" name="Freeform 42">
              <a:extLst>
                <a:ext uri="{FF2B5EF4-FFF2-40B4-BE49-F238E27FC236}">
                  <a16:creationId xmlns:a16="http://schemas.microsoft.com/office/drawing/2014/main" id="{D2E7BEB0-1047-4EBA-AD7D-623FEAD4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298"/>
              <a:ext cx="292" cy="361"/>
            </a:xfrm>
            <a:custGeom>
              <a:avLst/>
              <a:gdLst>
                <a:gd name="T0" fmla="*/ 122 w 584"/>
                <a:gd name="T1" fmla="*/ 717 h 722"/>
                <a:gd name="T2" fmla="*/ 69 w 584"/>
                <a:gd name="T3" fmla="*/ 704 h 722"/>
                <a:gd name="T4" fmla="*/ 20 w 584"/>
                <a:gd name="T5" fmla="*/ 669 h 722"/>
                <a:gd name="T6" fmla="*/ 0 w 584"/>
                <a:gd name="T7" fmla="*/ 609 h 722"/>
                <a:gd name="T8" fmla="*/ 11 w 584"/>
                <a:gd name="T9" fmla="*/ 544 h 722"/>
                <a:gd name="T10" fmla="*/ 44 w 584"/>
                <a:gd name="T11" fmla="*/ 480 h 722"/>
                <a:gd name="T12" fmla="*/ 73 w 584"/>
                <a:gd name="T13" fmla="*/ 382 h 722"/>
                <a:gd name="T14" fmla="*/ 93 w 584"/>
                <a:gd name="T15" fmla="*/ 289 h 722"/>
                <a:gd name="T16" fmla="*/ 124 w 584"/>
                <a:gd name="T17" fmla="*/ 52 h 722"/>
                <a:gd name="T18" fmla="*/ 155 w 584"/>
                <a:gd name="T19" fmla="*/ 32 h 722"/>
                <a:gd name="T20" fmla="*/ 171 w 584"/>
                <a:gd name="T21" fmla="*/ 62 h 722"/>
                <a:gd name="T22" fmla="*/ 189 w 584"/>
                <a:gd name="T23" fmla="*/ 131 h 722"/>
                <a:gd name="T24" fmla="*/ 202 w 584"/>
                <a:gd name="T25" fmla="*/ 198 h 722"/>
                <a:gd name="T26" fmla="*/ 186 w 584"/>
                <a:gd name="T27" fmla="*/ 453 h 722"/>
                <a:gd name="T28" fmla="*/ 200 w 584"/>
                <a:gd name="T29" fmla="*/ 458 h 722"/>
                <a:gd name="T30" fmla="*/ 211 w 584"/>
                <a:gd name="T31" fmla="*/ 391 h 722"/>
                <a:gd name="T32" fmla="*/ 222 w 584"/>
                <a:gd name="T33" fmla="*/ 324 h 722"/>
                <a:gd name="T34" fmla="*/ 233 w 584"/>
                <a:gd name="T35" fmla="*/ 245 h 722"/>
                <a:gd name="T36" fmla="*/ 253 w 584"/>
                <a:gd name="T37" fmla="*/ 154 h 722"/>
                <a:gd name="T38" fmla="*/ 269 w 584"/>
                <a:gd name="T39" fmla="*/ 63 h 722"/>
                <a:gd name="T40" fmla="*/ 331 w 584"/>
                <a:gd name="T41" fmla="*/ 51 h 722"/>
                <a:gd name="T42" fmla="*/ 348 w 584"/>
                <a:gd name="T43" fmla="*/ 209 h 722"/>
                <a:gd name="T44" fmla="*/ 320 w 584"/>
                <a:gd name="T45" fmla="*/ 366 h 722"/>
                <a:gd name="T46" fmla="*/ 335 w 584"/>
                <a:gd name="T47" fmla="*/ 373 h 722"/>
                <a:gd name="T48" fmla="*/ 370 w 584"/>
                <a:gd name="T49" fmla="*/ 238 h 722"/>
                <a:gd name="T50" fmla="*/ 428 w 584"/>
                <a:gd name="T51" fmla="*/ 100 h 722"/>
                <a:gd name="T52" fmla="*/ 492 w 584"/>
                <a:gd name="T53" fmla="*/ 65 h 722"/>
                <a:gd name="T54" fmla="*/ 504 w 584"/>
                <a:gd name="T55" fmla="*/ 127 h 722"/>
                <a:gd name="T56" fmla="*/ 493 w 584"/>
                <a:gd name="T57" fmla="*/ 240 h 722"/>
                <a:gd name="T58" fmla="*/ 457 w 584"/>
                <a:gd name="T59" fmla="*/ 349 h 722"/>
                <a:gd name="T60" fmla="*/ 435 w 584"/>
                <a:gd name="T61" fmla="*/ 415 h 722"/>
                <a:gd name="T62" fmla="*/ 421 w 584"/>
                <a:gd name="T63" fmla="*/ 460 h 722"/>
                <a:gd name="T64" fmla="*/ 421 w 584"/>
                <a:gd name="T65" fmla="*/ 506 h 722"/>
                <a:gd name="T66" fmla="*/ 464 w 584"/>
                <a:gd name="T67" fmla="*/ 482 h 722"/>
                <a:gd name="T68" fmla="*/ 503 w 584"/>
                <a:gd name="T69" fmla="*/ 477 h 722"/>
                <a:gd name="T70" fmla="*/ 543 w 584"/>
                <a:gd name="T71" fmla="*/ 477 h 722"/>
                <a:gd name="T72" fmla="*/ 577 w 584"/>
                <a:gd name="T73" fmla="*/ 500 h 722"/>
                <a:gd name="T74" fmla="*/ 584 w 584"/>
                <a:gd name="T75" fmla="*/ 533 h 722"/>
                <a:gd name="T76" fmla="*/ 566 w 584"/>
                <a:gd name="T77" fmla="*/ 586 h 722"/>
                <a:gd name="T78" fmla="*/ 408 w 584"/>
                <a:gd name="T79" fmla="*/ 637 h 722"/>
                <a:gd name="T80" fmla="*/ 331 w 584"/>
                <a:gd name="T81" fmla="*/ 671 h 722"/>
                <a:gd name="T82" fmla="*/ 246 w 584"/>
                <a:gd name="T83" fmla="*/ 711 h 722"/>
                <a:gd name="T84" fmla="*/ 162 w 584"/>
                <a:gd name="T85" fmla="*/ 72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4" h="722">
                  <a:moveTo>
                    <a:pt x="157" y="720"/>
                  </a:moveTo>
                  <a:lnTo>
                    <a:pt x="138" y="719"/>
                  </a:lnTo>
                  <a:lnTo>
                    <a:pt x="122" y="717"/>
                  </a:lnTo>
                  <a:lnTo>
                    <a:pt x="104" y="713"/>
                  </a:lnTo>
                  <a:lnTo>
                    <a:pt x="87" y="711"/>
                  </a:lnTo>
                  <a:lnTo>
                    <a:pt x="69" y="704"/>
                  </a:lnTo>
                  <a:lnTo>
                    <a:pt x="53" y="695"/>
                  </a:lnTo>
                  <a:lnTo>
                    <a:pt x="36" y="684"/>
                  </a:lnTo>
                  <a:lnTo>
                    <a:pt x="20" y="669"/>
                  </a:lnTo>
                  <a:lnTo>
                    <a:pt x="11" y="655"/>
                  </a:lnTo>
                  <a:lnTo>
                    <a:pt x="2" y="631"/>
                  </a:lnTo>
                  <a:lnTo>
                    <a:pt x="0" y="609"/>
                  </a:lnTo>
                  <a:lnTo>
                    <a:pt x="0" y="588"/>
                  </a:lnTo>
                  <a:lnTo>
                    <a:pt x="5" y="566"/>
                  </a:lnTo>
                  <a:lnTo>
                    <a:pt x="11" y="544"/>
                  </a:lnTo>
                  <a:lnTo>
                    <a:pt x="22" y="522"/>
                  </a:lnTo>
                  <a:lnTo>
                    <a:pt x="33" y="500"/>
                  </a:lnTo>
                  <a:lnTo>
                    <a:pt x="44" y="480"/>
                  </a:lnTo>
                  <a:lnTo>
                    <a:pt x="55" y="447"/>
                  </a:lnTo>
                  <a:lnTo>
                    <a:pt x="66" y="415"/>
                  </a:lnTo>
                  <a:lnTo>
                    <a:pt x="73" y="382"/>
                  </a:lnTo>
                  <a:lnTo>
                    <a:pt x="82" y="351"/>
                  </a:lnTo>
                  <a:lnTo>
                    <a:pt x="87" y="318"/>
                  </a:lnTo>
                  <a:lnTo>
                    <a:pt x="93" y="289"/>
                  </a:lnTo>
                  <a:lnTo>
                    <a:pt x="96" y="256"/>
                  </a:lnTo>
                  <a:lnTo>
                    <a:pt x="102" y="227"/>
                  </a:lnTo>
                  <a:lnTo>
                    <a:pt x="124" y="52"/>
                  </a:lnTo>
                  <a:lnTo>
                    <a:pt x="138" y="29"/>
                  </a:lnTo>
                  <a:lnTo>
                    <a:pt x="144" y="25"/>
                  </a:lnTo>
                  <a:lnTo>
                    <a:pt x="155" y="32"/>
                  </a:lnTo>
                  <a:lnTo>
                    <a:pt x="162" y="42"/>
                  </a:lnTo>
                  <a:lnTo>
                    <a:pt x="166" y="51"/>
                  </a:lnTo>
                  <a:lnTo>
                    <a:pt x="171" y="62"/>
                  </a:lnTo>
                  <a:lnTo>
                    <a:pt x="177" y="83"/>
                  </a:lnTo>
                  <a:lnTo>
                    <a:pt x="184" y="107"/>
                  </a:lnTo>
                  <a:lnTo>
                    <a:pt x="189" y="131"/>
                  </a:lnTo>
                  <a:lnTo>
                    <a:pt x="195" y="154"/>
                  </a:lnTo>
                  <a:lnTo>
                    <a:pt x="198" y="176"/>
                  </a:lnTo>
                  <a:lnTo>
                    <a:pt x="202" y="198"/>
                  </a:lnTo>
                  <a:lnTo>
                    <a:pt x="204" y="222"/>
                  </a:lnTo>
                  <a:lnTo>
                    <a:pt x="206" y="245"/>
                  </a:lnTo>
                  <a:lnTo>
                    <a:pt x="186" y="453"/>
                  </a:lnTo>
                  <a:lnTo>
                    <a:pt x="189" y="458"/>
                  </a:lnTo>
                  <a:lnTo>
                    <a:pt x="195" y="462"/>
                  </a:lnTo>
                  <a:lnTo>
                    <a:pt x="200" y="458"/>
                  </a:lnTo>
                  <a:lnTo>
                    <a:pt x="202" y="435"/>
                  </a:lnTo>
                  <a:lnTo>
                    <a:pt x="208" y="413"/>
                  </a:lnTo>
                  <a:lnTo>
                    <a:pt x="211" y="391"/>
                  </a:lnTo>
                  <a:lnTo>
                    <a:pt x="217" y="369"/>
                  </a:lnTo>
                  <a:lnTo>
                    <a:pt x="218" y="345"/>
                  </a:lnTo>
                  <a:lnTo>
                    <a:pt x="222" y="324"/>
                  </a:lnTo>
                  <a:lnTo>
                    <a:pt x="222" y="300"/>
                  </a:lnTo>
                  <a:lnTo>
                    <a:pt x="224" y="278"/>
                  </a:lnTo>
                  <a:lnTo>
                    <a:pt x="233" y="245"/>
                  </a:lnTo>
                  <a:lnTo>
                    <a:pt x="240" y="214"/>
                  </a:lnTo>
                  <a:lnTo>
                    <a:pt x="246" y="184"/>
                  </a:lnTo>
                  <a:lnTo>
                    <a:pt x="253" y="154"/>
                  </a:lnTo>
                  <a:lnTo>
                    <a:pt x="259" y="123"/>
                  </a:lnTo>
                  <a:lnTo>
                    <a:pt x="264" y="94"/>
                  </a:lnTo>
                  <a:lnTo>
                    <a:pt x="269" y="63"/>
                  </a:lnTo>
                  <a:lnTo>
                    <a:pt x="279" y="34"/>
                  </a:lnTo>
                  <a:lnTo>
                    <a:pt x="308" y="0"/>
                  </a:lnTo>
                  <a:lnTo>
                    <a:pt x="331" y="51"/>
                  </a:lnTo>
                  <a:lnTo>
                    <a:pt x="346" y="103"/>
                  </a:lnTo>
                  <a:lnTo>
                    <a:pt x="350" y="156"/>
                  </a:lnTo>
                  <a:lnTo>
                    <a:pt x="348" y="209"/>
                  </a:lnTo>
                  <a:lnTo>
                    <a:pt x="339" y="260"/>
                  </a:lnTo>
                  <a:lnTo>
                    <a:pt x="330" y="313"/>
                  </a:lnTo>
                  <a:lnTo>
                    <a:pt x="320" y="366"/>
                  </a:lnTo>
                  <a:lnTo>
                    <a:pt x="317" y="420"/>
                  </a:lnTo>
                  <a:lnTo>
                    <a:pt x="322" y="420"/>
                  </a:lnTo>
                  <a:lnTo>
                    <a:pt x="335" y="373"/>
                  </a:lnTo>
                  <a:lnTo>
                    <a:pt x="348" y="329"/>
                  </a:lnTo>
                  <a:lnTo>
                    <a:pt x="357" y="282"/>
                  </a:lnTo>
                  <a:lnTo>
                    <a:pt x="370" y="238"/>
                  </a:lnTo>
                  <a:lnTo>
                    <a:pt x="382" y="191"/>
                  </a:lnTo>
                  <a:lnTo>
                    <a:pt x="402" y="145"/>
                  </a:lnTo>
                  <a:lnTo>
                    <a:pt x="428" y="100"/>
                  </a:lnTo>
                  <a:lnTo>
                    <a:pt x="464" y="56"/>
                  </a:lnTo>
                  <a:lnTo>
                    <a:pt x="477" y="52"/>
                  </a:lnTo>
                  <a:lnTo>
                    <a:pt x="492" y="65"/>
                  </a:lnTo>
                  <a:lnTo>
                    <a:pt x="497" y="80"/>
                  </a:lnTo>
                  <a:lnTo>
                    <a:pt x="501" y="91"/>
                  </a:lnTo>
                  <a:lnTo>
                    <a:pt x="504" y="127"/>
                  </a:lnTo>
                  <a:lnTo>
                    <a:pt x="504" y="165"/>
                  </a:lnTo>
                  <a:lnTo>
                    <a:pt x="499" y="202"/>
                  </a:lnTo>
                  <a:lnTo>
                    <a:pt x="493" y="240"/>
                  </a:lnTo>
                  <a:lnTo>
                    <a:pt x="482" y="276"/>
                  </a:lnTo>
                  <a:lnTo>
                    <a:pt x="472" y="313"/>
                  </a:lnTo>
                  <a:lnTo>
                    <a:pt x="457" y="349"/>
                  </a:lnTo>
                  <a:lnTo>
                    <a:pt x="444" y="387"/>
                  </a:lnTo>
                  <a:lnTo>
                    <a:pt x="439" y="400"/>
                  </a:lnTo>
                  <a:lnTo>
                    <a:pt x="435" y="415"/>
                  </a:lnTo>
                  <a:lnTo>
                    <a:pt x="430" y="429"/>
                  </a:lnTo>
                  <a:lnTo>
                    <a:pt x="426" y="446"/>
                  </a:lnTo>
                  <a:lnTo>
                    <a:pt x="421" y="460"/>
                  </a:lnTo>
                  <a:lnTo>
                    <a:pt x="419" y="475"/>
                  </a:lnTo>
                  <a:lnTo>
                    <a:pt x="417" y="489"/>
                  </a:lnTo>
                  <a:lnTo>
                    <a:pt x="421" y="506"/>
                  </a:lnTo>
                  <a:lnTo>
                    <a:pt x="426" y="509"/>
                  </a:lnTo>
                  <a:lnTo>
                    <a:pt x="439" y="473"/>
                  </a:lnTo>
                  <a:lnTo>
                    <a:pt x="464" y="482"/>
                  </a:lnTo>
                  <a:lnTo>
                    <a:pt x="477" y="480"/>
                  </a:lnTo>
                  <a:lnTo>
                    <a:pt x="490" y="480"/>
                  </a:lnTo>
                  <a:lnTo>
                    <a:pt x="503" y="477"/>
                  </a:lnTo>
                  <a:lnTo>
                    <a:pt x="517" y="477"/>
                  </a:lnTo>
                  <a:lnTo>
                    <a:pt x="528" y="475"/>
                  </a:lnTo>
                  <a:lnTo>
                    <a:pt x="543" y="477"/>
                  </a:lnTo>
                  <a:lnTo>
                    <a:pt x="555" y="480"/>
                  </a:lnTo>
                  <a:lnTo>
                    <a:pt x="572" y="491"/>
                  </a:lnTo>
                  <a:lnTo>
                    <a:pt x="577" y="500"/>
                  </a:lnTo>
                  <a:lnTo>
                    <a:pt x="583" y="511"/>
                  </a:lnTo>
                  <a:lnTo>
                    <a:pt x="583" y="522"/>
                  </a:lnTo>
                  <a:lnTo>
                    <a:pt x="584" y="533"/>
                  </a:lnTo>
                  <a:lnTo>
                    <a:pt x="583" y="551"/>
                  </a:lnTo>
                  <a:lnTo>
                    <a:pt x="581" y="571"/>
                  </a:lnTo>
                  <a:lnTo>
                    <a:pt x="566" y="586"/>
                  </a:lnTo>
                  <a:lnTo>
                    <a:pt x="515" y="600"/>
                  </a:lnTo>
                  <a:lnTo>
                    <a:pt x="493" y="608"/>
                  </a:lnTo>
                  <a:lnTo>
                    <a:pt x="408" y="637"/>
                  </a:lnTo>
                  <a:lnTo>
                    <a:pt x="390" y="640"/>
                  </a:lnTo>
                  <a:lnTo>
                    <a:pt x="360" y="655"/>
                  </a:lnTo>
                  <a:lnTo>
                    <a:pt x="331" y="671"/>
                  </a:lnTo>
                  <a:lnTo>
                    <a:pt x="302" y="686"/>
                  </a:lnTo>
                  <a:lnTo>
                    <a:pt x="275" y="700"/>
                  </a:lnTo>
                  <a:lnTo>
                    <a:pt x="246" y="711"/>
                  </a:lnTo>
                  <a:lnTo>
                    <a:pt x="217" y="719"/>
                  </a:lnTo>
                  <a:lnTo>
                    <a:pt x="189" y="722"/>
                  </a:lnTo>
                  <a:lnTo>
                    <a:pt x="162" y="720"/>
                  </a:lnTo>
                  <a:lnTo>
                    <a:pt x="157" y="72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3" name="Freeform 43">
              <a:extLst>
                <a:ext uri="{FF2B5EF4-FFF2-40B4-BE49-F238E27FC236}">
                  <a16:creationId xmlns:a16="http://schemas.microsoft.com/office/drawing/2014/main" id="{0E42E308-D573-4540-834D-DC41F454F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126"/>
              <a:ext cx="489" cy="425"/>
            </a:xfrm>
            <a:custGeom>
              <a:avLst/>
              <a:gdLst>
                <a:gd name="T0" fmla="*/ 584 w 978"/>
                <a:gd name="T1" fmla="*/ 808 h 850"/>
                <a:gd name="T2" fmla="*/ 506 w 978"/>
                <a:gd name="T3" fmla="*/ 784 h 850"/>
                <a:gd name="T4" fmla="*/ 433 w 978"/>
                <a:gd name="T5" fmla="*/ 739 h 850"/>
                <a:gd name="T6" fmla="*/ 366 w 978"/>
                <a:gd name="T7" fmla="*/ 637 h 850"/>
                <a:gd name="T8" fmla="*/ 422 w 978"/>
                <a:gd name="T9" fmla="*/ 759 h 850"/>
                <a:gd name="T10" fmla="*/ 242 w 978"/>
                <a:gd name="T11" fmla="*/ 655 h 850"/>
                <a:gd name="T12" fmla="*/ 187 w 978"/>
                <a:gd name="T13" fmla="*/ 586 h 850"/>
                <a:gd name="T14" fmla="*/ 155 w 978"/>
                <a:gd name="T15" fmla="*/ 533 h 850"/>
                <a:gd name="T16" fmla="*/ 129 w 978"/>
                <a:gd name="T17" fmla="*/ 478 h 850"/>
                <a:gd name="T18" fmla="*/ 125 w 978"/>
                <a:gd name="T19" fmla="*/ 504 h 850"/>
                <a:gd name="T20" fmla="*/ 111 w 978"/>
                <a:gd name="T21" fmla="*/ 542 h 850"/>
                <a:gd name="T22" fmla="*/ 87 w 978"/>
                <a:gd name="T23" fmla="*/ 504 h 850"/>
                <a:gd name="T24" fmla="*/ 60 w 978"/>
                <a:gd name="T25" fmla="*/ 458 h 850"/>
                <a:gd name="T26" fmla="*/ 36 w 978"/>
                <a:gd name="T27" fmla="*/ 424 h 850"/>
                <a:gd name="T28" fmla="*/ 16 w 978"/>
                <a:gd name="T29" fmla="*/ 364 h 850"/>
                <a:gd name="T30" fmla="*/ 2 w 978"/>
                <a:gd name="T31" fmla="*/ 309 h 850"/>
                <a:gd name="T32" fmla="*/ 2 w 978"/>
                <a:gd name="T33" fmla="*/ 256 h 850"/>
                <a:gd name="T34" fmla="*/ 18 w 978"/>
                <a:gd name="T35" fmla="*/ 167 h 850"/>
                <a:gd name="T36" fmla="*/ 67 w 978"/>
                <a:gd name="T37" fmla="*/ 82 h 850"/>
                <a:gd name="T38" fmla="*/ 140 w 978"/>
                <a:gd name="T39" fmla="*/ 27 h 850"/>
                <a:gd name="T40" fmla="*/ 189 w 978"/>
                <a:gd name="T41" fmla="*/ 11 h 850"/>
                <a:gd name="T42" fmla="*/ 235 w 978"/>
                <a:gd name="T43" fmla="*/ 0 h 850"/>
                <a:gd name="T44" fmla="*/ 195 w 978"/>
                <a:gd name="T45" fmla="*/ 33 h 850"/>
                <a:gd name="T46" fmla="*/ 155 w 978"/>
                <a:gd name="T47" fmla="*/ 73 h 850"/>
                <a:gd name="T48" fmla="*/ 286 w 978"/>
                <a:gd name="T49" fmla="*/ 11 h 850"/>
                <a:gd name="T50" fmla="*/ 357 w 978"/>
                <a:gd name="T51" fmla="*/ 0 h 850"/>
                <a:gd name="T52" fmla="*/ 428 w 978"/>
                <a:gd name="T53" fmla="*/ 5 h 850"/>
                <a:gd name="T54" fmla="*/ 579 w 978"/>
                <a:gd name="T55" fmla="*/ 42 h 850"/>
                <a:gd name="T56" fmla="*/ 493 w 978"/>
                <a:gd name="T57" fmla="*/ 65 h 850"/>
                <a:gd name="T58" fmla="*/ 426 w 978"/>
                <a:gd name="T59" fmla="*/ 100 h 850"/>
                <a:gd name="T60" fmla="*/ 495 w 978"/>
                <a:gd name="T61" fmla="*/ 82 h 850"/>
                <a:gd name="T62" fmla="*/ 593 w 978"/>
                <a:gd name="T63" fmla="*/ 60 h 850"/>
                <a:gd name="T64" fmla="*/ 690 w 978"/>
                <a:gd name="T65" fmla="*/ 71 h 850"/>
                <a:gd name="T66" fmla="*/ 653 w 978"/>
                <a:gd name="T67" fmla="*/ 105 h 850"/>
                <a:gd name="T68" fmla="*/ 644 w 978"/>
                <a:gd name="T69" fmla="*/ 127 h 850"/>
                <a:gd name="T70" fmla="*/ 743 w 978"/>
                <a:gd name="T71" fmla="*/ 107 h 850"/>
                <a:gd name="T72" fmla="*/ 839 w 978"/>
                <a:gd name="T73" fmla="*/ 122 h 850"/>
                <a:gd name="T74" fmla="*/ 885 w 978"/>
                <a:gd name="T75" fmla="*/ 169 h 850"/>
                <a:gd name="T76" fmla="*/ 786 w 978"/>
                <a:gd name="T77" fmla="*/ 245 h 850"/>
                <a:gd name="T78" fmla="*/ 743 w 978"/>
                <a:gd name="T79" fmla="*/ 291 h 850"/>
                <a:gd name="T80" fmla="*/ 706 w 978"/>
                <a:gd name="T81" fmla="*/ 360 h 850"/>
                <a:gd name="T82" fmla="*/ 695 w 978"/>
                <a:gd name="T83" fmla="*/ 433 h 850"/>
                <a:gd name="T84" fmla="*/ 739 w 978"/>
                <a:gd name="T85" fmla="*/ 593 h 850"/>
                <a:gd name="T86" fmla="*/ 757 w 978"/>
                <a:gd name="T87" fmla="*/ 617 h 850"/>
                <a:gd name="T88" fmla="*/ 805 w 978"/>
                <a:gd name="T89" fmla="*/ 657 h 850"/>
                <a:gd name="T90" fmla="*/ 790 w 978"/>
                <a:gd name="T91" fmla="*/ 699 h 850"/>
                <a:gd name="T92" fmla="*/ 828 w 978"/>
                <a:gd name="T93" fmla="*/ 724 h 850"/>
                <a:gd name="T94" fmla="*/ 861 w 978"/>
                <a:gd name="T95" fmla="*/ 740 h 850"/>
                <a:gd name="T96" fmla="*/ 896 w 978"/>
                <a:gd name="T97" fmla="*/ 762 h 850"/>
                <a:gd name="T98" fmla="*/ 945 w 978"/>
                <a:gd name="T99" fmla="*/ 802 h 850"/>
                <a:gd name="T100" fmla="*/ 952 w 978"/>
                <a:gd name="T101" fmla="*/ 848 h 850"/>
                <a:gd name="T102" fmla="*/ 917 w 978"/>
                <a:gd name="T103" fmla="*/ 850 h 850"/>
                <a:gd name="T104" fmla="*/ 885 w 978"/>
                <a:gd name="T105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50">
                  <a:moveTo>
                    <a:pt x="870" y="850"/>
                  </a:moveTo>
                  <a:lnTo>
                    <a:pt x="612" y="817"/>
                  </a:lnTo>
                  <a:lnTo>
                    <a:pt x="584" y="808"/>
                  </a:lnTo>
                  <a:lnTo>
                    <a:pt x="557" y="801"/>
                  </a:lnTo>
                  <a:lnTo>
                    <a:pt x="531" y="793"/>
                  </a:lnTo>
                  <a:lnTo>
                    <a:pt x="506" y="784"/>
                  </a:lnTo>
                  <a:lnTo>
                    <a:pt x="479" y="771"/>
                  </a:lnTo>
                  <a:lnTo>
                    <a:pt x="455" y="757"/>
                  </a:lnTo>
                  <a:lnTo>
                    <a:pt x="433" y="739"/>
                  </a:lnTo>
                  <a:lnTo>
                    <a:pt x="411" y="717"/>
                  </a:lnTo>
                  <a:lnTo>
                    <a:pt x="378" y="675"/>
                  </a:lnTo>
                  <a:lnTo>
                    <a:pt x="366" y="637"/>
                  </a:lnTo>
                  <a:lnTo>
                    <a:pt x="355" y="633"/>
                  </a:lnTo>
                  <a:lnTo>
                    <a:pt x="366" y="680"/>
                  </a:lnTo>
                  <a:lnTo>
                    <a:pt x="422" y="759"/>
                  </a:lnTo>
                  <a:lnTo>
                    <a:pt x="346" y="722"/>
                  </a:lnTo>
                  <a:lnTo>
                    <a:pt x="251" y="660"/>
                  </a:lnTo>
                  <a:lnTo>
                    <a:pt x="242" y="655"/>
                  </a:lnTo>
                  <a:lnTo>
                    <a:pt x="215" y="624"/>
                  </a:lnTo>
                  <a:lnTo>
                    <a:pt x="200" y="604"/>
                  </a:lnTo>
                  <a:lnTo>
                    <a:pt x="187" y="586"/>
                  </a:lnTo>
                  <a:lnTo>
                    <a:pt x="175" y="568"/>
                  </a:lnTo>
                  <a:lnTo>
                    <a:pt x="164" y="549"/>
                  </a:lnTo>
                  <a:lnTo>
                    <a:pt x="155" y="533"/>
                  </a:lnTo>
                  <a:lnTo>
                    <a:pt x="144" y="515"/>
                  </a:lnTo>
                  <a:lnTo>
                    <a:pt x="136" y="497"/>
                  </a:lnTo>
                  <a:lnTo>
                    <a:pt x="129" y="478"/>
                  </a:lnTo>
                  <a:lnTo>
                    <a:pt x="124" y="462"/>
                  </a:lnTo>
                  <a:lnTo>
                    <a:pt x="114" y="462"/>
                  </a:lnTo>
                  <a:lnTo>
                    <a:pt x="125" y="504"/>
                  </a:lnTo>
                  <a:lnTo>
                    <a:pt x="167" y="586"/>
                  </a:lnTo>
                  <a:lnTo>
                    <a:pt x="144" y="571"/>
                  </a:lnTo>
                  <a:lnTo>
                    <a:pt x="111" y="542"/>
                  </a:lnTo>
                  <a:lnTo>
                    <a:pt x="98" y="520"/>
                  </a:lnTo>
                  <a:lnTo>
                    <a:pt x="87" y="513"/>
                  </a:lnTo>
                  <a:lnTo>
                    <a:pt x="87" y="504"/>
                  </a:lnTo>
                  <a:lnTo>
                    <a:pt x="74" y="491"/>
                  </a:lnTo>
                  <a:lnTo>
                    <a:pt x="69" y="473"/>
                  </a:lnTo>
                  <a:lnTo>
                    <a:pt x="60" y="458"/>
                  </a:lnTo>
                  <a:lnTo>
                    <a:pt x="49" y="447"/>
                  </a:lnTo>
                  <a:lnTo>
                    <a:pt x="49" y="435"/>
                  </a:lnTo>
                  <a:lnTo>
                    <a:pt x="36" y="424"/>
                  </a:lnTo>
                  <a:lnTo>
                    <a:pt x="27" y="400"/>
                  </a:lnTo>
                  <a:lnTo>
                    <a:pt x="22" y="382"/>
                  </a:lnTo>
                  <a:lnTo>
                    <a:pt x="16" y="364"/>
                  </a:lnTo>
                  <a:lnTo>
                    <a:pt x="11" y="346"/>
                  </a:lnTo>
                  <a:lnTo>
                    <a:pt x="7" y="327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2" y="256"/>
                  </a:lnTo>
                  <a:lnTo>
                    <a:pt x="3" y="227"/>
                  </a:lnTo>
                  <a:lnTo>
                    <a:pt x="9" y="198"/>
                  </a:lnTo>
                  <a:lnTo>
                    <a:pt x="18" y="167"/>
                  </a:lnTo>
                  <a:lnTo>
                    <a:pt x="31" y="138"/>
                  </a:lnTo>
                  <a:lnTo>
                    <a:pt x="45" y="109"/>
                  </a:lnTo>
                  <a:lnTo>
                    <a:pt x="67" y="82"/>
                  </a:lnTo>
                  <a:lnTo>
                    <a:pt x="93" y="58"/>
                  </a:lnTo>
                  <a:lnTo>
                    <a:pt x="125" y="38"/>
                  </a:lnTo>
                  <a:lnTo>
                    <a:pt x="140" y="27"/>
                  </a:lnTo>
                  <a:lnTo>
                    <a:pt x="156" y="22"/>
                  </a:lnTo>
                  <a:lnTo>
                    <a:pt x="173" y="16"/>
                  </a:lnTo>
                  <a:lnTo>
                    <a:pt x="189" y="11"/>
                  </a:lnTo>
                  <a:lnTo>
                    <a:pt x="204" y="5"/>
                  </a:lnTo>
                  <a:lnTo>
                    <a:pt x="218" y="3"/>
                  </a:lnTo>
                  <a:lnTo>
                    <a:pt x="235" y="0"/>
                  </a:lnTo>
                  <a:lnTo>
                    <a:pt x="251" y="0"/>
                  </a:lnTo>
                  <a:lnTo>
                    <a:pt x="244" y="5"/>
                  </a:lnTo>
                  <a:lnTo>
                    <a:pt x="195" y="33"/>
                  </a:lnTo>
                  <a:lnTo>
                    <a:pt x="144" y="71"/>
                  </a:lnTo>
                  <a:lnTo>
                    <a:pt x="140" y="89"/>
                  </a:lnTo>
                  <a:lnTo>
                    <a:pt x="155" y="73"/>
                  </a:lnTo>
                  <a:lnTo>
                    <a:pt x="176" y="58"/>
                  </a:lnTo>
                  <a:lnTo>
                    <a:pt x="238" y="25"/>
                  </a:lnTo>
                  <a:lnTo>
                    <a:pt x="286" y="11"/>
                  </a:lnTo>
                  <a:lnTo>
                    <a:pt x="309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0" y="2"/>
                  </a:lnTo>
                  <a:lnTo>
                    <a:pt x="404" y="2"/>
                  </a:lnTo>
                  <a:lnTo>
                    <a:pt x="428" y="5"/>
                  </a:lnTo>
                  <a:lnTo>
                    <a:pt x="451" y="9"/>
                  </a:lnTo>
                  <a:lnTo>
                    <a:pt x="475" y="14"/>
                  </a:lnTo>
                  <a:lnTo>
                    <a:pt x="579" y="42"/>
                  </a:lnTo>
                  <a:lnTo>
                    <a:pt x="544" y="53"/>
                  </a:lnTo>
                  <a:lnTo>
                    <a:pt x="530" y="56"/>
                  </a:lnTo>
                  <a:lnTo>
                    <a:pt x="493" y="65"/>
                  </a:lnTo>
                  <a:lnTo>
                    <a:pt x="475" y="71"/>
                  </a:lnTo>
                  <a:lnTo>
                    <a:pt x="431" y="91"/>
                  </a:lnTo>
                  <a:lnTo>
                    <a:pt x="426" y="100"/>
                  </a:lnTo>
                  <a:lnTo>
                    <a:pt x="435" y="100"/>
                  </a:lnTo>
                  <a:lnTo>
                    <a:pt x="464" y="91"/>
                  </a:lnTo>
                  <a:lnTo>
                    <a:pt x="495" y="82"/>
                  </a:lnTo>
                  <a:lnTo>
                    <a:pt x="528" y="73"/>
                  </a:lnTo>
                  <a:lnTo>
                    <a:pt x="561" y="63"/>
                  </a:lnTo>
                  <a:lnTo>
                    <a:pt x="593" y="60"/>
                  </a:lnTo>
                  <a:lnTo>
                    <a:pt x="624" y="58"/>
                  </a:lnTo>
                  <a:lnTo>
                    <a:pt x="657" y="62"/>
                  </a:lnTo>
                  <a:lnTo>
                    <a:pt x="690" y="71"/>
                  </a:lnTo>
                  <a:lnTo>
                    <a:pt x="724" y="89"/>
                  </a:lnTo>
                  <a:lnTo>
                    <a:pt x="706" y="94"/>
                  </a:lnTo>
                  <a:lnTo>
                    <a:pt x="653" y="105"/>
                  </a:lnTo>
                  <a:lnTo>
                    <a:pt x="624" y="118"/>
                  </a:lnTo>
                  <a:lnTo>
                    <a:pt x="626" y="127"/>
                  </a:lnTo>
                  <a:lnTo>
                    <a:pt x="644" y="127"/>
                  </a:lnTo>
                  <a:lnTo>
                    <a:pt x="677" y="116"/>
                  </a:lnTo>
                  <a:lnTo>
                    <a:pt x="710" y="111"/>
                  </a:lnTo>
                  <a:lnTo>
                    <a:pt x="743" y="107"/>
                  </a:lnTo>
                  <a:lnTo>
                    <a:pt x="775" y="109"/>
                  </a:lnTo>
                  <a:lnTo>
                    <a:pt x="806" y="113"/>
                  </a:lnTo>
                  <a:lnTo>
                    <a:pt x="839" y="122"/>
                  </a:lnTo>
                  <a:lnTo>
                    <a:pt x="872" y="134"/>
                  </a:lnTo>
                  <a:lnTo>
                    <a:pt x="907" y="153"/>
                  </a:lnTo>
                  <a:lnTo>
                    <a:pt x="885" y="169"/>
                  </a:lnTo>
                  <a:lnTo>
                    <a:pt x="828" y="202"/>
                  </a:lnTo>
                  <a:lnTo>
                    <a:pt x="819" y="213"/>
                  </a:lnTo>
                  <a:lnTo>
                    <a:pt x="786" y="245"/>
                  </a:lnTo>
                  <a:lnTo>
                    <a:pt x="779" y="251"/>
                  </a:lnTo>
                  <a:lnTo>
                    <a:pt x="759" y="269"/>
                  </a:lnTo>
                  <a:lnTo>
                    <a:pt x="743" y="291"/>
                  </a:lnTo>
                  <a:lnTo>
                    <a:pt x="728" y="313"/>
                  </a:lnTo>
                  <a:lnTo>
                    <a:pt x="717" y="338"/>
                  </a:lnTo>
                  <a:lnTo>
                    <a:pt x="706" y="360"/>
                  </a:lnTo>
                  <a:lnTo>
                    <a:pt x="701" y="386"/>
                  </a:lnTo>
                  <a:lnTo>
                    <a:pt x="695" y="407"/>
                  </a:lnTo>
                  <a:lnTo>
                    <a:pt x="695" y="433"/>
                  </a:lnTo>
                  <a:lnTo>
                    <a:pt x="706" y="518"/>
                  </a:lnTo>
                  <a:lnTo>
                    <a:pt x="714" y="538"/>
                  </a:lnTo>
                  <a:lnTo>
                    <a:pt x="739" y="593"/>
                  </a:lnTo>
                  <a:lnTo>
                    <a:pt x="743" y="599"/>
                  </a:lnTo>
                  <a:lnTo>
                    <a:pt x="754" y="609"/>
                  </a:lnTo>
                  <a:lnTo>
                    <a:pt x="757" y="617"/>
                  </a:lnTo>
                  <a:lnTo>
                    <a:pt x="775" y="624"/>
                  </a:lnTo>
                  <a:lnTo>
                    <a:pt x="810" y="657"/>
                  </a:lnTo>
                  <a:lnTo>
                    <a:pt x="805" y="657"/>
                  </a:lnTo>
                  <a:lnTo>
                    <a:pt x="799" y="660"/>
                  </a:lnTo>
                  <a:lnTo>
                    <a:pt x="790" y="684"/>
                  </a:lnTo>
                  <a:lnTo>
                    <a:pt x="790" y="699"/>
                  </a:lnTo>
                  <a:lnTo>
                    <a:pt x="795" y="704"/>
                  </a:lnTo>
                  <a:lnTo>
                    <a:pt x="817" y="722"/>
                  </a:lnTo>
                  <a:lnTo>
                    <a:pt x="828" y="724"/>
                  </a:lnTo>
                  <a:lnTo>
                    <a:pt x="839" y="728"/>
                  </a:lnTo>
                  <a:lnTo>
                    <a:pt x="850" y="733"/>
                  </a:lnTo>
                  <a:lnTo>
                    <a:pt x="861" y="740"/>
                  </a:lnTo>
                  <a:lnTo>
                    <a:pt x="872" y="746"/>
                  </a:lnTo>
                  <a:lnTo>
                    <a:pt x="883" y="753"/>
                  </a:lnTo>
                  <a:lnTo>
                    <a:pt x="896" y="762"/>
                  </a:lnTo>
                  <a:lnTo>
                    <a:pt x="908" y="773"/>
                  </a:lnTo>
                  <a:lnTo>
                    <a:pt x="937" y="791"/>
                  </a:lnTo>
                  <a:lnTo>
                    <a:pt x="945" y="802"/>
                  </a:lnTo>
                  <a:lnTo>
                    <a:pt x="978" y="844"/>
                  </a:lnTo>
                  <a:lnTo>
                    <a:pt x="965" y="846"/>
                  </a:lnTo>
                  <a:lnTo>
                    <a:pt x="952" y="848"/>
                  </a:lnTo>
                  <a:lnTo>
                    <a:pt x="941" y="848"/>
                  </a:lnTo>
                  <a:lnTo>
                    <a:pt x="930" y="850"/>
                  </a:lnTo>
                  <a:lnTo>
                    <a:pt x="917" y="850"/>
                  </a:lnTo>
                  <a:lnTo>
                    <a:pt x="907" y="850"/>
                  </a:lnTo>
                  <a:lnTo>
                    <a:pt x="896" y="850"/>
                  </a:lnTo>
                  <a:lnTo>
                    <a:pt x="885" y="850"/>
                  </a:lnTo>
                  <a:lnTo>
                    <a:pt x="870" y="85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4" name="Freeform 44">
              <a:extLst>
                <a:ext uri="{FF2B5EF4-FFF2-40B4-BE49-F238E27FC236}">
                  <a16:creationId xmlns:a16="http://schemas.microsoft.com/office/drawing/2014/main" id="{5B4141AC-081C-49C4-B309-7D92954BD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079"/>
              <a:ext cx="519" cy="539"/>
            </a:xfrm>
            <a:custGeom>
              <a:avLst/>
              <a:gdLst>
                <a:gd name="T0" fmla="*/ 794 w 1038"/>
                <a:gd name="T1" fmla="*/ 1037 h 1077"/>
                <a:gd name="T2" fmla="*/ 761 w 1038"/>
                <a:gd name="T3" fmla="*/ 1026 h 1077"/>
                <a:gd name="T4" fmla="*/ 690 w 1038"/>
                <a:gd name="T5" fmla="*/ 964 h 1077"/>
                <a:gd name="T6" fmla="*/ 633 w 1038"/>
                <a:gd name="T7" fmla="*/ 917 h 1077"/>
                <a:gd name="T8" fmla="*/ 477 w 1038"/>
                <a:gd name="T9" fmla="*/ 792 h 1077"/>
                <a:gd name="T10" fmla="*/ 428 w 1038"/>
                <a:gd name="T11" fmla="*/ 830 h 1077"/>
                <a:gd name="T12" fmla="*/ 349 w 1038"/>
                <a:gd name="T13" fmla="*/ 890 h 1077"/>
                <a:gd name="T14" fmla="*/ 269 w 1038"/>
                <a:gd name="T15" fmla="*/ 917 h 1077"/>
                <a:gd name="T16" fmla="*/ 262 w 1038"/>
                <a:gd name="T17" fmla="*/ 848 h 1077"/>
                <a:gd name="T18" fmla="*/ 244 w 1038"/>
                <a:gd name="T19" fmla="*/ 903 h 1077"/>
                <a:gd name="T20" fmla="*/ 204 w 1038"/>
                <a:gd name="T21" fmla="*/ 952 h 1077"/>
                <a:gd name="T22" fmla="*/ 204 w 1038"/>
                <a:gd name="T23" fmla="*/ 853 h 1077"/>
                <a:gd name="T24" fmla="*/ 193 w 1038"/>
                <a:gd name="T25" fmla="*/ 912 h 1077"/>
                <a:gd name="T26" fmla="*/ 169 w 1038"/>
                <a:gd name="T27" fmla="*/ 970 h 1077"/>
                <a:gd name="T28" fmla="*/ 129 w 1038"/>
                <a:gd name="T29" fmla="*/ 999 h 1077"/>
                <a:gd name="T30" fmla="*/ 87 w 1038"/>
                <a:gd name="T31" fmla="*/ 952 h 1077"/>
                <a:gd name="T32" fmla="*/ 65 w 1038"/>
                <a:gd name="T33" fmla="*/ 906 h 1077"/>
                <a:gd name="T34" fmla="*/ 42 w 1038"/>
                <a:gd name="T35" fmla="*/ 817 h 1077"/>
                <a:gd name="T36" fmla="*/ 20 w 1038"/>
                <a:gd name="T37" fmla="*/ 644 h 1077"/>
                <a:gd name="T38" fmla="*/ 7 w 1038"/>
                <a:gd name="T39" fmla="*/ 471 h 1077"/>
                <a:gd name="T40" fmla="*/ 2 w 1038"/>
                <a:gd name="T41" fmla="*/ 311 h 1077"/>
                <a:gd name="T42" fmla="*/ 25 w 1038"/>
                <a:gd name="T43" fmla="*/ 297 h 1077"/>
                <a:gd name="T44" fmla="*/ 25 w 1038"/>
                <a:gd name="T45" fmla="*/ 400 h 1077"/>
                <a:gd name="T46" fmla="*/ 89 w 1038"/>
                <a:gd name="T47" fmla="*/ 792 h 1077"/>
                <a:gd name="T48" fmla="*/ 124 w 1038"/>
                <a:gd name="T49" fmla="*/ 753 h 1077"/>
                <a:gd name="T50" fmla="*/ 129 w 1038"/>
                <a:gd name="T51" fmla="*/ 184 h 1077"/>
                <a:gd name="T52" fmla="*/ 122 w 1038"/>
                <a:gd name="T53" fmla="*/ 51 h 1077"/>
                <a:gd name="T54" fmla="*/ 89 w 1038"/>
                <a:gd name="T55" fmla="*/ 36 h 1077"/>
                <a:gd name="T56" fmla="*/ 114 w 1038"/>
                <a:gd name="T57" fmla="*/ 0 h 1077"/>
                <a:gd name="T58" fmla="*/ 158 w 1038"/>
                <a:gd name="T59" fmla="*/ 60 h 1077"/>
                <a:gd name="T60" fmla="*/ 165 w 1038"/>
                <a:gd name="T61" fmla="*/ 100 h 1077"/>
                <a:gd name="T62" fmla="*/ 167 w 1038"/>
                <a:gd name="T63" fmla="*/ 142 h 1077"/>
                <a:gd name="T64" fmla="*/ 174 w 1038"/>
                <a:gd name="T65" fmla="*/ 220 h 1077"/>
                <a:gd name="T66" fmla="*/ 180 w 1038"/>
                <a:gd name="T67" fmla="*/ 80 h 1077"/>
                <a:gd name="T68" fmla="*/ 213 w 1038"/>
                <a:gd name="T69" fmla="*/ 131 h 1077"/>
                <a:gd name="T70" fmla="*/ 240 w 1038"/>
                <a:gd name="T71" fmla="*/ 182 h 1077"/>
                <a:gd name="T72" fmla="*/ 322 w 1038"/>
                <a:gd name="T73" fmla="*/ 277 h 1077"/>
                <a:gd name="T74" fmla="*/ 391 w 1038"/>
                <a:gd name="T75" fmla="*/ 400 h 1077"/>
                <a:gd name="T76" fmla="*/ 657 w 1038"/>
                <a:gd name="T77" fmla="*/ 579 h 1077"/>
                <a:gd name="T78" fmla="*/ 599 w 1038"/>
                <a:gd name="T79" fmla="*/ 484 h 1077"/>
                <a:gd name="T80" fmla="*/ 657 w 1038"/>
                <a:gd name="T81" fmla="*/ 484 h 1077"/>
                <a:gd name="T82" fmla="*/ 717 w 1038"/>
                <a:gd name="T83" fmla="*/ 517 h 1077"/>
                <a:gd name="T84" fmla="*/ 768 w 1038"/>
                <a:gd name="T85" fmla="*/ 537 h 1077"/>
                <a:gd name="T86" fmla="*/ 723 w 1038"/>
                <a:gd name="T87" fmla="*/ 480 h 1077"/>
                <a:gd name="T88" fmla="*/ 824 w 1038"/>
                <a:gd name="T89" fmla="*/ 415 h 1077"/>
                <a:gd name="T90" fmla="*/ 886 w 1038"/>
                <a:gd name="T91" fmla="*/ 358 h 1077"/>
                <a:gd name="T92" fmla="*/ 948 w 1038"/>
                <a:gd name="T93" fmla="*/ 289 h 1077"/>
                <a:gd name="T94" fmla="*/ 990 w 1038"/>
                <a:gd name="T95" fmla="*/ 233 h 1077"/>
                <a:gd name="T96" fmla="*/ 1025 w 1038"/>
                <a:gd name="T97" fmla="*/ 178 h 1077"/>
                <a:gd name="T98" fmla="*/ 1010 w 1038"/>
                <a:gd name="T99" fmla="*/ 373 h 1077"/>
                <a:gd name="T100" fmla="*/ 950 w 1038"/>
                <a:gd name="T101" fmla="*/ 673 h 1077"/>
                <a:gd name="T102" fmla="*/ 890 w 1038"/>
                <a:gd name="T103" fmla="*/ 97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8" h="1077">
                  <a:moveTo>
                    <a:pt x="854" y="1077"/>
                  </a:moveTo>
                  <a:lnTo>
                    <a:pt x="808" y="1054"/>
                  </a:lnTo>
                  <a:lnTo>
                    <a:pt x="794" y="1037"/>
                  </a:lnTo>
                  <a:lnTo>
                    <a:pt x="774" y="1008"/>
                  </a:lnTo>
                  <a:lnTo>
                    <a:pt x="759" y="1012"/>
                  </a:lnTo>
                  <a:lnTo>
                    <a:pt x="761" y="1026"/>
                  </a:lnTo>
                  <a:lnTo>
                    <a:pt x="641" y="950"/>
                  </a:lnTo>
                  <a:lnTo>
                    <a:pt x="655" y="950"/>
                  </a:lnTo>
                  <a:lnTo>
                    <a:pt x="690" y="964"/>
                  </a:lnTo>
                  <a:lnTo>
                    <a:pt x="699" y="964"/>
                  </a:lnTo>
                  <a:lnTo>
                    <a:pt x="652" y="932"/>
                  </a:lnTo>
                  <a:lnTo>
                    <a:pt x="633" y="917"/>
                  </a:lnTo>
                  <a:lnTo>
                    <a:pt x="524" y="852"/>
                  </a:lnTo>
                  <a:lnTo>
                    <a:pt x="448" y="843"/>
                  </a:lnTo>
                  <a:lnTo>
                    <a:pt x="477" y="792"/>
                  </a:lnTo>
                  <a:lnTo>
                    <a:pt x="477" y="786"/>
                  </a:lnTo>
                  <a:lnTo>
                    <a:pt x="451" y="806"/>
                  </a:lnTo>
                  <a:lnTo>
                    <a:pt x="428" y="830"/>
                  </a:lnTo>
                  <a:lnTo>
                    <a:pt x="402" y="852"/>
                  </a:lnTo>
                  <a:lnTo>
                    <a:pt x="377" y="873"/>
                  </a:lnTo>
                  <a:lnTo>
                    <a:pt x="349" y="890"/>
                  </a:lnTo>
                  <a:lnTo>
                    <a:pt x="322" y="906"/>
                  </a:lnTo>
                  <a:lnTo>
                    <a:pt x="295" y="914"/>
                  </a:lnTo>
                  <a:lnTo>
                    <a:pt x="269" y="917"/>
                  </a:lnTo>
                  <a:lnTo>
                    <a:pt x="275" y="813"/>
                  </a:lnTo>
                  <a:lnTo>
                    <a:pt x="267" y="830"/>
                  </a:lnTo>
                  <a:lnTo>
                    <a:pt x="262" y="848"/>
                  </a:lnTo>
                  <a:lnTo>
                    <a:pt x="256" y="866"/>
                  </a:lnTo>
                  <a:lnTo>
                    <a:pt x="253" y="886"/>
                  </a:lnTo>
                  <a:lnTo>
                    <a:pt x="244" y="903"/>
                  </a:lnTo>
                  <a:lnTo>
                    <a:pt x="235" y="921"/>
                  </a:lnTo>
                  <a:lnTo>
                    <a:pt x="220" y="937"/>
                  </a:lnTo>
                  <a:lnTo>
                    <a:pt x="204" y="952"/>
                  </a:lnTo>
                  <a:lnTo>
                    <a:pt x="209" y="877"/>
                  </a:lnTo>
                  <a:lnTo>
                    <a:pt x="209" y="839"/>
                  </a:lnTo>
                  <a:lnTo>
                    <a:pt x="204" y="853"/>
                  </a:lnTo>
                  <a:lnTo>
                    <a:pt x="200" y="872"/>
                  </a:lnTo>
                  <a:lnTo>
                    <a:pt x="196" y="890"/>
                  </a:lnTo>
                  <a:lnTo>
                    <a:pt x="193" y="912"/>
                  </a:lnTo>
                  <a:lnTo>
                    <a:pt x="185" y="930"/>
                  </a:lnTo>
                  <a:lnTo>
                    <a:pt x="180" y="950"/>
                  </a:lnTo>
                  <a:lnTo>
                    <a:pt x="169" y="970"/>
                  </a:lnTo>
                  <a:lnTo>
                    <a:pt x="156" y="990"/>
                  </a:lnTo>
                  <a:lnTo>
                    <a:pt x="142" y="997"/>
                  </a:lnTo>
                  <a:lnTo>
                    <a:pt x="129" y="999"/>
                  </a:lnTo>
                  <a:lnTo>
                    <a:pt x="111" y="983"/>
                  </a:lnTo>
                  <a:lnTo>
                    <a:pt x="98" y="966"/>
                  </a:lnTo>
                  <a:lnTo>
                    <a:pt x="87" y="952"/>
                  </a:lnTo>
                  <a:lnTo>
                    <a:pt x="80" y="937"/>
                  </a:lnTo>
                  <a:lnTo>
                    <a:pt x="71" y="921"/>
                  </a:lnTo>
                  <a:lnTo>
                    <a:pt x="65" y="906"/>
                  </a:lnTo>
                  <a:lnTo>
                    <a:pt x="62" y="892"/>
                  </a:lnTo>
                  <a:lnTo>
                    <a:pt x="58" y="877"/>
                  </a:lnTo>
                  <a:lnTo>
                    <a:pt x="42" y="817"/>
                  </a:lnTo>
                  <a:lnTo>
                    <a:pt x="32" y="759"/>
                  </a:lnTo>
                  <a:lnTo>
                    <a:pt x="23" y="701"/>
                  </a:lnTo>
                  <a:lnTo>
                    <a:pt x="20" y="644"/>
                  </a:lnTo>
                  <a:lnTo>
                    <a:pt x="14" y="586"/>
                  </a:lnTo>
                  <a:lnTo>
                    <a:pt x="11" y="530"/>
                  </a:lnTo>
                  <a:lnTo>
                    <a:pt x="7" y="471"/>
                  </a:lnTo>
                  <a:lnTo>
                    <a:pt x="5" y="415"/>
                  </a:lnTo>
                  <a:lnTo>
                    <a:pt x="0" y="333"/>
                  </a:lnTo>
                  <a:lnTo>
                    <a:pt x="2" y="311"/>
                  </a:lnTo>
                  <a:lnTo>
                    <a:pt x="2" y="220"/>
                  </a:lnTo>
                  <a:lnTo>
                    <a:pt x="25" y="240"/>
                  </a:lnTo>
                  <a:lnTo>
                    <a:pt x="25" y="297"/>
                  </a:lnTo>
                  <a:lnTo>
                    <a:pt x="25" y="335"/>
                  </a:lnTo>
                  <a:lnTo>
                    <a:pt x="25" y="386"/>
                  </a:lnTo>
                  <a:lnTo>
                    <a:pt x="25" y="400"/>
                  </a:lnTo>
                  <a:lnTo>
                    <a:pt x="74" y="753"/>
                  </a:lnTo>
                  <a:lnTo>
                    <a:pt x="80" y="772"/>
                  </a:lnTo>
                  <a:lnTo>
                    <a:pt x="89" y="792"/>
                  </a:lnTo>
                  <a:lnTo>
                    <a:pt x="94" y="806"/>
                  </a:lnTo>
                  <a:lnTo>
                    <a:pt x="109" y="806"/>
                  </a:lnTo>
                  <a:lnTo>
                    <a:pt x="124" y="753"/>
                  </a:lnTo>
                  <a:lnTo>
                    <a:pt x="118" y="315"/>
                  </a:lnTo>
                  <a:lnTo>
                    <a:pt x="127" y="211"/>
                  </a:lnTo>
                  <a:lnTo>
                    <a:pt x="129" y="184"/>
                  </a:lnTo>
                  <a:lnTo>
                    <a:pt x="129" y="166"/>
                  </a:lnTo>
                  <a:lnTo>
                    <a:pt x="124" y="65"/>
                  </a:lnTo>
                  <a:lnTo>
                    <a:pt x="122" y="51"/>
                  </a:lnTo>
                  <a:lnTo>
                    <a:pt x="113" y="38"/>
                  </a:lnTo>
                  <a:lnTo>
                    <a:pt x="94" y="31"/>
                  </a:lnTo>
                  <a:lnTo>
                    <a:pt x="89" y="36"/>
                  </a:lnTo>
                  <a:lnTo>
                    <a:pt x="76" y="47"/>
                  </a:lnTo>
                  <a:lnTo>
                    <a:pt x="43" y="13"/>
                  </a:lnTo>
                  <a:lnTo>
                    <a:pt x="114" y="0"/>
                  </a:lnTo>
                  <a:lnTo>
                    <a:pt x="142" y="7"/>
                  </a:lnTo>
                  <a:lnTo>
                    <a:pt x="156" y="47"/>
                  </a:lnTo>
                  <a:lnTo>
                    <a:pt x="158" y="60"/>
                  </a:lnTo>
                  <a:lnTo>
                    <a:pt x="160" y="73"/>
                  </a:lnTo>
                  <a:lnTo>
                    <a:pt x="162" y="85"/>
                  </a:lnTo>
                  <a:lnTo>
                    <a:pt x="165" y="100"/>
                  </a:lnTo>
                  <a:lnTo>
                    <a:pt x="165" y="113"/>
                  </a:lnTo>
                  <a:lnTo>
                    <a:pt x="167" y="127"/>
                  </a:lnTo>
                  <a:lnTo>
                    <a:pt x="167" y="142"/>
                  </a:lnTo>
                  <a:lnTo>
                    <a:pt x="169" y="158"/>
                  </a:lnTo>
                  <a:lnTo>
                    <a:pt x="169" y="184"/>
                  </a:lnTo>
                  <a:lnTo>
                    <a:pt x="174" y="220"/>
                  </a:lnTo>
                  <a:lnTo>
                    <a:pt x="180" y="220"/>
                  </a:lnTo>
                  <a:lnTo>
                    <a:pt x="189" y="158"/>
                  </a:lnTo>
                  <a:lnTo>
                    <a:pt x="180" y="80"/>
                  </a:lnTo>
                  <a:lnTo>
                    <a:pt x="204" y="107"/>
                  </a:lnTo>
                  <a:lnTo>
                    <a:pt x="207" y="126"/>
                  </a:lnTo>
                  <a:lnTo>
                    <a:pt x="213" y="131"/>
                  </a:lnTo>
                  <a:lnTo>
                    <a:pt x="240" y="249"/>
                  </a:lnTo>
                  <a:lnTo>
                    <a:pt x="249" y="262"/>
                  </a:lnTo>
                  <a:lnTo>
                    <a:pt x="240" y="182"/>
                  </a:lnTo>
                  <a:lnTo>
                    <a:pt x="302" y="240"/>
                  </a:lnTo>
                  <a:lnTo>
                    <a:pt x="313" y="262"/>
                  </a:lnTo>
                  <a:lnTo>
                    <a:pt x="322" y="277"/>
                  </a:lnTo>
                  <a:lnTo>
                    <a:pt x="382" y="415"/>
                  </a:lnTo>
                  <a:lnTo>
                    <a:pt x="388" y="415"/>
                  </a:lnTo>
                  <a:lnTo>
                    <a:pt x="391" y="400"/>
                  </a:lnTo>
                  <a:lnTo>
                    <a:pt x="378" y="362"/>
                  </a:lnTo>
                  <a:lnTo>
                    <a:pt x="557" y="469"/>
                  </a:lnTo>
                  <a:lnTo>
                    <a:pt x="657" y="579"/>
                  </a:lnTo>
                  <a:lnTo>
                    <a:pt x="670" y="582"/>
                  </a:lnTo>
                  <a:lnTo>
                    <a:pt x="646" y="533"/>
                  </a:lnTo>
                  <a:lnTo>
                    <a:pt x="599" y="484"/>
                  </a:lnTo>
                  <a:lnTo>
                    <a:pt x="617" y="479"/>
                  </a:lnTo>
                  <a:lnTo>
                    <a:pt x="637" y="480"/>
                  </a:lnTo>
                  <a:lnTo>
                    <a:pt x="657" y="484"/>
                  </a:lnTo>
                  <a:lnTo>
                    <a:pt x="677" y="493"/>
                  </a:lnTo>
                  <a:lnTo>
                    <a:pt x="697" y="502"/>
                  </a:lnTo>
                  <a:lnTo>
                    <a:pt x="717" y="517"/>
                  </a:lnTo>
                  <a:lnTo>
                    <a:pt x="737" y="530"/>
                  </a:lnTo>
                  <a:lnTo>
                    <a:pt x="759" y="546"/>
                  </a:lnTo>
                  <a:lnTo>
                    <a:pt x="768" y="537"/>
                  </a:lnTo>
                  <a:lnTo>
                    <a:pt x="717" y="499"/>
                  </a:lnTo>
                  <a:lnTo>
                    <a:pt x="717" y="486"/>
                  </a:lnTo>
                  <a:lnTo>
                    <a:pt x="723" y="480"/>
                  </a:lnTo>
                  <a:lnTo>
                    <a:pt x="735" y="479"/>
                  </a:lnTo>
                  <a:lnTo>
                    <a:pt x="746" y="471"/>
                  </a:lnTo>
                  <a:lnTo>
                    <a:pt x="824" y="415"/>
                  </a:lnTo>
                  <a:lnTo>
                    <a:pt x="848" y="395"/>
                  </a:lnTo>
                  <a:lnTo>
                    <a:pt x="863" y="382"/>
                  </a:lnTo>
                  <a:lnTo>
                    <a:pt x="886" y="358"/>
                  </a:lnTo>
                  <a:lnTo>
                    <a:pt x="921" y="324"/>
                  </a:lnTo>
                  <a:lnTo>
                    <a:pt x="934" y="306"/>
                  </a:lnTo>
                  <a:lnTo>
                    <a:pt x="948" y="289"/>
                  </a:lnTo>
                  <a:lnTo>
                    <a:pt x="963" y="271"/>
                  </a:lnTo>
                  <a:lnTo>
                    <a:pt x="977" y="253"/>
                  </a:lnTo>
                  <a:lnTo>
                    <a:pt x="990" y="233"/>
                  </a:lnTo>
                  <a:lnTo>
                    <a:pt x="1003" y="215"/>
                  </a:lnTo>
                  <a:lnTo>
                    <a:pt x="1014" y="196"/>
                  </a:lnTo>
                  <a:lnTo>
                    <a:pt x="1025" y="178"/>
                  </a:lnTo>
                  <a:lnTo>
                    <a:pt x="1038" y="166"/>
                  </a:lnTo>
                  <a:lnTo>
                    <a:pt x="1028" y="273"/>
                  </a:lnTo>
                  <a:lnTo>
                    <a:pt x="1010" y="373"/>
                  </a:lnTo>
                  <a:lnTo>
                    <a:pt x="992" y="473"/>
                  </a:lnTo>
                  <a:lnTo>
                    <a:pt x="970" y="573"/>
                  </a:lnTo>
                  <a:lnTo>
                    <a:pt x="950" y="673"/>
                  </a:lnTo>
                  <a:lnTo>
                    <a:pt x="928" y="772"/>
                  </a:lnTo>
                  <a:lnTo>
                    <a:pt x="908" y="872"/>
                  </a:lnTo>
                  <a:lnTo>
                    <a:pt x="890" y="972"/>
                  </a:lnTo>
                  <a:lnTo>
                    <a:pt x="874" y="1074"/>
                  </a:lnTo>
                  <a:lnTo>
                    <a:pt x="854" y="1077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85" name="Freeform 45">
              <a:extLst>
                <a:ext uri="{FF2B5EF4-FFF2-40B4-BE49-F238E27FC236}">
                  <a16:creationId xmlns:a16="http://schemas.microsoft.com/office/drawing/2014/main" id="{9DA5FAAC-81C4-4591-82F5-C92DD0683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063"/>
              <a:ext cx="551" cy="521"/>
            </a:xfrm>
            <a:custGeom>
              <a:avLst/>
              <a:gdLst>
                <a:gd name="T0" fmla="*/ 264 w 1102"/>
                <a:gd name="T1" fmla="*/ 1025 h 1041"/>
                <a:gd name="T2" fmla="*/ 190 w 1102"/>
                <a:gd name="T3" fmla="*/ 992 h 1041"/>
                <a:gd name="T4" fmla="*/ 115 w 1102"/>
                <a:gd name="T5" fmla="*/ 956 h 1041"/>
                <a:gd name="T6" fmla="*/ 40 w 1102"/>
                <a:gd name="T7" fmla="*/ 912 h 1041"/>
                <a:gd name="T8" fmla="*/ 0 w 1102"/>
                <a:gd name="T9" fmla="*/ 881 h 1041"/>
                <a:gd name="T10" fmla="*/ 13 w 1102"/>
                <a:gd name="T11" fmla="*/ 821 h 1041"/>
                <a:gd name="T12" fmla="*/ 24 w 1102"/>
                <a:gd name="T13" fmla="*/ 763 h 1041"/>
                <a:gd name="T14" fmla="*/ 33 w 1102"/>
                <a:gd name="T15" fmla="*/ 703 h 1041"/>
                <a:gd name="T16" fmla="*/ 42 w 1102"/>
                <a:gd name="T17" fmla="*/ 644 h 1041"/>
                <a:gd name="T18" fmla="*/ 75 w 1102"/>
                <a:gd name="T19" fmla="*/ 64 h 1041"/>
                <a:gd name="T20" fmla="*/ 233 w 1102"/>
                <a:gd name="T21" fmla="*/ 100 h 1041"/>
                <a:gd name="T22" fmla="*/ 394 w 1102"/>
                <a:gd name="T23" fmla="*/ 138 h 1041"/>
                <a:gd name="T24" fmla="*/ 552 w 1102"/>
                <a:gd name="T25" fmla="*/ 164 h 1041"/>
                <a:gd name="T26" fmla="*/ 712 w 1102"/>
                <a:gd name="T27" fmla="*/ 168 h 1041"/>
                <a:gd name="T28" fmla="*/ 767 w 1102"/>
                <a:gd name="T29" fmla="*/ 135 h 1041"/>
                <a:gd name="T30" fmla="*/ 861 w 1102"/>
                <a:gd name="T31" fmla="*/ 104 h 1041"/>
                <a:gd name="T32" fmla="*/ 905 w 1102"/>
                <a:gd name="T33" fmla="*/ 88 h 1041"/>
                <a:gd name="T34" fmla="*/ 1071 w 1102"/>
                <a:gd name="T35" fmla="*/ 13 h 1041"/>
                <a:gd name="T36" fmla="*/ 1102 w 1102"/>
                <a:gd name="T37" fmla="*/ 151 h 1041"/>
                <a:gd name="T38" fmla="*/ 1056 w 1102"/>
                <a:gd name="T39" fmla="*/ 712 h 1041"/>
                <a:gd name="T40" fmla="*/ 1036 w 1102"/>
                <a:gd name="T41" fmla="*/ 923 h 1041"/>
                <a:gd name="T42" fmla="*/ 976 w 1102"/>
                <a:gd name="T43" fmla="*/ 970 h 1041"/>
                <a:gd name="T44" fmla="*/ 932 w 1102"/>
                <a:gd name="T45" fmla="*/ 994 h 1041"/>
                <a:gd name="T46" fmla="*/ 911 w 1102"/>
                <a:gd name="T47" fmla="*/ 950 h 1041"/>
                <a:gd name="T48" fmla="*/ 883 w 1102"/>
                <a:gd name="T49" fmla="*/ 930 h 1041"/>
                <a:gd name="T50" fmla="*/ 856 w 1102"/>
                <a:gd name="T51" fmla="*/ 928 h 1041"/>
                <a:gd name="T52" fmla="*/ 829 w 1102"/>
                <a:gd name="T53" fmla="*/ 930 h 1041"/>
                <a:gd name="T54" fmla="*/ 801 w 1102"/>
                <a:gd name="T55" fmla="*/ 934 h 1041"/>
                <a:gd name="T56" fmla="*/ 783 w 1102"/>
                <a:gd name="T57" fmla="*/ 881 h 1041"/>
                <a:gd name="T58" fmla="*/ 805 w 1102"/>
                <a:gd name="T59" fmla="*/ 810 h 1041"/>
                <a:gd name="T60" fmla="*/ 831 w 1102"/>
                <a:gd name="T61" fmla="*/ 739 h 1041"/>
                <a:gd name="T62" fmla="*/ 849 w 1102"/>
                <a:gd name="T63" fmla="*/ 666 h 1041"/>
                <a:gd name="T64" fmla="*/ 854 w 1102"/>
                <a:gd name="T65" fmla="*/ 617 h 1041"/>
                <a:gd name="T66" fmla="*/ 854 w 1102"/>
                <a:gd name="T67" fmla="*/ 590 h 1041"/>
                <a:gd name="T68" fmla="*/ 847 w 1102"/>
                <a:gd name="T69" fmla="*/ 563 h 1041"/>
                <a:gd name="T70" fmla="*/ 838 w 1102"/>
                <a:gd name="T71" fmla="*/ 537 h 1041"/>
                <a:gd name="T72" fmla="*/ 814 w 1102"/>
                <a:gd name="T73" fmla="*/ 495 h 1041"/>
                <a:gd name="T74" fmla="*/ 774 w 1102"/>
                <a:gd name="T75" fmla="*/ 508 h 1041"/>
                <a:gd name="T76" fmla="*/ 743 w 1102"/>
                <a:gd name="T77" fmla="*/ 541 h 1041"/>
                <a:gd name="T78" fmla="*/ 723 w 1102"/>
                <a:gd name="T79" fmla="*/ 577 h 1041"/>
                <a:gd name="T80" fmla="*/ 710 w 1102"/>
                <a:gd name="T81" fmla="*/ 615 h 1041"/>
                <a:gd name="T82" fmla="*/ 698 w 1102"/>
                <a:gd name="T83" fmla="*/ 613 h 1041"/>
                <a:gd name="T84" fmla="*/ 696 w 1102"/>
                <a:gd name="T85" fmla="*/ 575 h 1041"/>
                <a:gd name="T86" fmla="*/ 690 w 1102"/>
                <a:gd name="T87" fmla="*/ 535 h 1041"/>
                <a:gd name="T88" fmla="*/ 678 w 1102"/>
                <a:gd name="T89" fmla="*/ 497 h 1041"/>
                <a:gd name="T90" fmla="*/ 656 w 1102"/>
                <a:gd name="T91" fmla="*/ 457 h 1041"/>
                <a:gd name="T92" fmla="*/ 630 w 1102"/>
                <a:gd name="T93" fmla="*/ 448 h 1041"/>
                <a:gd name="T94" fmla="*/ 552 w 1102"/>
                <a:gd name="T95" fmla="*/ 668 h 1041"/>
                <a:gd name="T96" fmla="*/ 528 w 1102"/>
                <a:gd name="T97" fmla="*/ 561 h 1041"/>
                <a:gd name="T98" fmla="*/ 508 w 1102"/>
                <a:gd name="T99" fmla="*/ 502 h 1041"/>
                <a:gd name="T100" fmla="*/ 466 w 1102"/>
                <a:gd name="T101" fmla="*/ 479 h 1041"/>
                <a:gd name="T102" fmla="*/ 446 w 1102"/>
                <a:gd name="T103" fmla="*/ 490 h 1041"/>
                <a:gd name="T104" fmla="*/ 417 w 1102"/>
                <a:gd name="T105" fmla="*/ 664 h 1041"/>
                <a:gd name="T106" fmla="*/ 401 w 1102"/>
                <a:gd name="T107" fmla="*/ 770 h 1041"/>
                <a:gd name="T108" fmla="*/ 370 w 1102"/>
                <a:gd name="T109" fmla="*/ 877 h 1041"/>
                <a:gd name="T110" fmla="*/ 332 w 1102"/>
                <a:gd name="T111" fmla="*/ 987 h 1041"/>
                <a:gd name="T112" fmla="*/ 302 w 1102"/>
                <a:gd name="T113" fmla="*/ 104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2" h="1041">
                  <a:moveTo>
                    <a:pt x="302" y="1041"/>
                  </a:moveTo>
                  <a:lnTo>
                    <a:pt x="264" y="1025"/>
                  </a:lnTo>
                  <a:lnTo>
                    <a:pt x="228" y="1010"/>
                  </a:lnTo>
                  <a:lnTo>
                    <a:pt x="190" y="992"/>
                  </a:lnTo>
                  <a:lnTo>
                    <a:pt x="153" y="976"/>
                  </a:lnTo>
                  <a:lnTo>
                    <a:pt x="115" y="956"/>
                  </a:lnTo>
                  <a:lnTo>
                    <a:pt x="79" y="936"/>
                  </a:lnTo>
                  <a:lnTo>
                    <a:pt x="40" y="912"/>
                  </a:lnTo>
                  <a:lnTo>
                    <a:pt x="4" y="890"/>
                  </a:lnTo>
                  <a:lnTo>
                    <a:pt x="0" y="881"/>
                  </a:lnTo>
                  <a:lnTo>
                    <a:pt x="6" y="850"/>
                  </a:lnTo>
                  <a:lnTo>
                    <a:pt x="13" y="821"/>
                  </a:lnTo>
                  <a:lnTo>
                    <a:pt x="18" y="792"/>
                  </a:lnTo>
                  <a:lnTo>
                    <a:pt x="24" y="763"/>
                  </a:lnTo>
                  <a:lnTo>
                    <a:pt x="28" y="732"/>
                  </a:lnTo>
                  <a:lnTo>
                    <a:pt x="33" y="703"/>
                  </a:lnTo>
                  <a:lnTo>
                    <a:pt x="37" y="674"/>
                  </a:lnTo>
                  <a:lnTo>
                    <a:pt x="42" y="644"/>
                  </a:lnTo>
                  <a:lnTo>
                    <a:pt x="69" y="151"/>
                  </a:lnTo>
                  <a:lnTo>
                    <a:pt x="75" y="64"/>
                  </a:lnTo>
                  <a:lnTo>
                    <a:pt x="153" y="80"/>
                  </a:lnTo>
                  <a:lnTo>
                    <a:pt x="233" y="100"/>
                  </a:lnTo>
                  <a:lnTo>
                    <a:pt x="313" y="120"/>
                  </a:lnTo>
                  <a:lnTo>
                    <a:pt x="394" y="138"/>
                  </a:lnTo>
                  <a:lnTo>
                    <a:pt x="472" y="153"/>
                  </a:lnTo>
                  <a:lnTo>
                    <a:pt x="552" y="164"/>
                  </a:lnTo>
                  <a:lnTo>
                    <a:pt x="630" y="168"/>
                  </a:lnTo>
                  <a:lnTo>
                    <a:pt x="712" y="168"/>
                  </a:lnTo>
                  <a:lnTo>
                    <a:pt x="743" y="160"/>
                  </a:lnTo>
                  <a:lnTo>
                    <a:pt x="767" y="135"/>
                  </a:lnTo>
                  <a:lnTo>
                    <a:pt x="834" y="113"/>
                  </a:lnTo>
                  <a:lnTo>
                    <a:pt x="861" y="104"/>
                  </a:lnTo>
                  <a:lnTo>
                    <a:pt x="878" y="95"/>
                  </a:lnTo>
                  <a:lnTo>
                    <a:pt x="905" y="88"/>
                  </a:lnTo>
                  <a:lnTo>
                    <a:pt x="918" y="84"/>
                  </a:lnTo>
                  <a:lnTo>
                    <a:pt x="1071" y="13"/>
                  </a:lnTo>
                  <a:lnTo>
                    <a:pt x="1095" y="0"/>
                  </a:lnTo>
                  <a:lnTo>
                    <a:pt x="1102" y="151"/>
                  </a:lnTo>
                  <a:lnTo>
                    <a:pt x="1102" y="175"/>
                  </a:lnTo>
                  <a:lnTo>
                    <a:pt x="1056" y="712"/>
                  </a:lnTo>
                  <a:lnTo>
                    <a:pt x="1060" y="725"/>
                  </a:lnTo>
                  <a:lnTo>
                    <a:pt x="1036" y="923"/>
                  </a:lnTo>
                  <a:lnTo>
                    <a:pt x="985" y="967"/>
                  </a:lnTo>
                  <a:lnTo>
                    <a:pt x="976" y="970"/>
                  </a:lnTo>
                  <a:lnTo>
                    <a:pt x="958" y="985"/>
                  </a:lnTo>
                  <a:lnTo>
                    <a:pt x="932" y="994"/>
                  </a:lnTo>
                  <a:lnTo>
                    <a:pt x="929" y="967"/>
                  </a:lnTo>
                  <a:lnTo>
                    <a:pt x="911" y="950"/>
                  </a:lnTo>
                  <a:lnTo>
                    <a:pt x="896" y="937"/>
                  </a:lnTo>
                  <a:lnTo>
                    <a:pt x="883" y="930"/>
                  </a:lnTo>
                  <a:lnTo>
                    <a:pt x="869" y="927"/>
                  </a:lnTo>
                  <a:lnTo>
                    <a:pt x="856" y="928"/>
                  </a:lnTo>
                  <a:lnTo>
                    <a:pt x="841" y="928"/>
                  </a:lnTo>
                  <a:lnTo>
                    <a:pt x="829" y="930"/>
                  </a:lnTo>
                  <a:lnTo>
                    <a:pt x="814" y="932"/>
                  </a:lnTo>
                  <a:lnTo>
                    <a:pt x="801" y="934"/>
                  </a:lnTo>
                  <a:lnTo>
                    <a:pt x="774" y="917"/>
                  </a:lnTo>
                  <a:lnTo>
                    <a:pt x="783" y="881"/>
                  </a:lnTo>
                  <a:lnTo>
                    <a:pt x="794" y="846"/>
                  </a:lnTo>
                  <a:lnTo>
                    <a:pt x="805" y="810"/>
                  </a:lnTo>
                  <a:lnTo>
                    <a:pt x="820" y="775"/>
                  </a:lnTo>
                  <a:lnTo>
                    <a:pt x="831" y="739"/>
                  </a:lnTo>
                  <a:lnTo>
                    <a:pt x="841" y="703"/>
                  </a:lnTo>
                  <a:lnTo>
                    <a:pt x="849" y="666"/>
                  </a:lnTo>
                  <a:lnTo>
                    <a:pt x="854" y="632"/>
                  </a:lnTo>
                  <a:lnTo>
                    <a:pt x="854" y="617"/>
                  </a:lnTo>
                  <a:lnTo>
                    <a:pt x="856" y="604"/>
                  </a:lnTo>
                  <a:lnTo>
                    <a:pt x="854" y="590"/>
                  </a:lnTo>
                  <a:lnTo>
                    <a:pt x="852" y="577"/>
                  </a:lnTo>
                  <a:lnTo>
                    <a:pt x="847" y="563"/>
                  </a:lnTo>
                  <a:lnTo>
                    <a:pt x="843" y="550"/>
                  </a:lnTo>
                  <a:lnTo>
                    <a:pt x="838" y="537"/>
                  </a:lnTo>
                  <a:lnTo>
                    <a:pt x="834" y="526"/>
                  </a:lnTo>
                  <a:lnTo>
                    <a:pt x="814" y="495"/>
                  </a:lnTo>
                  <a:lnTo>
                    <a:pt x="796" y="495"/>
                  </a:lnTo>
                  <a:lnTo>
                    <a:pt x="774" y="508"/>
                  </a:lnTo>
                  <a:lnTo>
                    <a:pt x="758" y="524"/>
                  </a:lnTo>
                  <a:lnTo>
                    <a:pt x="743" y="541"/>
                  </a:lnTo>
                  <a:lnTo>
                    <a:pt x="734" y="559"/>
                  </a:lnTo>
                  <a:lnTo>
                    <a:pt x="723" y="577"/>
                  </a:lnTo>
                  <a:lnTo>
                    <a:pt x="718" y="597"/>
                  </a:lnTo>
                  <a:lnTo>
                    <a:pt x="710" y="615"/>
                  </a:lnTo>
                  <a:lnTo>
                    <a:pt x="703" y="635"/>
                  </a:lnTo>
                  <a:lnTo>
                    <a:pt x="698" y="613"/>
                  </a:lnTo>
                  <a:lnTo>
                    <a:pt x="698" y="595"/>
                  </a:lnTo>
                  <a:lnTo>
                    <a:pt x="696" y="575"/>
                  </a:lnTo>
                  <a:lnTo>
                    <a:pt x="694" y="557"/>
                  </a:lnTo>
                  <a:lnTo>
                    <a:pt x="690" y="535"/>
                  </a:lnTo>
                  <a:lnTo>
                    <a:pt x="687" y="517"/>
                  </a:lnTo>
                  <a:lnTo>
                    <a:pt x="678" y="497"/>
                  </a:lnTo>
                  <a:lnTo>
                    <a:pt x="668" y="479"/>
                  </a:lnTo>
                  <a:lnTo>
                    <a:pt x="656" y="457"/>
                  </a:lnTo>
                  <a:lnTo>
                    <a:pt x="641" y="448"/>
                  </a:lnTo>
                  <a:lnTo>
                    <a:pt x="630" y="448"/>
                  </a:lnTo>
                  <a:lnTo>
                    <a:pt x="594" y="479"/>
                  </a:lnTo>
                  <a:lnTo>
                    <a:pt x="552" y="668"/>
                  </a:lnTo>
                  <a:lnTo>
                    <a:pt x="541" y="593"/>
                  </a:lnTo>
                  <a:lnTo>
                    <a:pt x="528" y="561"/>
                  </a:lnTo>
                  <a:lnTo>
                    <a:pt x="517" y="517"/>
                  </a:lnTo>
                  <a:lnTo>
                    <a:pt x="508" y="502"/>
                  </a:lnTo>
                  <a:lnTo>
                    <a:pt x="485" y="479"/>
                  </a:lnTo>
                  <a:lnTo>
                    <a:pt x="466" y="479"/>
                  </a:lnTo>
                  <a:lnTo>
                    <a:pt x="452" y="486"/>
                  </a:lnTo>
                  <a:lnTo>
                    <a:pt x="446" y="490"/>
                  </a:lnTo>
                  <a:lnTo>
                    <a:pt x="423" y="612"/>
                  </a:lnTo>
                  <a:lnTo>
                    <a:pt x="417" y="664"/>
                  </a:lnTo>
                  <a:lnTo>
                    <a:pt x="412" y="717"/>
                  </a:lnTo>
                  <a:lnTo>
                    <a:pt x="401" y="770"/>
                  </a:lnTo>
                  <a:lnTo>
                    <a:pt x="388" y="825"/>
                  </a:lnTo>
                  <a:lnTo>
                    <a:pt x="370" y="877"/>
                  </a:lnTo>
                  <a:lnTo>
                    <a:pt x="352" y="932"/>
                  </a:lnTo>
                  <a:lnTo>
                    <a:pt x="332" y="987"/>
                  </a:lnTo>
                  <a:lnTo>
                    <a:pt x="312" y="1041"/>
                  </a:lnTo>
                  <a:lnTo>
                    <a:pt x="302" y="1041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6" name="Freeform 46">
              <a:extLst>
                <a:ext uri="{FF2B5EF4-FFF2-40B4-BE49-F238E27FC236}">
                  <a16:creationId xmlns:a16="http://schemas.microsoft.com/office/drawing/2014/main" id="{5104569F-31C2-4068-A225-64BF42238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216"/>
              <a:ext cx="30" cy="245"/>
            </a:xfrm>
            <a:custGeom>
              <a:avLst/>
              <a:gdLst>
                <a:gd name="T0" fmla="*/ 51 w 60"/>
                <a:gd name="T1" fmla="*/ 489 h 489"/>
                <a:gd name="T2" fmla="*/ 46 w 60"/>
                <a:gd name="T3" fmla="*/ 477 h 489"/>
                <a:gd name="T4" fmla="*/ 0 w 60"/>
                <a:gd name="T5" fmla="*/ 113 h 489"/>
                <a:gd name="T6" fmla="*/ 4 w 60"/>
                <a:gd name="T7" fmla="*/ 104 h 489"/>
                <a:gd name="T8" fmla="*/ 4 w 60"/>
                <a:gd name="T9" fmla="*/ 85 h 489"/>
                <a:gd name="T10" fmla="*/ 0 w 60"/>
                <a:gd name="T11" fmla="*/ 69 h 489"/>
                <a:gd name="T12" fmla="*/ 0 w 60"/>
                <a:gd name="T13" fmla="*/ 42 h 489"/>
                <a:gd name="T14" fmla="*/ 4 w 60"/>
                <a:gd name="T15" fmla="*/ 0 h 489"/>
                <a:gd name="T16" fmla="*/ 39 w 60"/>
                <a:gd name="T17" fmla="*/ 33 h 489"/>
                <a:gd name="T18" fmla="*/ 51 w 60"/>
                <a:gd name="T19" fmla="*/ 45 h 489"/>
                <a:gd name="T20" fmla="*/ 55 w 60"/>
                <a:gd name="T21" fmla="*/ 104 h 489"/>
                <a:gd name="T22" fmla="*/ 60 w 60"/>
                <a:gd name="T23" fmla="*/ 131 h 489"/>
                <a:gd name="T24" fmla="*/ 55 w 60"/>
                <a:gd name="T25" fmla="*/ 324 h 489"/>
                <a:gd name="T26" fmla="*/ 55 w 60"/>
                <a:gd name="T27" fmla="*/ 415 h 489"/>
                <a:gd name="T28" fmla="*/ 51 w 60"/>
                <a:gd name="T2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89">
                  <a:moveTo>
                    <a:pt x="51" y="489"/>
                  </a:moveTo>
                  <a:lnTo>
                    <a:pt x="46" y="477"/>
                  </a:lnTo>
                  <a:lnTo>
                    <a:pt x="0" y="113"/>
                  </a:lnTo>
                  <a:lnTo>
                    <a:pt x="4" y="104"/>
                  </a:lnTo>
                  <a:lnTo>
                    <a:pt x="4" y="85"/>
                  </a:lnTo>
                  <a:lnTo>
                    <a:pt x="0" y="69"/>
                  </a:lnTo>
                  <a:lnTo>
                    <a:pt x="0" y="42"/>
                  </a:lnTo>
                  <a:lnTo>
                    <a:pt x="4" y="0"/>
                  </a:lnTo>
                  <a:lnTo>
                    <a:pt x="39" y="33"/>
                  </a:lnTo>
                  <a:lnTo>
                    <a:pt x="51" y="45"/>
                  </a:lnTo>
                  <a:lnTo>
                    <a:pt x="55" y="104"/>
                  </a:lnTo>
                  <a:lnTo>
                    <a:pt x="60" y="131"/>
                  </a:lnTo>
                  <a:lnTo>
                    <a:pt x="55" y="324"/>
                  </a:lnTo>
                  <a:lnTo>
                    <a:pt x="55" y="415"/>
                  </a:lnTo>
                  <a:lnTo>
                    <a:pt x="51" y="4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7" name="Freeform 47">
              <a:extLst>
                <a:ext uri="{FF2B5EF4-FFF2-40B4-BE49-F238E27FC236}">
                  <a16:creationId xmlns:a16="http://schemas.microsoft.com/office/drawing/2014/main" id="{9378C191-258E-4916-8D7A-C95AAC3C2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294"/>
              <a:ext cx="39" cy="80"/>
            </a:xfrm>
            <a:custGeom>
              <a:avLst/>
              <a:gdLst>
                <a:gd name="T0" fmla="*/ 69 w 79"/>
                <a:gd name="T1" fmla="*/ 161 h 161"/>
                <a:gd name="T2" fmla="*/ 55 w 79"/>
                <a:gd name="T3" fmla="*/ 146 h 161"/>
                <a:gd name="T4" fmla="*/ 40 w 79"/>
                <a:gd name="T5" fmla="*/ 122 h 161"/>
                <a:gd name="T6" fmla="*/ 18 w 79"/>
                <a:gd name="T7" fmla="*/ 75 h 161"/>
                <a:gd name="T8" fmla="*/ 9 w 79"/>
                <a:gd name="T9" fmla="*/ 57 h 161"/>
                <a:gd name="T10" fmla="*/ 4 w 79"/>
                <a:gd name="T11" fmla="*/ 39 h 161"/>
                <a:gd name="T12" fmla="*/ 0 w 79"/>
                <a:gd name="T13" fmla="*/ 20 h 161"/>
                <a:gd name="T14" fmla="*/ 2 w 79"/>
                <a:gd name="T15" fmla="*/ 4 h 161"/>
                <a:gd name="T16" fmla="*/ 9 w 79"/>
                <a:gd name="T17" fmla="*/ 0 h 161"/>
                <a:gd name="T18" fmla="*/ 18 w 79"/>
                <a:gd name="T19" fmla="*/ 42 h 161"/>
                <a:gd name="T20" fmla="*/ 60 w 79"/>
                <a:gd name="T21" fmla="*/ 135 h 161"/>
                <a:gd name="T22" fmla="*/ 64 w 79"/>
                <a:gd name="T23" fmla="*/ 137 h 161"/>
                <a:gd name="T24" fmla="*/ 79 w 79"/>
                <a:gd name="T25" fmla="*/ 146 h 161"/>
                <a:gd name="T26" fmla="*/ 69 w 79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69" y="161"/>
                  </a:moveTo>
                  <a:lnTo>
                    <a:pt x="55" y="146"/>
                  </a:lnTo>
                  <a:lnTo>
                    <a:pt x="40" y="122"/>
                  </a:lnTo>
                  <a:lnTo>
                    <a:pt x="18" y="75"/>
                  </a:lnTo>
                  <a:lnTo>
                    <a:pt x="9" y="57"/>
                  </a:lnTo>
                  <a:lnTo>
                    <a:pt x="4" y="39"/>
                  </a:lnTo>
                  <a:lnTo>
                    <a:pt x="0" y="20"/>
                  </a:lnTo>
                  <a:lnTo>
                    <a:pt x="2" y="4"/>
                  </a:lnTo>
                  <a:lnTo>
                    <a:pt x="9" y="0"/>
                  </a:lnTo>
                  <a:lnTo>
                    <a:pt x="18" y="42"/>
                  </a:lnTo>
                  <a:lnTo>
                    <a:pt x="60" y="135"/>
                  </a:lnTo>
                  <a:lnTo>
                    <a:pt x="64" y="137"/>
                  </a:lnTo>
                  <a:lnTo>
                    <a:pt x="79" y="146"/>
                  </a:lnTo>
                  <a:lnTo>
                    <a:pt x="6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8" name="Freeform 48">
              <a:extLst>
                <a:ext uri="{FF2B5EF4-FFF2-40B4-BE49-F238E27FC236}">
                  <a16:creationId xmlns:a16="http://schemas.microsoft.com/office/drawing/2014/main" id="{FC2EDE9C-AEAA-4D13-9A16-23C769746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240"/>
              <a:ext cx="29" cy="94"/>
            </a:xfrm>
            <a:custGeom>
              <a:avLst/>
              <a:gdLst>
                <a:gd name="T0" fmla="*/ 47 w 56"/>
                <a:gd name="T1" fmla="*/ 188 h 190"/>
                <a:gd name="T2" fmla="*/ 20 w 56"/>
                <a:gd name="T3" fmla="*/ 126 h 190"/>
                <a:gd name="T4" fmla="*/ 0 w 56"/>
                <a:gd name="T5" fmla="*/ 18 h 190"/>
                <a:gd name="T6" fmla="*/ 9 w 56"/>
                <a:gd name="T7" fmla="*/ 0 h 190"/>
                <a:gd name="T8" fmla="*/ 18 w 56"/>
                <a:gd name="T9" fmla="*/ 13 h 190"/>
                <a:gd name="T10" fmla="*/ 24 w 56"/>
                <a:gd name="T11" fmla="*/ 93 h 190"/>
                <a:gd name="T12" fmla="*/ 44 w 56"/>
                <a:gd name="T13" fmla="*/ 155 h 190"/>
                <a:gd name="T14" fmla="*/ 47 w 56"/>
                <a:gd name="T15" fmla="*/ 169 h 190"/>
                <a:gd name="T16" fmla="*/ 56 w 56"/>
                <a:gd name="T17" fmla="*/ 190 h 190"/>
                <a:gd name="T18" fmla="*/ 47 w 56"/>
                <a:gd name="T1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90">
                  <a:moveTo>
                    <a:pt x="47" y="188"/>
                  </a:moveTo>
                  <a:lnTo>
                    <a:pt x="20" y="126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8" y="13"/>
                  </a:lnTo>
                  <a:lnTo>
                    <a:pt x="24" y="93"/>
                  </a:lnTo>
                  <a:lnTo>
                    <a:pt x="44" y="155"/>
                  </a:lnTo>
                  <a:lnTo>
                    <a:pt x="47" y="169"/>
                  </a:lnTo>
                  <a:lnTo>
                    <a:pt x="56" y="190"/>
                  </a:lnTo>
                  <a:lnTo>
                    <a:pt x="47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9" name="Freeform 49">
              <a:extLst>
                <a:ext uri="{FF2B5EF4-FFF2-40B4-BE49-F238E27FC236}">
                  <a16:creationId xmlns:a16="http://schemas.microsoft.com/office/drawing/2014/main" id="{BC2EF1D4-9947-415F-B244-8DD47967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2298"/>
              <a:ext cx="1" cy="4"/>
            </a:xfrm>
            <a:custGeom>
              <a:avLst/>
              <a:gdLst>
                <a:gd name="T0" fmla="*/ 9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0" name="Freeform 50">
              <a:extLst>
                <a:ext uri="{FF2B5EF4-FFF2-40B4-BE49-F238E27FC236}">
                  <a16:creationId xmlns:a16="http://schemas.microsoft.com/office/drawing/2014/main" id="{99BF8112-7D8C-4C29-89A9-2F7500BC3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159"/>
              <a:ext cx="12" cy="140"/>
            </a:xfrm>
            <a:custGeom>
              <a:avLst/>
              <a:gdLst>
                <a:gd name="T0" fmla="*/ 0 w 23"/>
                <a:gd name="T1" fmla="*/ 279 h 281"/>
                <a:gd name="T2" fmla="*/ 9 w 23"/>
                <a:gd name="T3" fmla="*/ 200 h 281"/>
                <a:gd name="T4" fmla="*/ 5 w 23"/>
                <a:gd name="T5" fmla="*/ 80 h 281"/>
                <a:gd name="T6" fmla="*/ 2 w 23"/>
                <a:gd name="T7" fmla="*/ 6 h 281"/>
                <a:gd name="T8" fmla="*/ 9 w 23"/>
                <a:gd name="T9" fmla="*/ 0 h 281"/>
                <a:gd name="T10" fmla="*/ 23 w 23"/>
                <a:gd name="T11" fmla="*/ 77 h 281"/>
                <a:gd name="T12" fmla="*/ 23 w 23"/>
                <a:gd name="T13" fmla="*/ 100 h 281"/>
                <a:gd name="T14" fmla="*/ 23 w 23"/>
                <a:gd name="T15" fmla="*/ 129 h 281"/>
                <a:gd name="T16" fmla="*/ 23 w 23"/>
                <a:gd name="T17" fmla="*/ 186 h 281"/>
                <a:gd name="T18" fmla="*/ 11 w 23"/>
                <a:gd name="T19" fmla="*/ 281 h 281"/>
                <a:gd name="T20" fmla="*/ 0 w 23"/>
                <a:gd name="T2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81">
                  <a:moveTo>
                    <a:pt x="0" y="279"/>
                  </a:moveTo>
                  <a:lnTo>
                    <a:pt x="9" y="200"/>
                  </a:lnTo>
                  <a:lnTo>
                    <a:pt x="5" y="80"/>
                  </a:lnTo>
                  <a:lnTo>
                    <a:pt x="2" y="6"/>
                  </a:lnTo>
                  <a:lnTo>
                    <a:pt x="9" y="0"/>
                  </a:lnTo>
                  <a:lnTo>
                    <a:pt x="23" y="77"/>
                  </a:lnTo>
                  <a:lnTo>
                    <a:pt x="23" y="100"/>
                  </a:lnTo>
                  <a:lnTo>
                    <a:pt x="23" y="129"/>
                  </a:lnTo>
                  <a:lnTo>
                    <a:pt x="23" y="186"/>
                  </a:lnTo>
                  <a:lnTo>
                    <a:pt x="11" y="28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1" name="Freeform 51">
              <a:extLst>
                <a:ext uri="{FF2B5EF4-FFF2-40B4-BE49-F238E27FC236}">
                  <a16:creationId xmlns:a16="http://schemas.microsoft.com/office/drawing/2014/main" id="{3CD4A677-E68F-416D-A8B7-9ECDEA0B4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171"/>
              <a:ext cx="18" cy="110"/>
            </a:xfrm>
            <a:custGeom>
              <a:avLst/>
              <a:gdLst>
                <a:gd name="T0" fmla="*/ 0 w 36"/>
                <a:gd name="T1" fmla="*/ 220 h 220"/>
                <a:gd name="T2" fmla="*/ 21 w 36"/>
                <a:gd name="T3" fmla="*/ 71 h 220"/>
                <a:gd name="T4" fmla="*/ 27 w 36"/>
                <a:gd name="T5" fmla="*/ 36 h 220"/>
                <a:gd name="T6" fmla="*/ 23 w 36"/>
                <a:gd name="T7" fmla="*/ 7 h 220"/>
                <a:gd name="T8" fmla="*/ 36 w 36"/>
                <a:gd name="T9" fmla="*/ 0 h 220"/>
                <a:gd name="T10" fmla="*/ 36 w 36"/>
                <a:gd name="T11" fmla="*/ 27 h 220"/>
                <a:gd name="T12" fmla="*/ 36 w 36"/>
                <a:gd name="T13" fmla="*/ 54 h 220"/>
                <a:gd name="T14" fmla="*/ 34 w 36"/>
                <a:gd name="T15" fmla="*/ 82 h 220"/>
                <a:gd name="T16" fmla="*/ 32 w 36"/>
                <a:gd name="T17" fmla="*/ 109 h 220"/>
                <a:gd name="T18" fmla="*/ 29 w 36"/>
                <a:gd name="T19" fmla="*/ 134 h 220"/>
                <a:gd name="T20" fmla="*/ 25 w 36"/>
                <a:gd name="T21" fmla="*/ 162 h 220"/>
                <a:gd name="T22" fmla="*/ 20 w 36"/>
                <a:gd name="T23" fmla="*/ 189 h 220"/>
                <a:gd name="T24" fmla="*/ 14 w 36"/>
                <a:gd name="T25" fmla="*/ 216 h 220"/>
                <a:gd name="T26" fmla="*/ 0 w 36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220">
                  <a:moveTo>
                    <a:pt x="0" y="220"/>
                  </a:moveTo>
                  <a:lnTo>
                    <a:pt x="21" y="71"/>
                  </a:lnTo>
                  <a:lnTo>
                    <a:pt x="27" y="36"/>
                  </a:lnTo>
                  <a:lnTo>
                    <a:pt x="23" y="7"/>
                  </a:lnTo>
                  <a:lnTo>
                    <a:pt x="36" y="0"/>
                  </a:lnTo>
                  <a:lnTo>
                    <a:pt x="36" y="27"/>
                  </a:lnTo>
                  <a:lnTo>
                    <a:pt x="36" y="54"/>
                  </a:lnTo>
                  <a:lnTo>
                    <a:pt x="34" y="82"/>
                  </a:lnTo>
                  <a:lnTo>
                    <a:pt x="32" y="109"/>
                  </a:lnTo>
                  <a:lnTo>
                    <a:pt x="29" y="134"/>
                  </a:lnTo>
                  <a:lnTo>
                    <a:pt x="25" y="162"/>
                  </a:lnTo>
                  <a:lnTo>
                    <a:pt x="20" y="189"/>
                  </a:lnTo>
                  <a:lnTo>
                    <a:pt x="14" y="216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2" name="Freeform 52">
              <a:extLst>
                <a:ext uri="{FF2B5EF4-FFF2-40B4-BE49-F238E27FC236}">
                  <a16:creationId xmlns:a16="http://schemas.microsoft.com/office/drawing/2014/main" id="{7CF913E0-D794-4455-821D-DCC52F00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209"/>
              <a:ext cx="7" cy="7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0 h 15"/>
                <a:gd name="T4" fmla="*/ 14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0" y="0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3" name="Freeform 53">
              <a:extLst>
                <a:ext uri="{FF2B5EF4-FFF2-40B4-BE49-F238E27FC236}">
                  <a16:creationId xmlns:a16="http://schemas.microsoft.com/office/drawing/2014/main" id="{A1AE48B9-9F79-452B-A4B8-F9549BFBC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086"/>
              <a:ext cx="110" cy="137"/>
            </a:xfrm>
            <a:custGeom>
              <a:avLst/>
              <a:gdLst>
                <a:gd name="T0" fmla="*/ 206 w 221"/>
                <a:gd name="T1" fmla="*/ 274 h 274"/>
                <a:gd name="T2" fmla="*/ 184 w 221"/>
                <a:gd name="T3" fmla="*/ 260 h 274"/>
                <a:gd name="T4" fmla="*/ 66 w 221"/>
                <a:gd name="T5" fmla="*/ 127 h 274"/>
                <a:gd name="T6" fmla="*/ 57 w 221"/>
                <a:gd name="T7" fmla="*/ 116 h 274"/>
                <a:gd name="T8" fmla="*/ 48 w 221"/>
                <a:gd name="T9" fmla="*/ 105 h 274"/>
                <a:gd name="T10" fmla="*/ 39 w 221"/>
                <a:gd name="T11" fmla="*/ 94 h 274"/>
                <a:gd name="T12" fmla="*/ 29 w 221"/>
                <a:gd name="T13" fmla="*/ 83 h 274"/>
                <a:gd name="T14" fmla="*/ 20 w 221"/>
                <a:gd name="T15" fmla="*/ 72 h 274"/>
                <a:gd name="T16" fmla="*/ 13 w 221"/>
                <a:gd name="T17" fmla="*/ 62 h 274"/>
                <a:gd name="T18" fmla="*/ 6 w 221"/>
                <a:gd name="T19" fmla="*/ 51 h 274"/>
                <a:gd name="T20" fmla="*/ 0 w 221"/>
                <a:gd name="T21" fmla="*/ 42 h 274"/>
                <a:gd name="T22" fmla="*/ 18 w 221"/>
                <a:gd name="T23" fmla="*/ 25 h 274"/>
                <a:gd name="T24" fmla="*/ 33 w 221"/>
                <a:gd name="T25" fmla="*/ 0 h 274"/>
                <a:gd name="T26" fmla="*/ 128 w 221"/>
                <a:gd name="T27" fmla="*/ 5 h 274"/>
                <a:gd name="T28" fmla="*/ 155 w 221"/>
                <a:gd name="T29" fmla="*/ 34 h 274"/>
                <a:gd name="T30" fmla="*/ 206 w 221"/>
                <a:gd name="T31" fmla="*/ 94 h 274"/>
                <a:gd name="T32" fmla="*/ 217 w 221"/>
                <a:gd name="T33" fmla="*/ 100 h 274"/>
                <a:gd name="T34" fmla="*/ 221 w 221"/>
                <a:gd name="T35" fmla="*/ 113 h 274"/>
                <a:gd name="T36" fmla="*/ 208 w 221"/>
                <a:gd name="T37" fmla="*/ 260 h 274"/>
                <a:gd name="T38" fmla="*/ 206 w 221"/>
                <a:gd name="T3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74">
                  <a:moveTo>
                    <a:pt x="206" y="274"/>
                  </a:moveTo>
                  <a:lnTo>
                    <a:pt x="184" y="260"/>
                  </a:lnTo>
                  <a:lnTo>
                    <a:pt x="66" y="127"/>
                  </a:lnTo>
                  <a:lnTo>
                    <a:pt x="57" y="116"/>
                  </a:lnTo>
                  <a:lnTo>
                    <a:pt x="48" y="105"/>
                  </a:lnTo>
                  <a:lnTo>
                    <a:pt x="39" y="94"/>
                  </a:lnTo>
                  <a:lnTo>
                    <a:pt x="29" y="83"/>
                  </a:lnTo>
                  <a:lnTo>
                    <a:pt x="20" y="72"/>
                  </a:lnTo>
                  <a:lnTo>
                    <a:pt x="13" y="62"/>
                  </a:lnTo>
                  <a:lnTo>
                    <a:pt x="6" y="51"/>
                  </a:lnTo>
                  <a:lnTo>
                    <a:pt x="0" y="42"/>
                  </a:lnTo>
                  <a:lnTo>
                    <a:pt x="18" y="25"/>
                  </a:lnTo>
                  <a:lnTo>
                    <a:pt x="33" y="0"/>
                  </a:lnTo>
                  <a:lnTo>
                    <a:pt x="128" y="5"/>
                  </a:lnTo>
                  <a:lnTo>
                    <a:pt x="155" y="34"/>
                  </a:lnTo>
                  <a:lnTo>
                    <a:pt x="206" y="94"/>
                  </a:lnTo>
                  <a:lnTo>
                    <a:pt x="217" y="100"/>
                  </a:lnTo>
                  <a:lnTo>
                    <a:pt x="221" y="113"/>
                  </a:lnTo>
                  <a:lnTo>
                    <a:pt x="208" y="260"/>
                  </a:lnTo>
                  <a:lnTo>
                    <a:pt x="206" y="27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4" name="Freeform 54">
              <a:extLst>
                <a:ext uri="{FF2B5EF4-FFF2-40B4-BE49-F238E27FC236}">
                  <a16:creationId xmlns:a16="http://schemas.microsoft.com/office/drawing/2014/main" id="{F98A7D0D-6C14-4B1E-A5FF-95E5DB852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988"/>
              <a:ext cx="333" cy="183"/>
            </a:xfrm>
            <a:custGeom>
              <a:avLst/>
              <a:gdLst>
                <a:gd name="T0" fmla="*/ 559 w 666"/>
                <a:gd name="T1" fmla="*/ 362 h 368"/>
                <a:gd name="T2" fmla="*/ 533 w 666"/>
                <a:gd name="T3" fmla="*/ 319 h 368"/>
                <a:gd name="T4" fmla="*/ 520 w 666"/>
                <a:gd name="T5" fmla="*/ 300 h 368"/>
                <a:gd name="T6" fmla="*/ 524 w 666"/>
                <a:gd name="T7" fmla="*/ 326 h 368"/>
                <a:gd name="T8" fmla="*/ 513 w 666"/>
                <a:gd name="T9" fmla="*/ 335 h 368"/>
                <a:gd name="T10" fmla="*/ 488 w 666"/>
                <a:gd name="T11" fmla="*/ 326 h 368"/>
                <a:gd name="T12" fmla="*/ 464 w 666"/>
                <a:gd name="T13" fmla="*/ 320 h 368"/>
                <a:gd name="T14" fmla="*/ 440 w 666"/>
                <a:gd name="T15" fmla="*/ 319 h 368"/>
                <a:gd name="T16" fmla="*/ 417 w 666"/>
                <a:gd name="T17" fmla="*/ 320 h 368"/>
                <a:gd name="T18" fmla="*/ 362 w 666"/>
                <a:gd name="T19" fmla="*/ 293 h 368"/>
                <a:gd name="T20" fmla="*/ 309 w 666"/>
                <a:gd name="T21" fmla="*/ 277 h 368"/>
                <a:gd name="T22" fmla="*/ 254 w 666"/>
                <a:gd name="T23" fmla="*/ 268 h 368"/>
                <a:gd name="T24" fmla="*/ 200 w 666"/>
                <a:gd name="T25" fmla="*/ 262 h 368"/>
                <a:gd name="T26" fmla="*/ 218 w 666"/>
                <a:gd name="T27" fmla="*/ 229 h 368"/>
                <a:gd name="T28" fmla="*/ 213 w 666"/>
                <a:gd name="T29" fmla="*/ 222 h 368"/>
                <a:gd name="T30" fmla="*/ 191 w 666"/>
                <a:gd name="T31" fmla="*/ 244 h 368"/>
                <a:gd name="T32" fmla="*/ 189 w 666"/>
                <a:gd name="T33" fmla="*/ 193 h 368"/>
                <a:gd name="T34" fmla="*/ 171 w 666"/>
                <a:gd name="T35" fmla="*/ 262 h 368"/>
                <a:gd name="T36" fmla="*/ 87 w 666"/>
                <a:gd name="T37" fmla="*/ 253 h 368"/>
                <a:gd name="T38" fmla="*/ 0 w 666"/>
                <a:gd name="T39" fmla="*/ 264 h 368"/>
                <a:gd name="T40" fmla="*/ 56 w 666"/>
                <a:gd name="T41" fmla="*/ 131 h 368"/>
                <a:gd name="T42" fmla="*/ 67 w 666"/>
                <a:gd name="T43" fmla="*/ 146 h 368"/>
                <a:gd name="T44" fmla="*/ 72 w 666"/>
                <a:gd name="T45" fmla="*/ 137 h 368"/>
                <a:gd name="T46" fmla="*/ 61 w 666"/>
                <a:gd name="T47" fmla="*/ 117 h 368"/>
                <a:gd name="T48" fmla="*/ 56 w 666"/>
                <a:gd name="T49" fmla="*/ 78 h 368"/>
                <a:gd name="T50" fmla="*/ 49 w 666"/>
                <a:gd name="T51" fmla="*/ 51 h 368"/>
                <a:gd name="T52" fmla="*/ 72 w 666"/>
                <a:gd name="T53" fmla="*/ 22 h 368"/>
                <a:gd name="T54" fmla="*/ 180 w 666"/>
                <a:gd name="T55" fmla="*/ 15 h 368"/>
                <a:gd name="T56" fmla="*/ 218 w 666"/>
                <a:gd name="T57" fmla="*/ 80 h 368"/>
                <a:gd name="T58" fmla="*/ 231 w 666"/>
                <a:gd name="T59" fmla="*/ 118 h 368"/>
                <a:gd name="T60" fmla="*/ 231 w 666"/>
                <a:gd name="T61" fmla="*/ 106 h 368"/>
                <a:gd name="T62" fmla="*/ 231 w 666"/>
                <a:gd name="T63" fmla="*/ 75 h 368"/>
                <a:gd name="T64" fmla="*/ 231 w 666"/>
                <a:gd name="T65" fmla="*/ 46 h 368"/>
                <a:gd name="T66" fmla="*/ 240 w 666"/>
                <a:gd name="T67" fmla="*/ 17 h 368"/>
                <a:gd name="T68" fmla="*/ 264 w 666"/>
                <a:gd name="T69" fmla="*/ 0 h 368"/>
                <a:gd name="T70" fmla="*/ 284 w 666"/>
                <a:gd name="T71" fmla="*/ 89 h 368"/>
                <a:gd name="T72" fmla="*/ 298 w 666"/>
                <a:gd name="T73" fmla="*/ 149 h 368"/>
                <a:gd name="T74" fmla="*/ 313 w 666"/>
                <a:gd name="T75" fmla="*/ 182 h 368"/>
                <a:gd name="T76" fmla="*/ 333 w 666"/>
                <a:gd name="T77" fmla="*/ 217 h 368"/>
                <a:gd name="T78" fmla="*/ 356 w 666"/>
                <a:gd name="T79" fmla="*/ 249 h 368"/>
                <a:gd name="T80" fmla="*/ 393 w 666"/>
                <a:gd name="T81" fmla="*/ 277 h 368"/>
                <a:gd name="T82" fmla="*/ 453 w 666"/>
                <a:gd name="T83" fmla="*/ 231 h 368"/>
                <a:gd name="T84" fmla="*/ 400 w 666"/>
                <a:gd name="T85" fmla="*/ 93 h 368"/>
                <a:gd name="T86" fmla="*/ 384 w 666"/>
                <a:gd name="T87" fmla="*/ 42 h 368"/>
                <a:gd name="T88" fmla="*/ 435 w 666"/>
                <a:gd name="T89" fmla="*/ 80 h 368"/>
                <a:gd name="T90" fmla="*/ 468 w 666"/>
                <a:gd name="T91" fmla="*/ 158 h 368"/>
                <a:gd name="T92" fmla="*/ 477 w 666"/>
                <a:gd name="T93" fmla="*/ 166 h 368"/>
                <a:gd name="T94" fmla="*/ 468 w 666"/>
                <a:gd name="T95" fmla="*/ 126 h 368"/>
                <a:gd name="T96" fmla="*/ 458 w 666"/>
                <a:gd name="T97" fmla="*/ 78 h 368"/>
                <a:gd name="T98" fmla="*/ 482 w 666"/>
                <a:gd name="T99" fmla="*/ 102 h 368"/>
                <a:gd name="T100" fmla="*/ 584 w 666"/>
                <a:gd name="T101" fmla="*/ 206 h 368"/>
                <a:gd name="T102" fmla="*/ 595 w 666"/>
                <a:gd name="T103" fmla="*/ 233 h 368"/>
                <a:gd name="T104" fmla="*/ 613 w 666"/>
                <a:gd name="T105" fmla="*/ 260 h 368"/>
                <a:gd name="T106" fmla="*/ 633 w 666"/>
                <a:gd name="T107" fmla="*/ 289 h 368"/>
                <a:gd name="T108" fmla="*/ 661 w 666"/>
                <a:gd name="T109" fmla="*/ 320 h 368"/>
                <a:gd name="T110" fmla="*/ 648 w 666"/>
                <a:gd name="T111" fmla="*/ 348 h 368"/>
                <a:gd name="T112" fmla="*/ 619 w 666"/>
                <a:gd name="T113" fmla="*/ 368 h 368"/>
                <a:gd name="T114" fmla="*/ 559 w 666"/>
                <a:gd name="T11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6" h="368">
                  <a:moveTo>
                    <a:pt x="559" y="368"/>
                  </a:moveTo>
                  <a:lnTo>
                    <a:pt x="559" y="362"/>
                  </a:lnTo>
                  <a:lnTo>
                    <a:pt x="548" y="344"/>
                  </a:lnTo>
                  <a:lnTo>
                    <a:pt x="533" y="319"/>
                  </a:lnTo>
                  <a:lnTo>
                    <a:pt x="528" y="300"/>
                  </a:lnTo>
                  <a:lnTo>
                    <a:pt x="520" y="300"/>
                  </a:lnTo>
                  <a:lnTo>
                    <a:pt x="519" y="315"/>
                  </a:lnTo>
                  <a:lnTo>
                    <a:pt x="524" y="326"/>
                  </a:lnTo>
                  <a:lnTo>
                    <a:pt x="528" y="342"/>
                  </a:lnTo>
                  <a:lnTo>
                    <a:pt x="513" y="335"/>
                  </a:lnTo>
                  <a:lnTo>
                    <a:pt x="500" y="330"/>
                  </a:lnTo>
                  <a:lnTo>
                    <a:pt x="488" y="326"/>
                  </a:lnTo>
                  <a:lnTo>
                    <a:pt x="477" y="324"/>
                  </a:lnTo>
                  <a:lnTo>
                    <a:pt x="464" y="320"/>
                  </a:lnTo>
                  <a:lnTo>
                    <a:pt x="453" y="319"/>
                  </a:lnTo>
                  <a:lnTo>
                    <a:pt x="440" y="319"/>
                  </a:lnTo>
                  <a:lnTo>
                    <a:pt x="429" y="319"/>
                  </a:lnTo>
                  <a:lnTo>
                    <a:pt x="417" y="320"/>
                  </a:lnTo>
                  <a:lnTo>
                    <a:pt x="389" y="304"/>
                  </a:lnTo>
                  <a:lnTo>
                    <a:pt x="362" y="293"/>
                  </a:lnTo>
                  <a:lnTo>
                    <a:pt x="335" y="282"/>
                  </a:lnTo>
                  <a:lnTo>
                    <a:pt x="309" y="277"/>
                  </a:lnTo>
                  <a:lnTo>
                    <a:pt x="282" y="271"/>
                  </a:lnTo>
                  <a:lnTo>
                    <a:pt x="254" y="268"/>
                  </a:lnTo>
                  <a:lnTo>
                    <a:pt x="227" y="264"/>
                  </a:lnTo>
                  <a:lnTo>
                    <a:pt x="200" y="262"/>
                  </a:lnTo>
                  <a:lnTo>
                    <a:pt x="194" y="253"/>
                  </a:lnTo>
                  <a:lnTo>
                    <a:pt x="218" y="229"/>
                  </a:lnTo>
                  <a:lnTo>
                    <a:pt x="224" y="220"/>
                  </a:lnTo>
                  <a:lnTo>
                    <a:pt x="213" y="222"/>
                  </a:lnTo>
                  <a:lnTo>
                    <a:pt x="200" y="231"/>
                  </a:lnTo>
                  <a:lnTo>
                    <a:pt x="191" y="244"/>
                  </a:lnTo>
                  <a:lnTo>
                    <a:pt x="183" y="229"/>
                  </a:lnTo>
                  <a:lnTo>
                    <a:pt x="189" y="193"/>
                  </a:lnTo>
                  <a:lnTo>
                    <a:pt x="180" y="191"/>
                  </a:lnTo>
                  <a:lnTo>
                    <a:pt x="171" y="262"/>
                  </a:lnTo>
                  <a:lnTo>
                    <a:pt x="133" y="264"/>
                  </a:lnTo>
                  <a:lnTo>
                    <a:pt x="87" y="253"/>
                  </a:lnTo>
                  <a:lnTo>
                    <a:pt x="82" y="253"/>
                  </a:lnTo>
                  <a:lnTo>
                    <a:pt x="0" y="264"/>
                  </a:lnTo>
                  <a:lnTo>
                    <a:pt x="52" y="126"/>
                  </a:lnTo>
                  <a:lnTo>
                    <a:pt x="56" y="131"/>
                  </a:lnTo>
                  <a:lnTo>
                    <a:pt x="56" y="137"/>
                  </a:lnTo>
                  <a:lnTo>
                    <a:pt x="67" y="146"/>
                  </a:lnTo>
                  <a:lnTo>
                    <a:pt x="71" y="146"/>
                  </a:lnTo>
                  <a:lnTo>
                    <a:pt x="72" y="137"/>
                  </a:lnTo>
                  <a:lnTo>
                    <a:pt x="63" y="126"/>
                  </a:lnTo>
                  <a:lnTo>
                    <a:pt x="61" y="117"/>
                  </a:lnTo>
                  <a:lnTo>
                    <a:pt x="56" y="95"/>
                  </a:lnTo>
                  <a:lnTo>
                    <a:pt x="56" y="78"/>
                  </a:lnTo>
                  <a:lnTo>
                    <a:pt x="52" y="75"/>
                  </a:lnTo>
                  <a:lnTo>
                    <a:pt x="49" y="51"/>
                  </a:lnTo>
                  <a:lnTo>
                    <a:pt x="58" y="31"/>
                  </a:lnTo>
                  <a:lnTo>
                    <a:pt x="72" y="22"/>
                  </a:lnTo>
                  <a:lnTo>
                    <a:pt x="138" y="9"/>
                  </a:lnTo>
                  <a:lnTo>
                    <a:pt x="180" y="15"/>
                  </a:lnTo>
                  <a:lnTo>
                    <a:pt x="227" y="9"/>
                  </a:lnTo>
                  <a:lnTo>
                    <a:pt x="218" y="80"/>
                  </a:lnTo>
                  <a:lnTo>
                    <a:pt x="227" y="113"/>
                  </a:lnTo>
                  <a:lnTo>
                    <a:pt x="231" y="118"/>
                  </a:lnTo>
                  <a:lnTo>
                    <a:pt x="233" y="122"/>
                  </a:lnTo>
                  <a:lnTo>
                    <a:pt x="231" y="106"/>
                  </a:lnTo>
                  <a:lnTo>
                    <a:pt x="231" y="89"/>
                  </a:lnTo>
                  <a:lnTo>
                    <a:pt x="231" y="75"/>
                  </a:lnTo>
                  <a:lnTo>
                    <a:pt x="231" y="60"/>
                  </a:lnTo>
                  <a:lnTo>
                    <a:pt x="231" y="46"/>
                  </a:lnTo>
                  <a:lnTo>
                    <a:pt x="234" y="31"/>
                  </a:lnTo>
                  <a:lnTo>
                    <a:pt x="240" y="17"/>
                  </a:lnTo>
                  <a:lnTo>
                    <a:pt x="251" y="4"/>
                  </a:lnTo>
                  <a:lnTo>
                    <a:pt x="264" y="0"/>
                  </a:lnTo>
                  <a:lnTo>
                    <a:pt x="275" y="78"/>
                  </a:lnTo>
                  <a:lnTo>
                    <a:pt x="284" y="89"/>
                  </a:lnTo>
                  <a:lnTo>
                    <a:pt x="289" y="113"/>
                  </a:lnTo>
                  <a:lnTo>
                    <a:pt x="298" y="149"/>
                  </a:lnTo>
                  <a:lnTo>
                    <a:pt x="305" y="166"/>
                  </a:lnTo>
                  <a:lnTo>
                    <a:pt x="313" y="182"/>
                  </a:lnTo>
                  <a:lnTo>
                    <a:pt x="322" y="198"/>
                  </a:lnTo>
                  <a:lnTo>
                    <a:pt x="333" y="217"/>
                  </a:lnTo>
                  <a:lnTo>
                    <a:pt x="344" y="233"/>
                  </a:lnTo>
                  <a:lnTo>
                    <a:pt x="356" y="249"/>
                  </a:lnTo>
                  <a:lnTo>
                    <a:pt x="373" y="262"/>
                  </a:lnTo>
                  <a:lnTo>
                    <a:pt x="393" y="277"/>
                  </a:lnTo>
                  <a:lnTo>
                    <a:pt x="453" y="264"/>
                  </a:lnTo>
                  <a:lnTo>
                    <a:pt x="453" y="231"/>
                  </a:lnTo>
                  <a:lnTo>
                    <a:pt x="447" y="206"/>
                  </a:lnTo>
                  <a:lnTo>
                    <a:pt x="400" y="93"/>
                  </a:lnTo>
                  <a:lnTo>
                    <a:pt x="391" y="62"/>
                  </a:lnTo>
                  <a:lnTo>
                    <a:pt x="384" y="42"/>
                  </a:lnTo>
                  <a:lnTo>
                    <a:pt x="382" y="27"/>
                  </a:lnTo>
                  <a:lnTo>
                    <a:pt x="435" y="80"/>
                  </a:lnTo>
                  <a:lnTo>
                    <a:pt x="462" y="151"/>
                  </a:lnTo>
                  <a:lnTo>
                    <a:pt x="468" y="158"/>
                  </a:lnTo>
                  <a:lnTo>
                    <a:pt x="468" y="164"/>
                  </a:lnTo>
                  <a:lnTo>
                    <a:pt x="477" y="166"/>
                  </a:lnTo>
                  <a:lnTo>
                    <a:pt x="477" y="151"/>
                  </a:lnTo>
                  <a:lnTo>
                    <a:pt x="468" y="126"/>
                  </a:lnTo>
                  <a:lnTo>
                    <a:pt x="447" y="71"/>
                  </a:lnTo>
                  <a:lnTo>
                    <a:pt x="458" y="78"/>
                  </a:lnTo>
                  <a:lnTo>
                    <a:pt x="477" y="98"/>
                  </a:lnTo>
                  <a:lnTo>
                    <a:pt x="482" y="102"/>
                  </a:lnTo>
                  <a:lnTo>
                    <a:pt x="571" y="191"/>
                  </a:lnTo>
                  <a:lnTo>
                    <a:pt x="584" y="206"/>
                  </a:lnTo>
                  <a:lnTo>
                    <a:pt x="590" y="219"/>
                  </a:lnTo>
                  <a:lnTo>
                    <a:pt x="595" y="233"/>
                  </a:lnTo>
                  <a:lnTo>
                    <a:pt x="602" y="246"/>
                  </a:lnTo>
                  <a:lnTo>
                    <a:pt x="613" y="260"/>
                  </a:lnTo>
                  <a:lnTo>
                    <a:pt x="622" y="273"/>
                  </a:lnTo>
                  <a:lnTo>
                    <a:pt x="633" y="289"/>
                  </a:lnTo>
                  <a:lnTo>
                    <a:pt x="644" y="304"/>
                  </a:lnTo>
                  <a:lnTo>
                    <a:pt x="661" y="320"/>
                  </a:lnTo>
                  <a:lnTo>
                    <a:pt x="666" y="330"/>
                  </a:lnTo>
                  <a:lnTo>
                    <a:pt x="648" y="348"/>
                  </a:lnTo>
                  <a:lnTo>
                    <a:pt x="631" y="359"/>
                  </a:lnTo>
                  <a:lnTo>
                    <a:pt x="619" y="368"/>
                  </a:lnTo>
                  <a:lnTo>
                    <a:pt x="590" y="368"/>
                  </a:lnTo>
                  <a:lnTo>
                    <a:pt x="559" y="368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295" name="Freeform 55">
              <a:extLst>
                <a:ext uri="{FF2B5EF4-FFF2-40B4-BE49-F238E27FC236}">
                  <a16:creationId xmlns:a16="http://schemas.microsoft.com/office/drawing/2014/main" id="{E95FD97F-188A-4BF4-BD49-C2FA9A693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51"/>
              <a:ext cx="262" cy="91"/>
            </a:xfrm>
            <a:custGeom>
              <a:avLst/>
              <a:gdLst>
                <a:gd name="T0" fmla="*/ 80 w 525"/>
                <a:gd name="T1" fmla="*/ 182 h 182"/>
                <a:gd name="T2" fmla="*/ 57 w 525"/>
                <a:gd name="T3" fmla="*/ 167 h 182"/>
                <a:gd name="T4" fmla="*/ 0 w 525"/>
                <a:gd name="T5" fmla="*/ 154 h 182"/>
                <a:gd name="T6" fmla="*/ 15 w 525"/>
                <a:gd name="T7" fmla="*/ 151 h 182"/>
                <a:gd name="T8" fmla="*/ 22 w 525"/>
                <a:gd name="T9" fmla="*/ 149 h 182"/>
                <a:gd name="T10" fmla="*/ 151 w 525"/>
                <a:gd name="T11" fmla="*/ 151 h 182"/>
                <a:gd name="T12" fmla="*/ 175 w 525"/>
                <a:gd name="T13" fmla="*/ 140 h 182"/>
                <a:gd name="T14" fmla="*/ 190 w 525"/>
                <a:gd name="T15" fmla="*/ 136 h 182"/>
                <a:gd name="T16" fmla="*/ 306 w 525"/>
                <a:gd name="T17" fmla="*/ 94 h 182"/>
                <a:gd name="T18" fmla="*/ 354 w 525"/>
                <a:gd name="T19" fmla="*/ 70 h 182"/>
                <a:gd name="T20" fmla="*/ 368 w 525"/>
                <a:gd name="T21" fmla="*/ 69 h 182"/>
                <a:gd name="T22" fmla="*/ 383 w 525"/>
                <a:gd name="T23" fmla="*/ 63 h 182"/>
                <a:gd name="T24" fmla="*/ 443 w 525"/>
                <a:gd name="T25" fmla="*/ 41 h 182"/>
                <a:gd name="T26" fmla="*/ 525 w 525"/>
                <a:gd name="T27" fmla="*/ 0 h 182"/>
                <a:gd name="T28" fmla="*/ 525 w 525"/>
                <a:gd name="T29" fmla="*/ 12 h 182"/>
                <a:gd name="T30" fmla="*/ 514 w 525"/>
                <a:gd name="T31" fmla="*/ 23 h 182"/>
                <a:gd name="T32" fmla="*/ 488 w 525"/>
                <a:gd name="T33" fmla="*/ 34 h 182"/>
                <a:gd name="T34" fmla="*/ 465 w 525"/>
                <a:gd name="T35" fmla="*/ 45 h 182"/>
                <a:gd name="T36" fmla="*/ 439 w 525"/>
                <a:gd name="T37" fmla="*/ 56 h 182"/>
                <a:gd name="T38" fmla="*/ 415 w 525"/>
                <a:gd name="T39" fmla="*/ 67 h 182"/>
                <a:gd name="T40" fmla="*/ 390 w 525"/>
                <a:gd name="T41" fmla="*/ 76 h 182"/>
                <a:gd name="T42" fmla="*/ 366 w 525"/>
                <a:gd name="T43" fmla="*/ 85 h 182"/>
                <a:gd name="T44" fmla="*/ 341 w 525"/>
                <a:gd name="T45" fmla="*/ 94 h 182"/>
                <a:gd name="T46" fmla="*/ 317 w 525"/>
                <a:gd name="T47" fmla="*/ 103 h 182"/>
                <a:gd name="T48" fmla="*/ 259 w 525"/>
                <a:gd name="T49" fmla="*/ 125 h 182"/>
                <a:gd name="T50" fmla="*/ 235 w 525"/>
                <a:gd name="T51" fmla="*/ 131 h 182"/>
                <a:gd name="T52" fmla="*/ 202 w 525"/>
                <a:gd name="T53" fmla="*/ 158 h 182"/>
                <a:gd name="T54" fmla="*/ 197 w 525"/>
                <a:gd name="T55" fmla="*/ 160 h 182"/>
                <a:gd name="T56" fmla="*/ 166 w 525"/>
                <a:gd name="T57" fmla="*/ 167 h 182"/>
                <a:gd name="T58" fmla="*/ 150 w 525"/>
                <a:gd name="T59" fmla="*/ 172 h 182"/>
                <a:gd name="T60" fmla="*/ 80 w 525"/>
                <a:gd name="T6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5" h="182">
                  <a:moveTo>
                    <a:pt x="80" y="182"/>
                  </a:moveTo>
                  <a:lnTo>
                    <a:pt x="57" y="167"/>
                  </a:lnTo>
                  <a:lnTo>
                    <a:pt x="0" y="154"/>
                  </a:lnTo>
                  <a:lnTo>
                    <a:pt x="15" y="151"/>
                  </a:lnTo>
                  <a:lnTo>
                    <a:pt x="22" y="149"/>
                  </a:lnTo>
                  <a:lnTo>
                    <a:pt x="151" y="151"/>
                  </a:lnTo>
                  <a:lnTo>
                    <a:pt x="175" y="140"/>
                  </a:lnTo>
                  <a:lnTo>
                    <a:pt x="190" y="136"/>
                  </a:lnTo>
                  <a:lnTo>
                    <a:pt x="306" y="94"/>
                  </a:lnTo>
                  <a:lnTo>
                    <a:pt x="354" y="70"/>
                  </a:lnTo>
                  <a:lnTo>
                    <a:pt x="368" y="69"/>
                  </a:lnTo>
                  <a:lnTo>
                    <a:pt x="383" y="63"/>
                  </a:lnTo>
                  <a:lnTo>
                    <a:pt x="443" y="41"/>
                  </a:lnTo>
                  <a:lnTo>
                    <a:pt x="525" y="0"/>
                  </a:lnTo>
                  <a:lnTo>
                    <a:pt x="525" y="12"/>
                  </a:lnTo>
                  <a:lnTo>
                    <a:pt x="514" y="23"/>
                  </a:lnTo>
                  <a:lnTo>
                    <a:pt x="488" y="34"/>
                  </a:lnTo>
                  <a:lnTo>
                    <a:pt x="465" y="45"/>
                  </a:lnTo>
                  <a:lnTo>
                    <a:pt x="439" y="56"/>
                  </a:lnTo>
                  <a:lnTo>
                    <a:pt x="415" y="67"/>
                  </a:lnTo>
                  <a:lnTo>
                    <a:pt x="390" y="76"/>
                  </a:lnTo>
                  <a:lnTo>
                    <a:pt x="366" y="85"/>
                  </a:lnTo>
                  <a:lnTo>
                    <a:pt x="341" y="94"/>
                  </a:lnTo>
                  <a:lnTo>
                    <a:pt x="317" y="103"/>
                  </a:lnTo>
                  <a:lnTo>
                    <a:pt x="259" y="125"/>
                  </a:lnTo>
                  <a:lnTo>
                    <a:pt x="235" y="131"/>
                  </a:lnTo>
                  <a:lnTo>
                    <a:pt x="202" y="158"/>
                  </a:lnTo>
                  <a:lnTo>
                    <a:pt x="197" y="160"/>
                  </a:lnTo>
                  <a:lnTo>
                    <a:pt x="166" y="167"/>
                  </a:lnTo>
                  <a:lnTo>
                    <a:pt x="150" y="172"/>
                  </a:lnTo>
                  <a:lnTo>
                    <a:pt x="80" y="18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6" name="Freeform 56">
              <a:extLst>
                <a:ext uri="{FF2B5EF4-FFF2-40B4-BE49-F238E27FC236}">
                  <a16:creationId xmlns:a16="http://schemas.microsoft.com/office/drawing/2014/main" id="{26FC20BB-7A36-4569-8028-E850C02E7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109"/>
              <a:ext cx="16" cy="22"/>
            </a:xfrm>
            <a:custGeom>
              <a:avLst/>
              <a:gdLst>
                <a:gd name="T0" fmla="*/ 0 w 33"/>
                <a:gd name="T1" fmla="*/ 42 h 44"/>
                <a:gd name="T2" fmla="*/ 24 w 33"/>
                <a:gd name="T3" fmla="*/ 0 h 44"/>
                <a:gd name="T4" fmla="*/ 33 w 33"/>
                <a:gd name="T5" fmla="*/ 5 h 44"/>
                <a:gd name="T6" fmla="*/ 13 w 33"/>
                <a:gd name="T7" fmla="*/ 44 h 44"/>
                <a:gd name="T8" fmla="*/ 0 w 3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4">
                  <a:moveTo>
                    <a:pt x="0" y="42"/>
                  </a:moveTo>
                  <a:lnTo>
                    <a:pt x="24" y="0"/>
                  </a:lnTo>
                  <a:lnTo>
                    <a:pt x="33" y="5"/>
                  </a:lnTo>
                  <a:lnTo>
                    <a:pt x="13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7" name="Freeform 57">
              <a:extLst>
                <a:ext uri="{FF2B5EF4-FFF2-40B4-BE49-F238E27FC236}">
                  <a16:creationId xmlns:a16="http://schemas.microsoft.com/office/drawing/2014/main" id="{83868246-32DF-41A5-B041-ABD6F51B3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949"/>
              <a:ext cx="256" cy="181"/>
            </a:xfrm>
            <a:custGeom>
              <a:avLst/>
              <a:gdLst>
                <a:gd name="T0" fmla="*/ 75 w 512"/>
                <a:gd name="T1" fmla="*/ 362 h 362"/>
                <a:gd name="T2" fmla="*/ 51 w 512"/>
                <a:gd name="T3" fmla="*/ 362 h 362"/>
                <a:gd name="T4" fmla="*/ 18 w 512"/>
                <a:gd name="T5" fmla="*/ 322 h 362"/>
                <a:gd name="T6" fmla="*/ 16 w 512"/>
                <a:gd name="T7" fmla="*/ 307 h 362"/>
                <a:gd name="T8" fmla="*/ 0 w 512"/>
                <a:gd name="T9" fmla="*/ 211 h 362"/>
                <a:gd name="T10" fmla="*/ 33 w 512"/>
                <a:gd name="T11" fmla="*/ 207 h 362"/>
                <a:gd name="T12" fmla="*/ 67 w 512"/>
                <a:gd name="T13" fmla="*/ 205 h 362"/>
                <a:gd name="T14" fmla="*/ 102 w 512"/>
                <a:gd name="T15" fmla="*/ 200 h 362"/>
                <a:gd name="T16" fmla="*/ 136 w 512"/>
                <a:gd name="T17" fmla="*/ 196 h 362"/>
                <a:gd name="T18" fmla="*/ 169 w 512"/>
                <a:gd name="T19" fmla="*/ 189 h 362"/>
                <a:gd name="T20" fmla="*/ 204 w 512"/>
                <a:gd name="T21" fmla="*/ 184 h 362"/>
                <a:gd name="T22" fmla="*/ 237 w 512"/>
                <a:gd name="T23" fmla="*/ 176 h 362"/>
                <a:gd name="T24" fmla="*/ 271 w 512"/>
                <a:gd name="T25" fmla="*/ 169 h 362"/>
                <a:gd name="T26" fmla="*/ 295 w 512"/>
                <a:gd name="T27" fmla="*/ 162 h 362"/>
                <a:gd name="T28" fmla="*/ 328 w 512"/>
                <a:gd name="T29" fmla="*/ 151 h 362"/>
                <a:gd name="T30" fmla="*/ 342 w 512"/>
                <a:gd name="T31" fmla="*/ 145 h 362"/>
                <a:gd name="T32" fmla="*/ 391 w 512"/>
                <a:gd name="T33" fmla="*/ 122 h 362"/>
                <a:gd name="T34" fmla="*/ 402 w 512"/>
                <a:gd name="T35" fmla="*/ 111 h 362"/>
                <a:gd name="T36" fmla="*/ 415 w 512"/>
                <a:gd name="T37" fmla="*/ 102 h 362"/>
                <a:gd name="T38" fmla="*/ 426 w 512"/>
                <a:gd name="T39" fmla="*/ 91 h 362"/>
                <a:gd name="T40" fmla="*/ 439 w 512"/>
                <a:gd name="T41" fmla="*/ 83 h 362"/>
                <a:gd name="T42" fmla="*/ 448 w 512"/>
                <a:gd name="T43" fmla="*/ 72 h 362"/>
                <a:gd name="T44" fmla="*/ 459 w 512"/>
                <a:gd name="T45" fmla="*/ 63 h 362"/>
                <a:gd name="T46" fmla="*/ 468 w 512"/>
                <a:gd name="T47" fmla="*/ 52 h 362"/>
                <a:gd name="T48" fmla="*/ 475 w 512"/>
                <a:gd name="T49" fmla="*/ 42 h 362"/>
                <a:gd name="T50" fmla="*/ 479 w 512"/>
                <a:gd name="T51" fmla="*/ 14 h 362"/>
                <a:gd name="T52" fmla="*/ 479 w 512"/>
                <a:gd name="T53" fmla="*/ 0 h 362"/>
                <a:gd name="T54" fmla="*/ 493 w 512"/>
                <a:gd name="T55" fmla="*/ 20 h 362"/>
                <a:gd name="T56" fmla="*/ 493 w 512"/>
                <a:gd name="T57" fmla="*/ 85 h 362"/>
                <a:gd name="T58" fmla="*/ 512 w 512"/>
                <a:gd name="T59" fmla="*/ 131 h 362"/>
                <a:gd name="T60" fmla="*/ 512 w 512"/>
                <a:gd name="T61" fmla="*/ 169 h 362"/>
                <a:gd name="T62" fmla="*/ 497 w 512"/>
                <a:gd name="T63" fmla="*/ 185 h 362"/>
                <a:gd name="T64" fmla="*/ 482 w 512"/>
                <a:gd name="T65" fmla="*/ 202 h 362"/>
                <a:gd name="T66" fmla="*/ 466 w 512"/>
                <a:gd name="T67" fmla="*/ 218 h 362"/>
                <a:gd name="T68" fmla="*/ 451 w 512"/>
                <a:gd name="T69" fmla="*/ 234 h 362"/>
                <a:gd name="T70" fmla="*/ 435 w 512"/>
                <a:gd name="T71" fmla="*/ 247 h 362"/>
                <a:gd name="T72" fmla="*/ 419 w 512"/>
                <a:gd name="T73" fmla="*/ 260 h 362"/>
                <a:gd name="T74" fmla="*/ 402 w 512"/>
                <a:gd name="T75" fmla="*/ 271 h 362"/>
                <a:gd name="T76" fmla="*/ 390 w 512"/>
                <a:gd name="T77" fmla="*/ 284 h 362"/>
                <a:gd name="T78" fmla="*/ 366 w 512"/>
                <a:gd name="T79" fmla="*/ 296 h 362"/>
                <a:gd name="T80" fmla="*/ 344 w 512"/>
                <a:gd name="T81" fmla="*/ 307 h 362"/>
                <a:gd name="T82" fmla="*/ 322 w 512"/>
                <a:gd name="T83" fmla="*/ 316 h 362"/>
                <a:gd name="T84" fmla="*/ 302 w 512"/>
                <a:gd name="T85" fmla="*/ 327 h 362"/>
                <a:gd name="T86" fmla="*/ 280 w 512"/>
                <a:gd name="T87" fmla="*/ 333 h 362"/>
                <a:gd name="T88" fmla="*/ 260 w 512"/>
                <a:gd name="T89" fmla="*/ 340 h 362"/>
                <a:gd name="T90" fmla="*/ 240 w 512"/>
                <a:gd name="T91" fmla="*/ 345 h 362"/>
                <a:gd name="T92" fmla="*/ 220 w 512"/>
                <a:gd name="T93" fmla="*/ 355 h 362"/>
                <a:gd name="T94" fmla="*/ 75 w 512"/>
                <a:gd name="T9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362">
                  <a:moveTo>
                    <a:pt x="75" y="362"/>
                  </a:moveTo>
                  <a:lnTo>
                    <a:pt x="51" y="362"/>
                  </a:lnTo>
                  <a:lnTo>
                    <a:pt x="18" y="322"/>
                  </a:lnTo>
                  <a:lnTo>
                    <a:pt x="16" y="307"/>
                  </a:lnTo>
                  <a:lnTo>
                    <a:pt x="0" y="211"/>
                  </a:lnTo>
                  <a:lnTo>
                    <a:pt x="33" y="207"/>
                  </a:lnTo>
                  <a:lnTo>
                    <a:pt x="67" y="205"/>
                  </a:lnTo>
                  <a:lnTo>
                    <a:pt x="102" y="200"/>
                  </a:lnTo>
                  <a:lnTo>
                    <a:pt x="136" y="196"/>
                  </a:lnTo>
                  <a:lnTo>
                    <a:pt x="169" y="189"/>
                  </a:lnTo>
                  <a:lnTo>
                    <a:pt x="204" y="184"/>
                  </a:lnTo>
                  <a:lnTo>
                    <a:pt x="237" y="176"/>
                  </a:lnTo>
                  <a:lnTo>
                    <a:pt x="271" y="169"/>
                  </a:lnTo>
                  <a:lnTo>
                    <a:pt x="295" y="162"/>
                  </a:lnTo>
                  <a:lnTo>
                    <a:pt x="328" y="151"/>
                  </a:lnTo>
                  <a:lnTo>
                    <a:pt x="342" y="145"/>
                  </a:lnTo>
                  <a:lnTo>
                    <a:pt x="391" y="122"/>
                  </a:lnTo>
                  <a:lnTo>
                    <a:pt x="402" y="111"/>
                  </a:lnTo>
                  <a:lnTo>
                    <a:pt x="415" y="102"/>
                  </a:lnTo>
                  <a:lnTo>
                    <a:pt x="426" y="91"/>
                  </a:lnTo>
                  <a:lnTo>
                    <a:pt x="439" y="83"/>
                  </a:lnTo>
                  <a:lnTo>
                    <a:pt x="448" y="72"/>
                  </a:lnTo>
                  <a:lnTo>
                    <a:pt x="459" y="63"/>
                  </a:lnTo>
                  <a:lnTo>
                    <a:pt x="468" y="52"/>
                  </a:lnTo>
                  <a:lnTo>
                    <a:pt x="475" y="42"/>
                  </a:lnTo>
                  <a:lnTo>
                    <a:pt x="479" y="14"/>
                  </a:lnTo>
                  <a:lnTo>
                    <a:pt x="479" y="0"/>
                  </a:lnTo>
                  <a:lnTo>
                    <a:pt x="493" y="20"/>
                  </a:lnTo>
                  <a:lnTo>
                    <a:pt x="493" y="85"/>
                  </a:lnTo>
                  <a:lnTo>
                    <a:pt x="512" y="131"/>
                  </a:lnTo>
                  <a:lnTo>
                    <a:pt x="512" y="169"/>
                  </a:lnTo>
                  <a:lnTo>
                    <a:pt x="497" y="185"/>
                  </a:lnTo>
                  <a:lnTo>
                    <a:pt x="482" y="202"/>
                  </a:lnTo>
                  <a:lnTo>
                    <a:pt x="466" y="218"/>
                  </a:lnTo>
                  <a:lnTo>
                    <a:pt x="451" y="234"/>
                  </a:lnTo>
                  <a:lnTo>
                    <a:pt x="435" y="247"/>
                  </a:lnTo>
                  <a:lnTo>
                    <a:pt x="419" y="260"/>
                  </a:lnTo>
                  <a:lnTo>
                    <a:pt x="402" y="271"/>
                  </a:lnTo>
                  <a:lnTo>
                    <a:pt x="390" y="284"/>
                  </a:lnTo>
                  <a:lnTo>
                    <a:pt x="366" y="296"/>
                  </a:lnTo>
                  <a:lnTo>
                    <a:pt x="344" y="307"/>
                  </a:lnTo>
                  <a:lnTo>
                    <a:pt x="322" y="316"/>
                  </a:lnTo>
                  <a:lnTo>
                    <a:pt x="302" y="327"/>
                  </a:lnTo>
                  <a:lnTo>
                    <a:pt x="280" y="333"/>
                  </a:lnTo>
                  <a:lnTo>
                    <a:pt x="260" y="340"/>
                  </a:lnTo>
                  <a:lnTo>
                    <a:pt x="240" y="345"/>
                  </a:lnTo>
                  <a:lnTo>
                    <a:pt x="220" y="355"/>
                  </a:lnTo>
                  <a:lnTo>
                    <a:pt x="75" y="36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8" name="Freeform 58">
              <a:extLst>
                <a:ext uri="{FF2B5EF4-FFF2-40B4-BE49-F238E27FC236}">
                  <a16:creationId xmlns:a16="http://schemas.microsoft.com/office/drawing/2014/main" id="{032AD05E-CB73-476B-8F46-7054F2D2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096"/>
              <a:ext cx="28" cy="30"/>
            </a:xfrm>
            <a:custGeom>
              <a:avLst/>
              <a:gdLst>
                <a:gd name="T0" fmla="*/ 51 w 56"/>
                <a:gd name="T1" fmla="*/ 60 h 60"/>
                <a:gd name="T2" fmla="*/ 31 w 56"/>
                <a:gd name="T3" fmla="*/ 47 h 60"/>
                <a:gd name="T4" fmla="*/ 18 w 56"/>
                <a:gd name="T5" fmla="*/ 36 h 60"/>
                <a:gd name="T6" fmla="*/ 3 w 56"/>
                <a:gd name="T7" fmla="*/ 22 h 60"/>
                <a:gd name="T8" fmla="*/ 0 w 56"/>
                <a:gd name="T9" fmla="*/ 14 h 60"/>
                <a:gd name="T10" fmla="*/ 7 w 56"/>
                <a:gd name="T11" fmla="*/ 0 h 60"/>
                <a:gd name="T12" fmla="*/ 56 w 56"/>
                <a:gd name="T13" fmla="*/ 51 h 60"/>
                <a:gd name="T14" fmla="*/ 51 w 5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0">
                  <a:moveTo>
                    <a:pt x="51" y="60"/>
                  </a:moveTo>
                  <a:lnTo>
                    <a:pt x="31" y="47"/>
                  </a:lnTo>
                  <a:lnTo>
                    <a:pt x="18" y="36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56" y="51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9" name="Freeform 59">
              <a:extLst>
                <a:ext uri="{FF2B5EF4-FFF2-40B4-BE49-F238E27FC236}">
                  <a16:creationId xmlns:a16="http://schemas.microsoft.com/office/drawing/2014/main" id="{B9D21398-339C-4C70-9EEB-353663F82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24"/>
              <a:ext cx="47" cy="3"/>
            </a:xfrm>
            <a:custGeom>
              <a:avLst/>
              <a:gdLst>
                <a:gd name="T0" fmla="*/ 66 w 95"/>
                <a:gd name="T1" fmla="*/ 4 h 6"/>
                <a:gd name="T2" fmla="*/ 0 w 95"/>
                <a:gd name="T3" fmla="*/ 0 h 6"/>
                <a:gd name="T4" fmla="*/ 66 w 95"/>
                <a:gd name="T5" fmla="*/ 0 h 6"/>
                <a:gd name="T6" fmla="*/ 95 w 95"/>
                <a:gd name="T7" fmla="*/ 6 h 6"/>
                <a:gd name="T8" fmla="*/ 66 w 9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">
                  <a:moveTo>
                    <a:pt x="66" y="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95" y="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0" name="Freeform 60">
              <a:extLst>
                <a:ext uri="{FF2B5EF4-FFF2-40B4-BE49-F238E27FC236}">
                  <a16:creationId xmlns:a16="http://schemas.microsoft.com/office/drawing/2014/main" id="{2C026211-DD8E-416B-B8D2-1A87CFA5A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046"/>
              <a:ext cx="51" cy="80"/>
            </a:xfrm>
            <a:custGeom>
              <a:avLst/>
              <a:gdLst>
                <a:gd name="T0" fmla="*/ 95 w 104"/>
                <a:gd name="T1" fmla="*/ 156 h 160"/>
                <a:gd name="T2" fmla="*/ 33 w 104"/>
                <a:gd name="T3" fmla="*/ 127 h 160"/>
                <a:gd name="T4" fmla="*/ 24 w 104"/>
                <a:gd name="T5" fmla="*/ 103 h 160"/>
                <a:gd name="T6" fmla="*/ 0 w 104"/>
                <a:gd name="T7" fmla="*/ 0 h 160"/>
                <a:gd name="T8" fmla="*/ 71 w 104"/>
                <a:gd name="T9" fmla="*/ 11 h 160"/>
                <a:gd name="T10" fmla="*/ 86 w 104"/>
                <a:gd name="T11" fmla="*/ 112 h 160"/>
                <a:gd name="T12" fmla="*/ 104 w 104"/>
                <a:gd name="T13" fmla="*/ 160 h 160"/>
                <a:gd name="T14" fmla="*/ 95 w 104"/>
                <a:gd name="T15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60">
                  <a:moveTo>
                    <a:pt x="95" y="156"/>
                  </a:moveTo>
                  <a:lnTo>
                    <a:pt x="33" y="127"/>
                  </a:lnTo>
                  <a:lnTo>
                    <a:pt x="24" y="103"/>
                  </a:lnTo>
                  <a:lnTo>
                    <a:pt x="0" y="0"/>
                  </a:lnTo>
                  <a:lnTo>
                    <a:pt x="71" y="11"/>
                  </a:lnTo>
                  <a:lnTo>
                    <a:pt x="86" y="112"/>
                  </a:lnTo>
                  <a:lnTo>
                    <a:pt x="104" y="160"/>
                  </a:lnTo>
                  <a:lnTo>
                    <a:pt x="95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1" name="Freeform 61">
              <a:extLst>
                <a:ext uri="{FF2B5EF4-FFF2-40B4-BE49-F238E27FC236}">
                  <a16:creationId xmlns:a16="http://schemas.microsoft.com/office/drawing/2014/main" id="{9533BD41-BAA0-420B-969D-D97AEEECD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105"/>
              <a:ext cx="8" cy="19"/>
            </a:xfrm>
            <a:custGeom>
              <a:avLst/>
              <a:gdLst>
                <a:gd name="T0" fmla="*/ 16 w 16"/>
                <a:gd name="T1" fmla="*/ 38 h 38"/>
                <a:gd name="T2" fmla="*/ 0 w 16"/>
                <a:gd name="T3" fmla="*/ 18 h 38"/>
                <a:gd name="T4" fmla="*/ 11 w 16"/>
                <a:gd name="T5" fmla="*/ 0 h 38"/>
                <a:gd name="T6" fmla="*/ 16 w 16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8">
                  <a:moveTo>
                    <a:pt x="16" y="38"/>
                  </a:moveTo>
                  <a:lnTo>
                    <a:pt x="0" y="18"/>
                  </a:lnTo>
                  <a:lnTo>
                    <a:pt x="11" y="0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2" name="Freeform 62">
              <a:extLst>
                <a:ext uri="{FF2B5EF4-FFF2-40B4-BE49-F238E27FC236}">
                  <a16:creationId xmlns:a16="http://schemas.microsoft.com/office/drawing/2014/main" id="{7315C27E-7B39-437F-8576-220686F2C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043"/>
              <a:ext cx="239" cy="81"/>
            </a:xfrm>
            <a:custGeom>
              <a:avLst/>
              <a:gdLst>
                <a:gd name="T0" fmla="*/ 71 w 479"/>
                <a:gd name="T1" fmla="*/ 162 h 162"/>
                <a:gd name="T2" fmla="*/ 0 w 479"/>
                <a:gd name="T3" fmla="*/ 153 h 162"/>
                <a:gd name="T4" fmla="*/ 17 w 479"/>
                <a:gd name="T5" fmla="*/ 148 h 162"/>
                <a:gd name="T6" fmla="*/ 77 w 479"/>
                <a:gd name="T7" fmla="*/ 148 h 162"/>
                <a:gd name="T8" fmla="*/ 151 w 479"/>
                <a:gd name="T9" fmla="*/ 129 h 162"/>
                <a:gd name="T10" fmla="*/ 171 w 479"/>
                <a:gd name="T11" fmla="*/ 120 h 162"/>
                <a:gd name="T12" fmla="*/ 199 w 479"/>
                <a:gd name="T13" fmla="*/ 111 h 162"/>
                <a:gd name="T14" fmla="*/ 255 w 479"/>
                <a:gd name="T15" fmla="*/ 95 h 162"/>
                <a:gd name="T16" fmla="*/ 272 w 479"/>
                <a:gd name="T17" fmla="*/ 87 h 162"/>
                <a:gd name="T18" fmla="*/ 308 w 479"/>
                <a:gd name="T19" fmla="*/ 73 h 162"/>
                <a:gd name="T20" fmla="*/ 322 w 479"/>
                <a:gd name="T21" fmla="*/ 71 h 162"/>
                <a:gd name="T22" fmla="*/ 430 w 479"/>
                <a:gd name="T23" fmla="*/ 11 h 162"/>
                <a:gd name="T24" fmla="*/ 444 w 479"/>
                <a:gd name="T25" fmla="*/ 11 h 162"/>
                <a:gd name="T26" fmla="*/ 459 w 479"/>
                <a:gd name="T27" fmla="*/ 6 h 162"/>
                <a:gd name="T28" fmla="*/ 479 w 479"/>
                <a:gd name="T29" fmla="*/ 0 h 162"/>
                <a:gd name="T30" fmla="*/ 474 w 479"/>
                <a:gd name="T31" fmla="*/ 17 h 162"/>
                <a:gd name="T32" fmla="*/ 463 w 479"/>
                <a:gd name="T33" fmla="*/ 26 h 162"/>
                <a:gd name="T34" fmla="*/ 450 w 479"/>
                <a:gd name="T35" fmla="*/ 26 h 162"/>
                <a:gd name="T36" fmla="*/ 373 w 479"/>
                <a:gd name="T37" fmla="*/ 58 h 162"/>
                <a:gd name="T38" fmla="*/ 343 w 479"/>
                <a:gd name="T39" fmla="*/ 71 h 162"/>
                <a:gd name="T40" fmla="*/ 308 w 479"/>
                <a:gd name="T41" fmla="*/ 80 h 162"/>
                <a:gd name="T42" fmla="*/ 275 w 479"/>
                <a:gd name="T43" fmla="*/ 93 h 162"/>
                <a:gd name="T44" fmla="*/ 241 w 479"/>
                <a:gd name="T45" fmla="*/ 108 h 162"/>
                <a:gd name="T46" fmla="*/ 208 w 479"/>
                <a:gd name="T47" fmla="*/ 122 h 162"/>
                <a:gd name="T48" fmla="*/ 173 w 479"/>
                <a:gd name="T49" fmla="*/ 133 h 162"/>
                <a:gd name="T50" fmla="*/ 140 w 479"/>
                <a:gd name="T51" fmla="*/ 146 h 162"/>
                <a:gd name="T52" fmla="*/ 108 w 479"/>
                <a:gd name="T53" fmla="*/ 155 h 162"/>
                <a:gd name="T54" fmla="*/ 77 w 479"/>
                <a:gd name="T55" fmla="*/ 162 h 162"/>
                <a:gd name="T56" fmla="*/ 71 w 479"/>
                <a:gd name="T5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9" h="162">
                  <a:moveTo>
                    <a:pt x="71" y="162"/>
                  </a:moveTo>
                  <a:lnTo>
                    <a:pt x="0" y="153"/>
                  </a:lnTo>
                  <a:lnTo>
                    <a:pt x="17" y="148"/>
                  </a:lnTo>
                  <a:lnTo>
                    <a:pt x="77" y="148"/>
                  </a:lnTo>
                  <a:lnTo>
                    <a:pt x="151" y="129"/>
                  </a:lnTo>
                  <a:lnTo>
                    <a:pt x="171" y="120"/>
                  </a:lnTo>
                  <a:lnTo>
                    <a:pt x="199" y="111"/>
                  </a:lnTo>
                  <a:lnTo>
                    <a:pt x="255" y="95"/>
                  </a:lnTo>
                  <a:lnTo>
                    <a:pt x="272" y="87"/>
                  </a:lnTo>
                  <a:lnTo>
                    <a:pt x="308" y="73"/>
                  </a:lnTo>
                  <a:lnTo>
                    <a:pt x="322" y="71"/>
                  </a:lnTo>
                  <a:lnTo>
                    <a:pt x="430" y="11"/>
                  </a:lnTo>
                  <a:lnTo>
                    <a:pt x="444" y="11"/>
                  </a:lnTo>
                  <a:lnTo>
                    <a:pt x="459" y="6"/>
                  </a:lnTo>
                  <a:lnTo>
                    <a:pt x="479" y="0"/>
                  </a:lnTo>
                  <a:lnTo>
                    <a:pt x="474" y="17"/>
                  </a:lnTo>
                  <a:lnTo>
                    <a:pt x="463" y="26"/>
                  </a:lnTo>
                  <a:lnTo>
                    <a:pt x="450" y="26"/>
                  </a:lnTo>
                  <a:lnTo>
                    <a:pt x="373" y="58"/>
                  </a:lnTo>
                  <a:lnTo>
                    <a:pt x="343" y="71"/>
                  </a:lnTo>
                  <a:lnTo>
                    <a:pt x="308" y="80"/>
                  </a:lnTo>
                  <a:lnTo>
                    <a:pt x="275" y="93"/>
                  </a:lnTo>
                  <a:lnTo>
                    <a:pt x="241" y="108"/>
                  </a:lnTo>
                  <a:lnTo>
                    <a:pt x="208" y="122"/>
                  </a:lnTo>
                  <a:lnTo>
                    <a:pt x="173" y="133"/>
                  </a:lnTo>
                  <a:lnTo>
                    <a:pt x="140" y="146"/>
                  </a:lnTo>
                  <a:lnTo>
                    <a:pt x="108" y="155"/>
                  </a:lnTo>
                  <a:lnTo>
                    <a:pt x="77" y="162"/>
                  </a:lnTo>
                  <a:lnTo>
                    <a:pt x="71" y="1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3" name="Freeform 63">
              <a:extLst>
                <a:ext uri="{FF2B5EF4-FFF2-40B4-BE49-F238E27FC236}">
                  <a16:creationId xmlns:a16="http://schemas.microsoft.com/office/drawing/2014/main" id="{26C59207-2AE1-4F10-8800-91C5488FD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935"/>
              <a:ext cx="81" cy="184"/>
            </a:xfrm>
            <a:custGeom>
              <a:avLst/>
              <a:gdLst>
                <a:gd name="T0" fmla="*/ 135 w 162"/>
                <a:gd name="T1" fmla="*/ 367 h 367"/>
                <a:gd name="T2" fmla="*/ 124 w 162"/>
                <a:gd name="T3" fmla="*/ 364 h 367"/>
                <a:gd name="T4" fmla="*/ 82 w 162"/>
                <a:gd name="T5" fmla="*/ 322 h 367"/>
                <a:gd name="T6" fmla="*/ 70 w 162"/>
                <a:gd name="T7" fmla="*/ 311 h 367"/>
                <a:gd name="T8" fmla="*/ 64 w 162"/>
                <a:gd name="T9" fmla="*/ 296 h 367"/>
                <a:gd name="T10" fmla="*/ 51 w 162"/>
                <a:gd name="T11" fmla="*/ 280 h 367"/>
                <a:gd name="T12" fmla="*/ 51 w 162"/>
                <a:gd name="T13" fmla="*/ 271 h 367"/>
                <a:gd name="T14" fmla="*/ 37 w 162"/>
                <a:gd name="T15" fmla="*/ 240 h 367"/>
                <a:gd name="T16" fmla="*/ 35 w 162"/>
                <a:gd name="T17" fmla="*/ 227 h 367"/>
                <a:gd name="T18" fmla="*/ 13 w 162"/>
                <a:gd name="T19" fmla="*/ 185 h 367"/>
                <a:gd name="T20" fmla="*/ 8 w 162"/>
                <a:gd name="T21" fmla="*/ 151 h 367"/>
                <a:gd name="T22" fmla="*/ 4 w 162"/>
                <a:gd name="T23" fmla="*/ 136 h 367"/>
                <a:gd name="T24" fmla="*/ 0 w 162"/>
                <a:gd name="T25" fmla="*/ 116 h 367"/>
                <a:gd name="T26" fmla="*/ 2 w 162"/>
                <a:gd name="T27" fmla="*/ 98 h 367"/>
                <a:gd name="T28" fmla="*/ 2 w 162"/>
                <a:gd name="T29" fmla="*/ 81 h 367"/>
                <a:gd name="T30" fmla="*/ 6 w 162"/>
                <a:gd name="T31" fmla="*/ 65 h 367"/>
                <a:gd name="T32" fmla="*/ 8 w 162"/>
                <a:gd name="T33" fmla="*/ 49 h 367"/>
                <a:gd name="T34" fmla="*/ 13 w 162"/>
                <a:gd name="T35" fmla="*/ 32 h 367"/>
                <a:gd name="T36" fmla="*/ 17 w 162"/>
                <a:gd name="T37" fmla="*/ 16 h 367"/>
                <a:gd name="T38" fmla="*/ 22 w 162"/>
                <a:gd name="T39" fmla="*/ 0 h 367"/>
                <a:gd name="T40" fmla="*/ 111 w 162"/>
                <a:gd name="T41" fmla="*/ 20 h 367"/>
                <a:gd name="T42" fmla="*/ 97 w 162"/>
                <a:gd name="T43" fmla="*/ 52 h 367"/>
                <a:gd name="T44" fmla="*/ 97 w 162"/>
                <a:gd name="T45" fmla="*/ 63 h 367"/>
                <a:gd name="T46" fmla="*/ 93 w 162"/>
                <a:gd name="T47" fmla="*/ 160 h 367"/>
                <a:gd name="T48" fmla="*/ 117 w 162"/>
                <a:gd name="T49" fmla="*/ 223 h 367"/>
                <a:gd name="T50" fmla="*/ 124 w 162"/>
                <a:gd name="T51" fmla="*/ 240 h 367"/>
                <a:gd name="T52" fmla="*/ 135 w 162"/>
                <a:gd name="T53" fmla="*/ 263 h 367"/>
                <a:gd name="T54" fmla="*/ 141 w 162"/>
                <a:gd name="T55" fmla="*/ 278 h 367"/>
                <a:gd name="T56" fmla="*/ 150 w 162"/>
                <a:gd name="T57" fmla="*/ 296 h 367"/>
                <a:gd name="T58" fmla="*/ 153 w 162"/>
                <a:gd name="T59" fmla="*/ 307 h 367"/>
                <a:gd name="T60" fmla="*/ 155 w 162"/>
                <a:gd name="T61" fmla="*/ 313 h 367"/>
                <a:gd name="T62" fmla="*/ 162 w 162"/>
                <a:gd name="T63" fmla="*/ 351 h 367"/>
                <a:gd name="T64" fmla="*/ 153 w 162"/>
                <a:gd name="T65" fmla="*/ 367 h 367"/>
                <a:gd name="T66" fmla="*/ 135 w 162"/>
                <a:gd name="T6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67">
                  <a:moveTo>
                    <a:pt x="135" y="367"/>
                  </a:moveTo>
                  <a:lnTo>
                    <a:pt x="124" y="364"/>
                  </a:lnTo>
                  <a:lnTo>
                    <a:pt x="82" y="322"/>
                  </a:lnTo>
                  <a:lnTo>
                    <a:pt x="70" y="311"/>
                  </a:lnTo>
                  <a:lnTo>
                    <a:pt x="64" y="296"/>
                  </a:lnTo>
                  <a:lnTo>
                    <a:pt x="51" y="280"/>
                  </a:lnTo>
                  <a:lnTo>
                    <a:pt x="51" y="271"/>
                  </a:lnTo>
                  <a:lnTo>
                    <a:pt x="37" y="240"/>
                  </a:lnTo>
                  <a:lnTo>
                    <a:pt x="35" y="227"/>
                  </a:lnTo>
                  <a:lnTo>
                    <a:pt x="13" y="185"/>
                  </a:lnTo>
                  <a:lnTo>
                    <a:pt x="8" y="151"/>
                  </a:lnTo>
                  <a:lnTo>
                    <a:pt x="4" y="136"/>
                  </a:lnTo>
                  <a:lnTo>
                    <a:pt x="0" y="116"/>
                  </a:lnTo>
                  <a:lnTo>
                    <a:pt x="2" y="98"/>
                  </a:lnTo>
                  <a:lnTo>
                    <a:pt x="2" y="81"/>
                  </a:lnTo>
                  <a:lnTo>
                    <a:pt x="6" y="65"/>
                  </a:lnTo>
                  <a:lnTo>
                    <a:pt x="8" y="49"/>
                  </a:lnTo>
                  <a:lnTo>
                    <a:pt x="13" y="32"/>
                  </a:lnTo>
                  <a:lnTo>
                    <a:pt x="17" y="16"/>
                  </a:lnTo>
                  <a:lnTo>
                    <a:pt x="22" y="0"/>
                  </a:lnTo>
                  <a:lnTo>
                    <a:pt x="111" y="20"/>
                  </a:lnTo>
                  <a:lnTo>
                    <a:pt x="97" y="52"/>
                  </a:lnTo>
                  <a:lnTo>
                    <a:pt x="97" y="63"/>
                  </a:lnTo>
                  <a:lnTo>
                    <a:pt x="93" y="160"/>
                  </a:lnTo>
                  <a:lnTo>
                    <a:pt x="117" y="223"/>
                  </a:lnTo>
                  <a:lnTo>
                    <a:pt x="124" y="240"/>
                  </a:lnTo>
                  <a:lnTo>
                    <a:pt x="135" y="263"/>
                  </a:lnTo>
                  <a:lnTo>
                    <a:pt x="141" y="278"/>
                  </a:lnTo>
                  <a:lnTo>
                    <a:pt x="150" y="296"/>
                  </a:lnTo>
                  <a:lnTo>
                    <a:pt x="153" y="307"/>
                  </a:lnTo>
                  <a:lnTo>
                    <a:pt x="155" y="313"/>
                  </a:lnTo>
                  <a:lnTo>
                    <a:pt x="162" y="351"/>
                  </a:lnTo>
                  <a:lnTo>
                    <a:pt x="153" y="367"/>
                  </a:lnTo>
                  <a:lnTo>
                    <a:pt x="135" y="36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4" name="Freeform 64">
              <a:extLst>
                <a:ext uri="{FF2B5EF4-FFF2-40B4-BE49-F238E27FC236}">
                  <a16:creationId xmlns:a16="http://schemas.microsoft.com/office/drawing/2014/main" id="{89A7A002-AE0D-4D71-B50B-EA8007E3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102"/>
              <a:ext cx="122" cy="18"/>
            </a:xfrm>
            <a:custGeom>
              <a:avLst/>
              <a:gdLst>
                <a:gd name="T0" fmla="*/ 229 w 246"/>
                <a:gd name="T1" fmla="*/ 35 h 35"/>
                <a:gd name="T2" fmla="*/ 0 w 246"/>
                <a:gd name="T3" fmla="*/ 0 h 35"/>
                <a:gd name="T4" fmla="*/ 246 w 246"/>
                <a:gd name="T5" fmla="*/ 30 h 35"/>
                <a:gd name="T6" fmla="*/ 229 w 24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5">
                  <a:moveTo>
                    <a:pt x="229" y="35"/>
                  </a:moveTo>
                  <a:lnTo>
                    <a:pt x="0" y="0"/>
                  </a:lnTo>
                  <a:lnTo>
                    <a:pt x="246" y="30"/>
                  </a:lnTo>
                  <a:lnTo>
                    <a:pt x="229" y="3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5" name="Freeform 65">
              <a:extLst>
                <a:ext uri="{FF2B5EF4-FFF2-40B4-BE49-F238E27FC236}">
                  <a16:creationId xmlns:a16="http://schemas.microsoft.com/office/drawing/2014/main" id="{2562F39F-36B0-40C7-8332-437019C5E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12"/>
              <a:ext cx="9" cy="5"/>
            </a:xfrm>
            <a:custGeom>
              <a:avLst/>
              <a:gdLst>
                <a:gd name="T0" fmla="*/ 16 w 16"/>
                <a:gd name="T1" fmla="*/ 10 h 10"/>
                <a:gd name="T2" fmla="*/ 0 w 16"/>
                <a:gd name="T3" fmla="*/ 0 h 10"/>
                <a:gd name="T4" fmla="*/ 16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0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6" name="Freeform 66">
              <a:extLst>
                <a:ext uri="{FF2B5EF4-FFF2-40B4-BE49-F238E27FC236}">
                  <a16:creationId xmlns:a16="http://schemas.microsoft.com/office/drawing/2014/main" id="{F1D3E9B1-FC3D-4189-B9F7-973F7BF8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9" cy="2"/>
            </a:xfrm>
            <a:custGeom>
              <a:avLst/>
              <a:gdLst>
                <a:gd name="T0" fmla="*/ 18 w 18"/>
                <a:gd name="T1" fmla="*/ 4 h 4"/>
                <a:gd name="T2" fmla="*/ 0 w 18"/>
                <a:gd name="T3" fmla="*/ 0 h 4"/>
                <a:gd name="T4" fmla="*/ 18 w 1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7" name="Freeform 67">
              <a:extLst>
                <a:ext uri="{FF2B5EF4-FFF2-40B4-BE49-F238E27FC236}">
                  <a16:creationId xmlns:a16="http://schemas.microsoft.com/office/drawing/2014/main" id="{E1F2EEA0-8CF8-4B4C-8413-8FE346E9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1" cy="2"/>
            </a:xfrm>
            <a:custGeom>
              <a:avLst/>
              <a:gdLst>
                <a:gd name="T0" fmla="*/ 22 w 22"/>
                <a:gd name="T1" fmla="*/ 4 h 4"/>
                <a:gd name="T2" fmla="*/ 0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lnTo>
                    <a:pt x="0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8" name="Freeform 68">
              <a:extLst>
                <a:ext uri="{FF2B5EF4-FFF2-40B4-BE49-F238E27FC236}">
                  <a16:creationId xmlns:a16="http://schemas.microsoft.com/office/drawing/2014/main" id="{85E34643-1B92-43F9-B552-676B0C6AB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2" cy="2"/>
            </a:xfrm>
            <a:custGeom>
              <a:avLst/>
              <a:gdLst>
                <a:gd name="T0" fmla="*/ 23 w 23"/>
                <a:gd name="T1" fmla="*/ 4 h 4"/>
                <a:gd name="T2" fmla="*/ 0 w 23"/>
                <a:gd name="T3" fmla="*/ 0 h 4"/>
                <a:gd name="T4" fmla="*/ 23 w 2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4"/>
                  </a:moveTo>
                  <a:lnTo>
                    <a:pt x="0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9" name="Freeform 69">
              <a:extLst>
                <a:ext uri="{FF2B5EF4-FFF2-40B4-BE49-F238E27FC236}">
                  <a16:creationId xmlns:a16="http://schemas.microsoft.com/office/drawing/2014/main" id="{C94B5034-FB77-4412-B934-ED47EBD8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035"/>
              <a:ext cx="381" cy="75"/>
            </a:xfrm>
            <a:custGeom>
              <a:avLst/>
              <a:gdLst>
                <a:gd name="T0" fmla="*/ 309 w 763"/>
                <a:gd name="T1" fmla="*/ 151 h 151"/>
                <a:gd name="T2" fmla="*/ 240 w 763"/>
                <a:gd name="T3" fmla="*/ 144 h 151"/>
                <a:gd name="T4" fmla="*/ 29 w 763"/>
                <a:gd name="T5" fmla="*/ 111 h 151"/>
                <a:gd name="T6" fmla="*/ 0 w 763"/>
                <a:gd name="T7" fmla="*/ 87 h 151"/>
                <a:gd name="T8" fmla="*/ 43 w 763"/>
                <a:gd name="T9" fmla="*/ 93 h 151"/>
                <a:gd name="T10" fmla="*/ 87 w 763"/>
                <a:gd name="T11" fmla="*/ 100 h 151"/>
                <a:gd name="T12" fmla="*/ 131 w 763"/>
                <a:gd name="T13" fmla="*/ 109 h 151"/>
                <a:gd name="T14" fmla="*/ 174 w 763"/>
                <a:gd name="T15" fmla="*/ 118 h 151"/>
                <a:gd name="T16" fmla="*/ 218 w 763"/>
                <a:gd name="T17" fmla="*/ 125 h 151"/>
                <a:gd name="T18" fmla="*/ 262 w 763"/>
                <a:gd name="T19" fmla="*/ 133 h 151"/>
                <a:gd name="T20" fmla="*/ 306 w 763"/>
                <a:gd name="T21" fmla="*/ 136 h 151"/>
                <a:gd name="T22" fmla="*/ 349 w 763"/>
                <a:gd name="T23" fmla="*/ 140 h 151"/>
                <a:gd name="T24" fmla="*/ 404 w 763"/>
                <a:gd name="T25" fmla="*/ 134 h 151"/>
                <a:gd name="T26" fmla="*/ 453 w 763"/>
                <a:gd name="T27" fmla="*/ 122 h 151"/>
                <a:gd name="T28" fmla="*/ 466 w 763"/>
                <a:gd name="T29" fmla="*/ 113 h 151"/>
                <a:gd name="T30" fmla="*/ 513 w 763"/>
                <a:gd name="T31" fmla="*/ 102 h 151"/>
                <a:gd name="T32" fmla="*/ 548 w 763"/>
                <a:gd name="T33" fmla="*/ 87 h 151"/>
                <a:gd name="T34" fmla="*/ 566 w 763"/>
                <a:gd name="T35" fmla="*/ 80 h 151"/>
                <a:gd name="T36" fmla="*/ 593 w 763"/>
                <a:gd name="T37" fmla="*/ 69 h 151"/>
                <a:gd name="T38" fmla="*/ 611 w 763"/>
                <a:gd name="T39" fmla="*/ 63 h 151"/>
                <a:gd name="T40" fmla="*/ 621 w 763"/>
                <a:gd name="T41" fmla="*/ 56 h 151"/>
                <a:gd name="T42" fmla="*/ 635 w 763"/>
                <a:gd name="T43" fmla="*/ 51 h 151"/>
                <a:gd name="T44" fmla="*/ 717 w 763"/>
                <a:gd name="T45" fmla="*/ 18 h 151"/>
                <a:gd name="T46" fmla="*/ 739 w 763"/>
                <a:gd name="T47" fmla="*/ 13 h 151"/>
                <a:gd name="T48" fmla="*/ 763 w 763"/>
                <a:gd name="T49" fmla="*/ 0 h 151"/>
                <a:gd name="T50" fmla="*/ 613 w 763"/>
                <a:gd name="T51" fmla="*/ 78 h 151"/>
                <a:gd name="T52" fmla="*/ 599 w 763"/>
                <a:gd name="T53" fmla="*/ 83 h 151"/>
                <a:gd name="T54" fmla="*/ 584 w 763"/>
                <a:gd name="T55" fmla="*/ 89 h 151"/>
                <a:gd name="T56" fmla="*/ 560 w 763"/>
                <a:gd name="T57" fmla="*/ 102 h 151"/>
                <a:gd name="T58" fmla="*/ 531 w 763"/>
                <a:gd name="T59" fmla="*/ 103 h 151"/>
                <a:gd name="T60" fmla="*/ 477 w 763"/>
                <a:gd name="T61" fmla="*/ 122 h 151"/>
                <a:gd name="T62" fmla="*/ 415 w 763"/>
                <a:gd name="T63" fmla="*/ 149 h 151"/>
                <a:gd name="T64" fmla="*/ 397 w 763"/>
                <a:gd name="T65" fmla="*/ 151 h 151"/>
                <a:gd name="T66" fmla="*/ 386 w 763"/>
                <a:gd name="T67" fmla="*/ 151 h 151"/>
                <a:gd name="T68" fmla="*/ 362 w 763"/>
                <a:gd name="T69" fmla="*/ 151 h 151"/>
                <a:gd name="T70" fmla="*/ 315 w 763"/>
                <a:gd name="T71" fmla="*/ 151 h 151"/>
                <a:gd name="T72" fmla="*/ 309 w 763"/>
                <a:gd name="T7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3" h="151">
                  <a:moveTo>
                    <a:pt x="309" y="151"/>
                  </a:moveTo>
                  <a:lnTo>
                    <a:pt x="240" y="144"/>
                  </a:lnTo>
                  <a:lnTo>
                    <a:pt x="29" y="111"/>
                  </a:lnTo>
                  <a:lnTo>
                    <a:pt x="0" y="87"/>
                  </a:lnTo>
                  <a:lnTo>
                    <a:pt x="43" y="93"/>
                  </a:lnTo>
                  <a:lnTo>
                    <a:pt x="87" y="100"/>
                  </a:lnTo>
                  <a:lnTo>
                    <a:pt x="131" y="109"/>
                  </a:lnTo>
                  <a:lnTo>
                    <a:pt x="174" y="118"/>
                  </a:lnTo>
                  <a:lnTo>
                    <a:pt x="218" y="125"/>
                  </a:lnTo>
                  <a:lnTo>
                    <a:pt x="262" y="133"/>
                  </a:lnTo>
                  <a:lnTo>
                    <a:pt x="306" y="136"/>
                  </a:lnTo>
                  <a:lnTo>
                    <a:pt x="349" y="140"/>
                  </a:lnTo>
                  <a:lnTo>
                    <a:pt x="404" y="134"/>
                  </a:lnTo>
                  <a:lnTo>
                    <a:pt x="453" y="122"/>
                  </a:lnTo>
                  <a:lnTo>
                    <a:pt x="466" y="113"/>
                  </a:lnTo>
                  <a:lnTo>
                    <a:pt x="513" y="102"/>
                  </a:lnTo>
                  <a:lnTo>
                    <a:pt x="548" y="87"/>
                  </a:lnTo>
                  <a:lnTo>
                    <a:pt x="566" y="80"/>
                  </a:lnTo>
                  <a:lnTo>
                    <a:pt x="593" y="69"/>
                  </a:lnTo>
                  <a:lnTo>
                    <a:pt x="611" y="63"/>
                  </a:lnTo>
                  <a:lnTo>
                    <a:pt x="621" y="56"/>
                  </a:lnTo>
                  <a:lnTo>
                    <a:pt x="635" y="51"/>
                  </a:lnTo>
                  <a:lnTo>
                    <a:pt x="717" y="18"/>
                  </a:lnTo>
                  <a:lnTo>
                    <a:pt x="739" y="13"/>
                  </a:lnTo>
                  <a:lnTo>
                    <a:pt x="763" y="0"/>
                  </a:lnTo>
                  <a:lnTo>
                    <a:pt x="613" y="78"/>
                  </a:lnTo>
                  <a:lnTo>
                    <a:pt x="599" y="83"/>
                  </a:lnTo>
                  <a:lnTo>
                    <a:pt x="584" y="89"/>
                  </a:lnTo>
                  <a:lnTo>
                    <a:pt x="560" y="102"/>
                  </a:lnTo>
                  <a:lnTo>
                    <a:pt x="531" y="103"/>
                  </a:lnTo>
                  <a:lnTo>
                    <a:pt x="477" y="122"/>
                  </a:lnTo>
                  <a:lnTo>
                    <a:pt x="415" y="149"/>
                  </a:lnTo>
                  <a:lnTo>
                    <a:pt x="397" y="151"/>
                  </a:lnTo>
                  <a:lnTo>
                    <a:pt x="386" y="151"/>
                  </a:lnTo>
                  <a:lnTo>
                    <a:pt x="362" y="151"/>
                  </a:lnTo>
                  <a:lnTo>
                    <a:pt x="315" y="151"/>
                  </a:lnTo>
                  <a:lnTo>
                    <a:pt x="309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0" name="Freeform 70">
              <a:extLst>
                <a:ext uri="{FF2B5EF4-FFF2-40B4-BE49-F238E27FC236}">
                  <a16:creationId xmlns:a16="http://schemas.microsoft.com/office/drawing/2014/main" id="{A44F6A74-BF24-4EF0-9D35-261242EF1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78" cy="24"/>
            </a:xfrm>
            <a:custGeom>
              <a:avLst/>
              <a:gdLst>
                <a:gd name="T0" fmla="*/ 154 w 154"/>
                <a:gd name="T1" fmla="*/ 48 h 48"/>
                <a:gd name="T2" fmla="*/ 0 w 154"/>
                <a:gd name="T3" fmla="*/ 0 h 48"/>
                <a:gd name="T4" fmla="*/ 154 w 154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48">
                  <a:moveTo>
                    <a:pt x="154" y="48"/>
                  </a:moveTo>
                  <a:lnTo>
                    <a:pt x="0" y="0"/>
                  </a:lnTo>
                  <a:lnTo>
                    <a:pt x="1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1" name="Freeform 71">
              <a:extLst>
                <a:ext uri="{FF2B5EF4-FFF2-40B4-BE49-F238E27FC236}">
                  <a16:creationId xmlns:a16="http://schemas.microsoft.com/office/drawing/2014/main" id="{EEF59F77-C380-4F6A-AA7E-998537D64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0" cy="25"/>
            </a:xfrm>
            <a:custGeom>
              <a:avLst/>
              <a:gdLst>
                <a:gd name="T0" fmla="*/ 160 w 160"/>
                <a:gd name="T1" fmla="*/ 49 h 49"/>
                <a:gd name="T2" fmla="*/ 0 w 160"/>
                <a:gd name="T3" fmla="*/ 0 h 49"/>
                <a:gd name="T4" fmla="*/ 160 w 160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9">
                  <a:moveTo>
                    <a:pt x="160" y="49"/>
                  </a:moveTo>
                  <a:lnTo>
                    <a:pt x="0" y="0"/>
                  </a:lnTo>
                  <a:lnTo>
                    <a:pt x="16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2" name="Freeform 72">
              <a:extLst>
                <a:ext uri="{FF2B5EF4-FFF2-40B4-BE49-F238E27FC236}">
                  <a16:creationId xmlns:a16="http://schemas.microsoft.com/office/drawing/2014/main" id="{726D8696-A4B8-42AD-ABC2-E1E6F6B3C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2" cy="25"/>
            </a:xfrm>
            <a:custGeom>
              <a:avLst/>
              <a:gdLst>
                <a:gd name="T0" fmla="*/ 163 w 163"/>
                <a:gd name="T1" fmla="*/ 49 h 49"/>
                <a:gd name="T2" fmla="*/ 0 w 163"/>
                <a:gd name="T3" fmla="*/ 0 h 49"/>
                <a:gd name="T4" fmla="*/ 163 w 163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49">
                  <a:moveTo>
                    <a:pt x="163" y="49"/>
                  </a:moveTo>
                  <a:lnTo>
                    <a:pt x="0" y="0"/>
                  </a:lnTo>
                  <a:lnTo>
                    <a:pt x="16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3" name="Freeform 73">
              <a:extLst>
                <a:ext uri="{FF2B5EF4-FFF2-40B4-BE49-F238E27FC236}">
                  <a16:creationId xmlns:a16="http://schemas.microsoft.com/office/drawing/2014/main" id="{5BABC05A-DD28-4FF3-8C36-D5B028A29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830"/>
              <a:ext cx="364" cy="272"/>
            </a:xfrm>
            <a:custGeom>
              <a:avLst/>
              <a:gdLst>
                <a:gd name="T0" fmla="*/ 67 w 728"/>
                <a:gd name="T1" fmla="*/ 537 h 544"/>
                <a:gd name="T2" fmla="*/ 25 w 728"/>
                <a:gd name="T3" fmla="*/ 506 h 544"/>
                <a:gd name="T4" fmla="*/ 0 w 728"/>
                <a:gd name="T5" fmla="*/ 406 h 544"/>
                <a:gd name="T6" fmla="*/ 5 w 728"/>
                <a:gd name="T7" fmla="*/ 311 h 544"/>
                <a:gd name="T8" fmla="*/ 14 w 728"/>
                <a:gd name="T9" fmla="*/ 217 h 544"/>
                <a:gd name="T10" fmla="*/ 16 w 728"/>
                <a:gd name="T11" fmla="*/ 124 h 544"/>
                <a:gd name="T12" fmla="*/ 29 w 728"/>
                <a:gd name="T13" fmla="*/ 22 h 544"/>
                <a:gd name="T14" fmla="*/ 54 w 728"/>
                <a:gd name="T15" fmla="*/ 2 h 544"/>
                <a:gd name="T16" fmla="*/ 74 w 728"/>
                <a:gd name="T17" fmla="*/ 4 h 544"/>
                <a:gd name="T18" fmla="*/ 96 w 728"/>
                <a:gd name="T19" fmla="*/ 17 h 544"/>
                <a:gd name="T20" fmla="*/ 116 w 728"/>
                <a:gd name="T21" fmla="*/ 37 h 544"/>
                <a:gd name="T22" fmla="*/ 138 w 728"/>
                <a:gd name="T23" fmla="*/ 60 h 544"/>
                <a:gd name="T24" fmla="*/ 162 w 728"/>
                <a:gd name="T25" fmla="*/ 80 h 544"/>
                <a:gd name="T26" fmla="*/ 182 w 728"/>
                <a:gd name="T27" fmla="*/ 102 h 544"/>
                <a:gd name="T28" fmla="*/ 200 w 728"/>
                <a:gd name="T29" fmla="*/ 124 h 544"/>
                <a:gd name="T30" fmla="*/ 222 w 728"/>
                <a:gd name="T31" fmla="*/ 146 h 544"/>
                <a:gd name="T32" fmla="*/ 304 w 728"/>
                <a:gd name="T33" fmla="*/ 235 h 544"/>
                <a:gd name="T34" fmla="*/ 362 w 728"/>
                <a:gd name="T35" fmla="*/ 288 h 544"/>
                <a:gd name="T36" fmla="*/ 427 w 728"/>
                <a:gd name="T37" fmla="*/ 313 h 544"/>
                <a:gd name="T38" fmla="*/ 493 w 728"/>
                <a:gd name="T39" fmla="*/ 315 h 544"/>
                <a:gd name="T40" fmla="*/ 559 w 728"/>
                <a:gd name="T41" fmla="*/ 301 h 544"/>
                <a:gd name="T42" fmla="*/ 690 w 728"/>
                <a:gd name="T43" fmla="*/ 257 h 544"/>
                <a:gd name="T44" fmla="*/ 706 w 728"/>
                <a:gd name="T45" fmla="*/ 268 h 544"/>
                <a:gd name="T46" fmla="*/ 719 w 728"/>
                <a:gd name="T47" fmla="*/ 284 h 544"/>
                <a:gd name="T48" fmla="*/ 728 w 728"/>
                <a:gd name="T49" fmla="*/ 315 h 544"/>
                <a:gd name="T50" fmla="*/ 726 w 728"/>
                <a:gd name="T51" fmla="*/ 353 h 544"/>
                <a:gd name="T52" fmla="*/ 713 w 728"/>
                <a:gd name="T53" fmla="*/ 392 h 544"/>
                <a:gd name="T54" fmla="*/ 690 w 728"/>
                <a:gd name="T55" fmla="*/ 430 h 544"/>
                <a:gd name="T56" fmla="*/ 657 w 728"/>
                <a:gd name="T57" fmla="*/ 464 h 544"/>
                <a:gd name="T58" fmla="*/ 615 w 728"/>
                <a:gd name="T59" fmla="*/ 481 h 544"/>
                <a:gd name="T60" fmla="*/ 571 w 728"/>
                <a:gd name="T61" fmla="*/ 479 h 544"/>
                <a:gd name="T62" fmla="*/ 529 w 728"/>
                <a:gd name="T63" fmla="*/ 468 h 544"/>
                <a:gd name="T64" fmla="*/ 486 w 728"/>
                <a:gd name="T65" fmla="*/ 455 h 544"/>
                <a:gd name="T66" fmla="*/ 458 w 728"/>
                <a:gd name="T67" fmla="*/ 452 h 544"/>
                <a:gd name="T68" fmla="*/ 467 w 728"/>
                <a:gd name="T69" fmla="*/ 475 h 544"/>
                <a:gd name="T70" fmla="*/ 416 w 728"/>
                <a:gd name="T71" fmla="*/ 484 h 544"/>
                <a:gd name="T72" fmla="*/ 367 w 728"/>
                <a:gd name="T73" fmla="*/ 493 h 544"/>
                <a:gd name="T74" fmla="*/ 318 w 728"/>
                <a:gd name="T75" fmla="*/ 495 h 544"/>
                <a:gd name="T76" fmla="*/ 269 w 728"/>
                <a:gd name="T77" fmla="*/ 488 h 544"/>
                <a:gd name="T78" fmla="*/ 271 w 728"/>
                <a:gd name="T79" fmla="*/ 506 h 544"/>
                <a:gd name="T80" fmla="*/ 214 w 728"/>
                <a:gd name="T81" fmla="*/ 537 h 544"/>
                <a:gd name="T82" fmla="*/ 213 w 728"/>
                <a:gd name="T83" fmla="*/ 504 h 544"/>
                <a:gd name="T84" fmla="*/ 225 w 728"/>
                <a:gd name="T85" fmla="*/ 444 h 544"/>
                <a:gd name="T86" fmla="*/ 229 w 728"/>
                <a:gd name="T87" fmla="*/ 386 h 544"/>
                <a:gd name="T88" fmla="*/ 236 w 728"/>
                <a:gd name="T89" fmla="*/ 328 h 544"/>
                <a:gd name="T90" fmla="*/ 254 w 728"/>
                <a:gd name="T91" fmla="*/ 262 h 544"/>
                <a:gd name="T92" fmla="*/ 242 w 728"/>
                <a:gd name="T93" fmla="*/ 273 h 544"/>
                <a:gd name="T94" fmla="*/ 200 w 728"/>
                <a:gd name="T95" fmla="*/ 226 h 544"/>
                <a:gd name="T96" fmla="*/ 182 w 728"/>
                <a:gd name="T97" fmla="*/ 219 h 544"/>
                <a:gd name="T98" fmla="*/ 200 w 728"/>
                <a:gd name="T99" fmla="*/ 259 h 544"/>
                <a:gd name="T100" fmla="*/ 213 w 728"/>
                <a:gd name="T101" fmla="*/ 322 h 544"/>
                <a:gd name="T102" fmla="*/ 216 w 728"/>
                <a:gd name="T103" fmla="*/ 388 h 544"/>
                <a:gd name="T104" fmla="*/ 205 w 728"/>
                <a:gd name="T105" fmla="*/ 452 h 544"/>
                <a:gd name="T106" fmla="*/ 174 w 728"/>
                <a:gd name="T107" fmla="*/ 517 h 544"/>
                <a:gd name="T108" fmla="*/ 85 w 728"/>
                <a:gd name="T10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8" h="544">
                  <a:moveTo>
                    <a:pt x="85" y="544"/>
                  </a:moveTo>
                  <a:lnTo>
                    <a:pt x="67" y="537"/>
                  </a:lnTo>
                  <a:lnTo>
                    <a:pt x="30" y="521"/>
                  </a:lnTo>
                  <a:lnTo>
                    <a:pt x="25" y="506"/>
                  </a:lnTo>
                  <a:lnTo>
                    <a:pt x="1" y="455"/>
                  </a:lnTo>
                  <a:lnTo>
                    <a:pt x="0" y="406"/>
                  </a:lnTo>
                  <a:lnTo>
                    <a:pt x="1" y="359"/>
                  </a:lnTo>
                  <a:lnTo>
                    <a:pt x="5" y="311"/>
                  </a:lnTo>
                  <a:lnTo>
                    <a:pt x="10" y="266"/>
                  </a:lnTo>
                  <a:lnTo>
                    <a:pt x="14" y="217"/>
                  </a:lnTo>
                  <a:lnTo>
                    <a:pt x="18" y="171"/>
                  </a:lnTo>
                  <a:lnTo>
                    <a:pt x="16" y="124"/>
                  </a:lnTo>
                  <a:lnTo>
                    <a:pt x="14" y="79"/>
                  </a:lnTo>
                  <a:lnTo>
                    <a:pt x="29" y="22"/>
                  </a:lnTo>
                  <a:lnTo>
                    <a:pt x="43" y="4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85" y="8"/>
                  </a:lnTo>
                  <a:lnTo>
                    <a:pt x="96" y="17"/>
                  </a:lnTo>
                  <a:lnTo>
                    <a:pt x="105" y="26"/>
                  </a:lnTo>
                  <a:lnTo>
                    <a:pt x="116" y="37"/>
                  </a:lnTo>
                  <a:lnTo>
                    <a:pt x="127" y="48"/>
                  </a:lnTo>
                  <a:lnTo>
                    <a:pt x="138" y="60"/>
                  </a:lnTo>
                  <a:lnTo>
                    <a:pt x="149" y="69"/>
                  </a:lnTo>
                  <a:lnTo>
                    <a:pt x="162" y="80"/>
                  </a:lnTo>
                  <a:lnTo>
                    <a:pt x="171" y="91"/>
                  </a:lnTo>
                  <a:lnTo>
                    <a:pt x="182" y="102"/>
                  </a:lnTo>
                  <a:lnTo>
                    <a:pt x="189" y="113"/>
                  </a:lnTo>
                  <a:lnTo>
                    <a:pt x="200" y="124"/>
                  </a:lnTo>
                  <a:lnTo>
                    <a:pt x="209" y="135"/>
                  </a:lnTo>
                  <a:lnTo>
                    <a:pt x="222" y="146"/>
                  </a:lnTo>
                  <a:lnTo>
                    <a:pt x="293" y="226"/>
                  </a:lnTo>
                  <a:lnTo>
                    <a:pt x="304" y="235"/>
                  </a:lnTo>
                  <a:lnTo>
                    <a:pt x="331" y="264"/>
                  </a:lnTo>
                  <a:lnTo>
                    <a:pt x="362" y="288"/>
                  </a:lnTo>
                  <a:lnTo>
                    <a:pt x="395" y="302"/>
                  </a:lnTo>
                  <a:lnTo>
                    <a:pt x="427" y="313"/>
                  </a:lnTo>
                  <a:lnTo>
                    <a:pt x="460" y="317"/>
                  </a:lnTo>
                  <a:lnTo>
                    <a:pt x="493" y="315"/>
                  </a:lnTo>
                  <a:lnTo>
                    <a:pt x="526" y="310"/>
                  </a:lnTo>
                  <a:lnTo>
                    <a:pt x="559" y="301"/>
                  </a:lnTo>
                  <a:lnTo>
                    <a:pt x="671" y="257"/>
                  </a:lnTo>
                  <a:lnTo>
                    <a:pt x="690" y="257"/>
                  </a:lnTo>
                  <a:lnTo>
                    <a:pt x="699" y="262"/>
                  </a:lnTo>
                  <a:lnTo>
                    <a:pt x="706" y="268"/>
                  </a:lnTo>
                  <a:lnTo>
                    <a:pt x="711" y="275"/>
                  </a:lnTo>
                  <a:lnTo>
                    <a:pt x="719" y="284"/>
                  </a:lnTo>
                  <a:lnTo>
                    <a:pt x="724" y="299"/>
                  </a:lnTo>
                  <a:lnTo>
                    <a:pt x="728" y="315"/>
                  </a:lnTo>
                  <a:lnTo>
                    <a:pt x="726" y="333"/>
                  </a:lnTo>
                  <a:lnTo>
                    <a:pt x="726" y="353"/>
                  </a:lnTo>
                  <a:lnTo>
                    <a:pt x="719" y="372"/>
                  </a:lnTo>
                  <a:lnTo>
                    <a:pt x="713" y="392"/>
                  </a:lnTo>
                  <a:lnTo>
                    <a:pt x="702" y="410"/>
                  </a:lnTo>
                  <a:lnTo>
                    <a:pt x="690" y="430"/>
                  </a:lnTo>
                  <a:lnTo>
                    <a:pt x="673" y="446"/>
                  </a:lnTo>
                  <a:lnTo>
                    <a:pt x="657" y="464"/>
                  </a:lnTo>
                  <a:lnTo>
                    <a:pt x="637" y="475"/>
                  </a:lnTo>
                  <a:lnTo>
                    <a:pt x="615" y="481"/>
                  </a:lnTo>
                  <a:lnTo>
                    <a:pt x="593" y="481"/>
                  </a:lnTo>
                  <a:lnTo>
                    <a:pt x="571" y="479"/>
                  </a:lnTo>
                  <a:lnTo>
                    <a:pt x="551" y="475"/>
                  </a:lnTo>
                  <a:lnTo>
                    <a:pt x="529" y="468"/>
                  </a:lnTo>
                  <a:lnTo>
                    <a:pt x="508" y="463"/>
                  </a:lnTo>
                  <a:lnTo>
                    <a:pt x="486" y="455"/>
                  </a:lnTo>
                  <a:lnTo>
                    <a:pt x="464" y="450"/>
                  </a:lnTo>
                  <a:lnTo>
                    <a:pt x="458" y="452"/>
                  </a:lnTo>
                  <a:lnTo>
                    <a:pt x="458" y="464"/>
                  </a:lnTo>
                  <a:lnTo>
                    <a:pt x="467" y="475"/>
                  </a:lnTo>
                  <a:lnTo>
                    <a:pt x="440" y="479"/>
                  </a:lnTo>
                  <a:lnTo>
                    <a:pt x="416" y="484"/>
                  </a:lnTo>
                  <a:lnTo>
                    <a:pt x="391" y="488"/>
                  </a:lnTo>
                  <a:lnTo>
                    <a:pt x="367" y="493"/>
                  </a:lnTo>
                  <a:lnTo>
                    <a:pt x="342" y="493"/>
                  </a:lnTo>
                  <a:lnTo>
                    <a:pt x="318" y="495"/>
                  </a:lnTo>
                  <a:lnTo>
                    <a:pt x="293" y="492"/>
                  </a:lnTo>
                  <a:lnTo>
                    <a:pt x="269" y="488"/>
                  </a:lnTo>
                  <a:lnTo>
                    <a:pt x="260" y="493"/>
                  </a:lnTo>
                  <a:lnTo>
                    <a:pt x="271" y="506"/>
                  </a:lnTo>
                  <a:lnTo>
                    <a:pt x="247" y="530"/>
                  </a:lnTo>
                  <a:lnTo>
                    <a:pt x="214" y="537"/>
                  </a:lnTo>
                  <a:lnTo>
                    <a:pt x="198" y="535"/>
                  </a:lnTo>
                  <a:lnTo>
                    <a:pt x="213" y="504"/>
                  </a:lnTo>
                  <a:lnTo>
                    <a:pt x="222" y="475"/>
                  </a:lnTo>
                  <a:lnTo>
                    <a:pt x="225" y="444"/>
                  </a:lnTo>
                  <a:lnTo>
                    <a:pt x="229" y="415"/>
                  </a:lnTo>
                  <a:lnTo>
                    <a:pt x="229" y="386"/>
                  </a:lnTo>
                  <a:lnTo>
                    <a:pt x="233" y="357"/>
                  </a:lnTo>
                  <a:lnTo>
                    <a:pt x="236" y="328"/>
                  </a:lnTo>
                  <a:lnTo>
                    <a:pt x="247" y="301"/>
                  </a:lnTo>
                  <a:lnTo>
                    <a:pt x="254" y="262"/>
                  </a:lnTo>
                  <a:lnTo>
                    <a:pt x="245" y="262"/>
                  </a:lnTo>
                  <a:lnTo>
                    <a:pt x="242" y="273"/>
                  </a:lnTo>
                  <a:lnTo>
                    <a:pt x="236" y="297"/>
                  </a:lnTo>
                  <a:lnTo>
                    <a:pt x="200" y="226"/>
                  </a:lnTo>
                  <a:lnTo>
                    <a:pt x="200" y="224"/>
                  </a:lnTo>
                  <a:lnTo>
                    <a:pt x="182" y="219"/>
                  </a:lnTo>
                  <a:lnTo>
                    <a:pt x="191" y="233"/>
                  </a:lnTo>
                  <a:lnTo>
                    <a:pt x="200" y="259"/>
                  </a:lnTo>
                  <a:lnTo>
                    <a:pt x="205" y="290"/>
                  </a:lnTo>
                  <a:lnTo>
                    <a:pt x="213" y="322"/>
                  </a:lnTo>
                  <a:lnTo>
                    <a:pt x="216" y="355"/>
                  </a:lnTo>
                  <a:lnTo>
                    <a:pt x="216" y="388"/>
                  </a:lnTo>
                  <a:lnTo>
                    <a:pt x="211" y="419"/>
                  </a:lnTo>
                  <a:lnTo>
                    <a:pt x="205" y="452"/>
                  </a:lnTo>
                  <a:lnTo>
                    <a:pt x="193" y="484"/>
                  </a:lnTo>
                  <a:lnTo>
                    <a:pt x="174" y="517"/>
                  </a:lnTo>
                  <a:lnTo>
                    <a:pt x="147" y="541"/>
                  </a:lnTo>
                  <a:lnTo>
                    <a:pt x="85" y="5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4" name="Freeform 74">
              <a:extLst>
                <a:ext uri="{FF2B5EF4-FFF2-40B4-BE49-F238E27FC236}">
                  <a16:creationId xmlns:a16="http://schemas.microsoft.com/office/drawing/2014/main" id="{1E78BBB6-B0EC-4EFD-89D6-6752DC03C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083"/>
              <a:ext cx="29" cy="8"/>
            </a:xfrm>
            <a:custGeom>
              <a:avLst/>
              <a:gdLst>
                <a:gd name="T0" fmla="*/ 51 w 56"/>
                <a:gd name="T1" fmla="*/ 17 h 17"/>
                <a:gd name="T2" fmla="*/ 23 w 56"/>
                <a:gd name="T3" fmla="*/ 11 h 17"/>
                <a:gd name="T4" fmla="*/ 0 w 56"/>
                <a:gd name="T5" fmla="*/ 0 h 17"/>
                <a:gd name="T6" fmla="*/ 27 w 56"/>
                <a:gd name="T7" fmla="*/ 6 h 17"/>
                <a:gd name="T8" fmla="*/ 56 w 56"/>
                <a:gd name="T9" fmla="*/ 15 h 17"/>
                <a:gd name="T10" fmla="*/ 51 w 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7">
                  <a:moveTo>
                    <a:pt x="51" y="17"/>
                  </a:moveTo>
                  <a:lnTo>
                    <a:pt x="23" y="11"/>
                  </a:lnTo>
                  <a:lnTo>
                    <a:pt x="0" y="0"/>
                  </a:lnTo>
                  <a:lnTo>
                    <a:pt x="27" y="6"/>
                  </a:lnTo>
                  <a:lnTo>
                    <a:pt x="56" y="15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5" name="Freeform 75">
              <a:extLst>
                <a:ext uri="{FF2B5EF4-FFF2-40B4-BE49-F238E27FC236}">
                  <a16:creationId xmlns:a16="http://schemas.microsoft.com/office/drawing/2014/main" id="{9E8F5BDC-C9B4-4CEF-B0AB-27ED33D64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878"/>
              <a:ext cx="65" cy="208"/>
            </a:xfrm>
            <a:custGeom>
              <a:avLst/>
              <a:gdLst>
                <a:gd name="T0" fmla="*/ 62 w 131"/>
                <a:gd name="T1" fmla="*/ 415 h 415"/>
                <a:gd name="T2" fmla="*/ 27 w 131"/>
                <a:gd name="T3" fmla="*/ 400 h 415"/>
                <a:gd name="T4" fmla="*/ 14 w 131"/>
                <a:gd name="T5" fmla="*/ 382 h 415"/>
                <a:gd name="T6" fmla="*/ 5 w 131"/>
                <a:gd name="T7" fmla="*/ 367 h 415"/>
                <a:gd name="T8" fmla="*/ 0 w 131"/>
                <a:gd name="T9" fmla="*/ 353 h 415"/>
                <a:gd name="T10" fmla="*/ 0 w 131"/>
                <a:gd name="T11" fmla="*/ 340 h 415"/>
                <a:gd name="T12" fmla="*/ 5 w 131"/>
                <a:gd name="T13" fmla="*/ 331 h 415"/>
                <a:gd name="T14" fmla="*/ 5 w 131"/>
                <a:gd name="T15" fmla="*/ 322 h 415"/>
                <a:gd name="T16" fmla="*/ 2 w 131"/>
                <a:gd name="T17" fmla="*/ 305 h 415"/>
                <a:gd name="T18" fmla="*/ 3 w 131"/>
                <a:gd name="T19" fmla="*/ 291 h 415"/>
                <a:gd name="T20" fmla="*/ 3 w 131"/>
                <a:gd name="T21" fmla="*/ 275 h 415"/>
                <a:gd name="T22" fmla="*/ 7 w 131"/>
                <a:gd name="T23" fmla="*/ 262 h 415"/>
                <a:gd name="T24" fmla="*/ 11 w 131"/>
                <a:gd name="T25" fmla="*/ 247 h 415"/>
                <a:gd name="T26" fmla="*/ 16 w 131"/>
                <a:gd name="T27" fmla="*/ 233 h 415"/>
                <a:gd name="T28" fmla="*/ 22 w 131"/>
                <a:gd name="T29" fmla="*/ 218 h 415"/>
                <a:gd name="T30" fmla="*/ 29 w 131"/>
                <a:gd name="T31" fmla="*/ 204 h 415"/>
                <a:gd name="T32" fmla="*/ 36 w 131"/>
                <a:gd name="T33" fmla="*/ 189 h 415"/>
                <a:gd name="T34" fmla="*/ 60 w 131"/>
                <a:gd name="T35" fmla="*/ 16 h 415"/>
                <a:gd name="T36" fmla="*/ 76 w 131"/>
                <a:gd name="T37" fmla="*/ 5 h 415"/>
                <a:gd name="T38" fmla="*/ 116 w 131"/>
                <a:gd name="T39" fmla="*/ 0 h 415"/>
                <a:gd name="T40" fmla="*/ 131 w 131"/>
                <a:gd name="T41" fmla="*/ 9 h 415"/>
                <a:gd name="T42" fmla="*/ 131 w 131"/>
                <a:gd name="T43" fmla="*/ 45 h 415"/>
                <a:gd name="T44" fmla="*/ 131 w 131"/>
                <a:gd name="T45" fmla="*/ 83 h 415"/>
                <a:gd name="T46" fmla="*/ 129 w 131"/>
                <a:gd name="T47" fmla="*/ 122 h 415"/>
                <a:gd name="T48" fmla="*/ 129 w 131"/>
                <a:gd name="T49" fmla="*/ 160 h 415"/>
                <a:gd name="T50" fmla="*/ 125 w 131"/>
                <a:gd name="T51" fmla="*/ 196 h 415"/>
                <a:gd name="T52" fmla="*/ 124 w 131"/>
                <a:gd name="T53" fmla="*/ 233 h 415"/>
                <a:gd name="T54" fmla="*/ 118 w 131"/>
                <a:gd name="T55" fmla="*/ 271 h 415"/>
                <a:gd name="T56" fmla="*/ 113 w 131"/>
                <a:gd name="T57" fmla="*/ 311 h 415"/>
                <a:gd name="T58" fmla="*/ 113 w 131"/>
                <a:gd name="T59" fmla="*/ 346 h 415"/>
                <a:gd name="T60" fmla="*/ 118 w 131"/>
                <a:gd name="T61" fmla="*/ 360 h 415"/>
                <a:gd name="T62" fmla="*/ 127 w 131"/>
                <a:gd name="T63" fmla="*/ 384 h 415"/>
                <a:gd name="T64" fmla="*/ 125 w 131"/>
                <a:gd name="T65" fmla="*/ 402 h 415"/>
                <a:gd name="T66" fmla="*/ 109 w 131"/>
                <a:gd name="T67" fmla="*/ 407 h 415"/>
                <a:gd name="T68" fmla="*/ 96 w 131"/>
                <a:gd name="T69" fmla="*/ 413 h 415"/>
                <a:gd name="T70" fmla="*/ 82 w 131"/>
                <a:gd name="T71" fmla="*/ 413 h 415"/>
                <a:gd name="T72" fmla="*/ 69 w 131"/>
                <a:gd name="T73" fmla="*/ 415 h 415"/>
                <a:gd name="T74" fmla="*/ 62 w 131"/>
                <a:gd name="T75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415">
                  <a:moveTo>
                    <a:pt x="62" y="415"/>
                  </a:moveTo>
                  <a:lnTo>
                    <a:pt x="27" y="400"/>
                  </a:lnTo>
                  <a:lnTo>
                    <a:pt x="14" y="382"/>
                  </a:lnTo>
                  <a:lnTo>
                    <a:pt x="5" y="367"/>
                  </a:lnTo>
                  <a:lnTo>
                    <a:pt x="0" y="353"/>
                  </a:lnTo>
                  <a:lnTo>
                    <a:pt x="0" y="340"/>
                  </a:lnTo>
                  <a:lnTo>
                    <a:pt x="5" y="331"/>
                  </a:lnTo>
                  <a:lnTo>
                    <a:pt x="5" y="322"/>
                  </a:lnTo>
                  <a:lnTo>
                    <a:pt x="2" y="305"/>
                  </a:lnTo>
                  <a:lnTo>
                    <a:pt x="3" y="291"/>
                  </a:lnTo>
                  <a:lnTo>
                    <a:pt x="3" y="275"/>
                  </a:lnTo>
                  <a:lnTo>
                    <a:pt x="7" y="262"/>
                  </a:lnTo>
                  <a:lnTo>
                    <a:pt x="11" y="247"/>
                  </a:lnTo>
                  <a:lnTo>
                    <a:pt x="16" y="233"/>
                  </a:lnTo>
                  <a:lnTo>
                    <a:pt x="22" y="218"/>
                  </a:lnTo>
                  <a:lnTo>
                    <a:pt x="29" y="204"/>
                  </a:lnTo>
                  <a:lnTo>
                    <a:pt x="36" y="189"/>
                  </a:lnTo>
                  <a:lnTo>
                    <a:pt x="60" y="16"/>
                  </a:lnTo>
                  <a:lnTo>
                    <a:pt x="76" y="5"/>
                  </a:lnTo>
                  <a:lnTo>
                    <a:pt x="116" y="0"/>
                  </a:lnTo>
                  <a:lnTo>
                    <a:pt x="131" y="9"/>
                  </a:lnTo>
                  <a:lnTo>
                    <a:pt x="131" y="45"/>
                  </a:lnTo>
                  <a:lnTo>
                    <a:pt x="131" y="83"/>
                  </a:lnTo>
                  <a:lnTo>
                    <a:pt x="129" y="122"/>
                  </a:lnTo>
                  <a:lnTo>
                    <a:pt x="129" y="160"/>
                  </a:lnTo>
                  <a:lnTo>
                    <a:pt x="125" y="196"/>
                  </a:lnTo>
                  <a:lnTo>
                    <a:pt x="124" y="233"/>
                  </a:lnTo>
                  <a:lnTo>
                    <a:pt x="118" y="271"/>
                  </a:lnTo>
                  <a:lnTo>
                    <a:pt x="113" y="311"/>
                  </a:lnTo>
                  <a:lnTo>
                    <a:pt x="113" y="346"/>
                  </a:lnTo>
                  <a:lnTo>
                    <a:pt x="118" y="360"/>
                  </a:lnTo>
                  <a:lnTo>
                    <a:pt x="127" y="384"/>
                  </a:lnTo>
                  <a:lnTo>
                    <a:pt x="125" y="402"/>
                  </a:lnTo>
                  <a:lnTo>
                    <a:pt x="109" y="407"/>
                  </a:lnTo>
                  <a:lnTo>
                    <a:pt x="96" y="413"/>
                  </a:lnTo>
                  <a:lnTo>
                    <a:pt x="82" y="413"/>
                  </a:lnTo>
                  <a:lnTo>
                    <a:pt x="69" y="415"/>
                  </a:lnTo>
                  <a:lnTo>
                    <a:pt x="62" y="4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6" name="Freeform 76">
              <a:extLst>
                <a:ext uri="{FF2B5EF4-FFF2-40B4-BE49-F238E27FC236}">
                  <a16:creationId xmlns:a16="http://schemas.microsoft.com/office/drawing/2014/main" id="{2176A911-A8B8-4312-B562-75BED1847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069"/>
              <a:ext cx="32" cy="10"/>
            </a:xfrm>
            <a:custGeom>
              <a:avLst/>
              <a:gdLst>
                <a:gd name="T0" fmla="*/ 66 w 66"/>
                <a:gd name="T1" fmla="*/ 18 h 18"/>
                <a:gd name="T2" fmla="*/ 0 w 66"/>
                <a:gd name="T3" fmla="*/ 0 h 18"/>
                <a:gd name="T4" fmla="*/ 66 w 6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8">
                  <a:moveTo>
                    <a:pt x="66" y="18"/>
                  </a:moveTo>
                  <a:lnTo>
                    <a:pt x="0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17" name="Freeform 77">
              <a:extLst>
                <a:ext uri="{FF2B5EF4-FFF2-40B4-BE49-F238E27FC236}">
                  <a16:creationId xmlns:a16="http://schemas.microsoft.com/office/drawing/2014/main" id="{7CDFAE3A-F513-4DFC-A276-85694FC09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022"/>
              <a:ext cx="526" cy="1024"/>
            </a:xfrm>
            <a:custGeom>
              <a:avLst/>
              <a:gdLst>
                <a:gd name="T0" fmla="*/ 504 w 1052"/>
                <a:gd name="T1" fmla="*/ 2020 h 2048"/>
                <a:gd name="T2" fmla="*/ 382 w 1052"/>
                <a:gd name="T3" fmla="*/ 1969 h 2048"/>
                <a:gd name="T4" fmla="*/ 326 w 1052"/>
                <a:gd name="T5" fmla="*/ 1875 h 2048"/>
                <a:gd name="T6" fmla="*/ 391 w 1052"/>
                <a:gd name="T7" fmla="*/ 1756 h 2048"/>
                <a:gd name="T8" fmla="*/ 406 w 1052"/>
                <a:gd name="T9" fmla="*/ 1786 h 2048"/>
                <a:gd name="T10" fmla="*/ 488 w 1052"/>
                <a:gd name="T11" fmla="*/ 1791 h 2048"/>
                <a:gd name="T12" fmla="*/ 665 w 1052"/>
                <a:gd name="T13" fmla="*/ 1802 h 2048"/>
                <a:gd name="T14" fmla="*/ 699 w 1052"/>
                <a:gd name="T15" fmla="*/ 1518 h 2048"/>
                <a:gd name="T16" fmla="*/ 617 w 1052"/>
                <a:gd name="T17" fmla="*/ 1105 h 2048"/>
                <a:gd name="T18" fmla="*/ 573 w 1052"/>
                <a:gd name="T19" fmla="*/ 1089 h 2048"/>
                <a:gd name="T20" fmla="*/ 519 w 1052"/>
                <a:gd name="T21" fmla="*/ 1092 h 2048"/>
                <a:gd name="T22" fmla="*/ 499 w 1052"/>
                <a:gd name="T23" fmla="*/ 1236 h 2048"/>
                <a:gd name="T24" fmla="*/ 404 w 1052"/>
                <a:gd name="T25" fmla="*/ 1300 h 2048"/>
                <a:gd name="T26" fmla="*/ 320 w 1052"/>
                <a:gd name="T27" fmla="*/ 1323 h 2048"/>
                <a:gd name="T28" fmla="*/ 266 w 1052"/>
                <a:gd name="T29" fmla="*/ 1280 h 2048"/>
                <a:gd name="T30" fmla="*/ 340 w 1052"/>
                <a:gd name="T31" fmla="*/ 1130 h 2048"/>
                <a:gd name="T32" fmla="*/ 266 w 1052"/>
                <a:gd name="T33" fmla="*/ 1147 h 2048"/>
                <a:gd name="T34" fmla="*/ 191 w 1052"/>
                <a:gd name="T35" fmla="*/ 1243 h 2048"/>
                <a:gd name="T36" fmla="*/ 38 w 1052"/>
                <a:gd name="T37" fmla="*/ 1214 h 2048"/>
                <a:gd name="T38" fmla="*/ 2 w 1052"/>
                <a:gd name="T39" fmla="*/ 1058 h 2048"/>
                <a:gd name="T40" fmla="*/ 53 w 1052"/>
                <a:gd name="T41" fmla="*/ 965 h 2048"/>
                <a:gd name="T42" fmla="*/ 149 w 1052"/>
                <a:gd name="T43" fmla="*/ 959 h 2048"/>
                <a:gd name="T44" fmla="*/ 204 w 1052"/>
                <a:gd name="T45" fmla="*/ 974 h 2048"/>
                <a:gd name="T46" fmla="*/ 246 w 1052"/>
                <a:gd name="T47" fmla="*/ 863 h 2048"/>
                <a:gd name="T48" fmla="*/ 282 w 1052"/>
                <a:gd name="T49" fmla="*/ 979 h 2048"/>
                <a:gd name="T50" fmla="*/ 340 w 1052"/>
                <a:gd name="T51" fmla="*/ 1050 h 2048"/>
                <a:gd name="T52" fmla="*/ 426 w 1052"/>
                <a:gd name="T53" fmla="*/ 1048 h 2048"/>
                <a:gd name="T54" fmla="*/ 530 w 1052"/>
                <a:gd name="T55" fmla="*/ 954 h 2048"/>
                <a:gd name="T56" fmla="*/ 437 w 1052"/>
                <a:gd name="T57" fmla="*/ 637 h 2048"/>
                <a:gd name="T58" fmla="*/ 391 w 1052"/>
                <a:gd name="T59" fmla="*/ 524 h 2048"/>
                <a:gd name="T60" fmla="*/ 335 w 1052"/>
                <a:gd name="T61" fmla="*/ 486 h 2048"/>
                <a:gd name="T62" fmla="*/ 359 w 1052"/>
                <a:gd name="T63" fmla="*/ 300 h 2048"/>
                <a:gd name="T64" fmla="*/ 424 w 1052"/>
                <a:gd name="T65" fmla="*/ 351 h 2048"/>
                <a:gd name="T66" fmla="*/ 457 w 1052"/>
                <a:gd name="T67" fmla="*/ 73 h 2048"/>
                <a:gd name="T68" fmla="*/ 623 w 1052"/>
                <a:gd name="T69" fmla="*/ 2 h 2048"/>
                <a:gd name="T70" fmla="*/ 717 w 1052"/>
                <a:gd name="T71" fmla="*/ 60 h 2048"/>
                <a:gd name="T72" fmla="*/ 845 w 1052"/>
                <a:gd name="T73" fmla="*/ 284 h 2048"/>
                <a:gd name="T74" fmla="*/ 736 w 1052"/>
                <a:gd name="T75" fmla="*/ 326 h 2048"/>
                <a:gd name="T76" fmla="*/ 657 w 1052"/>
                <a:gd name="T77" fmla="*/ 342 h 2048"/>
                <a:gd name="T78" fmla="*/ 595 w 1052"/>
                <a:gd name="T79" fmla="*/ 397 h 2048"/>
                <a:gd name="T80" fmla="*/ 579 w 1052"/>
                <a:gd name="T81" fmla="*/ 546 h 2048"/>
                <a:gd name="T82" fmla="*/ 661 w 1052"/>
                <a:gd name="T83" fmla="*/ 781 h 2048"/>
                <a:gd name="T84" fmla="*/ 737 w 1052"/>
                <a:gd name="T85" fmla="*/ 657 h 2048"/>
                <a:gd name="T86" fmla="*/ 837 w 1052"/>
                <a:gd name="T87" fmla="*/ 655 h 2048"/>
                <a:gd name="T88" fmla="*/ 938 w 1052"/>
                <a:gd name="T89" fmla="*/ 819 h 2048"/>
                <a:gd name="T90" fmla="*/ 939 w 1052"/>
                <a:gd name="T91" fmla="*/ 961 h 2048"/>
                <a:gd name="T92" fmla="*/ 825 w 1052"/>
                <a:gd name="T93" fmla="*/ 1096 h 2048"/>
                <a:gd name="T94" fmla="*/ 759 w 1052"/>
                <a:gd name="T95" fmla="*/ 1096 h 2048"/>
                <a:gd name="T96" fmla="*/ 797 w 1052"/>
                <a:gd name="T97" fmla="*/ 1149 h 2048"/>
                <a:gd name="T98" fmla="*/ 732 w 1052"/>
                <a:gd name="T99" fmla="*/ 1185 h 2048"/>
                <a:gd name="T100" fmla="*/ 741 w 1052"/>
                <a:gd name="T101" fmla="*/ 1289 h 2048"/>
                <a:gd name="T102" fmla="*/ 816 w 1052"/>
                <a:gd name="T103" fmla="*/ 1365 h 2048"/>
                <a:gd name="T104" fmla="*/ 929 w 1052"/>
                <a:gd name="T105" fmla="*/ 1358 h 2048"/>
                <a:gd name="T106" fmla="*/ 981 w 1052"/>
                <a:gd name="T107" fmla="*/ 1280 h 2048"/>
                <a:gd name="T108" fmla="*/ 967 w 1052"/>
                <a:gd name="T109" fmla="*/ 1500 h 2048"/>
                <a:gd name="T110" fmla="*/ 969 w 1052"/>
                <a:gd name="T111" fmla="*/ 1700 h 2048"/>
                <a:gd name="T112" fmla="*/ 1043 w 1052"/>
                <a:gd name="T113" fmla="*/ 1897 h 2048"/>
                <a:gd name="T114" fmla="*/ 943 w 1052"/>
                <a:gd name="T115" fmla="*/ 1978 h 2048"/>
                <a:gd name="T116" fmla="*/ 632 w 1052"/>
                <a:gd name="T1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2" h="2048">
                  <a:moveTo>
                    <a:pt x="626" y="2044"/>
                  </a:moveTo>
                  <a:lnTo>
                    <a:pt x="581" y="2035"/>
                  </a:lnTo>
                  <a:lnTo>
                    <a:pt x="614" y="2006"/>
                  </a:lnTo>
                  <a:lnTo>
                    <a:pt x="614" y="2000"/>
                  </a:lnTo>
                  <a:lnTo>
                    <a:pt x="594" y="2009"/>
                  </a:lnTo>
                  <a:lnTo>
                    <a:pt x="504" y="2020"/>
                  </a:lnTo>
                  <a:lnTo>
                    <a:pt x="482" y="2018"/>
                  </a:lnTo>
                  <a:lnTo>
                    <a:pt x="462" y="2013"/>
                  </a:lnTo>
                  <a:lnTo>
                    <a:pt x="441" y="2006"/>
                  </a:lnTo>
                  <a:lnTo>
                    <a:pt x="422" y="1997"/>
                  </a:lnTo>
                  <a:lnTo>
                    <a:pt x="401" y="1984"/>
                  </a:lnTo>
                  <a:lnTo>
                    <a:pt x="382" y="1969"/>
                  </a:lnTo>
                  <a:lnTo>
                    <a:pt x="366" y="1951"/>
                  </a:lnTo>
                  <a:lnTo>
                    <a:pt x="350" y="1931"/>
                  </a:lnTo>
                  <a:lnTo>
                    <a:pt x="339" y="1915"/>
                  </a:lnTo>
                  <a:lnTo>
                    <a:pt x="331" y="1902"/>
                  </a:lnTo>
                  <a:lnTo>
                    <a:pt x="326" y="1887"/>
                  </a:lnTo>
                  <a:lnTo>
                    <a:pt x="326" y="1875"/>
                  </a:lnTo>
                  <a:lnTo>
                    <a:pt x="324" y="1860"/>
                  </a:lnTo>
                  <a:lnTo>
                    <a:pt x="326" y="1847"/>
                  </a:lnTo>
                  <a:lnTo>
                    <a:pt x="326" y="1835"/>
                  </a:lnTo>
                  <a:lnTo>
                    <a:pt x="331" y="1822"/>
                  </a:lnTo>
                  <a:lnTo>
                    <a:pt x="359" y="1780"/>
                  </a:lnTo>
                  <a:lnTo>
                    <a:pt x="391" y="1756"/>
                  </a:lnTo>
                  <a:lnTo>
                    <a:pt x="401" y="1756"/>
                  </a:lnTo>
                  <a:lnTo>
                    <a:pt x="406" y="1755"/>
                  </a:lnTo>
                  <a:lnTo>
                    <a:pt x="417" y="1755"/>
                  </a:lnTo>
                  <a:lnTo>
                    <a:pt x="421" y="1756"/>
                  </a:lnTo>
                  <a:lnTo>
                    <a:pt x="433" y="1778"/>
                  </a:lnTo>
                  <a:lnTo>
                    <a:pt x="406" y="1786"/>
                  </a:lnTo>
                  <a:lnTo>
                    <a:pt x="382" y="1807"/>
                  </a:lnTo>
                  <a:lnTo>
                    <a:pt x="386" y="1816"/>
                  </a:lnTo>
                  <a:lnTo>
                    <a:pt x="410" y="1802"/>
                  </a:lnTo>
                  <a:lnTo>
                    <a:pt x="435" y="1793"/>
                  </a:lnTo>
                  <a:lnTo>
                    <a:pt x="461" y="1789"/>
                  </a:lnTo>
                  <a:lnTo>
                    <a:pt x="488" y="1791"/>
                  </a:lnTo>
                  <a:lnTo>
                    <a:pt x="513" y="1793"/>
                  </a:lnTo>
                  <a:lnTo>
                    <a:pt x="541" y="1800"/>
                  </a:lnTo>
                  <a:lnTo>
                    <a:pt x="566" y="1809"/>
                  </a:lnTo>
                  <a:lnTo>
                    <a:pt x="594" y="1822"/>
                  </a:lnTo>
                  <a:lnTo>
                    <a:pt x="646" y="1816"/>
                  </a:lnTo>
                  <a:lnTo>
                    <a:pt x="665" y="1802"/>
                  </a:lnTo>
                  <a:lnTo>
                    <a:pt x="686" y="1753"/>
                  </a:lnTo>
                  <a:lnTo>
                    <a:pt x="701" y="1705"/>
                  </a:lnTo>
                  <a:lnTo>
                    <a:pt x="708" y="1658"/>
                  </a:lnTo>
                  <a:lnTo>
                    <a:pt x="710" y="1611"/>
                  </a:lnTo>
                  <a:lnTo>
                    <a:pt x="705" y="1564"/>
                  </a:lnTo>
                  <a:lnTo>
                    <a:pt x="699" y="1518"/>
                  </a:lnTo>
                  <a:lnTo>
                    <a:pt x="688" y="1471"/>
                  </a:lnTo>
                  <a:lnTo>
                    <a:pt x="679" y="1425"/>
                  </a:lnTo>
                  <a:lnTo>
                    <a:pt x="665" y="1378"/>
                  </a:lnTo>
                  <a:lnTo>
                    <a:pt x="652" y="1309"/>
                  </a:lnTo>
                  <a:lnTo>
                    <a:pt x="619" y="1129"/>
                  </a:lnTo>
                  <a:lnTo>
                    <a:pt x="617" y="1105"/>
                  </a:lnTo>
                  <a:lnTo>
                    <a:pt x="674" y="1059"/>
                  </a:lnTo>
                  <a:lnTo>
                    <a:pt x="628" y="1081"/>
                  </a:lnTo>
                  <a:lnTo>
                    <a:pt x="614" y="1083"/>
                  </a:lnTo>
                  <a:lnTo>
                    <a:pt x="601" y="1087"/>
                  </a:lnTo>
                  <a:lnTo>
                    <a:pt x="586" y="1087"/>
                  </a:lnTo>
                  <a:lnTo>
                    <a:pt x="573" y="1089"/>
                  </a:lnTo>
                  <a:lnTo>
                    <a:pt x="559" y="1085"/>
                  </a:lnTo>
                  <a:lnTo>
                    <a:pt x="546" y="1083"/>
                  </a:lnTo>
                  <a:lnTo>
                    <a:pt x="532" y="1079"/>
                  </a:lnTo>
                  <a:lnTo>
                    <a:pt x="519" y="1076"/>
                  </a:lnTo>
                  <a:lnTo>
                    <a:pt x="513" y="1081"/>
                  </a:lnTo>
                  <a:lnTo>
                    <a:pt x="519" y="1092"/>
                  </a:lnTo>
                  <a:lnTo>
                    <a:pt x="595" y="1110"/>
                  </a:lnTo>
                  <a:lnTo>
                    <a:pt x="575" y="1163"/>
                  </a:lnTo>
                  <a:lnTo>
                    <a:pt x="533" y="1205"/>
                  </a:lnTo>
                  <a:lnTo>
                    <a:pt x="524" y="1218"/>
                  </a:lnTo>
                  <a:lnTo>
                    <a:pt x="513" y="1223"/>
                  </a:lnTo>
                  <a:lnTo>
                    <a:pt x="499" y="1236"/>
                  </a:lnTo>
                  <a:lnTo>
                    <a:pt x="486" y="1249"/>
                  </a:lnTo>
                  <a:lnTo>
                    <a:pt x="470" y="1261"/>
                  </a:lnTo>
                  <a:lnTo>
                    <a:pt x="455" y="1274"/>
                  </a:lnTo>
                  <a:lnTo>
                    <a:pt x="437" y="1283"/>
                  </a:lnTo>
                  <a:lnTo>
                    <a:pt x="421" y="1292"/>
                  </a:lnTo>
                  <a:lnTo>
                    <a:pt x="404" y="1300"/>
                  </a:lnTo>
                  <a:lnTo>
                    <a:pt x="388" y="1307"/>
                  </a:lnTo>
                  <a:lnTo>
                    <a:pt x="373" y="1312"/>
                  </a:lnTo>
                  <a:lnTo>
                    <a:pt x="359" y="1314"/>
                  </a:lnTo>
                  <a:lnTo>
                    <a:pt x="346" y="1318"/>
                  </a:lnTo>
                  <a:lnTo>
                    <a:pt x="333" y="1320"/>
                  </a:lnTo>
                  <a:lnTo>
                    <a:pt x="320" y="1323"/>
                  </a:lnTo>
                  <a:lnTo>
                    <a:pt x="308" y="1321"/>
                  </a:lnTo>
                  <a:lnTo>
                    <a:pt x="295" y="1320"/>
                  </a:lnTo>
                  <a:lnTo>
                    <a:pt x="282" y="1316"/>
                  </a:lnTo>
                  <a:lnTo>
                    <a:pt x="269" y="1312"/>
                  </a:lnTo>
                  <a:lnTo>
                    <a:pt x="266" y="1300"/>
                  </a:lnTo>
                  <a:lnTo>
                    <a:pt x="266" y="1280"/>
                  </a:lnTo>
                  <a:lnTo>
                    <a:pt x="255" y="1203"/>
                  </a:lnTo>
                  <a:lnTo>
                    <a:pt x="284" y="1161"/>
                  </a:lnTo>
                  <a:lnTo>
                    <a:pt x="297" y="1149"/>
                  </a:lnTo>
                  <a:lnTo>
                    <a:pt x="329" y="1143"/>
                  </a:lnTo>
                  <a:lnTo>
                    <a:pt x="340" y="1138"/>
                  </a:lnTo>
                  <a:lnTo>
                    <a:pt x="340" y="1130"/>
                  </a:lnTo>
                  <a:lnTo>
                    <a:pt x="329" y="1125"/>
                  </a:lnTo>
                  <a:lnTo>
                    <a:pt x="319" y="1125"/>
                  </a:lnTo>
                  <a:lnTo>
                    <a:pt x="309" y="1123"/>
                  </a:lnTo>
                  <a:lnTo>
                    <a:pt x="300" y="1125"/>
                  </a:lnTo>
                  <a:lnTo>
                    <a:pt x="282" y="1130"/>
                  </a:lnTo>
                  <a:lnTo>
                    <a:pt x="266" y="1147"/>
                  </a:lnTo>
                  <a:lnTo>
                    <a:pt x="251" y="1161"/>
                  </a:lnTo>
                  <a:lnTo>
                    <a:pt x="240" y="1180"/>
                  </a:lnTo>
                  <a:lnTo>
                    <a:pt x="228" y="1196"/>
                  </a:lnTo>
                  <a:lnTo>
                    <a:pt x="217" y="1214"/>
                  </a:lnTo>
                  <a:lnTo>
                    <a:pt x="204" y="1229"/>
                  </a:lnTo>
                  <a:lnTo>
                    <a:pt x="191" y="1243"/>
                  </a:lnTo>
                  <a:lnTo>
                    <a:pt x="175" y="1254"/>
                  </a:lnTo>
                  <a:lnTo>
                    <a:pt x="160" y="1261"/>
                  </a:lnTo>
                  <a:lnTo>
                    <a:pt x="146" y="1261"/>
                  </a:lnTo>
                  <a:lnTo>
                    <a:pt x="75" y="1247"/>
                  </a:lnTo>
                  <a:lnTo>
                    <a:pt x="58" y="1232"/>
                  </a:lnTo>
                  <a:lnTo>
                    <a:pt x="38" y="1214"/>
                  </a:lnTo>
                  <a:lnTo>
                    <a:pt x="25" y="1196"/>
                  </a:lnTo>
                  <a:lnTo>
                    <a:pt x="20" y="1176"/>
                  </a:lnTo>
                  <a:lnTo>
                    <a:pt x="15" y="1161"/>
                  </a:lnTo>
                  <a:lnTo>
                    <a:pt x="0" y="1090"/>
                  </a:lnTo>
                  <a:lnTo>
                    <a:pt x="0" y="1074"/>
                  </a:lnTo>
                  <a:lnTo>
                    <a:pt x="2" y="1058"/>
                  </a:lnTo>
                  <a:lnTo>
                    <a:pt x="5" y="1041"/>
                  </a:lnTo>
                  <a:lnTo>
                    <a:pt x="11" y="1027"/>
                  </a:lnTo>
                  <a:lnTo>
                    <a:pt x="16" y="1010"/>
                  </a:lnTo>
                  <a:lnTo>
                    <a:pt x="25" y="996"/>
                  </a:lnTo>
                  <a:lnTo>
                    <a:pt x="36" y="979"/>
                  </a:lnTo>
                  <a:lnTo>
                    <a:pt x="53" y="965"/>
                  </a:lnTo>
                  <a:lnTo>
                    <a:pt x="82" y="956"/>
                  </a:lnTo>
                  <a:lnTo>
                    <a:pt x="106" y="954"/>
                  </a:lnTo>
                  <a:lnTo>
                    <a:pt x="116" y="952"/>
                  </a:lnTo>
                  <a:lnTo>
                    <a:pt x="127" y="954"/>
                  </a:lnTo>
                  <a:lnTo>
                    <a:pt x="138" y="954"/>
                  </a:lnTo>
                  <a:lnTo>
                    <a:pt x="149" y="959"/>
                  </a:lnTo>
                  <a:lnTo>
                    <a:pt x="160" y="963"/>
                  </a:lnTo>
                  <a:lnTo>
                    <a:pt x="171" y="970"/>
                  </a:lnTo>
                  <a:lnTo>
                    <a:pt x="182" y="977"/>
                  </a:lnTo>
                  <a:lnTo>
                    <a:pt x="195" y="988"/>
                  </a:lnTo>
                  <a:lnTo>
                    <a:pt x="204" y="987"/>
                  </a:lnTo>
                  <a:lnTo>
                    <a:pt x="204" y="974"/>
                  </a:lnTo>
                  <a:lnTo>
                    <a:pt x="175" y="947"/>
                  </a:lnTo>
                  <a:lnTo>
                    <a:pt x="208" y="907"/>
                  </a:lnTo>
                  <a:lnTo>
                    <a:pt x="213" y="897"/>
                  </a:lnTo>
                  <a:lnTo>
                    <a:pt x="240" y="828"/>
                  </a:lnTo>
                  <a:lnTo>
                    <a:pt x="242" y="845"/>
                  </a:lnTo>
                  <a:lnTo>
                    <a:pt x="246" y="863"/>
                  </a:lnTo>
                  <a:lnTo>
                    <a:pt x="248" y="881"/>
                  </a:lnTo>
                  <a:lnTo>
                    <a:pt x="253" y="901"/>
                  </a:lnTo>
                  <a:lnTo>
                    <a:pt x="255" y="919"/>
                  </a:lnTo>
                  <a:lnTo>
                    <a:pt x="262" y="939"/>
                  </a:lnTo>
                  <a:lnTo>
                    <a:pt x="269" y="957"/>
                  </a:lnTo>
                  <a:lnTo>
                    <a:pt x="282" y="979"/>
                  </a:lnTo>
                  <a:lnTo>
                    <a:pt x="289" y="998"/>
                  </a:lnTo>
                  <a:lnTo>
                    <a:pt x="299" y="1012"/>
                  </a:lnTo>
                  <a:lnTo>
                    <a:pt x="311" y="1030"/>
                  </a:lnTo>
                  <a:lnTo>
                    <a:pt x="319" y="1038"/>
                  </a:lnTo>
                  <a:lnTo>
                    <a:pt x="329" y="1045"/>
                  </a:lnTo>
                  <a:lnTo>
                    <a:pt x="340" y="1050"/>
                  </a:lnTo>
                  <a:lnTo>
                    <a:pt x="353" y="1056"/>
                  </a:lnTo>
                  <a:lnTo>
                    <a:pt x="364" y="1058"/>
                  </a:lnTo>
                  <a:lnTo>
                    <a:pt x="377" y="1059"/>
                  </a:lnTo>
                  <a:lnTo>
                    <a:pt x="390" y="1058"/>
                  </a:lnTo>
                  <a:lnTo>
                    <a:pt x="402" y="1058"/>
                  </a:lnTo>
                  <a:lnTo>
                    <a:pt x="426" y="1048"/>
                  </a:lnTo>
                  <a:lnTo>
                    <a:pt x="439" y="1036"/>
                  </a:lnTo>
                  <a:lnTo>
                    <a:pt x="453" y="1016"/>
                  </a:lnTo>
                  <a:lnTo>
                    <a:pt x="492" y="974"/>
                  </a:lnTo>
                  <a:lnTo>
                    <a:pt x="519" y="965"/>
                  </a:lnTo>
                  <a:lnTo>
                    <a:pt x="524" y="965"/>
                  </a:lnTo>
                  <a:lnTo>
                    <a:pt x="530" y="954"/>
                  </a:lnTo>
                  <a:lnTo>
                    <a:pt x="477" y="959"/>
                  </a:lnTo>
                  <a:lnTo>
                    <a:pt x="472" y="888"/>
                  </a:lnTo>
                  <a:lnTo>
                    <a:pt x="450" y="699"/>
                  </a:lnTo>
                  <a:lnTo>
                    <a:pt x="444" y="677"/>
                  </a:lnTo>
                  <a:lnTo>
                    <a:pt x="441" y="657"/>
                  </a:lnTo>
                  <a:lnTo>
                    <a:pt x="437" y="637"/>
                  </a:lnTo>
                  <a:lnTo>
                    <a:pt x="433" y="617"/>
                  </a:lnTo>
                  <a:lnTo>
                    <a:pt x="426" y="597"/>
                  </a:lnTo>
                  <a:lnTo>
                    <a:pt x="419" y="577"/>
                  </a:lnTo>
                  <a:lnTo>
                    <a:pt x="410" y="557"/>
                  </a:lnTo>
                  <a:lnTo>
                    <a:pt x="401" y="539"/>
                  </a:lnTo>
                  <a:lnTo>
                    <a:pt x="391" y="524"/>
                  </a:lnTo>
                  <a:lnTo>
                    <a:pt x="384" y="513"/>
                  </a:lnTo>
                  <a:lnTo>
                    <a:pt x="375" y="503"/>
                  </a:lnTo>
                  <a:lnTo>
                    <a:pt x="366" y="497"/>
                  </a:lnTo>
                  <a:lnTo>
                    <a:pt x="355" y="492"/>
                  </a:lnTo>
                  <a:lnTo>
                    <a:pt x="346" y="488"/>
                  </a:lnTo>
                  <a:lnTo>
                    <a:pt x="335" y="486"/>
                  </a:lnTo>
                  <a:lnTo>
                    <a:pt x="326" y="488"/>
                  </a:lnTo>
                  <a:lnTo>
                    <a:pt x="308" y="493"/>
                  </a:lnTo>
                  <a:lnTo>
                    <a:pt x="289" y="503"/>
                  </a:lnTo>
                  <a:lnTo>
                    <a:pt x="313" y="371"/>
                  </a:lnTo>
                  <a:lnTo>
                    <a:pt x="353" y="304"/>
                  </a:lnTo>
                  <a:lnTo>
                    <a:pt x="359" y="300"/>
                  </a:lnTo>
                  <a:lnTo>
                    <a:pt x="364" y="299"/>
                  </a:lnTo>
                  <a:lnTo>
                    <a:pt x="373" y="300"/>
                  </a:lnTo>
                  <a:lnTo>
                    <a:pt x="410" y="342"/>
                  </a:lnTo>
                  <a:lnTo>
                    <a:pt x="411" y="348"/>
                  </a:lnTo>
                  <a:lnTo>
                    <a:pt x="417" y="355"/>
                  </a:lnTo>
                  <a:lnTo>
                    <a:pt x="424" y="351"/>
                  </a:lnTo>
                  <a:lnTo>
                    <a:pt x="402" y="308"/>
                  </a:lnTo>
                  <a:lnTo>
                    <a:pt x="379" y="280"/>
                  </a:lnTo>
                  <a:lnTo>
                    <a:pt x="364" y="277"/>
                  </a:lnTo>
                  <a:lnTo>
                    <a:pt x="379" y="204"/>
                  </a:lnTo>
                  <a:lnTo>
                    <a:pt x="435" y="97"/>
                  </a:lnTo>
                  <a:lnTo>
                    <a:pt x="457" y="73"/>
                  </a:lnTo>
                  <a:lnTo>
                    <a:pt x="513" y="22"/>
                  </a:lnTo>
                  <a:lnTo>
                    <a:pt x="552" y="4"/>
                  </a:lnTo>
                  <a:lnTo>
                    <a:pt x="572" y="2"/>
                  </a:lnTo>
                  <a:lnTo>
                    <a:pt x="594" y="2"/>
                  </a:lnTo>
                  <a:lnTo>
                    <a:pt x="608" y="0"/>
                  </a:lnTo>
                  <a:lnTo>
                    <a:pt x="623" y="2"/>
                  </a:lnTo>
                  <a:lnTo>
                    <a:pt x="637" y="7"/>
                  </a:lnTo>
                  <a:lnTo>
                    <a:pt x="654" y="15"/>
                  </a:lnTo>
                  <a:lnTo>
                    <a:pt x="668" y="22"/>
                  </a:lnTo>
                  <a:lnTo>
                    <a:pt x="685" y="33"/>
                  </a:lnTo>
                  <a:lnTo>
                    <a:pt x="701" y="44"/>
                  </a:lnTo>
                  <a:lnTo>
                    <a:pt x="717" y="60"/>
                  </a:lnTo>
                  <a:lnTo>
                    <a:pt x="745" y="91"/>
                  </a:lnTo>
                  <a:lnTo>
                    <a:pt x="756" y="106"/>
                  </a:lnTo>
                  <a:lnTo>
                    <a:pt x="774" y="139"/>
                  </a:lnTo>
                  <a:lnTo>
                    <a:pt x="785" y="153"/>
                  </a:lnTo>
                  <a:lnTo>
                    <a:pt x="834" y="251"/>
                  </a:lnTo>
                  <a:lnTo>
                    <a:pt x="845" y="284"/>
                  </a:lnTo>
                  <a:lnTo>
                    <a:pt x="810" y="313"/>
                  </a:lnTo>
                  <a:lnTo>
                    <a:pt x="794" y="315"/>
                  </a:lnTo>
                  <a:lnTo>
                    <a:pt x="779" y="319"/>
                  </a:lnTo>
                  <a:lnTo>
                    <a:pt x="765" y="322"/>
                  </a:lnTo>
                  <a:lnTo>
                    <a:pt x="750" y="326"/>
                  </a:lnTo>
                  <a:lnTo>
                    <a:pt x="736" y="326"/>
                  </a:lnTo>
                  <a:lnTo>
                    <a:pt x="723" y="326"/>
                  </a:lnTo>
                  <a:lnTo>
                    <a:pt x="708" y="324"/>
                  </a:lnTo>
                  <a:lnTo>
                    <a:pt x="697" y="324"/>
                  </a:lnTo>
                  <a:lnTo>
                    <a:pt x="679" y="328"/>
                  </a:lnTo>
                  <a:lnTo>
                    <a:pt x="670" y="333"/>
                  </a:lnTo>
                  <a:lnTo>
                    <a:pt x="657" y="342"/>
                  </a:lnTo>
                  <a:lnTo>
                    <a:pt x="644" y="348"/>
                  </a:lnTo>
                  <a:lnTo>
                    <a:pt x="634" y="355"/>
                  </a:lnTo>
                  <a:lnTo>
                    <a:pt x="623" y="364"/>
                  </a:lnTo>
                  <a:lnTo>
                    <a:pt x="614" y="375"/>
                  </a:lnTo>
                  <a:lnTo>
                    <a:pt x="603" y="386"/>
                  </a:lnTo>
                  <a:lnTo>
                    <a:pt x="595" y="397"/>
                  </a:lnTo>
                  <a:lnTo>
                    <a:pt x="590" y="408"/>
                  </a:lnTo>
                  <a:lnTo>
                    <a:pt x="586" y="421"/>
                  </a:lnTo>
                  <a:lnTo>
                    <a:pt x="577" y="452"/>
                  </a:lnTo>
                  <a:lnTo>
                    <a:pt x="575" y="484"/>
                  </a:lnTo>
                  <a:lnTo>
                    <a:pt x="573" y="515"/>
                  </a:lnTo>
                  <a:lnTo>
                    <a:pt x="579" y="546"/>
                  </a:lnTo>
                  <a:lnTo>
                    <a:pt x="583" y="577"/>
                  </a:lnTo>
                  <a:lnTo>
                    <a:pt x="590" y="608"/>
                  </a:lnTo>
                  <a:lnTo>
                    <a:pt x="595" y="639"/>
                  </a:lnTo>
                  <a:lnTo>
                    <a:pt x="604" y="672"/>
                  </a:lnTo>
                  <a:lnTo>
                    <a:pt x="641" y="757"/>
                  </a:lnTo>
                  <a:lnTo>
                    <a:pt x="661" y="781"/>
                  </a:lnTo>
                  <a:lnTo>
                    <a:pt x="679" y="781"/>
                  </a:lnTo>
                  <a:lnTo>
                    <a:pt x="675" y="765"/>
                  </a:lnTo>
                  <a:lnTo>
                    <a:pt x="674" y="754"/>
                  </a:lnTo>
                  <a:lnTo>
                    <a:pt x="672" y="741"/>
                  </a:lnTo>
                  <a:lnTo>
                    <a:pt x="675" y="728"/>
                  </a:lnTo>
                  <a:lnTo>
                    <a:pt x="737" y="657"/>
                  </a:lnTo>
                  <a:lnTo>
                    <a:pt x="750" y="648"/>
                  </a:lnTo>
                  <a:lnTo>
                    <a:pt x="788" y="639"/>
                  </a:lnTo>
                  <a:lnTo>
                    <a:pt x="799" y="639"/>
                  </a:lnTo>
                  <a:lnTo>
                    <a:pt x="810" y="643"/>
                  </a:lnTo>
                  <a:lnTo>
                    <a:pt x="823" y="646"/>
                  </a:lnTo>
                  <a:lnTo>
                    <a:pt x="837" y="655"/>
                  </a:lnTo>
                  <a:lnTo>
                    <a:pt x="848" y="664"/>
                  </a:lnTo>
                  <a:lnTo>
                    <a:pt x="861" y="675"/>
                  </a:lnTo>
                  <a:lnTo>
                    <a:pt x="870" y="686"/>
                  </a:lnTo>
                  <a:lnTo>
                    <a:pt x="881" y="701"/>
                  </a:lnTo>
                  <a:lnTo>
                    <a:pt x="930" y="812"/>
                  </a:lnTo>
                  <a:lnTo>
                    <a:pt x="938" y="819"/>
                  </a:lnTo>
                  <a:lnTo>
                    <a:pt x="941" y="843"/>
                  </a:lnTo>
                  <a:lnTo>
                    <a:pt x="945" y="866"/>
                  </a:lnTo>
                  <a:lnTo>
                    <a:pt x="945" y="890"/>
                  </a:lnTo>
                  <a:lnTo>
                    <a:pt x="947" y="914"/>
                  </a:lnTo>
                  <a:lnTo>
                    <a:pt x="943" y="936"/>
                  </a:lnTo>
                  <a:lnTo>
                    <a:pt x="939" y="961"/>
                  </a:lnTo>
                  <a:lnTo>
                    <a:pt x="932" y="985"/>
                  </a:lnTo>
                  <a:lnTo>
                    <a:pt x="925" y="1010"/>
                  </a:lnTo>
                  <a:lnTo>
                    <a:pt x="865" y="1083"/>
                  </a:lnTo>
                  <a:lnTo>
                    <a:pt x="848" y="1092"/>
                  </a:lnTo>
                  <a:lnTo>
                    <a:pt x="836" y="1094"/>
                  </a:lnTo>
                  <a:lnTo>
                    <a:pt x="825" y="1096"/>
                  </a:lnTo>
                  <a:lnTo>
                    <a:pt x="814" y="1098"/>
                  </a:lnTo>
                  <a:lnTo>
                    <a:pt x="803" y="1099"/>
                  </a:lnTo>
                  <a:lnTo>
                    <a:pt x="792" y="1098"/>
                  </a:lnTo>
                  <a:lnTo>
                    <a:pt x="781" y="1098"/>
                  </a:lnTo>
                  <a:lnTo>
                    <a:pt x="770" y="1096"/>
                  </a:lnTo>
                  <a:lnTo>
                    <a:pt x="759" y="1096"/>
                  </a:lnTo>
                  <a:lnTo>
                    <a:pt x="750" y="1101"/>
                  </a:lnTo>
                  <a:lnTo>
                    <a:pt x="750" y="1110"/>
                  </a:lnTo>
                  <a:lnTo>
                    <a:pt x="812" y="1119"/>
                  </a:lnTo>
                  <a:lnTo>
                    <a:pt x="812" y="1130"/>
                  </a:lnTo>
                  <a:lnTo>
                    <a:pt x="805" y="1139"/>
                  </a:lnTo>
                  <a:lnTo>
                    <a:pt x="797" y="1149"/>
                  </a:lnTo>
                  <a:lnTo>
                    <a:pt x="790" y="1154"/>
                  </a:lnTo>
                  <a:lnTo>
                    <a:pt x="783" y="1161"/>
                  </a:lnTo>
                  <a:lnTo>
                    <a:pt x="765" y="1169"/>
                  </a:lnTo>
                  <a:lnTo>
                    <a:pt x="750" y="1176"/>
                  </a:lnTo>
                  <a:lnTo>
                    <a:pt x="737" y="1180"/>
                  </a:lnTo>
                  <a:lnTo>
                    <a:pt x="732" y="1185"/>
                  </a:lnTo>
                  <a:lnTo>
                    <a:pt x="750" y="1194"/>
                  </a:lnTo>
                  <a:lnTo>
                    <a:pt x="759" y="1187"/>
                  </a:lnTo>
                  <a:lnTo>
                    <a:pt x="745" y="1218"/>
                  </a:lnTo>
                  <a:lnTo>
                    <a:pt x="745" y="1234"/>
                  </a:lnTo>
                  <a:lnTo>
                    <a:pt x="770" y="1238"/>
                  </a:lnTo>
                  <a:lnTo>
                    <a:pt x="741" y="1289"/>
                  </a:lnTo>
                  <a:lnTo>
                    <a:pt x="741" y="1300"/>
                  </a:lnTo>
                  <a:lnTo>
                    <a:pt x="830" y="1271"/>
                  </a:lnTo>
                  <a:lnTo>
                    <a:pt x="788" y="1365"/>
                  </a:lnTo>
                  <a:lnTo>
                    <a:pt x="788" y="1378"/>
                  </a:lnTo>
                  <a:lnTo>
                    <a:pt x="801" y="1378"/>
                  </a:lnTo>
                  <a:lnTo>
                    <a:pt x="816" y="1365"/>
                  </a:lnTo>
                  <a:lnTo>
                    <a:pt x="901" y="1327"/>
                  </a:lnTo>
                  <a:lnTo>
                    <a:pt x="888" y="1378"/>
                  </a:lnTo>
                  <a:lnTo>
                    <a:pt x="892" y="1383"/>
                  </a:lnTo>
                  <a:lnTo>
                    <a:pt x="905" y="1383"/>
                  </a:lnTo>
                  <a:lnTo>
                    <a:pt x="916" y="1371"/>
                  </a:lnTo>
                  <a:lnTo>
                    <a:pt x="929" y="1358"/>
                  </a:lnTo>
                  <a:lnTo>
                    <a:pt x="939" y="1345"/>
                  </a:lnTo>
                  <a:lnTo>
                    <a:pt x="950" y="1332"/>
                  </a:lnTo>
                  <a:lnTo>
                    <a:pt x="958" y="1318"/>
                  </a:lnTo>
                  <a:lnTo>
                    <a:pt x="967" y="1305"/>
                  </a:lnTo>
                  <a:lnTo>
                    <a:pt x="974" y="1291"/>
                  </a:lnTo>
                  <a:lnTo>
                    <a:pt x="981" y="1280"/>
                  </a:lnTo>
                  <a:lnTo>
                    <a:pt x="989" y="1314"/>
                  </a:lnTo>
                  <a:lnTo>
                    <a:pt x="990" y="1351"/>
                  </a:lnTo>
                  <a:lnTo>
                    <a:pt x="987" y="1387"/>
                  </a:lnTo>
                  <a:lnTo>
                    <a:pt x="983" y="1425"/>
                  </a:lnTo>
                  <a:lnTo>
                    <a:pt x="974" y="1462"/>
                  </a:lnTo>
                  <a:lnTo>
                    <a:pt x="967" y="1500"/>
                  </a:lnTo>
                  <a:lnTo>
                    <a:pt x="958" y="1538"/>
                  </a:lnTo>
                  <a:lnTo>
                    <a:pt x="952" y="1576"/>
                  </a:lnTo>
                  <a:lnTo>
                    <a:pt x="963" y="1578"/>
                  </a:lnTo>
                  <a:lnTo>
                    <a:pt x="978" y="1554"/>
                  </a:lnTo>
                  <a:lnTo>
                    <a:pt x="972" y="1642"/>
                  </a:lnTo>
                  <a:lnTo>
                    <a:pt x="969" y="1700"/>
                  </a:lnTo>
                  <a:lnTo>
                    <a:pt x="978" y="1709"/>
                  </a:lnTo>
                  <a:lnTo>
                    <a:pt x="987" y="1700"/>
                  </a:lnTo>
                  <a:lnTo>
                    <a:pt x="990" y="1680"/>
                  </a:lnTo>
                  <a:lnTo>
                    <a:pt x="1014" y="1709"/>
                  </a:lnTo>
                  <a:lnTo>
                    <a:pt x="1034" y="1882"/>
                  </a:lnTo>
                  <a:lnTo>
                    <a:pt x="1043" y="1897"/>
                  </a:lnTo>
                  <a:lnTo>
                    <a:pt x="1052" y="1902"/>
                  </a:lnTo>
                  <a:lnTo>
                    <a:pt x="1020" y="1938"/>
                  </a:lnTo>
                  <a:lnTo>
                    <a:pt x="1000" y="1953"/>
                  </a:lnTo>
                  <a:lnTo>
                    <a:pt x="980" y="1962"/>
                  </a:lnTo>
                  <a:lnTo>
                    <a:pt x="963" y="1971"/>
                  </a:lnTo>
                  <a:lnTo>
                    <a:pt x="943" y="1978"/>
                  </a:lnTo>
                  <a:lnTo>
                    <a:pt x="927" y="1986"/>
                  </a:lnTo>
                  <a:lnTo>
                    <a:pt x="907" y="1991"/>
                  </a:lnTo>
                  <a:lnTo>
                    <a:pt x="888" y="1997"/>
                  </a:lnTo>
                  <a:lnTo>
                    <a:pt x="870" y="2000"/>
                  </a:lnTo>
                  <a:lnTo>
                    <a:pt x="854" y="2006"/>
                  </a:lnTo>
                  <a:lnTo>
                    <a:pt x="632" y="2048"/>
                  </a:lnTo>
                  <a:lnTo>
                    <a:pt x="626" y="20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8" name="Freeform 78">
              <a:extLst>
                <a:ext uri="{FF2B5EF4-FFF2-40B4-BE49-F238E27FC236}">
                  <a16:creationId xmlns:a16="http://schemas.microsoft.com/office/drawing/2014/main" id="{F56BA9FD-E64F-4A70-8952-BCEA35DC9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867"/>
              <a:ext cx="74" cy="167"/>
            </a:xfrm>
            <a:custGeom>
              <a:avLst/>
              <a:gdLst>
                <a:gd name="T0" fmla="*/ 70 w 150"/>
                <a:gd name="T1" fmla="*/ 331 h 335"/>
                <a:gd name="T2" fmla="*/ 50 w 150"/>
                <a:gd name="T3" fmla="*/ 320 h 335"/>
                <a:gd name="T4" fmla="*/ 33 w 150"/>
                <a:gd name="T5" fmla="*/ 304 h 335"/>
                <a:gd name="T6" fmla="*/ 26 w 150"/>
                <a:gd name="T7" fmla="*/ 293 h 335"/>
                <a:gd name="T8" fmla="*/ 21 w 150"/>
                <a:gd name="T9" fmla="*/ 282 h 335"/>
                <a:gd name="T10" fmla="*/ 15 w 150"/>
                <a:gd name="T11" fmla="*/ 271 h 335"/>
                <a:gd name="T12" fmla="*/ 13 w 150"/>
                <a:gd name="T13" fmla="*/ 264 h 335"/>
                <a:gd name="T14" fmla="*/ 4 w 150"/>
                <a:gd name="T15" fmla="*/ 231 h 335"/>
                <a:gd name="T16" fmla="*/ 0 w 150"/>
                <a:gd name="T17" fmla="*/ 198 h 335"/>
                <a:gd name="T18" fmla="*/ 0 w 150"/>
                <a:gd name="T19" fmla="*/ 168 h 335"/>
                <a:gd name="T20" fmla="*/ 8 w 150"/>
                <a:gd name="T21" fmla="*/ 138 h 335"/>
                <a:gd name="T22" fmla="*/ 15 w 150"/>
                <a:gd name="T23" fmla="*/ 107 h 335"/>
                <a:gd name="T24" fmla="*/ 26 w 150"/>
                <a:gd name="T25" fmla="*/ 77 h 335"/>
                <a:gd name="T26" fmla="*/ 39 w 150"/>
                <a:gd name="T27" fmla="*/ 46 h 335"/>
                <a:gd name="T28" fmla="*/ 55 w 150"/>
                <a:gd name="T29" fmla="*/ 16 h 335"/>
                <a:gd name="T30" fmla="*/ 70 w 150"/>
                <a:gd name="T31" fmla="*/ 6 h 335"/>
                <a:gd name="T32" fmla="*/ 90 w 150"/>
                <a:gd name="T33" fmla="*/ 0 h 335"/>
                <a:gd name="T34" fmla="*/ 126 w 150"/>
                <a:gd name="T35" fmla="*/ 0 h 335"/>
                <a:gd name="T36" fmla="*/ 150 w 150"/>
                <a:gd name="T37" fmla="*/ 20 h 335"/>
                <a:gd name="T38" fmla="*/ 135 w 150"/>
                <a:gd name="T39" fmla="*/ 44 h 335"/>
                <a:gd name="T40" fmla="*/ 132 w 150"/>
                <a:gd name="T41" fmla="*/ 78 h 335"/>
                <a:gd name="T42" fmla="*/ 128 w 150"/>
                <a:gd name="T43" fmla="*/ 117 h 335"/>
                <a:gd name="T44" fmla="*/ 121 w 150"/>
                <a:gd name="T45" fmla="*/ 151 h 335"/>
                <a:gd name="T46" fmla="*/ 113 w 150"/>
                <a:gd name="T47" fmla="*/ 189 h 335"/>
                <a:gd name="T48" fmla="*/ 104 w 150"/>
                <a:gd name="T49" fmla="*/ 224 h 335"/>
                <a:gd name="T50" fmla="*/ 95 w 150"/>
                <a:gd name="T51" fmla="*/ 260 h 335"/>
                <a:gd name="T52" fmla="*/ 84 w 150"/>
                <a:gd name="T53" fmla="*/ 297 h 335"/>
                <a:gd name="T54" fmla="*/ 79 w 150"/>
                <a:gd name="T55" fmla="*/ 335 h 335"/>
                <a:gd name="T56" fmla="*/ 70 w 150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335">
                  <a:moveTo>
                    <a:pt x="70" y="331"/>
                  </a:moveTo>
                  <a:lnTo>
                    <a:pt x="50" y="320"/>
                  </a:lnTo>
                  <a:lnTo>
                    <a:pt x="33" y="304"/>
                  </a:lnTo>
                  <a:lnTo>
                    <a:pt x="26" y="293"/>
                  </a:lnTo>
                  <a:lnTo>
                    <a:pt x="21" y="282"/>
                  </a:lnTo>
                  <a:lnTo>
                    <a:pt x="15" y="271"/>
                  </a:lnTo>
                  <a:lnTo>
                    <a:pt x="13" y="264"/>
                  </a:lnTo>
                  <a:lnTo>
                    <a:pt x="4" y="231"/>
                  </a:lnTo>
                  <a:lnTo>
                    <a:pt x="0" y="198"/>
                  </a:lnTo>
                  <a:lnTo>
                    <a:pt x="0" y="168"/>
                  </a:lnTo>
                  <a:lnTo>
                    <a:pt x="8" y="138"/>
                  </a:lnTo>
                  <a:lnTo>
                    <a:pt x="15" y="107"/>
                  </a:lnTo>
                  <a:lnTo>
                    <a:pt x="26" y="77"/>
                  </a:lnTo>
                  <a:lnTo>
                    <a:pt x="39" y="46"/>
                  </a:lnTo>
                  <a:lnTo>
                    <a:pt x="55" y="16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26" y="0"/>
                  </a:lnTo>
                  <a:lnTo>
                    <a:pt x="150" y="20"/>
                  </a:lnTo>
                  <a:lnTo>
                    <a:pt x="135" y="44"/>
                  </a:lnTo>
                  <a:lnTo>
                    <a:pt x="132" y="78"/>
                  </a:lnTo>
                  <a:lnTo>
                    <a:pt x="128" y="117"/>
                  </a:lnTo>
                  <a:lnTo>
                    <a:pt x="121" y="151"/>
                  </a:lnTo>
                  <a:lnTo>
                    <a:pt x="113" y="189"/>
                  </a:lnTo>
                  <a:lnTo>
                    <a:pt x="104" y="224"/>
                  </a:lnTo>
                  <a:lnTo>
                    <a:pt x="95" y="260"/>
                  </a:lnTo>
                  <a:lnTo>
                    <a:pt x="84" y="297"/>
                  </a:lnTo>
                  <a:lnTo>
                    <a:pt x="79" y="335"/>
                  </a:lnTo>
                  <a:lnTo>
                    <a:pt x="70" y="331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19" name="Freeform 79">
              <a:extLst>
                <a:ext uri="{FF2B5EF4-FFF2-40B4-BE49-F238E27FC236}">
                  <a16:creationId xmlns:a16="http://schemas.microsoft.com/office/drawing/2014/main" id="{F256E088-D075-4B31-98EA-D93A362EF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976"/>
              <a:ext cx="949" cy="1044"/>
            </a:xfrm>
            <a:custGeom>
              <a:avLst/>
              <a:gdLst>
                <a:gd name="T0" fmla="*/ 1500 w 1899"/>
                <a:gd name="T1" fmla="*/ 2042 h 2090"/>
                <a:gd name="T2" fmla="*/ 1302 w 1899"/>
                <a:gd name="T3" fmla="*/ 2046 h 2090"/>
                <a:gd name="T4" fmla="*/ 1192 w 1899"/>
                <a:gd name="T5" fmla="*/ 1986 h 2090"/>
                <a:gd name="T6" fmla="*/ 1063 w 1899"/>
                <a:gd name="T7" fmla="*/ 2055 h 2090"/>
                <a:gd name="T8" fmla="*/ 947 w 1899"/>
                <a:gd name="T9" fmla="*/ 1942 h 2090"/>
                <a:gd name="T10" fmla="*/ 1302 w 1899"/>
                <a:gd name="T11" fmla="*/ 1840 h 2090"/>
                <a:gd name="T12" fmla="*/ 1460 w 1899"/>
                <a:gd name="T13" fmla="*/ 1702 h 2090"/>
                <a:gd name="T14" fmla="*/ 1537 w 1899"/>
                <a:gd name="T15" fmla="*/ 1480 h 2090"/>
                <a:gd name="T16" fmla="*/ 1580 w 1899"/>
                <a:gd name="T17" fmla="*/ 1194 h 2090"/>
                <a:gd name="T18" fmla="*/ 1560 w 1899"/>
                <a:gd name="T19" fmla="*/ 1069 h 2090"/>
                <a:gd name="T20" fmla="*/ 1659 w 1899"/>
                <a:gd name="T21" fmla="*/ 959 h 2090"/>
                <a:gd name="T22" fmla="*/ 1646 w 1899"/>
                <a:gd name="T23" fmla="*/ 868 h 2090"/>
                <a:gd name="T24" fmla="*/ 1611 w 1899"/>
                <a:gd name="T25" fmla="*/ 719 h 2090"/>
                <a:gd name="T26" fmla="*/ 1527 w 1899"/>
                <a:gd name="T27" fmla="*/ 596 h 2090"/>
                <a:gd name="T28" fmla="*/ 1405 w 1899"/>
                <a:gd name="T29" fmla="*/ 577 h 2090"/>
                <a:gd name="T30" fmla="*/ 1336 w 1899"/>
                <a:gd name="T31" fmla="*/ 505 h 2090"/>
                <a:gd name="T32" fmla="*/ 1202 w 1899"/>
                <a:gd name="T33" fmla="*/ 441 h 2090"/>
                <a:gd name="T34" fmla="*/ 1154 w 1899"/>
                <a:gd name="T35" fmla="*/ 474 h 2090"/>
                <a:gd name="T36" fmla="*/ 1052 w 1899"/>
                <a:gd name="T37" fmla="*/ 623 h 2090"/>
                <a:gd name="T38" fmla="*/ 887 w 1899"/>
                <a:gd name="T39" fmla="*/ 734 h 2090"/>
                <a:gd name="T40" fmla="*/ 748 w 1899"/>
                <a:gd name="T41" fmla="*/ 728 h 2090"/>
                <a:gd name="T42" fmla="*/ 788 w 1899"/>
                <a:gd name="T43" fmla="*/ 810 h 2090"/>
                <a:gd name="T44" fmla="*/ 717 w 1899"/>
                <a:gd name="T45" fmla="*/ 1027 h 2090"/>
                <a:gd name="T46" fmla="*/ 630 w 1899"/>
                <a:gd name="T47" fmla="*/ 1416 h 2090"/>
                <a:gd name="T48" fmla="*/ 721 w 1899"/>
                <a:gd name="T49" fmla="*/ 1791 h 2090"/>
                <a:gd name="T50" fmla="*/ 816 w 1899"/>
                <a:gd name="T51" fmla="*/ 1891 h 2090"/>
                <a:gd name="T52" fmla="*/ 732 w 1899"/>
                <a:gd name="T53" fmla="*/ 2015 h 2090"/>
                <a:gd name="T54" fmla="*/ 566 w 1899"/>
                <a:gd name="T55" fmla="*/ 1900 h 2090"/>
                <a:gd name="T56" fmla="*/ 277 w 1899"/>
                <a:gd name="T57" fmla="*/ 1889 h 2090"/>
                <a:gd name="T58" fmla="*/ 147 w 1899"/>
                <a:gd name="T59" fmla="*/ 1691 h 2090"/>
                <a:gd name="T60" fmla="*/ 116 w 1899"/>
                <a:gd name="T61" fmla="*/ 1604 h 2090"/>
                <a:gd name="T62" fmla="*/ 23 w 1899"/>
                <a:gd name="T63" fmla="*/ 1509 h 2090"/>
                <a:gd name="T64" fmla="*/ 36 w 1899"/>
                <a:gd name="T65" fmla="*/ 1274 h 2090"/>
                <a:gd name="T66" fmla="*/ 333 w 1899"/>
                <a:gd name="T67" fmla="*/ 1198 h 2090"/>
                <a:gd name="T68" fmla="*/ 333 w 1899"/>
                <a:gd name="T69" fmla="*/ 1074 h 2090"/>
                <a:gd name="T70" fmla="*/ 435 w 1899"/>
                <a:gd name="T71" fmla="*/ 1018 h 2090"/>
                <a:gd name="T72" fmla="*/ 504 w 1899"/>
                <a:gd name="T73" fmla="*/ 1023 h 2090"/>
                <a:gd name="T74" fmla="*/ 470 w 1899"/>
                <a:gd name="T75" fmla="*/ 823 h 2090"/>
                <a:gd name="T76" fmla="*/ 499 w 1899"/>
                <a:gd name="T77" fmla="*/ 708 h 2090"/>
                <a:gd name="T78" fmla="*/ 561 w 1899"/>
                <a:gd name="T79" fmla="*/ 605 h 2090"/>
                <a:gd name="T80" fmla="*/ 666 w 1899"/>
                <a:gd name="T81" fmla="*/ 302 h 2090"/>
                <a:gd name="T82" fmla="*/ 905 w 1899"/>
                <a:gd name="T83" fmla="*/ 262 h 2090"/>
                <a:gd name="T84" fmla="*/ 965 w 1899"/>
                <a:gd name="T85" fmla="*/ 237 h 2090"/>
                <a:gd name="T86" fmla="*/ 1092 w 1899"/>
                <a:gd name="T87" fmla="*/ 22 h 2090"/>
                <a:gd name="T88" fmla="*/ 1247 w 1899"/>
                <a:gd name="T89" fmla="*/ 15 h 2090"/>
                <a:gd name="T90" fmla="*/ 1382 w 1899"/>
                <a:gd name="T91" fmla="*/ 257 h 2090"/>
                <a:gd name="T92" fmla="*/ 1558 w 1899"/>
                <a:gd name="T93" fmla="*/ 217 h 2090"/>
                <a:gd name="T94" fmla="*/ 1719 w 1899"/>
                <a:gd name="T95" fmla="*/ 386 h 2090"/>
                <a:gd name="T96" fmla="*/ 1842 w 1899"/>
                <a:gd name="T97" fmla="*/ 454 h 2090"/>
                <a:gd name="T98" fmla="*/ 1859 w 1899"/>
                <a:gd name="T99" fmla="*/ 672 h 2090"/>
                <a:gd name="T100" fmla="*/ 1864 w 1899"/>
                <a:gd name="T101" fmla="*/ 805 h 2090"/>
                <a:gd name="T102" fmla="*/ 1852 w 1899"/>
                <a:gd name="T103" fmla="*/ 938 h 2090"/>
                <a:gd name="T104" fmla="*/ 1706 w 1899"/>
                <a:gd name="T105" fmla="*/ 1091 h 2090"/>
                <a:gd name="T106" fmla="*/ 1760 w 1899"/>
                <a:gd name="T107" fmla="*/ 1165 h 2090"/>
                <a:gd name="T108" fmla="*/ 1739 w 1899"/>
                <a:gd name="T109" fmla="*/ 1258 h 2090"/>
                <a:gd name="T110" fmla="*/ 1731 w 1899"/>
                <a:gd name="T111" fmla="*/ 1393 h 2090"/>
                <a:gd name="T112" fmla="*/ 1770 w 1899"/>
                <a:gd name="T113" fmla="*/ 1504 h 2090"/>
                <a:gd name="T114" fmla="*/ 1899 w 1899"/>
                <a:gd name="T115" fmla="*/ 1647 h 2090"/>
                <a:gd name="T116" fmla="*/ 1782 w 1899"/>
                <a:gd name="T117" fmla="*/ 1859 h 2090"/>
                <a:gd name="T118" fmla="*/ 1821 w 1899"/>
                <a:gd name="T119" fmla="*/ 1955 h 2090"/>
                <a:gd name="T120" fmla="*/ 1691 w 1899"/>
                <a:gd name="T121" fmla="*/ 2082 h 2090"/>
                <a:gd name="T122" fmla="*/ 1617 w 1899"/>
                <a:gd name="T123" fmla="*/ 209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9" h="2090">
                  <a:moveTo>
                    <a:pt x="1617" y="2090"/>
                  </a:moveTo>
                  <a:lnTo>
                    <a:pt x="1598" y="2086"/>
                  </a:lnTo>
                  <a:lnTo>
                    <a:pt x="1582" y="2084"/>
                  </a:lnTo>
                  <a:lnTo>
                    <a:pt x="1566" y="2079"/>
                  </a:lnTo>
                  <a:lnTo>
                    <a:pt x="1549" y="2073"/>
                  </a:lnTo>
                  <a:lnTo>
                    <a:pt x="1533" y="2064"/>
                  </a:lnTo>
                  <a:lnTo>
                    <a:pt x="1517" y="2055"/>
                  </a:lnTo>
                  <a:lnTo>
                    <a:pt x="1500" y="2042"/>
                  </a:lnTo>
                  <a:lnTo>
                    <a:pt x="1484" y="2031"/>
                  </a:lnTo>
                  <a:lnTo>
                    <a:pt x="1462" y="2006"/>
                  </a:lnTo>
                  <a:lnTo>
                    <a:pt x="1456" y="1990"/>
                  </a:lnTo>
                  <a:lnTo>
                    <a:pt x="1415" y="2019"/>
                  </a:lnTo>
                  <a:lnTo>
                    <a:pt x="1367" y="2042"/>
                  </a:lnTo>
                  <a:lnTo>
                    <a:pt x="1333" y="2048"/>
                  </a:lnTo>
                  <a:lnTo>
                    <a:pt x="1316" y="2046"/>
                  </a:lnTo>
                  <a:lnTo>
                    <a:pt x="1302" y="2046"/>
                  </a:lnTo>
                  <a:lnTo>
                    <a:pt x="1287" y="2042"/>
                  </a:lnTo>
                  <a:lnTo>
                    <a:pt x="1273" y="2041"/>
                  </a:lnTo>
                  <a:lnTo>
                    <a:pt x="1258" y="2033"/>
                  </a:lnTo>
                  <a:lnTo>
                    <a:pt x="1243" y="2026"/>
                  </a:lnTo>
                  <a:lnTo>
                    <a:pt x="1229" y="2015"/>
                  </a:lnTo>
                  <a:lnTo>
                    <a:pt x="1216" y="2006"/>
                  </a:lnTo>
                  <a:lnTo>
                    <a:pt x="1196" y="1982"/>
                  </a:lnTo>
                  <a:lnTo>
                    <a:pt x="1192" y="1986"/>
                  </a:lnTo>
                  <a:lnTo>
                    <a:pt x="1180" y="2000"/>
                  </a:lnTo>
                  <a:lnTo>
                    <a:pt x="1161" y="2011"/>
                  </a:lnTo>
                  <a:lnTo>
                    <a:pt x="1145" y="2022"/>
                  </a:lnTo>
                  <a:lnTo>
                    <a:pt x="1129" y="2030"/>
                  </a:lnTo>
                  <a:lnTo>
                    <a:pt x="1112" y="2039"/>
                  </a:lnTo>
                  <a:lnTo>
                    <a:pt x="1096" y="2044"/>
                  </a:lnTo>
                  <a:lnTo>
                    <a:pt x="1080" y="2050"/>
                  </a:lnTo>
                  <a:lnTo>
                    <a:pt x="1063" y="2055"/>
                  </a:lnTo>
                  <a:lnTo>
                    <a:pt x="1047" y="2062"/>
                  </a:lnTo>
                  <a:lnTo>
                    <a:pt x="1003" y="2070"/>
                  </a:lnTo>
                  <a:lnTo>
                    <a:pt x="994" y="2075"/>
                  </a:lnTo>
                  <a:lnTo>
                    <a:pt x="970" y="2061"/>
                  </a:lnTo>
                  <a:lnTo>
                    <a:pt x="932" y="2039"/>
                  </a:lnTo>
                  <a:lnTo>
                    <a:pt x="923" y="2028"/>
                  </a:lnTo>
                  <a:lnTo>
                    <a:pt x="934" y="1959"/>
                  </a:lnTo>
                  <a:lnTo>
                    <a:pt x="947" y="1942"/>
                  </a:lnTo>
                  <a:lnTo>
                    <a:pt x="985" y="1948"/>
                  </a:lnTo>
                  <a:lnTo>
                    <a:pt x="1125" y="1928"/>
                  </a:lnTo>
                  <a:lnTo>
                    <a:pt x="1136" y="1924"/>
                  </a:lnTo>
                  <a:lnTo>
                    <a:pt x="1165" y="1911"/>
                  </a:lnTo>
                  <a:lnTo>
                    <a:pt x="1187" y="1906"/>
                  </a:lnTo>
                  <a:lnTo>
                    <a:pt x="1269" y="1868"/>
                  </a:lnTo>
                  <a:lnTo>
                    <a:pt x="1282" y="1855"/>
                  </a:lnTo>
                  <a:lnTo>
                    <a:pt x="1302" y="1840"/>
                  </a:lnTo>
                  <a:lnTo>
                    <a:pt x="1324" y="1826"/>
                  </a:lnTo>
                  <a:lnTo>
                    <a:pt x="1345" y="1808"/>
                  </a:lnTo>
                  <a:lnTo>
                    <a:pt x="1369" y="1791"/>
                  </a:lnTo>
                  <a:lnTo>
                    <a:pt x="1391" y="1771"/>
                  </a:lnTo>
                  <a:lnTo>
                    <a:pt x="1413" y="1753"/>
                  </a:lnTo>
                  <a:lnTo>
                    <a:pt x="1431" y="1731"/>
                  </a:lnTo>
                  <a:lnTo>
                    <a:pt x="1451" y="1711"/>
                  </a:lnTo>
                  <a:lnTo>
                    <a:pt x="1460" y="1702"/>
                  </a:lnTo>
                  <a:lnTo>
                    <a:pt x="1480" y="1673"/>
                  </a:lnTo>
                  <a:lnTo>
                    <a:pt x="1496" y="1646"/>
                  </a:lnTo>
                  <a:lnTo>
                    <a:pt x="1507" y="1618"/>
                  </a:lnTo>
                  <a:lnTo>
                    <a:pt x="1517" y="1591"/>
                  </a:lnTo>
                  <a:lnTo>
                    <a:pt x="1520" y="1562"/>
                  </a:lnTo>
                  <a:lnTo>
                    <a:pt x="1526" y="1535"/>
                  </a:lnTo>
                  <a:lnTo>
                    <a:pt x="1531" y="1507"/>
                  </a:lnTo>
                  <a:lnTo>
                    <a:pt x="1537" y="1480"/>
                  </a:lnTo>
                  <a:lnTo>
                    <a:pt x="1537" y="1411"/>
                  </a:lnTo>
                  <a:lnTo>
                    <a:pt x="1531" y="1289"/>
                  </a:lnTo>
                  <a:lnTo>
                    <a:pt x="1524" y="1265"/>
                  </a:lnTo>
                  <a:lnTo>
                    <a:pt x="1537" y="1152"/>
                  </a:lnTo>
                  <a:lnTo>
                    <a:pt x="1551" y="1174"/>
                  </a:lnTo>
                  <a:lnTo>
                    <a:pt x="1555" y="1180"/>
                  </a:lnTo>
                  <a:lnTo>
                    <a:pt x="1571" y="1194"/>
                  </a:lnTo>
                  <a:lnTo>
                    <a:pt x="1580" y="1194"/>
                  </a:lnTo>
                  <a:lnTo>
                    <a:pt x="1564" y="1171"/>
                  </a:lnTo>
                  <a:lnTo>
                    <a:pt x="1558" y="1158"/>
                  </a:lnTo>
                  <a:lnTo>
                    <a:pt x="1557" y="1145"/>
                  </a:lnTo>
                  <a:lnTo>
                    <a:pt x="1555" y="1132"/>
                  </a:lnTo>
                  <a:lnTo>
                    <a:pt x="1555" y="1120"/>
                  </a:lnTo>
                  <a:lnTo>
                    <a:pt x="1555" y="1101"/>
                  </a:lnTo>
                  <a:lnTo>
                    <a:pt x="1557" y="1085"/>
                  </a:lnTo>
                  <a:lnTo>
                    <a:pt x="1560" y="1069"/>
                  </a:lnTo>
                  <a:lnTo>
                    <a:pt x="1567" y="1052"/>
                  </a:lnTo>
                  <a:lnTo>
                    <a:pt x="1573" y="1036"/>
                  </a:lnTo>
                  <a:lnTo>
                    <a:pt x="1582" y="1020"/>
                  </a:lnTo>
                  <a:lnTo>
                    <a:pt x="1593" y="1003"/>
                  </a:lnTo>
                  <a:lnTo>
                    <a:pt x="1608" y="987"/>
                  </a:lnTo>
                  <a:lnTo>
                    <a:pt x="1640" y="958"/>
                  </a:lnTo>
                  <a:lnTo>
                    <a:pt x="1646" y="954"/>
                  </a:lnTo>
                  <a:lnTo>
                    <a:pt x="1659" y="959"/>
                  </a:lnTo>
                  <a:lnTo>
                    <a:pt x="1664" y="959"/>
                  </a:lnTo>
                  <a:lnTo>
                    <a:pt x="1664" y="954"/>
                  </a:lnTo>
                  <a:lnTo>
                    <a:pt x="1664" y="939"/>
                  </a:lnTo>
                  <a:lnTo>
                    <a:pt x="1651" y="930"/>
                  </a:lnTo>
                  <a:lnTo>
                    <a:pt x="1646" y="914"/>
                  </a:lnTo>
                  <a:lnTo>
                    <a:pt x="1644" y="899"/>
                  </a:lnTo>
                  <a:lnTo>
                    <a:pt x="1644" y="883"/>
                  </a:lnTo>
                  <a:lnTo>
                    <a:pt x="1646" y="868"/>
                  </a:lnTo>
                  <a:lnTo>
                    <a:pt x="1675" y="803"/>
                  </a:lnTo>
                  <a:lnTo>
                    <a:pt x="1675" y="807"/>
                  </a:lnTo>
                  <a:lnTo>
                    <a:pt x="1693" y="785"/>
                  </a:lnTo>
                  <a:lnTo>
                    <a:pt x="1682" y="779"/>
                  </a:lnTo>
                  <a:lnTo>
                    <a:pt x="1660" y="783"/>
                  </a:lnTo>
                  <a:lnTo>
                    <a:pt x="1617" y="756"/>
                  </a:lnTo>
                  <a:lnTo>
                    <a:pt x="1609" y="737"/>
                  </a:lnTo>
                  <a:lnTo>
                    <a:pt x="1611" y="719"/>
                  </a:lnTo>
                  <a:lnTo>
                    <a:pt x="1617" y="701"/>
                  </a:lnTo>
                  <a:lnTo>
                    <a:pt x="1622" y="685"/>
                  </a:lnTo>
                  <a:lnTo>
                    <a:pt x="1637" y="679"/>
                  </a:lnTo>
                  <a:lnTo>
                    <a:pt x="1555" y="670"/>
                  </a:lnTo>
                  <a:lnTo>
                    <a:pt x="1527" y="646"/>
                  </a:lnTo>
                  <a:lnTo>
                    <a:pt x="1524" y="643"/>
                  </a:lnTo>
                  <a:lnTo>
                    <a:pt x="1522" y="619"/>
                  </a:lnTo>
                  <a:lnTo>
                    <a:pt x="1527" y="596"/>
                  </a:lnTo>
                  <a:lnTo>
                    <a:pt x="1537" y="590"/>
                  </a:lnTo>
                  <a:lnTo>
                    <a:pt x="1522" y="586"/>
                  </a:lnTo>
                  <a:lnTo>
                    <a:pt x="1513" y="592"/>
                  </a:lnTo>
                  <a:lnTo>
                    <a:pt x="1466" y="599"/>
                  </a:lnTo>
                  <a:lnTo>
                    <a:pt x="1449" y="597"/>
                  </a:lnTo>
                  <a:lnTo>
                    <a:pt x="1435" y="596"/>
                  </a:lnTo>
                  <a:lnTo>
                    <a:pt x="1420" y="588"/>
                  </a:lnTo>
                  <a:lnTo>
                    <a:pt x="1405" y="577"/>
                  </a:lnTo>
                  <a:lnTo>
                    <a:pt x="1393" y="557"/>
                  </a:lnTo>
                  <a:lnTo>
                    <a:pt x="1385" y="541"/>
                  </a:lnTo>
                  <a:lnTo>
                    <a:pt x="1380" y="523"/>
                  </a:lnTo>
                  <a:lnTo>
                    <a:pt x="1380" y="506"/>
                  </a:lnTo>
                  <a:lnTo>
                    <a:pt x="1380" y="492"/>
                  </a:lnTo>
                  <a:lnTo>
                    <a:pt x="1364" y="495"/>
                  </a:lnTo>
                  <a:lnTo>
                    <a:pt x="1351" y="501"/>
                  </a:lnTo>
                  <a:lnTo>
                    <a:pt x="1336" y="505"/>
                  </a:lnTo>
                  <a:lnTo>
                    <a:pt x="1324" y="506"/>
                  </a:lnTo>
                  <a:lnTo>
                    <a:pt x="1303" y="505"/>
                  </a:lnTo>
                  <a:lnTo>
                    <a:pt x="1285" y="501"/>
                  </a:lnTo>
                  <a:lnTo>
                    <a:pt x="1265" y="495"/>
                  </a:lnTo>
                  <a:lnTo>
                    <a:pt x="1249" y="486"/>
                  </a:lnTo>
                  <a:lnTo>
                    <a:pt x="1231" y="474"/>
                  </a:lnTo>
                  <a:lnTo>
                    <a:pt x="1214" y="459"/>
                  </a:lnTo>
                  <a:lnTo>
                    <a:pt x="1202" y="441"/>
                  </a:lnTo>
                  <a:lnTo>
                    <a:pt x="1192" y="424"/>
                  </a:lnTo>
                  <a:lnTo>
                    <a:pt x="1180" y="412"/>
                  </a:lnTo>
                  <a:lnTo>
                    <a:pt x="1172" y="401"/>
                  </a:lnTo>
                  <a:lnTo>
                    <a:pt x="1171" y="414"/>
                  </a:lnTo>
                  <a:lnTo>
                    <a:pt x="1169" y="428"/>
                  </a:lnTo>
                  <a:lnTo>
                    <a:pt x="1165" y="443"/>
                  </a:lnTo>
                  <a:lnTo>
                    <a:pt x="1161" y="459"/>
                  </a:lnTo>
                  <a:lnTo>
                    <a:pt x="1154" y="474"/>
                  </a:lnTo>
                  <a:lnTo>
                    <a:pt x="1145" y="488"/>
                  </a:lnTo>
                  <a:lnTo>
                    <a:pt x="1134" y="503"/>
                  </a:lnTo>
                  <a:lnTo>
                    <a:pt x="1125" y="519"/>
                  </a:lnTo>
                  <a:lnTo>
                    <a:pt x="1083" y="528"/>
                  </a:lnTo>
                  <a:lnTo>
                    <a:pt x="1074" y="575"/>
                  </a:lnTo>
                  <a:lnTo>
                    <a:pt x="1067" y="590"/>
                  </a:lnTo>
                  <a:lnTo>
                    <a:pt x="1061" y="606"/>
                  </a:lnTo>
                  <a:lnTo>
                    <a:pt x="1052" y="623"/>
                  </a:lnTo>
                  <a:lnTo>
                    <a:pt x="1045" y="639"/>
                  </a:lnTo>
                  <a:lnTo>
                    <a:pt x="1032" y="654"/>
                  </a:lnTo>
                  <a:lnTo>
                    <a:pt x="1019" y="670"/>
                  </a:lnTo>
                  <a:lnTo>
                    <a:pt x="1005" y="685"/>
                  </a:lnTo>
                  <a:lnTo>
                    <a:pt x="990" y="699"/>
                  </a:lnTo>
                  <a:lnTo>
                    <a:pt x="923" y="727"/>
                  </a:lnTo>
                  <a:lnTo>
                    <a:pt x="905" y="730"/>
                  </a:lnTo>
                  <a:lnTo>
                    <a:pt x="887" y="734"/>
                  </a:lnTo>
                  <a:lnTo>
                    <a:pt x="870" y="736"/>
                  </a:lnTo>
                  <a:lnTo>
                    <a:pt x="854" y="737"/>
                  </a:lnTo>
                  <a:lnTo>
                    <a:pt x="836" y="736"/>
                  </a:lnTo>
                  <a:lnTo>
                    <a:pt x="819" y="734"/>
                  </a:lnTo>
                  <a:lnTo>
                    <a:pt x="803" y="732"/>
                  </a:lnTo>
                  <a:lnTo>
                    <a:pt x="786" y="732"/>
                  </a:lnTo>
                  <a:lnTo>
                    <a:pt x="750" y="721"/>
                  </a:lnTo>
                  <a:lnTo>
                    <a:pt x="748" y="728"/>
                  </a:lnTo>
                  <a:lnTo>
                    <a:pt x="783" y="750"/>
                  </a:lnTo>
                  <a:lnTo>
                    <a:pt x="806" y="752"/>
                  </a:lnTo>
                  <a:lnTo>
                    <a:pt x="801" y="761"/>
                  </a:lnTo>
                  <a:lnTo>
                    <a:pt x="795" y="772"/>
                  </a:lnTo>
                  <a:lnTo>
                    <a:pt x="792" y="781"/>
                  </a:lnTo>
                  <a:lnTo>
                    <a:pt x="792" y="792"/>
                  </a:lnTo>
                  <a:lnTo>
                    <a:pt x="788" y="799"/>
                  </a:lnTo>
                  <a:lnTo>
                    <a:pt x="788" y="810"/>
                  </a:lnTo>
                  <a:lnTo>
                    <a:pt x="788" y="819"/>
                  </a:lnTo>
                  <a:lnTo>
                    <a:pt x="788" y="830"/>
                  </a:lnTo>
                  <a:lnTo>
                    <a:pt x="792" y="845"/>
                  </a:lnTo>
                  <a:lnTo>
                    <a:pt x="819" y="868"/>
                  </a:lnTo>
                  <a:lnTo>
                    <a:pt x="786" y="907"/>
                  </a:lnTo>
                  <a:lnTo>
                    <a:pt x="759" y="947"/>
                  </a:lnTo>
                  <a:lnTo>
                    <a:pt x="735" y="987"/>
                  </a:lnTo>
                  <a:lnTo>
                    <a:pt x="717" y="1027"/>
                  </a:lnTo>
                  <a:lnTo>
                    <a:pt x="701" y="1065"/>
                  </a:lnTo>
                  <a:lnTo>
                    <a:pt x="686" y="1105"/>
                  </a:lnTo>
                  <a:lnTo>
                    <a:pt x="674" y="1145"/>
                  </a:lnTo>
                  <a:lnTo>
                    <a:pt x="661" y="1185"/>
                  </a:lnTo>
                  <a:lnTo>
                    <a:pt x="648" y="1242"/>
                  </a:lnTo>
                  <a:lnTo>
                    <a:pt x="639" y="1300"/>
                  </a:lnTo>
                  <a:lnTo>
                    <a:pt x="632" y="1358"/>
                  </a:lnTo>
                  <a:lnTo>
                    <a:pt x="630" y="1416"/>
                  </a:lnTo>
                  <a:lnTo>
                    <a:pt x="628" y="1473"/>
                  </a:lnTo>
                  <a:lnTo>
                    <a:pt x="632" y="1529"/>
                  </a:lnTo>
                  <a:lnTo>
                    <a:pt x="639" y="1586"/>
                  </a:lnTo>
                  <a:lnTo>
                    <a:pt x="653" y="1646"/>
                  </a:lnTo>
                  <a:lnTo>
                    <a:pt x="653" y="1657"/>
                  </a:lnTo>
                  <a:lnTo>
                    <a:pt x="668" y="1695"/>
                  </a:lnTo>
                  <a:lnTo>
                    <a:pt x="674" y="1707"/>
                  </a:lnTo>
                  <a:lnTo>
                    <a:pt x="721" y="1791"/>
                  </a:lnTo>
                  <a:lnTo>
                    <a:pt x="748" y="1826"/>
                  </a:lnTo>
                  <a:lnTo>
                    <a:pt x="755" y="1835"/>
                  </a:lnTo>
                  <a:lnTo>
                    <a:pt x="765" y="1846"/>
                  </a:lnTo>
                  <a:lnTo>
                    <a:pt x="774" y="1855"/>
                  </a:lnTo>
                  <a:lnTo>
                    <a:pt x="785" y="1866"/>
                  </a:lnTo>
                  <a:lnTo>
                    <a:pt x="794" y="1873"/>
                  </a:lnTo>
                  <a:lnTo>
                    <a:pt x="805" y="1884"/>
                  </a:lnTo>
                  <a:lnTo>
                    <a:pt x="816" y="1891"/>
                  </a:lnTo>
                  <a:lnTo>
                    <a:pt x="828" y="1902"/>
                  </a:lnTo>
                  <a:lnTo>
                    <a:pt x="805" y="2006"/>
                  </a:lnTo>
                  <a:lnTo>
                    <a:pt x="792" y="2006"/>
                  </a:lnTo>
                  <a:lnTo>
                    <a:pt x="783" y="2010"/>
                  </a:lnTo>
                  <a:lnTo>
                    <a:pt x="768" y="2013"/>
                  </a:lnTo>
                  <a:lnTo>
                    <a:pt x="755" y="2015"/>
                  </a:lnTo>
                  <a:lnTo>
                    <a:pt x="743" y="2015"/>
                  </a:lnTo>
                  <a:lnTo>
                    <a:pt x="732" y="2015"/>
                  </a:lnTo>
                  <a:lnTo>
                    <a:pt x="719" y="2013"/>
                  </a:lnTo>
                  <a:lnTo>
                    <a:pt x="706" y="2011"/>
                  </a:lnTo>
                  <a:lnTo>
                    <a:pt x="694" y="2011"/>
                  </a:lnTo>
                  <a:lnTo>
                    <a:pt x="683" y="2015"/>
                  </a:lnTo>
                  <a:lnTo>
                    <a:pt x="670" y="2019"/>
                  </a:lnTo>
                  <a:lnTo>
                    <a:pt x="637" y="1999"/>
                  </a:lnTo>
                  <a:lnTo>
                    <a:pt x="602" y="1957"/>
                  </a:lnTo>
                  <a:lnTo>
                    <a:pt x="566" y="1900"/>
                  </a:lnTo>
                  <a:lnTo>
                    <a:pt x="564" y="1888"/>
                  </a:lnTo>
                  <a:lnTo>
                    <a:pt x="548" y="1888"/>
                  </a:lnTo>
                  <a:lnTo>
                    <a:pt x="502" y="1899"/>
                  </a:lnTo>
                  <a:lnTo>
                    <a:pt x="459" y="1909"/>
                  </a:lnTo>
                  <a:lnTo>
                    <a:pt x="413" y="1915"/>
                  </a:lnTo>
                  <a:lnTo>
                    <a:pt x="368" y="1917"/>
                  </a:lnTo>
                  <a:lnTo>
                    <a:pt x="322" y="1908"/>
                  </a:lnTo>
                  <a:lnTo>
                    <a:pt x="277" y="1889"/>
                  </a:lnTo>
                  <a:lnTo>
                    <a:pt x="233" y="1860"/>
                  </a:lnTo>
                  <a:lnTo>
                    <a:pt x="189" y="1820"/>
                  </a:lnTo>
                  <a:lnTo>
                    <a:pt x="178" y="1806"/>
                  </a:lnTo>
                  <a:lnTo>
                    <a:pt x="156" y="1758"/>
                  </a:lnTo>
                  <a:lnTo>
                    <a:pt x="149" y="1740"/>
                  </a:lnTo>
                  <a:lnTo>
                    <a:pt x="147" y="1724"/>
                  </a:lnTo>
                  <a:lnTo>
                    <a:pt x="145" y="1707"/>
                  </a:lnTo>
                  <a:lnTo>
                    <a:pt x="147" y="1691"/>
                  </a:lnTo>
                  <a:lnTo>
                    <a:pt x="147" y="1675"/>
                  </a:lnTo>
                  <a:lnTo>
                    <a:pt x="151" y="1658"/>
                  </a:lnTo>
                  <a:lnTo>
                    <a:pt x="155" y="1642"/>
                  </a:lnTo>
                  <a:lnTo>
                    <a:pt x="160" y="1627"/>
                  </a:lnTo>
                  <a:lnTo>
                    <a:pt x="156" y="1618"/>
                  </a:lnTo>
                  <a:lnTo>
                    <a:pt x="142" y="1613"/>
                  </a:lnTo>
                  <a:lnTo>
                    <a:pt x="131" y="1609"/>
                  </a:lnTo>
                  <a:lnTo>
                    <a:pt x="116" y="1604"/>
                  </a:lnTo>
                  <a:lnTo>
                    <a:pt x="105" y="1600"/>
                  </a:lnTo>
                  <a:lnTo>
                    <a:pt x="91" y="1591"/>
                  </a:lnTo>
                  <a:lnTo>
                    <a:pt x="78" y="1584"/>
                  </a:lnTo>
                  <a:lnTo>
                    <a:pt x="67" y="1573"/>
                  </a:lnTo>
                  <a:lnTo>
                    <a:pt x="56" y="1562"/>
                  </a:lnTo>
                  <a:lnTo>
                    <a:pt x="33" y="1527"/>
                  </a:lnTo>
                  <a:lnTo>
                    <a:pt x="27" y="1524"/>
                  </a:lnTo>
                  <a:lnTo>
                    <a:pt x="23" y="1509"/>
                  </a:lnTo>
                  <a:lnTo>
                    <a:pt x="18" y="1500"/>
                  </a:lnTo>
                  <a:lnTo>
                    <a:pt x="7" y="1467"/>
                  </a:lnTo>
                  <a:lnTo>
                    <a:pt x="3" y="1434"/>
                  </a:lnTo>
                  <a:lnTo>
                    <a:pt x="0" y="1402"/>
                  </a:lnTo>
                  <a:lnTo>
                    <a:pt x="3" y="1371"/>
                  </a:lnTo>
                  <a:lnTo>
                    <a:pt x="9" y="1338"/>
                  </a:lnTo>
                  <a:lnTo>
                    <a:pt x="20" y="1305"/>
                  </a:lnTo>
                  <a:lnTo>
                    <a:pt x="36" y="1274"/>
                  </a:lnTo>
                  <a:lnTo>
                    <a:pt x="60" y="1245"/>
                  </a:lnTo>
                  <a:lnTo>
                    <a:pt x="84" y="1222"/>
                  </a:lnTo>
                  <a:lnTo>
                    <a:pt x="136" y="1198"/>
                  </a:lnTo>
                  <a:lnTo>
                    <a:pt x="235" y="1180"/>
                  </a:lnTo>
                  <a:lnTo>
                    <a:pt x="333" y="1212"/>
                  </a:lnTo>
                  <a:lnTo>
                    <a:pt x="344" y="1222"/>
                  </a:lnTo>
                  <a:lnTo>
                    <a:pt x="344" y="1203"/>
                  </a:lnTo>
                  <a:lnTo>
                    <a:pt x="333" y="1198"/>
                  </a:lnTo>
                  <a:lnTo>
                    <a:pt x="324" y="1174"/>
                  </a:lnTo>
                  <a:lnTo>
                    <a:pt x="318" y="1160"/>
                  </a:lnTo>
                  <a:lnTo>
                    <a:pt x="317" y="1145"/>
                  </a:lnTo>
                  <a:lnTo>
                    <a:pt x="315" y="1131"/>
                  </a:lnTo>
                  <a:lnTo>
                    <a:pt x="318" y="1118"/>
                  </a:lnTo>
                  <a:lnTo>
                    <a:pt x="320" y="1103"/>
                  </a:lnTo>
                  <a:lnTo>
                    <a:pt x="328" y="1089"/>
                  </a:lnTo>
                  <a:lnTo>
                    <a:pt x="333" y="1074"/>
                  </a:lnTo>
                  <a:lnTo>
                    <a:pt x="344" y="1061"/>
                  </a:lnTo>
                  <a:lnTo>
                    <a:pt x="353" y="1047"/>
                  </a:lnTo>
                  <a:lnTo>
                    <a:pt x="366" y="1038"/>
                  </a:lnTo>
                  <a:lnTo>
                    <a:pt x="380" y="1032"/>
                  </a:lnTo>
                  <a:lnTo>
                    <a:pt x="393" y="1025"/>
                  </a:lnTo>
                  <a:lnTo>
                    <a:pt x="408" y="1023"/>
                  </a:lnTo>
                  <a:lnTo>
                    <a:pt x="420" y="1018"/>
                  </a:lnTo>
                  <a:lnTo>
                    <a:pt x="435" y="1018"/>
                  </a:lnTo>
                  <a:lnTo>
                    <a:pt x="448" y="1018"/>
                  </a:lnTo>
                  <a:lnTo>
                    <a:pt x="462" y="1023"/>
                  </a:lnTo>
                  <a:lnTo>
                    <a:pt x="484" y="1029"/>
                  </a:lnTo>
                  <a:lnTo>
                    <a:pt x="513" y="1047"/>
                  </a:lnTo>
                  <a:lnTo>
                    <a:pt x="519" y="1047"/>
                  </a:lnTo>
                  <a:lnTo>
                    <a:pt x="522" y="1038"/>
                  </a:lnTo>
                  <a:lnTo>
                    <a:pt x="513" y="1029"/>
                  </a:lnTo>
                  <a:lnTo>
                    <a:pt x="504" y="1023"/>
                  </a:lnTo>
                  <a:lnTo>
                    <a:pt x="477" y="939"/>
                  </a:lnTo>
                  <a:lnTo>
                    <a:pt x="481" y="939"/>
                  </a:lnTo>
                  <a:lnTo>
                    <a:pt x="475" y="919"/>
                  </a:lnTo>
                  <a:lnTo>
                    <a:pt x="473" y="899"/>
                  </a:lnTo>
                  <a:lnTo>
                    <a:pt x="470" y="879"/>
                  </a:lnTo>
                  <a:lnTo>
                    <a:pt x="470" y="861"/>
                  </a:lnTo>
                  <a:lnTo>
                    <a:pt x="470" y="841"/>
                  </a:lnTo>
                  <a:lnTo>
                    <a:pt x="470" y="823"/>
                  </a:lnTo>
                  <a:lnTo>
                    <a:pt x="470" y="803"/>
                  </a:lnTo>
                  <a:lnTo>
                    <a:pt x="471" y="785"/>
                  </a:lnTo>
                  <a:lnTo>
                    <a:pt x="471" y="770"/>
                  </a:lnTo>
                  <a:lnTo>
                    <a:pt x="475" y="757"/>
                  </a:lnTo>
                  <a:lnTo>
                    <a:pt x="481" y="745"/>
                  </a:lnTo>
                  <a:lnTo>
                    <a:pt x="486" y="734"/>
                  </a:lnTo>
                  <a:lnTo>
                    <a:pt x="491" y="721"/>
                  </a:lnTo>
                  <a:lnTo>
                    <a:pt x="499" y="708"/>
                  </a:lnTo>
                  <a:lnTo>
                    <a:pt x="506" y="696"/>
                  </a:lnTo>
                  <a:lnTo>
                    <a:pt x="517" y="685"/>
                  </a:lnTo>
                  <a:lnTo>
                    <a:pt x="528" y="670"/>
                  </a:lnTo>
                  <a:lnTo>
                    <a:pt x="552" y="661"/>
                  </a:lnTo>
                  <a:lnTo>
                    <a:pt x="588" y="657"/>
                  </a:lnTo>
                  <a:lnTo>
                    <a:pt x="590" y="643"/>
                  </a:lnTo>
                  <a:lnTo>
                    <a:pt x="573" y="632"/>
                  </a:lnTo>
                  <a:lnTo>
                    <a:pt x="561" y="605"/>
                  </a:lnTo>
                  <a:lnTo>
                    <a:pt x="555" y="585"/>
                  </a:lnTo>
                  <a:lnTo>
                    <a:pt x="548" y="552"/>
                  </a:lnTo>
                  <a:lnTo>
                    <a:pt x="546" y="508"/>
                  </a:lnTo>
                  <a:lnTo>
                    <a:pt x="555" y="464"/>
                  </a:lnTo>
                  <a:lnTo>
                    <a:pt x="570" y="419"/>
                  </a:lnTo>
                  <a:lnTo>
                    <a:pt x="597" y="377"/>
                  </a:lnTo>
                  <a:lnTo>
                    <a:pt x="628" y="335"/>
                  </a:lnTo>
                  <a:lnTo>
                    <a:pt x="666" y="302"/>
                  </a:lnTo>
                  <a:lnTo>
                    <a:pt x="708" y="275"/>
                  </a:lnTo>
                  <a:lnTo>
                    <a:pt x="757" y="261"/>
                  </a:lnTo>
                  <a:lnTo>
                    <a:pt x="781" y="255"/>
                  </a:lnTo>
                  <a:lnTo>
                    <a:pt x="806" y="253"/>
                  </a:lnTo>
                  <a:lnTo>
                    <a:pt x="830" y="252"/>
                  </a:lnTo>
                  <a:lnTo>
                    <a:pt x="856" y="253"/>
                  </a:lnTo>
                  <a:lnTo>
                    <a:pt x="879" y="255"/>
                  </a:lnTo>
                  <a:lnTo>
                    <a:pt x="905" y="262"/>
                  </a:lnTo>
                  <a:lnTo>
                    <a:pt x="928" y="273"/>
                  </a:lnTo>
                  <a:lnTo>
                    <a:pt x="956" y="290"/>
                  </a:lnTo>
                  <a:lnTo>
                    <a:pt x="972" y="299"/>
                  </a:lnTo>
                  <a:lnTo>
                    <a:pt x="979" y="293"/>
                  </a:lnTo>
                  <a:lnTo>
                    <a:pt x="972" y="281"/>
                  </a:lnTo>
                  <a:lnTo>
                    <a:pt x="967" y="264"/>
                  </a:lnTo>
                  <a:lnTo>
                    <a:pt x="965" y="252"/>
                  </a:lnTo>
                  <a:lnTo>
                    <a:pt x="965" y="237"/>
                  </a:lnTo>
                  <a:lnTo>
                    <a:pt x="965" y="226"/>
                  </a:lnTo>
                  <a:lnTo>
                    <a:pt x="965" y="212"/>
                  </a:lnTo>
                  <a:lnTo>
                    <a:pt x="967" y="199"/>
                  </a:lnTo>
                  <a:lnTo>
                    <a:pt x="968" y="186"/>
                  </a:lnTo>
                  <a:lnTo>
                    <a:pt x="972" y="175"/>
                  </a:lnTo>
                  <a:lnTo>
                    <a:pt x="999" y="119"/>
                  </a:lnTo>
                  <a:lnTo>
                    <a:pt x="1074" y="39"/>
                  </a:lnTo>
                  <a:lnTo>
                    <a:pt x="1092" y="22"/>
                  </a:lnTo>
                  <a:lnTo>
                    <a:pt x="1110" y="11"/>
                  </a:lnTo>
                  <a:lnTo>
                    <a:pt x="1129" y="4"/>
                  </a:lnTo>
                  <a:lnTo>
                    <a:pt x="1147" y="2"/>
                  </a:lnTo>
                  <a:lnTo>
                    <a:pt x="1165" y="0"/>
                  </a:lnTo>
                  <a:lnTo>
                    <a:pt x="1183" y="0"/>
                  </a:lnTo>
                  <a:lnTo>
                    <a:pt x="1202" y="2"/>
                  </a:lnTo>
                  <a:lnTo>
                    <a:pt x="1222" y="6"/>
                  </a:lnTo>
                  <a:lnTo>
                    <a:pt x="1247" y="15"/>
                  </a:lnTo>
                  <a:lnTo>
                    <a:pt x="1274" y="30"/>
                  </a:lnTo>
                  <a:lnTo>
                    <a:pt x="1298" y="46"/>
                  </a:lnTo>
                  <a:lnTo>
                    <a:pt x="1320" y="70"/>
                  </a:lnTo>
                  <a:lnTo>
                    <a:pt x="1336" y="91"/>
                  </a:lnTo>
                  <a:lnTo>
                    <a:pt x="1353" y="119"/>
                  </a:lnTo>
                  <a:lnTo>
                    <a:pt x="1364" y="144"/>
                  </a:lnTo>
                  <a:lnTo>
                    <a:pt x="1373" y="170"/>
                  </a:lnTo>
                  <a:lnTo>
                    <a:pt x="1382" y="257"/>
                  </a:lnTo>
                  <a:lnTo>
                    <a:pt x="1391" y="261"/>
                  </a:lnTo>
                  <a:lnTo>
                    <a:pt x="1400" y="237"/>
                  </a:lnTo>
                  <a:lnTo>
                    <a:pt x="1420" y="222"/>
                  </a:lnTo>
                  <a:lnTo>
                    <a:pt x="1447" y="204"/>
                  </a:lnTo>
                  <a:lnTo>
                    <a:pt x="1486" y="199"/>
                  </a:lnTo>
                  <a:lnTo>
                    <a:pt x="1507" y="199"/>
                  </a:lnTo>
                  <a:lnTo>
                    <a:pt x="1533" y="206"/>
                  </a:lnTo>
                  <a:lnTo>
                    <a:pt x="1558" y="217"/>
                  </a:lnTo>
                  <a:lnTo>
                    <a:pt x="1584" y="233"/>
                  </a:lnTo>
                  <a:lnTo>
                    <a:pt x="1604" y="252"/>
                  </a:lnTo>
                  <a:lnTo>
                    <a:pt x="1626" y="273"/>
                  </a:lnTo>
                  <a:lnTo>
                    <a:pt x="1642" y="299"/>
                  </a:lnTo>
                  <a:lnTo>
                    <a:pt x="1655" y="326"/>
                  </a:lnTo>
                  <a:lnTo>
                    <a:pt x="1669" y="426"/>
                  </a:lnTo>
                  <a:lnTo>
                    <a:pt x="1708" y="392"/>
                  </a:lnTo>
                  <a:lnTo>
                    <a:pt x="1719" y="386"/>
                  </a:lnTo>
                  <a:lnTo>
                    <a:pt x="1730" y="384"/>
                  </a:lnTo>
                  <a:lnTo>
                    <a:pt x="1740" y="383"/>
                  </a:lnTo>
                  <a:lnTo>
                    <a:pt x="1753" y="386"/>
                  </a:lnTo>
                  <a:lnTo>
                    <a:pt x="1764" y="388"/>
                  </a:lnTo>
                  <a:lnTo>
                    <a:pt x="1777" y="393"/>
                  </a:lnTo>
                  <a:lnTo>
                    <a:pt x="1788" y="399"/>
                  </a:lnTo>
                  <a:lnTo>
                    <a:pt x="1801" y="410"/>
                  </a:lnTo>
                  <a:lnTo>
                    <a:pt x="1842" y="454"/>
                  </a:lnTo>
                  <a:lnTo>
                    <a:pt x="1857" y="474"/>
                  </a:lnTo>
                  <a:lnTo>
                    <a:pt x="1875" y="525"/>
                  </a:lnTo>
                  <a:lnTo>
                    <a:pt x="1890" y="581"/>
                  </a:lnTo>
                  <a:lnTo>
                    <a:pt x="1888" y="599"/>
                  </a:lnTo>
                  <a:lnTo>
                    <a:pt x="1884" y="617"/>
                  </a:lnTo>
                  <a:lnTo>
                    <a:pt x="1877" y="636"/>
                  </a:lnTo>
                  <a:lnTo>
                    <a:pt x="1872" y="654"/>
                  </a:lnTo>
                  <a:lnTo>
                    <a:pt x="1859" y="672"/>
                  </a:lnTo>
                  <a:lnTo>
                    <a:pt x="1848" y="690"/>
                  </a:lnTo>
                  <a:lnTo>
                    <a:pt x="1833" y="708"/>
                  </a:lnTo>
                  <a:lnTo>
                    <a:pt x="1819" y="727"/>
                  </a:lnTo>
                  <a:lnTo>
                    <a:pt x="1821" y="736"/>
                  </a:lnTo>
                  <a:lnTo>
                    <a:pt x="1848" y="759"/>
                  </a:lnTo>
                  <a:lnTo>
                    <a:pt x="1857" y="777"/>
                  </a:lnTo>
                  <a:lnTo>
                    <a:pt x="1864" y="796"/>
                  </a:lnTo>
                  <a:lnTo>
                    <a:pt x="1864" y="805"/>
                  </a:lnTo>
                  <a:lnTo>
                    <a:pt x="1866" y="816"/>
                  </a:lnTo>
                  <a:lnTo>
                    <a:pt x="1866" y="827"/>
                  </a:lnTo>
                  <a:lnTo>
                    <a:pt x="1868" y="839"/>
                  </a:lnTo>
                  <a:lnTo>
                    <a:pt x="1868" y="850"/>
                  </a:lnTo>
                  <a:lnTo>
                    <a:pt x="1864" y="872"/>
                  </a:lnTo>
                  <a:lnTo>
                    <a:pt x="1862" y="894"/>
                  </a:lnTo>
                  <a:lnTo>
                    <a:pt x="1857" y="916"/>
                  </a:lnTo>
                  <a:lnTo>
                    <a:pt x="1852" y="938"/>
                  </a:lnTo>
                  <a:lnTo>
                    <a:pt x="1841" y="958"/>
                  </a:lnTo>
                  <a:lnTo>
                    <a:pt x="1830" y="980"/>
                  </a:lnTo>
                  <a:lnTo>
                    <a:pt x="1813" y="1001"/>
                  </a:lnTo>
                  <a:lnTo>
                    <a:pt x="1797" y="1023"/>
                  </a:lnTo>
                  <a:lnTo>
                    <a:pt x="1753" y="1061"/>
                  </a:lnTo>
                  <a:lnTo>
                    <a:pt x="1740" y="1072"/>
                  </a:lnTo>
                  <a:lnTo>
                    <a:pt x="1711" y="1089"/>
                  </a:lnTo>
                  <a:lnTo>
                    <a:pt x="1706" y="1091"/>
                  </a:lnTo>
                  <a:lnTo>
                    <a:pt x="1700" y="1094"/>
                  </a:lnTo>
                  <a:lnTo>
                    <a:pt x="1700" y="1100"/>
                  </a:lnTo>
                  <a:lnTo>
                    <a:pt x="1711" y="1105"/>
                  </a:lnTo>
                  <a:lnTo>
                    <a:pt x="1724" y="1116"/>
                  </a:lnTo>
                  <a:lnTo>
                    <a:pt x="1735" y="1127"/>
                  </a:lnTo>
                  <a:lnTo>
                    <a:pt x="1746" y="1140"/>
                  </a:lnTo>
                  <a:lnTo>
                    <a:pt x="1753" y="1151"/>
                  </a:lnTo>
                  <a:lnTo>
                    <a:pt x="1760" y="1165"/>
                  </a:lnTo>
                  <a:lnTo>
                    <a:pt x="1762" y="1178"/>
                  </a:lnTo>
                  <a:lnTo>
                    <a:pt x="1764" y="1192"/>
                  </a:lnTo>
                  <a:lnTo>
                    <a:pt x="1760" y="1203"/>
                  </a:lnTo>
                  <a:lnTo>
                    <a:pt x="1759" y="1214"/>
                  </a:lnTo>
                  <a:lnTo>
                    <a:pt x="1755" y="1225"/>
                  </a:lnTo>
                  <a:lnTo>
                    <a:pt x="1751" y="1238"/>
                  </a:lnTo>
                  <a:lnTo>
                    <a:pt x="1744" y="1247"/>
                  </a:lnTo>
                  <a:lnTo>
                    <a:pt x="1739" y="1258"/>
                  </a:lnTo>
                  <a:lnTo>
                    <a:pt x="1730" y="1269"/>
                  </a:lnTo>
                  <a:lnTo>
                    <a:pt x="1720" y="1280"/>
                  </a:lnTo>
                  <a:lnTo>
                    <a:pt x="1655" y="1327"/>
                  </a:lnTo>
                  <a:lnTo>
                    <a:pt x="1651" y="1327"/>
                  </a:lnTo>
                  <a:lnTo>
                    <a:pt x="1640" y="1336"/>
                  </a:lnTo>
                  <a:lnTo>
                    <a:pt x="1644" y="1343"/>
                  </a:lnTo>
                  <a:lnTo>
                    <a:pt x="1702" y="1364"/>
                  </a:lnTo>
                  <a:lnTo>
                    <a:pt x="1731" y="1393"/>
                  </a:lnTo>
                  <a:lnTo>
                    <a:pt x="1731" y="1402"/>
                  </a:lnTo>
                  <a:lnTo>
                    <a:pt x="1731" y="1444"/>
                  </a:lnTo>
                  <a:lnTo>
                    <a:pt x="1700" y="1495"/>
                  </a:lnTo>
                  <a:lnTo>
                    <a:pt x="1700" y="1504"/>
                  </a:lnTo>
                  <a:lnTo>
                    <a:pt x="1717" y="1502"/>
                  </a:lnTo>
                  <a:lnTo>
                    <a:pt x="1735" y="1502"/>
                  </a:lnTo>
                  <a:lnTo>
                    <a:pt x="1751" y="1502"/>
                  </a:lnTo>
                  <a:lnTo>
                    <a:pt x="1770" y="1504"/>
                  </a:lnTo>
                  <a:lnTo>
                    <a:pt x="1786" y="1504"/>
                  </a:lnTo>
                  <a:lnTo>
                    <a:pt x="1802" y="1509"/>
                  </a:lnTo>
                  <a:lnTo>
                    <a:pt x="1821" y="1515"/>
                  </a:lnTo>
                  <a:lnTo>
                    <a:pt x="1839" y="1527"/>
                  </a:lnTo>
                  <a:lnTo>
                    <a:pt x="1868" y="1562"/>
                  </a:lnTo>
                  <a:lnTo>
                    <a:pt x="1890" y="1598"/>
                  </a:lnTo>
                  <a:lnTo>
                    <a:pt x="1893" y="1622"/>
                  </a:lnTo>
                  <a:lnTo>
                    <a:pt x="1899" y="1647"/>
                  </a:lnTo>
                  <a:lnTo>
                    <a:pt x="1899" y="1673"/>
                  </a:lnTo>
                  <a:lnTo>
                    <a:pt x="1899" y="1698"/>
                  </a:lnTo>
                  <a:lnTo>
                    <a:pt x="1893" y="1722"/>
                  </a:lnTo>
                  <a:lnTo>
                    <a:pt x="1886" y="1748"/>
                  </a:lnTo>
                  <a:lnTo>
                    <a:pt x="1873" y="1773"/>
                  </a:lnTo>
                  <a:lnTo>
                    <a:pt x="1857" y="1798"/>
                  </a:lnTo>
                  <a:lnTo>
                    <a:pt x="1797" y="1853"/>
                  </a:lnTo>
                  <a:lnTo>
                    <a:pt x="1782" y="1859"/>
                  </a:lnTo>
                  <a:lnTo>
                    <a:pt x="1779" y="1871"/>
                  </a:lnTo>
                  <a:lnTo>
                    <a:pt x="1795" y="1879"/>
                  </a:lnTo>
                  <a:lnTo>
                    <a:pt x="1808" y="1891"/>
                  </a:lnTo>
                  <a:lnTo>
                    <a:pt x="1817" y="1906"/>
                  </a:lnTo>
                  <a:lnTo>
                    <a:pt x="1824" y="1924"/>
                  </a:lnTo>
                  <a:lnTo>
                    <a:pt x="1824" y="1933"/>
                  </a:lnTo>
                  <a:lnTo>
                    <a:pt x="1824" y="1944"/>
                  </a:lnTo>
                  <a:lnTo>
                    <a:pt x="1821" y="1955"/>
                  </a:lnTo>
                  <a:lnTo>
                    <a:pt x="1819" y="1966"/>
                  </a:lnTo>
                  <a:lnTo>
                    <a:pt x="1813" y="1977"/>
                  </a:lnTo>
                  <a:lnTo>
                    <a:pt x="1810" y="1988"/>
                  </a:lnTo>
                  <a:lnTo>
                    <a:pt x="1802" y="1999"/>
                  </a:lnTo>
                  <a:lnTo>
                    <a:pt x="1795" y="2010"/>
                  </a:lnTo>
                  <a:lnTo>
                    <a:pt x="1762" y="2046"/>
                  </a:lnTo>
                  <a:lnTo>
                    <a:pt x="1702" y="2081"/>
                  </a:lnTo>
                  <a:lnTo>
                    <a:pt x="1691" y="2082"/>
                  </a:lnTo>
                  <a:lnTo>
                    <a:pt x="1680" y="2084"/>
                  </a:lnTo>
                  <a:lnTo>
                    <a:pt x="1671" y="2086"/>
                  </a:lnTo>
                  <a:lnTo>
                    <a:pt x="1662" y="2088"/>
                  </a:lnTo>
                  <a:lnTo>
                    <a:pt x="1651" y="2088"/>
                  </a:lnTo>
                  <a:lnTo>
                    <a:pt x="1640" y="2088"/>
                  </a:lnTo>
                  <a:lnTo>
                    <a:pt x="1631" y="2088"/>
                  </a:lnTo>
                  <a:lnTo>
                    <a:pt x="1622" y="2090"/>
                  </a:lnTo>
                  <a:lnTo>
                    <a:pt x="1617" y="2090"/>
                  </a:lnTo>
                  <a:close/>
                </a:path>
              </a:pathLst>
            </a:custGeom>
            <a:solidFill>
              <a:srgbClr val="CC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0" name="Freeform 80">
              <a:extLst>
                <a:ext uri="{FF2B5EF4-FFF2-40B4-BE49-F238E27FC236}">
                  <a16:creationId xmlns:a16="http://schemas.microsoft.com/office/drawing/2014/main" id="{80CA8694-5555-4065-804A-6595E2ADF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952"/>
              <a:ext cx="2" cy="9"/>
            </a:xfrm>
            <a:custGeom>
              <a:avLst/>
              <a:gdLst>
                <a:gd name="T0" fmla="*/ 3 w 3"/>
                <a:gd name="T1" fmla="*/ 18 h 18"/>
                <a:gd name="T2" fmla="*/ 0 w 3"/>
                <a:gd name="T3" fmla="*/ 0 h 18"/>
                <a:gd name="T4" fmla="*/ 3 w 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0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1" name="Freeform 81">
              <a:extLst>
                <a:ext uri="{FF2B5EF4-FFF2-40B4-BE49-F238E27FC236}">
                  <a16:creationId xmlns:a16="http://schemas.microsoft.com/office/drawing/2014/main" id="{526AA002-5C76-44E8-9EF2-14E6AA5BB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939"/>
              <a:ext cx="2" cy="3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2" name="Freeform 82">
              <a:extLst>
                <a:ext uri="{FF2B5EF4-FFF2-40B4-BE49-F238E27FC236}">
                  <a16:creationId xmlns:a16="http://schemas.microsoft.com/office/drawing/2014/main" id="{7061C9E8-345D-4FF7-A8FE-0E2D6FDE7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839"/>
              <a:ext cx="125" cy="82"/>
            </a:xfrm>
            <a:custGeom>
              <a:avLst/>
              <a:gdLst>
                <a:gd name="T0" fmla="*/ 156 w 249"/>
                <a:gd name="T1" fmla="*/ 164 h 164"/>
                <a:gd name="T2" fmla="*/ 138 w 249"/>
                <a:gd name="T3" fmla="*/ 157 h 164"/>
                <a:gd name="T4" fmla="*/ 122 w 249"/>
                <a:gd name="T5" fmla="*/ 152 h 164"/>
                <a:gd name="T6" fmla="*/ 105 w 249"/>
                <a:gd name="T7" fmla="*/ 146 h 164"/>
                <a:gd name="T8" fmla="*/ 89 w 249"/>
                <a:gd name="T9" fmla="*/ 141 h 164"/>
                <a:gd name="T10" fmla="*/ 71 w 249"/>
                <a:gd name="T11" fmla="*/ 135 h 164"/>
                <a:gd name="T12" fmla="*/ 53 w 249"/>
                <a:gd name="T13" fmla="*/ 132 h 164"/>
                <a:gd name="T14" fmla="*/ 34 w 249"/>
                <a:gd name="T15" fmla="*/ 128 h 164"/>
                <a:gd name="T16" fmla="*/ 18 w 249"/>
                <a:gd name="T17" fmla="*/ 128 h 164"/>
                <a:gd name="T18" fmla="*/ 0 w 249"/>
                <a:gd name="T19" fmla="*/ 117 h 164"/>
                <a:gd name="T20" fmla="*/ 0 w 249"/>
                <a:gd name="T21" fmla="*/ 102 h 164"/>
                <a:gd name="T22" fmla="*/ 9 w 249"/>
                <a:gd name="T23" fmla="*/ 46 h 164"/>
                <a:gd name="T24" fmla="*/ 14 w 249"/>
                <a:gd name="T25" fmla="*/ 41 h 164"/>
                <a:gd name="T26" fmla="*/ 65 w 249"/>
                <a:gd name="T27" fmla="*/ 17 h 164"/>
                <a:gd name="T28" fmla="*/ 107 w 249"/>
                <a:gd name="T29" fmla="*/ 13 h 164"/>
                <a:gd name="T30" fmla="*/ 74 w 249"/>
                <a:gd name="T31" fmla="*/ 61 h 164"/>
                <a:gd name="T32" fmla="*/ 67 w 249"/>
                <a:gd name="T33" fmla="*/ 79 h 164"/>
                <a:gd name="T34" fmla="*/ 80 w 249"/>
                <a:gd name="T35" fmla="*/ 75 h 164"/>
                <a:gd name="T36" fmla="*/ 91 w 249"/>
                <a:gd name="T37" fmla="*/ 59 h 164"/>
                <a:gd name="T38" fmla="*/ 105 w 249"/>
                <a:gd name="T39" fmla="*/ 46 h 164"/>
                <a:gd name="T40" fmla="*/ 120 w 249"/>
                <a:gd name="T41" fmla="*/ 33 h 164"/>
                <a:gd name="T42" fmla="*/ 136 w 249"/>
                <a:gd name="T43" fmla="*/ 26 h 164"/>
                <a:gd name="T44" fmla="*/ 151 w 249"/>
                <a:gd name="T45" fmla="*/ 15 h 164"/>
                <a:gd name="T46" fmla="*/ 165 w 249"/>
                <a:gd name="T47" fmla="*/ 10 h 164"/>
                <a:gd name="T48" fmla="*/ 182 w 249"/>
                <a:gd name="T49" fmla="*/ 4 h 164"/>
                <a:gd name="T50" fmla="*/ 198 w 249"/>
                <a:gd name="T51" fmla="*/ 4 h 164"/>
                <a:gd name="T52" fmla="*/ 213 w 249"/>
                <a:gd name="T53" fmla="*/ 0 h 164"/>
                <a:gd name="T54" fmla="*/ 249 w 249"/>
                <a:gd name="T55" fmla="*/ 19 h 164"/>
                <a:gd name="T56" fmla="*/ 240 w 249"/>
                <a:gd name="T57" fmla="*/ 79 h 164"/>
                <a:gd name="T58" fmla="*/ 204 w 249"/>
                <a:gd name="T59" fmla="*/ 159 h 164"/>
                <a:gd name="T60" fmla="*/ 156 w 249"/>
                <a:gd name="T6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9" h="164">
                  <a:moveTo>
                    <a:pt x="156" y="164"/>
                  </a:moveTo>
                  <a:lnTo>
                    <a:pt x="138" y="157"/>
                  </a:lnTo>
                  <a:lnTo>
                    <a:pt x="122" y="152"/>
                  </a:lnTo>
                  <a:lnTo>
                    <a:pt x="105" y="146"/>
                  </a:lnTo>
                  <a:lnTo>
                    <a:pt x="89" y="141"/>
                  </a:lnTo>
                  <a:lnTo>
                    <a:pt x="71" y="135"/>
                  </a:lnTo>
                  <a:lnTo>
                    <a:pt x="53" y="132"/>
                  </a:lnTo>
                  <a:lnTo>
                    <a:pt x="34" y="128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9" y="46"/>
                  </a:lnTo>
                  <a:lnTo>
                    <a:pt x="14" y="41"/>
                  </a:lnTo>
                  <a:lnTo>
                    <a:pt x="65" y="17"/>
                  </a:lnTo>
                  <a:lnTo>
                    <a:pt x="107" y="13"/>
                  </a:lnTo>
                  <a:lnTo>
                    <a:pt x="74" y="61"/>
                  </a:lnTo>
                  <a:lnTo>
                    <a:pt x="67" y="79"/>
                  </a:lnTo>
                  <a:lnTo>
                    <a:pt x="80" y="75"/>
                  </a:lnTo>
                  <a:lnTo>
                    <a:pt x="91" y="59"/>
                  </a:lnTo>
                  <a:lnTo>
                    <a:pt x="105" y="46"/>
                  </a:lnTo>
                  <a:lnTo>
                    <a:pt x="120" y="33"/>
                  </a:lnTo>
                  <a:lnTo>
                    <a:pt x="136" y="26"/>
                  </a:lnTo>
                  <a:lnTo>
                    <a:pt x="151" y="15"/>
                  </a:lnTo>
                  <a:lnTo>
                    <a:pt x="165" y="10"/>
                  </a:lnTo>
                  <a:lnTo>
                    <a:pt x="182" y="4"/>
                  </a:lnTo>
                  <a:lnTo>
                    <a:pt x="198" y="4"/>
                  </a:lnTo>
                  <a:lnTo>
                    <a:pt x="213" y="0"/>
                  </a:lnTo>
                  <a:lnTo>
                    <a:pt x="249" y="19"/>
                  </a:lnTo>
                  <a:lnTo>
                    <a:pt x="240" y="79"/>
                  </a:lnTo>
                  <a:lnTo>
                    <a:pt x="204" y="159"/>
                  </a:lnTo>
                  <a:lnTo>
                    <a:pt x="156" y="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3" name="Freeform 83">
              <a:extLst>
                <a:ext uri="{FF2B5EF4-FFF2-40B4-BE49-F238E27FC236}">
                  <a16:creationId xmlns:a16="http://schemas.microsoft.com/office/drawing/2014/main" id="{A29131F7-E2BE-4496-9F97-80031D73F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98"/>
              <a:ext cx="504" cy="741"/>
            </a:xfrm>
            <a:custGeom>
              <a:avLst/>
              <a:gdLst>
                <a:gd name="T0" fmla="*/ 255 w 1007"/>
                <a:gd name="T1" fmla="*/ 1469 h 1484"/>
                <a:gd name="T2" fmla="*/ 168 w 1007"/>
                <a:gd name="T3" fmla="*/ 1422 h 1484"/>
                <a:gd name="T4" fmla="*/ 95 w 1007"/>
                <a:gd name="T5" fmla="*/ 1344 h 1484"/>
                <a:gd name="T6" fmla="*/ 40 w 1007"/>
                <a:gd name="T7" fmla="*/ 1245 h 1484"/>
                <a:gd name="T8" fmla="*/ 15 w 1007"/>
                <a:gd name="T9" fmla="*/ 1160 h 1484"/>
                <a:gd name="T10" fmla="*/ 2 w 1007"/>
                <a:gd name="T11" fmla="*/ 1085 h 1484"/>
                <a:gd name="T12" fmla="*/ 0 w 1007"/>
                <a:gd name="T13" fmla="*/ 1012 h 1484"/>
                <a:gd name="T14" fmla="*/ 19 w 1007"/>
                <a:gd name="T15" fmla="*/ 803 h 1484"/>
                <a:gd name="T16" fmla="*/ 93 w 1007"/>
                <a:gd name="T17" fmla="*/ 579 h 1484"/>
                <a:gd name="T18" fmla="*/ 252 w 1007"/>
                <a:gd name="T19" fmla="*/ 357 h 1484"/>
                <a:gd name="T20" fmla="*/ 192 w 1007"/>
                <a:gd name="T21" fmla="*/ 406 h 1484"/>
                <a:gd name="T22" fmla="*/ 184 w 1007"/>
                <a:gd name="T23" fmla="*/ 312 h 1484"/>
                <a:gd name="T24" fmla="*/ 237 w 1007"/>
                <a:gd name="T25" fmla="*/ 312 h 1484"/>
                <a:gd name="T26" fmla="*/ 284 w 1007"/>
                <a:gd name="T27" fmla="*/ 301 h 1484"/>
                <a:gd name="T28" fmla="*/ 335 w 1007"/>
                <a:gd name="T29" fmla="*/ 283 h 1484"/>
                <a:gd name="T30" fmla="*/ 401 w 1007"/>
                <a:gd name="T31" fmla="*/ 221 h 1484"/>
                <a:gd name="T32" fmla="*/ 439 w 1007"/>
                <a:gd name="T33" fmla="*/ 152 h 1484"/>
                <a:gd name="T34" fmla="*/ 481 w 1007"/>
                <a:gd name="T35" fmla="*/ 93 h 1484"/>
                <a:gd name="T36" fmla="*/ 510 w 1007"/>
                <a:gd name="T37" fmla="*/ 61 h 1484"/>
                <a:gd name="T38" fmla="*/ 530 w 1007"/>
                <a:gd name="T39" fmla="*/ 22 h 1484"/>
                <a:gd name="T40" fmla="*/ 552 w 1007"/>
                <a:gd name="T41" fmla="*/ 13 h 1484"/>
                <a:gd name="T42" fmla="*/ 603 w 1007"/>
                <a:gd name="T43" fmla="*/ 62 h 1484"/>
                <a:gd name="T44" fmla="*/ 652 w 1007"/>
                <a:gd name="T45" fmla="*/ 77 h 1484"/>
                <a:gd name="T46" fmla="*/ 703 w 1007"/>
                <a:gd name="T47" fmla="*/ 77 h 1484"/>
                <a:gd name="T48" fmla="*/ 723 w 1007"/>
                <a:gd name="T49" fmla="*/ 95 h 1484"/>
                <a:gd name="T50" fmla="*/ 763 w 1007"/>
                <a:gd name="T51" fmla="*/ 159 h 1484"/>
                <a:gd name="T52" fmla="*/ 794 w 1007"/>
                <a:gd name="T53" fmla="*/ 166 h 1484"/>
                <a:gd name="T54" fmla="*/ 827 w 1007"/>
                <a:gd name="T55" fmla="*/ 170 h 1484"/>
                <a:gd name="T56" fmla="*/ 902 w 1007"/>
                <a:gd name="T57" fmla="*/ 241 h 1484"/>
                <a:gd name="T58" fmla="*/ 958 w 1007"/>
                <a:gd name="T59" fmla="*/ 250 h 1484"/>
                <a:gd name="T60" fmla="*/ 951 w 1007"/>
                <a:gd name="T61" fmla="*/ 290 h 1484"/>
                <a:gd name="T62" fmla="*/ 958 w 1007"/>
                <a:gd name="T63" fmla="*/ 321 h 1484"/>
                <a:gd name="T64" fmla="*/ 984 w 1007"/>
                <a:gd name="T65" fmla="*/ 339 h 1484"/>
                <a:gd name="T66" fmla="*/ 1000 w 1007"/>
                <a:gd name="T67" fmla="*/ 366 h 1484"/>
                <a:gd name="T68" fmla="*/ 985 w 1007"/>
                <a:gd name="T69" fmla="*/ 421 h 1484"/>
                <a:gd name="T70" fmla="*/ 985 w 1007"/>
                <a:gd name="T71" fmla="*/ 472 h 1484"/>
                <a:gd name="T72" fmla="*/ 953 w 1007"/>
                <a:gd name="T73" fmla="*/ 526 h 1484"/>
                <a:gd name="T74" fmla="*/ 911 w 1007"/>
                <a:gd name="T75" fmla="*/ 588 h 1484"/>
                <a:gd name="T76" fmla="*/ 893 w 1007"/>
                <a:gd name="T77" fmla="*/ 652 h 1484"/>
                <a:gd name="T78" fmla="*/ 876 w 1007"/>
                <a:gd name="T79" fmla="*/ 705 h 1484"/>
                <a:gd name="T80" fmla="*/ 869 w 1007"/>
                <a:gd name="T81" fmla="*/ 758 h 1484"/>
                <a:gd name="T82" fmla="*/ 869 w 1007"/>
                <a:gd name="T83" fmla="*/ 812 h 1484"/>
                <a:gd name="T84" fmla="*/ 874 w 1007"/>
                <a:gd name="T85" fmla="*/ 1043 h 1484"/>
                <a:gd name="T86" fmla="*/ 840 w 1007"/>
                <a:gd name="T87" fmla="*/ 1180 h 1484"/>
                <a:gd name="T88" fmla="*/ 741 w 1007"/>
                <a:gd name="T89" fmla="*/ 1311 h 1484"/>
                <a:gd name="T90" fmla="*/ 616 w 1007"/>
                <a:gd name="T91" fmla="*/ 1409 h 1484"/>
                <a:gd name="T92" fmla="*/ 561 w 1007"/>
                <a:gd name="T93" fmla="*/ 1431 h 1484"/>
                <a:gd name="T94" fmla="*/ 510 w 1007"/>
                <a:gd name="T95" fmla="*/ 1449 h 1484"/>
                <a:gd name="T96" fmla="*/ 456 w 1007"/>
                <a:gd name="T97" fmla="*/ 1467 h 1484"/>
                <a:gd name="T98" fmla="*/ 397 w 1007"/>
                <a:gd name="T99" fmla="*/ 1480 h 1484"/>
                <a:gd name="T100" fmla="*/ 339 w 1007"/>
                <a:gd name="T101" fmla="*/ 1482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7" h="1484">
                  <a:moveTo>
                    <a:pt x="314" y="1480"/>
                  </a:moveTo>
                  <a:lnTo>
                    <a:pt x="284" y="1475"/>
                  </a:lnTo>
                  <a:lnTo>
                    <a:pt x="255" y="1469"/>
                  </a:lnTo>
                  <a:lnTo>
                    <a:pt x="226" y="1456"/>
                  </a:lnTo>
                  <a:lnTo>
                    <a:pt x="199" y="1444"/>
                  </a:lnTo>
                  <a:lnTo>
                    <a:pt x="168" y="1422"/>
                  </a:lnTo>
                  <a:lnTo>
                    <a:pt x="141" y="1400"/>
                  </a:lnTo>
                  <a:lnTo>
                    <a:pt x="115" y="1373"/>
                  </a:lnTo>
                  <a:lnTo>
                    <a:pt x="95" y="1344"/>
                  </a:lnTo>
                  <a:lnTo>
                    <a:pt x="77" y="1320"/>
                  </a:lnTo>
                  <a:lnTo>
                    <a:pt x="44" y="1254"/>
                  </a:lnTo>
                  <a:lnTo>
                    <a:pt x="40" y="1245"/>
                  </a:lnTo>
                  <a:lnTo>
                    <a:pt x="30" y="1211"/>
                  </a:lnTo>
                  <a:lnTo>
                    <a:pt x="20" y="1183"/>
                  </a:lnTo>
                  <a:lnTo>
                    <a:pt x="15" y="1160"/>
                  </a:lnTo>
                  <a:lnTo>
                    <a:pt x="9" y="1134"/>
                  </a:lnTo>
                  <a:lnTo>
                    <a:pt x="6" y="1111"/>
                  </a:lnTo>
                  <a:lnTo>
                    <a:pt x="2" y="1085"/>
                  </a:lnTo>
                  <a:lnTo>
                    <a:pt x="0" y="1061"/>
                  </a:lnTo>
                  <a:lnTo>
                    <a:pt x="0" y="1036"/>
                  </a:lnTo>
                  <a:lnTo>
                    <a:pt x="0" y="1012"/>
                  </a:lnTo>
                  <a:lnTo>
                    <a:pt x="2" y="956"/>
                  </a:lnTo>
                  <a:lnTo>
                    <a:pt x="8" y="879"/>
                  </a:lnTo>
                  <a:lnTo>
                    <a:pt x="19" y="803"/>
                  </a:lnTo>
                  <a:lnTo>
                    <a:pt x="37" y="728"/>
                  </a:lnTo>
                  <a:lnTo>
                    <a:pt x="62" y="654"/>
                  </a:lnTo>
                  <a:lnTo>
                    <a:pt x="93" y="579"/>
                  </a:lnTo>
                  <a:lnTo>
                    <a:pt x="135" y="505"/>
                  </a:lnTo>
                  <a:lnTo>
                    <a:pt x="186" y="430"/>
                  </a:lnTo>
                  <a:lnTo>
                    <a:pt x="252" y="357"/>
                  </a:lnTo>
                  <a:lnTo>
                    <a:pt x="255" y="341"/>
                  </a:lnTo>
                  <a:lnTo>
                    <a:pt x="246" y="341"/>
                  </a:lnTo>
                  <a:lnTo>
                    <a:pt x="192" y="406"/>
                  </a:lnTo>
                  <a:lnTo>
                    <a:pt x="166" y="388"/>
                  </a:lnTo>
                  <a:lnTo>
                    <a:pt x="162" y="377"/>
                  </a:lnTo>
                  <a:lnTo>
                    <a:pt x="184" y="312"/>
                  </a:lnTo>
                  <a:lnTo>
                    <a:pt x="208" y="315"/>
                  </a:lnTo>
                  <a:lnTo>
                    <a:pt x="223" y="313"/>
                  </a:lnTo>
                  <a:lnTo>
                    <a:pt x="237" y="312"/>
                  </a:lnTo>
                  <a:lnTo>
                    <a:pt x="252" y="308"/>
                  </a:lnTo>
                  <a:lnTo>
                    <a:pt x="268" y="306"/>
                  </a:lnTo>
                  <a:lnTo>
                    <a:pt x="284" y="301"/>
                  </a:lnTo>
                  <a:lnTo>
                    <a:pt x="301" y="295"/>
                  </a:lnTo>
                  <a:lnTo>
                    <a:pt x="317" y="288"/>
                  </a:lnTo>
                  <a:lnTo>
                    <a:pt x="335" y="283"/>
                  </a:lnTo>
                  <a:lnTo>
                    <a:pt x="359" y="263"/>
                  </a:lnTo>
                  <a:lnTo>
                    <a:pt x="381" y="242"/>
                  </a:lnTo>
                  <a:lnTo>
                    <a:pt x="401" y="221"/>
                  </a:lnTo>
                  <a:lnTo>
                    <a:pt x="417" y="199"/>
                  </a:lnTo>
                  <a:lnTo>
                    <a:pt x="428" y="173"/>
                  </a:lnTo>
                  <a:lnTo>
                    <a:pt x="439" y="152"/>
                  </a:lnTo>
                  <a:lnTo>
                    <a:pt x="445" y="128"/>
                  </a:lnTo>
                  <a:lnTo>
                    <a:pt x="448" y="108"/>
                  </a:lnTo>
                  <a:lnTo>
                    <a:pt x="481" y="93"/>
                  </a:lnTo>
                  <a:lnTo>
                    <a:pt x="492" y="82"/>
                  </a:lnTo>
                  <a:lnTo>
                    <a:pt x="503" y="73"/>
                  </a:lnTo>
                  <a:lnTo>
                    <a:pt x="510" y="61"/>
                  </a:lnTo>
                  <a:lnTo>
                    <a:pt x="519" y="50"/>
                  </a:lnTo>
                  <a:lnTo>
                    <a:pt x="525" y="35"/>
                  </a:lnTo>
                  <a:lnTo>
                    <a:pt x="530" y="22"/>
                  </a:lnTo>
                  <a:lnTo>
                    <a:pt x="534" y="11"/>
                  </a:lnTo>
                  <a:lnTo>
                    <a:pt x="539" y="0"/>
                  </a:lnTo>
                  <a:lnTo>
                    <a:pt x="552" y="13"/>
                  </a:lnTo>
                  <a:lnTo>
                    <a:pt x="572" y="44"/>
                  </a:lnTo>
                  <a:lnTo>
                    <a:pt x="587" y="53"/>
                  </a:lnTo>
                  <a:lnTo>
                    <a:pt x="603" y="62"/>
                  </a:lnTo>
                  <a:lnTo>
                    <a:pt x="619" y="68"/>
                  </a:lnTo>
                  <a:lnTo>
                    <a:pt x="636" y="75"/>
                  </a:lnTo>
                  <a:lnTo>
                    <a:pt x="652" y="77"/>
                  </a:lnTo>
                  <a:lnTo>
                    <a:pt x="669" y="79"/>
                  </a:lnTo>
                  <a:lnTo>
                    <a:pt x="685" y="77"/>
                  </a:lnTo>
                  <a:lnTo>
                    <a:pt x="703" y="77"/>
                  </a:lnTo>
                  <a:lnTo>
                    <a:pt x="712" y="71"/>
                  </a:lnTo>
                  <a:lnTo>
                    <a:pt x="714" y="71"/>
                  </a:lnTo>
                  <a:lnTo>
                    <a:pt x="723" y="95"/>
                  </a:lnTo>
                  <a:lnTo>
                    <a:pt x="747" y="141"/>
                  </a:lnTo>
                  <a:lnTo>
                    <a:pt x="754" y="150"/>
                  </a:lnTo>
                  <a:lnTo>
                    <a:pt x="763" y="159"/>
                  </a:lnTo>
                  <a:lnTo>
                    <a:pt x="772" y="162"/>
                  </a:lnTo>
                  <a:lnTo>
                    <a:pt x="783" y="166"/>
                  </a:lnTo>
                  <a:lnTo>
                    <a:pt x="794" y="166"/>
                  </a:lnTo>
                  <a:lnTo>
                    <a:pt x="805" y="168"/>
                  </a:lnTo>
                  <a:lnTo>
                    <a:pt x="816" y="168"/>
                  </a:lnTo>
                  <a:lnTo>
                    <a:pt x="827" y="170"/>
                  </a:lnTo>
                  <a:lnTo>
                    <a:pt x="863" y="166"/>
                  </a:lnTo>
                  <a:lnTo>
                    <a:pt x="869" y="212"/>
                  </a:lnTo>
                  <a:lnTo>
                    <a:pt x="902" y="241"/>
                  </a:lnTo>
                  <a:lnTo>
                    <a:pt x="931" y="246"/>
                  </a:lnTo>
                  <a:lnTo>
                    <a:pt x="934" y="250"/>
                  </a:lnTo>
                  <a:lnTo>
                    <a:pt x="958" y="250"/>
                  </a:lnTo>
                  <a:lnTo>
                    <a:pt x="951" y="266"/>
                  </a:lnTo>
                  <a:lnTo>
                    <a:pt x="951" y="283"/>
                  </a:lnTo>
                  <a:lnTo>
                    <a:pt x="951" y="290"/>
                  </a:lnTo>
                  <a:lnTo>
                    <a:pt x="951" y="301"/>
                  </a:lnTo>
                  <a:lnTo>
                    <a:pt x="953" y="310"/>
                  </a:lnTo>
                  <a:lnTo>
                    <a:pt x="958" y="321"/>
                  </a:lnTo>
                  <a:lnTo>
                    <a:pt x="960" y="326"/>
                  </a:lnTo>
                  <a:lnTo>
                    <a:pt x="971" y="333"/>
                  </a:lnTo>
                  <a:lnTo>
                    <a:pt x="984" y="339"/>
                  </a:lnTo>
                  <a:lnTo>
                    <a:pt x="995" y="343"/>
                  </a:lnTo>
                  <a:lnTo>
                    <a:pt x="1007" y="348"/>
                  </a:lnTo>
                  <a:lnTo>
                    <a:pt x="1000" y="366"/>
                  </a:lnTo>
                  <a:lnTo>
                    <a:pt x="995" y="384"/>
                  </a:lnTo>
                  <a:lnTo>
                    <a:pt x="989" y="403"/>
                  </a:lnTo>
                  <a:lnTo>
                    <a:pt x="985" y="421"/>
                  </a:lnTo>
                  <a:lnTo>
                    <a:pt x="982" y="437"/>
                  </a:lnTo>
                  <a:lnTo>
                    <a:pt x="984" y="454"/>
                  </a:lnTo>
                  <a:lnTo>
                    <a:pt x="985" y="472"/>
                  </a:lnTo>
                  <a:lnTo>
                    <a:pt x="993" y="490"/>
                  </a:lnTo>
                  <a:lnTo>
                    <a:pt x="971" y="506"/>
                  </a:lnTo>
                  <a:lnTo>
                    <a:pt x="953" y="526"/>
                  </a:lnTo>
                  <a:lnTo>
                    <a:pt x="936" y="546"/>
                  </a:lnTo>
                  <a:lnTo>
                    <a:pt x="923" y="568"/>
                  </a:lnTo>
                  <a:lnTo>
                    <a:pt x="911" y="588"/>
                  </a:lnTo>
                  <a:lnTo>
                    <a:pt x="902" y="610"/>
                  </a:lnTo>
                  <a:lnTo>
                    <a:pt x="896" y="630"/>
                  </a:lnTo>
                  <a:lnTo>
                    <a:pt x="893" y="652"/>
                  </a:lnTo>
                  <a:lnTo>
                    <a:pt x="887" y="670"/>
                  </a:lnTo>
                  <a:lnTo>
                    <a:pt x="882" y="687"/>
                  </a:lnTo>
                  <a:lnTo>
                    <a:pt x="876" y="705"/>
                  </a:lnTo>
                  <a:lnTo>
                    <a:pt x="873" y="723"/>
                  </a:lnTo>
                  <a:lnTo>
                    <a:pt x="873" y="741"/>
                  </a:lnTo>
                  <a:lnTo>
                    <a:pt x="869" y="758"/>
                  </a:lnTo>
                  <a:lnTo>
                    <a:pt x="869" y="776"/>
                  </a:lnTo>
                  <a:lnTo>
                    <a:pt x="869" y="794"/>
                  </a:lnTo>
                  <a:lnTo>
                    <a:pt x="869" y="812"/>
                  </a:lnTo>
                  <a:lnTo>
                    <a:pt x="865" y="859"/>
                  </a:lnTo>
                  <a:lnTo>
                    <a:pt x="878" y="1000"/>
                  </a:lnTo>
                  <a:lnTo>
                    <a:pt x="874" y="1043"/>
                  </a:lnTo>
                  <a:lnTo>
                    <a:pt x="869" y="1089"/>
                  </a:lnTo>
                  <a:lnTo>
                    <a:pt x="856" y="1132"/>
                  </a:lnTo>
                  <a:lnTo>
                    <a:pt x="840" y="1180"/>
                  </a:lnTo>
                  <a:lnTo>
                    <a:pt x="812" y="1223"/>
                  </a:lnTo>
                  <a:lnTo>
                    <a:pt x="781" y="1269"/>
                  </a:lnTo>
                  <a:lnTo>
                    <a:pt x="741" y="1311"/>
                  </a:lnTo>
                  <a:lnTo>
                    <a:pt x="696" y="1353"/>
                  </a:lnTo>
                  <a:lnTo>
                    <a:pt x="690" y="1354"/>
                  </a:lnTo>
                  <a:lnTo>
                    <a:pt x="616" y="1409"/>
                  </a:lnTo>
                  <a:lnTo>
                    <a:pt x="598" y="1416"/>
                  </a:lnTo>
                  <a:lnTo>
                    <a:pt x="579" y="1425"/>
                  </a:lnTo>
                  <a:lnTo>
                    <a:pt x="561" y="1431"/>
                  </a:lnTo>
                  <a:lnTo>
                    <a:pt x="545" y="1438"/>
                  </a:lnTo>
                  <a:lnTo>
                    <a:pt x="527" y="1444"/>
                  </a:lnTo>
                  <a:lnTo>
                    <a:pt x="510" y="1449"/>
                  </a:lnTo>
                  <a:lnTo>
                    <a:pt x="494" y="1455"/>
                  </a:lnTo>
                  <a:lnTo>
                    <a:pt x="477" y="1462"/>
                  </a:lnTo>
                  <a:lnTo>
                    <a:pt x="456" y="1467"/>
                  </a:lnTo>
                  <a:lnTo>
                    <a:pt x="436" y="1473"/>
                  </a:lnTo>
                  <a:lnTo>
                    <a:pt x="416" y="1476"/>
                  </a:lnTo>
                  <a:lnTo>
                    <a:pt x="397" y="1480"/>
                  </a:lnTo>
                  <a:lnTo>
                    <a:pt x="377" y="1480"/>
                  </a:lnTo>
                  <a:lnTo>
                    <a:pt x="359" y="1482"/>
                  </a:lnTo>
                  <a:lnTo>
                    <a:pt x="339" y="1482"/>
                  </a:lnTo>
                  <a:lnTo>
                    <a:pt x="321" y="1484"/>
                  </a:lnTo>
                  <a:lnTo>
                    <a:pt x="314" y="14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4" name="Freeform 84">
              <a:extLst>
                <a:ext uri="{FF2B5EF4-FFF2-40B4-BE49-F238E27FC236}">
                  <a16:creationId xmlns:a16="http://schemas.microsoft.com/office/drawing/2014/main" id="{EEE8E773-DE05-4DEA-A329-92E6451E9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667"/>
              <a:ext cx="133" cy="172"/>
            </a:xfrm>
            <a:custGeom>
              <a:avLst/>
              <a:gdLst>
                <a:gd name="T0" fmla="*/ 151 w 266"/>
                <a:gd name="T1" fmla="*/ 342 h 343"/>
                <a:gd name="T2" fmla="*/ 100 w 266"/>
                <a:gd name="T3" fmla="*/ 329 h 343"/>
                <a:gd name="T4" fmla="*/ 29 w 266"/>
                <a:gd name="T5" fmla="*/ 191 h 343"/>
                <a:gd name="T6" fmla="*/ 24 w 266"/>
                <a:gd name="T7" fmla="*/ 176 h 343"/>
                <a:gd name="T8" fmla="*/ 0 w 266"/>
                <a:gd name="T9" fmla="*/ 131 h 343"/>
                <a:gd name="T10" fmla="*/ 24 w 266"/>
                <a:gd name="T11" fmla="*/ 125 h 343"/>
                <a:gd name="T12" fmla="*/ 124 w 266"/>
                <a:gd name="T13" fmla="*/ 74 h 343"/>
                <a:gd name="T14" fmla="*/ 135 w 266"/>
                <a:gd name="T15" fmla="*/ 65 h 343"/>
                <a:gd name="T16" fmla="*/ 146 w 266"/>
                <a:gd name="T17" fmla="*/ 58 h 343"/>
                <a:gd name="T18" fmla="*/ 155 w 266"/>
                <a:gd name="T19" fmla="*/ 49 h 343"/>
                <a:gd name="T20" fmla="*/ 164 w 266"/>
                <a:gd name="T21" fmla="*/ 41 h 343"/>
                <a:gd name="T22" fmla="*/ 171 w 266"/>
                <a:gd name="T23" fmla="*/ 30 h 343"/>
                <a:gd name="T24" fmla="*/ 179 w 266"/>
                <a:gd name="T25" fmla="*/ 21 h 343"/>
                <a:gd name="T26" fmla="*/ 186 w 266"/>
                <a:gd name="T27" fmla="*/ 10 h 343"/>
                <a:gd name="T28" fmla="*/ 193 w 266"/>
                <a:gd name="T29" fmla="*/ 0 h 343"/>
                <a:gd name="T30" fmla="*/ 213 w 266"/>
                <a:gd name="T31" fmla="*/ 69 h 343"/>
                <a:gd name="T32" fmla="*/ 226 w 266"/>
                <a:gd name="T33" fmla="*/ 116 h 343"/>
                <a:gd name="T34" fmla="*/ 237 w 266"/>
                <a:gd name="T35" fmla="*/ 151 h 343"/>
                <a:gd name="T36" fmla="*/ 241 w 266"/>
                <a:gd name="T37" fmla="*/ 172 h 343"/>
                <a:gd name="T38" fmla="*/ 246 w 266"/>
                <a:gd name="T39" fmla="*/ 194 h 343"/>
                <a:gd name="T40" fmla="*/ 250 w 266"/>
                <a:gd name="T41" fmla="*/ 216 h 343"/>
                <a:gd name="T42" fmla="*/ 255 w 266"/>
                <a:gd name="T43" fmla="*/ 240 h 343"/>
                <a:gd name="T44" fmla="*/ 257 w 266"/>
                <a:gd name="T45" fmla="*/ 262 h 343"/>
                <a:gd name="T46" fmla="*/ 261 w 266"/>
                <a:gd name="T47" fmla="*/ 283 h 343"/>
                <a:gd name="T48" fmla="*/ 262 w 266"/>
                <a:gd name="T49" fmla="*/ 305 h 343"/>
                <a:gd name="T50" fmla="*/ 266 w 266"/>
                <a:gd name="T51" fmla="*/ 329 h 343"/>
                <a:gd name="T52" fmla="*/ 242 w 266"/>
                <a:gd name="T53" fmla="*/ 329 h 343"/>
                <a:gd name="T54" fmla="*/ 231 w 266"/>
                <a:gd name="T55" fmla="*/ 323 h 343"/>
                <a:gd name="T56" fmla="*/ 220 w 266"/>
                <a:gd name="T57" fmla="*/ 323 h 343"/>
                <a:gd name="T58" fmla="*/ 210 w 266"/>
                <a:gd name="T59" fmla="*/ 323 h 343"/>
                <a:gd name="T60" fmla="*/ 199 w 266"/>
                <a:gd name="T61" fmla="*/ 327 h 343"/>
                <a:gd name="T62" fmla="*/ 188 w 266"/>
                <a:gd name="T63" fmla="*/ 327 h 343"/>
                <a:gd name="T64" fmla="*/ 177 w 266"/>
                <a:gd name="T65" fmla="*/ 333 h 343"/>
                <a:gd name="T66" fmla="*/ 166 w 266"/>
                <a:gd name="T67" fmla="*/ 338 h 343"/>
                <a:gd name="T68" fmla="*/ 157 w 266"/>
                <a:gd name="T69" fmla="*/ 343 h 343"/>
                <a:gd name="T70" fmla="*/ 151 w 266"/>
                <a:gd name="T71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343">
                  <a:moveTo>
                    <a:pt x="151" y="342"/>
                  </a:moveTo>
                  <a:lnTo>
                    <a:pt x="100" y="329"/>
                  </a:lnTo>
                  <a:lnTo>
                    <a:pt x="29" y="191"/>
                  </a:lnTo>
                  <a:lnTo>
                    <a:pt x="24" y="176"/>
                  </a:lnTo>
                  <a:lnTo>
                    <a:pt x="0" y="131"/>
                  </a:lnTo>
                  <a:lnTo>
                    <a:pt x="24" y="125"/>
                  </a:lnTo>
                  <a:lnTo>
                    <a:pt x="124" y="74"/>
                  </a:lnTo>
                  <a:lnTo>
                    <a:pt x="135" y="65"/>
                  </a:lnTo>
                  <a:lnTo>
                    <a:pt x="146" y="58"/>
                  </a:lnTo>
                  <a:lnTo>
                    <a:pt x="155" y="49"/>
                  </a:lnTo>
                  <a:lnTo>
                    <a:pt x="164" y="41"/>
                  </a:lnTo>
                  <a:lnTo>
                    <a:pt x="171" y="30"/>
                  </a:lnTo>
                  <a:lnTo>
                    <a:pt x="179" y="21"/>
                  </a:lnTo>
                  <a:lnTo>
                    <a:pt x="186" y="10"/>
                  </a:lnTo>
                  <a:lnTo>
                    <a:pt x="193" y="0"/>
                  </a:lnTo>
                  <a:lnTo>
                    <a:pt x="213" y="69"/>
                  </a:lnTo>
                  <a:lnTo>
                    <a:pt x="226" y="116"/>
                  </a:lnTo>
                  <a:lnTo>
                    <a:pt x="237" y="151"/>
                  </a:lnTo>
                  <a:lnTo>
                    <a:pt x="241" y="172"/>
                  </a:lnTo>
                  <a:lnTo>
                    <a:pt x="246" y="194"/>
                  </a:lnTo>
                  <a:lnTo>
                    <a:pt x="250" y="216"/>
                  </a:lnTo>
                  <a:lnTo>
                    <a:pt x="255" y="240"/>
                  </a:lnTo>
                  <a:lnTo>
                    <a:pt x="257" y="262"/>
                  </a:lnTo>
                  <a:lnTo>
                    <a:pt x="261" y="283"/>
                  </a:lnTo>
                  <a:lnTo>
                    <a:pt x="262" y="305"/>
                  </a:lnTo>
                  <a:lnTo>
                    <a:pt x="266" y="329"/>
                  </a:lnTo>
                  <a:lnTo>
                    <a:pt x="242" y="329"/>
                  </a:lnTo>
                  <a:lnTo>
                    <a:pt x="231" y="323"/>
                  </a:lnTo>
                  <a:lnTo>
                    <a:pt x="220" y="323"/>
                  </a:lnTo>
                  <a:lnTo>
                    <a:pt x="210" y="323"/>
                  </a:lnTo>
                  <a:lnTo>
                    <a:pt x="199" y="327"/>
                  </a:lnTo>
                  <a:lnTo>
                    <a:pt x="188" y="327"/>
                  </a:lnTo>
                  <a:lnTo>
                    <a:pt x="177" y="333"/>
                  </a:lnTo>
                  <a:lnTo>
                    <a:pt x="166" y="338"/>
                  </a:lnTo>
                  <a:lnTo>
                    <a:pt x="157" y="343"/>
                  </a:lnTo>
                  <a:lnTo>
                    <a:pt x="151" y="34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5" name="Freeform 85">
              <a:extLst>
                <a:ext uri="{FF2B5EF4-FFF2-40B4-BE49-F238E27FC236}">
                  <a16:creationId xmlns:a16="http://schemas.microsoft.com/office/drawing/2014/main" id="{6F941D11-56E3-45C3-8881-D3469E99B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527"/>
              <a:ext cx="185" cy="288"/>
            </a:xfrm>
            <a:custGeom>
              <a:avLst/>
              <a:gdLst>
                <a:gd name="T0" fmla="*/ 175 w 369"/>
                <a:gd name="T1" fmla="*/ 554 h 575"/>
                <a:gd name="T2" fmla="*/ 104 w 369"/>
                <a:gd name="T3" fmla="*/ 481 h 575"/>
                <a:gd name="T4" fmla="*/ 87 w 369"/>
                <a:gd name="T5" fmla="*/ 457 h 575"/>
                <a:gd name="T6" fmla="*/ 76 w 369"/>
                <a:gd name="T7" fmla="*/ 437 h 575"/>
                <a:gd name="T8" fmla="*/ 67 w 369"/>
                <a:gd name="T9" fmla="*/ 417 h 575"/>
                <a:gd name="T10" fmla="*/ 60 w 369"/>
                <a:gd name="T11" fmla="*/ 397 h 575"/>
                <a:gd name="T12" fmla="*/ 53 w 369"/>
                <a:gd name="T13" fmla="*/ 364 h 575"/>
                <a:gd name="T14" fmla="*/ 45 w 369"/>
                <a:gd name="T15" fmla="*/ 321 h 575"/>
                <a:gd name="T16" fmla="*/ 38 w 369"/>
                <a:gd name="T17" fmla="*/ 277 h 575"/>
                <a:gd name="T18" fmla="*/ 34 w 369"/>
                <a:gd name="T19" fmla="*/ 233 h 575"/>
                <a:gd name="T20" fmla="*/ 34 w 369"/>
                <a:gd name="T21" fmla="*/ 190 h 575"/>
                <a:gd name="T22" fmla="*/ 20 w 369"/>
                <a:gd name="T23" fmla="*/ 100 h 575"/>
                <a:gd name="T24" fmla="*/ 9 w 369"/>
                <a:gd name="T25" fmla="*/ 75 h 575"/>
                <a:gd name="T26" fmla="*/ 3 w 369"/>
                <a:gd name="T27" fmla="*/ 53 h 575"/>
                <a:gd name="T28" fmla="*/ 0 w 369"/>
                <a:gd name="T29" fmla="*/ 31 h 575"/>
                <a:gd name="T30" fmla="*/ 0 w 369"/>
                <a:gd name="T31" fmla="*/ 11 h 575"/>
                <a:gd name="T32" fmla="*/ 33 w 369"/>
                <a:gd name="T33" fmla="*/ 71 h 575"/>
                <a:gd name="T34" fmla="*/ 85 w 369"/>
                <a:gd name="T35" fmla="*/ 129 h 575"/>
                <a:gd name="T36" fmla="*/ 62 w 369"/>
                <a:gd name="T37" fmla="*/ 160 h 575"/>
                <a:gd name="T38" fmla="*/ 102 w 369"/>
                <a:gd name="T39" fmla="*/ 244 h 575"/>
                <a:gd name="T40" fmla="*/ 153 w 369"/>
                <a:gd name="T41" fmla="*/ 277 h 575"/>
                <a:gd name="T42" fmla="*/ 207 w 369"/>
                <a:gd name="T43" fmla="*/ 297 h 575"/>
                <a:gd name="T44" fmla="*/ 262 w 369"/>
                <a:gd name="T45" fmla="*/ 324 h 575"/>
                <a:gd name="T46" fmla="*/ 293 w 369"/>
                <a:gd name="T47" fmla="*/ 355 h 575"/>
                <a:gd name="T48" fmla="*/ 322 w 369"/>
                <a:gd name="T49" fmla="*/ 368 h 575"/>
                <a:gd name="T50" fmla="*/ 364 w 369"/>
                <a:gd name="T51" fmla="*/ 402 h 575"/>
                <a:gd name="T52" fmla="*/ 369 w 369"/>
                <a:gd name="T53" fmla="*/ 426 h 575"/>
                <a:gd name="T54" fmla="*/ 369 w 369"/>
                <a:gd name="T55" fmla="*/ 450 h 575"/>
                <a:gd name="T56" fmla="*/ 340 w 369"/>
                <a:gd name="T57" fmla="*/ 481 h 575"/>
                <a:gd name="T58" fmla="*/ 328 w 369"/>
                <a:gd name="T59" fmla="*/ 528 h 575"/>
                <a:gd name="T60" fmla="*/ 304 w 369"/>
                <a:gd name="T61" fmla="*/ 550 h 575"/>
                <a:gd name="T62" fmla="*/ 280 w 369"/>
                <a:gd name="T63" fmla="*/ 564 h 575"/>
                <a:gd name="T64" fmla="*/ 255 w 369"/>
                <a:gd name="T65" fmla="*/ 572 h 575"/>
                <a:gd name="T66" fmla="*/ 231 w 369"/>
                <a:gd name="T67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575">
                  <a:moveTo>
                    <a:pt x="227" y="572"/>
                  </a:moveTo>
                  <a:lnTo>
                    <a:pt x="175" y="554"/>
                  </a:lnTo>
                  <a:lnTo>
                    <a:pt x="138" y="524"/>
                  </a:lnTo>
                  <a:lnTo>
                    <a:pt x="104" y="481"/>
                  </a:lnTo>
                  <a:lnTo>
                    <a:pt x="95" y="468"/>
                  </a:lnTo>
                  <a:lnTo>
                    <a:pt x="87" y="457"/>
                  </a:lnTo>
                  <a:lnTo>
                    <a:pt x="82" y="446"/>
                  </a:lnTo>
                  <a:lnTo>
                    <a:pt x="76" y="437"/>
                  </a:lnTo>
                  <a:lnTo>
                    <a:pt x="73" y="428"/>
                  </a:lnTo>
                  <a:lnTo>
                    <a:pt x="67" y="417"/>
                  </a:lnTo>
                  <a:lnTo>
                    <a:pt x="64" y="406"/>
                  </a:lnTo>
                  <a:lnTo>
                    <a:pt x="60" y="397"/>
                  </a:lnTo>
                  <a:lnTo>
                    <a:pt x="58" y="388"/>
                  </a:lnTo>
                  <a:lnTo>
                    <a:pt x="53" y="364"/>
                  </a:lnTo>
                  <a:lnTo>
                    <a:pt x="49" y="342"/>
                  </a:lnTo>
                  <a:lnTo>
                    <a:pt x="45" y="321"/>
                  </a:lnTo>
                  <a:lnTo>
                    <a:pt x="44" y="299"/>
                  </a:lnTo>
                  <a:lnTo>
                    <a:pt x="38" y="277"/>
                  </a:lnTo>
                  <a:lnTo>
                    <a:pt x="36" y="255"/>
                  </a:lnTo>
                  <a:lnTo>
                    <a:pt x="34" y="233"/>
                  </a:lnTo>
                  <a:lnTo>
                    <a:pt x="34" y="213"/>
                  </a:lnTo>
                  <a:lnTo>
                    <a:pt x="34" y="190"/>
                  </a:lnTo>
                  <a:lnTo>
                    <a:pt x="38" y="113"/>
                  </a:lnTo>
                  <a:lnTo>
                    <a:pt x="20" y="100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33" y="71"/>
                  </a:lnTo>
                  <a:lnTo>
                    <a:pt x="82" y="124"/>
                  </a:lnTo>
                  <a:lnTo>
                    <a:pt x="85" y="129"/>
                  </a:lnTo>
                  <a:lnTo>
                    <a:pt x="56" y="129"/>
                  </a:lnTo>
                  <a:lnTo>
                    <a:pt x="62" y="160"/>
                  </a:lnTo>
                  <a:lnTo>
                    <a:pt x="82" y="217"/>
                  </a:lnTo>
                  <a:lnTo>
                    <a:pt x="102" y="244"/>
                  </a:lnTo>
                  <a:lnTo>
                    <a:pt x="127" y="264"/>
                  </a:lnTo>
                  <a:lnTo>
                    <a:pt x="153" y="277"/>
                  </a:lnTo>
                  <a:lnTo>
                    <a:pt x="180" y="290"/>
                  </a:lnTo>
                  <a:lnTo>
                    <a:pt x="207" y="297"/>
                  </a:lnTo>
                  <a:lnTo>
                    <a:pt x="235" y="310"/>
                  </a:lnTo>
                  <a:lnTo>
                    <a:pt x="262" y="324"/>
                  </a:lnTo>
                  <a:lnTo>
                    <a:pt x="289" y="346"/>
                  </a:lnTo>
                  <a:lnTo>
                    <a:pt x="293" y="355"/>
                  </a:lnTo>
                  <a:lnTo>
                    <a:pt x="302" y="364"/>
                  </a:lnTo>
                  <a:lnTo>
                    <a:pt x="322" y="368"/>
                  </a:lnTo>
                  <a:lnTo>
                    <a:pt x="360" y="393"/>
                  </a:lnTo>
                  <a:lnTo>
                    <a:pt x="364" y="402"/>
                  </a:lnTo>
                  <a:lnTo>
                    <a:pt x="366" y="413"/>
                  </a:lnTo>
                  <a:lnTo>
                    <a:pt x="369" y="426"/>
                  </a:lnTo>
                  <a:lnTo>
                    <a:pt x="369" y="437"/>
                  </a:lnTo>
                  <a:lnTo>
                    <a:pt x="369" y="450"/>
                  </a:lnTo>
                  <a:lnTo>
                    <a:pt x="355" y="472"/>
                  </a:lnTo>
                  <a:lnTo>
                    <a:pt x="340" y="481"/>
                  </a:lnTo>
                  <a:lnTo>
                    <a:pt x="326" y="483"/>
                  </a:lnTo>
                  <a:lnTo>
                    <a:pt x="328" y="528"/>
                  </a:lnTo>
                  <a:lnTo>
                    <a:pt x="315" y="539"/>
                  </a:lnTo>
                  <a:lnTo>
                    <a:pt x="304" y="550"/>
                  </a:lnTo>
                  <a:lnTo>
                    <a:pt x="291" y="557"/>
                  </a:lnTo>
                  <a:lnTo>
                    <a:pt x="280" y="564"/>
                  </a:lnTo>
                  <a:lnTo>
                    <a:pt x="267" y="568"/>
                  </a:lnTo>
                  <a:lnTo>
                    <a:pt x="255" y="572"/>
                  </a:lnTo>
                  <a:lnTo>
                    <a:pt x="242" y="574"/>
                  </a:lnTo>
                  <a:lnTo>
                    <a:pt x="231" y="575"/>
                  </a:lnTo>
                  <a:lnTo>
                    <a:pt x="227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6" name="Freeform 86">
              <a:extLst>
                <a:ext uri="{FF2B5EF4-FFF2-40B4-BE49-F238E27FC236}">
                  <a16:creationId xmlns:a16="http://schemas.microsoft.com/office/drawing/2014/main" id="{C8821A4E-19A0-47DB-B156-181CE26AB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627"/>
              <a:ext cx="153" cy="177"/>
            </a:xfrm>
            <a:custGeom>
              <a:avLst/>
              <a:gdLst>
                <a:gd name="T0" fmla="*/ 193 w 306"/>
                <a:gd name="T1" fmla="*/ 354 h 354"/>
                <a:gd name="T2" fmla="*/ 175 w 306"/>
                <a:gd name="T3" fmla="*/ 352 h 354"/>
                <a:gd name="T4" fmla="*/ 158 w 306"/>
                <a:gd name="T5" fmla="*/ 348 h 354"/>
                <a:gd name="T6" fmla="*/ 142 w 306"/>
                <a:gd name="T7" fmla="*/ 341 h 354"/>
                <a:gd name="T8" fmla="*/ 126 w 306"/>
                <a:gd name="T9" fmla="*/ 332 h 354"/>
                <a:gd name="T10" fmla="*/ 109 w 306"/>
                <a:gd name="T11" fmla="*/ 319 h 354"/>
                <a:gd name="T12" fmla="*/ 93 w 306"/>
                <a:gd name="T13" fmla="*/ 304 h 354"/>
                <a:gd name="T14" fmla="*/ 78 w 306"/>
                <a:gd name="T15" fmla="*/ 288 h 354"/>
                <a:gd name="T16" fmla="*/ 66 w 306"/>
                <a:gd name="T17" fmla="*/ 272 h 354"/>
                <a:gd name="T18" fmla="*/ 40 w 306"/>
                <a:gd name="T19" fmla="*/ 212 h 354"/>
                <a:gd name="T20" fmla="*/ 29 w 306"/>
                <a:gd name="T21" fmla="*/ 184 h 354"/>
                <a:gd name="T22" fmla="*/ 22 w 306"/>
                <a:gd name="T23" fmla="*/ 157 h 354"/>
                <a:gd name="T24" fmla="*/ 15 w 306"/>
                <a:gd name="T25" fmla="*/ 131 h 354"/>
                <a:gd name="T26" fmla="*/ 11 w 306"/>
                <a:gd name="T27" fmla="*/ 106 h 354"/>
                <a:gd name="T28" fmla="*/ 5 w 306"/>
                <a:gd name="T29" fmla="*/ 79 h 354"/>
                <a:gd name="T30" fmla="*/ 2 w 306"/>
                <a:gd name="T31" fmla="*/ 53 h 354"/>
                <a:gd name="T32" fmla="*/ 0 w 306"/>
                <a:gd name="T33" fmla="*/ 26 h 354"/>
                <a:gd name="T34" fmla="*/ 0 w 306"/>
                <a:gd name="T35" fmla="*/ 0 h 354"/>
                <a:gd name="T36" fmla="*/ 33 w 306"/>
                <a:gd name="T37" fmla="*/ 46 h 354"/>
                <a:gd name="T38" fmla="*/ 53 w 306"/>
                <a:gd name="T39" fmla="*/ 70 h 354"/>
                <a:gd name="T40" fmla="*/ 78 w 306"/>
                <a:gd name="T41" fmla="*/ 88 h 354"/>
                <a:gd name="T42" fmla="*/ 102 w 306"/>
                <a:gd name="T43" fmla="*/ 99 h 354"/>
                <a:gd name="T44" fmla="*/ 129 w 306"/>
                <a:gd name="T45" fmla="*/ 110 h 354"/>
                <a:gd name="T46" fmla="*/ 155 w 306"/>
                <a:gd name="T47" fmla="*/ 117 h 354"/>
                <a:gd name="T48" fmla="*/ 182 w 306"/>
                <a:gd name="T49" fmla="*/ 130 h 354"/>
                <a:gd name="T50" fmla="*/ 208 w 306"/>
                <a:gd name="T51" fmla="*/ 144 h 354"/>
                <a:gd name="T52" fmla="*/ 235 w 306"/>
                <a:gd name="T53" fmla="*/ 168 h 354"/>
                <a:gd name="T54" fmla="*/ 248 w 306"/>
                <a:gd name="T55" fmla="*/ 212 h 354"/>
                <a:gd name="T56" fmla="*/ 259 w 306"/>
                <a:gd name="T57" fmla="*/ 215 h 354"/>
                <a:gd name="T58" fmla="*/ 259 w 306"/>
                <a:gd name="T59" fmla="*/ 184 h 354"/>
                <a:gd name="T60" fmla="*/ 297 w 306"/>
                <a:gd name="T61" fmla="*/ 201 h 354"/>
                <a:gd name="T62" fmla="*/ 306 w 306"/>
                <a:gd name="T63" fmla="*/ 230 h 354"/>
                <a:gd name="T64" fmla="*/ 300 w 306"/>
                <a:gd name="T65" fmla="*/ 259 h 354"/>
                <a:gd name="T66" fmla="*/ 288 w 306"/>
                <a:gd name="T67" fmla="*/ 263 h 354"/>
                <a:gd name="T68" fmla="*/ 277 w 306"/>
                <a:gd name="T69" fmla="*/ 268 h 354"/>
                <a:gd name="T70" fmla="*/ 264 w 306"/>
                <a:gd name="T71" fmla="*/ 273 h 354"/>
                <a:gd name="T72" fmla="*/ 244 w 306"/>
                <a:gd name="T73" fmla="*/ 273 h 354"/>
                <a:gd name="T74" fmla="*/ 262 w 306"/>
                <a:gd name="T75" fmla="*/ 286 h 354"/>
                <a:gd name="T76" fmla="*/ 260 w 306"/>
                <a:gd name="T77" fmla="*/ 299 h 354"/>
                <a:gd name="T78" fmla="*/ 260 w 306"/>
                <a:gd name="T79" fmla="*/ 312 h 354"/>
                <a:gd name="T80" fmla="*/ 255 w 306"/>
                <a:gd name="T81" fmla="*/ 324 h 354"/>
                <a:gd name="T82" fmla="*/ 248 w 306"/>
                <a:gd name="T83" fmla="*/ 339 h 354"/>
                <a:gd name="T84" fmla="*/ 224 w 306"/>
                <a:gd name="T85" fmla="*/ 354 h 354"/>
                <a:gd name="T86" fmla="*/ 193 w 306"/>
                <a:gd name="T8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54">
                  <a:moveTo>
                    <a:pt x="193" y="354"/>
                  </a:moveTo>
                  <a:lnTo>
                    <a:pt x="175" y="352"/>
                  </a:lnTo>
                  <a:lnTo>
                    <a:pt x="158" y="348"/>
                  </a:lnTo>
                  <a:lnTo>
                    <a:pt x="142" y="341"/>
                  </a:lnTo>
                  <a:lnTo>
                    <a:pt x="126" y="332"/>
                  </a:lnTo>
                  <a:lnTo>
                    <a:pt x="109" y="319"/>
                  </a:lnTo>
                  <a:lnTo>
                    <a:pt x="93" y="304"/>
                  </a:lnTo>
                  <a:lnTo>
                    <a:pt x="78" y="288"/>
                  </a:lnTo>
                  <a:lnTo>
                    <a:pt x="66" y="272"/>
                  </a:lnTo>
                  <a:lnTo>
                    <a:pt x="40" y="212"/>
                  </a:lnTo>
                  <a:lnTo>
                    <a:pt x="29" y="184"/>
                  </a:lnTo>
                  <a:lnTo>
                    <a:pt x="22" y="157"/>
                  </a:lnTo>
                  <a:lnTo>
                    <a:pt x="15" y="131"/>
                  </a:lnTo>
                  <a:lnTo>
                    <a:pt x="11" y="106"/>
                  </a:lnTo>
                  <a:lnTo>
                    <a:pt x="5" y="79"/>
                  </a:lnTo>
                  <a:lnTo>
                    <a:pt x="2" y="53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3" y="46"/>
                  </a:lnTo>
                  <a:lnTo>
                    <a:pt x="53" y="70"/>
                  </a:lnTo>
                  <a:lnTo>
                    <a:pt x="78" y="88"/>
                  </a:lnTo>
                  <a:lnTo>
                    <a:pt x="102" y="99"/>
                  </a:lnTo>
                  <a:lnTo>
                    <a:pt x="129" y="110"/>
                  </a:lnTo>
                  <a:lnTo>
                    <a:pt x="155" y="117"/>
                  </a:lnTo>
                  <a:lnTo>
                    <a:pt x="182" y="130"/>
                  </a:lnTo>
                  <a:lnTo>
                    <a:pt x="208" y="144"/>
                  </a:lnTo>
                  <a:lnTo>
                    <a:pt x="235" y="168"/>
                  </a:lnTo>
                  <a:lnTo>
                    <a:pt x="248" y="212"/>
                  </a:lnTo>
                  <a:lnTo>
                    <a:pt x="259" y="215"/>
                  </a:lnTo>
                  <a:lnTo>
                    <a:pt x="259" y="184"/>
                  </a:lnTo>
                  <a:lnTo>
                    <a:pt x="297" y="201"/>
                  </a:lnTo>
                  <a:lnTo>
                    <a:pt x="306" y="230"/>
                  </a:lnTo>
                  <a:lnTo>
                    <a:pt x="300" y="259"/>
                  </a:lnTo>
                  <a:lnTo>
                    <a:pt x="288" y="263"/>
                  </a:lnTo>
                  <a:lnTo>
                    <a:pt x="277" y="268"/>
                  </a:lnTo>
                  <a:lnTo>
                    <a:pt x="264" y="273"/>
                  </a:lnTo>
                  <a:lnTo>
                    <a:pt x="244" y="273"/>
                  </a:lnTo>
                  <a:lnTo>
                    <a:pt x="262" y="286"/>
                  </a:lnTo>
                  <a:lnTo>
                    <a:pt x="260" y="299"/>
                  </a:lnTo>
                  <a:lnTo>
                    <a:pt x="260" y="312"/>
                  </a:lnTo>
                  <a:lnTo>
                    <a:pt x="255" y="324"/>
                  </a:lnTo>
                  <a:lnTo>
                    <a:pt x="248" y="339"/>
                  </a:lnTo>
                  <a:lnTo>
                    <a:pt x="224" y="354"/>
                  </a:lnTo>
                  <a:lnTo>
                    <a:pt x="193" y="354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7" name="Freeform 87">
              <a:extLst>
                <a:ext uri="{FF2B5EF4-FFF2-40B4-BE49-F238E27FC236}">
                  <a16:creationId xmlns:a16="http://schemas.microsoft.com/office/drawing/2014/main" id="{5A639434-A725-4EF0-B575-214CCB56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599"/>
              <a:ext cx="160" cy="126"/>
            </a:xfrm>
            <a:custGeom>
              <a:avLst/>
              <a:gdLst>
                <a:gd name="T0" fmla="*/ 61 w 321"/>
                <a:gd name="T1" fmla="*/ 253 h 253"/>
                <a:gd name="T2" fmla="*/ 37 w 321"/>
                <a:gd name="T3" fmla="*/ 249 h 253"/>
                <a:gd name="T4" fmla="*/ 19 w 321"/>
                <a:gd name="T5" fmla="*/ 238 h 253"/>
                <a:gd name="T6" fmla="*/ 10 w 321"/>
                <a:gd name="T7" fmla="*/ 220 h 253"/>
                <a:gd name="T8" fmla="*/ 0 w 321"/>
                <a:gd name="T9" fmla="*/ 187 h 253"/>
                <a:gd name="T10" fmla="*/ 22 w 321"/>
                <a:gd name="T11" fmla="*/ 187 h 253"/>
                <a:gd name="T12" fmla="*/ 42 w 321"/>
                <a:gd name="T13" fmla="*/ 186 h 253"/>
                <a:gd name="T14" fmla="*/ 62 w 321"/>
                <a:gd name="T15" fmla="*/ 184 h 253"/>
                <a:gd name="T16" fmla="*/ 82 w 321"/>
                <a:gd name="T17" fmla="*/ 180 h 253"/>
                <a:gd name="T18" fmla="*/ 102 w 321"/>
                <a:gd name="T19" fmla="*/ 177 h 253"/>
                <a:gd name="T20" fmla="*/ 121 w 321"/>
                <a:gd name="T21" fmla="*/ 169 h 253"/>
                <a:gd name="T22" fmla="*/ 141 w 321"/>
                <a:gd name="T23" fmla="*/ 160 h 253"/>
                <a:gd name="T24" fmla="*/ 159 w 321"/>
                <a:gd name="T25" fmla="*/ 149 h 253"/>
                <a:gd name="T26" fmla="*/ 179 w 321"/>
                <a:gd name="T27" fmla="*/ 137 h 253"/>
                <a:gd name="T28" fmla="*/ 257 w 321"/>
                <a:gd name="T29" fmla="*/ 69 h 253"/>
                <a:gd name="T30" fmla="*/ 263 w 321"/>
                <a:gd name="T31" fmla="*/ 64 h 253"/>
                <a:gd name="T32" fmla="*/ 288 w 321"/>
                <a:gd name="T33" fmla="*/ 33 h 253"/>
                <a:gd name="T34" fmla="*/ 315 w 321"/>
                <a:gd name="T35" fmla="*/ 0 h 253"/>
                <a:gd name="T36" fmla="*/ 319 w 321"/>
                <a:gd name="T37" fmla="*/ 22 h 253"/>
                <a:gd name="T38" fmla="*/ 321 w 321"/>
                <a:gd name="T39" fmla="*/ 47 h 253"/>
                <a:gd name="T40" fmla="*/ 319 w 321"/>
                <a:gd name="T41" fmla="*/ 73 h 253"/>
                <a:gd name="T42" fmla="*/ 317 w 321"/>
                <a:gd name="T43" fmla="*/ 98 h 253"/>
                <a:gd name="T44" fmla="*/ 308 w 321"/>
                <a:gd name="T45" fmla="*/ 122 h 253"/>
                <a:gd name="T46" fmla="*/ 295 w 321"/>
                <a:gd name="T47" fmla="*/ 146 h 253"/>
                <a:gd name="T48" fmla="*/ 277 w 321"/>
                <a:gd name="T49" fmla="*/ 167 h 253"/>
                <a:gd name="T50" fmla="*/ 254 w 321"/>
                <a:gd name="T51" fmla="*/ 187 h 253"/>
                <a:gd name="T52" fmla="*/ 150 w 321"/>
                <a:gd name="T53" fmla="*/ 244 h 253"/>
                <a:gd name="T54" fmla="*/ 61 w 321"/>
                <a:gd name="T5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253">
                  <a:moveTo>
                    <a:pt x="61" y="253"/>
                  </a:moveTo>
                  <a:lnTo>
                    <a:pt x="37" y="249"/>
                  </a:lnTo>
                  <a:lnTo>
                    <a:pt x="19" y="238"/>
                  </a:lnTo>
                  <a:lnTo>
                    <a:pt x="10" y="220"/>
                  </a:lnTo>
                  <a:lnTo>
                    <a:pt x="0" y="187"/>
                  </a:lnTo>
                  <a:lnTo>
                    <a:pt x="22" y="187"/>
                  </a:lnTo>
                  <a:lnTo>
                    <a:pt x="42" y="186"/>
                  </a:lnTo>
                  <a:lnTo>
                    <a:pt x="62" y="184"/>
                  </a:lnTo>
                  <a:lnTo>
                    <a:pt x="82" y="180"/>
                  </a:lnTo>
                  <a:lnTo>
                    <a:pt x="102" y="177"/>
                  </a:lnTo>
                  <a:lnTo>
                    <a:pt x="121" y="169"/>
                  </a:lnTo>
                  <a:lnTo>
                    <a:pt x="141" y="160"/>
                  </a:lnTo>
                  <a:lnTo>
                    <a:pt x="159" y="149"/>
                  </a:lnTo>
                  <a:lnTo>
                    <a:pt x="179" y="137"/>
                  </a:lnTo>
                  <a:lnTo>
                    <a:pt x="257" y="69"/>
                  </a:lnTo>
                  <a:lnTo>
                    <a:pt x="263" y="64"/>
                  </a:lnTo>
                  <a:lnTo>
                    <a:pt x="288" y="33"/>
                  </a:lnTo>
                  <a:lnTo>
                    <a:pt x="315" y="0"/>
                  </a:lnTo>
                  <a:lnTo>
                    <a:pt x="319" y="22"/>
                  </a:lnTo>
                  <a:lnTo>
                    <a:pt x="321" y="47"/>
                  </a:lnTo>
                  <a:lnTo>
                    <a:pt x="319" y="73"/>
                  </a:lnTo>
                  <a:lnTo>
                    <a:pt x="317" y="98"/>
                  </a:lnTo>
                  <a:lnTo>
                    <a:pt x="308" y="122"/>
                  </a:lnTo>
                  <a:lnTo>
                    <a:pt x="295" y="146"/>
                  </a:lnTo>
                  <a:lnTo>
                    <a:pt x="277" y="167"/>
                  </a:lnTo>
                  <a:lnTo>
                    <a:pt x="254" y="187"/>
                  </a:lnTo>
                  <a:lnTo>
                    <a:pt x="150" y="244"/>
                  </a:lnTo>
                  <a:lnTo>
                    <a:pt x="61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28" name="Freeform 88">
              <a:extLst>
                <a:ext uri="{FF2B5EF4-FFF2-40B4-BE49-F238E27FC236}">
                  <a16:creationId xmlns:a16="http://schemas.microsoft.com/office/drawing/2014/main" id="{DCEE87A9-2B99-4F32-94C8-2DBBACF5B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099"/>
              <a:ext cx="245" cy="592"/>
            </a:xfrm>
            <a:custGeom>
              <a:avLst/>
              <a:gdLst>
                <a:gd name="T0" fmla="*/ 264 w 490"/>
                <a:gd name="T1" fmla="*/ 1094 h 1185"/>
                <a:gd name="T2" fmla="*/ 240 w 490"/>
                <a:gd name="T3" fmla="*/ 1097 h 1185"/>
                <a:gd name="T4" fmla="*/ 187 w 490"/>
                <a:gd name="T5" fmla="*/ 1123 h 1185"/>
                <a:gd name="T6" fmla="*/ 211 w 490"/>
                <a:gd name="T7" fmla="*/ 1065 h 1185"/>
                <a:gd name="T8" fmla="*/ 244 w 490"/>
                <a:gd name="T9" fmla="*/ 981 h 1185"/>
                <a:gd name="T10" fmla="*/ 275 w 490"/>
                <a:gd name="T11" fmla="*/ 954 h 1185"/>
                <a:gd name="T12" fmla="*/ 324 w 490"/>
                <a:gd name="T13" fmla="*/ 906 h 1185"/>
                <a:gd name="T14" fmla="*/ 355 w 490"/>
                <a:gd name="T15" fmla="*/ 855 h 1185"/>
                <a:gd name="T16" fmla="*/ 371 w 490"/>
                <a:gd name="T17" fmla="*/ 803 h 1185"/>
                <a:gd name="T18" fmla="*/ 379 w 490"/>
                <a:gd name="T19" fmla="*/ 754 h 1185"/>
                <a:gd name="T20" fmla="*/ 335 w 490"/>
                <a:gd name="T21" fmla="*/ 595 h 1185"/>
                <a:gd name="T22" fmla="*/ 315 w 490"/>
                <a:gd name="T23" fmla="*/ 548 h 1185"/>
                <a:gd name="T24" fmla="*/ 298 w 490"/>
                <a:gd name="T25" fmla="*/ 522 h 1185"/>
                <a:gd name="T26" fmla="*/ 282 w 490"/>
                <a:gd name="T27" fmla="*/ 502 h 1185"/>
                <a:gd name="T28" fmla="*/ 262 w 490"/>
                <a:gd name="T29" fmla="*/ 486 h 1185"/>
                <a:gd name="T30" fmla="*/ 240 w 490"/>
                <a:gd name="T31" fmla="*/ 473 h 1185"/>
                <a:gd name="T32" fmla="*/ 215 w 490"/>
                <a:gd name="T33" fmla="*/ 466 h 1185"/>
                <a:gd name="T34" fmla="*/ 184 w 490"/>
                <a:gd name="T35" fmla="*/ 466 h 1185"/>
                <a:gd name="T36" fmla="*/ 153 w 490"/>
                <a:gd name="T37" fmla="*/ 475 h 1185"/>
                <a:gd name="T38" fmla="*/ 122 w 490"/>
                <a:gd name="T39" fmla="*/ 495 h 1185"/>
                <a:gd name="T40" fmla="*/ 89 w 490"/>
                <a:gd name="T41" fmla="*/ 524 h 1185"/>
                <a:gd name="T42" fmla="*/ 84 w 490"/>
                <a:gd name="T43" fmla="*/ 495 h 1185"/>
                <a:gd name="T44" fmla="*/ 67 w 490"/>
                <a:gd name="T45" fmla="*/ 579 h 1185"/>
                <a:gd name="T46" fmla="*/ 38 w 490"/>
                <a:gd name="T47" fmla="*/ 524 h 1185"/>
                <a:gd name="T48" fmla="*/ 18 w 490"/>
                <a:gd name="T49" fmla="*/ 453 h 1185"/>
                <a:gd name="T50" fmla="*/ 4 w 490"/>
                <a:gd name="T51" fmla="*/ 382 h 1185"/>
                <a:gd name="T52" fmla="*/ 5 w 490"/>
                <a:gd name="T53" fmla="*/ 311 h 1185"/>
                <a:gd name="T54" fmla="*/ 36 w 490"/>
                <a:gd name="T55" fmla="*/ 240 h 1185"/>
                <a:gd name="T56" fmla="*/ 84 w 490"/>
                <a:gd name="T57" fmla="*/ 198 h 1185"/>
                <a:gd name="T58" fmla="*/ 244 w 490"/>
                <a:gd name="T59" fmla="*/ 171 h 1185"/>
                <a:gd name="T60" fmla="*/ 277 w 490"/>
                <a:gd name="T61" fmla="*/ 138 h 1185"/>
                <a:gd name="T62" fmla="*/ 291 w 490"/>
                <a:gd name="T63" fmla="*/ 104 h 1185"/>
                <a:gd name="T64" fmla="*/ 264 w 490"/>
                <a:gd name="T65" fmla="*/ 98 h 1185"/>
                <a:gd name="T66" fmla="*/ 249 w 490"/>
                <a:gd name="T67" fmla="*/ 53 h 1185"/>
                <a:gd name="T68" fmla="*/ 251 w 490"/>
                <a:gd name="T69" fmla="*/ 11 h 1185"/>
                <a:gd name="T70" fmla="*/ 311 w 490"/>
                <a:gd name="T71" fmla="*/ 0 h 1185"/>
                <a:gd name="T72" fmla="*/ 349 w 490"/>
                <a:gd name="T73" fmla="*/ 29 h 1185"/>
                <a:gd name="T74" fmla="*/ 362 w 490"/>
                <a:gd name="T75" fmla="*/ 58 h 1185"/>
                <a:gd name="T76" fmla="*/ 371 w 490"/>
                <a:gd name="T77" fmla="*/ 107 h 1185"/>
                <a:gd name="T78" fmla="*/ 375 w 490"/>
                <a:gd name="T79" fmla="*/ 158 h 1185"/>
                <a:gd name="T80" fmla="*/ 373 w 490"/>
                <a:gd name="T81" fmla="*/ 209 h 1185"/>
                <a:gd name="T82" fmla="*/ 373 w 490"/>
                <a:gd name="T83" fmla="*/ 260 h 1185"/>
                <a:gd name="T84" fmla="*/ 457 w 490"/>
                <a:gd name="T85" fmla="*/ 524 h 1185"/>
                <a:gd name="T86" fmla="*/ 470 w 490"/>
                <a:gd name="T87" fmla="*/ 577 h 1185"/>
                <a:gd name="T88" fmla="*/ 486 w 490"/>
                <a:gd name="T89" fmla="*/ 661 h 1185"/>
                <a:gd name="T90" fmla="*/ 488 w 490"/>
                <a:gd name="T91" fmla="*/ 743 h 1185"/>
                <a:gd name="T92" fmla="*/ 479 w 490"/>
                <a:gd name="T93" fmla="*/ 824 h 1185"/>
                <a:gd name="T94" fmla="*/ 430 w 490"/>
                <a:gd name="T95" fmla="*/ 1027 h 1185"/>
                <a:gd name="T96" fmla="*/ 339 w 490"/>
                <a:gd name="T97" fmla="*/ 1183 h 1185"/>
                <a:gd name="T98" fmla="*/ 335 w 490"/>
                <a:gd name="T99" fmla="*/ 1123 h 1185"/>
                <a:gd name="T100" fmla="*/ 284 w 490"/>
                <a:gd name="T101" fmla="*/ 1168 h 1185"/>
                <a:gd name="T102" fmla="*/ 249 w 490"/>
                <a:gd name="T103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1185">
                  <a:moveTo>
                    <a:pt x="244" y="1183"/>
                  </a:moveTo>
                  <a:lnTo>
                    <a:pt x="264" y="1094"/>
                  </a:lnTo>
                  <a:lnTo>
                    <a:pt x="258" y="1088"/>
                  </a:lnTo>
                  <a:lnTo>
                    <a:pt x="240" y="1097"/>
                  </a:lnTo>
                  <a:lnTo>
                    <a:pt x="222" y="1108"/>
                  </a:lnTo>
                  <a:lnTo>
                    <a:pt x="187" y="1123"/>
                  </a:lnTo>
                  <a:lnTo>
                    <a:pt x="211" y="1081"/>
                  </a:lnTo>
                  <a:lnTo>
                    <a:pt x="211" y="1065"/>
                  </a:lnTo>
                  <a:lnTo>
                    <a:pt x="189" y="1061"/>
                  </a:lnTo>
                  <a:lnTo>
                    <a:pt x="244" y="981"/>
                  </a:lnTo>
                  <a:lnTo>
                    <a:pt x="246" y="963"/>
                  </a:lnTo>
                  <a:lnTo>
                    <a:pt x="275" y="954"/>
                  </a:lnTo>
                  <a:lnTo>
                    <a:pt x="302" y="930"/>
                  </a:lnTo>
                  <a:lnTo>
                    <a:pt x="324" y="906"/>
                  </a:lnTo>
                  <a:lnTo>
                    <a:pt x="340" y="881"/>
                  </a:lnTo>
                  <a:lnTo>
                    <a:pt x="355" y="855"/>
                  </a:lnTo>
                  <a:lnTo>
                    <a:pt x="364" y="828"/>
                  </a:lnTo>
                  <a:lnTo>
                    <a:pt x="371" y="803"/>
                  </a:lnTo>
                  <a:lnTo>
                    <a:pt x="375" y="775"/>
                  </a:lnTo>
                  <a:lnTo>
                    <a:pt x="379" y="754"/>
                  </a:lnTo>
                  <a:lnTo>
                    <a:pt x="368" y="675"/>
                  </a:lnTo>
                  <a:lnTo>
                    <a:pt x="335" y="595"/>
                  </a:lnTo>
                  <a:lnTo>
                    <a:pt x="331" y="581"/>
                  </a:lnTo>
                  <a:lnTo>
                    <a:pt x="315" y="548"/>
                  </a:lnTo>
                  <a:lnTo>
                    <a:pt x="306" y="533"/>
                  </a:lnTo>
                  <a:lnTo>
                    <a:pt x="298" y="522"/>
                  </a:lnTo>
                  <a:lnTo>
                    <a:pt x="291" y="511"/>
                  </a:lnTo>
                  <a:lnTo>
                    <a:pt x="282" y="502"/>
                  </a:lnTo>
                  <a:lnTo>
                    <a:pt x="273" y="495"/>
                  </a:lnTo>
                  <a:lnTo>
                    <a:pt x="262" y="486"/>
                  </a:lnTo>
                  <a:lnTo>
                    <a:pt x="251" y="481"/>
                  </a:lnTo>
                  <a:lnTo>
                    <a:pt x="240" y="473"/>
                  </a:lnTo>
                  <a:lnTo>
                    <a:pt x="231" y="471"/>
                  </a:lnTo>
                  <a:lnTo>
                    <a:pt x="215" y="466"/>
                  </a:lnTo>
                  <a:lnTo>
                    <a:pt x="198" y="466"/>
                  </a:lnTo>
                  <a:lnTo>
                    <a:pt x="184" y="466"/>
                  </a:lnTo>
                  <a:lnTo>
                    <a:pt x="169" y="471"/>
                  </a:lnTo>
                  <a:lnTo>
                    <a:pt x="153" y="475"/>
                  </a:lnTo>
                  <a:lnTo>
                    <a:pt x="138" y="484"/>
                  </a:lnTo>
                  <a:lnTo>
                    <a:pt x="122" y="495"/>
                  </a:lnTo>
                  <a:lnTo>
                    <a:pt x="107" y="513"/>
                  </a:lnTo>
                  <a:lnTo>
                    <a:pt x="89" y="524"/>
                  </a:lnTo>
                  <a:lnTo>
                    <a:pt x="95" y="499"/>
                  </a:lnTo>
                  <a:lnTo>
                    <a:pt x="84" y="495"/>
                  </a:lnTo>
                  <a:lnTo>
                    <a:pt x="76" y="499"/>
                  </a:lnTo>
                  <a:lnTo>
                    <a:pt x="67" y="579"/>
                  </a:lnTo>
                  <a:lnTo>
                    <a:pt x="42" y="539"/>
                  </a:lnTo>
                  <a:lnTo>
                    <a:pt x="38" y="524"/>
                  </a:lnTo>
                  <a:lnTo>
                    <a:pt x="27" y="488"/>
                  </a:lnTo>
                  <a:lnTo>
                    <a:pt x="18" y="453"/>
                  </a:lnTo>
                  <a:lnTo>
                    <a:pt x="7" y="417"/>
                  </a:lnTo>
                  <a:lnTo>
                    <a:pt x="4" y="382"/>
                  </a:lnTo>
                  <a:lnTo>
                    <a:pt x="0" y="346"/>
                  </a:lnTo>
                  <a:lnTo>
                    <a:pt x="5" y="311"/>
                  </a:lnTo>
                  <a:lnTo>
                    <a:pt x="14" y="275"/>
                  </a:lnTo>
                  <a:lnTo>
                    <a:pt x="36" y="240"/>
                  </a:lnTo>
                  <a:lnTo>
                    <a:pt x="67" y="211"/>
                  </a:lnTo>
                  <a:lnTo>
                    <a:pt x="84" y="198"/>
                  </a:lnTo>
                  <a:lnTo>
                    <a:pt x="211" y="184"/>
                  </a:lnTo>
                  <a:lnTo>
                    <a:pt x="244" y="171"/>
                  </a:lnTo>
                  <a:lnTo>
                    <a:pt x="260" y="157"/>
                  </a:lnTo>
                  <a:lnTo>
                    <a:pt x="277" y="138"/>
                  </a:lnTo>
                  <a:lnTo>
                    <a:pt x="286" y="118"/>
                  </a:lnTo>
                  <a:lnTo>
                    <a:pt x="291" y="104"/>
                  </a:lnTo>
                  <a:lnTo>
                    <a:pt x="269" y="113"/>
                  </a:lnTo>
                  <a:lnTo>
                    <a:pt x="264" y="98"/>
                  </a:lnTo>
                  <a:lnTo>
                    <a:pt x="260" y="86"/>
                  </a:lnTo>
                  <a:lnTo>
                    <a:pt x="249" y="53"/>
                  </a:lnTo>
                  <a:lnTo>
                    <a:pt x="235" y="24"/>
                  </a:lnTo>
                  <a:lnTo>
                    <a:pt x="251" y="11"/>
                  </a:lnTo>
                  <a:lnTo>
                    <a:pt x="264" y="6"/>
                  </a:lnTo>
                  <a:lnTo>
                    <a:pt x="311" y="0"/>
                  </a:lnTo>
                  <a:lnTo>
                    <a:pt x="331" y="9"/>
                  </a:lnTo>
                  <a:lnTo>
                    <a:pt x="349" y="29"/>
                  </a:lnTo>
                  <a:lnTo>
                    <a:pt x="355" y="44"/>
                  </a:lnTo>
                  <a:lnTo>
                    <a:pt x="362" y="58"/>
                  </a:lnTo>
                  <a:lnTo>
                    <a:pt x="366" y="82"/>
                  </a:lnTo>
                  <a:lnTo>
                    <a:pt x="371" y="107"/>
                  </a:lnTo>
                  <a:lnTo>
                    <a:pt x="373" y="133"/>
                  </a:lnTo>
                  <a:lnTo>
                    <a:pt x="375" y="158"/>
                  </a:lnTo>
                  <a:lnTo>
                    <a:pt x="373" y="182"/>
                  </a:lnTo>
                  <a:lnTo>
                    <a:pt x="373" y="209"/>
                  </a:lnTo>
                  <a:lnTo>
                    <a:pt x="373" y="233"/>
                  </a:lnTo>
                  <a:lnTo>
                    <a:pt x="373" y="260"/>
                  </a:lnTo>
                  <a:lnTo>
                    <a:pt x="395" y="391"/>
                  </a:lnTo>
                  <a:lnTo>
                    <a:pt x="457" y="524"/>
                  </a:lnTo>
                  <a:lnTo>
                    <a:pt x="459" y="537"/>
                  </a:lnTo>
                  <a:lnTo>
                    <a:pt x="470" y="577"/>
                  </a:lnTo>
                  <a:lnTo>
                    <a:pt x="481" y="619"/>
                  </a:lnTo>
                  <a:lnTo>
                    <a:pt x="486" y="661"/>
                  </a:lnTo>
                  <a:lnTo>
                    <a:pt x="490" y="703"/>
                  </a:lnTo>
                  <a:lnTo>
                    <a:pt x="488" y="743"/>
                  </a:lnTo>
                  <a:lnTo>
                    <a:pt x="486" y="784"/>
                  </a:lnTo>
                  <a:lnTo>
                    <a:pt x="479" y="824"/>
                  </a:lnTo>
                  <a:lnTo>
                    <a:pt x="471" y="868"/>
                  </a:lnTo>
                  <a:lnTo>
                    <a:pt x="430" y="1027"/>
                  </a:lnTo>
                  <a:lnTo>
                    <a:pt x="415" y="1027"/>
                  </a:lnTo>
                  <a:lnTo>
                    <a:pt x="339" y="1183"/>
                  </a:lnTo>
                  <a:lnTo>
                    <a:pt x="340" y="1130"/>
                  </a:lnTo>
                  <a:lnTo>
                    <a:pt x="335" y="1123"/>
                  </a:lnTo>
                  <a:lnTo>
                    <a:pt x="315" y="1136"/>
                  </a:lnTo>
                  <a:lnTo>
                    <a:pt x="284" y="1168"/>
                  </a:lnTo>
                  <a:lnTo>
                    <a:pt x="268" y="1178"/>
                  </a:lnTo>
                  <a:lnTo>
                    <a:pt x="249" y="1185"/>
                  </a:lnTo>
                  <a:lnTo>
                    <a:pt x="244" y="1183"/>
                  </a:lnTo>
                  <a:close/>
                </a:path>
              </a:pathLst>
            </a:cu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29" name="Freeform 89">
              <a:extLst>
                <a:ext uri="{FF2B5EF4-FFF2-40B4-BE49-F238E27FC236}">
                  <a16:creationId xmlns:a16="http://schemas.microsoft.com/office/drawing/2014/main" id="{4A32FBD3-0EB9-4345-A650-667B0465E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743"/>
              <a:ext cx="17" cy="13"/>
            </a:xfrm>
            <a:custGeom>
              <a:avLst/>
              <a:gdLst>
                <a:gd name="T0" fmla="*/ 25 w 35"/>
                <a:gd name="T1" fmla="*/ 27 h 27"/>
                <a:gd name="T2" fmla="*/ 0 w 35"/>
                <a:gd name="T3" fmla="*/ 9 h 27"/>
                <a:gd name="T4" fmla="*/ 0 w 35"/>
                <a:gd name="T5" fmla="*/ 0 h 27"/>
                <a:gd name="T6" fmla="*/ 35 w 35"/>
                <a:gd name="T7" fmla="*/ 25 h 27"/>
                <a:gd name="T8" fmla="*/ 25 w 3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5" y="2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0" name="Freeform 90">
              <a:extLst>
                <a:ext uri="{FF2B5EF4-FFF2-40B4-BE49-F238E27FC236}">
                  <a16:creationId xmlns:a16="http://schemas.microsoft.com/office/drawing/2014/main" id="{9A01742A-794E-4878-BE88-B66D5C0F1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695"/>
              <a:ext cx="60" cy="20"/>
            </a:xfrm>
            <a:custGeom>
              <a:avLst/>
              <a:gdLst>
                <a:gd name="T0" fmla="*/ 42 w 118"/>
                <a:gd name="T1" fmla="*/ 36 h 40"/>
                <a:gd name="T2" fmla="*/ 0 w 118"/>
                <a:gd name="T3" fmla="*/ 13 h 40"/>
                <a:gd name="T4" fmla="*/ 0 w 118"/>
                <a:gd name="T5" fmla="*/ 0 h 40"/>
                <a:gd name="T6" fmla="*/ 29 w 118"/>
                <a:gd name="T7" fmla="*/ 13 h 40"/>
                <a:gd name="T8" fmla="*/ 38 w 118"/>
                <a:gd name="T9" fmla="*/ 16 h 40"/>
                <a:gd name="T10" fmla="*/ 49 w 118"/>
                <a:gd name="T11" fmla="*/ 18 h 40"/>
                <a:gd name="T12" fmla="*/ 60 w 118"/>
                <a:gd name="T13" fmla="*/ 16 h 40"/>
                <a:gd name="T14" fmla="*/ 73 w 118"/>
                <a:gd name="T15" fmla="*/ 16 h 40"/>
                <a:gd name="T16" fmla="*/ 84 w 118"/>
                <a:gd name="T17" fmla="*/ 13 h 40"/>
                <a:gd name="T18" fmla="*/ 94 w 118"/>
                <a:gd name="T19" fmla="*/ 13 h 40"/>
                <a:gd name="T20" fmla="*/ 105 w 118"/>
                <a:gd name="T21" fmla="*/ 9 h 40"/>
                <a:gd name="T22" fmla="*/ 118 w 118"/>
                <a:gd name="T23" fmla="*/ 9 h 40"/>
                <a:gd name="T24" fmla="*/ 113 w 118"/>
                <a:gd name="T25" fmla="*/ 27 h 40"/>
                <a:gd name="T26" fmla="*/ 94 w 118"/>
                <a:gd name="T27" fmla="*/ 31 h 40"/>
                <a:gd name="T28" fmla="*/ 78 w 118"/>
                <a:gd name="T29" fmla="*/ 36 h 40"/>
                <a:gd name="T30" fmla="*/ 62 w 118"/>
                <a:gd name="T31" fmla="*/ 38 h 40"/>
                <a:gd name="T32" fmla="*/ 47 w 118"/>
                <a:gd name="T33" fmla="*/ 40 h 40"/>
                <a:gd name="T34" fmla="*/ 42 w 118"/>
                <a:gd name="T3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40">
                  <a:moveTo>
                    <a:pt x="42" y="36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9" y="13"/>
                  </a:lnTo>
                  <a:lnTo>
                    <a:pt x="38" y="16"/>
                  </a:lnTo>
                  <a:lnTo>
                    <a:pt x="49" y="18"/>
                  </a:lnTo>
                  <a:lnTo>
                    <a:pt x="60" y="16"/>
                  </a:lnTo>
                  <a:lnTo>
                    <a:pt x="73" y="16"/>
                  </a:lnTo>
                  <a:lnTo>
                    <a:pt x="84" y="13"/>
                  </a:lnTo>
                  <a:lnTo>
                    <a:pt x="94" y="13"/>
                  </a:lnTo>
                  <a:lnTo>
                    <a:pt x="105" y="9"/>
                  </a:lnTo>
                  <a:lnTo>
                    <a:pt x="118" y="9"/>
                  </a:lnTo>
                  <a:lnTo>
                    <a:pt x="113" y="27"/>
                  </a:lnTo>
                  <a:lnTo>
                    <a:pt x="94" y="31"/>
                  </a:lnTo>
                  <a:lnTo>
                    <a:pt x="78" y="36"/>
                  </a:lnTo>
                  <a:lnTo>
                    <a:pt x="62" y="38"/>
                  </a:lnTo>
                  <a:lnTo>
                    <a:pt x="47" y="40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1" name="Freeform 91">
              <a:extLst>
                <a:ext uri="{FF2B5EF4-FFF2-40B4-BE49-F238E27FC236}">
                  <a16:creationId xmlns:a16="http://schemas.microsoft.com/office/drawing/2014/main" id="{62FE11C9-91B5-4ED3-8AD7-A3EC69AFD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681"/>
              <a:ext cx="27" cy="25"/>
            </a:xfrm>
            <a:custGeom>
              <a:avLst/>
              <a:gdLst>
                <a:gd name="T0" fmla="*/ 46 w 55"/>
                <a:gd name="T1" fmla="*/ 51 h 51"/>
                <a:gd name="T2" fmla="*/ 17 w 55"/>
                <a:gd name="T3" fmla="*/ 20 h 51"/>
                <a:gd name="T4" fmla="*/ 8 w 55"/>
                <a:gd name="T5" fmla="*/ 9 h 51"/>
                <a:gd name="T6" fmla="*/ 0 w 55"/>
                <a:gd name="T7" fmla="*/ 0 h 51"/>
                <a:gd name="T8" fmla="*/ 17 w 55"/>
                <a:gd name="T9" fmla="*/ 13 h 51"/>
                <a:gd name="T10" fmla="*/ 55 w 55"/>
                <a:gd name="T11" fmla="*/ 45 h 51"/>
                <a:gd name="T12" fmla="*/ 46 w 55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46" y="51"/>
                  </a:moveTo>
                  <a:lnTo>
                    <a:pt x="17" y="20"/>
                  </a:lnTo>
                  <a:lnTo>
                    <a:pt x="8" y="9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55" y="4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2" name="Freeform 92">
              <a:extLst>
                <a:ext uri="{FF2B5EF4-FFF2-40B4-BE49-F238E27FC236}">
                  <a16:creationId xmlns:a16="http://schemas.microsoft.com/office/drawing/2014/main" id="{40C8BA63-B3D1-4DB4-9030-4B0CDDBC7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254"/>
              <a:ext cx="362" cy="427"/>
            </a:xfrm>
            <a:custGeom>
              <a:avLst/>
              <a:gdLst>
                <a:gd name="T0" fmla="*/ 193 w 725"/>
                <a:gd name="T1" fmla="*/ 816 h 854"/>
                <a:gd name="T2" fmla="*/ 179 w 725"/>
                <a:gd name="T3" fmla="*/ 768 h 854"/>
                <a:gd name="T4" fmla="*/ 244 w 725"/>
                <a:gd name="T5" fmla="*/ 827 h 854"/>
                <a:gd name="T6" fmla="*/ 301 w 725"/>
                <a:gd name="T7" fmla="*/ 828 h 854"/>
                <a:gd name="T8" fmla="*/ 343 w 725"/>
                <a:gd name="T9" fmla="*/ 803 h 854"/>
                <a:gd name="T10" fmla="*/ 348 w 725"/>
                <a:gd name="T11" fmla="*/ 770 h 854"/>
                <a:gd name="T12" fmla="*/ 292 w 725"/>
                <a:gd name="T13" fmla="*/ 650 h 854"/>
                <a:gd name="T14" fmla="*/ 206 w 725"/>
                <a:gd name="T15" fmla="*/ 672 h 854"/>
                <a:gd name="T16" fmla="*/ 148 w 725"/>
                <a:gd name="T17" fmla="*/ 665 h 854"/>
                <a:gd name="T18" fmla="*/ 90 w 725"/>
                <a:gd name="T19" fmla="*/ 635 h 854"/>
                <a:gd name="T20" fmla="*/ 49 w 725"/>
                <a:gd name="T21" fmla="*/ 592 h 854"/>
                <a:gd name="T22" fmla="*/ 22 w 725"/>
                <a:gd name="T23" fmla="*/ 557 h 854"/>
                <a:gd name="T24" fmla="*/ 4 w 725"/>
                <a:gd name="T25" fmla="*/ 528 h 854"/>
                <a:gd name="T26" fmla="*/ 39 w 725"/>
                <a:gd name="T27" fmla="*/ 497 h 854"/>
                <a:gd name="T28" fmla="*/ 73 w 725"/>
                <a:gd name="T29" fmla="*/ 382 h 854"/>
                <a:gd name="T30" fmla="*/ 131 w 725"/>
                <a:gd name="T31" fmla="*/ 266 h 854"/>
                <a:gd name="T32" fmla="*/ 184 w 725"/>
                <a:gd name="T33" fmla="*/ 193 h 854"/>
                <a:gd name="T34" fmla="*/ 232 w 725"/>
                <a:gd name="T35" fmla="*/ 151 h 854"/>
                <a:gd name="T36" fmla="*/ 279 w 725"/>
                <a:gd name="T37" fmla="*/ 84 h 854"/>
                <a:gd name="T38" fmla="*/ 292 w 725"/>
                <a:gd name="T39" fmla="*/ 53 h 854"/>
                <a:gd name="T40" fmla="*/ 312 w 725"/>
                <a:gd name="T41" fmla="*/ 109 h 854"/>
                <a:gd name="T42" fmla="*/ 346 w 725"/>
                <a:gd name="T43" fmla="*/ 80 h 854"/>
                <a:gd name="T44" fmla="*/ 335 w 725"/>
                <a:gd name="T45" fmla="*/ 39 h 854"/>
                <a:gd name="T46" fmla="*/ 344 w 725"/>
                <a:gd name="T47" fmla="*/ 0 h 854"/>
                <a:gd name="T48" fmla="*/ 350 w 725"/>
                <a:gd name="T49" fmla="*/ 33 h 854"/>
                <a:gd name="T50" fmla="*/ 361 w 725"/>
                <a:gd name="T51" fmla="*/ 71 h 854"/>
                <a:gd name="T52" fmla="*/ 377 w 725"/>
                <a:gd name="T53" fmla="*/ 104 h 854"/>
                <a:gd name="T54" fmla="*/ 439 w 725"/>
                <a:gd name="T55" fmla="*/ 48 h 854"/>
                <a:gd name="T56" fmla="*/ 446 w 725"/>
                <a:gd name="T57" fmla="*/ 113 h 854"/>
                <a:gd name="T58" fmla="*/ 472 w 725"/>
                <a:gd name="T59" fmla="*/ 180 h 854"/>
                <a:gd name="T60" fmla="*/ 490 w 725"/>
                <a:gd name="T61" fmla="*/ 219 h 854"/>
                <a:gd name="T62" fmla="*/ 594 w 725"/>
                <a:gd name="T63" fmla="*/ 184 h 854"/>
                <a:gd name="T64" fmla="*/ 641 w 725"/>
                <a:gd name="T65" fmla="*/ 157 h 854"/>
                <a:gd name="T66" fmla="*/ 603 w 725"/>
                <a:gd name="T67" fmla="*/ 195 h 854"/>
                <a:gd name="T68" fmla="*/ 679 w 725"/>
                <a:gd name="T69" fmla="*/ 228 h 854"/>
                <a:gd name="T70" fmla="*/ 696 w 725"/>
                <a:gd name="T71" fmla="*/ 237 h 854"/>
                <a:gd name="T72" fmla="*/ 665 w 725"/>
                <a:gd name="T73" fmla="*/ 275 h 854"/>
                <a:gd name="T74" fmla="*/ 712 w 725"/>
                <a:gd name="T75" fmla="*/ 299 h 854"/>
                <a:gd name="T76" fmla="*/ 678 w 725"/>
                <a:gd name="T77" fmla="*/ 302 h 854"/>
                <a:gd name="T78" fmla="*/ 656 w 725"/>
                <a:gd name="T79" fmla="*/ 466 h 854"/>
                <a:gd name="T80" fmla="*/ 621 w 725"/>
                <a:gd name="T81" fmla="*/ 564 h 854"/>
                <a:gd name="T82" fmla="*/ 570 w 725"/>
                <a:gd name="T83" fmla="*/ 661 h 854"/>
                <a:gd name="T84" fmla="*/ 499 w 725"/>
                <a:gd name="T85" fmla="*/ 746 h 854"/>
                <a:gd name="T86" fmla="*/ 519 w 725"/>
                <a:gd name="T87" fmla="*/ 779 h 854"/>
                <a:gd name="T88" fmla="*/ 474 w 725"/>
                <a:gd name="T89" fmla="*/ 768 h 854"/>
                <a:gd name="T90" fmla="*/ 428 w 725"/>
                <a:gd name="T91" fmla="*/ 765 h 854"/>
                <a:gd name="T92" fmla="*/ 372 w 725"/>
                <a:gd name="T93" fmla="*/ 779 h 854"/>
                <a:gd name="T94" fmla="*/ 268 w 725"/>
                <a:gd name="T95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5" h="854">
                  <a:moveTo>
                    <a:pt x="264" y="850"/>
                  </a:moveTo>
                  <a:lnTo>
                    <a:pt x="244" y="848"/>
                  </a:lnTo>
                  <a:lnTo>
                    <a:pt x="193" y="816"/>
                  </a:lnTo>
                  <a:lnTo>
                    <a:pt x="177" y="783"/>
                  </a:lnTo>
                  <a:lnTo>
                    <a:pt x="173" y="779"/>
                  </a:lnTo>
                  <a:lnTo>
                    <a:pt x="179" y="768"/>
                  </a:lnTo>
                  <a:lnTo>
                    <a:pt x="192" y="768"/>
                  </a:lnTo>
                  <a:lnTo>
                    <a:pt x="215" y="803"/>
                  </a:lnTo>
                  <a:lnTo>
                    <a:pt x="244" y="827"/>
                  </a:lnTo>
                  <a:lnTo>
                    <a:pt x="263" y="830"/>
                  </a:lnTo>
                  <a:lnTo>
                    <a:pt x="283" y="830"/>
                  </a:lnTo>
                  <a:lnTo>
                    <a:pt x="301" y="828"/>
                  </a:lnTo>
                  <a:lnTo>
                    <a:pt x="321" y="827"/>
                  </a:lnTo>
                  <a:lnTo>
                    <a:pt x="334" y="816"/>
                  </a:lnTo>
                  <a:lnTo>
                    <a:pt x="343" y="803"/>
                  </a:lnTo>
                  <a:lnTo>
                    <a:pt x="346" y="790"/>
                  </a:lnTo>
                  <a:lnTo>
                    <a:pt x="352" y="779"/>
                  </a:lnTo>
                  <a:lnTo>
                    <a:pt x="348" y="770"/>
                  </a:lnTo>
                  <a:lnTo>
                    <a:pt x="330" y="741"/>
                  </a:lnTo>
                  <a:lnTo>
                    <a:pt x="295" y="683"/>
                  </a:lnTo>
                  <a:lnTo>
                    <a:pt x="292" y="650"/>
                  </a:lnTo>
                  <a:lnTo>
                    <a:pt x="248" y="665"/>
                  </a:lnTo>
                  <a:lnTo>
                    <a:pt x="226" y="668"/>
                  </a:lnTo>
                  <a:lnTo>
                    <a:pt x="206" y="672"/>
                  </a:lnTo>
                  <a:lnTo>
                    <a:pt x="186" y="672"/>
                  </a:lnTo>
                  <a:lnTo>
                    <a:pt x="168" y="672"/>
                  </a:lnTo>
                  <a:lnTo>
                    <a:pt x="148" y="665"/>
                  </a:lnTo>
                  <a:lnTo>
                    <a:pt x="128" y="657"/>
                  </a:lnTo>
                  <a:lnTo>
                    <a:pt x="108" y="646"/>
                  </a:lnTo>
                  <a:lnTo>
                    <a:pt x="90" y="635"/>
                  </a:lnTo>
                  <a:lnTo>
                    <a:pt x="71" y="621"/>
                  </a:lnTo>
                  <a:lnTo>
                    <a:pt x="60" y="606"/>
                  </a:lnTo>
                  <a:lnTo>
                    <a:pt x="49" y="592"/>
                  </a:lnTo>
                  <a:lnTo>
                    <a:pt x="40" y="581"/>
                  </a:lnTo>
                  <a:lnTo>
                    <a:pt x="31" y="566"/>
                  </a:lnTo>
                  <a:lnTo>
                    <a:pt x="22" y="557"/>
                  </a:lnTo>
                  <a:lnTo>
                    <a:pt x="11" y="548"/>
                  </a:lnTo>
                  <a:lnTo>
                    <a:pt x="0" y="543"/>
                  </a:lnTo>
                  <a:lnTo>
                    <a:pt x="4" y="528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39" y="497"/>
                  </a:lnTo>
                  <a:lnTo>
                    <a:pt x="46" y="459"/>
                  </a:lnTo>
                  <a:lnTo>
                    <a:pt x="57" y="421"/>
                  </a:lnTo>
                  <a:lnTo>
                    <a:pt x="73" y="382"/>
                  </a:lnTo>
                  <a:lnTo>
                    <a:pt x="90" y="342"/>
                  </a:lnTo>
                  <a:lnTo>
                    <a:pt x="110" y="304"/>
                  </a:lnTo>
                  <a:lnTo>
                    <a:pt x="131" y="266"/>
                  </a:lnTo>
                  <a:lnTo>
                    <a:pt x="159" y="228"/>
                  </a:lnTo>
                  <a:lnTo>
                    <a:pt x="170" y="210"/>
                  </a:lnTo>
                  <a:lnTo>
                    <a:pt x="184" y="193"/>
                  </a:lnTo>
                  <a:lnTo>
                    <a:pt x="199" y="177"/>
                  </a:lnTo>
                  <a:lnTo>
                    <a:pt x="217" y="160"/>
                  </a:lnTo>
                  <a:lnTo>
                    <a:pt x="232" y="151"/>
                  </a:lnTo>
                  <a:lnTo>
                    <a:pt x="295" y="115"/>
                  </a:lnTo>
                  <a:lnTo>
                    <a:pt x="284" y="99"/>
                  </a:lnTo>
                  <a:lnTo>
                    <a:pt x="279" y="84"/>
                  </a:lnTo>
                  <a:lnTo>
                    <a:pt x="275" y="68"/>
                  </a:lnTo>
                  <a:lnTo>
                    <a:pt x="277" y="53"/>
                  </a:lnTo>
                  <a:lnTo>
                    <a:pt x="292" y="53"/>
                  </a:lnTo>
                  <a:lnTo>
                    <a:pt x="292" y="75"/>
                  </a:lnTo>
                  <a:lnTo>
                    <a:pt x="297" y="89"/>
                  </a:lnTo>
                  <a:lnTo>
                    <a:pt x="312" y="109"/>
                  </a:lnTo>
                  <a:lnTo>
                    <a:pt x="361" y="108"/>
                  </a:lnTo>
                  <a:lnTo>
                    <a:pt x="354" y="93"/>
                  </a:lnTo>
                  <a:lnTo>
                    <a:pt x="346" y="80"/>
                  </a:lnTo>
                  <a:lnTo>
                    <a:pt x="341" y="66"/>
                  </a:lnTo>
                  <a:lnTo>
                    <a:pt x="339" y="53"/>
                  </a:lnTo>
                  <a:lnTo>
                    <a:pt x="335" y="39"/>
                  </a:lnTo>
                  <a:lnTo>
                    <a:pt x="337" y="26"/>
                  </a:lnTo>
                  <a:lnTo>
                    <a:pt x="339" y="11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8" y="22"/>
                  </a:lnTo>
                  <a:lnTo>
                    <a:pt x="350" y="33"/>
                  </a:lnTo>
                  <a:lnTo>
                    <a:pt x="354" y="46"/>
                  </a:lnTo>
                  <a:lnTo>
                    <a:pt x="355" y="57"/>
                  </a:lnTo>
                  <a:lnTo>
                    <a:pt x="361" y="71"/>
                  </a:lnTo>
                  <a:lnTo>
                    <a:pt x="366" y="84"/>
                  </a:lnTo>
                  <a:lnTo>
                    <a:pt x="375" y="99"/>
                  </a:lnTo>
                  <a:lnTo>
                    <a:pt x="377" y="104"/>
                  </a:lnTo>
                  <a:lnTo>
                    <a:pt x="432" y="122"/>
                  </a:lnTo>
                  <a:lnTo>
                    <a:pt x="428" y="44"/>
                  </a:lnTo>
                  <a:lnTo>
                    <a:pt x="439" y="48"/>
                  </a:lnTo>
                  <a:lnTo>
                    <a:pt x="437" y="69"/>
                  </a:lnTo>
                  <a:lnTo>
                    <a:pt x="441" y="91"/>
                  </a:lnTo>
                  <a:lnTo>
                    <a:pt x="446" y="113"/>
                  </a:lnTo>
                  <a:lnTo>
                    <a:pt x="457" y="137"/>
                  </a:lnTo>
                  <a:lnTo>
                    <a:pt x="465" y="159"/>
                  </a:lnTo>
                  <a:lnTo>
                    <a:pt x="472" y="180"/>
                  </a:lnTo>
                  <a:lnTo>
                    <a:pt x="477" y="202"/>
                  </a:lnTo>
                  <a:lnTo>
                    <a:pt x="481" y="226"/>
                  </a:lnTo>
                  <a:lnTo>
                    <a:pt x="490" y="219"/>
                  </a:lnTo>
                  <a:lnTo>
                    <a:pt x="514" y="204"/>
                  </a:lnTo>
                  <a:lnTo>
                    <a:pt x="537" y="195"/>
                  </a:lnTo>
                  <a:lnTo>
                    <a:pt x="594" y="184"/>
                  </a:lnTo>
                  <a:lnTo>
                    <a:pt x="618" y="170"/>
                  </a:lnTo>
                  <a:lnTo>
                    <a:pt x="632" y="157"/>
                  </a:lnTo>
                  <a:lnTo>
                    <a:pt x="641" y="157"/>
                  </a:lnTo>
                  <a:lnTo>
                    <a:pt x="636" y="171"/>
                  </a:lnTo>
                  <a:lnTo>
                    <a:pt x="618" y="188"/>
                  </a:lnTo>
                  <a:lnTo>
                    <a:pt x="603" y="195"/>
                  </a:lnTo>
                  <a:lnTo>
                    <a:pt x="632" y="211"/>
                  </a:lnTo>
                  <a:lnTo>
                    <a:pt x="650" y="231"/>
                  </a:lnTo>
                  <a:lnTo>
                    <a:pt x="679" y="228"/>
                  </a:lnTo>
                  <a:lnTo>
                    <a:pt x="698" y="217"/>
                  </a:lnTo>
                  <a:lnTo>
                    <a:pt x="703" y="217"/>
                  </a:lnTo>
                  <a:lnTo>
                    <a:pt x="696" y="237"/>
                  </a:lnTo>
                  <a:lnTo>
                    <a:pt x="679" y="246"/>
                  </a:lnTo>
                  <a:lnTo>
                    <a:pt x="659" y="251"/>
                  </a:lnTo>
                  <a:lnTo>
                    <a:pt x="665" y="275"/>
                  </a:lnTo>
                  <a:lnTo>
                    <a:pt x="679" y="288"/>
                  </a:lnTo>
                  <a:lnTo>
                    <a:pt x="725" y="291"/>
                  </a:lnTo>
                  <a:lnTo>
                    <a:pt x="712" y="299"/>
                  </a:lnTo>
                  <a:lnTo>
                    <a:pt x="701" y="302"/>
                  </a:lnTo>
                  <a:lnTo>
                    <a:pt x="689" y="302"/>
                  </a:lnTo>
                  <a:lnTo>
                    <a:pt x="678" y="302"/>
                  </a:lnTo>
                  <a:lnTo>
                    <a:pt x="678" y="335"/>
                  </a:lnTo>
                  <a:lnTo>
                    <a:pt x="674" y="373"/>
                  </a:lnTo>
                  <a:lnTo>
                    <a:pt x="656" y="466"/>
                  </a:lnTo>
                  <a:lnTo>
                    <a:pt x="645" y="499"/>
                  </a:lnTo>
                  <a:lnTo>
                    <a:pt x="634" y="532"/>
                  </a:lnTo>
                  <a:lnTo>
                    <a:pt x="621" y="564"/>
                  </a:lnTo>
                  <a:lnTo>
                    <a:pt x="608" y="597"/>
                  </a:lnTo>
                  <a:lnTo>
                    <a:pt x="590" y="628"/>
                  </a:lnTo>
                  <a:lnTo>
                    <a:pt x="570" y="661"/>
                  </a:lnTo>
                  <a:lnTo>
                    <a:pt x="547" y="694"/>
                  </a:lnTo>
                  <a:lnTo>
                    <a:pt x="523" y="726"/>
                  </a:lnTo>
                  <a:lnTo>
                    <a:pt x="499" y="746"/>
                  </a:lnTo>
                  <a:lnTo>
                    <a:pt x="527" y="774"/>
                  </a:lnTo>
                  <a:lnTo>
                    <a:pt x="536" y="788"/>
                  </a:lnTo>
                  <a:lnTo>
                    <a:pt x="519" y="779"/>
                  </a:lnTo>
                  <a:lnTo>
                    <a:pt x="503" y="776"/>
                  </a:lnTo>
                  <a:lnTo>
                    <a:pt x="488" y="770"/>
                  </a:lnTo>
                  <a:lnTo>
                    <a:pt x="474" y="768"/>
                  </a:lnTo>
                  <a:lnTo>
                    <a:pt x="457" y="765"/>
                  </a:lnTo>
                  <a:lnTo>
                    <a:pt x="445" y="765"/>
                  </a:lnTo>
                  <a:lnTo>
                    <a:pt x="428" y="765"/>
                  </a:lnTo>
                  <a:lnTo>
                    <a:pt x="415" y="768"/>
                  </a:lnTo>
                  <a:lnTo>
                    <a:pt x="377" y="777"/>
                  </a:lnTo>
                  <a:lnTo>
                    <a:pt x="372" y="779"/>
                  </a:lnTo>
                  <a:lnTo>
                    <a:pt x="348" y="830"/>
                  </a:lnTo>
                  <a:lnTo>
                    <a:pt x="321" y="848"/>
                  </a:lnTo>
                  <a:lnTo>
                    <a:pt x="268" y="854"/>
                  </a:lnTo>
                  <a:lnTo>
                    <a:pt x="264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3" name="Freeform 93">
              <a:extLst>
                <a:ext uri="{FF2B5EF4-FFF2-40B4-BE49-F238E27FC236}">
                  <a16:creationId xmlns:a16="http://schemas.microsoft.com/office/drawing/2014/main" id="{B8D299E4-967E-4487-AEAF-DFC8A0A0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275"/>
              <a:ext cx="99" cy="269"/>
            </a:xfrm>
            <a:custGeom>
              <a:avLst/>
              <a:gdLst>
                <a:gd name="T0" fmla="*/ 121 w 199"/>
                <a:gd name="T1" fmla="*/ 537 h 537"/>
                <a:gd name="T2" fmla="*/ 73 w 199"/>
                <a:gd name="T3" fmla="*/ 521 h 537"/>
                <a:gd name="T4" fmla="*/ 68 w 199"/>
                <a:gd name="T5" fmla="*/ 506 h 537"/>
                <a:gd name="T6" fmla="*/ 48 w 199"/>
                <a:gd name="T7" fmla="*/ 473 h 537"/>
                <a:gd name="T8" fmla="*/ 26 w 199"/>
                <a:gd name="T9" fmla="*/ 433 h 537"/>
                <a:gd name="T10" fmla="*/ 17 w 199"/>
                <a:gd name="T11" fmla="*/ 411 h 537"/>
                <a:gd name="T12" fmla="*/ 13 w 199"/>
                <a:gd name="T13" fmla="*/ 390 h 537"/>
                <a:gd name="T14" fmla="*/ 8 w 199"/>
                <a:gd name="T15" fmla="*/ 368 h 537"/>
                <a:gd name="T16" fmla="*/ 8 w 199"/>
                <a:gd name="T17" fmla="*/ 348 h 537"/>
                <a:gd name="T18" fmla="*/ 4 w 199"/>
                <a:gd name="T19" fmla="*/ 326 h 537"/>
                <a:gd name="T20" fmla="*/ 2 w 199"/>
                <a:gd name="T21" fmla="*/ 306 h 537"/>
                <a:gd name="T22" fmla="*/ 0 w 199"/>
                <a:gd name="T23" fmla="*/ 284 h 537"/>
                <a:gd name="T24" fmla="*/ 0 w 199"/>
                <a:gd name="T25" fmla="*/ 264 h 537"/>
                <a:gd name="T26" fmla="*/ 0 w 199"/>
                <a:gd name="T27" fmla="*/ 246 h 537"/>
                <a:gd name="T28" fmla="*/ 0 w 199"/>
                <a:gd name="T29" fmla="*/ 219 h 537"/>
                <a:gd name="T30" fmla="*/ 0 w 199"/>
                <a:gd name="T31" fmla="*/ 195 h 537"/>
                <a:gd name="T32" fmla="*/ 0 w 199"/>
                <a:gd name="T33" fmla="*/ 177 h 537"/>
                <a:gd name="T34" fmla="*/ 17 w 199"/>
                <a:gd name="T35" fmla="*/ 66 h 537"/>
                <a:gd name="T36" fmla="*/ 41 w 199"/>
                <a:gd name="T37" fmla="*/ 18 h 537"/>
                <a:gd name="T38" fmla="*/ 55 w 199"/>
                <a:gd name="T39" fmla="*/ 9 h 537"/>
                <a:gd name="T40" fmla="*/ 64 w 199"/>
                <a:gd name="T41" fmla="*/ 0 h 537"/>
                <a:gd name="T42" fmla="*/ 82 w 199"/>
                <a:gd name="T43" fmla="*/ 2 h 537"/>
                <a:gd name="T44" fmla="*/ 119 w 199"/>
                <a:gd name="T45" fmla="*/ 26 h 537"/>
                <a:gd name="T46" fmla="*/ 128 w 199"/>
                <a:gd name="T47" fmla="*/ 47 h 537"/>
                <a:gd name="T48" fmla="*/ 139 w 199"/>
                <a:gd name="T49" fmla="*/ 62 h 537"/>
                <a:gd name="T50" fmla="*/ 148 w 199"/>
                <a:gd name="T51" fmla="*/ 95 h 537"/>
                <a:gd name="T52" fmla="*/ 155 w 199"/>
                <a:gd name="T53" fmla="*/ 128 h 537"/>
                <a:gd name="T54" fmla="*/ 163 w 199"/>
                <a:gd name="T55" fmla="*/ 160 h 537"/>
                <a:gd name="T56" fmla="*/ 170 w 199"/>
                <a:gd name="T57" fmla="*/ 195 h 537"/>
                <a:gd name="T58" fmla="*/ 177 w 199"/>
                <a:gd name="T59" fmla="*/ 229 h 537"/>
                <a:gd name="T60" fmla="*/ 181 w 199"/>
                <a:gd name="T61" fmla="*/ 262 h 537"/>
                <a:gd name="T62" fmla="*/ 186 w 199"/>
                <a:gd name="T63" fmla="*/ 297 h 537"/>
                <a:gd name="T64" fmla="*/ 188 w 199"/>
                <a:gd name="T65" fmla="*/ 331 h 537"/>
                <a:gd name="T66" fmla="*/ 192 w 199"/>
                <a:gd name="T67" fmla="*/ 368 h 537"/>
                <a:gd name="T68" fmla="*/ 192 w 199"/>
                <a:gd name="T69" fmla="*/ 386 h 537"/>
                <a:gd name="T70" fmla="*/ 195 w 199"/>
                <a:gd name="T71" fmla="*/ 411 h 537"/>
                <a:gd name="T72" fmla="*/ 195 w 199"/>
                <a:gd name="T73" fmla="*/ 426 h 537"/>
                <a:gd name="T74" fmla="*/ 199 w 199"/>
                <a:gd name="T75" fmla="*/ 450 h 537"/>
                <a:gd name="T76" fmla="*/ 199 w 199"/>
                <a:gd name="T77" fmla="*/ 464 h 537"/>
                <a:gd name="T78" fmla="*/ 184 w 199"/>
                <a:gd name="T79" fmla="*/ 501 h 537"/>
                <a:gd name="T80" fmla="*/ 153 w 199"/>
                <a:gd name="T81" fmla="*/ 528 h 537"/>
                <a:gd name="T82" fmla="*/ 121 w 199"/>
                <a:gd name="T8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537">
                  <a:moveTo>
                    <a:pt x="121" y="537"/>
                  </a:moveTo>
                  <a:lnTo>
                    <a:pt x="73" y="521"/>
                  </a:lnTo>
                  <a:lnTo>
                    <a:pt x="68" y="506"/>
                  </a:lnTo>
                  <a:lnTo>
                    <a:pt x="48" y="473"/>
                  </a:lnTo>
                  <a:lnTo>
                    <a:pt x="26" y="433"/>
                  </a:lnTo>
                  <a:lnTo>
                    <a:pt x="17" y="411"/>
                  </a:lnTo>
                  <a:lnTo>
                    <a:pt x="13" y="390"/>
                  </a:lnTo>
                  <a:lnTo>
                    <a:pt x="8" y="368"/>
                  </a:lnTo>
                  <a:lnTo>
                    <a:pt x="8" y="348"/>
                  </a:lnTo>
                  <a:lnTo>
                    <a:pt x="4" y="326"/>
                  </a:lnTo>
                  <a:lnTo>
                    <a:pt x="2" y="306"/>
                  </a:lnTo>
                  <a:lnTo>
                    <a:pt x="0" y="284"/>
                  </a:lnTo>
                  <a:lnTo>
                    <a:pt x="0" y="264"/>
                  </a:lnTo>
                  <a:lnTo>
                    <a:pt x="0" y="246"/>
                  </a:lnTo>
                  <a:lnTo>
                    <a:pt x="0" y="219"/>
                  </a:lnTo>
                  <a:lnTo>
                    <a:pt x="0" y="195"/>
                  </a:lnTo>
                  <a:lnTo>
                    <a:pt x="0" y="177"/>
                  </a:lnTo>
                  <a:lnTo>
                    <a:pt x="17" y="66"/>
                  </a:lnTo>
                  <a:lnTo>
                    <a:pt x="41" y="18"/>
                  </a:lnTo>
                  <a:lnTo>
                    <a:pt x="55" y="9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119" y="26"/>
                  </a:lnTo>
                  <a:lnTo>
                    <a:pt x="128" y="47"/>
                  </a:lnTo>
                  <a:lnTo>
                    <a:pt x="139" y="62"/>
                  </a:lnTo>
                  <a:lnTo>
                    <a:pt x="148" y="95"/>
                  </a:lnTo>
                  <a:lnTo>
                    <a:pt x="155" y="128"/>
                  </a:lnTo>
                  <a:lnTo>
                    <a:pt x="163" y="160"/>
                  </a:lnTo>
                  <a:lnTo>
                    <a:pt x="170" y="195"/>
                  </a:lnTo>
                  <a:lnTo>
                    <a:pt x="177" y="229"/>
                  </a:lnTo>
                  <a:lnTo>
                    <a:pt x="181" y="262"/>
                  </a:lnTo>
                  <a:lnTo>
                    <a:pt x="186" y="297"/>
                  </a:lnTo>
                  <a:lnTo>
                    <a:pt x="188" y="331"/>
                  </a:lnTo>
                  <a:lnTo>
                    <a:pt x="192" y="368"/>
                  </a:lnTo>
                  <a:lnTo>
                    <a:pt x="192" y="386"/>
                  </a:lnTo>
                  <a:lnTo>
                    <a:pt x="195" y="411"/>
                  </a:lnTo>
                  <a:lnTo>
                    <a:pt x="195" y="426"/>
                  </a:lnTo>
                  <a:lnTo>
                    <a:pt x="199" y="450"/>
                  </a:lnTo>
                  <a:lnTo>
                    <a:pt x="199" y="464"/>
                  </a:lnTo>
                  <a:lnTo>
                    <a:pt x="184" y="501"/>
                  </a:lnTo>
                  <a:lnTo>
                    <a:pt x="153" y="528"/>
                  </a:lnTo>
                  <a:lnTo>
                    <a:pt x="12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4" name="Freeform 94">
              <a:extLst>
                <a:ext uri="{FF2B5EF4-FFF2-40B4-BE49-F238E27FC236}">
                  <a16:creationId xmlns:a16="http://schemas.microsoft.com/office/drawing/2014/main" id="{47C8348E-440B-4F8D-9234-FDA282C5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58"/>
              <a:ext cx="175" cy="277"/>
            </a:xfrm>
            <a:custGeom>
              <a:avLst/>
              <a:gdLst>
                <a:gd name="T0" fmla="*/ 57 w 350"/>
                <a:gd name="T1" fmla="*/ 555 h 555"/>
                <a:gd name="T2" fmla="*/ 57 w 350"/>
                <a:gd name="T3" fmla="*/ 546 h 555"/>
                <a:gd name="T4" fmla="*/ 42 w 350"/>
                <a:gd name="T5" fmla="*/ 528 h 555"/>
                <a:gd name="T6" fmla="*/ 37 w 350"/>
                <a:gd name="T7" fmla="*/ 518 h 555"/>
                <a:gd name="T8" fmla="*/ 28 w 350"/>
                <a:gd name="T9" fmla="*/ 509 h 555"/>
                <a:gd name="T10" fmla="*/ 18 w 350"/>
                <a:gd name="T11" fmla="*/ 500 h 555"/>
                <a:gd name="T12" fmla="*/ 9 w 350"/>
                <a:gd name="T13" fmla="*/ 480 h 555"/>
                <a:gd name="T14" fmla="*/ 0 w 350"/>
                <a:gd name="T15" fmla="*/ 444 h 555"/>
                <a:gd name="T16" fmla="*/ 0 w 350"/>
                <a:gd name="T17" fmla="*/ 427 h 555"/>
                <a:gd name="T18" fmla="*/ 24 w 350"/>
                <a:gd name="T19" fmla="*/ 391 h 555"/>
                <a:gd name="T20" fmla="*/ 53 w 350"/>
                <a:gd name="T21" fmla="*/ 349 h 555"/>
                <a:gd name="T22" fmla="*/ 82 w 350"/>
                <a:gd name="T23" fmla="*/ 307 h 555"/>
                <a:gd name="T24" fmla="*/ 106 w 350"/>
                <a:gd name="T25" fmla="*/ 264 h 555"/>
                <a:gd name="T26" fmla="*/ 128 w 350"/>
                <a:gd name="T27" fmla="*/ 222 h 555"/>
                <a:gd name="T28" fmla="*/ 144 w 350"/>
                <a:gd name="T29" fmla="*/ 176 h 555"/>
                <a:gd name="T30" fmla="*/ 160 w 350"/>
                <a:gd name="T31" fmla="*/ 133 h 555"/>
                <a:gd name="T32" fmla="*/ 170 w 350"/>
                <a:gd name="T33" fmla="*/ 87 h 555"/>
                <a:gd name="T34" fmla="*/ 179 w 350"/>
                <a:gd name="T35" fmla="*/ 43 h 555"/>
                <a:gd name="T36" fmla="*/ 206 w 350"/>
                <a:gd name="T37" fmla="*/ 20 h 555"/>
                <a:gd name="T38" fmla="*/ 239 w 350"/>
                <a:gd name="T39" fmla="*/ 3 h 555"/>
                <a:gd name="T40" fmla="*/ 257 w 350"/>
                <a:gd name="T41" fmla="*/ 0 h 555"/>
                <a:gd name="T42" fmla="*/ 275 w 350"/>
                <a:gd name="T43" fmla="*/ 2 h 555"/>
                <a:gd name="T44" fmla="*/ 284 w 350"/>
                <a:gd name="T45" fmla="*/ 3 h 555"/>
                <a:gd name="T46" fmla="*/ 293 w 350"/>
                <a:gd name="T47" fmla="*/ 7 h 555"/>
                <a:gd name="T48" fmla="*/ 304 w 350"/>
                <a:gd name="T49" fmla="*/ 12 h 555"/>
                <a:gd name="T50" fmla="*/ 315 w 350"/>
                <a:gd name="T51" fmla="*/ 20 h 555"/>
                <a:gd name="T52" fmla="*/ 332 w 350"/>
                <a:gd name="T53" fmla="*/ 47 h 555"/>
                <a:gd name="T54" fmla="*/ 343 w 350"/>
                <a:gd name="T55" fmla="*/ 76 h 555"/>
                <a:gd name="T56" fmla="*/ 348 w 350"/>
                <a:gd name="T57" fmla="*/ 103 h 555"/>
                <a:gd name="T58" fmla="*/ 350 w 350"/>
                <a:gd name="T59" fmla="*/ 133 h 555"/>
                <a:gd name="T60" fmla="*/ 346 w 350"/>
                <a:gd name="T61" fmla="*/ 160 h 555"/>
                <a:gd name="T62" fmla="*/ 343 w 350"/>
                <a:gd name="T63" fmla="*/ 187 h 555"/>
                <a:gd name="T64" fmla="*/ 337 w 350"/>
                <a:gd name="T65" fmla="*/ 215 h 555"/>
                <a:gd name="T66" fmla="*/ 335 w 350"/>
                <a:gd name="T67" fmla="*/ 244 h 555"/>
                <a:gd name="T68" fmla="*/ 324 w 350"/>
                <a:gd name="T69" fmla="*/ 275 h 555"/>
                <a:gd name="T70" fmla="*/ 315 w 350"/>
                <a:gd name="T71" fmla="*/ 305 h 555"/>
                <a:gd name="T72" fmla="*/ 302 w 350"/>
                <a:gd name="T73" fmla="*/ 336 h 555"/>
                <a:gd name="T74" fmla="*/ 292 w 350"/>
                <a:gd name="T75" fmla="*/ 367 h 555"/>
                <a:gd name="T76" fmla="*/ 275 w 350"/>
                <a:gd name="T77" fmla="*/ 396 h 555"/>
                <a:gd name="T78" fmla="*/ 259 w 350"/>
                <a:gd name="T79" fmla="*/ 427 h 555"/>
                <a:gd name="T80" fmla="*/ 241 w 350"/>
                <a:gd name="T81" fmla="*/ 458 h 555"/>
                <a:gd name="T82" fmla="*/ 222 w 350"/>
                <a:gd name="T83" fmla="*/ 489 h 555"/>
                <a:gd name="T84" fmla="*/ 211 w 350"/>
                <a:gd name="T85" fmla="*/ 498 h 555"/>
                <a:gd name="T86" fmla="*/ 200 w 350"/>
                <a:gd name="T87" fmla="*/ 508 h 555"/>
                <a:gd name="T88" fmla="*/ 190 w 350"/>
                <a:gd name="T89" fmla="*/ 515 h 555"/>
                <a:gd name="T90" fmla="*/ 182 w 350"/>
                <a:gd name="T91" fmla="*/ 524 h 555"/>
                <a:gd name="T92" fmla="*/ 173 w 350"/>
                <a:gd name="T93" fmla="*/ 528 h 555"/>
                <a:gd name="T94" fmla="*/ 166 w 350"/>
                <a:gd name="T95" fmla="*/ 537 h 555"/>
                <a:gd name="T96" fmla="*/ 95 w 350"/>
                <a:gd name="T97" fmla="*/ 542 h 555"/>
                <a:gd name="T98" fmla="*/ 75 w 350"/>
                <a:gd name="T99" fmla="*/ 551 h 555"/>
                <a:gd name="T100" fmla="*/ 57 w 350"/>
                <a:gd name="T10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555">
                  <a:moveTo>
                    <a:pt x="57" y="555"/>
                  </a:moveTo>
                  <a:lnTo>
                    <a:pt x="57" y="546"/>
                  </a:lnTo>
                  <a:lnTo>
                    <a:pt x="42" y="528"/>
                  </a:lnTo>
                  <a:lnTo>
                    <a:pt x="37" y="518"/>
                  </a:lnTo>
                  <a:lnTo>
                    <a:pt x="28" y="509"/>
                  </a:lnTo>
                  <a:lnTo>
                    <a:pt x="18" y="500"/>
                  </a:lnTo>
                  <a:lnTo>
                    <a:pt x="9" y="480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24" y="391"/>
                  </a:lnTo>
                  <a:lnTo>
                    <a:pt x="53" y="349"/>
                  </a:lnTo>
                  <a:lnTo>
                    <a:pt x="82" y="307"/>
                  </a:lnTo>
                  <a:lnTo>
                    <a:pt x="106" y="264"/>
                  </a:lnTo>
                  <a:lnTo>
                    <a:pt x="128" y="222"/>
                  </a:lnTo>
                  <a:lnTo>
                    <a:pt x="144" y="176"/>
                  </a:lnTo>
                  <a:lnTo>
                    <a:pt x="160" y="133"/>
                  </a:lnTo>
                  <a:lnTo>
                    <a:pt x="170" y="87"/>
                  </a:lnTo>
                  <a:lnTo>
                    <a:pt x="179" y="43"/>
                  </a:lnTo>
                  <a:lnTo>
                    <a:pt x="206" y="20"/>
                  </a:lnTo>
                  <a:lnTo>
                    <a:pt x="239" y="3"/>
                  </a:lnTo>
                  <a:lnTo>
                    <a:pt x="257" y="0"/>
                  </a:lnTo>
                  <a:lnTo>
                    <a:pt x="275" y="2"/>
                  </a:lnTo>
                  <a:lnTo>
                    <a:pt x="284" y="3"/>
                  </a:lnTo>
                  <a:lnTo>
                    <a:pt x="293" y="7"/>
                  </a:lnTo>
                  <a:lnTo>
                    <a:pt x="304" y="12"/>
                  </a:lnTo>
                  <a:lnTo>
                    <a:pt x="315" y="20"/>
                  </a:lnTo>
                  <a:lnTo>
                    <a:pt x="332" y="47"/>
                  </a:lnTo>
                  <a:lnTo>
                    <a:pt x="343" y="76"/>
                  </a:lnTo>
                  <a:lnTo>
                    <a:pt x="348" y="103"/>
                  </a:lnTo>
                  <a:lnTo>
                    <a:pt x="350" y="133"/>
                  </a:lnTo>
                  <a:lnTo>
                    <a:pt x="346" y="160"/>
                  </a:lnTo>
                  <a:lnTo>
                    <a:pt x="343" y="187"/>
                  </a:lnTo>
                  <a:lnTo>
                    <a:pt x="337" y="215"/>
                  </a:lnTo>
                  <a:lnTo>
                    <a:pt x="335" y="244"/>
                  </a:lnTo>
                  <a:lnTo>
                    <a:pt x="324" y="275"/>
                  </a:lnTo>
                  <a:lnTo>
                    <a:pt x="315" y="305"/>
                  </a:lnTo>
                  <a:lnTo>
                    <a:pt x="302" y="336"/>
                  </a:lnTo>
                  <a:lnTo>
                    <a:pt x="292" y="367"/>
                  </a:lnTo>
                  <a:lnTo>
                    <a:pt x="275" y="396"/>
                  </a:lnTo>
                  <a:lnTo>
                    <a:pt x="259" y="427"/>
                  </a:lnTo>
                  <a:lnTo>
                    <a:pt x="241" y="458"/>
                  </a:lnTo>
                  <a:lnTo>
                    <a:pt x="222" y="489"/>
                  </a:lnTo>
                  <a:lnTo>
                    <a:pt x="211" y="498"/>
                  </a:lnTo>
                  <a:lnTo>
                    <a:pt x="200" y="508"/>
                  </a:lnTo>
                  <a:lnTo>
                    <a:pt x="190" y="515"/>
                  </a:lnTo>
                  <a:lnTo>
                    <a:pt x="182" y="524"/>
                  </a:lnTo>
                  <a:lnTo>
                    <a:pt x="173" y="528"/>
                  </a:lnTo>
                  <a:lnTo>
                    <a:pt x="166" y="537"/>
                  </a:lnTo>
                  <a:lnTo>
                    <a:pt x="95" y="542"/>
                  </a:lnTo>
                  <a:lnTo>
                    <a:pt x="75" y="551"/>
                  </a:lnTo>
                  <a:lnTo>
                    <a:pt x="57" y="5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5" name="Freeform 95">
              <a:extLst>
                <a:ext uri="{FF2B5EF4-FFF2-40B4-BE49-F238E27FC236}">
                  <a16:creationId xmlns:a16="http://schemas.microsoft.com/office/drawing/2014/main" id="{AADA0FF8-7B68-4C77-A98A-904ECED32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380"/>
              <a:ext cx="75" cy="123"/>
            </a:xfrm>
            <a:custGeom>
              <a:avLst/>
              <a:gdLst>
                <a:gd name="T0" fmla="*/ 7 w 149"/>
                <a:gd name="T1" fmla="*/ 244 h 248"/>
                <a:gd name="T2" fmla="*/ 2 w 149"/>
                <a:gd name="T3" fmla="*/ 219 h 248"/>
                <a:gd name="T4" fmla="*/ 0 w 149"/>
                <a:gd name="T5" fmla="*/ 193 h 248"/>
                <a:gd name="T6" fmla="*/ 0 w 149"/>
                <a:gd name="T7" fmla="*/ 168 h 248"/>
                <a:gd name="T8" fmla="*/ 5 w 149"/>
                <a:gd name="T9" fmla="*/ 144 h 248"/>
                <a:gd name="T10" fmla="*/ 9 w 149"/>
                <a:gd name="T11" fmla="*/ 119 h 248"/>
                <a:gd name="T12" fmla="*/ 18 w 149"/>
                <a:gd name="T13" fmla="*/ 93 h 248"/>
                <a:gd name="T14" fmla="*/ 27 w 149"/>
                <a:gd name="T15" fmla="*/ 68 h 248"/>
                <a:gd name="T16" fmla="*/ 40 w 149"/>
                <a:gd name="T17" fmla="*/ 42 h 248"/>
                <a:gd name="T18" fmla="*/ 55 w 149"/>
                <a:gd name="T19" fmla="*/ 22 h 248"/>
                <a:gd name="T20" fmla="*/ 75 w 149"/>
                <a:gd name="T21" fmla="*/ 8 h 248"/>
                <a:gd name="T22" fmla="*/ 84 w 149"/>
                <a:gd name="T23" fmla="*/ 4 h 248"/>
                <a:gd name="T24" fmla="*/ 91 w 149"/>
                <a:gd name="T25" fmla="*/ 0 h 248"/>
                <a:gd name="T26" fmla="*/ 102 w 149"/>
                <a:gd name="T27" fmla="*/ 0 h 248"/>
                <a:gd name="T28" fmla="*/ 126 w 149"/>
                <a:gd name="T29" fmla="*/ 13 h 248"/>
                <a:gd name="T30" fmla="*/ 129 w 149"/>
                <a:gd name="T31" fmla="*/ 22 h 248"/>
                <a:gd name="T32" fmla="*/ 102 w 149"/>
                <a:gd name="T33" fmla="*/ 24 h 248"/>
                <a:gd name="T34" fmla="*/ 91 w 149"/>
                <a:gd name="T35" fmla="*/ 33 h 248"/>
                <a:gd name="T36" fmla="*/ 106 w 149"/>
                <a:gd name="T37" fmla="*/ 121 h 248"/>
                <a:gd name="T38" fmla="*/ 106 w 149"/>
                <a:gd name="T39" fmla="*/ 135 h 248"/>
                <a:gd name="T40" fmla="*/ 107 w 149"/>
                <a:gd name="T41" fmla="*/ 182 h 248"/>
                <a:gd name="T42" fmla="*/ 148 w 149"/>
                <a:gd name="T43" fmla="*/ 212 h 248"/>
                <a:gd name="T44" fmla="*/ 149 w 149"/>
                <a:gd name="T45" fmla="*/ 217 h 248"/>
                <a:gd name="T46" fmla="*/ 148 w 149"/>
                <a:gd name="T47" fmla="*/ 226 h 248"/>
                <a:gd name="T48" fmla="*/ 107 w 149"/>
                <a:gd name="T49" fmla="*/ 208 h 248"/>
                <a:gd name="T50" fmla="*/ 75 w 149"/>
                <a:gd name="T51" fmla="*/ 206 h 248"/>
                <a:gd name="T52" fmla="*/ 31 w 149"/>
                <a:gd name="T53" fmla="*/ 235 h 248"/>
                <a:gd name="T54" fmla="*/ 22 w 149"/>
                <a:gd name="T55" fmla="*/ 248 h 248"/>
                <a:gd name="T56" fmla="*/ 7 w 149"/>
                <a:gd name="T57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48">
                  <a:moveTo>
                    <a:pt x="7" y="244"/>
                  </a:moveTo>
                  <a:lnTo>
                    <a:pt x="2" y="219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5" y="144"/>
                  </a:lnTo>
                  <a:lnTo>
                    <a:pt x="9" y="119"/>
                  </a:lnTo>
                  <a:lnTo>
                    <a:pt x="18" y="93"/>
                  </a:lnTo>
                  <a:lnTo>
                    <a:pt x="27" y="68"/>
                  </a:lnTo>
                  <a:lnTo>
                    <a:pt x="40" y="42"/>
                  </a:lnTo>
                  <a:lnTo>
                    <a:pt x="55" y="22"/>
                  </a:lnTo>
                  <a:lnTo>
                    <a:pt x="75" y="8"/>
                  </a:lnTo>
                  <a:lnTo>
                    <a:pt x="84" y="4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26" y="13"/>
                  </a:lnTo>
                  <a:lnTo>
                    <a:pt x="129" y="22"/>
                  </a:lnTo>
                  <a:lnTo>
                    <a:pt x="102" y="24"/>
                  </a:lnTo>
                  <a:lnTo>
                    <a:pt x="91" y="33"/>
                  </a:lnTo>
                  <a:lnTo>
                    <a:pt x="106" y="121"/>
                  </a:lnTo>
                  <a:lnTo>
                    <a:pt x="106" y="135"/>
                  </a:lnTo>
                  <a:lnTo>
                    <a:pt x="107" y="182"/>
                  </a:lnTo>
                  <a:lnTo>
                    <a:pt x="148" y="212"/>
                  </a:lnTo>
                  <a:lnTo>
                    <a:pt x="149" y="217"/>
                  </a:lnTo>
                  <a:lnTo>
                    <a:pt x="148" y="226"/>
                  </a:lnTo>
                  <a:lnTo>
                    <a:pt x="107" y="208"/>
                  </a:lnTo>
                  <a:lnTo>
                    <a:pt x="75" y="206"/>
                  </a:lnTo>
                  <a:lnTo>
                    <a:pt x="31" y="235"/>
                  </a:lnTo>
                  <a:lnTo>
                    <a:pt x="22" y="248"/>
                  </a:lnTo>
                  <a:lnTo>
                    <a:pt x="7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6" name="Freeform 96">
              <a:extLst>
                <a:ext uri="{FF2B5EF4-FFF2-40B4-BE49-F238E27FC236}">
                  <a16:creationId xmlns:a16="http://schemas.microsoft.com/office/drawing/2014/main" id="{F200F3D1-E1FC-496B-93D8-B54BBD977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407"/>
              <a:ext cx="33" cy="76"/>
            </a:xfrm>
            <a:custGeom>
              <a:avLst/>
              <a:gdLst>
                <a:gd name="T0" fmla="*/ 0 w 65"/>
                <a:gd name="T1" fmla="*/ 151 h 151"/>
                <a:gd name="T2" fmla="*/ 24 w 65"/>
                <a:gd name="T3" fmla="*/ 24 h 151"/>
                <a:gd name="T4" fmla="*/ 45 w 65"/>
                <a:gd name="T5" fmla="*/ 0 h 151"/>
                <a:gd name="T6" fmla="*/ 56 w 65"/>
                <a:gd name="T7" fmla="*/ 24 h 151"/>
                <a:gd name="T8" fmla="*/ 58 w 65"/>
                <a:gd name="T9" fmla="*/ 35 h 151"/>
                <a:gd name="T10" fmla="*/ 60 w 65"/>
                <a:gd name="T11" fmla="*/ 47 h 151"/>
                <a:gd name="T12" fmla="*/ 62 w 65"/>
                <a:gd name="T13" fmla="*/ 58 h 151"/>
                <a:gd name="T14" fmla="*/ 65 w 65"/>
                <a:gd name="T15" fmla="*/ 71 h 151"/>
                <a:gd name="T16" fmla="*/ 65 w 65"/>
                <a:gd name="T17" fmla="*/ 82 h 151"/>
                <a:gd name="T18" fmla="*/ 65 w 65"/>
                <a:gd name="T19" fmla="*/ 93 h 151"/>
                <a:gd name="T20" fmla="*/ 65 w 65"/>
                <a:gd name="T21" fmla="*/ 106 h 151"/>
                <a:gd name="T22" fmla="*/ 65 w 65"/>
                <a:gd name="T23" fmla="*/ 118 h 151"/>
                <a:gd name="T24" fmla="*/ 33 w 65"/>
                <a:gd name="T25" fmla="*/ 133 h 151"/>
                <a:gd name="T26" fmla="*/ 27 w 65"/>
                <a:gd name="T27" fmla="*/ 137 h 151"/>
                <a:gd name="T28" fmla="*/ 0 w 65"/>
                <a:gd name="T2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1">
                  <a:moveTo>
                    <a:pt x="0" y="151"/>
                  </a:moveTo>
                  <a:lnTo>
                    <a:pt x="24" y="24"/>
                  </a:lnTo>
                  <a:lnTo>
                    <a:pt x="45" y="0"/>
                  </a:lnTo>
                  <a:lnTo>
                    <a:pt x="56" y="24"/>
                  </a:lnTo>
                  <a:lnTo>
                    <a:pt x="58" y="35"/>
                  </a:lnTo>
                  <a:lnTo>
                    <a:pt x="60" y="47"/>
                  </a:lnTo>
                  <a:lnTo>
                    <a:pt x="62" y="58"/>
                  </a:lnTo>
                  <a:lnTo>
                    <a:pt x="65" y="71"/>
                  </a:lnTo>
                  <a:lnTo>
                    <a:pt x="65" y="82"/>
                  </a:lnTo>
                  <a:lnTo>
                    <a:pt x="65" y="93"/>
                  </a:lnTo>
                  <a:lnTo>
                    <a:pt x="65" y="106"/>
                  </a:lnTo>
                  <a:lnTo>
                    <a:pt x="65" y="118"/>
                  </a:lnTo>
                  <a:lnTo>
                    <a:pt x="33" y="133"/>
                  </a:lnTo>
                  <a:lnTo>
                    <a:pt x="27" y="13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37" name="Freeform 97">
              <a:extLst>
                <a:ext uri="{FF2B5EF4-FFF2-40B4-BE49-F238E27FC236}">
                  <a16:creationId xmlns:a16="http://schemas.microsoft.com/office/drawing/2014/main" id="{55D8D4D6-EDB8-4797-B947-88140E7A1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316"/>
              <a:ext cx="206" cy="268"/>
            </a:xfrm>
            <a:custGeom>
              <a:avLst/>
              <a:gdLst>
                <a:gd name="T0" fmla="*/ 133 w 414"/>
                <a:gd name="T1" fmla="*/ 531 h 535"/>
                <a:gd name="T2" fmla="*/ 119 w 414"/>
                <a:gd name="T3" fmla="*/ 530 h 535"/>
                <a:gd name="T4" fmla="*/ 108 w 414"/>
                <a:gd name="T5" fmla="*/ 526 h 535"/>
                <a:gd name="T6" fmla="*/ 93 w 414"/>
                <a:gd name="T7" fmla="*/ 521 h 535"/>
                <a:gd name="T8" fmla="*/ 82 w 414"/>
                <a:gd name="T9" fmla="*/ 517 h 535"/>
                <a:gd name="T10" fmla="*/ 68 w 414"/>
                <a:gd name="T11" fmla="*/ 508 h 535"/>
                <a:gd name="T12" fmla="*/ 55 w 414"/>
                <a:gd name="T13" fmla="*/ 501 h 535"/>
                <a:gd name="T14" fmla="*/ 42 w 414"/>
                <a:gd name="T15" fmla="*/ 490 h 535"/>
                <a:gd name="T16" fmla="*/ 29 w 414"/>
                <a:gd name="T17" fmla="*/ 480 h 535"/>
                <a:gd name="T18" fmla="*/ 15 w 414"/>
                <a:gd name="T19" fmla="*/ 470 h 535"/>
                <a:gd name="T20" fmla="*/ 4 w 414"/>
                <a:gd name="T21" fmla="*/ 439 h 535"/>
                <a:gd name="T22" fmla="*/ 0 w 414"/>
                <a:gd name="T23" fmla="*/ 410 h 535"/>
                <a:gd name="T24" fmla="*/ 2 w 414"/>
                <a:gd name="T25" fmla="*/ 379 h 535"/>
                <a:gd name="T26" fmla="*/ 9 w 414"/>
                <a:gd name="T27" fmla="*/ 349 h 535"/>
                <a:gd name="T28" fmla="*/ 17 w 414"/>
                <a:gd name="T29" fmla="*/ 320 h 535"/>
                <a:gd name="T30" fmla="*/ 28 w 414"/>
                <a:gd name="T31" fmla="*/ 291 h 535"/>
                <a:gd name="T32" fmla="*/ 39 w 414"/>
                <a:gd name="T33" fmla="*/ 262 h 535"/>
                <a:gd name="T34" fmla="*/ 53 w 414"/>
                <a:gd name="T35" fmla="*/ 235 h 535"/>
                <a:gd name="T36" fmla="*/ 60 w 414"/>
                <a:gd name="T37" fmla="*/ 213 h 535"/>
                <a:gd name="T38" fmla="*/ 69 w 414"/>
                <a:gd name="T39" fmla="*/ 195 h 535"/>
                <a:gd name="T40" fmla="*/ 80 w 414"/>
                <a:gd name="T41" fmla="*/ 175 h 535"/>
                <a:gd name="T42" fmla="*/ 91 w 414"/>
                <a:gd name="T43" fmla="*/ 157 h 535"/>
                <a:gd name="T44" fmla="*/ 102 w 414"/>
                <a:gd name="T45" fmla="*/ 137 h 535"/>
                <a:gd name="T46" fmla="*/ 115 w 414"/>
                <a:gd name="T47" fmla="*/ 118 h 535"/>
                <a:gd name="T48" fmla="*/ 130 w 414"/>
                <a:gd name="T49" fmla="*/ 100 h 535"/>
                <a:gd name="T50" fmla="*/ 146 w 414"/>
                <a:gd name="T51" fmla="*/ 84 h 535"/>
                <a:gd name="T52" fmla="*/ 221 w 414"/>
                <a:gd name="T53" fmla="*/ 22 h 535"/>
                <a:gd name="T54" fmla="*/ 232 w 414"/>
                <a:gd name="T55" fmla="*/ 13 h 535"/>
                <a:gd name="T56" fmla="*/ 241 w 414"/>
                <a:gd name="T57" fmla="*/ 13 h 535"/>
                <a:gd name="T58" fmla="*/ 253 w 414"/>
                <a:gd name="T59" fmla="*/ 7 h 535"/>
                <a:gd name="T60" fmla="*/ 268 w 414"/>
                <a:gd name="T61" fmla="*/ 4 h 535"/>
                <a:gd name="T62" fmla="*/ 283 w 414"/>
                <a:gd name="T63" fmla="*/ 0 h 535"/>
                <a:gd name="T64" fmla="*/ 297 w 414"/>
                <a:gd name="T65" fmla="*/ 0 h 535"/>
                <a:gd name="T66" fmla="*/ 310 w 414"/>
                <a:gd name="T67" fmla="*/ 0 h 535"/>
                <a:gd name="T68" fmla="*/ 324 w 414"/>
                <a:gd name="T69" fmla="*/ 0 h 535"/>
                <a:gd name="T70" fmla="*/ 339 w 414"/>
                <a:gd name="T71" fmla="*/ 2 h 535"/>
                <a:gd name="T72" fmla="*/ 354 w 414"/>
                <a:gd name="T73" fmla="*/ 7 h 535"/>
                <a:gd name="T74" fmla="*/ 374 w 414"/>
                <a:gd name="T75" fmla="*/ 13 h 535"/>
                <a:gd name="T76" fmla="*/ 401 w 414"/>
                <a:gd name="T77" fmla="*/ 36 h 535"/>
                <a:gd name="T78" fmla="*/ 406 w 414"/>
                <a:gd name="T79" fmla="*/ 56 h 535"/>
                <a:gd name="T80" fmla="*/ 412 w 414"/>
                <a:gd name="T81" fmla="*/ 102 h 535"/>
                <a:gd name="T82" fmla="*/ 414 w 414"/>
                <a:gd name="T83" fmla="*/ 151 h 535"/>
                <a:gd name="T84" fmla="*/ 406 w 414"/>
                <a:gd name="T85" fmla="*/ 197 h 535"/>
                <a:gd name="T86" fmla="*/ 394 w 414"/>
                <a:gd name="T87" fmla="*/ 246 h 535"/>
                <a:gd name="T88" fmla="*/ 374 w 414"/>
                <a:gd name="T89" fmla="*/ 293 h 535"/>
                <a:gd name="T90" fmla="*/ 350 w 414"/>
                <a:gd name="T91" fmla="*/ 340 h 535"/>
                <a:gd name="T92" fmla="*/ 323 w 414"/>
                <a:gd name="T93" fmla="*/ 388 h 535"/>
                <a:gd name="T94" fmla="*/ 293 w 414"/>
                <a:gd name="T95" fmla="*/ 437 h 535"/>
                <a:gd name="T96" fmla="*/ 221 w 414"/>
                <a:gd name="T97" fmla="*/ 511 h 535"/>
                <a:gd name="T98" fmla="*/ 210 w 414"/>
                <a:gd name="T99" fmla="*/ 515 h 535"/>
                <a:gd name="T100" fmla="*/ 199 w 414"/>
                <a:gd name="T101" fmla="*/ 519 h 535"/>
                <a:gd name="T102" fmla="*/ 188 w 414"/>
                <a:gd name="T103" fmla="*/ 522 h 535"/>
                <a:gd name="T104" fmla="*/ 179 w 414"/>
                <a:gd name="T105" fmla="*/ 526 h 535"/>
                <a:gd name="T106" fmla="*/ 159 w 414"/>
                <a:gd name="T107" fmla="*/ 530 h 535"/>
                <a:gd name="T108" fmla="*/ 141 w 414"/>
                <a:gd name="T109" fmla="*/ 535 h 535"/>
                <a:gd name="T110" fmla="*/ 133 w 414"/>
                <a:gd name="T111" fmla="*/ 53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535">
                  <a:moveTo>
                    <a:pt x="133" y="531"/>
                  </a:moveTo>
                  <a:lnTo>
                    <a:pt x="119" y="530"/>
                  </a:lnTo>
                  <a:lnTo>
                    <a:pt x="108" y="526"/>
                  </a:lnTo>
                  <a:lnTo>
                    <a:pt x="93" y="521"/>
                  </a:lnTo>
                  <a:lnTo>
                    <a:pt x="82" y="517"/>
                  </a:lnTo>
                  <a:lnTo>
                    <a:pt x="68" y="508"/>
                  </a:lnTo>
                  <a:lnTo>
                    <a:pt x="55" y="501"/>
                  </a:lnTo>
                  <a:lnTo>
                    <a:pt x="42" y="490"/>
                  </a:lnTo>
                  <a:lnTo>
                    <a:pt x="29" y="480"/>
                  </a:lnTo>
                  <a:lnTo>
                    <a:pt x="15" y="470"/>
                  </a:lnTo>
                  <a:lnTo>
                    <a:pt x="4" y="439"/>
                  </a:lnTo>
                  <a:lnTo>
                    <a:pt x="0" y="410"/>
                  </a:lnTo>
                  <a:lnTo>
                    <a:pt x="2" y="379"/>
                  </a:lnTo>
                  <a:lnTo>
                    <a:pt x="9" y="349"/>
                  </a:lnTo>
                  <a:lnTo>
                    <a:pt x="17" y="320"/>
                  </a:lnTo>
                  <a:lnTo>
                    <a:pt x="28" y="291"/>
                  </a:lnTo>
                  <a:lnTo>
                    <a:pt x="39" y="262"/>
                  </a:lnTo>
                  <a:lnTo>
                    <a:pt x="53" y="235"/>
                  </a:lnTo>
                  <a:lnTo>
                    <a:pt x="60" y="213"/>
                  </a:lnTo>
                  <a:lnTo>
                    <a:pt x="69" y="195"/>
                  </a:lnTo>
                  <a:lnTo>
                    <a:pt x="80" y="175"/>
                  </a:lnTo>
                  <a:lnTo>
                    <a:pt x="91" y="157"/>
                  </a:lnTo>
                  <a:lnTo>
                    <a:pt x="102" y="137"/>
                  </a:lnTo>
                  <a:lnTo>
                    <a:pt x="115" y="118"/>
                  </a:lnTo>
                  <a:lnTo>
                    <a:pt x="130" y="100"/>
                  </a:lnTo>
                  <a:lnTo>
                    <a:pt x="146" y="84"/>
                  </a:lnTo>
                  <a:lnTo>
                    <a:pt x="221" y="22"/>
                  </a:lnTo>
                  <a:lnTo>
                    <a:pt x="232" y="13"/>
                  </a:lnTo>
                  <a:lnTo>
                    <a:pt x="241" y="13"/>
                  </a:lnTo>
                  <a:lnTo>
                    <a:pt x="253" y="7"/>
                  </a:lnTo>
                  <a:lnTo>
                    <a:pt x="268" y="4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10" y="0"/>
                  </a:lnTo>
                  <a:lnTo>
                    <a:pt x="324" y="0"/>
                  </a:lnTo>
                  <a:lnTo>
                    <a:pt x="339" y="2"/>
                  </a:lnTo>
                  <a:lnTo>
                    <a:pt x="354" y="7"/>
                  </a:lnTo>
                  <a:lnTo>
                    <a:pt x="374" y="13"/>
                  </a:lnTo>
                  <a:lnTo>
                    <a:pt x="401" y="36"/>
                  </a:lnTo>
                  <a:lnTo>
                    <a:pt x="406" y="56"/>
                  </a:lnTo>
                  <a:lnTo>
                    <a:pt x="412" y="102"/>
                  </a:lnTo>
                  <a:lnTo>
                    <a:pt x="414" y="151"/>
                  </a:lnTo>
                  <a:lnTo>
                    <a:pt x="406" y="197"/>
                  </a:lnTo>
                  <a:lnTo>
                    <a:pt x="394" y="246"/>
                  </a:lnTo>
                  <a:lnTo>
                    <a:pt x="374" y="293"/>
                  </a:lnTo>
                  <a:lnTo>
                    <a:pt x="350" y="340"/>
                  </a:lnTo>
                  <a:lnTo>
                    <a:pt x="323" y="388"/>
                  </a:lnTo>
                  <a:lnTo>
                    <a:pt x="293" y="437"/>
                  </a:lnTo>
                  <a:lnTo>
                    <a:pt x="221" y="511"/>
                  </a:lnTo>
                  <a:lnTo>
                    <a:pt x="210" y="515"/>
                  </a:lnTo>
                  <a:lnTo>
                    <a:pt x="199" y="519"/>
                  </a:lnTo>
                  <a:lnTo>
                    <a:pt x="188" y="522"/>
                  </a:lnTo>
                  <a:lnTo>
                    <a:pt x="179" y="526"/>
                  </a:lnTo>
                  <a:lnTo>
                    <a:pt x="159" y="530"/>
                  </a:lnTo>
                  <a:lnTo>
                    <a:pt x="141" y="535"/>
                  </a:lnTo>
                  <a:lnTo>
                    <a:pt x="133" y="5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8" name="Freeform 98">
              <a:extLst>
                <a:ext uri="{FF2B5EF4-FFF2-40B4-BE49-F238E27FC236}">
                  <a16:creationId xmlns:a16="http://schemas.microsoft.com/office/drawing/2014/main" id="{DBE58761-B99C-45C6-9FB2-63847E2D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454"/>
              <a:ext cx="85" cy="127"/>
            </a:xfrm>
            <a:custGeom>
              <a:avLst/>
              <a:gdLst>
                <a:gd name="T0" fmla="*/ 148 w 171"/>
                <a:gd name="T1" fmla="*/ 5 h 253"/>
                <a:gd name="T2" fmla="*/ 157 w 171"/>
                <a:gd name="T3" fmla="*/ 11 h 253"/>
                <a:gd name="T4" fmla="*/ 164 w 171"/>
                <a:gd name="T5" fmla="*/ 23 h 253"/>
                <a:gd name="T6" fmla="*/ 169 w 171"/>
                <a:gd name="T7" fmla="*/ 40 h 253"/>
                <a:gd name="T8" fmla="*/ 171 w 171"/>
                <a:gd name="T9" fmla="*/ 60 h 253"/>
                <a:gd name="T10" fmla="*/ 168 w 171"/>
                <a:gd name="T11" fmla="*/ 80 h 253"/>
                <a:gd name="T12" fmla="*/ 164 w 171"/>
                <a:gd name="T13" fmla="*/ 105 h 253"/>
                <a:gd name="T14" fmla="*/ 155 w 171"/>
                <a:gd name="T15" fmla="*/ 129 h 253"/>
                <a:gd name="T16" fmla="*/ 144 w 171"/>
                <a:gd name="T17" fmla="*/ 156 h 253"/>
                <a:gd name="T18" fmla="*/ 129 w 171"/>
                <a:gd name="T19" fmla="*/ 180 h 253"/>
                <a:gd name="T20" fmla="*/ 115 w 171"/>
                <a:gd name="T21" fmla="*/ 202 h 253"/>
                <a:gd name="T22" fmla="*/ 98 w 171"/>
                <a:gd name="T23" fmla="*/ 218 h 253"/>
                <a:gd name="T24" fmla="*/ 82 w 171"/>
                <a:gd name="T25" fmla="*/ 234 h 253"/>
                <a:gd name="T26" fmla="*/ 66 w 171"/>
                <a:gd name="T27" fmla="*/ 244 h 253"/>
                <a:gd name="T28" fmla="*/ 51 w 171"/>
                <a:gd name="T29" fmla="*/ 251 h 253"/>
                <a:gd name="T30" fmla="*/ 37 w 171"/>
                <a:gd name="T31" fmla="*/ 253 h 253"/>
                <a:gd name="T32" fmla="*/ 26 w 171"/>
                <a:gd name="T33" fmla="*/ 251 h 253"/>
                <a:gd name="T34" fmla="*/ 13 w 171"/>
                <a:gd name="T35" fmla="*/ 240 h 253"/>
                <a:gd name="T36" fmla="*/ 6 w 171"/>
                <a:gd name="T37" fmla="*/ 227 h 253"/>
                <a:gd name="T38" fmla="*/ 0 w 171"/>
                <a:gd name="T39" fmla="*/ 211 h 253"/>
                <a:gd name="T40" fmla="*/ 0 w 171"/>
                <a:gd name="T41" fmla="*/ 193 h 253"/>
                <a:gd name="T42" fmla="*/ 2 w 171"/>
                <a:gd name="T43" fmla="*/ 169 h 253"/>
                <a:gd name="T44" fmla="*/ 7 w 171"/>
                <a:gd name="T45" fmla="*/ 147 h 253"/>
                <a:gd name="T46" fmla="*/ 17 w 171"/>
                <a:gd name="T47" fmla="*/ 122 h 253"/>
                <a:gd name="T48" fmla="*/ 29 w 171"/>
                <a:gd name="T49" fmla="*/ 98 h 253"/>
                <a:gd name="T50" fmla="*/ 40 w 171"/>
                <a:gd name="T51" fmla="*/ 72 h 253"/>
                <a:gd name="T52" fmla="*/ 57 w 171"/>
                <a:gd name="T53" fmla="*/ 52 h 253"/>
                <a:gd name="T54" fmla="*/ 71 w 171"/>
                <a:gd name="T55" fmla="*/ 32 h 253"/>
                <a:gd name="T56" fmla="*/ 88 w 171"/>
                <a:gd name="T57" fmla="*/ 20 h 253"/>
                <a:gd name="T58" fmla="*/ 102 w 171"/>
                <a:gd name="T59" fmla="*/ 7 h 253"/>
                <a:gd name="T60" fmla="*/ 118 w 171"/>
                <a:gd name="T61" fmla="*/ 1 h 253"/>
                <a:gd name="T62" fmla="*/ 133 w 171"/>
                <a:gd name="T63" fmla="*/ 0 h 253"/>
                <a:gd name="T64" fmla="*/ 148 w 171"/>
                <a:gd name="T65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" h="253">
                  <a:moveTo>
                    <a:pt x="148" y="5"/>
                  </a:moveTo>
                  <a:lnTo>
                    <a:pt x="157" y="11"/>
                  </a:lnTo>
                  <a:lnTo>
                    <a:pt x="164" y="23"/>
                  </a:lnTo>
                  <a:lnTo>
                    <a:pt x="169" y="40"/>
                  </a:lnTo>
                  <a:lnTo>
                    <a:pt x="171" y="60"/>
                  </a:lnTo>
                  <a:lnTo>
                    <a:pt x="168" y="80"/>
                  </a:lnTo>
                  <a:lnTo>
                    <a:pt x="164" y="105"/>
                  </a:lnTo>
                  <a:lnTo>
                    <a:pt x="155" y="129"/>
                  </a:lnTo>
                  <a:lnTo>
                    <a:pt x="144" y="156"/>
                  </a:lnTo>
                  <a:lnTo>
                    <a:pt x="129" y="180"/>
                  </a:lnTo>
                  <a:lnTo>
                    <a:pt x="115" y="202"/>
                  </a:lnTo>
                  <a:lnTo>
                    <a:pt x="98" y="218"/>
                  </a:lnTo>
                  <a:lnTo>
                    <a:pt x="82" y="234"/>
                  </a:lnTo>
                  <a:lnTo>
                    <a:pt x="66" y="244"/>
                  </a:lnTo>
                  <a:lnTo>
                    <a:pt x="51" y="251"/>
                  </a:lnTo>
                  <a:lnTo>
                    <a:pt x="37" y="253"/>
                  </a:lnTo>
                  <a:lnTo>
                    <a:pt x="26" y="251"/>
                  </a:lnTo>
                  <a:lnTo>
                    <a:pt x="13" y="240"/>
                  </a:lnTo>
                  <a:lnTo>
                    <a:pt x="6" y="227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2" y="169"/>
                  </a:lnTo>
                  <a:lnTo>
                    <a:pt x="7" y="147"/>
                  </a:lnTo>
                  <a:lnTo>
                    <a:pt x="17" y="122"/>
                  </a:lnTo>
                  <a:lnTo>
                    <a:pt x="29" y="98"/>
                  </a:lnTo>
                  <a:lnTo>
                    <a:pt x="40" y="72"/>
                  </a:lnTo>
                  <a:lnTo>
                    <a:pt x="57" y="52"/>
                  </a:lnTo>
                  <a:lnTo>
                    <a:pt x="71" y="32"/>
                  </a:lnTo>
                  <a:lnTo>
                    <a:pt x="88" y="20"/>
                  </a:lnTo>
                  <a:lnTo>
                    <a:pt x="102" y="7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8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39" name="Freeform 99">
              <a:extLst>
                <a:ext uri="{FF2B5EF4-FFF2-40B4-BE49-F238E27FC236}">
                  <a16:creationId xmlns:a16="http://schemas.microsoft.com/office/drawing/2014/main" id="{ADDDEC77-24A1-4820-A057-32013FE6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534"/>
              <a:ext cx="31" cy="39"/>
            </a:xfrm>
            <a:custGeom>
              <a:avLst/>
              <a:gdLst>
                <a:gd name="T0" fmla="*/ 33 w 62"/>
                <a:gd name="T1" fmla="*/ 0 h 76"/>
                <a:gd name="T2" fmla="*/ 42 w 62"/>
                <a:gd name="T3" fmla="*/ 2 h 76"/>
                <a:gd name="T4" fmla="*/ 53 w 62"/>
                <a:gd name="T5" fmla="*/ 11 h 76"/>
                <a:gd name="T6" fmla="*/ 58 w 62"/>
                <a:gd name="T7" fmla="*/ 22 h 76"/>
                <a:gd name="T8" fmla="*/ 62 w 62"/>
                <a:gd name="T9" fmla="*/ 38 h 76"/>
                <a:gd name="T10" fmla="*/ 58 w 62"/>
                <a:gd name="T11" fmla="*/ 51 h 76"/>
                <a:gd name="T12" fmla="*/ 53 w 62"/>
                <a:gd name="T13" fmla="*/ 64 h 76"/>
                <a:gd name="T14" fmla="*/ 42 w 62"/>
                <a:gd name="T15" fmla="*/ 73 h 76"/>
                <a:gd name="T16" fmla="*/ 33 w 62"/>
                <a:gd name="T17" fmla="*/ 76 h 76"/>
                <a:gd name="T18" fmla="*/ 18 w 62"/>
                <a:gd name="T19" fmla="*/ 73 h 76"/>
                <a:gd name="T20" fmla="*/ 9 w 62"/>
                <a:gd name="T21" fmla="*/ 64 h 76"/>
                <a:gd name="T22" fmla="*/ 2 w 62"/>
                <a:gd name="T23" fmla="*/ 51 h 76"/>
                <a:gd name="T24" fmla="*/ 0 w 62"/>
                <a:gd name="T25" fmla="*/ 38 h 76"/>
                <a:gd name="T26" fmla="*/ 2 w 62"/>
                <a:gd name="T27" fmla="*/ 22 h 76"/>
                <a:gd name="T28" fmla="*/ 9 w 62"/>
                <a:gd name="T29" fmla="*/ 11 h 76"/>
                <a:gd name="T30" fmla="*/ 18 w 62"/>
                <a:gd name="T31" fmla="*/ 2 h 76"/>
                <a:gd name="T32" fmla="*/ 33 w 62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76">
                  <a:moveTo>
                    <a:pt x="33" y="0"/>
                  </a:moveTo>
                  <a:lnTo>
                    <a:pt x="42" y="2"/>
                  </a:lnTo>
                  <a:lnTo>
                    <a:pt x="53" y="11"/>
                  </a:lnTo>
                  <a:lnTo>
                    <a:pt x="58" y="22"/>
                  </a:lnTo>
                  <a:lnTo>
                    <a:pt x="62" y="38"/>
                  </a:lnTo>
                  <a:lnTo>
                    <a:pt x="58" y="51"/>
                  </a:lnTo>
                  <a:lnTo>
                    <a:pt x="53" y="64"/>
                  </a:lnTo>
                  <a:lnTo>
                    <a:pt x="42" y="73"/>
                  </a:lnTo>
                  <a:lnTo>
                    <a:pt x="33" y="76"/>
                  </a:lnTo>
                  <a:lnTo>
                    <a:pt x="18" y="73"/>
                  </a:lnTo>
                  <a:lnTo>
                    <a:pt x="9" y="64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0" name="Freeform 100">
              <a:extLst>
                <a:ext uri="{FF2B5EF4-FFF2-40B4-BE49-F238E27FC236}">
                  <a16:creationId xmlns:a16="http://schemas.microsoft.com/office/drawing/2014/main" id="{E6819E82-0F2E-4287-9B8A-21023BA0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508"/>
              <a:ext cx="83" cy="102"/>
            </a:xfrm>
            <a:custGeom>
              <a:avLst/>
              <a:gdLst>
                <a:gd name="T0" fmla="*/ 140 w 166"/>
                <a:gd name="T1" fmla="*/ 5 h 204"/>
                <a:gd name="T2" fmla="*/ 149 w 166"/>
                <a:gd name="T3" fmla="*/ 11 h 204"/>
                <a:gd name="T4" fmla="*/ 158 w 166"/>
                <a:gd name="T5" fmla="*/ 22 h 204"/>
                <a:gd name="T6" fmla="*/ 162 w 166"/>
                <a:gd name="T7" fmla="*/ 35 h 204"/>
                <a:gd name="T8" fmla="*/ 166 w 166"/>
                <a:gd name="T9" fmla="*/ 53 h 204"/>
                <a:gd name="T10" fmla="*/ 164 w 166"/>
                <a:gd name="T11" fmla="*/ 69 h 204"/>
                <a:gd name="T12" fmla="*/ 160 w 166"/>
                <a:gd name="T13" fmla="*/ 89 h 204"/>
                <a:gd name="T14" fmla="*/ 153 w 166"/>
                <a:gd name="T15" fmla="*/ 111 h 204"/>
                <a:gd name="T16" fmla="*/ 144 w 166"/>
                <a:gd name="T17" fmla="*/ 133 h 204"/>
                <a:gd name="T18" fmla="*/ 131 w 166"/>
                <a:gd name="T19" fmla="*/ 149 h 204"/>
                <a:gd name="T20" fmla="*/ 116 w 166"/>
                <a:gd name="T21" fmla="*/ 167 h 204"/>
                <a:gd name="T22" fmla="*/ 102 w 166"/>
                <a:gd name="T23" fmla="*/ 180 h 204"/>
                <a:gd name="T24" fmla="*/ 87 w 166"/>
                <a:gd name="T25" fmla="*/ 193 h 204"/>
                <a:gd name="T26" fmla="*/ 71 w 166"/>
                <a:gd name="T27" fmla="*/ 198 h 204"/>
                <a:gd name="T28" fmla="*/ 55 w 166"/>
                <a:gd name="T29" fmla="*/ 204 h 204"/>
                <a:gd name="T30" fmla="*/ 40 w 166"/>
                <a:gd name="T31" fmla="*/ 204 h 204"/>
                <a:gd name="T32" fmla="*/ 29 w 166"/>
                <a:gd name="T33" fmla="*/ 200 h 204"/>
                <a:gd name="T34" fmla="*/ 16 w 166"/>
                <a:gd name="T35" fmla="*/ 191 h 204"/>
                <a:gd name="T36" fmla="*/ 9 w 166"/>
                <a:gd name="T37" fmla="*/ 180 h 204"/>
                <a:gd name="T38" fmla="*/ 4 w 166"/>
                <a:gd name="T39" fmla="*/ 166 h 204"/>
                <a:gd name="T40" fmla="*/ 2 w 166"/>
                <a:gd name="T41" fmla="*/ 151 h 204"/>
                <a:gd name="T42" fmla="*/ 0 w 166"/>
                <a:gd name="T43" fmla="*/ 133 h 204"/>
                <a:gd name="T44" fmla="*/ 5 w 166"/>
                <a:gd name="T45" fmla="*/ 115 h 204"/>
                <a:gd name="T46" fmla="*/ 11 w 166"/>
                <a:gd name="T47" fmla="*/ 95 h 204"/>
                <a:gd name="T48" fmla="*/ 22 w 166"/>
                <a:gd name="T49" fmla="*/ 76 h 204"/>
                <a:gd name="T50" fmla="*/ 33 w 166"/>
                <a:gd name="T51" fmla="*/ 55 h 204"/>
                <a:gd name="T52" fmla="*/ 47 w 166"/>
                <a:gd name="T53" fmla="*/ 38 h 204"/>
                <a:gd name="T54" fmla="*/ 64 w 166"/>
                <a:gd name="T55" fmla="*/ 22 h 204"/>
                <a:gd name="T56" fmla="*/ 80 w 166"/>
                <a:gd name="T57" fmla="*/ 13 h 204"/>
                <a:gd name="T58" fmla="*/ 95 w 166"/>
                <a:gd name="T59" fmla="*/ 4 h 204"/>
                <a:gd name="T60" fmla="*/ 109 w 166"/>
                <a:gd name="T61" fmla="*/ 0 h 204"/>
                <a:gd name="T62" fmla="*/ 124 w 166"/>
                <a:gd name="T63" fmla="*/ 0 h 204"/>
                <a:gd name="T64" fmla="*/ 140 w 166"/>
                <a:gd name="T6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4">
                  <a:moveTo>
                    <a:pt x="140" y="5"/>
                  </a:moveTo>
                  <a:lnTo>
                    <a:pt x="149" y="11"/>
                  </a:lnTo>
                  <a:lnTo>
                    <a:pt x="158" y="22"/>
                  </a:lnTo>
                  <a:lnTo>
                    <a:pt x="162" y="35"/>
                  </a:lnTo>
                  <a:lnTo>
                    <a:pt x="166" y="53"/>
                  </a:lnTo>
                  <a:lnTo>
                    <a:pt x="164" y="69"/>
                  </a:lnTo>
                  <a:lnTo>
                    <a:pt x="160" y="89"/>
                  </a:lnTo>
                  <a:lnTo>
                    <a:pt x="153" y="111"/>
                  </a:lnTo>
                  <a:lnTo>
                    <a:pt x="144" y="133"/>
                  </a:lnTo>
                  <a:lnTo>
                    <a:pt x="131" y="149"/>
                  </a:lnTo>
                  <a:lnTo>
                    <a:pt x="116" y="167"/>
                  </a:lnTo>
                  <a:lnTo>
                    <a:pt x="102" y="180"/>
                  </a:lnTo>
                  <a:lnTo>
                    <a:pt x="87" y="193"/>
                  </a:lnTo>
                  <a:lnTo>
                    <a:pt x="71" y="198"/>
                  </a:lnTo>
                  <a:lnTo>
                    <a:pt x="55" y="204"/>
                  </a:lnTo>
                  <a:lnTo>
                    <a:pt x="40" y="204"/>
                  </a:lnTo>
                  <a:lnTo>
                    <a:pt x="29" y="200"/>
                  </a:lnTo>
                  <a:lnTo>
                    <a:pt x="16" y="191"/>
                  </a:lnTo>
                  <a:lnTo>
                    <a:pt x="9" y="180"/>
                  </a:lnTo>
                  <a:lnTo>
                    <a:pt x="4" y="166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5" y="115"/>
                  </a:lnTo>
                  <a:lnTo>
                    <a:pt x="11" y="95"/>
                  </a:lnTo>
                  <a:lnTo>
                    <a:pt x="22" y="76"/>
                  </a:lnTo>
                  <a:lnTo>
                    <a:pt x="33" y="55"/>
                  </a:lnTo>
                  <a:lnTo>
                    <a:pt x="47" y="38"/>
                  </a:lnTo>
                  <a:lnTo>
                    <a:pt x="64" y="22"/>
                  </a:lnTo>
                  <a:lnTo>
                    <a:pt x="80" y="13"/>
                  </a:lnTo>
                  <a:lnTo>
                    <a:pt x="95" y="4"/>
                  </a:lnTo>
                  <a:lnTo>
                    <a:pt x="109" y="0"/>
                  </a:lnTo>
                  <a:lnTo>
                    <a:pt x="124" y="0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1" name="Freeform 101">
              <a:extLst>
                <a:ext uri="{FF2B5EF4-FFF2-40B4-BE49-F238E27FC236}">
                  <a16:creationId xmlns:a16="http://schemas.microsoft.com/office/drawing/2014/main" id="{8E2054D0-8E5C-4375-91A9-559B5853E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567"/>
              <a:ext cx="27" cy="31"/>
            </a:xfrm>
            <a:custGeom>
              <a:avLst/>
              <a:gdLst>
                <a:gd name="T0" fmla="*/ 28 w 53"/>
                <a:gd name="T1" fmla="*/ 0 h 62"/>
                <a:gd name="T2" fmla="*/ 37 w 53"/>
                <a:gd name="T3" fmla="*/ 2 h 62"/>
                <a:gd name="T4" fmla="*/ 46 w 53"/>
                <a:gd name="T5" fmla="*/ 9 h 62"/>
                <a:gd name="T6" fmla="*/ 50 w 53"/>
                <a:gd name="T7" fmla="*/ 19 h 62"/>
                <a:gd name="T8" fmla="*/ 53 w 53"/>
                <a:gd name="T9" fmla="*/ 33 h 62"/>
                <a:gd name="T10" fmla="*/ 50 w 53"/>
                <a:gd name="T11" fmla="*/ 42 h 62"/>
                <a:gd name="T12" fmla="*/ 46 w 53"/>
                <a:gd name="T13" fmla="*/ 53 h 62"/>
                <a:gd name="T14" fmla="*/ 37 w 53"/>
                <a:gd name="T15" fmla="*/ 59 h 62"/>
                <a:gd name="T16" fmla="*/ 28 w 53"/>
                <a:gd name="T17" fmla="*/ 62 h 62"/>
                <a:gd name="T18" fmla="*/ 15 w 53"/>
                <a:gd name="T19" fmla="*/ 59 h 62"/>
                <a:gd name="T20" fmla="*/ 8 w 53"/>
                <a:gd name="T21" fmla="*/ 53 h 62"/>
                <a:gd name="T22" fmla="*/ 0 w 53"/>
                <a:gd name="T23" fmla="*/ 42 h 62"/>
                <a:gd name="T24" fmla="*/ 0 w 53"/>
                <a:gd name="T25" fmla="*/ 33 h 62"/>
                <a:gd name="T26" fmla="*/ 0 w 53"/>
                <a:gd name="T27" fmla="*/ 19 h 62"/>
                <a:gd name="T28" fmla="*/ 8 w 53"/>
                <a:gd name="T29" fmla="*/ 9 h 62"/>
                <a:gd name="T30" fmla="*/ 15 w 53"/>
                <a:gd name="T31" fmla="*/ 2 h 62"/>
                <a:gd name="T32" fmla="*/ 28 w 53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2">
                  <a:moveTo>
                    <a:pt x="28" y="0"/>
                  </a:moveTo>
                  <a:lnTo>
                    <a:pt x="37" y="2"/>
                  </a:lnTo>
                  <a:lnTo>
                    <a:pt x="46" y="9"/>
                  </a:lnTo>
                  <a:lnTo>
                    <a:pt x="50" y="19"/>
                  </a:lnTo>
                  <a:lnTo>
                    <a:pt x="53" y="33"/>
                  </a:lnTo>
                  <a:lnTo>
                    <a:pt x="50" y="42"/>
                  </a:lnTo>
                  <a:lnTo>
                    <a:pt x="46" y="53"/>
                  </a:lnTo>
                  <a:lnTo>
                    <a:pt x="37" y="59"/>
                  </a:lnTo>
                  <a:lnTo>
                    <a:pt x="28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8" y="9"/>
                  </a:lnTo>
                  <a:lnTo>
                    <a:pt x="1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2" name="Freeform 102">
              <a:extLst>
                <a:ext uri="{FF2B5EF4-FFF2-40B4-BE49-F238E27FC236}">
                  <a16:creationId xmlns:a16="http://schemas.microsoft.com/office/drawing/2014/main" id="{3B85F21A-845D-44DA-9909-A0B13AF6A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439"/>
              <a:ext cx="62" cy="105"/>
            </a:xfrm>
            <a:custGeom>
              <a:avLst/>
              <a:gdLst>
                <a:gd name="T0" fmla="*/ 52 w 124"/>
                <a:gd name="T1" fmla="*/ 2 h 209"/>
                <a:gd name="T2" fmla="*/ 63 w 124"/>
                <a:gd name="T3" fmla="*/ 0 h 209"/>
                <a:gd name="T4" fmla="*/ 74 w 124"/>
                <a:gd name="T5" fmla="*/ 5 h 209"/>
                <a:gd name="T6" fmla="*/ 85 w 124"/>
                <a:gd name="T7" fmla="*/ 12 h 209"/>
                <a:gd name="T8" fmla="*/ 96 w 124"/>
                <a:gd name="T9" fmla="*/ 25 h 209"/>
                <a:gd name="T10" fmla="*/ 103 w 124"/>
                <a:gd name="T11" fmla="*/ 40 h 209"/>
                <a:gd name="T12" fmla="*/ 113 w 124"/>
                <a:gd name="T13" fmla="*/ 56 h 209"/>
                <a:gd name="T14" fmla="*/ 118 w 124"/>
                <a:gd name="T15" fmla="*/ 76 h 209"/>
                <a:gd name="T16" fmla="*/ 124 w 124"/>
                <a:gd name="T17" fmla="*/ 98 h 209"/>
                <a:gd name="T18" fmla="*/ 122 w 124"/>
                <a:gd name="T19" fmla="*/ 116 h 209"/>
                <a:gd name="T20" fmla="*/ 122 w 124"/>
                <a:gd name="T21" fmla="*/ 136 h 209"/>
                <a:gd name="T22" fmla="*/ 116 w 124"/>
                <a:gd name="T23" fmla="*/ 153 h 209"/>
                <a:gd name="T24" fmla="*/ 113 w 124"/>
                <a:gd name="T25" fmla="*/ 171 h 209"/>
                <a:gd name="T26" fmla="*/ 103 w 124"/>
                <a:gd name="T27" fmla="*/ 184 h 209"/>
                <a:gd name="T28" fmla="*/ 94 w 124"/>
                <a:gd name="T29" fmla="*/ 194 h 209"/>
                <a:gd name="T30" fmla="*/ 83 w 124"/>
                <a:gd name="T31" fmla="*/ 204 h 209"/>
                <a:gd name="T32" fmla="*/ 73 w 124"/>
                <a:gd name="T33" fmla="*/ 209 h 209"/>
                <a:gd name="T34" fmla="*/ 60 w 124"/>
                <a:gd name="T35" fmla="*/ 205 h 209"/>
                <a:gd name="T36" fmla="*/ 47 w 124"/>
                <a:gd name="T37" fmla="*/ 200 h 209"/>
                <a:gd name="T38" fmla="*/ 36 w 124"/>
                <a:gd name="T39" fmla="*/ 191 h 209"/>
                <a:gd name="T40" fmla="*/ 25 w 124"/>
                <a:gd name="T41" fmla="*/ 182 h 209"/>
                <a:gd name="T42" fmla="*/ 14 w 124"/>
                <a:gd name="T43" fmla="*/ 165 h 209"/>
                <a:gd name="T44" fmla="*/ 9 w 124"/>
                <a:gd name="T45" fmla="*/ 149 h 209"/>
                <a:gd name="T46" fmla="*/ 3 w 124"/>
                <a:gd name="T47" fmla="*/ 129 h 209"/>
                <a:gd name="T48" fmla="*/ 2 w 124"/>
                <a:gd name="T49" fmla="*/ 111 h 209"/>
                <a:gd name="T50" fmla="*/ 0 w 124"/>
                <a:gd name="T51" fmla="*/ 89 h 209"/>
                <a:gd name="T52" fmla="*/ 0 w 124"/>
                <a:gd name="T53" fmla="*/ 69 h 209"/>
                <a:gd name="T54" fmla="*/ 3 w 124"/>
                <a:gd name="T55" fmla="*/ 49 h 209"/>
                <a:gd name="T56" fmla="*/ 11 w 124"/>
                <a:gd name="T57" fmla="*/ 34 h 209"/>
                <a:gd name="T58" fmla="*/ 16 w 124"/>
                <a:gd name="T59" fmla="*/ 20 h 209"/>
                <a:gd name="T60" fmla="*/ 27 w 124"/>
                <a:gd name="T61" fmla="*/ 9 h 209"/>
                <a:gd name="T62" fmla="*/ 38 w 124"/>
                <a:gd name="T63" fmla="*/ 2 h 209"/>
                <a:gd name="T64" fmla="*/ 52 w 124"/>
                <a:gd name="T65" fmla="*/ 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09">
                  <a:moveTo>
                    <a:pt x="52" y="2"/>
                  </a:moveTo>
                  <a:lnTo>
                    <a:pt x="63" y="0"/>
                  </a:lnTo>
                  <a:lnTo>
                    <a:pt x="74" y="5"/>
                  </a:lnTo>
                  <a:lnTo>
                    <a:pt x="85" y="12"/>
                  </a:lnTo>
                  <a:lnTo>
                    <a:pt x="96" y="25"/>
                  </a:lnTo>
                  <a:lnTo>
                    <a:pt x="103" y="40"/>
                  </a:lnTo>
                  <a:lnTo>
                    <a:pt x="113" y="56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22" y="116"/>
                  </a:lnTo>
                  <a:lnTo>
                    <a:pt x="122" y="136"/>
                  </a:lnTo>
                  <a:lnTo>
                    <a:pt x="116" y="153"/>
                  </a:lnTo>
                  <a:lnTo>
                    <a:pt x="113" y="171"/>
                  </a:lnTo>
                  <a:lnTo>
                    <a:pt x="103" y="184"/>
                  </a:lnTo>
                  <a:lnTo>
                    <a:pt x="94" y="194"/>
                  </a:lnTo>
                  <a:lnTo>
                    <a:pt x="83" y="204"/>
                  </a:lnTo>
                  <a:lnTo>
                    <a:pt x="73" y="209"/>
                  </a:lnTo>
                  <a:lnTo>
                    <a:pt x="60" y="205"/>
                  </a:lnTo>
                  <a:lnTo>
                    <a:pt x="47" y="200"/>
                  </a:lnTo>
                  <a:lnTo>
                    <a:pt x="36" y="191"/>
                  </a:lnTo>
                  <a:lnTo>
                    <a:pt x="25" y="182"/>
                  </a:lnTo>
                  <a:lnTo>
                    <a:pt x="14" y="165"/>
                  </a:lnTo>
                  <a:lnTo>
                    <a:pt x="9" y="149"/>
                  </a:lnTo>
                  <a:lnTo>
                    <a:pt x="3" y="129"/>
                  </a:lnTo>
                  <a:lnTo>
                    <a:pt x="2" y="111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3" y="49"/>
                  </a:lnTo>
                  <a:lnTo>
                    <a:pt x="11" y="34"/>
                  </a:lnTo>
                  <a:lnTo>
                    <a:pt x="16" y="20"/>
                  </a:lnTo>
                  <a:lnTo>
                    <a:pt x="27" y="9"/>
                  </a:lnTo>
                  <a:lnTo>
                    <a:pt x="3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8343" name="Freeform 103">
              <a:extLst>
                <a:ext uri="{FF2B5EF4-FFF2-40B4-BE49-F238E27FC236}">
                  <a16:creationId xmlns:a16="http://schemas.microsoft.com/office/drawing/2014/main" id="{E01BE367-6408-4F6F-B0F3-E0B6F4D0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500"/>
              <a:ext cx="30" cy="30"/>
            </a:xfrm>
            <a:custGeom>
              <a:avLst/>
              <a:gdLst>
                <a:gd name="T0" fmla="*/ 30 w 60"/>
                <a:gd name="T1" fmla="*/ 0 h 60"/>
                <a:gd name="T2" fmla="*/ 40 w 60"/>
                <a:gd name="T3" fmla="*/ 0 h 60"/>
                <a:gd name="T4" fmla="*/ 51 w 60"/>
                <a:gd name="T5" fmla="*/ 7 h 60"/>
                <a:gd name="T6" fmla="*/ 56 w 60"/>
                <a:gd name="T7" fmla="*/ 16 h 60"/>
                <a:gd name="T8" fmla="*/ 60 w 60"/>
                <a:gd name="T9" fmla="*/ 31 h 60"/>
                <a:gd name="T10" fmla="*/ 56 w 60"/>
                <a:gd name="T11" fmla="*/ 40 h 60"/>
                <a:gd name="T12" fmla="*/ 51 w 60"/>
                <a:gd name="T13" fmla="*/ 51 h 60"/>
                <a:gd name="T14" fmla="*/ 40 w 60"/>
                <a:gd name="T15" fmla="*/ 56 h 60"/>
                <a:gd name="T16" fmla="*/ 30 w 60"/>
                <a:gd name="T17" fmla="*/ 60 h 60"/>
                <a:gd name="T18" fmla="*/ 18 w 60"/>
                <a:gd name="T19" fmla="*/ 56 h 60"/>
                <a:gd name="T20" fmla="*/ 9 w 60"/>
                <a:gd name="T21" fmla="*/ 51 h 60"/>
                <a:gd name="T22" fmla="*/ 1 w 60"/>
                <a:gd name="T23" fmla="*/ 40 h 60"/>
                <a:gd name="T24" fmla="*/ 0 w 60"/>
                <a:gd name="T25" fmla="*/ 31 h 60"/>
                <a:gd name="T26" fmla="*/ 1 w 60"/>
                <a:gd name="T27" fmla="*/ 16 h 60"/>
                <a:gd name="T28" fmla="*/ 9 w 60"/>
                <a:gd name="T29" fmla="*/ 7 h 60"/>
                <a:gd name="T30" fmla="*/ 18 w 60"/>
                <a:gd name="T31" fmla="*/ 0 h 60"/>
                <a:gd name="T32" fmla="*/ 30 w 60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40" y="0"/>
                  </a:lnTo>
                  <a:lnTo>
                    <a:pt x="51" y="7"/>
                  </a:lnTo>
                  <a:lnTo>
                    <a:pt x="56" y="16"/>
                  </a:lnTo>
                  <a:lnTo>
                    <a:pt x="60" y="31"/>
                  </a:lnTo>
                  <a:lnTo>
                    <a:pt x="56" y="40"/>
                  </a:lnTo>
                  <a:lnTo>
                    <a:pt x="51" y="51"/>
                  </a:lnTo>
                  <a:lnTo>
                    <a:pt x="40" y="56"/>
                  </a:lnTo>
                  <a:lnTo>
                    <a:pt x="30" y="60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16"/>
                  </a:lnTo>
                  <a:lnTo>
                    <a:pt x="9" y="7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58F4AAC-71EC-494D-B324-DEA82E430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Carbon forms four bonds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5726E59-4081-45DF-B172-86F57F4B32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10600" cy="1219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Carbon usually forms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FOUR</a:t>
            </a:r>
            <a:r>
              <a:rPr lang="en-US" altLang="en-US">
                <a:solidFill>
                  <a:srgbClr val="CC0000"/>
                </a:solidFill>
                <a:latin typeface="Arial" panose="020B0604020202020204" pitchFamily="34" charset="0"/>
              </a:rPr>
              <a:t> strong covalent bonds, with other elements</a:t>
            </a:r>
            <a:endParaRPr lang="en-US" altLang="en-US" b="1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endParaRPr lang="en-US" altLang="en-US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45093" name="Picture 37">
            <a:extLst>
              <a:ext uri="{FF2B5EF4-FFF2-40B4-BE49-F238E27FC236}">
                <a16:creationId xmlns:a16="http://schemas.microsoft.com/office/drawing/2014/main" id="{989CA7DF-8A70-4F1B-A3AF-D0660FF1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3816350" cy="2820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94" name="Rectangle 38">
            <a:extLst>
              <a:ext uri="{FF2B5EF4-FFF2-40B4-BE49-F238E27FC236}">
                <a16:creationId xmlns:a16="http://schemas.microsoft.com/office/drawing/2014/main" id="{B7B828E7-BA47-406A-8489-2B8194FD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2781300"/>
            <a:ext cx="4576762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Notice that around each “carbon” atom are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FOUR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 dashes </a:t>
            </a:r>
          </a:p>
          <a:p>
            <a:pPr>
              <a:spcBef>
                <a:spcPct val="5000"/>
              </a:spcBef>
            </a:pPr>
            <a:endParaRPr lang="en-US" altLang="en-US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	(</a:t>
            </a:r>
            <a:r>
              <a:rPr lang="en-US" altLang="en-US" b="1">
                <a:solidFill>
                  <a:srgbClr val="FF9933"/>
                </a:solidFill>
                <a:latin typeface="Arial" panose="020B0604020202020204" pitchFamily="34" charset="0"/>
              </a:rPr>
              <a:t>each representing 1 bond of 2 electrons</a:t>
            </a:r>
            <a:r>
              <a:rPr lang="en-US" altLang="en-US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  <a:endParaRPr lang="en-US" altLang="en-US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  <p:bldP spid="4509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BD22A906-EDB9-4F73-A229-78FE0FA7F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85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Carbon forms four bonds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BBFAD524-6914-46D9-BD83-00C9F1112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610600" cy="10747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FOUR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bonds to the carbon atom can be represented in many ways … </a:t>
            </a:r>
          </a:p>
          <a:p>
            <a:pPr>
              <a:spcBef>
                <a:spcPct val="5000"/>
              </a:spcBef>
            </a:pPr>
            <a:endParaRPr lang="en-US" altLang="en-US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670668BA-C4C2-4F55-A37F-CB746633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19400"/>
            <a:ext cx="2438400" cy="207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1" name="Picture 5">
            <a:extLst>
              <a:ext uri="{FF2B5EF4-FFF2-40B4-BE49-F238E27FC236}">
                <a16:creationId xmlns:a16="http://schemas.microsoft.com/office/drawing/2014/main" id="{15C44ECC-DB9D-49B7-BBD7-113EDAB19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25763"/>
            <a:ext cx="2971800" cy="179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2" name="Picture 6">
            <a:extLst>
              <a:ext uri="{FF2B5EF4-FFF2-40B4-BE49-F238E27FC236}">
                <a16:creationId xmlns:a16="http://schemas.microsoft.com/office/drawing/2014/main" id="{00B9A01B-56B7-4750-BDC5-F80B87644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8382000" cy="976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3" name="Picture 7">
            <a:extLst>
              <a:ext uri="{FF2B5EF4-FFF2-40B4-BE49-F238E27FC236}">
                <a16:creationId xmlns:a16="http://schemas.microsoft.com/office/drawing/2014/main" id="{2674D248-0F7C-46EA-8D62-3E40E64E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2752725" cy="203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520029DF-7E2F-4B03-8531-297DB018A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Organic Molecules Can be Divided into </a:t>
            </a:r>
            <a:r>
              <a:rPr lang="en-US" altLang="en-US" sz="4000">
                <a:solidFill>
                  <a:srgbClr val="0000CC"/>
                </a:solidFill>
              </a:rPr>
              <a:t>GROUPS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4F084AAA-2A4D-494A-B415-02EA20EEB3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1160463"/>
          </a:xfrm>
        </p:spPr>
        <p:txBody>
          <a:bodyPr/>
          <a:lstStyle/>
          <a:p>
            <a:r>
              <a:rPr lang="en-US" altLang="en-US"/>
              <a:t>The </a:t>
            </a:r>
            <a:r>
              <a:rPr lang="en-US" altLang="en-US" b="1" u="sng"/>
              <a:t>largest</a:t>
            </a:r>
            <a:r>
              <a:rPr lang="en-US" altLang="en-US"/>
              <a:t> group of Organic Molecules are the “</a:t>
            </a:r>
            <a:r>
              <a:rPr lang="en-US" altLang="en-US" b="1">
                <a:solidFill>
                  <a:srgbClr val="CC0000"/>
                </a:solidFill>
              </a:rPr>
              <a:t>HYDROCARBONS</a:t>
            </a:r>
            <a:r>
              <a:rPr lang="en-US" altLang="en-US"/>
              <a:t>”</a:t>
            </a:r>
          </a:p>
        </p:txBody>
      </p:sp>
      <p:sp>
        <p:nvSpPr>
          <p:cNvPr id="156676" name="Rectangle 4">
            <a:extLst>
              <a:ext uri="{FF2B5EF4-FFF2-40B4-BE49-F238E27FC236}">
                <a16:creationId xmlns:a16="http://schemas.microsoft.com/office/drawing/2014/main" id="{141CB6A1-EEE4-40AD-A1F3-D01FB844C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7772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second largest group of Organic Molecules contain </a:t>
            </a:r>
            <a:r>
              <a:rPr lang="en-US" altLang="en-US" b="1">
                <a:solidFill>
                  <a:srgbClr val="CC0000"/>
                </a:solidFill>
              </a:rPr>
              <a:t>OXYGEN</a:t>
            </a:r>
          </a:p>
        </p:txBody>
      </p:sp>
      <p:sp>
        <p:nvSpPr>
          <p:cNvPr id="156677" name="Rectangle 5">
            <a:extLst>
              <a:ext uri="{FF2B5EF4-FFF2-40B4-BE49-F238E27FC236}">
                <a16:creationId xmlns:a16="http://schemas.microsoft.com/office/drawing/2014/main" id="{6A9DF3E8-0D48-4C44-9B8F-499C33230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97425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Other groups contain </a:t>
            </a:r>
            <a:r>
              <a:rPr lang="en-US" altLang="en-US" b="1">
                <a:solidFill>
                  <a:schemeClr val="accent1"/>
                </a:solidFill>
              </a:rPr>
              <a:t>NITROGEN</a:t>
            </a:r>
            <a:r>
              <a:rPr lang="en-US" altLang="en-US"/>
              <a:t> and / or </a:t>
            </a:r>
            <a:r>
              <a:rPr lang="en-US" altLang="en-US" b="1">
                <a:solidFill>
                  <a:schemeClr val="accent1"/>
                </a:solidFill>
              </a:rPr>
              <a:t>PHOSPHORUS</a:t>
            </a:r>
            <a:r>
              <a:rPr lang="en-US" altLang="en-US"/>
              <a:t> and / or </a:t>
            </a:r>
            <a:r>
              <a:rPr lang="en-US" altLang="en-US" b="1">
                <a:solidFill>
                  <a:schemeClr val="accent1"/>
                </a:solidFill>
              </a:rPr>
              <a:t>SULFUR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  <p:bldP spid="156676" grpId="0"/>
      <p:bldP spid="1566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F59DB384-7F57-40EC-973D-8F49700A9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Organic Molecules Can be Divided into </a:t>
            </a:r>
            <a:r>
              <a:rPr lang="en-US" altLang="en-US" sz="4000">
                <a:solidFill>
                  <a:srgbClr val="0000CC"/>
                </a:solidFill>
              </a:rPr>
              <a:t>GROUPS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A1F2B940-E7DA-4AF9-A351-BCB1A4762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1160463"/>
          </a:xfrm>
        </p:spPr>
        <p:txBody>
          <a:bodyPr/>
          <a:lstStyle/>
          <a:p>
            <a:r>
              <a:rPr lang="en-US" altLang="en-US"/>
              <a:t>We will focus on the “</a:t>
            </a:r>
            <a:r>
              <a:rPr lang="en-US" altLang="en-US" b="1">
                <a:solidFill>
                  <a:srgbClr val="CC0000"/>
                </a:solidFill>
              </a:rPr>
              <a:t>HYDROCARBONS</a:t>
            </a:r>
            <a:r>
              <a:rPr lang="en-US" altLang="en-US"/>
              <a:t>”</a:t>
            </a:r>
          </a:p>
        </p:txBody>
      </p:sp>
      <p:sp>
        <p:nvSpPr>
          <p:cNvPr id="157700" name="Rectangle 4">
            <a:extLst>
              <a:ext uri="{FF2B5EF4-FFF2-40B4-BE49-F238E27FC236}">
                <a16:creationId xmlns:a16="http://schemas.microsoft.com/office/drawing/2014/main" id="{A5568E77-1942-410A-942F-EA2F9DCE9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00438"/>
            <a:ext cx="7772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And the Organic Molecules containing </a:t>
            </a:r>
            <a:r>
              <a:rPr lang="en-US" altLang="en-US" b="1">
                <a:solidFill>
                  <a:srgbClr val="CC0000"/>
                </a:solidFill>
              </a:rPr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  <p:bldP spid="1577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>
            <a:extLst>
              <a:ext uri="{FF2B5EF4-FFF2-40B4-BE49-F238E27FC236}">
                <a16:creationId xmlns:a16="http://schemas.microsoft.com/office/drawing/2014/main" id="{B7CB9D18-ECFA-4199-9BBC-15788186A7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137525" cy="3887787"/>
          </a:xfrm>
          <a:solidFill>
            <a:srgbClr val="FF66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altLang="en-US" sz="4000">
                <a:solidFill>
                  <a:schemeClr val="tx2"/>
                </a:solidFill>
              </a:rPr>
              <a:t>are the simplest and most abundant class of organic compounds</a:t>
            </a:r>
            <a:r>
              <a:rPr lang="en-US" altLang="en-US" sz="400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sz="400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altLang="en-US" sz="4000">
                <a:sym typeface="Symbol" panose="05050102010706020507" pitchFamily="18" charset="2"/>
              </a:rPr>
              <a:t>  c</a:t>
            </a:r>
            <a:r>
              <a:rPr lang="en-US" altLang="en-US" sz="4000"/>
              <a:t>onsist entirely and ONLY of </a:t>
            </a:r>
            <a:r>
              <a:rPr lang="en-US" altLang="en-US" sz="4000" b="1">
                <a:solidFill>
                  <a:srgbClr val="CC0000"/>
                </a:solidFill>
              </a:rPr>
              <a:t>carbon</a:t>
            </a:r>
            <a:r>
              <a:rPr lang="en-US" altLang="en-US" sz="4000"/>
              <a:t> and </a:t>
            </a:r>
            <a:r>
              <a:rPr lang="en-US" altLang="en-US" sz="4000" b="1">
                <a:solidFill>
                  <a:srgbClr val="0000CC"/>
                </a:solidFill>
              </a:rPr>
              <a:t>hydrogen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n-US" altLang="en-US" sz="40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b="1"/>
          </a:p>
        </p:txBody>
      </p:sp>
      <p:sp>
        <p:nvSpPr>
          <p:cNvPr id="167939" name="Rectangle 5">
            <a:extLst>
              <a:ext uri="{FF2B5EF4-FFF2-40B4-BE49-F238E27FC236}">
                <a16:creationId xmlns:a16="http://schemas.microsoft.com/office/drawing/2014/main" id="{3F497A9B-8E13-47CB-A3E7-CFACE46FA4B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/>
              <a:t>Hydrocarbons</a:t>
            </a:r>
          </a:p>
        </p:txBody>
      </p:sp>
      <p:sp>
        <p:nvSpPr>
          <p:cNvPr id="167940" name="Rectangle 6">
            <a:extLst>
              <a:ext uri="{FF2B5EF4-FFF2-40B4-BE49-F238E27FC236}">
                <a16:creationId xmlns:a16="http://schemas.microsoft.com/office/drawing/2014/main" id="{54702E28-5020-4365-B4A6-2455B1DE12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54788"/>
            <a:ext cx="3186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Copyright 2007 Pearson Benjamin Cummings. 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7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3">
            <a:extLst>
              <a:ext uri="{FF2B5EF4-FFF2-40B4-BE49-F238E27FC236}">
                <a16:creationId xmlns:a16="http://schemas.microsoft.com/office/drawing/2014/main" id="{38A6C542-0F17-472E-8AF5-EC4EF5374CB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208962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1. Alk</a:t>
            </a:r>
            <a:r>
              <a:rPr lang="en-US" altLang="en-US" sz="2800" b="1" u="sng"/>
              <a:t>an</a:t>
            </a:r>
            <a:r>
              <a:rPr lang="en-US" altLang="en-US" sz="2800" b="1"/>
              <a:t>es </a:t>
            </a:r>
            <a:r>
              <a:rPr lang="en-US" altLang="en-US" sz="2800"/>
              <a:t>— contain only carbon-hydrogen and carbon-carbon </a:t>
            </a:r>
            <a:r>
              <a:rPr lang="en-US" altLang="en-US" sz="2800" b="1">
                <a:solidFill>
                  <a:srgbClr val="CC0000"/>
                </a:solidFill>
              </a:rPr>
              <a:t>SINGLE COVALENT</a:t>
            </a:r>
            <a:r>
              <a:rPr lang="en-US" altLang="en-US" sz="2800"/>
              <a:t> bonds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endParaRPr lang="en-US" altLang="en-US" sz="10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2.</a:t>
            </a:r>
            <a:r>
              <a:rPr lang="en-US" altLang="en-US" sz="2800"/>
              <a:t> </a:t>
            </a:r>
            <a:r>
              <a:rPr lang="en-US" altLang="en-US" sz="2800" b="1"/>
              <a:t>Alk</a:t>
            </a:r>
            <a:r>
              <a:rPr lang="en-US" altLang="en-US" sz="2800" b="1" u="sng"/>
              <a:t>en</a:t>
            </a:r>
            <a:r>
              <a:rPr lang="en-US" altLang="en-US" sz="2800" b="1"/>
              <a:t>es</a:t>
            </a:r>
            <a:r>
              <a:rPr lang="en-US" altLang="en-US" sz="2800"/>
              <a:t> — contain at least one carbon-carbon </a:t>
            </a:r>
            <a:r>
              <a:rPr lang="en-US" altLang="en-US" sz="2800" b="1">
                <a:solidFill>
                  <a:srgbClr val="CC0000"/>
                </a:solidFill>
              </a:rPr>
              <a:t>DOUBLE COVALENT</a:t>
            </a:r>
            <a:r>
              <a:rPr lang="en-US" altLang="en-US" sz="2400"/>
              <a:t> </a:t>
            </a:r>
            <a:r>
              <a:rPr lang="en-US" altLang="en-US" sz="2800"/>
              <a:t>bond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endParaRPr lang="en-US" altLang="en-US" sz="10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3. Alk</a:t>
            </a:r>
            <a:r>
              <a:rPr lang="en-US" altLang="en-US" sz="2800" b="1" u="sng"/>
              <a:t>yn</a:t>
            </a:r>
            <a:r>
              <a:rPr lang="en-US" altLang="en-US" sz="2800" b="1"/>
              <a:t>es </a:t>
            </a:r>
            <a:r>
              <a:rPr lang="en-US" altLang="en-US" sz="2800"/>
              <a:t>— contain a least one carbon-carbon </a:t>
            </a:r>
            <a:r>
              <a:rPr lang="en-US" altLang="en-US" sz="2800" b="1">
                <a:solidFill>
                  <a:srgbClr val="CC0000"/>
                </a:solidFill>
              </a:rPr>
              <a:t>TRIPLE COVALENT</a:t>
            </a:r>
            <a:r>
              <a:rPr lang="en-US" altLang="en-US" sz="2400"/>
              <a:t> </a:t>
            </a:r>
            <a:r>
              <a:rPr lang="en-US" altLang="en-US" sz="2800"/>
              <a:t>bond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endParaRPr lang="en-US" altLang="en-US" sz="1000" b="1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Symbol" panose="05050102010706020507" pitchFamily="18" charset="2"/>
              <a:buNone/>
            </a:pPr>
            <a:r>
              <a:rPr lang="en-US" altLang="en-US" sz="2800" b="1"/>
              <a:t>4. Aromatics </a:t>
            </a:r>
            <a:r>
              <a:rPr lang="en-US" altLang="en-US" sz="2800"/>
              <a:t>— contain </a:t>
            </a:r>
            <a:r>
              <a:rPr lang="en-US" altLang="en-US" sz="2800" b="1">
                <a:solidFill>
                  <a:srgbClr val="CC0000"/>
                </a:solidFill>
              </a:rPr>
              <a:t>RING</a:t>
            </a:r>
            <a:r>
              <a:rPr lang="en-US" altLang="en-US" sz="2800"/>
              <a:t> of </a:t>
            </a:r>
            <a:r>
              <a:rPr lang="en-US" altLang="en-US" sz="2800" b="1">
                <a:solidFill>
                  <a:srgbClr val="CC0000"/>
                </a:solidFill>
              </a:rPr>
              <a:t>SIX</a:t>
            </a:r>
            <a:r>
              <a:rPr lang="en-US" altLang="en-US" sz="2800"/>
              <a:t> carbon atoms that can be</a:t>
            </a:r>
            <a:r>
              <a:rPr lang="en-US" altLang="en-US" sz="2400"/>
              <a:t> </a:t>
            </a:r>
            <a:r>
              <a:rPr lang="en-US" altLang="en-US" sz="2800"/>
              <a:t>drawn with alternating single and double bonds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sz="1800" b="1"/>
          </a:p>
        </p:txBody>
      </p:sp>
      <p:sp>
        <p:nvSpPr>
          <p:cNvPr id="158724" name="Rectangle 6">
            <a:extLst>
              <a:ext uri="{FF2B5EF4-FFF2-40B4-BE49-F238E27FC236}">
                <a16:creationId xmlns:a16="http://schemas.microsoft.com/office/drawing/2014/main" id="{620E0B0F-2601-48F5-ACC4-2CDE211C6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54788"/>
            <a:ext cx="31861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Copyright 2007 Pearson Benjamin Cummings.  All rights reserved.</a:t>
            </a:r>
          </a:p>
        </p:txBody>
      </p:sp>
      <p:sp>
        <p:nvSpPr>
          <p:cNvPr id="158725" name="Text Box 5">
            <a:extLst>
              <a:ext uri="{FF2B5EF4-FFF2-40B4-BE49-F238E27FC236}">
                <a16:creationId xmlns:a16="http://schemas.microsoft.com/office/drawing/2014/main" id="{A8929B40-35F0-4F04-BEEC-F5BB8DBDE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60350"/>
            <a:ext cx="7345362" cy="1190625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solidFill>
                  <a:schemeClr val="tx2"/>
                </a:solidFill>
              </a:rPr>
              <a:t>There are </a:t>
            </a:r>
            <a:r>
              <a:rPr lang="en-US" altLang="en-US" sz="3600" b="1">
                <a:solidFill>
                  <a:srgbClr val="FF9933"/>
                </a:solidFill>
              </a:rPr>
              <a:t>FOUR</a:t>
            </a:r>
            <a:r>
              <a:rPr lang="en-US" altLang="en-US" sz="3600">
                <a:solidFill>
                  <a:schemeClr val="tx2"/>
                </a:solidFill>
              </a:rPr>
              <a:t> types of Hydrocarbons: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8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8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58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8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3A4A66C6-44BF-4C39-8F0F-4D86DA116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144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362596FA-D9E1-4BAD-AF17-31F1A794D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8" name="Rectangle 4">
            <a:extLst>
              <a:ext uri="{FF2B5EF4-FFF2-40B4-BE49-F238E27FC236}">
                <a16:creationId xmlns:a16="http://schemas.microsoft.com/office/drawing/2014/main" id="{11FFDDD6-6CBD-4D3B-A5BD-956B46C1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862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49" name="Rectangle 5">
            <a:extLst>
              <a:ext uri="{FF2B5EF4-FFF2-40B4-BE49-F238E27FC236}">
                <a16:creationId xmlns:a16="http://schemas.microsoft.com/office/drawing/2014/main" id="{FF2E1EE1-127D-4069-AA56-9170A3D14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4572000" cy="2971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750" name="Rectangle 6">
            <a:extLst>
              <a:ext uri="{FF2B5EF4-FFF2-40B4-BE49-F238E27FC236}">
                <a16:creationId xmlns:a16="http://schemas.microsoft.com/office/drawing/2014/main" id="{98DDE647-6EE4-4B3C-B53B-2D7E1E4D2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838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Hydrocarbons</a:t>
            </a:r>
          </a:p>
        </p:txBody>
      </p:sp>
      <p:grpSp>
        <p:nvGrpSpPr>
          <p:cNvPr id="159751" name="Group 7">
            <a:extLst>
              <a:ext uri="{FF2B5EF4-FFF2-40B4-BE49-F238E27FC236}">
                <a16:creationId xmlns:a16="http://schemas.microsoft.com/office/drawing/2014/main" id="{A1034775-8169-4891-8C68-9D44FC6ABB3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990600"/>
            <a:ext cx="1295400" cy="579438"/>
            <a:chOff x="768" y="1248"/>
            <a:chExt cx="816" cy="365"/>
          </a:xfrm>
        </p:grpSpPr>
        <p:sp>
          <p:nvSpPr>
            <p:cNvPr id="159752" name="Text Box 8">
              <a:extLst>
                <a:ext uri="{FF2B5EF4-FFF2-40B4-BE49-F238E27FC236}">
                  <a16:creationId xmlns:a16="http://schemas.microsoft.com/office/drawing/2014/main" id="{21C6E809-8149-470C-ADC7-0F57EDA235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1248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     </a:t>
              </a:r>
              <a:r>
                <a:rPr lang="en-US" altLang="en-US" sz="3200">
                  <a:sym typeface="Symbol" panose="05050102010706020507" pitchFamily="18" charset="2"/>
                </a:rPr>
                <a:t>C</a:t>
              </a:r>
              <a:endParaRPr lang="en-US" altLang="en-US"/>
            </a:p>
          </p:txBody>
        </p:sp>
        <p:sp>
          <p:nvSpPr>
            <p:cNvPr id="159753" name="Line 9">
              <a:extLst>
                <a:ext uri="{FF2B5EF4-FFF2-40B4-BE49-F238E27FC236}">
                  <a16:creationId xmlns:a16="http://schemas.microsoft.com/office/drawing/2014/main" id="{88F56631-0780-4BFF-A780-F114EDB25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144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9754" name="Group 10">
            <a:extLst>
              <a:ext uri="{FF2B5EF4-FFF2-40B4-BE49-F238E27FC236}">
                <a16:creationId xmlns:a16="http://schemas.microsoft.com/office/drawing/2014/main" id="{2FE77314-6ADC-47E8-82D9-0C7F4672A4BC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990600"/>
            <a:ext cx="1295400" cy="579438"/>
            <a:chOff x="816" y="2016"/>
            <a:chExt cx="816" cy="365"/>
          </a:xfrm>
        </p:grpSpPr>
        <p:sp>
          <p:nvSpPr>
            <p:cNvPr id="159755" name="Text Box 11">
              <a:extLst>
                <a:ext uri="{FF2B5EF4-FFF2-40B4-BE49-F238E27FC236}">
                  <a16:creationId xmlns:a16="http://schemas.microsoft.com/office/drawing/2014/main" id="{7DB51175-3283-47AF-934B-BDEF723006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016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     </a:t>
              </a:r>
              <a:r>
                <a:rPr lang="en-US" altLang="en-US" sz="3200">
                  <a:sym typeface="Symbol" panose="05050102010706020507" pitchFamily="18" charset="2"/>
                </a:rPr>
                <a:t>C</a:t>
              </a:r>
              <a:endParaRPr lang="en-US" altLang="en-US"/>
            </a:p>
          </p:txBody>
        </p:sp>
        <p:grpSp>
          <p:nvGrpSpPr>
            <p:cNvPr id="159756" name="Group 12">
              <a:extLst>
                <a:ext uri="{FF2B5EF4-FFF2-40B4-BE49-F238E27FC236}">
                  <a16:creationId xmlns:a16="http://schemas.microsoft.com/office/drawing/2014/main" id="{D8BDB894-1E9A-4773-8C9A-5925595B1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2176"/>
              <a:ext cx="192" cy="72"/>
              <a:chOff x="1104" y="2208"/>
              <a:chExt cx="192" cy="72"/>
            </a:xfrm>
          </p:grpSpPr>
          <p:sp>
            <p:nvSpPr>
              <p:cNvPr id="159757" name="Line 13">
                <a:extLst>
                  <a:ext uri="{FF2B5EF4-FFF2-40B4-BE49-F238E27FC236}">
                    <a16:creationId xmlns:a16="http://schemas.microsoft.com/office/drawing/2014/main" id="{DE5F0B50-2B13-440E-9CAA-56C52BE82F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758" name="Line 14">
                <a:extLst>
                  <a:ext uri="{FF2B5EF4-FFF2-40B4-BE49-F238E27FC236}">
                    <a16:creationId xmlns:a16="http://schemas.microsoft.com/office/drawing/2014/main" id="{D5365750-DE21-4FEC-9A0B-7B32BD55AB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04" y="2280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9759" name="Group 15">
            <a:extLst>
              <a:ext uri="{FF2B5EF4-FFF2-40B4-BE49-F238E27FC236}">
                <a16:creationId xmlns:a16="http://schemas.microsoft.com/office/drawing/2014/main" id="{65A13DD5-C61E-4E79-88E2-C601E6BD7AD2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962400"/>
            <a:ext cx="1295400" cy="579438"/>
            <a:chOff x="864" y="2736"/>
            <a:chExt cx="816" cy="365"/>
          </a:xfrm>
        </p:grpSpPr>
        <p:sp>
          <p:nvSpPr>
            <p:cNvPr id="159760" name="Text Box 16">
              <a:extLst>
                <a:ext uri="{FF2B5EF4-FFF2-40B4-BE49-F238E27FC236}">
                  <a16:creationId xmlns:a16="http://schemas.microsoft.com/office/drawing/2014/main" id="{205DFB17-52F0-45E9-B46D-E4B216C92F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2736"/>
              <a:ext cx="8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/>
                <a:t>C     </a:t>
              </a:r>
              <a:r>
                <a:rPr lang="en-US" altLang="en-US" sz="3200">
                  <a:sym typeface="Symbol" panose="05050102010706020507" pitchFamily="18" charset="2"/>
                </a:rPr>
                <a:t>C</a:t>
              </a:r>
              <a:endParaRPr lang="en-US" altLang="en-US"/>
            </a:p>
          </p:txBody>
        </p:sp>
        <p:sp>
          <p:nvSpPr>
            <p:cNvPr id="159761" name="Line 17">
              <a:extLst>
                <a:ext uri="{FF2B5EF4-FFF2-40B4-BE49-F238E27FC236}">
                  <a16:creationId xmlns:a16="http://schemas.microsoft.com/office/drawing/2014/main" id="{B72F7037-0947-4A5C-9D71-32A9D39C40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928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2" name="Line 18">
              <a:extLst>
                <a:ext uri="{FF2B5EF4-FFF2-40B4-BE49-F238E27FC236}">
                  <a16:creationId xmlns:a16="http://schemas.microsoft.com/office/drawing/2014/main" id="{A67959EA-4D84-414A-BA24-4DD16A25AC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300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763" name="Line 19">
              <a:extLst>
                <a:ext uri="{FF2B5EF4-FFF2-40B4-BE49-F238E27FC236}">
                  <a16:creationId xmlns:a16="http://schemas.microsoft.com/office/drawing/2014/main" id="{AEDD8AE6-A907-465F-95A2-ED56F515C8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850"/>
              <a:ext cx="1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59764" name="Picture 20">
            <a:extLst>
              <a:ext uri="{FF2B5EF4-FFF2-40B4-BE49-F238E27FC236}">
                <a16:creationId xmlns:a16="http://schemas.microsoft.com/office/drawing/2014/main" id="{942D31B9-5720-4890-A17A-82325236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038600"/>
            <a:ext cx="2295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65" name="Group 21">
            <a:extLst>
              <a:ext uri="{FF2B5EF4-FFF2-40B4-BE49-F238E27FC236}">
                <a16:creationId xmlns:a16="http://schemas.microsoft.com/office/drawing/2014/main" id="{C06DE53F-F186-45C8-85DC-B19D7C2B126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495800"/>
            <a:ext cx="1090613" cy="2209800"/>
            <a:chOff x="3024" y="2784"/>
            <a:chExt cx="687" cy="1392"/>
          </a:xfrm>
        </p:grpSpPr>
        <p:pic>
          <p:nvPicPr>
            <p:cNvPr id="159766" name="Picture 22">
              <a:extLst>
                <a:ext uri="{FF2B5EF4-FFF2-40B4-BE49-F238E27FC236}">
                  <a16:creationId xmlns:a16="http://schemas.microsoft.com/office/drawing/2014/main" id="{74E1DF05-75FC-4676-8323-3ED16D05E2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784"/>
              <a:ext cx="687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9767" name="Group 23">
              <a:extLst>
                <a:ext uri="{FF2B5EF4-FFF2-40B4-BE49-F238E27FC236}">
                  <a16:creationId xmlns:a16="http://schemas.microsoft.com/office/drawing/2014/main" id="{00DF2022-2DB6-40DA-AB1B-4347266258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0" y="3566"/>
              <a:ext cx="528" cy="610"/>
              <a:chOff x="1672" y="3724"/>
              <a:chExt cx="445" cy="514"/>
            </a:xfrm>
          </p:grpSpPr>
          <p:sp>
            <p:nvSpPr>
              <p:cNvPr id="159768" name="Line 24">
                <a:extLst>
                  <a:ext uri="{FF2B5EF4-FFF2-40B4-BE49-F238E27FC236}">
                    <a16:creationId xmlns:a16="http://schemas.microsoft.com/office/drawing/2014/main" id="{AFF085A4-6ABE-4C79-BAE7-17418CE4F7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6" y="3851"/>
                <a:ext cx="1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69" name="Line 25">
                <a:extLst>
                  <a:ext uri="{FF2B5EF4-FFF2-40B4-BE49-F238E27FC236}">
                    <a16:creationId xmlns:a16="http://schemas.microsoft.com/office/drawing/2014/main" id="{B8ACB89C-217A-4AC0-B3A3-DD91A755C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4" y="3724"/>
                <a:ext cx="222" cy="1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0" name="Line 26">
                <a:extLst>
                  <a:ext uri="{FF2B5EF4-FFF2-40B4-BE49-F238E27FC236}">
                    <a16:creationId xmlns:a16="http://schemas.microsoft.com/office/drawing/2014/main" id="{B3C4CBE3-8452-4C51-805F-FB16B0CA2A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4" y="4112"/>
                <a:ext cx="222" cy="1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1" name="Line 27">
                <a:extLst>
                  <a:ext uri="{FF2B5EF4-FFF2-40B4-BE49-F238E27FC236}">
                    <a16:creationId xmlns:a16="http://schemas.microsoft.com/office/drawing/2014/main" id="{2DFF55B7-820E-466C-AC82-0D886DF248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2" y="3724"/>
                <a:ext cx="222" cy="1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2" name="Line 28">
                <a:extLst>
                  <a:ext uri="{FF2B5EF4-FFF2-40B4-BE49-F238E27FC236}">
                    <a16:creationId xmlns:a16="http://schemas.microsoft.com/office/drawing/2014/main" id="{04C5FBB7-E13E-447C-A6CD-0EA6781FA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4112"/>
                <a:ext cx="222" cy="12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3" name="Line 29">
                <a:extLst>
                  <a:ext uri="{FF2B5EF4-FFF2-40B4-BE49-F238E27FC236}">
                    <a16:creationId xmlns:a16="http://schemas.microsoft.com/office/drawing/2014/main" id="{EE56765F-D6C0-458F-B4A1-9761D2E75A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2" y="3851"/>
                <a:ext cx="1" cy="26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74" name="Oval 30">
                <a:extLst>
                  <a:ext uri="{FF2B5EF4-FFF2-40B4-BE49-F238E27FC236}">
                    <a16:creationId xmlns:a16="http://schemas.microsoft.com/office/drawing/2014/main" id="{D0FDC495-2DCE-45FA-AA80-B886AE0AB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3837"/>
                <a:ext cx="288" cy="28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9775" name="Picture 31">
            <a:extLst>
              <a:ext uri="{FF2B5EF4-FFF2-40B4-BE49-F238E27FC236}">
                <a16:creationId xmlns:a16="http://schemas.microsoft.com/office/drawing/2014/main" id="{3692BF62-9CAB-43B2-B50F-EDA6DF601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62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776" name="Rectangle 32">
            <a:extLst>
              <a:ext uri="{FF2B5EF4-FFF2-40B4-BE49-F238E27FC236}">
                <a16:creationId xmlns:a16="http://schemas.microsoft.com/office/drawing/2014/main" id="{5CBF9551-68C9-476F-956D-1D0E7193D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906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Alkanes</a:t>
            </a:r>
          </a:p>
        </p:txBody>
      </p:sp>
      <p:sp>
        <p:nvSpPr>
          <p:cNvPr id="159777" name="Rectangle 33">
            <a:extLst>
              <a:ext uri="{FF2B5EF4-FFF2-40B4-BE49-F238E27FC236}">
                <a16:creationId xmlns:a16="http://schemas.microsoft.com/office/drawing/2014/main" id="{D33ADB7A-0AF0-4309-BBB0-8D586B72E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990600"/>
            <a:ext cx="162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Alkenes</a:t>
            </a:r>
          </a:p>
        </p:txBody>
      </p:sp>
      <p:sp>
        <p:nvSpPr>
          <p:cNvPr id="159778" name="Rectangle 34">
            <a:extLst>
              <a:ext uri="{FF2B5EF4-FFF2-40B4-BE49-F238E27FC236}">
                <a16:creationId xmlns:a16="http://schemas.microsoft.com/office/drawing/2014/main" id="{3C729CF3-99B6-4C46-8D70-998E9396F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962400"/>
            <a:ext cx="1606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Alkynes</a:t>
            </a:r>
          </a:p>
        </p:txBody>
      </p:sp>
      <p:sp>
        <p:nvSpPr>
          <p:cNvPr id="159779" name="Rectangle 35">
            <a:extLst>
              <a:ext uri="{FF2B5EF4-FFF2-40B4-BE49-F238E27FC236}">
                <a16:creationId xmlns:a16="http://schemas.microsoft.com/office/drawing/2014/main" id="{6441BDA6-3633-4013-86BB-EB6233C4C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962400"/>
            <a:ext cx="1989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99"/>
                </a:solidFill>
                <a:latin typeface="Arial" panose="020B0604020202020204" pitchFamily="34" charset="0"/>
              </a:rPr>
              <a:t>Aromatics</a:t>
            </a:r>
          </a:p>
        </p:txBody>
      </p:sp>
      <p:pic>
        <p:nvPicPr>
          <p:cNvPr id="159780" name="Picture 36">
            <a:extLst>
              <a:ext uri="{FF2B5EF4-FFF2-40B4-BE49-F238E27FC236}">
                <a16:creationId xmlns:a16="http://schemas.microsoft.com/office/drawing/2014/main" id="{72DB727A-B8B7-4606-9E66-FB7849811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1825"/>
            <a:ext cx="3962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81" name="Picture 37">
            <a:extLst>
              <a:ext uri="{FF2B5EF4-FFF2-40B4-BE49-F238E27FC236}">
                <a16:creationId xmlns:a16="http://schemas.microsoft.com/office/drawing/2014/main" id="{DEFCF3A8-AC7E-439F-9AEF-7D294774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953000"/>
            <a:ext cx="39624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9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9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9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1141CA51-17F1-4FF8-BC05-017496AA3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2036" name="Picture 4" descr="02-15Figure_ILL">
            <a:extLst>
              <a:ext uri="{FF2B5EF4-FFF2-40B4-BE49-F238E27FC236}">
                <a16:creationId xmlns:a16="http://schemas.microsoft.com/office/drawing/2014/main" id="{8261E717-4767-4E63-86B7-488C1BAFBC41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11688" cy="2046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2037" name="Picture 3" descr="02-16-Figure_ILL">
            <a:extLst>
              <a:ext uri="{FF2B5EF4-FFF2-40B4-BE49-F238E27FC236}">
                <a16:creationId xmlns:a16="http://schemas.microsoft.com/office/drawing/2014/main" id="{4AE43B01-00C6-4605-94E9-E4A1F8A9F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"/>
          <a:stretch>
            <a:fillRect/>
          </a:stretch>
        </p:blipFill>
        <p:spPr bwMode="auto">
          <a:xfrm>
            <a:off x="1619250" y="1985963"/>
            <a:ext cx="752475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8" name="Oval 6">
            <a:extLst>
              <a:ext uri="{FF2B5EF4-FFF2-40B4-BE49-F238E27FC236}">
                <a16:creationId xmlns:a16="http://schemas.microsoft.com/office/drawing/2014/main" id="{DC5A5C3D-49E9-40A5-80E9-9F1B0E5FD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28775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39" name="Oval 7">
            <a:extLst>
              <a:ext uri="{FF2B5EF4-FFF2-40B4-BE49-F238E27FC236}">
                <a16:creationId xmlns:a16="http://schemas.microsoft.com/office/drawing/2014/main" id="{220FF8A6-F7E5-410B-A693-847D01D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628775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0" name="Oval 8">
            <a:extLst>
              <a:ext uri="{FF2B5EF4-FFF2-40B4-BE49-F238E27FC236}">
                <a16:creationId xmlns:a16="http://schemas.microsoft.com/office/drawing/2014/main" id="{311AB561-0165-480B-88B3-6F1040D34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644900"/>
            <a:ext cx="360363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1" name="Oval 9">
            <a:extLst>
              <a:ext uri="{FF2B5EF4-FFF2-40B4-BE49-F238E27FC236}">
                <a16:creationId xmlns:a16="http://schemas.microsoft.com/office/drawing/2014/main" id="{C52DA655-E53D-4C1C-BAC7-124A67326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644900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Oval 10">
            <a:extLst>
              <a:ext uri="{FF2B5EF4-FFF2-40B4-BE49-F238E27FC236}">
                <a16:creationId xmlns:a16="http://schemas.microsoft.com/office/drawing/2014/main" id="{AB39D301-C12B-4E0E-BD11-B6DD872E6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876925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Oval 11">
            <a:extLst>
              <a:ext uri="{FF2B5EF4-FFF2-40B4-BE49-F238E27FC236}">
                <a16:creationId xmlns:a16="http://schemas.microsoft.com/office/drawing/2014/main" id="{CAC9CB02-B299-4F88-97D7-D702B74D5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6308725"/>
            <a:ext cx="360363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4" name="Oval 12">
            <a:extLst>
              <a:ext uri="{FF2B5EF4-FFF2-40B4-BE49-F238E27FC236}">
                <a16:creationId xmlns:a16="http://schemas.microsoft.com/office/drawing/2014/main" id="{88239ED8-86C5-4E07-AC03-AA2FF7E8C8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076700"/>
            <a:ext cx="360362" cy="3603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5" name="Rectangle 13">
            <a:extLst>
              <a:ext uri="{FF2B5EF4-FFF2-40B4-BE49-F238E27FC236}">
                <a16:creationId xmlns:a16="http://schemas.microsoft.com/office/drawing/2014/main" id="{996E0A66-676C-4A1A-AB53-6D1F5A756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724400"/>
            <a:ext cx="2843212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6" name="Rectangle 14">
            <a:extLst>
              <a:ext uri="{FF2B5EF4-FFF2-40B4-BE49-F238E27FC236}">
                <a16:creationId xmlns:a16="http://schemas.microsoft.com/office/drawing/2014/main" id="{CBA3B76D-4347-4465-ADD1-44BE2F57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989138"/>
            <a:ext cx="4681538" cy="4868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7" name="Rectangle 15">
            <a:extLst>
              <a:ext uri="{FF2B5EF4-FFF2-40B4-BE49-F238E27FC236}">
                <a16:creationId xmlns:a16="http://schemas.microsoft.com/office/drawing/2014/main" id="{12821D51-0902-4E5B-A533-289E9A28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989138"/>
            <a:ext cx="2771775" cy="2663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72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72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3" descr="02-17Figure_ILL">
            <a:extLst>
              <a:ext uri="{FF2B5EF4-FFF2-40B4-BE49-F238E27FC236}">
                <a16:creationId xmlns:a16="http://schemas.microsoft.com/office/drawing/2014/main" id="{68291331-5D33-4F39-A91E-C42CA4781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414"/>
          <a:stretch>
            <a:fillRect/>
          </a:stretch>
        </p:blipFill>
        <p:spPr bwMode="auto">
          <a:xfrm>
            <a:off x="312738" y="2133600"/>
            <a:ext cx="4259262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Rectangle 4">
            <a:extLst>
              <a:ext uri="{FF2B5EF4-FFF2-40B4-BE49-F238E27FC236}">
                <a16:creationId xmlns:a16="http://schemas.microsoft.com/office/drawing/2014/main" id="{20321E88-9270-45D2-83EC-B29E93D8C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Aromatic Hydrocarbons</a:t>
            </a:r>
          </a:p>
        </p:txBody>
      </p:sp>
      <p:sp>
        <p:nvSpPr>
          <p:cNvPr id="173060" name="Rectangle 5">
            <a:extLst>
              <a:ext uri="{FF2B5EF4-FFF2-40B4-BE49-F238E27FC236}">
                <a16:creationId xmlns:a16="http://schemas.microsoft.com/office/drawing/2014/main" id="{F737011D-8569-4AA3-8D2B-00AB72902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554788"/>
            <a:ext cx="3289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latin typeface="Arial" panose="020B0604020202020204" pitchFamily="34" charset="0"/>
                <a:cs typeface="Arial" panose="020B0604020202020204" pitchFamily="34" charset="0"/>
              </a:rPr>
              <a:t>Copyright © 2007 Pearson Benjamin Cummings.  All rights reserved.</a:t>
            </a:r>
          </a:p>
        </p:txBody>
      </p:sp>
      <p:pic>
        <p:nvPicPr>
          <p:cNvPr id="173061" name="Picture 3" descr="02-17Figure_ILL">
            <a:extLst>
              <a:ext uri="{FF2B5EF4-FFF2-40B4-BE49-F238E27FC236}">
                <a16:creationId xmlns:a16="http://schemas.microsoft.com/office/drawing/2014/main" id="{525A167E-EC3B-4ACE-8C98-E9EC8F2D7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0" b="5414"/>
          <a:stretch>
            <a:fillRect/>
          </a:stretch>
        </p:blipFill>
        <p:spPr bwMode="auto">
          <a:xfrm>
            <a:off x="4572000" y="2133600"/>
            <a:ext cx="42703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Line 6">
            <a:extLst>
              <a:ext uri="{FF2B5EF4-FFF2-40B4-BE49-F238E27FC236}">
                <a16:creationId xmlns:a16="http://schemas.microsoft.com/office/drawing/2014/main" id="{110453BE-4972-4BED-9306-A0B6825EF8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133600"/>
            <a:ext cx="0" cy="302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6" name="Picture 6" descr="MPj04244350000[1]">
            <a:extLst>
              <a:ext uri="{FF2B5EF4-FFF2-40B4-BE49-F238E27FC236}">
                <a16:creationId xmlns:a16="http://schemas.microsoft.com/office/drawing/2014/main" id="{3ABC3C18-0F98-4F54-A845-38F068CC4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t="32666" r="17381" b="21304"/>
          <a:stretch>
            <a:fillRect/>
          </a:stretch>
        </p:blipFill>
        <p:spPr bwMode="auto">
          <a:xfrm>
            <a:off x="3851275" y="1778000"/>
            <a:ext cx="529272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8" name="Picture 5" descr="MPj04225570000[1]">
            <a:extLst>
              <a:ext uri="{FF2B5EF4-FFF2-40B4-BE49-F238E27FC236}">
                <a16:creationId xmlns:a16="http://schemas.microsoft.com/office/drawing/2014/main" id="{B22FC7CA-9924-446C-AC4F-5FAE07D40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8"/>
          <a:stretch>
            <a:fillRect/>
          </a:stretch>
        </p:blipFill>
        <p:spPr bwMode="auto">
          <a:xfrm>
            <a:off x="0" y="0"/>
            <a:ext cx="3811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CEA21B8A-8547-49FC-A4BB-7E5E908041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2492375"/>
            <a:ext cx="8686800" cy="1371600"/>
          </a:xfrm>
        </p:spPr>
        <p:txBody>
          <a:bodyPr anchor="ctr"/>
          <a:lstStyle/>
          <a:p>
            <a:r>
              <a:rPr lang="en-US" altLang="en-US">
                <a:latin typeface="Arial" panose="020B0604020202020204" pitchFamily="34" charset="0"/>
              </a:rPr>
              <a:t>Organic Chemistry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3200">
                <a:latin typeface="Arial" panose="020B0604020202020204" pitchFamily="34" charset="0"/>
              </a:rPr>
              <a:t>Carbon Chemistry</a:t>
            </a:r>
            <a:endParaRPr lang="en-US" altLang="en-US" sz="3200"/>
          </a:p>
        </p:txBody>
      </p:sp>
      <p:pic>
        <p:nvPicPr>
          <p:cNvPr id="49160" name="Picture 8" descr="MCj02313760000[1]">
            <a:extLst>
              <a:ext uri="{FF2B5EF4-FFF2-40B4-BE49-F238E27FC236}">
                <a16:creationId xmlns:a16="http://schemas.microsoft.com/office/drawing/2014/main" id="{6E6E95F5-7F9C-4AD6-B4AC-7DEEA753E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365625"/>
            <a:ext cx="226853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3501BF7A-6EAA-421B-A3FC-7ECF48120AF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5734050"/>
            <a:ext cx="9144000" cy="685800"/>
          </a:xfrm>
          <a:solidFill>
            <a:srgbClr val="CCFF66"/>
          </a:solidFill>
        </p:spPr>
        <p:txBody>
          <a:bodyPr anchor="ctr"/>
          <a:lstStyle/>
          <a:p>
            <a:r>
              <a:rPr lang="en-US" altLang="en-US" sz="3600">
                <a:latin typeface="Arial" panose="020B0604020202020204" pitchFamily="34" charset="0"/>
              </a:rPr>
              <a:t>We use Latin Prefixes to describe them</a:t>
            </a:r>
            <a:endParaRPr lang="en-US" altLang="en-US" sz="3600"/>
          </a:p>
        </p:txBody>
      </p:sp>
      <p:sp>
        <p:nvSpPr>
          <p:cNvPr id="163843" name="Freeform 3">
            <a:extLst>
              <a:ext uri="{FF2B5EF4-FFF2-40B4-BE49-F238E27FC236}">
                <a16:creationId xmlns:a16="http://schemas.microsoft.com/office/drawing/2014/main" id="{B2F0AF67-4FD8-4148-A7FD-D61EF46E2B3B}"/>
              </a:ext>
            </a:extLst>
          </p:cNvPr>
          <p:cNvSpPr>
            <a:spLocks/>
          </p:cNvSpPr>
          <p:nvPr/>
        </p:nvSpPr>
        <p:spPr bwMode="auto">
          <a:xfrm>
            <a:off x="6118225" y="3292475"/>
            <a:ext cx="19050" cy="7938"/>
          </a:xfrm>
          <a:custGeom>
            <a:avLst/>
            <a:gdLst>
              <a:gd name="T0" fmla="*/ 16 w 23"/>
              <a:gd name="T1" fmla="*/ 9 h 9"/>
              <a:gd name="T2" fmla="*/ 0 w 23"/>
              <a:gd name="T3" fmla="*/ 0 h 9"/>
              <a:gd name="T4" fmla="*/ 23 w 23"/>
              <a:gd name="T5" fmla="*/ 5 h 9"/>
              <a:gd name="T6" fmla="*/ 16 w 23"/>
              <a:gd name="T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9">
                <a:moveTo>
                  <a:pt x="16" y="9"/>
                </a:moveTo>
                <a:lnTo>
                  <a:pt x="0" y="0"/>
                </a:lnTo>
                <a:lnTo>
                  <a:pt x="23" y="5"/>
                </a:lnTo>
                <a:lnTo>
                  <a:pt x="16" y="9"/>
                </a:lnTo>
                <a:close/>
              </a:path>
            </a:pathLst>
          </a:cu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844" name="Group 4">
            <a:extLst>
              <a:ext uri="{FF2B5EF4-FFF2-40B4-BE49-F238E27FC236}">
                <a16:creationId xmlns:a16="http://schemas.microsoft.com/office/drawing/2014/main" id="{658D5BB6-8AA6-4C34-B022-B0FCD45B3866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1549400"/>
            <a:ext cx="3995737" cy="4040188"/>
            <a:chOff x="1654" y="976"/>
            <a:chExt cx="2700" cy="2828"/>
          </a:xfrm>
        </p:grpSpPr>
        <p:pic>
          <p:nvPicPr>
            <p:cNvPr id="163845" name="Picture 5">
              <a:extLst>
                <a:ext uri="{FF2B5EF4-FFF2-40B4-BE49-F238E27FC236}">
                  <a16:creationId xmlns:a16="http://schemas.microsoft.com/office/drawing/2014/main" id="{4EA8665E-65C0-4B31-ABB2-84CC0A724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054"/>
              <a:ext cx="720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46" name="Freeform 6">
              <a:extLst>
                <a:ext uri="{FF2B5EF4-FFF2-40B4-BE49-F238E27FC236}">
                  <a16:creationId xmlns:a16="http://schemas.microsoft.com/office/drawing/2014/main" id="{03C2ADD5-10BF-41F4-A8E0-87B64DC8C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" y="3596"/>
              <a:ext cx="286" cy="178"/>
            </a:xfrm>
            <a:custGeom>
              <a:avLst/>
              <a:gdLst>
                <a:gd name="T0" fmla="*/ 218 w 571"/>
                <a:gd name="T1" fmla="*/ 344 h 355"/>
                <a:gd name="T2" fmla="*/ 165 w 571"/>
                <a:gd name="T3" fmla="*/ 313 h 355"/>
                <a:gd name="T4" fmla="*/ 123 w 571"/>
                <a:gd name="T5" fmla="*/ 236 h 355"/>
                <a:gd name="T6" fmla="*/ 56 w 571"/>
                <a:gd name="T7" fmla="*/ 174 h 355"/>
                <a:gd name="T8" fmla="*/ 43 w 571"/>
                <a:gd name="T9" fmla="*/ 180 h 355"/>
                <a:gd name="T10" fmla="*/ 47 w 571"/>
                <a:gd name="T11" fmla="*/ 216 h 355"/>
                <a:gd name="T12" fmla="*/ 34 w 571"/>
                <a:gd name="T13" fmla="*/ 307 h 355"/>
                <a:gd name="T14" fmla="*/ 0 w 571"/>
                <a:gd name="T15" fmla="*/ 275 h 355"/>
                <a:gd name="T16" fmla="*/ 7 w 571"/>
                <a:gd name="T17" fmla="*/ 214 h 355"/>
                <a:gd name="T18" fmla="*/ 16 w 571"/>
                <a:gd name="T19" fmla="*/ 154 h 355"/>
                <a:gd name="T20" fmla="*/ 18 w 571"/>
                <a:gd name="T21" fmla="*/ 96 h 355"/>
                <a:gd name="T22" fmla="*/ 9 w 571"/>
                <a:gd name="T23" fmla="*/ 49 h 355"/>
                <a:gd name="T24" fmla="*/ 32 w 571"/>
                <a:gd name="T25" fmla="*/ 38 h 355"/>
                <a:gd name="T26" fmla="*/ 71 w 571"/>
                <a:gd name="T27" fmla="*/ 96 h 355"/>
                <a:gd name="T28" fmla="*/ 101 w 571"/>
                <a:gd name="T29" fmla="*/ 120 h 355"/>
                <a:gd name="T30" fmla="*/ 138 w 571"/>
                <a:gd name="T31" fmla="*/ 138 h 355"/>
                <a:gd name="T32" fmla="*/ 180 w 571"/>
                <a:gd name="T33" fmla="*/ 160 h 355"/>
                <a:gd name="T34" fmla="*/ 220 w 571"/>
                <a:gd name="T35" fmla="*/ 173 h 355"/>
                <a:gd name="T36" fmla="*/ 260 w 571"/>
                <a:gd name="T37" fmla="*/ 185 h 355"/>
                <a:gd name="T38" fmla="*/ 300 w 571"/>
                <a:gd name="T39" fmla="*/ 194 h 355"/>
                <a:gd name="T40" fmla="*/ 362 w 571"/>
                <a:gd name="T41" fmla="*/ 193 h 355"/>
                <a:gd name="T42" fmla="*/ 378 w 571"/>
                <a:gd name="T43" fmla="*/ 176 h 355"/>
                <a:gd name="T44" fmla="*/ 331 w 571"/>
                <a:gd name="T45" fmla="*/ 114 h 355"/>
                <a:gd name="T46" fmla="*/ 249 w 571"/>
                <a:gd name="T47" fmla="*/ 40 h 355"/>
                <a:gd name="T48" fmla="*/ 260 w 571"/>
                <a:gd name="T49" fmla="*/ 31 h 355"/>
                <a:gd name="T50" fmla="*/ 307 w 571"/>
                <a:gd name="T51" fmla="*/ 58 h 355"/>
                <a:gd name="T52" fmla="*/ 351 w 571"/>
                <a:gd name="T53" fmla="*/ 100 h 355"/>
                <a:gd name="T54" fmla="*/ 393 w 571"/>
                <a:gd name="T55" fmla="*/ 147 h 355"/>
                <a:gd name="T56" fmla="*/ 453 w 571"/>
                <a:gd name="T57" fmla="*/ 218 h 355"/>
                <a:gd name="T58" fmla="*/ 387 w 571"/>
                <a:gd name="T59" fmla="*/ 224 h 355"/>
                <a:gd name="T60" fmla="*/ 340 w 571"/>
                <a:gd name="T61" fmla="*/ 242 h 355"/>
                <a:gd name="T62" fmla="*/ 344 w 571"/>
                <a:gd name="T63" fmla="*/ 264 h 355"/>
                <a:gd name="T64" fmla="*/ 387 w 571"/>
                <a:gd name="T65" fmla="*/ 247 h 355"/>
                <a:gd name="T66" fmla="*/ 420 w 571"/>
                <a:gd name="T67" fmla="*/ 242 h 355"/>
                <a:gd name="T68" fmla="*/ 453 w 571"/>
                <a:gd name="T69" fmla="*/ 238 h 355"/>
                <a:gd name="T70" fmla="*/ 486 w 571"/>
                <a:gd name="T71" fmla="*/ 240 h 355"/>
                <a:gd name="T72" fmla="*/ 566 w 571"/>
                <a:gd name="T73" fmla="*/ 275 h 355"/>
                <a:gd name="T74" fmla="*/ 571 w 571"/>
                <a:gd name="T75" fmla="*/ 298 h 355"/>
                <a:gd name="T76" fmla="*/ 529 w 571"/>
                <a:gd name="T77" fmla="*/ 331 h 355"/>
                <a:gd name="T78" fmla="*/ 502 w 571"/>
                <a:gd name="T79" fmla="*/ 338 h 355"/>
                <a:gd name="T80" fmla="*/ 475 w 571"/>
                <a:gd name="T81" fmla="*/ 346 h 355"/>
                <a:gd name="T82" fmla="*/ 446 w 571"/>
                <a:gd name="T83" fmla="*/ 351 h 355"/>
                <a:gd name="T84" fmla="*/ 418 w 571"/>
                <a:gd name="T85" fmla="*/ 353 h 355"/>
                <a:gd name="T86" fmla="*/ 386 w 571"/>
                <a:gd name="T8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1" h="355">
                  <a:moveTo>
                    <a:pt x="289" y="355"/>
                  </a:moveTo>
                  <a:lnTo>
                    <a:pt x="218" y="344"/>
                  </a:lnTo>
                  <a:lnTo>
                    <a:pt x="185" y="327"/>
                  </a:lnTo>
                  <a:lnTo>
                    <a:pt x="165" y="313"/>
                  </a:lnTo>
                  <a:lnTo>
                    <a:pt x="147" y="287"/>
                  </a:lnTo>
                  <a:lnTo>
                    <a:pt x="123" y="236"/>
                  </a:lnTo>
                  <a:lnTo>
                    <a:pt x="89" y="200"/>
                  </a:lnTo>
                  <a:lnTo>
                    <a:pt x="56" y="174"/>
                  </a:lnTo>
                  <a:lnTo>
                    <a:pt x="43" y="174"/>
                  </a:lnTo>
                  <a:lnTo>
                    <a:pt x="43" y="180"/>
                  </a:lnTo>
                  <a:lnTo>
                    <a:pt x="56" y="193"/>
                  </a:lnTo>
                  <a:lnTo>
                    <a:pt x="47" y="216"/>
                  </a:lnTo>
                  <a:lnTo>
                    <a:pt x="41" y="302"/>
                  </a:lnTo>
                  <a:lnTo>
                    <a:pt x="34" y="307"/>
                  </a:lnTo>
                  <a:lnTo>
                    <a:pt x="0" y="307"/>
                  </a:lnTo>
                  <a:lnTo>
                    <a:pt x="0" y="275"/>
                  </a:lnTo>
                  <a:lnTo>
                    <a:pt x="3" y="245"/>
                  </a:lnTo>
                  <a:lnTo>
                    <a:pt x="7" y="214"/>
                  </a:lnTo>
                  <a:lnTo>
                    <a:pt x="12" y="185"/>
                  </a:lnTo>
                  <a:lnTo>
                    <a:pt x="16" y="154"/>
                  </a:lnTo>
                  <a:lnTo>
                    <a:pt x="18" y="125"/>
                  </a:lnTo>
                  <a:lnTo>
                    <a:pt x="18" y="96"/>
                  </a:lnTo>
                  <a:lnTo>
                    <a:pt x="14" y="67"/>
                  </a:lnTo>
                  <a:lnTo>
                    <a:pt x="9" y="49"/>
                  </a:lnTo>
                  <a:lnTo>
                    <a:pt x="23" y="0"/>
                  </a:lnTo>
                  <a:lnTo>
                    <a:pt x="32" y="38"/>
                  </a:lnTo>
                  <a:lnTo>
                    <a:pt x="47" y="71"/>
                  </a:lnTo>
                  <a:lnTo>
                    <a:pt x="71" y="96"/>
                  </a:lnTo>
                  <a:lnTo>
                    <a:pt x="85" y="109"/>
                  </a:lnTo>
                  <a:lnTo>
                    <a:pt x="101" y="120"/>
                  </a:lnTo>
                  <a:lnTo>
                    <a:pt x="120" y="129"/>
                  </a:lnTo>
                  <a:lnTo>
                    <a:pt x="138" y="138"/>
                  </a:lnTo>
                  <a:lnTo>
                    <a:pt x="162" y="153"/>
                  </a:lnTo>
                  <a:lnTo>
                    <a:pt x="180" y="160"/>
                  </a:lnTo>
                  <a:lnTo>
                    <a:pt x="202" y="167"/>
                  </a:lnTo>
                  <a:lnTo>
                    <a:pt x="220" y="173"/>
                  </a:lnTo>
                  <a:lnTo>
                    <a:pt x="242" y="180"/>
                  </a:lnTo>
                  <a:lnTo>
                    <a:pt x="260" y="185"/>
                  </a:lnTo>
                  <a:lnTo>
                    <a:pt x="282" y="191"/>
                  </a:lnTo>
                  <a:lnTo>
                    <a:pt x="300" y="194"/>
                  </a:lnTo>
                  <a:lnTo>
                    <a:pt x="322" y="198"/>
                  </a:lnTo>
                  <a:lnTo>
                    <a:pt x="362" y="193"/>
                  </a:lnTo>
                  <a:lnTo>
                    <a:pt x="373" y="185"/>
                  </a:lnTo>
                  <a:lnTo>
                    <a:pt x="378" y="176"/>
                  </a:lnTo>
                  <a:lnTo>
                    <a:pt x="378" y="162"/>
                  </a:lnTo>
                  <a:lnTo>
                    <a:pt x="331" y="114"/>
                  </a:lnTo>
                  <a:lnTo>
                    <a:pt x="269" y="67"/>
                  </a:lnTo>
                  <a:lnTo>
                    <a:pt x="249" y="40"/>
                  </a:lnTo>
                  <a:lnTo>
                    <a:pt x="236" y="23"/>
                  </a:lnTo>
                  <a:lnTo>
                    <a:pt x="260" y="31"/>
                  </a:lnTo>
                  <a:lnTo>
                    <a:pt x="285" y="43"/>
                  </a:lnTo>
                  <a:lnTo>
                    <a:pt x="307" y="58"/>
                  </a:lnTo>
                  <a:lnTo>
                    <a:pt x="331" y="80"/>
                  </a:lnTo>
                  <a:lnTo>
                    <a:pt x="351" y="100"/>
                  </a:lnTo>
                  <a:lnTo>
                    <a:pt x="373" y="123"/>
                  </a:lnTo>
                  <a:lnTo>
                    <a:pt x="393" y="147"/>
                  </a:lnTo>
                  <a:lnTo>
                    <a:pt x="415" y="171"/>
                  </a:lnTo>
                  <a:lnTo>
                    <a:pt x="453" y="218"/>
                  </a:lnTo>
                  <a:lnTo>
                    <a:pt x="435" y="218"/>
                  </a:lnTo>
                  <a:lnTo>
                    <a:pt x="387" y="224"/>
                  </a:lnTo>
                  <a:lnTo>
                    <a:pt x="345" y="240"/>
                  </a:lnTo>
                  <a:lnTo>
                    <a:pt x="340" y="242"/>
                  </a:lnTo>
                  <a:lnTo>
                    <a:pt x="335" y="247"/>
                  </a:lnTo>
                  <a:lnTo>
                    <a:pt x="344" y="264"/>
                  </a:lnTo>
                  <a:lnTo>
                    <a:pt x="373" y="251"/>
                  </a:lnTo>
                  <a:lnTo>
                    <a:pt x="387" y="247"/>
                  </a:lnTo>
                  <a:lnTo>
                    <a:pt x="404" y="245"/>
                  </a:lnTo>
                  <a:lnTo>
                    <a:pt x="420" y="242"/>
                  </a:lnTo>
                  <a:lnTo>
                    <a:pt x="436" y="240"/>
                  </a:lnTo>
                  <a:lnTo>
                    <a:pt x="453" y="238"/>
                  </a:lnTo>
                  <a:lnTo>
                    <a:pt x="469" y="238"/>
                  </a:lnTo>
                  <a:lnTo>
                    <a:pt x="486" y="240"/>
                  </a:lnTo>
                  <a:lnTo>
                    <a:pt x="504" y="245"/>
                  </a:lnTo>
                  <a:lnTo>
                    <a:pt x="566" y="275"/>
                  </a:lnTo>
                  <a:lnTo>
                    <a:pt x="571" y="289"/>
                  </a:lnTo>
                  <a:lnTo>
                    <a:pt x="571" y="298"/>
                  </a:lnTo>
                  <a:lnTo>
                    <a:pt x="551" y="322"/>
                  </a:lnTo>
                  <a:lnTo>
                    <a:pt x="529" y="331"/>
                  </a:lnTo>
                  <a:lnTo>
                    <a:pt x="518" y="335"/>
                  </a:lnTo>
                  <a:lnTo>
                    <a:pt x="502" y="338"/>
                  </a:lnTo>
                  <a:lnTo>
                    <a:pt x="489" y="342"/>
                  </a:lnTo>
                  <a:lnTo>
                    <a:pt x="475" y="346"/>
                  </a:lnTo>
                  <a:lnTo>
                    <a:pt x="462" y="349"/>
                  </a:lnTo>
                  <a:lnTo>
                    <a:pt x="446" y="351"/>
                  </a:lnTo>
                  <a:lnTo>
                    <a:pt x="433" y="353"/>
                  </a:lnTo>
                  <a:lnTo>
                    <a:pt x="418" y="353"/>
                  </a:lnTo>
                  <a:lnTo>
                    <a:pt x="406" y="355"/>
                  </a:lnTo>
                  <a:lnTo>
                    <a:pt x="386" y="355"/>
                  </a:lnTo>
                  <a:lnTo>
                    <a:pt x="289" y="355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7" name="Freeform 7">
              <a:extLst>
                <a:ext uri="{FF2B5EF4-FFF2-40B4-BE49-F238E27FC236}">
                  <a16:creationId xmlns:a16="http://schemas.microsoft.com/office/drawing/2014/main" id="{C33A3B78-8C32-4FA4-979A-6C91E22D5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" y="3593"/>
              <a:ext cx="313" cy="181"/>
            </a:xfrm>
            <a:custGeom>
              <a:avLst/>
              <a:gdLst>
                <a:gd name="T0" fmla="*/ 169 w 627"/>
                <a:gd name="T1" fmla="*/ 357 h 363"/>
                <a:gd name="T2" fmla="*/ 24 w 627"/>
                <a:gd name="T3" fmla="*/ 344 h 363"/>
                <a:gd name="T4" fmla="*/ 0 w 627"/>
                <a:gd name="T5" fmla="*/ 315 h 363"/>
                <a:gd name="T6" fmla="*/ 29 w 627"/>
                <a:gd name="T7" fmla="*/ 286 h 363"/>
                <a:gd name="T8" fmla="*/ 62 w 627"/>
                <a:gd name="T9" fmla="*/ 279 h 363"/>
                <a:gd name="T10" fmla="*/ 93 w 627"/>
                <a:gd name="T11" fmla="*/ 279 h 363"/>
                <a:gd name="T12" fmla="*/ 126 w 627"/>
                <a:gd name="T13" fmla="*/ 283 h 363"/>
                <a:gd name="T14" fmla="*/ 166 w 627"/>
                <a:gd name="T15" fmla="*/ 283 h 363"/>
                <a:gd name="T16" fmla="*/ 108 w 627"/>
                <a:gd name="T17" fmla="*/ 263 h 363"/>
                <a:gd name="T18" fmla="*/ 151 w 627"/>
                <a:gd name="T19" fmla="*/ 204 h 363"/>
                <a:gd name="T20" fmla="*/ 200 w 627"/>
                <a:gd name="T21" fmla="*/ 148 h 363"/>
                <a:gd name="T22" fmla="*/ 251 w 627"/>
                <a:gd name="T23" fmla="*/ 93 h 363"/>
                <a:gd name="T24" fmla="*/ 312 w 627"/>
                <a:gd name="T25" fmla="*/ 51 h 363"/>
                <a:gd name="T26" fmla="*/ 213 w 627"/>
                <a:gd name="T27" fmla="*/ 175 h 363"/>
                <a:gd name="T28" fmla="*/ 197 w 627"/>
                <a:gd name="T29" fmla="*/ 215 h 363"/>
                <a:gd name="T30" fmla="*/ 222 w 627"/>
                <a:gd name="T31" fmla="*/ 250 h 363"/>
                <a:gd name="T32" fmla="*/ 341 w 627"/>
                <a:gd name="T33" fmla="*/ 215 h 363"/>
                <a:gd name="T34" fmla="*/ 357 w 627"/>
                <a:gd name="T35" fmla="*/ 206 h 363"/>
                <a:gd name="T36" fmla="*/ 383 w 627"/>
                <a:gd name="T37" fmla="*/ 188 h 363"/>
                <a:gd name="T38" fmla="*/ 426 w 627"/>
                <a:gd name="T39" fmla="*/ 153 h 363"/>
                <a:gd name="T40" fmla="*/ 470 w 627"/>
                <a:gd name="T41" fmla="*/ 121 h 363"/>
                <a:gd name="T42" fmla="*/ 510 w 627"/>
                <a:gd name="T43" fmla="*/ 81 h 363"/>
                <a:gd name="T44" fmla="*/ 541 w 627"/>
                <a:gd name="T45" fmla="*/ 39 h 363"/>
                <a:gd name="T46" fmla="*/ 555 w 627"/>
                <a:gd name="T47" fmla="*/ 0 h 363"/>
                <a:gd name="T48" fmla="*/ 599 w 627"/>
                <a:gd name="T49" fmla="*/ 28 h 363"/>
                <a:gd name="T50" fmla="*/ 617 w 627"/>
                <a:gd name="T51" fmla="*/ 57 h 363"/>
                <a:gd name="T52" fmla="*/ 627 w 627"/>
                <a:gd name="T53" fmla="*/ 121 h 363"/>
                <a:gd name="T54" fmla="*/ 621 w 627"/>
                <a:gd name="T55" fmla="*/ 184 h 363"/>
                <a:gd name="T56" fmla="*/ 612 w 627"/>
                <a:gd name="T57" fmla="*/ 246 h 363"/>
                <a:gd name="T58" fmla="*/ 608 w 627"/>
                <a:gd name="T59" fmla="*/ 312 h 363"/>
                <a:gd name="T60" fmla="*/ 566 w 627"/>
                <a:gd name="T61" fmla="*/ 264 h 363"/>
                <a:gd name="T62" fmla="*/ 566 w 627"/>
                <a:gd name="T63" fmla="*/ 217 h 363"/>
                <a:gd name="T64" fmla="*/ 594 w 627"/>
                <a:gd name="T65" fmla="*/ 150 h 363"/>
                <a:gd name="T66" fmla="*/ 566 w 627"/>
                <a:gd name="T67" fmla="*/ 161 h 363"/>
                <a:gd name="T68" fmla="*/ 537 w 627"/>
                <a:gd name="T69" fmla="*/ 192 h 363"/>
                <a:gd name="T70" fmla="*/ 523 w 627"/>
                <a:gd name="T71" fmla="*/ 228 h 363"/>
                <a:gd name="T72" fmla="*/ 506 w 627"/>
                <a:gd name="T73" fmla="*/ 264 h 363"/>
                <a:gd name="T74" fmla="*/ 481 w 627"/>
                <a:gd name="T75" fmla="*/ 301 h 363"/>
                <a:gd name="T76" fmla="*/ 413 w 627"/>
                <a:gd name="T77" fmla="*/ 339 h 363"/>
                <a:gd name="T78" fmla="*/ 255 w 627"/>
                <a:gd name="T79" fmla="*/ 35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27" h="363">
                  <a:moveTo>
                    <a:pt x="237" y="359"/>
                  </a:moveTo>
                  <a:lnTo>
                    <a:pt x="169" y="357"/>
                  </a:lnTo>
                  <a:lnTo>
                    <a:pt x="151" y="357"/>
                  </a:lnTo>
                  <a:lnTo>
                    <a:pt x="24" y="344"/>
                  </a:lnTo>
                  <a:lnTo>
                    <a:pt x="0" y="328"/>
                  </a:lnTo>
                  <a:lnTo>
                    <a:pt x="0" y="315"/>
                  </a:lnTo>
                  <a:lnTo>
                    <a:pt x="15" y="295"/>
                  </a:lnTo>
                  <a:lnTo>
                    <a:pt x="29" y="286"/>
                  </a:lnTo>
                  <a:lnTo>
                    <a:pt x="46" y="281"/>
                  </a:lnTo>
                  <a:lnTo>
                    <a:pt x="62" y="279"/>
                  </a:lnTo>
                  <a:lnTo>
                    <a:pt x="78" y="279"/>
                  </a:lnTo>
                  <a:lnTo>
                    <a:pt x="93" y="279"/>
                  </a:lnTo>
                  <a:lnTo>
                    <a:pt x="109" y="281"/>
                  </a:lnTo>
                  <a:lnTo>
                    <a:pt x="126" y="283"/>
                  </a:lnTo>
                  <a:lnTo>
                    <a:pt x="142" y="286"/>
                  </a:lnTo>
                  <a:lnTo>
                    <a:pt x="166" y="283"/>
                  </a:lnTo>
                  <a:lnTo>
                    <a:pt x="166" y="273"/>
                  </a:lnTo>
                  <a:lnTo>
                    <a:pt x="108" y="263"/>
                  </a:lnTo>
                  <a:lnTo>
                    <a:pt x="129" y="232"/>
                  </a:lnTo>
                  <a:lnTo>
                    <a:pt x="151" y="204"/>
                  </a:lnTo>
                  <a:lnTo>
                    <a:pt x="173" y="175"/>
                  </a:lnTo>
                  <a:lnTo>
                    <a:pt x="200" y="148"/>
                  </a:lnTo>
                  <a:lnTo>
                    <a:pt x="224" y="119"/>
                  </a:lnTo>
                  <a:lnTo>
                    <a:pt x="251" y="93"/>
                  </a:lnTo>
                  <a:lnTo>
                    <a:pt x="279" y="71"/>
                  </a:lnTo>
                  <a:lnTo>
                    <a:pt x="312" y="51"/>
                  </a:lnTo>
                  <a:lnTo>
                    <a:pt x="273" y="121"/>
                  </a:lnTo>
                  <a:lnTo>
                    <a:pt x="213" y="175"/>
                  </a:lnTo>
                  <a:lnTo>
                    <a:pt x="199" y="197"/>
                  </a:lnTo>
                  <a:lnTo>
                    <a:pt x="197" y="215"/>
                  </a:lnTo>
                  <a:lnTo>
                    <a:pt x="202" y="232"/>
                  </a:lnTo>
                  <a:lnTo>
                    <a:pt x="222" y="250"/>
                  </a:lnTo>
                  <a:lnTo>
                    <a:pt x="244" y="255"/>
                  </a:lnTo>
                  <a:lnTo>
                    <a:pt x="341" y="215"/>
                  </a:lnTo>
                  <a:lnTo>
                    <a:pt x="353" y="206"/>
                  </a:lnTo>
                  <a:lnTo>
                    <a:pt x="357" y="206"/>
                  </a:lnTo>
                  <a:lnTo>
                    <a:pt x="368" y="193"/>
                  </a:lnTo>
                  <a:lnTo>
                    <a:pt x="383" y="188"/>
                  </a:lnTo>
                  <a:lnTo>
                    <a:pt x="406" y="170"/>
                  </a:lnTo>
                  <a:lnTo>
                    <a:pt x="426" y="153"/>
                  </a:lnTo>
                  <a:lnTo>
                    <a:pt x="448" y="139"/>
                  </a:lnTo>
                  <a:lnTo>
                    <a:pt x="470" y="121"/>
                  </a:lnTo>
                  <a:lnTo>
                    <a:pt x="492" y="102"/>
                  </a:lnTo>
                  <a:lnTo>
                    <a:pt x="510" y="81"/>
                  </a:lnTo>
                  <a:lnTo>
                    <a:pt x="526" y="60"/>
                  </a:lnTo>
                  <a:lnTo>
                    <a:pt x="541" y="39"/>
                  </a:lnTo>
                  <a:lnTo>
                    <a:pt x="552" y="19"/>
                  </a:lnTo>
                  <a:lnTo>
                    <a:pt x="555" y="0"/>
                  </a:lnTo>
                  <a:lnTo>
                    <a:pt x="565" y="0"/>
                  </a:lnTo>
                  <a:lnTo>
                    <a:pt x="599" y="28"/>
                  </a:lnTo>
                  <a:lnTo>
                    <a:pt x="608" y="40"/>
                  </a:lnTo>
                  <a:lnTo>
                    <a:pt x="617" y="57"/>
                  </a:lnTo>
                  <a:lnTo>
                    <a:pt x="625" y="88"/>
                  </a:lnTo>
                  <a:lnTo>
                    <a:pt x="627" y="121"/>
                  </a:lnTo>
                  <a:lnTo>
                    <a:pt x="625" y="151"/>
                  </a:lnTo>
                  <a:lnTo>
                    <a:pt x="621" y="184"/>
                  </a:lnTo>
                  <a:lnTo>
                    <a:pt x="616" y="215"/>
                  </a:lnTo>
                  <a:lnTo>
                    <a:pt x="612" y="246"/>
                  </a:lnTo>
                  <a:lnTo>
                    <a:pt x="606" y="279"/>
                  </a:lnTo>
                  <a:lnTo>
                    <a:pt x="608" y="312"/>
                  </a:lnTo>
                  <a:lnTo>
                    <a:pt x="566" y="319"/>
                  </a:lnTo>
                  <a:lnTo>
                    <a:pt x="566" y="264"/>
                  </a:lnTo>
                  <a:lnTo>
                    <a:pt x="566" y="239"/>
                  </a:lnTo>
                  <a:lnTo>
                    <a:pt x="566" y="217"/>
                  </a:lnTo>
                  <a:lnTo>
                    <a:pt x="566" y="188"/>
                  </a:lnTo>
                  <a:lnTo>
                    <a:pt x="594" y="150"/>
                  </a:lnTo>
                  <a:lnTo>
                    <a:pt x="579" y="155"/>
                  </a:lnTo>
                  <a:lnTo>
                    <a:pt x="566" y="161"/>
                  </a:lnTo>
                  <a:lnTo>
                    <a:pt x="548" y="175"/>
                  </a:lnTo>
                  <a:lnTo>
                    <a:pt x="537" y="192"/>
                  </a:lnTo>
                  <a:lnTo>
                    <a:pt x="528" y="210"/>
                  </a:lnTo>
                  <a:lnTo>
                    <a:pt x="523" y="228"/>
                  </a:lnTo>
                  <a:lnTo>
                    <a:pt x="514" y="246"/>
                  </a:lnTo>
                  <a:lnTo>
                    <a:pt x="506" y="264"/>
                  </a:lnTo>
                  <a:lnTo>
                    <a:pt x="495" y="283"/>
                  </a:lnTo>
                  <a:lnTo>
                    <a:pt x="481" y="301"/>
                  </a:lnTo>
                  <a:lnTo>
                    <a:pt x="466" y="312"/>
                  </a:lnTo>
                  <a:lnTo>
                    <a:pt x="413" y="339"/>
                  </a:lnTo>
                  <a:lnTo>
                    <a:pt x="315" y="363"/>
                  </a:lnTo>
                  <a:lnTo>
                    <a:pt x="255" y="359"/>
                  </a:lnTo>
                  <a:lnTo>
                    <a:pt x="237" y="359"/>
                  </a:ln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48" name="Freeform 8">
              <a:extLst>
                <a:ext uri="{FF2B5EF4-FFF2-40B4-BE49-F238E27FC236}">
                  <a16:creationId xmlns:a16="http://schemas.microsoft.com/office/drawing/2014/main" id="{E958B50D-5751-4A66-B733-4636F2BEC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3706"/>
              <a:ext cx="9" cy="42"/>
            </a:xfrm>
            <a:custGeom>
              <a:avLst/>
              <a:gdLst>
                <a:gd name="T0" fmla="*/ 13 w 18"/>
                <a:gd name="T1" fmla="*/ 86 h 86"/>
                <a:gd name="T2" fmla="*/ 0 w 18"/>
                <a:gd name="T3" fmla="*/ 37 h 86"/>
                <a:gd name="T4" fmla="*/ 15 w 18"/>
                <a:gd name="T5" fmla="*/ 0 h 86"/>
                <a:gd name="T6" fmla="*/ 18 w 18"/>
                <a:gd name="T7" fmla="*/ 86 h 86"/>
                <a:gd name="T8" fmla="*/ 13 w 18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6">
                  <a:moveTo>
                    <a:pt x="13" y="86"/>
                  </a:moveTo>
                  <a:lnTo>
                    <a:pt x="0" y="37"/>
                  </a:lnTo>
                  <a:lnTo>
                    <a:pt x="15" y="0"/>
                  </a:lnTo>
                  <a:lnTo>
                    <a:pt x="18" y="86"/>
                  </a:lnTo>
                  <a:lnTo>
                    <a:pt x="13" y="8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49" name="Freeform 9">
              <a:extLst>
                <a:ext uri="{FF2B5EF4-FFF2-40B4-BE49-F238E27FC236}">
                  <a16:creationId xmlns:a16="http://schemas.microsoft.com/office/drawing/2014/main" id="{D4848E8B-828E-4F4A-9B5E-D5083D51A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5" y="3700"/>
              <a:ext cx="18" cy="46"/>
            </a:xfrm>
            <a:custGeom>
              <a:avLst/>
              <a:gdLst>
                <a:gd name="T0" fmla="*/ 0 w 35"/>
                <a:gd name="T1" fmla="*/ 89 h 91"/>
                <a:gd name="T2" fmla="*/ 0 w 35"/>
                <a:gd name="T3" fmla="*/ 77 h 91"/>
                <a:gd name="T4" fmla="*/ 9 w 35"/>
                <a:gd name="T5" fmla="*/ 11 h 91"/>
                <a:gd name="T6" fmla="*/ 15 w 35"/>
                <a:gd name="T7" fmla="*/ 0 h 91"/>
                <a:gd name="T8" fmla="*/ 29 w 35"/>
                <a:gd name="T9" fmla="*/ 6 h 91"/>
                <a:gd name="T10" fmla="*/ 35 w 35"/>
                <a:gd name="T11" fmla="*/ 15 h 91"/>
                <a:gd name="T12" fmla="*/ 24 w 35"/>
                <a:gd name="T13" fmla="*/ 44 h 91"/>
                <a:gd name="T14" fmla="*/ 24 w 35"/>
                <a:gd name="T15" fmla="*/ 80 h 91"/>
                <a:gd name="T16" fmla="*/ 20 w 35"/>
                <a:gd name="T17" fmla="*/ 91 h 91"/>
                <a:gd name="T18" fmla="*/ 0 w 35"/>
                <a:gd name="T19" fmla="*/ 8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1">
                  <a:moveTo>
                    <a:pt x="0" y="89"/>
                  </a:moveTo>
                  <a:lnTo>
                    <a:pt x="0" y="77"/>
                  </a:lnTo>
                  <a:lnTo>
                    <a:pt x="9" y="11"/>
                  </a:lnTo>
                  <a:lnTo>
                    <a:pt x="15" y="0"/>
                  </a:lnTo>
                  <a:lnTo>
                    <a:pt x="29" y="6"/>
                  </a:lnTo>
                  <a:lnTo>
                    <a:pt x="35" y="15"/>
                  </a:lnTo>
                  <a:lnTo>
                    <a:pt x="24" y="44"/>
                  </a:lnTo>
                  <a:lnTo>
                    <a:pt x="24" y="80"/>
                  </a:lnTo>
                  <a:lnTo>
                    <a:pt x="20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0" name="Freeform 10">
              <a:extLst>
                <a:ext uri="{FF2B5EF4-FFF2-40B4-BE49-F238E27FC236}">
                  <a16:creationId xmlns:a16="http://schemas.microsoft.com/office/drawing/2014/main" id="{C070C05D-FBE9-46ED-B1CC-9DE5061EA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" y="3130"/>
              <a:ext cx="213" cy="580"/>
            </a:xfrm>
            <a:custGeom>
              <a:avLst/>
              <a:gdLst>
                <a:gd name="T0" fmla="*/ 2 w 426"/>
                <a:gd name="T1" fmla="*/ 1145 h 1159"/>
                <a:gd name="T2" fmla="*/ 4 w 426"/>
                <a:gd name="T3" fmla="*/ 1119 h 1159"/>
                <a:gd name="T4" fmla="*/ 20 w 426"/>
                <a:gd name="T5" fmla="*/ 1097 h 1159"/>
                <a:gd name="T6" fmla="*/ 40 w 426"/>
                <a:gd name="T7" fmla="*/ 1077 h 1159"/>
                <a:gd name="T8" fmla="*/ 62 w 426"/>
                <a:gd name="T9" fmla="*/ 1059 h 1159"/>
                <a:gd name="T10" fmla="*/ 95 w 426"/>
                <a:gd name="T11" fmla="*/ 1023 h 1159"/>
                <a:gd name="T12" fmla="*/ 126 w 426"/>
                <a:gd name="T13" fmla="*/ 972 h 1159"/>
                <a:gd name="T14" fmla="*/ 142 w 426"/>
                <a:gd name="T15" fmla="*/ 919 h 1159"/>
                <a:gd name="T16" fmla="*/ 146 w 426"/>
                <a:gd name="T17" fmla="*/ 868 h 1159"/>
                <a:gd name="T18" fmla="*/ 148 w 426"/>
                <a:gd name="T19" fmla="*/ 828 h 1159"/>
                <a:gd name="T20" fmla="*/ 146 w 426"/>
                <a:gd name="T21" fmla="*/ 726 h 1159"/>
                <a:gd name="T22" fmla="*/ 146 w 426"/>
                <a:gd name="T23" fmla="*/ 682 h 1159"/>
                <a:gd name="T24" fmla="*/ 110 w 426"/>
                <a:gd name="T25" fmla="*/ 371 h 1159"/>
                <a:gd name="T26" fmla="*/ 144 w 426"/>
                <a:gd name="T27" fmla="*/ 378 h 1159"/>
                <a:gd name="T28" fmla="*/ 175 w 426"/>
                <a:gd name="T29" fmla="*/ 380 h 1159"/>
                <a:gd name="T30" fmla="*/ 202 w 426"/>
                <a:gd name="T31" fmla="*/ 371 h 1159"/>
                <a:gd name="T32" fmla="*/ 213 w 426"/>
                <a:gd name="T33" fmla="*/ 340 h 1159"/>
                <a:gd name="T34" fmla="*/ 133 w 426"/>
                <a:gd name="T35" fmla="*/ 357 h 1159"/>
                <a:gd name="T36" fmla="*/ 84 w 426"/>
                <a:gd name="T37" fmla="*/ 313 h 1159"/>
                <a:gd name="T38" fmla="*/ 73 w 426"/>
                <a:gd name="T39" fmla="*/ 291 h 1159"/>
                <a:gd name="T40" fmla="*/ 62 w 426"/>
                <a:gd name="T41" fmla="*/ 271 h 1159"/>
                <a:gd name="T42" fmla="*/ 53 w 426"/>
                <a:gd name="T43" fmla="*/ 249 h 1159"/>
                <a:gd name="T44" fmla="*/ 44 w 426"/>
                <a:gd name="T45" fmla="*/ 206 h 1159"/>
                <a:gd name="T46" fmla="*/ 88 w 426"/>
                <a:gd name="T47" fmla="*/ 202 h 1159"/>
                <a:gd name="T48" fmla="*/ 131 w 426"/>
                <a:gd name="T49" fmla="*/ 198 h 1159"/>
                <a:gd name="T50" fmla="*/ 173 w 426"/>
                <a:gd name="T51" fmla="*/ 187 h 1159"/>
                <a:gd name="T52" fmla="*/ 217 w 426"/>
                <a:gd name="T53" fmla="*/ 169 h 1159"/>
                <a:gd name="T54" fmla="*/ 252 w 426"/>
                <a:gd name="T55" fmla="*/ 129 h 1159"/>
                <a:gd name="T56" fmla="*/ 253 w 426"/>
                <a:gd name="T57" fmla="*/ 104 h 1159"/>
                <a:gd name="T58" fmla="*/ 252 w 426"/>
                <a:gd name="T59" fmla="*/ 78 h 1159"/>
                <a:gd name="T60" fmla="*/ 250 w 426"/>
                <a:gd name="T61" fmla="*/ 53 h 1159"/>
                <a:gd name="T62" fmla="*/ 290 w 426"/>
                <a:gd name="T63" fmla="*/ 14 h 1159"/>
                <a:gd name="T64" fmla="*/ 324 w 426"/>
                <a:gd name="T65" fmla="*/ 4 h 1159"/>
                <a:gd name="T66" fmla="*/ 361 w 426"/>
                <a:gd name="T67" fmla="*/ 4 h 1159"/>
                <a:gd name="T68" fmla="*/ 412 w 426"/>
                <a:gd name="T69" fmla="*/ 62 h 1159"/>
                <a:gd name="T70" fmla="*/ 412 w 426"/>
                <a:gd name="T71" fmla="*/ 102 h 1159"/>
                <a:gd name="T72" fmla="*/ 355 w 426"/>
                <a:gd name="T73" fmla="*/ 371 h 1159"/>
                <a:gd name="T74" fmla="*/ 370 w 426"/>
                <a:gd name="T75" fmla="*/ 344 h 1159"/>
                <a:gd name="T76" fmla="*/ 388 w 426"/>
                <a:gd name="T77" fmla="*/ 362 h 1159"/>
                <a:gd name="T78" fmla="*/ 392 w 426"/>
                <a:gd name="T79" fmla="*/ 440 h 1159"/>
                <a:gd name="T80" fmla="*/ 374 w 426"/>
                <a:gd name="T81" fmla="*/ 519 h 1159"/>
                <a:gd name="T82" fmla="*/ 350 w 426"/>
                <a:gd name="T83" fmla="*/ 599 h 1159"/>
                <a:gd name="T84" fmla="*/ 332 w 426"/>
                <a:gd name="T85" fmla="*/ 772 h 1159"/>
                <a:gd name="T86" fmla="*/ 330 w 426"/>
                <a:gd name="T87" fmla="*/ 853 h 1159"/>
                <a:gd name="T88" fmla="*/ 328 w 426"/>
                <a:gd name="T89" fmla="*/ 894 h 1159"/>
                <a:gd name="T90" fmla="*/ 321 w 426"/>
                <a:gd name="T91" fmla="*/ 932 h 1159"/>
                <a:gd name="T92" fmla="*/ 303 w 426"/>
                <a:gd name="T93" fmla="*/ 972 h 1159"/>
                <a:gd name="T94" fmla="*/ 202 w 426"/>
                <a:gd name="T95" fmla="*/ 1068 h 1159"/>
                <a:gd name="T96" fmla="*/ 146 w 426"/>
                <a:gd name="T97" fmla="*/ 1112 h 1159"/>
                <a:gd name="T98" fmla="*/ 26 w 426"/>
                <a:gd name="T99" fmla="*/ 1159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6" h="1159">
                  <a:moveTo>
                    <a:pt x="24" y="1156"/>
                  </a:moveTo>
                  <a:lnTo>
                    <a:pt x="2" y="1145"/>
                  </a:lnTo>
                  <a:lnTo>
                    <a:pt x="0" y="1132"/>
                  </a:lnTo>
                  <a:lnTo>
                    <a:pt x="4" y="1119"/>
                  </a:lnTo>
                  <a:lnTo>
                    <a:pt x="11" y="1108"/>
                  </a:lnTo>
                  <a:lnTo>
                    <a:pt x="20" y="1097"/>
                  </a:lnTo>
                  <a:lnTo>
                    <a:pt x="31" y="1088"/>
                  </a:lnTo>
                  <a:lnTo>
                    <a:pt x="40" y="1077"/>
                  </a:lnTo>
                  <a:lnTo>
                    <a:pt x="51" y="1068"/>
                  </a:lnTo>
                  <a:lnTo>
                    <a:pt x="62" y="1059"/>
                  </a:lnTo>
                  <a:lnTo>
                    <a:pt x="73" y="1050"/>
                  </a:lnTo>
                  <a:lnTo>
                    <a:pt x="95" y="1023"/>
                  </a:lnTo>
                  <a:lnTo>
                    <a:pt x="113" y="997"/>
                  </a:lnTo>
                  <a:lnTo>
                    <a:pt x="126" y="972"/>
                  </a:lnTo>
                  <a:lnTo>
                    <a:pt x="137" y="946"/>
                  </a:lnTo>
                  <a:lnTo>
                    <a:pt x="142" y="919"/>
                  </a:lnTo>
                  <a:lnTo>
                    <a:pt x="146" y="895"/>
                  </a:lnTo>
                  <a:lnTo>
                    <a:pt x="146" y="868"/>
                  </a:lnTo>
                  <a:lnTo>
                    <a:pt x="148" y="844"/>
                  </a:lnTo>
                  <a:lnTo>
                    <a:pt x="148" y="828"/>
                  </a:lnTo>
                  <a:lnTo>
                    <a:pt x="148" y="815"/>
                  </a:lnTo>
                  <a:lnTo>
                    <a:pt x="146" y="726"/>
                  </a:lnTo>
                  <a:lnTo>
                    <a:pt x="146" y="701"/>
                  </a:lnTo>
                  <a:lnTo>
                    <a:pt x="146" y="682"/>
                  </a:lnTo>
                  <a:lnTo>
                    <a:pt x="128" y="533"/>
                  </a:lnTo>
                  <a:lnTo>
                    <a:pt x="110" y="371"/>
                  </a:lnTo>
                  <a:lnTo>
                    <a:pt x="126" y="375"/>
                  </a:lnTo>
                  <a:lnTo>
                    <a:pt x="144" y="378"/>
                  </a:lnTo>
                  <a:lnTo>
                    <a:pt x="159" y="378"/>
                  </a:lnTo>
                  <a:lnTo>
                    <a:pt x="175" y="380"/>
                  </a:lnTo>
                  <a:lnTo>
                    <a:pt x="195" y="373"/>
                  </a:lnTo>
                  <a:lnTo>
                    <a:pt x="202" y="371"/>
                  </a:lnTo>
                  <a:lnTo>
                    <a:pt x="213" y="348"/>
                  </a:lnTo>
                  <a:lnTo>
                    <a:pt x="213" y="340"/>
                  </a:lnTo>
                  <a:lnTo>
                    <a:pt x="199" y="358"/>
                  </a:lnTo>
                  <a:lnTo>
                    <a:pt x="133" y="357"/>
                  </a:lnTo>
                  <a:lnTo>
                    <a:pt x="91" y="324"/>
                  </a:lnTo>
                  <a:lnTo>
                    <a:pt x="84" y="313"/>
                  </a:lnTo>
                  <a:lnTo>
                    <a:pt x="79" y="302"/>
                  </a:lnTo>
                  <a:lnTo>
                    <a:pt x="73" y="291"/>
                  </a:lnTo>
                  <a:lnTo>
                    <a:pt x="68" y="282"/>
                  </a:lnTo>
                  <a:lnTo>
                    <a:pt x="62" y="271"/>
                  </a:lnTo>
                  <a:lnTo>
                    <a:pt x="57" y="260"/>
                  </a:lnTo>
                  <a:lnTo>
                    <a:pt x="53" y="249"/>
                  </a:lnTo>
                  <a:lnTo>
                    <a:pt x="50" y="240"/>
                  </a:lnTo>
                  <a:lnTo>
                    <a:pt x="44" y="206"/>
                  </a:lnTo>
                  <a:lnTo>
                    <a:pt x="66" y="204"/>
                  </a:lnTo>
                  <a:lnTo>
                    <a:pt x="88" y="202"/>
                  </a:lnTo>
                  <a:lnTo>
                    <a:pt x="110" y="200"/>
                  </a:lnTo>
                  <a:lnTo>
                    <a:pt x="131" y="198"/>
                  </a:lnTo>
                  <a:lnTo>
                    <a:pt x="151" y="193"/>
                  </a:lnTo>
                  <a:lnTo>
                    <a:pt x="173" y="187"/>
                  </a:lnTo>
                  <a:lnTo>
                    <a:pt x="195" y="178"/>
                  </a:lnTo>
                  <a:lnTo>
                    <a:pt x="217" y="169"/>
                  </a:lnTo>
                  <a:lnTo>
                    <a:pt x="250" y="142"/>
                  </a:lnTo>
                  <a:lnTo>
                    <a:pt x="252" y="129"/>
                  </a:lnTo>
                  <a:lnTo>
                    <a:pt x="253" y="116"/>
                  </a:lnTo>
                  <a:lnTo>
                    <a:pt x="253" y="104"/>
                  </a:lnTo>
                  <a:lnTo>
                    <a:pt x="253" y="91"/>
                  </a:lnTo>
                  <a:lnTo>
                    <a:pt x="252" y="78"/>
                  </a:lnTo>
                  <a:lnTo>
                    <a:pt x="252" y="65"/>
                  </a:lnTo>
                  <a:lnTo>
                    <a:pt x="250" y="53"/>
                  </a:lnTo>
                  <a:lnTo>
                    <a:pt x="250" y="42"/>
                  </a:lnTo>
                  <a:lnTo>
                    <a:pt x="290" y="14"/>
                  </a:lnTo>
                  <a:lnTo>
                    <a:pt x="306" y="7"/>
                  </a:lnTo>
                  <a:lnTo>
                    <a:pt x="324" y="4"/>
                  </a:lnTo>
                  <a:lnTo>
                    <a:pt x="343" y="0"/>
                  </a:lnTo>
                  <a:lnTo>
                    <a:pt x="361" y="4"/>
                  </a:lnTo>
                  <a:lnTo>
                    <a:pt x="426" y="24"/>
                  </a:lnTo>
                  <a:lnTo>
                    <a:pt x="412" y="62"/>
                  </a:lnTo>
                  <a:lnTo>
                    <a:pt x="416" y="84"/>
                  </a:lnTo>
                  <a:lnTo>
                    <a:pt x="412" y="102"/>
                  </a:lnTo>
                  <a:lnTo>
                    <a:pt x="355" y="349"/>
                  </a:lnTo>
                  <a:lnTo>
                    <a:pt x="355" y="371"/>
                  </a:lnTo>
                  <a:lnTo>
                    <a:pt x="365" y="371"/>
                  </a:lnTo>
                  <a:lnTo>
                    <a:pt x="370" y="344"/>
                  </a:lnTo>
                  <a:lnTo>
                    <a:pt x="377" y="324"/>
                  </a:lnTo>
                  <a:lnTo>
                    <a:pt x="388" y="362"/>
                  </a:lnTo>
                  <a:lnTo>
                    <a:pt x="394" y="400"/>
                  </a:lnTo>
                  <a:lnTo>
                    <a:pt x="392" y="440"/>
                  </a:lnTo>
                  <a:lnTo>
                    <a:pt x="386" y="480"/>
                  </a:lnTo>
                  <a:lnTo>
                    <a:pt x="374" y="519"/>
                  </a:lnTo>
                  <a:lnTo>
                    <a:pt x="363" y="559"/>
                  </a:lnTo>
                  <a:lnTo>
                    <a:pt x="350" y="599"/>
                  </a:lnTo>
                  <a:lnTo>
                    <a:pt x="341" y="641"/>
                  </a:lnTo>
                  <a:lnTo>
                    <a:pt x="332" y="772"/>
                  </a:lnTo>
                  <a:lnTo>
                    <a:pt x="332" y="835"/>
                  </a:lnTo>
                  <a:lnTo>
                    <a:pt x="330" y="853"/>
                  </a:lnTo>
                  <a:lnTo>
                    <a:pt x="330" y="873"/>
                  </a:lnTo>
                  <a:lnTo>
                    <a:pt x="328" y="894"/>
                  </a:lnTo>
                  <a:lnTo>
                    <a:pt x="326" y="914"/>
                  </a:lnTo>
                  <a:lnTo>
                    <a:pt x="321" y="932"/>
                  </a:lnTo>
                  <a:lnTo>
                    <a:pt x="314" y="954"/>
                  </a:lnTo>
                  <a:lnTo>
                    <a:pt x="303" y="972"/>
                  </a:lnTo>
                  <a:lnTo>
                    <a:pt x="288" y="994"/>
                  </a:lnTo>
                  <a:lnTo>
                    <a:pt x="202" y="1068"/>
                  </a:lnTo>
                  <a:lnTo>
                    <a:pt x="172" y="1092"/>
                  </a:lnTo>
                  <a:lnTo>
                    <a:pt x="146" y="1112"/>
                  </a:lnTo>
                  <a:lnTo>
                    <a:pt x="59" y="1154"/>
                  </a:lnTo>
                  <a:lnTo>
                    <a:pt x="26" y="1159"/>
                  </a:lnTo>
                  <a:lnTo>
                    <a:pt x="24" y="1156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1" name="Freeform 11">
              <a:extLst>
                <a:ext uri="{FF2B5EF4-FFF2-40B4-BE49-F238E27FC236}">
                  <a16:creationId xmlns:a16="http://schemas.microsoft.com/office/drawing/2014/main" id="{96672BEC-C9B0-46CC-A5C4-ED8DDEB04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182"/>
              <a:ext cx="188" cy="504"/>
            </a:xfrm>
            <a:custGeom>
              <a:avLst/>
              <a:gdLst>
                <a:gd name="T0" fmla="*/ 255 w 377"/>
                <a:gd name="T1" fmla="*/ 993 h 1008"/>
                <a:gd name="T2" fmla="*/ 164 w 377"/>
                <a:gd name="T3" fmla="*/ 948 h 1008"/>
                <a:gd name="T4" fmla="*/ 69 w 377"/>
                <a:gd name="T5" fmla="*/ 880 h 1008"/>
                <a:gd name="T6" fmla="*/ 69 w 377"/>
                <a:gd name="T7" fmla="*/ 800 h 1008"/>
                <a:gd name="T8" fmla="*/ 74 w 377"/>
                <a:gd name="T9" fmla="*/ 700 h 1008"/>
                <a:gd name="T10" fmla="*/ 74 w 377"/>
                <a:gd name="T11" fmla="*/ 642 h 1008"/>
                <a:gd name="T12" fmla="*/ 73 w 377"/>
                <a:gd name="T13" fmla="*/ 586 h 1008"/>
                <a:gd name="T14" fmla="*/ 67 w 377"/>
                <a:gd name="T15" fmla="*/ 527 h 1008"/>
                <a:gd name="T16" fmla="*/ 33 w 377"/>
                <a:gd name="T17" fmla="*/ 406 h 1008"/>
                <a:gd name="T18" fmla="*/ 23 w 377"/>
                <a:gd name="T19" fmla="*/ 376 h 1008"/>
                <a:gd name="T20" fmla="*/ 14 w 377"/>
                <a:gd name="T21" fmla="*/ 340 h 1008"/>
                <a:gd name="T22" fmla="*/ 13 w 377"/>
                <a:gd name="T23" fmla="*/ 305 h 1008"/>
                <a:gd name="T24" fmla="*/ 7 w 377"/>
                <a:gd name="T25" fmla="*/ 244 h 1008"/>
                <a:gd name="T26" fmla="*/ 9 w 377"/>
                <a:gd name="T27" fmla="*/ 220 h 1008"/>
                <a:gd name="T28" fmla="*/ 23 w 377"/>
                <a:gd name="T29" fmla="*/ 229 h 1008"/>
                <a:gd name="T30" fmla="*/ 27 w 377"/>
                <a:gd name="T31" fmla="*/ 236 h 1008"/>
                <a:gd name="T32" fmla="*/ 13 w 377"/>
                <a:gd name="T33" fmla="*/ 160 h 1008"/>
                <a:gd name="T34" fmla="*/ 0 w 377"/>
                <a:gd name="T35" fmla="*/ 109 h 1008"/>
                <a:gd name="T36" fmla="*/ 53 w 377"/>
                <a:gd name="T37" fmla="*/ 12 h 1008"/>
                <a:gd name="T38" fmla="*/ 104 w 377"/>
                <a:gd name="T39" fmla="*/ 22 h 1008"/>
                <a:gd name="T40" fmla="*/ 153 w 377"/>
                <a:gd name="T41" fmla="*/ 23 h 1008"/>
                <a:gd name="T42" fmla="*/ 204 w 377"/>
                <a:gd name="T43" fmla="*/ 23 h 1008"/>
                <a:gd name="T44" fmla="*/ 320 w 377"/>
                <a:gd name="T45" fmla="*/ 0 h 1008"/>
                <a:gd name="T46" fmla="*/ 277 w 377"/>
                <a:gd name="T47" fmla="*/ 205 h 1008"/>
                <a:gd name="T48" fmla="*/ 240 w 377"/>
                <a:gd name="T49" fmla="*/ 236 h 1008"/>
                <a:gd name="T50" fmla="*/ 211 w 377"/>
                <a:gd name="T51" fmla="*/ 240 h 1008"/>
                <a:gd name="T52" fmla="*/ 184 w 377"/>
                <a:gd name="T53" fmla="*/ 231 h 1008"/>
                <a:gd name="T54" fmla="*/ 200 w 377"/>
                <a:gd name="T55" fmla="*/ 253 h 1008"/>
                <a:gd name="T56" fmla="*/ 236 w 377"/>
                <a:gd name="T57" fmla="*/ 251 h 1008"/>
                <a:gd name="T58" fmla="*/ 207 w 377"/>
                <a:gd name="T59" fmla="*/ 715 h 1008"/>
                <a:gd name="T60" fmla="*/ 215 w 377"/>
                <a:gd name="T61" fmla="*/ 815 h 1008"/>
                <a:gd name="T62" fmla="*/ 253 w 377"/>
                <a:gd name="T63" fmla="*/ 884 h 1008"/>
                <a:gd name="T64" fmla="*/ 271 w 377"/>
                <a:gd name="T65" fmla="*/ 906 h 1008"/>
                <a:gd name="T66" fmla="*/ 293 w 377"/>
                <a:gd name="T67" fmla="*/ 928 h 1008"/>
                <a:gd name="T68" fmla="*/ 317 w 377"/>
                <a:gd name="T69" fmla="*/ 946 h 1008"/>
                <a:gd name="T70" fmla="*/ 342 w 377"/>
                <a:gd name="T71" fmla="*/ 964 h 1008"/>
                <a:gd name="T72" fmla="*/ 377 w 377"/>
                <a:gd name="T73" fmla="*/ 1002 h 1008"/>
                <a:gd name="T74" fmla="*/ 338 w 377"/>
                <a:gd name="T75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7" h="1008">
                  <a:moveTo>
                    <a:pt x="326" y="1008"/>
                  </a:moveTo>
                  <a:lnTo>
                    <a:pt x="255" y="993"/>
                  </a:lnTo>
                  <a:lnTo>
                    <a:pt x="238" y="984"/>
                  </a:lnTo>
                  <a:lnTo>
                    <a:pt x="164" y="948"/>
                  </a:lnTo>
                  <a:lnTo>
                    <a:pt x="102" y="922"/>
                  </a:lnTo>
                  <a:lnTo>
                    <a:pt x="69" y="880"/>
                  </a:lnTo>
                  <a:lnTo>
                    <a:pt x="56" y="857"/>
                  </a:lnTo>
                  <a:lnTo>
                    <a:pt x="69" y="800"/>
                  </a:lnTo>
                  <a:lnTo>
                    <a:pt x="74" y="729"/>
                  </a:lnTo>
                  <a:lnTo>
                    <a:pt x="74" y="700"/>
                  </a:lnTo>
                  <a:lnTo>
                    <a:pt x="74" y="671"/>
                  </a:lnTo>
                  <a:lnTo>
                    <a:pt x="74" y="642"/>
                  </a:lnTo>
                  <a:lnTo>
                    <a:pt x="74" y="615"/>
                  </a:lnTo>
                  <a:lnTo>
                    <a:pt x="73" y="586"/>
                  </a:lnTo>
                  <a:lnTo>
                    <a:pt x="71" y="557"/>
                  </a:lnTo>
                  <a:lnTo>
                    <a:pt x="67" y="527"/>
                  </a:lnTo>
                  <a:lnTo>
                    <a:pt x="65" y="500"/>
                  </a:lnTo>
                  <a:lnTo>
                    <a:pt x="33" y="406"/>
                  </a:lnTo>
                  <a:lnTo>
                    <a:pt x="31" y="395"/>
                  </a:lnTo>
                  <a:lnTo>
                    <a:pt x="23" y="376"/>
                  </a:lnTo>
                  <a:lnTo>
                    <a:pt x="18" y="358"/>
                  </a:lnTo>
                  <a:lnTo>
                    <a:pt x="14" y="340"/>
                  </a:lnTo>
                  <a:lnTo>
                    <a:pt x="11" y="322"/>
                  </a:lnTo>
                  <a:lnTo>
                    <a:pt x="13" y="305"/>
                  </a:lnTo>
                  <a:lnTo>
                    <a:pt x="13" y="291"/>
                  </a:lnTo>
                  <a:lnTo>
                    <a:pt x="7" y="244"/>
                  </a:lnTo>
                  <a:lnTo>
                    <a:pt x="9" y="231"/>
                  </a:lnTo>
                  <a:lnTo>
                    <a:pt x="9" y="220"/>
                  </a:lnTo>
                  <a:lnTo>
                    <a:pt x="22" y="211"/>
                  </a:lnTo>
                  <a:lnTo>
                    <a:pt x="23" y="229"/>
                  </a:lnTo>
                  <a:lnTo>
                    <a:pt x="27" y="231"/>
                  </a:lnTo>
                  <a:lnTo>
                    <a:pt x="27" y="236"/>
                  </a:lnTo>
                  <a:lnTo>
                    <a:pt x="42" y="244"/>
                  </a:lnTo>
                  <a:lnTo>
                    <a:pt x="13" y="160"/>
                  </a:lnTo>
                  <a:lnTo>
                    <a:pt x="3" y="136"/>
                  </a:lnTo>
                  <a:lnTo>
                    <a:pt x="0" y="109"/>
                  </a:lnTo>
                  <a:lnTo>
                    <a:pt x="27" y="5"/>
                  </a:lnTo>
                  <a:lnTo>
                    <a:pt x="53" y="12"/>
                  </a:lnTo>
                  <a:lnTo>
                    <a:pt x="78" y="20"/>
                  </a:lnTo>
                  <a:lnTo>
                    <a:pt x="104" y="22"/>
                  </a:lnTo>
                  <a:lnTo>
                    <a:pt x="129" y="25"/>
                  </a:lnTo>
                  <a:lnTo>
                    <a:pt x="153" y="23"/>
                  </a:lnTo>
                  <a:lnTo>
                    <a:pt x="180" y="23"/>
                  </a:lnTo>
                  <a:lnTo>
                    <a:pt x="204" y="23"/>
                  </a:lnTo>
                  <a:lnTo>
                    <a:pt x="231" y="27"/>
                  </a:lnTo>
                  <a:lnTo>
                    <a:pt x="320" y="0"/>
                  </a:lnTo>
                  <a:lnTo>
                    <a:pt x="282" y="189"/>
                  </a:lnTo>
                  <a:lnTo>
                    <a:pt x="277" y="205"/>
                  </a:lnTo>
                  <a:lnTo>
                    <a:pt x="258" y="231"/>
                  </a:lnTo>
                  <a:lnTo>
                    <a:pt x="240" y="236"/>
                  </a:lnTo>
                  <a:lnTo>
                    <a:pt x="224" y="240"/>
                  </a:lnTo>
                  <a:lnTo>
                    <a:pt x="211" y="240"/>
                  </a:lnTo>
                  <a:lnTo>
                    <a:pt x="196" y="236"/>
                  </a:lnTo>
                  <a:lnTo>
                    <a:pt x="184" y="231"/>
                  </a:lnTo>
                  <a:lnTo>
                    <a:pt x="184" y="244"/>
                  </a:lnTo>
                  <a:lnTo>
                    <a:pt x="200" y="253"/>
                  </a:lnTo>
                  <a:lnTo>
                    <a:pt x="218" y="254"/>
                  </a:lnTo>
                  <a:lnTo>
                    <a:pt x="236" y="251"/>
                  </a:lnTo>
                  <a:lnTo>
                    <a:pt x="255" y="249"/>
                  </a:lnTo>
                  <a:lnTo>
                    <a:pt x="207" y="715"/>
                  </a:lnTo>
                  <a:lnTo>
                    <a:pt x="206" y="759"/>
                  </a:lnTo>
                  <a:lnTo>
                    <a:pt x="215" y="815"/>
                  </a:lnTo>
                  <a:lnTo>
                    <a:pt x="240" y="868"/>
                  </a:lnTo>
                  <a:lnTo>
                    <a:pt x="253" y="884"/>
                  </a:lnTo>
                  <a:lnTo>
                    <a:pt x="260" y="895"/>
                  </a:lnTo>
                  <a:lnTo>
                    <a:pt x="271" y="906"/>
                  </a:lnTo>
                  <a:lnTo>
                    <a:pt x="282" y="917"/>
                  </a:lnTo>
                  <a:lnTo>
                    <a:pt x="293" y="928"/>
                  </a:lnTo>
                  <a:lnTo>
                    <a:pt x="304" y="935"/>
                  </a:lnTo>
                  <a:lnTo>
                    <a:pt x="317" y="946"/>
                  </a:lnTo>
                  <a:lnTo>
                    <a:pt x="329" y="953"/>
                  </a:lnTo>
                  <a:lnTo>
                    <a:pt x="342" y="964"/>
                  </a:lnTo>
                  <a:lnTo>
                    <a:pt x="377" y="995"/>
                  </a:lnTo>
                  <a:lnTo>
                    <a:pt x="377" y="1002"/>
                  </a:lnTo>
                  <a:lnTo>
                    <a:pt x="357" y="1008"/>
                  </a:lnTo>
                  <a:lnTo>
                    <a:pt x="338" y="1008"/>
                  </a:lnTo>
                  <a:lnTo>
                    <a:pt x="326" y="1008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2" name="Freeform 12">
              <a:extLst>
                <a:ext uri="{FF2B5EF4-FFF2-40B4-BE49-F238E27FC236}">
                  <a16:creationId xmlns:a16="http://schemas.microsoft.com/office/drawing/2014/main" id="{2155778D-B867-400C-BB3F-77FF402AE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2564"/>
              <a:ext cx="838" cy="1231"/>
            </a:xfrm>
            <a:custGeom>
              <a:avLst/>
              <a:gdLst>
                <a:gd name="T0" fmla="*/ 574 w 1677"/>
                <a:gd name="T1" fmla="*/ 2455 h 2460"/>
                <a:gd name="T2" fmla="*/ 514 w 1677"/>
                <a:gd name="T3" fmla="*/ 2431 h 2460"/>
                <a:gd name="T4" fmla="*/ 202 w 1677"/>
                <a:gd name="T5" fmla="*/ 2395 h 2460"/>
                <a:gd name="T6" fmla="*/ 224 w 1677"/>
                <a:gd name="T7" fmla="*/ 2064 h 2460"/>
                <a:gd name="T8" fmla="*/ 521 w 1677"/>
                <a:gd name="T9" fmla="*/ 1873 h 2460"/>
                <a:gd name="T10" fmla="*/ 570 w 1677"/>
                <a:gd name="T11" fmla="*/ 1392 h 2460"/>
                <a:gd name="T12" fmla="*/ 576 w 1677"/>
                <a:gd name="T13" fmla="*/ 1097 h 2460"/>
                <a:gd name="T14" fmla="*/ 443 w 1677"/>
                <a:gd name="T15" fmla="*/ 1019 h 2460"/>
                <a:gd name="T16" fmla="*/ 313 w 1677"/>
                <a:gd name="T17" fmla="*/ 917 h 2460"/>
                <a:gd name="T18" fmla="*/ 170 w 1677"/>
                <a:gd name="T19" fmla="*/ 777 h 2460"/>
                <a:gd name="T20" fmla="*/ 104 w 1677"/>
                <a:gd name="T21" fmla="*/ 673 h 2460"/>
                <a:gd name="T22" fmla="*/ 17 w 1677"/>
                <a:gd name="T23" fmla="*/ 599 h 2460"/>
                <a:gd name="T24" fmla="*/ 0 w 1677"/>
                <a:gd name="T25" fmla="*/ 331 h 2460"/>
                <a:gd name="T26" fmla="*/ 170 w 1677"/>
                <a:gd name="T27" fmla="*/ 178 h 2460"/>
                <a:gd name="T28" fmla="*/ 470 w 1677"/>
                <a:gd name="T29" fmla="*/ 75 h 2460"/>
                <a:gd name="T30" fmla="*/ 634 w 1677"/>
                <a:gd name="T31" fmla="*/ 44 h 2460"/>
                <a:gd name="T32" fmla="*/ 798 w 1677"/>
                <a:gd name="T33" fmla="*/ 11 h 2460"/>
                <a:gd name="T34" fmla="*/ 1000 w 1677"/>
                <a:gd name="T35" fmla="*/ 15 h 2460"/>
                <a:gd name="T36" fmla="*/ 1277 w 1677"/>
                <a:gd name="T37" fmla="*/ 58 h 2460"/>
                <a:gd name="T38" fmla="*/ 1552 w 1677"/>
                <a:gd name="T39" fmla="*/ 102 h 2460"/>
                <a:gd name="T40" fmla="*/ 1677 w 1677"/>
                <a:gd name="T41" fmla="*/ 146 h 2460"/>
                <a:gd name="T42" fmla="*/ 1672 w 1677"/>
                <a:gd name="T43" fmla="*/ 267 h 2460"/>
                <a:gd name="T44" fmla="*/ 1664 w 1677"/>
                <a:gd name="T45" fmla="*/ 415 h 2460"/>
                <a:gd name="T46" fmla="*/ 1573 w 1677"/>
                <a:gd name="T47" fmla="*/ 530 h 2460"/>
                <a:gd name="T48" fmla="*/ 1553 w 1677"/>
                <a:gd name="T49" fmla="*/ 635 h 2460"/>
                <a:gd name="T50" fmla="*/ 1513 w 1677"/>
                <a:gd name="T51" fmla="*/ 744 h 2460"/>
                <a:gd name="T52" fmla="*/ 1408 w 1677"/>
                <a:gd name="T53" fmla="*/ 924 h 2460"/>
                <a:gd name="T54" fmla="*/ 1273 w 1677"/>
                <a:gd name="T55" fmla="*/ 1028 h 2460"/>
                <a:gd name="T56" fmla="*/ 1226 w 1677"/>
                <a:gd name="T57" fmla="*/ 1057 h 2460"/>
                <a:gd name="T58" fmla="*/ 1184 w 1677"/>
                <a:gd name="T59" fmla="*/ 1077 h 2460"/>
                <a:gd name="T60" fmla="*/ 1144 w 1677"/>
                <a:gd name="T61" fmla="*/ 1134 h 2460"/>
                <a:gd name="T62" fmla="*/ 1125 w 1677"/>
                <a:gd name="T63" fmla="*/ 1281 h 2460"/>
                <a:gd name="T64" fmla="*/ 1109 w 1677"/>
                <a:gd name="T65" fmla="*/ 1429 h 2460"/>
                <a:gd name="T66" fmla="*/ 1107 w 1677"/>
                <a:gd name="T67" fmla="*/ 1529 h 2460"/>
                <a:gd name="T68" fmla="*/ 1135 w 1677"/>
                <a:gd name="T69" fmla="*/ 1849 h 2460"/>
                <a:gd name="T70" fmla="*/ 1466 w 1677"/>
                <a:gd name="T71" fmla="*/ 2033 h 2460"/>
                <a:gd name="T72" fmla="*/ 1488 w 1677"/>
                <a:gd name="T73" fmla="*/ 2120 h 2460"/>
                <a:gd name="T74" fmla="*/ 1493 w 1677"/>
                <a:gd name="T75" fmla="*/ 2248 h 2460"/>
                <a:gd name="T76" fmla="*/ 1502 w 1677"/>
                <a:gd name="T77" fmla="*/ 2400 h 2460"/>
                <a:gd name="T78" fmla="*/ 1433 w 1677"/>
                <a:gd name="T79" fmla="*/ 2406 h 2460"/>
                <a:gd name="T80" fmla="*/ 1368 w 1677"/>
                <a:gd name="T81" fmla="*/ 2411 h 2460"/>
                <a:gd name="T82" fmla="*/ 1306 w 1677"/>
                <a:gd name="T83" fmla="*/ 2413 h 2460"/>
                <a:gd name="T84" fmla="*/ 1116 w 1677"/>
                <a:gd name="T85" fmla="*/ 2408 h 2460"/>
                <a:gd name="T86" fmla="*/ 918 w 1677"/>
                <a:gd name="T87" fmla="*/ 2457 h 2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7" h="2460">
                  <a:moveTo>
                    <a:pt x="809" y="2460"/>
                  </a:moveTo>
                  <a:lnTo>
                    <a:pt x="692" y="2455"/>
                  </a:lnTo>
                  <a:lnTo>
                    <a:pt x="574" y="2455"/>
                  </a:lnTo>
                  <a:lnTo>
                    <a:pt x="565" y="2433"/>
                  </a:lnTo>
                  <a:lnTo>
                    <a:pt x="526" y="2431"/>
                  </a:lnTo>
                  <a:lnTo>
                    <a:pt x="514" y="2431"/>
                  </a:lnTo>
                  <a:lnTo>
                    <a:pt x="310" y="2419"/>
                  </a:lnTo>
                  <a:lnTo>
                    <a:pt x="206" y="2408"/>
                  </a:lnTo>
                  <a:lnTo>
                    <a:pt x="202" y="2395"/>
                  </a:lnTo>
                  <a:lnTo>
                    <a:pt x="208" y="2271"/>
                  </a:lnTo>
                  <a:lnTo>
                    <a:pt x="208" y="2244"/>
                  </a:lnTo>
                  <a:lnTo>
                    <a:pt x="224" y="2064"/>
                  </a:lnTo>
                  <a:lnTo>
                    <a:pt x="233" y="2060"/>
                  </a:lnTo>
                  <a:lnTo>
                    <a:pt x="457" y="1936"/>
                  </a:lnTo>
                  <a:lnTo>
                    <a:pt x="521" y="1873"/>
                  </a:lnTo>
                  <a:lnTo>
                    <a:pt x="561" y="1461"/>
                  </a:lnTo>
                  <a:lnTo>
                    <a:pt x="570" y="1405"/>
                  </a:lnTo>
                  <a:lnTo>
                    <a:pt x="570" y="1392"/>
                  </a:lnTo>
                  <a:lnTo>
                    <a:pt x="585" y="1168"/>
                  </a:lnTo>
                  <a:lnTo>
                    <a:pt x="585" y="1141"/>
                  </a:lnTo>
                  <a:lnTo>
                    <a:pt x="576" y="1097"/>
                  </a:lnTo>
                  <a:lnTo>
                    <a:pt x="530" y="1076"/>
                  </a:lnTo>
                  <a:lnTo>
                    <a:pt x="486" y="1050"/>
                  </a:lnTo>
                  <a:lnTo>
                    <a:pt x="443" y="1019"/>
                  </a:lnTo>
                  <a:lnTo>
                    <a:pt x="401" y="988"/>
                  </a:lnTo>
                  <a:lnTo>
                    <a:pt x="357" y="954"/>
                  </a:lnTo>
                  <a:lnTo>
                    <a:pt x="313" y="917"/>
                  </a:lnTo>
                  <a:lnTo>
                    <a:pt x="272" y="879"/>
                  </a:lnTo>
                  <a:lnTo>
                    <a:pt x="230" y="843"/>
                  </a:lnTo>
                  <a:lnTo>
                    <a:pt x="170" y="777"/>
                  </a:lnTo>
                  <a:lnTo>
                    <a:pt x="155" y="750"/>
                  </a:lnTo>
                  <a:lnTo>
                    <a:pt x="130" y="712"/>
                  </a:lnTo>
                  <a:lnTo>
                    <a:pt x="104" y="673"/>
                  </a:lnTo>
                  <a:lnTo>
                    <a:pt x="99" y="659"/>
                  </a:lnTo>
                  <a:lnTo>
                    <a:pt x="93" y="610"/>
                  </a:lnTo>
                  <a:lnTo>
                    <a:pt x="17" y="599"/>
                  </a:lnTo>
                  <a:lnTo>
                    <a:pt x="4" y="444"/>
                  </a:lnTo>
                  <a:lnTo>
                    <a:pt x="9" y="442"/>
                  </a:lnTo>
                  <a:lnTo>
                    <a:pt x="0" y="331"/>
                  </a:lnTo>
                  <a:lnTo>
                    <a:pt x="8" y="287"/>
                  </a:lnTo>
                  <a:lnTo>
                    <a:pt x="13" y="249"/>
                  </a:lnTo>
                  <a:lnTo>
                    <a:pt x="170" y="178"/>
                  </a:lnTo>
                  <a:lnTo>
                    <a:pt x="230" y="156"/>
                  </a:lnTo>
                  <a:lnTo>
                    <a:pt x="375" y="95"/>
                  </a:lnTo>
                  <a:lnTo>
                    <a:pt x="470" y="75"/>
                  </a:lnTo>
                  <a:lnTo>
                    <a:pt x="525" y="65"/>
                  </a:lnTo>
                  <a:lnTo>
                    <a:pt x="579" y="56"/>
                  </a:lnTo>
                  <a:lnTo>
                    <a:pt x="634" y="44"/>
                  </a:lnTo>
                  <a:lnTo>
                    <a:pt x="688" y="33"/>
                  </a:lnTo>
                  <a:lnTo>
                    <a:pt x="743" y="20"/>
                  </a:lnTo>
                  <a:lnTo>
                    <a:pt x="798" y="11"/>
                  </a:lnTo>
                  <a:lnTo>
                    <a:pt x="852" y="2"/>
                  </a:lnTo>
                  <a:lnTo>
                    <a:pt x="909" y="0"/>
                  </a:lnTo>
                  <a:lnTo>
                    <a:pt x="1000" y="15"/>
                  </a:lnTo>
                  <a:lnTo>
                    <a:pt x="1091" y="31"/>
                  </a:lnTo>
                  <a:lnTo>
                    <a:pt x="1184" y="44"/>
                  </a:lnTo>
                  <a:lnTo>
                    <a:pt x="1277" y="58"/>
                  </a:lnTo>
                  <a:lnTo>
                    <a:pt x="1368" y="71"/>
                  </a:lnTo>
                  <a:lnTo>
                    <a:pt x="1459" y="85"/>
                  </a:lnTo>
                  <a:lnTo>
                    <a:pt x="1552" y="102"/>
                  </a:lnTo>
                  <a:lnTo>
                    <a:pt x="1644" y="124"/>
                  </a:lnTo>
                  <a:lnTo>
                    <a:pt x="1672" y="133"/>
                  </a:lnTo>
                  <a:lnTo>
                    <a:pt x="1677" y="146"/>
                  </a:lnTo>
                  <a:lnTo>
                    <a:pt x="1674" y="202"/>
                  </a:lnTo>
                  <a:lnTo>
                    <a:pt x="1672" y="231"/>
                  </a:lnTo>
                  <a:lnTo>
                    <a:pt x="1672" y="267"/>
                  </a:lnTo>
                  <a:lnTo>
                    <a:pt x="1672" y="340"/>
                  </a:lnTo>
                  <a:lnTo>
                    <a:pt x="1672" y="371"/>
                  </a:lnTo>
                  <a:lnTo>
                    <a:pt x="1664" y="415"/>
                  </a:lnTo>
                  <a:lnTo>
                    <a:pt x="1672" y="490"/>
                  </a:lnTo>
                  <a:lnTo>
                    <a:pt x="1664" y="515"/>
                  </a:lnTo>
                  <a:lnTo>
                    <a:pt x="1573" y="530"/>
                  </a:lnTo>
                  <a:lnTo>
                    <a:pt x="1570" y="564"/>
                  </a:lnTo>
                  <a:lnTo>
                    <a:pt x="1564" y="601"/>
                  </a:lnTo>
                  <a:lnTo>
                    <a:pt x="1553" y="635"/>
                  </a:lnTo>
                  <a:lnTo>
                    <a:pt x="1544" y="673"/>
                  </a:lnTo>
                  <a:lnTo>
                    <a:pt x="1528" y="708"/>
                  </a:lnTo>
                  <a:lnTo>
                    <a:pt x="1513" y="744"/>
                  </a:lnTo>
                  <a:lnTo>
                    <a:pt x="1495" y="779"/>
                  </a:lnTo>
                  <a:lnTo>
                    <a:pt x="1479" y="817"/>
                  </a:lnTo>
                  <a:lnTo>
                    <a:pt x="1408" y="924"/>
                  </a:lnTo>
                  <a:lnTo>
                    <a:pt x="1342" y="985"/>
                  </a:lnTo>
                  <a:lnTo>
                    <a:pt x="1315" y="1008"/>
                  </a:lnTo>
                  <a:lnTo>
                    <a:pt x="1273" y="1028"/>
                  </a:lnTo>
                  <a:lnTo>
                    <a:pt x="1257" y="1039"/>
                  </a:lnTo>
                  <a:lnTo>
                    <a:pt x="1242" y="1050"/>
                  </a:lnTo>
                  <a:lnTo>
                    <a:pt x="1226" y="1057"/>
                  </a:lnTo>
                  <a:lnTo>
                    <a:pt x="1213" y="1066"/>
                  </a:lnTo>
                  <a:lnTo>
                    <a:pt x="1198" y="1072"/>
                  </a:lnTo>
                  <a:lnTo>
                    <a:pt x="1184" y="1077"/>
                  </a:lnTo>
                  <a:lnTo>
                    <a:pt x="1169" y="1081"/>
                  </a:lnTo>
                  <a:lnTo>
                    <a:pt x="1155" y="1085"/>
                  </a:lnTo>
                  <a:lnTo>
                    <a:pt x="1144" y="1134"/>
                  </a:lnTo>
                  <a:lnTo>
                    <a:pt x="1136" y="1183"/>
                  </a:lnTo>
                  <a:lnTo>
                    <a:pt x="1131" y="1232"/>
                  </a:lnTo>
                  <a:lnTo>
                    <a:pt x="1125" y="1281"/>
                  </a:lnTo>
                  <a:lnTo>
                    <a:pt x="1118" y="1330"/>
                  </a:lnTo>
                  <a:lnTo>
                    <a:pt x="1113" y="1379"/>
                  </a:lnTo>
                  <a:lnTo>
                    <a:pt x="1109" y="1429"/>
                  </a:lnTo>
                  <a:lnTo>
                    <a:pt x="1107" y="1480"/>
                  </a:lnTo>
                  <a:lnTo>
                    <a:pt x="1107" y="1512"/>
                  </a:lnTo>
                  <a:lnTo>
                    <a:pt x="1107" y="1529"/>
                  </a:lnTo>
                  <a:lnTo>
                    <a:pt x="1113" y="1645"/>
                  </a:lnTo>
                  <a:lnTo>
                    <a:pt x="1131" y="1844"/>
                  </a:lnTo>
                  <a:lnTo>
                    <a:pt x="1135" y="1849"/>
                  </a:lnTo>
                  <a:lnTo>
                    <a:pt x="1173" y="1885"/>
                  </a:lnTo>
                  <a:lnTo>
                    <a:pt x="1455" y="2031"/>
                  </a:lnTo>
                  <a:lnTo>
                    <a:pt x="1466" y="2033"/>
                  </a:lnTo>
                  <a:lnTo>
                    <a:pt x="1484" y="2042"/>
                  </a:lnTo>
                  <a:lnTo>
                    <a:pt x="1488" y="2104"/>
                  </a:lnTo>
                  <a:lnTo>
                    <a:pt x="1488" y="2120"/>
                  </a:lnTo>
                  <a:lnTo>
                    <a:pt x="1488" y="2151"/>
                  </a:lnTo>
                  <a:lnTo>
                    <a:pt x="1488" y="2215"/>
                  </a:lnTo>
                  <a:lnTo>
                    <a:pt x="1493" y="2248"/>
                  </a:lnTo>
                  <a:lnTo>
                    <a:pt x="1493" y="2271"/>
                  </a:lnTo>
                  <a:lnTo>
                    <a:pt x="1508" y="2357"/>
                  </a:lnTo>
                  <a:lnTo>
                    <a:pt x="1502" y="2400"/>
                  </a:lnTo>
                  <a:lnTo>
                    <a:pt x="1477" y="2402"/>
                  </a:lnTo>
                  <a:lnTo>
                    <a:pt x="1455" y="2404"/>
                  </a:lnTo>
                  <a:lnTo>
                    <a:pt x="1433" y="2406"/>
                  </a:lnTo>
                  <a:lnTo>
                    <a:pt x="1411" y="2410"/>
                  </a:lnTo>
                  <a:lnTo>
                    <a:pt x="1389" y="2410"/>
                  </a:lnTo>
                  <a:lnTo>
                    <a:pt x="1368" y="2411"/>
                  </a:lnTo>
                  <a:lnTo>
                    <a:pt x="1346" y="2411"/>
                  </a:lnTo>
                  <a:lnTo>
                    <a:pt x="1324" y="2413"/>
                  </a:lnTo>
                  <a:lnTo>
                    <a:pt x="1306" y="2413"/>
                  </a:lnTo>
                  <a:lnTo>
                    <a:pt x="1291" y="2413"/>
                  </a:lnTo>
                  <a:lnTo>
                    <a:pt x="1240" y="2419"/>
                  </a:lnTo>
                  <a:lnTo>
                    <a:pt x="1116" y="2408"/>
                  </a:lnTo>
                  <a:lnTo>
                    <a:pt x="1113" y="2431"/>
                  </a:lnTo>
                  <a:lnTo>
                    <a:pt x="1102" y="2446"/>
                  </a:lnTo>
                  <a:lnTo>
                    <a:pt x="918" y="2457"/>
                  </a:lnTo>
                  <a:lnTo>
                    <a:pt x="809" y="24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3" name="Freeform 13">
              <a:extLst>
                <a:ext uri="{FF2B5EF4-FFF2-40B4-BE49-F238E27FC236}">
                  <a16:creationId xmlns:a16="http://schemas.microsoft.com/office/drawing/2014/main" id="{D6545D90-0FCB-4989-A12D-9F67F9CC6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3" y="2833"/>
              <a:ext cx="717" cy="948"/>
            </a:xfrm>
            <a:custGeom>
              <a:avLst/>
              <a:gdLst>
                <a:gd name="T0" fmla="*/ 474 w 1433"/>
                <a:gd name="T1" fmla="*/ 1736 h 1896"/>
                <a:gd name="T2" fmla="*/ 492 w 1433"/>
                <a:gd name="T3" fmla="*/ 1472 h 1896"/>
                <a:gd name="T4" fmla="*/ 561 w 1433"/>
                <a:gd name="T5" fmla="*/ 1372 h 1896"/>
                <a:gd name="T6" fmla="*/ 599 w 1433"/>
                <a:gd name="T7" fmla="*/ 1272 h 1896"/>
                <a:gd name="T8" fmla="*/ 454 w 1433"/>
                <a:gd name="T9" fmla="*/ 1532 h 1896"/>
                <a:gd name="T10" fmla="*/ 439 w 1433"/>
                <a:gd name="T11" fmla="*/ 1876 h 1896"/>
                <a:gd name="T12" fmla="*/ 130 w 1433"/>
                <a:gd name="T13" fmla="*/ 1543 h 1896"/>
                <a:gd name="T14" fmla="*/ 284 w 1433"/>
                <a:gd name="T15" fmla="*/ 1463 h 1896"/>
                <a:gd name="T16" fmla="*/ 346 w 1433"/>
                <a:gd name="T17" fmla="*/ 1428 h 1896"/>
                <a:gd name="T18" fmla="*/ 386 w 1433"/>
                <a:gd name="T19" fmla="*/ 1470 h 1896"/>
                <a:gd name="T20" fmla="*/ 394 w 1433"/>
                <a:gd name="T21" fmla="*/ 1499 h 1896"/>
                <a:gd name="T22" fmla="*/ 434 w 1433"/>
                <a:gd name="T23" fmla="*/ 1345 h 1896"/>
                <a:gd name="T24" fmla="*/ 450 w 1433"/>
                <a:gd name="T25" fmla="*/ 1194 h 1896"/>
                <a:gd name="T26" fmla="*/ 472 w 1433"/>
                <a:gd name="T27" fmla="*/ 973 h 1896"/>
                <a:gd name="T28" fmla="*/ 490 w 1433"/>
                <a:gd name="T29" fmla="*/ 690 h 1896"/>
                <a:gd name="T30" fmla="*/ 492 w 1433"/>
                <a:gd name="T31" fmla="*/ 569 h 1896"/>
                <a:gd name="T32" fmla="*/ 476 w 1433"/>
                <a:gd name="T33" fmla="*/ 509 h 1896"/>
                <a:gd name="T34" fmla="*/ 425 w 1433"/>
                <a:gd name="T35" fmla="*/ 448 h 1896"/>
                <a:gd name="T36" fmla="*/ 354 w 1433"/>
                <a:gd name="T37" fmla="*/ 462 h 1896"/>
                <a:gd name="T38" fmla="*/ 217 w 1433"/>
                <a:gd name="T39" fmla="*/ 358 h 1896"/>
                <a:gd name="T40" fmla="*/ 86 w 1433"/>
                <a:gd name="T41" fmla="*/ 233 h 1896"/>
                <a:gd name="T42" fmla="*/ 29 w 1433"/>
                <a:gd name="T43" fmla="*/ 155 h 1896"/>
                <a:gd name="T44" fmla="*/ 0 w 1433"/>
                <a:gd name="T45" fmla="*/ 91 h 1896"/>
                <a:gd name="T46" fmla="*/ 665 w 1433"/>
                <a:gd name="T47" fmla="*/ 100 h 1896"/>
                <a:gd name="T48" fmla="*/ 1297 w 1433"/>
                <a:gd name="T49" fmla="*/ 23 h 1896"/>
                <a:gd name="T50" fmla="*/ 1399 w 1433"/>
                <a:gd name="T51" fmla="*/ 153 h 1896"/>
                <a:gd name="T52" fmla="*/ 1286 w 1433"/>
                <a:gd name="T53" fmla="*/ 353 h 1896"/>
                <a:gd name="T54" fmla="*/ 1136 w 1433"/>
                <a:gd name="T55" fmla="*/ 486 h 1896"/>
                <a:gd name="T56" fmla="*/ 1089 w 1433"/>
                <a:gd name="T57" fmla="*/ 508 h 1896"/>
                <a:gd name="T58" fmla="*/ 1044 w 1433"/>
                <a:gd name="T59" fmla="*/ 520 h 1896"/>
                <a:gd name="T60" fmla="*/ 1034 w 1433"/>
                <a:gd name="T61" fmla="*/ 477 h 1896"/>
                <a:gd name="T62" fmla="*/ 1014 w 1433"/>
                <a:gd name="T63" fmla="*/ 549 h 1896"/>
                <a:gd name="T64" fmla="*/ 1002 w 1433"/>
                <a:gd name="T65" fmla="*/ 624 h 1896"/>
                <a:gd name="T66" fmla="*/ 1014 w 1433"/>
                <a:gd name="T67" fmla="*/ 1368 h 1896"/>
                <a:gd name="T68" fmla="*/ 1082 w 1433"/>
                <a:gd name="T69" fmla="*/ 1470 h 1896"/>
                <a:gd name="T70" fmla="*/ 1058 w 1433"/>
                <a:gd name="T71" fmla="*/ 1427 h 1896"/>
                <a:gd name="T72" fmla="*/ 1038 w 1433"/>
                <a:gd name="T73" fmla="*/ 1383 h 1896"/>
                <a:gd name="T74" fmla="*/ 1360 w 1433"/>
                <a:gd name="T75" fmla="*/ 1720 h 1896"/>
                <a:gd name="T76" fmla="*/ 1322 w 1433"/>
                <a:gd name="T77" fmla="*/ 1842 h 1896"/>
                <a:gd name="T78" fmla="*/ 1224 w 1433"/>
                <a:gd name="T79" fmla="*/ 1851 h 1896"/>
                <a:gd name="T80" fmla="*/ 1000 w 1433"/>
                <a:gd name="T81" fmla="*/ 1791 h 1896"/>
                <a:gd name="T82" fmla="*/ 978 w 1433"/>
                <a:gd name="T83" fmla="*/ 1536 h 1896"/>
                <a:gd name="T84" fmla="*/ 882 w 1433"/>
                <a:gd name="T85" fmla="*/ 1376 h 1896"/>
                <a:gd name="T86" fmla="*/ 812 w 1433"/>
                <a:gd name="T87" fmla="*/ 1286 h 1896"/>
                <a:gd name="T88" fmla="*/ 958 w 1433"/>
                <a:gd name="T89" fmla="*/ 1487 h 1896"/>
                <a:gd name="T90" fmla="*/ 978 w 1433"/>
                <a:gd name="T91" fmla="*/ 1882 h 1896"/>
                <a:gd name="T92" fmla="*/ 863 w 1433"/>
                <a:gd name="T93" fmla="*/ 1891 h 1896"/>
                <a:gd name="T94" fmla="*/ 750 w 1433"/>
                <a:gd name="T95" fmla="*/ 1894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3" h="1896">
                  <a:moveTo>
                    <a:pt x="689" y="1894"/>
                  </a:moveTo>
                  <a:lnTo>
                    <a:pt x="486" y="1891"/>
                  </a:lnTo>
                  <a:lnTo>
                    <a:pt x="474" y="1871"/>
                  </a:lnTo>
                  <a:lnTo>
                    <a:pt x="474" y="1736"/>
                  </a:lnTo>
                  <a:lnTo>
                    <a:pt x="472" y="1647"/>
                  </a:lnTo>
                  <a:lnTo>
                    <a:pt x="472" y="1579"/>
                  </a:lnTo>
                  <a:lnTo>
                    <a:pt x="474" y="1550"/>
                  </a:lnTo>
                  <a:lnTo>
                    <a:pt x="492" y="1472"/>
                  </a:lnTo>
                  <a:lnTo>
                    <a:pt x="508" y="1447"/>
                  </a:lnTo>
                  <a:lnTo>
                    <a:pt x="527" y="1421"/>
                  </a:lnTo>
                  <a:lnTo>
                    <a:pt x="543" y="1396"/>
                  </a:lnTo>
                  <a:lnTo>
                    <a:pt x="561" y="1372"/>
                  </a:lnTo>
                  <a:lnTo>
                    <a:pt x="574" y="1347"/>
                  </a:lnTo>
                  <a:lnTo>
                    <a:pt x="587" y="1321"/>
                  </a:lnTo>
                  <a:lnTo>
                    <a:pt x="594" y="1296"/>
                  </a:lnTo>
                  <a:lnTo>
                    <a:pt x="599" y="1272"/>
                  </a:lnTo>
                  <a:lnTo>
                    <a:pt x="590" y="1265"/>
                  </a:lnTo>
                  <a:lnTo>
                    <a:pt x="561" y="1345"/>
                  </a:lnTo>
                  <a:lnTo>
                    <a:pt x="472" y="1472"/>
                  </a:lnTo>
                  <a:lnTo>
                    <a:pt x="454" y="1532"/>
                  </a:lnTo>
                  <a:lnTo>
                    <a:pt x="454" y="1720"/>
                  </a:lnTo>
                  <a:lnTo>
                    <a:pt x="457" y="1769"/>
                  </a:lnTo>
                  <a:lnTo>
                    <a:pt x="457" y="1871"/>
                  </a:lnTo>
                  <a:lnTo>
                    <a:pt x="439" y="1876"/>
                  </a:lnTo>
                  <a:lnTo>
                    <a:pt x="210" y="1858"/>
                  </a:lnTo>
                  <a:lnTo>
                    <a:pt x="115" y="1849"/>
                  </a:lnTo>
                  <a:lnTo>
                    <a:pt x="119" y="1725"/>
                  </a:lnTo>
                  <a:lnTo>
                    <a:pt x="130" y="1543"/>
                  </a:lnTo>
                  <a:lnTo>
                    <a:pt x="148" y="1541"/>
                  </a:lnTo>
                  <a:lnTo>
                    <a:pt x="219" y="1499"/>
                  </a:lnTo>
                  <a:lnTo>
                    <a:pt x="273" y="1472"/>
                  </a:lnTo>
                  <a:lnTo>
                    <a:pt x="284" y="1463"/>
                  </a:lnTo>
                  <a:lnTo>
                    <a:pt x="299" y="1458"/>
                  </a:lnTo>
                  <a:lnTo>
                    <a:pt x="313" y="1447"/>
                  </a:lnTo>
                  <a:lnTo>
                    <a:pt x="330" y="1439"/>
                  </a:lnTo>
                  <a:lnTo>
                    <a:pt x="346" y="1428"/>
                  </a:lnTo>
                  <a:lnTo>
                    <a:pt x="364" y="1414"/>
                  </a:lnTo>
                  <a:lnTo>
                    <a:pt x="383" y="1396"/>
                  </a:lnTo>
                  <a:lnTo>
                    <a:pt x="401" y="1377"/>
                  </a:lnTo>
                  <a:lnTo>
                    <a:pt x="386" y="1470"/>
                  </a:lnTo>
                  <a:lnTo>
                    <a:pt x="361" y="1499"/>
                  </a:lnTo>
                  <a:lnTo>
                    <a:pt x="361" y="1510"/>
                  </a:lnTo>
                  <a:lnTo>
                    <a:pt x="377" y="1510"/>
                  </a:lnTo>
                  <a:lnTo>
                    <a:pt x="394" y="1499"/>
                  </a:lnTo>
                  <a:lnTo>
                    <a:pt x="408" y="1458"/>
                  </a:lnTo>
                  <a:lnTo>
                    <a:pt x="421" y="1419"/>
                  </a:lnTo>
                  <a:lnTo>
                    <a:pt x="426" y="1381"/>
                  </a:lnTo>
                  <a:lnTo>
                    <a:pt x="434" y="1345"/>
                  </a:lnTo>
                  <a:lnTo>
                    <a:pt x="435" y="1307"/>
                  </a:lnTo>
                  <a:lnTo>
                    <a:pt x="439" y="1268"/>
                  </a:lnTo>
                  <a:lnTo>
                    <a:pt x="443" y="1230"/>
                  </a:lnTo>
                  <a:lnTo>
                    <a:pt x="450" y="1194"/>
                  </a:lnTo>
                  <a:lnTo>
                    <a:pt x="457" y="1188"/>
                  </a:lnTo>
                  <a:lnTo>
                    <a:pt x="461" y="1115"/>
                  </a:lnTo>
                  <a:lnTo>
                    <a:pt x="466" y="1044"/>
                  </a:lnTo>
                  <a:lnTo>
                    <a:pt x="472" y="973"/>
                  </a:lnTo>
                  <a:lnTo>
                    <a:pt x="477" y="902"/>
                  </a:lnTo>
                  <a:lnTo>
                    <a:pt x="481" y="832"/>
                  </a:lnTo>
                  <a:lnTo>
                    <a:pt x="486" y="761"/>
                  </a:lnTo>
                  <a:lnTo>
                    <a:pt x="490" y="690"/>
                  </a:lnTo>
                  <a:lnTo>
                    <a:pt x="496" y="619"/>
                  </a:lnTo>
                  <a:lnTo>
                    <a:pt x="496" y="600"/>
                  </a:lnTo>
                  <a:lnTo>
                    <a:pt x="494" y="584"/>
                  </a:lnTo>
                  <a:lnTo>
                    <a:pt x="492" y="569"/>
                  </a:lnTo>
                  <a:lnTo>
                    <a:pt x="488" y="555"/>
                  </a:lnTo>
                  <a:lnTo>
                    <a:pt x="486" y="540"/>
                  </a:lnTo>
                  <a:lnTo>
                    <a:pt x="481" y="524"/>
                  </a:lnTo>
                  <a:lnTo>
                    <a:pt x="476" y="509"/>
                  </a:lnTo>
                  <a:lnTo>
                    <a:pt x="468" y="495"/>
                  </a:lnTo>
                  <a:lnTo>
                    <a:pt x="459" y="482"/>
                  </a:lnTo>
                  <a:lnTo>
                    <a:pt x="434" y="449"/>
                  </a:lnTo>
                  <a:lnTo>
                    <a:pt x="425" y="448"/>
                  </a:lnTo>
                  <a:lnTo>
                    <a:pt x="441" y="482"/>
                  </a:lnTo>
                  <a:lnTo>
                    <a:pt x="450" y="495"/>
                  </a:lnTo>
                  <a:lnTo>
                    <a:pt x="459" y="528"/>
                  </a:lnTo>
                  <a:lnTo>
                    <a:pt x="354" y="462"/>
                  </a:lnTo>
                  <a:lnTo>
                    <a:pt x="319" y="437"/>
                  </a:lnTo>
                  <a:lnTo>
                    <a:pt x="284" y="413"/>
                  </a:lnTo>
                  <a:lnTo>
                    <a:pt x="250" y="386"/>
                  </a:lnTo>
                  <a:lnTo>
                    <a:pt x="217" y="358"/>
                  </a:lnTo>
                  <a:lnTo>
                    <a:pt x="181" y="327"/>
                  </a:lnTo>
                  <a:lnTo>
                    <a:pt x="148" y="296"/>
                  </a:lnTo>
                  <a:lnTo>
                    <a:pt x="115" y="264"/>
                  </a:lnTo>
                  <a:lnTo>
                    <a:pt x="86" y="233"/>
                  </a:lnTo>
                  <a:lnTo>
                    <a:pt x="66" y="204"/>
                  </a:lnTo>
                  <a:lnTo>
                    <a:pt x="53" y="187"/>
                  </a:lnTo>
                  <a:lnTo>
                    <a:pt x="40" y="171"/>
                  </a:lnTo>
                  <a:lnTo>
                    <a:pt x="29" y="155"/>
                  </a:lnTo>
                  <a:lnTo>
                    <a:pt x="20" y="140"/>
                  </a:lnTo>
                  <a:lnTo>
                    <a:pt x="9" y="124"/>
                  </a:lnTo>
                  <a:lnTo>
                    <a:pt x="4" y="107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73" y="105"/>
                  </a:lnTo>
                  <a:lnTo>
                    <a:pt x="568" y="104"/>
                  </a:lnTo>
                  <a:lnTo>
                    <a:pt x="665" y="100"/>
                  </a:lnTo>
                  <a:lnTo>
                    <a:pt x="750" y="100"/>
                  </a:lnTo>
                  <a:lnTo>
                    <a:pt x="770" y="104"/>
                  </a:lnTo>
                  <a:lnTo>
                    <a:pt x="863" y="104"/>
                  </a:lnTo>
                  <a:lnTo>
                    <a:pt x="1297" y="23"/>
                  </a:lnTo>
                  <a:lnTo>
                    <a:pt x="1433" y="0"/>
                  </a:lnTo>
                  <a:lnTo>
                    <a:pt x="1430" y="56"/>
                  </a:lnTo>
                  <a:lnTo>
                    <a:pt x="1415" y="104"/>
                  </a:lnTo>
                  <a:lnTo>
                    <a:pt x="1399" y="153"/>
                  </a:lnTo>
                  <a:lnTo>
                    <a:pt x="1377" y="204"/>
                  </a:lnTo>
                  <a:lnTo>
                    <a:pt x="1353" y="255"/>
                  </a:lnTo>
                  <a:lnTo>
                    <a:pt x="1322" y="304"/>
                  </a:lnTo>
                  <a:lnTo>
                    <a:pt x="1286" y="353"/>
                  </a:lnTo>
                  <a:lnTo>
                    <a:pt x="1242" y="400"/>
                  </a:lnTo>
                  <a:lnTo>
                    <a:pt x="1193" y="448"/>
                  </a:lnTo>
                  <a:lnTo>
                    <a:pt x="1162" y="464"/>
                  </a:lnTo>
                  <a:lnTo>
                    <a:pt x="1136" y="486"/>
                  </a:lnTo>
                  <a:lnTo>
                    <a:pt x="1124" y="491"/>
                  </a:lnTo>
                  <a:lnTo>
                    <a:pt x="1113" y="497"/>
                  </a:lnTo>
                  <a:lnTo>
                    <a:pt x="1100" y="502"/>
                  </a:lnTo>
                  <a:lnTo>
                    <a:pt x="1089" y="508"/>
                  </a:lnTo>
                  <a:lnTo>
                    <a:pt x="1076" y="511"/>
                  </a:lnTo>
                  <a:lnTo>
                    <a:pt x="1065" y="515"/>
                  </a:lnTo>
                  <a:lnTo>
                    <a:pt x="1055" y="517"/>
                  </a:lnTo>
                  <a:lnTo>
                    <a:pt x="1044" y="520"/>
                  </a:lnTo>
                  <a:lnTo>
                    <a:pt x="1053" y="477"/>
                  </a:lnTo>
                  <a:lnTo>
                    <a:pt x="1053" y="468"/>
                  </a:lnTo>
                  <a:lnTo>
                    <a:pt x="1044" y="464"/>
                  </a:lnTo>
                  <a:lnTo>
                    <a:pt x="1034" y="477"/>
                  </a:lnTo>
                  <a:lnTo>
                    <a:pt x="1025" y="493"/>
                  </a:lnTo>
                  <a:lnTo>
                    <a:pt x="1022" y="511"/>
                  </a:lnTo>
                  <a:lnTo>
                    <a:pt x="1016" y="529"/>
                  </a:lnTo>
                  <a:lnTo>
                    <a:pt x="1014" y="549"/>
                  </a:lnTo>
                  <a:lnTo>
                    <a:pt x="1011" y="568"/>
                  </a:lnTo>
                  <a:lnTo>
                    <a:pt x="1007" y="586"/>
                  </a:lnTo>
                  <a:lnTo>
                    <a:pt x="1004" y="604"/>
                  </a:lnTo>
                  <a:lnTo>
                    <a:pt x="1002" y="624"/>
                  </a:lnTo>
                  <a:lnTo>
                    <a:pt x="978" y="835"/>
                  </a:lnTo>
                  <a:lnTo>
                    <a:pt x="976" y="1032"/>
                  </a:lnTo>
                  <a:lnTo>
                    <a:pt x="1002" y="1348"/>
                  </a:lnTo>
                  <a:lnTo>
                    <a:pt x="1014" y="1368"/>
                  </a:lnTo>
                  <a:lnTo>
                    <a:pt x="1016" y="1383"/>
                  </a:lnTo>
                  <a:lnTo>
                    <a:pt x="1038" y="1428"/>
                  </a:lnTo>
                  <a:lnTo>
                    <a:pt x="1076" y="1470"/>
                  </a:lnTo>
                  <a:lnTo>
                    <a:pt x="1082" y="1470"/>
                  </a:lnTo>
                  <a:lnTo>
                    <a:pt x="1076" y="1458"/>
                  </a:lnTo>
                  <a:lnTo>
                    <a:pt x="1071" y="1447"/>
                  </a:lnTo>
                  <a:lnTo>
                    <a:pt x="1064" y="1436"/>
                  </a:lnTo>
                  <a:lnTo>
                    <a:pt x="1058" y="1427"/>
                  </a:lnTo>
                  <a:lnTo>
                    <a:pt x="1051" y="1416"/>
                  </a:lnTo>
                  <a:lnTo>
                    <a:pt x="1045" y="1405"/>
                  </a:lnTo>
                  <a:lnTo>
                    <a:pt x="1040" y="1394"/>
                  </a:lnTo>
                  <a:lnTo>
                    <a:pt x="1038" y="1383"/>
                  </a:lnTo>
                  <a:lnTo>
                    <a:pt x="1033" y="1359"/>
                  </a:lnTo>
                  <a:lnTo>
                    <a:pt x="1237" y="1456"/>
                  </a:lnTo>
                  <a:lnTo>
                    <a:pt x="1355" y="1514"/>
                  </a:lnTo>
                  <a:lnTo>
                    <a:pt x="1360" y="1720"/>
                  </a:lnTo>
                  <a:lnTo>
                    <a:pt x="1360" y="1740"/>
                  </a:lnTo>
                  <a:lnTo>
                    <a:pt x="1373" y="1831"/>
                  </a:lnTo>
                  <a:lnTo>
                    <a:pt x="1346" y="1836"/>
                  </a:lnTo>
                  <a:lnTo>
                    <a:pt x="1322" y="1842"/>
                  </a:lnTo>
                  <a:lnTo>
                    <a:pt x="1297" y="1845"/>
                  </a:lnTo>
                  <a:lnTo>
                    <a:pt x="1273" y="1849"/>
                  </a:lnTo>
                  <a:lnTo>
                    <a:pt x="1248" y="1849"/>
                  </a:lnTo>
                  <a:lnTo>
                    <a:pt x="1224" y="1851"/>
                  </a:lnTo>
                  <a:lnTo>
                    <a:pt x="1198" y="1851"/>
                  </a:lnTo>
                  <a:lnTo>
                    <a:pt x="1175" y="1854"/>
                  </a:lnTo>
                  <a:lnTo>
                    <a:pt x="1002" y="1847"/>
                  </a:lnTo>
                  <a:lnTo>
                    <a:pt x="1000" y="1791"/>
                  </a:lnTo>
                  <a:lnTo>
                    <a:pt x="1000" y="1767"/>
                  </a:lnTo>
                  <a:lnTo>
                    <a:pt x="996" y="1745"/>
                  </a:lnTo>
                  <a:lnTo>
                    <a:pt x="987" y="1703"/>
                  </a:lnTo>
                  <a:lnTo>
                    <a:pt x="978" y="1536"/>
                  </a:lnTo>
                  <a:lnTo>
                    <a:pt x="978" y="1479"/>
                  </a:lnTo>
                  <a:lnTo>
                    <a:pt x="934" y="1438"/>
                  </a:lnTo>
                  <a:lnTo>
                    <a:pt x="920" y="1414"/>
                  </a:lnTo>
                  <a:lnTo>
                    <a:pt x="882" y="1376"/>
                  </a:lnTo>
                  <a:lnTo>
                    <a:pt x="865" y="1363"/>
                  </a:lnTo>
                  <a:lnTo>
                    <a:pt x="827" y="1283"/>
                  </a:lnTo>
                  <a:lnTo>
                    <a:pt x="818" y="1279"/>
                  </a:lnTo>
                  <a:lnTo>
                    <a:pt x="812" y="1286"/>
                  </a:lnTo>
                  <a:lnTo>
                    <a:pt x="816" y="1307"/>
                  </a:lnTo>
                  <a:lnTo>
                    <a:pt x="832" y="1348"/>
                  </a:lnTo>
                  <a:lnTo>
                    <a:pt x="840" y="1354"/>
                  </a:lnTo>
                  <a:lnTo>
                    <a:pt x="958" y="1487"/>
                  </a:lnTo>
                  <a:lnTo>
                    <a:pt x="969" y="1678"/>
                  </a:lnTo>
                  <a:lnTo>
                    <a:pt x="969" y="1694"/>
                  </a:lnTo>
                  <a:lnTo>
                    <a:pt x="978" y="1843"/>
                  </a:lnTo>
                  <a:lnTo>
                    <a:pt x="978" y="1882"/>
                  </a:lnTo>
                  <a:lnTo>
                    <a:pt x="949" y="1883"/>
                  </a:lnTo>
                  <a:lnTo>
                    <a:pt x="920" y="1887"/>
                  </a:lnTo>
                  <a:lnTo>
                    <a:pt x="891" y="1889"/>
                  </a:lnTo>
                  <a:lnTo>
                    <a:pt x="863" y="1891"/>
                  </a:lnTo>
                  <a:lnTo>
                    <a:pt x="834" y="1891"/>
                  </a:lnTo>
                  <a:lnTo>
                    <a:pt x="807" y="1893"/>
                  </a:lnTo>
                  <a:lnTo>
                    <a:pt x="778" y="1893"/>
                  </a:lnTo>
                  <a:lnTo>
                    <a:pt x="750" y="1894"/>
                  </a:lnTo>
                  <a:lnTo>
                    <a:pt x="694" y="1896"/>
                  </a:lnTo>
                  <a:lnTo>
                    <a:pt x="689" y="189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4" name="Freeform 14">
              <a:extLst>
                <a:ext uri="{FF2B5EF4-FFF2-40B4-BE49-F238E27FC236}">
                  <a16:creationId xmlns:a16="http://schemas.microsoft.com/office/drawing/2014/main" id="{8807F248-3C6F-43FE-A97F-F80473B7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1011"/>
              <a:ext cx="1673" cy="2793"/>
            </a:xfrm>
            <a:custGeom>
              <a:avLst/>
              <a:gdLst>
                <a:gd name="T0" fmla="*/ 2472 w 3346"/>
                <a:gd name="T1" fmla="*/ 5502 h 5586"/>
                <a:gd name="T2" fmla="*/ 1964 w 3346"/>
                <a:gd name="T3" fmla="*/ 5456 h 5586"/>
                <a:gd name="T4" fmla="*/ 1638 w 3346"/>
                <a:gd name="T5" fmla="*/ 5451 h 5586"/>
                <a:gd name="T6" fmla="*/ 1054 w 3346"/>
                <a:gd name="T7" fmla="*/ 5416 h 5586"/>
                <a:gd name="T8" fmla="*/ 905 w 3346"/>
                <a:gd name="T9" fmla="*/ 5227 h 5586"/>
                <a:gd name="T10" fmla="*/ 1039 w 3346"/>
                <a:gd name="T11" fmla="*/ 5142 h 5586"/>
                <a:gd name="T12" fmla="*/ 1283 w 3346"/>
                <a:gd name="T13" fmla="*/ 4921 h 5586"/>
                <a:gd name="T14" fmla="*/ 1434 w 3346"/>
                <a:gd name="T15" fmla="*/ 4483 h 5586"/>
                <a:gd name="T16" fmla="*/ 1436 w 3346"/>
                <a:gd name="T17" fmla="*/ 4086 h 5586"/>
                <a:gd name="T18" fmla="*/ 1511 w 3346"/>
                <a:gd name="T19" fmla="*/ 3848 h 5586"/>
                <a:gd name="T20" fmla="*/ 1493 w 3346"/>
                <a:gd name="T21" fmla="*/ 3391 h 5586"/>
                <a:gd name="T22" fmla="*/ 1351 w 3346"/>
                <a:gd name="T23" fmla="*/ 3174 h 5586"/>
                <a:gd name="T24" fmla="*/ 1189 w 3346"/>
                <a:gd name="T25" fmla="*/ 3041 h 5586"/>
                <a:gd name="T26" fmla="*/ 1043 w 3346"/>
                <a:gd name="T27" fmla="*/ 3000 h 5586"/>
                <a:gd name="T28" fmla="*/ 932 w 3346"/>
                <a:gd name="T29" fmla="*/ 3069 h 5586"/>
                <a:gd name="T30" fmla="*/ 695 w 3346"/>
                <a:gd name="T31" fmla="*/ 3112 h 5586"/>
                <a:gd name="T32" fmla="*/ 648 w 3346"/>
                <a:gd name="T33" fmla="*/ 2989 h 5586"/>
                <a:gd name="T34" fmla="*/ 604 w 3346"/>
                <a:gd name="T35" fmla="*/ 2494 h 5586"/>
                <a:gd name="T36" fmla="*/ 417 w 3346"/>
                <a:gd name="T37" fmla="*/ 2197 h 5586"/>
                <a:gd name="T38" fmla="*/ 202 w 3346"/>
                <a:gd name="T39" fmla="*/ 2172 h 5586"/>
                <a:gd name="T40" fmla="*/ 96 w 3346"/>
                <a:gd name="T41" fmla="*/ 2071 h 5586"/>
                <a:gd name="T42" fmla="*/ 7 w 3346"/>
                <a:gd name="T43" fmla="*/ 1848 h 5586"/>
                <a:gd name="T44" fmla="*/ 62 w 3346"/>
                <a:gd name="T45" fmla="*/ 1711 h 5586"/>
                <a:gd name="T46" fmla="*/ 402 w 3346"/>
                <a:gd name="T47" fmla="*/ 1669 h 5586"/>
                <a:gd name="T48" fmla="*/ 606 w 3346"/>
                <a:gd name="T49" fmla="*/ 1891 h 5586"/>
                <a:gd name="T50" fmla="*/ 921 w 3346"/>
                <a:gd name="T51" fmla="*/ 1873 h 5586"/>
                <a:gd name="T52" fmla="*/ 988 w 3346"/>
                <a:gd name="T53" fmla="*/ 2033 h 5586"/>
                <a:gd name="T54" fmla="*/ 823 w 3346"/>
                <a:gd name="T55" fmla="*/ 2144 h 5586"/>
                <a:gd name="T56" fmla="*/ 925 w 3346"/>
                <a:gd name="T57" fmla="*/ 2359 h 5586"/>
                <a:gd name="T58" fmla="*/ 1214 w 3346"/>
                <a:gd name="T59" fmla="*/ 2594 h 5586"/>
                <a:gd name="T60" fmla="*/ 1562 w 3346"/>
                <a:gd name="T61" fmla="*/ 2395 h 5586"/>
                <a:gd name="T62" fmla="*/ 1609 w 3346"/>
                <a:gd name="T63" fmla="*/ 2071 h 5586"/>
                <a:gd name="T64" fmla="*/ 1449 w 3346"/>
                <a:gd name="T65" fmla="*/ 1791 h 5586"/>
                <a:gd name="T66" fmla="*/ 1564 w 3346"/>
                <a:gd name="T67" fmla="*/ 1673 h 5586"/>
                <a:gd name="T68" fmla="*/ 1500 w 3346"/>
                <a:gd name="T69" fmla="*/ 1453 h 5586"/>
                <a:gd name="T70" fmla="*/ 1289 w 3346"/>
                <a:gd name="T71" fmla="*/ 1302 h 5586"/>
                <a:gd name="T72" fmla="*/ 1132 w 3346"/>
                <a:gd name="T73" fmla="*/ 1242 h 5586"/>
                <a:gd name="T74" fmla="*/ 1129 w 3346"/>
                <a:gd name="T75" fmla="*/ 996 h 5586"/>
                <a:gd name="T76" fmla="*/ 1287 w 3346"/>
                <a:gd name="T77" fmla="*/ 930 h 5586"/>
                <a:gd name="T78" fmla="*/ 1372 w 3346"/>
                <a:gd name="T79" fmla="*/ 581 h 5586"/>
                <a:gd name="T80" fmla="*/ 1480 w 3346"/>
                <a:gd name="T81" fmla="*/ 199 h 5586"/>
                <a:gd name="T82" fmla="*/ 1708 w 3346"/>
                <a:gd name="T83" fmla="*/ 0 h 5586"/>
                <a:gd name="T84" fmla="*/ 1957 w 3346"/>
                <a:gd name="T85" fmla="*/ 161 h 5586"/>
                <a:gd name="T86" fmla="*/ 2066 w 3346"/>
                <a:gd name="T87" fmla="*/ 188 h 5586"/>
                <a:gd name="T88" fmla="*/ 2124 w 3346"/>
                <a:gd name="T89" fmla="*/ 570 h 5586"/>
                <a:gd name="T90" fmla="*/ 2215 w 3346"/>
                <a:gd name="T91" fmla="*/ 936 h 5586"/>
                <a:gd name="T92" fmla="*/ 2124 w 3346"/>
                <a:gd name="T93" fmla="*/ 1311 h 5586"/>
                <a:gd name="T94" fmla="*/ 2114 w 3346"/>
                <a:gd name="T95" fmla="*/ 1609 h 5586"/>
                <a:gd name="T96" fmla="*/ 2152 w 3346"/>
                <a:gd name="T97" fmla="*/ 1740 h 5586"/>
                <a:gd name="T98" fmla="*/ 2239 w 3346"/>
                <a:gd name="T99" fmla="*/ 1960 h 5586"/>
                <a:gd name="T100" fmla="*/ 2612 w 3346"/>
                <a:gd name="T101" fmla="*/ 2146 h 5586"/>
                <a:gd name="T102" fmla="*/ 3095 w 3346"/>
                <a:gd name="T103" fmla="*/ 2088 h 5586"/>
                <a:gd name="T104" fmla="*/ 3302 w 3346"/>
                <a:gd name="T105" fmla="*/ 2061 h 5586"/>
                <a:gd name="T106" fmla="*/ 3299 w 3346"/>
                <a:gd name="T107" fmla="*/ 2909 h 5586"/>
                <a:gd name="T108" fmla="*/ 3124 w 3346"/>
                <a:gd name="T109" fmla="*/ 3187 h 5586"/>
                <a:gd name="T110" fmla="*/ 2774 w 3346"/>
                <a:gd name="T111" fmla="*/ 3367 h 5586"/>
                <a:gd name="T112" fmla="*/ 2762 w 3346"/>
                <a:gd name="T113" fmla="*/ 3800 h 5586"/>
                <a:gd name="T114" fmla="*/ 2853 w 3346"/>
                <a:gd name="T115" fmla="*/ 4082 h 5586"/>
                <a:gd name="T116" fmla="*/ 2926 w 3346"/>
                <a:gd name="T117" fmla="*/ 4605 h 5586"/>
                <a:gd name="T118" fmla="*/ 3299 w 3346"/>
                <a:gd name="T119" fmla="*/ 5191 h 5586"/>
                <a:gd name="T120" fmla="*/ 3177 w 3346"/>
                <a:gd name="T121" fmla="*/ 5473 h 5586"/>
                <a:gd name="T122" fmla="*/ 2949 w 3346"/>
                <a:gd name="T123" fmla="*/ 5578 h 5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46" h="5586">
                  <a:moveTo>
                    <a:pt x="2794" y="5586"/>
                  </a:moveTo>
                  <a:lnTo>
                    <a:pt x="2753" y="5584"/>
                  </a:lnTo>
                  <a:lnTo>
                    <a:pt x="2714" y="5580"/>
                  </a:lnTo>
                  <a:lnTo>
                    <a:pt x="2673" y="5573"/>
                  </a:lnTo>
                  <a:lnTo>
                    <a:pt x="2634" y="5566"/>
                  </a:lnTo>
                  <a:lnTo>
                    <a:pt x="2592" y="5553"/>
                  </a:lnTo>
                  <a:lnTo>
                    <a:pt x="2552" y="5540"/>
                  </a:lnTo>
                  <a:lnTo>
                    <a:pt x="2512" y="5522"/>
                  </a:lnTo>
                  <a:lnTo>
                    <a:pt x="2472" y="5502"/>
                  </a:lnTo>
                  <a:lnTo>
                    <a:pt x="2439" y="5478"/>
                  </a:lnTo>
                  <a:lnTo>
                    <a:pt x="2436" y="5469"/>
                  </a:lnTo>
                  <a:lnTo>
                    <a:pt x="2368" y="5451"/>
                  </a:lnTo>
                  <a:lnTo>
                    <a:pt x="2301" y="5440"/>
                  </a:lnTo>
                  <a:lnTo>
                    <a:pt x="2234" y="5435"/>
                  </a:lnTo>
                  <a:lnTo>
                    <a:pt x="2166" y="5435"/>
                  </a:lnTo>
                  <a:lnTo>
                    <a:pt x="2099" y="5438"/>
                  </a:lnTo>
                  <a:lnTo>
                    <a:pt x="2032" y="5446"/>
                  </a:lnTo>
                  <a:lnTo>
                    <a:pt x="1964" y="5456"/>
                  </a:lnTo>
                  <a:lnTo>
                    <a:pt x="1899" y="5467"/>
                  </a:lnTo>
                  <a:lnTo>
                    <a:pt x="1882" y="5467"/>
                  </a:lnTo>
                  <a:lnTo>
                    <a:pt x="1846" y="5469"/>
                  </a:lnTo>
                  <a:lnTo>
                    <a:pt x="1811" y="5471"/>
                  </a:lnTo>
                  <a:lnTo>
                    <a:pt x="1775" y="5469"/>
                  </a:lnTo>
                  <a:lnTo>
                    <a:pt x="1742" y="5469"/>
                  </a:lnTo>
                  <a:lnTo>
                    <a:pt x="1708" y="5464"/>
                  </a:lnTo>
                  <a:lnTo>
                    <a:pt x="1673" y="5460"/>
                  </a:lnTo>
                  <a:lnTo>
                    <a:pt x="1638" y="5451"/>
                  </a:lnTo>
                  <a:lnTo>
                    <a:pt x="1604" y="5442"/>
                  </a:lnTo>
                  <a:lnTo>
                    <a:pt x="1443" y="5469"/>
                  </a:lnTo>
                  <a:lnTo>
                    <a:pt x="1422" y="5469"/>
                  </a:lnTo>
                  <a:lnTo>
                    <a:pt x="1316" y="5467"/>
                  </a:lnTo>
                  <a:lnTo>
                    <a:pt x="1261" y="5462"/>
                  </a:lnTo>
                  <a:lnTo>
                    <a:pt x="1210" y="5456"/>
                  </a:lnTo>
                  <a:lnTo>
                    <a:pt x="1158" y="5446"/>
                  </a:lnTo>
                  <a:lnTo>
                    <a:pt x="1107" y="5435"/>
                  </a:lnTo>
                  <a:lnTo>
                    <a:pt x="1054" y="5416"/>
                  </a:lnTo>
                  <a:lnTo>
                    <a:pt x="1003" y="5395"/>
                  </a:lnTo>
                  <a:lnTo>
                    <a:pt x="954" y="5365"/>
                  </a:lnTo>
                  <a:lnTo>
                    <a:pt x="906" y="5333"/>
                  </a:lnTo>
                  <a:lnTo>
                    <a:pt x="894" y="5309"/>
                  </a:lnTo>
                  <a:lnTo>
                    <a:pt x="894" y="5280"/>
                  </a:lnTo>
                  <a:lnTo>
                    <a:pt x="892" y="5265"/>
                  </a:lnTo>
                  <a:lnTo>
                    <a:pt x="894" y="5253"/>
                  </a:lnTo>
                  <a:lnTo>
                    <a:pt x="897" y="5238"/>
                  </a:lnTo>
                  <a:lnTo>
                    <a:pt x="905" y="5227"/>
                  </a:lnTo>
                  <a:lnTo>
                    <a:pt x="912" y="5213"/>
                  </a:lnTo>
                  <a:lnTo>
                    <a:pt x="923" y="5202"/>
                  </a:lnTo>
                  <a:lnTo>
                    <a:pt x="934" y="5189"/>
                  </a:lnTo>
                  <a:lnTo>
                    <a:pt x="948" y="5182"/>
                  </a:lnTo>
                  <a:lnTo>
                    <a:pt x="977" y="5163"/>
                  </a:lnTo>
                  <a:lnTo>
                    <a:pt x="992" y="5154"/>
                  </a:lnTo>
                  <a:lnTo>
                    <a:pt x="997" y="5153"/>
                  </a:lnTo>
                  <a:lnTo>
                    <a:pt x="1017" y="5147"/>
                  </a:lnTo>
                  <a:lnTo>
                    <a:pt x="1039" y="5142"/>
                  </a:lnTo>
                  <a:lnTo>
                    <a:pt x="1059" y="5136"/>
                  </a:lnTo>
                  <a:lnTo>
                    <a:pt x="1081" y="5134"/>
                  </a:lnTo>
                  <a:lnTo>
                    <a:pt x="1101" y="5129"/>
                  </a:lnTo>
                  <a:lnTo>
                    <a:pt x="1121" y="5127"/>
                  </a:lnTo>
                  <a:lnTo>
                    <a:pt x="1143" y="5125"/>
                  </a:lnTo>
                  <a:lnTo>
                    <a:pt x="1165" y="5125"/>
                  </a:lnTo>
                  <a:lnTo>
                    <a:pt x="1214" y="5058"/>
                  </a:lnTo>
                  <a:lnTo>
                    <a:pt x="1252" y="4991"/>
                  </a:lnTo>
                  <a:lnTo>
                    <a:pt x="1283" y="4921"/>
                  </a:lnTo>
                  <a:lnTo>
                    <a:pt x="1309" y="4852"/>
                  </a:lnTo>
                  <a:lnTo>
                    <a:pt x="1329" y="4779"/>
                  </a:lnTo>
                  <a:lnTo>
                    <a:pt x="1349" y="4707"/>
                  </a:lnTo>
                  <a:lnTo>
                    <a:pt x="1369" y="4636"/>
                  </a:lnTo>
                  <a:lnTo>
                    <a:pt x="1396" y="4568"/>
                  </a:lnTo>
                  <a:lnTo>
                    <a:pt x="1402" y="4565"/>
                  </a:lnTo>
                  <a:lnTo>
                    <a:pt x="1411" y="4537"/>
                  </a:lnTo>
                  <a:lnTo>
                    <a:pt x="1422" y="4510"/>
                  </a:lnTo>
                  <a:lnTo>
                    <a:pt x="1434" y="4483"/>
                  </a:lnTo>
                  <a:lnTo>
                    <a:pt x="1449" y="4457"/>
                  </a:lnTo>
                  <a:lnTo>
                    <a:pt x="1460" y="4430"/>
                  </a:lnTo>
                  <a:lnTo>
                    <a:pt x="1473" y="4403"/>
                  </a:lnTo>
                  <a:lnTo>
                    <a:pt x="1484" y="4377"/>
                  </a:lnTo>
                  <a:lnTo>
                    <a:pt x="1493" y="4352"/>
                  </a:lnTo>
                  <a:lnTo>
                    <a:pt x="1482" y="4323"/>
                  </a:lnTo>
                  <a:lnTo>
                    <a:pt x="1478" y="4304"/>
                  </a:lnTo>
                  <a:lnTo>
                    <a:pt x="1436" y="4108"/>
                  </a:lnTo>
                  <a:lnTo>
                    <a:pt x="1436" y="4086"/>
                  </a:lnTo>
                  <a:lnTo>
                    <a:pt x="1438" y="4064"/>
                  </a:lnTo>
                  <a:lnTo>
                    <a:pt x="1440" y="4042"/>
                  </a:lnTo>
                  <a:lnTo>
                    <a:pt x="1445" y="4021"/>
                  </a:lnTo>
                  <a:lnTo>
                    <a:pt x="1451" y="3997"/>
                  </a:lnTo>
                  <a:lnTo>
                    <a:pt x="1458" y="3975"/>
                  </a:lnTo>
                  <a:lnTo>
                    <a:pt x="1469" y="3953"/>
                  </a:lnTo>
                  <a:lnTo>
                    <a:pt x="1482" y="3933"/>
                  </a:lnTo>
                  <a:lnTo>
                    <a:pt x="1511" y="3871"/>
                  </a:lnTo>
                  <a:lnTo>
                    <a:pt x="1511" y="3848"/>
                  </a:lnTo>
                  <a:lnTo>
                    <a:pt x="1511" y="3833"/>
                  </a:lnTo>
                  <a:lnTo>
                    <a:pt x="1502" y="3762"/>
                  </a:lnTo>
                  <a:lnTo>
                    <a:pt x="1505" y="3748"/>
                  </a:lnTo>
                  <a:lnTo>
                    <a:pt x="1505" y="3682"/>
                  </a:lnTo>
                  <a:lnTo>
                    <a:pt x="1502" y="3527"/>
                  </a:lnTo>
                  <a:lnTo>
                    <a:pt x="1500" y="3451"/>
                  </a:lnTo>
                  <a:lnTo>
                    <a:pt x="1496" y="3418"/>
                  </a:lnTo>
                  <a:lnTo>
                    <a:pt x="1493" y="3413"/>
                  </a:lnTo>
                  <a:lnTo>
                    <a:pt x="1493" y="3391"/>
                  </a:lnTo>
                  <a:lnTo>
                    <a:pt x="1491" y="3362"/>
                  </a:lnTo>
                  <a:lnTo>
                    <a:pt x="1491" y="3349"/>
                  </a:lnTo>
                  <a:lnTo>
                    <a:pt x="1482" y="3287"/>
                  </a:lnTo>
                  <a:lnTo>
                    <a:pt x="1491" y="3245"/>
                  </a:lnTo>
                  <a:lnTo>
                    <a:pt x="1449" y="3231"/>
                  </a:lnTo>
                  <a:lnTo>
                    <a:pt x="1422" y="3214"/>
                  </a:lnTo>
                  <a:lnTo>
                    <a:pt x="1396" y="3198"/>
                  </a:lnTo>
                  <a:lnTo>
                    <a:pt x="1372" y="3185"/>
                  </a:lnTo>
                  <a:lnTo>
                    <a:pt x="1351" y="3174"/>
                  </a:lnTo>
                  <a:lnTo>
                    <a:pt x="1327" y="3162"/>
                  </a:lnTo>
                  <a:lnTo>
                    <a:pt x="1305" y="3151"/>
                  </a:lnTo>
                  <a:lnTo>
                    <a:pt x="1281" y="3136"/>
                  </a:lnTo>
                  <a:lnTo>
                    <a:pt x="1260" y="3120"/>
                  </a:lnTo>
                  <a:lnTo>
                    <a:pt x="1238" y="3100"/>
                  </a:lnTo>
                  <a:lnTo>
                    <a:pt x="1220" y="3078"/>
                  </a:lnTo>
                  <a:lnTo>
                    <a:pt x="1205" y="3065"/>
                  </a:lnTo>
                  <a:lnTo>
                    <a:pt x="1190" y="3047"/>
                  </a:lnTo>
                  <a:lnTo>
                    <a:pt x="1189" y="3041"/>
                  </a:lnTo>
                  <a:lnTo>
                    <a:pt x="1172" y="3029"/>
                  </a:lnTo>
                  <a:lnTo>
                    <a:pt x="1156" y="3020"/>
                  </a:lnTo>
                  <a:lnTo>
                    <a:pt x="1139" y="3012"/>
                  </a:lnTo>
                  <a:lnTo>
                    <a:pt x="1125" y="3009"/>
                  </a:lnTo>
                  <a:lnTo>
                    <a:pt x="1108" y="3005"/>
                  </a:lnTo>
                  <a:lnTo>
                    <a:pt x="1092" y="3003"/>
                  </a:lnTo>
                  <a:lnTo>
                    <a:pt x="1076" y="3001"/>
                  </a:lnTo>
                  <a:lnTo>
                    <a:pt x="1059" y="3000"/>
                  </a:lnTo>
                  <a:lnTo>
                    <a:pt x="1043" y="3000"/>
                  </a:lnTo>
                  <a:lnTo>
                    <a:pt x="1030" y="3009"/>
                  </a:lnTo>
                  <a:lnTo>
                    <a:pt x="1017" y="3020"/>
                  </a:lnTo>
                  <a:lnTo>
                    <a:pt x="1007" y="3027"/>
                  </a:lnTo>
                  <a:lnTo>
                    <a:pt x="996" y="3036"/>
                  </a:lnTo>
                  <a:lnTo>
                    <a:pt x="983" y="3041"/>
                  </a:lnTo>
                  <a:lnTo>
                    <a:pt x="972" y="3049"/>
                  </a:lnTo>
                  <a:lnTo>
                    <a:pt x="961" y="3054"/>
                  </a:lnTo>
                  <a:lnTo>
                    <a:pt x="950" y="3061"/>
                  </a:lnTo>
                  <a:lnTo>
                    <a:pt x="932" y="3069"/>
                  </a:lnTo>
                  <a:lnTo>
                    <a:pt x="908" y="3074"/>
                  </a:lnTo>
                  <a:lnTo>
                    <a:pt x="877" y="3071"/>
                  </a:lnTo>
                  <a:lnTo>
                    <a:pt x="868" y="3074"/>
                  </a:lnTo>
                  <a:lnTo>
                    <a:pt x="852" y="3098"/>
                  </a:lnTo>
                  <a:lnTo>
                    <a:pt x="821" y="3116"/>
                  </a:lnTo>
                  <a:lnTo>
                    <a:pt x="766" y="3160"/>
                  </a:lnTo>
                  <a:lnTo>
                    <a:pt x="748" y="3163"/>
                  </a:lnTo>
                  <a:lnTo>
                    <a:pt x="701" y="3125"/>
                  </a:lnTo>
                  <a:lnTo>
                    <a:pt x="695" y="3112"/>
                  </a:lnTo>
                  <a:lnTo>
                    <a:pt x="686" y="3098"/>
                  </a:lnTo>
                  <a:lnTo>
                    <a:pt x="677" y="3081"/>
                  </a:lnTo>
                  <a:lnTo>
                    <a:pt x="671" y="3069"/>
                  </a:lnTo>
                  <a:lnTo>
                    <a:pt x="668" y="3054"/>
                  </a:lnTo>
                  <a:lnTo>
                    <a:pt x="664" y="3043"/>
                  </a:lnTo>
                  <a:lnTo>
                    <a:pt x="659" y="3029"/>
                  </a:lnTo>
                  <a:lnTo>
                    <a:pt x="655" y="3016"/>
                  </a:lnTo>
                  <a:lnTo>
                    <a:pt x="651" y="3001"/>
                  </a:lnTo>
                  <a:lnTo>
                    <a:pt x="648" y="2989"/>
                  </a:lnTo>
                  <a:lnTo>
                    <a:pt x="637" y="2936"/>
                  </a:lnTo>
                  <a:lnTo>
                    <a:pt x="630" y="2885"/>
                  </a:lnTo>
                  <a:lnTo>
                    <a:pt x="622" y="2834"/>
                  </a:lnTo>
                  <a:lnTo>
                    <a:pt x="619" y="2783"/>
                  </a:lnTo>
                  <a:lnTo>
                    <a:pt x="613" y="2730"/>
                  </a:lnTo>
                  <a:lnTo>
                    <a:pt x="611" y="2679"/>
                  </a:lnTo>
                  <a:lnTo>
                    <a:pt x="608" y="2626"/>
                  </a:lnTo>
                  <a:lnTo>
                    <a:pt x="606" y="2576"/>
                  </a:lnTo>
                  <a:lnTo>
                    <a:pt x="604" y="2494"/>
                  </a:lnTo>
                  <a:lnTo>
                    <a:pt x="600" y="2423"/>
                  </a:lnTo>
                  <a:lnTo>
                    <a:pt x="606" y="2419"/>
                  </a:lnTo>
                  <a:lnTo>
                    <a:pt x="597" y="2401"/>
                  </a:lnTo>
                  <a:lnTo>
                    <a:pt x="600" y="2381"/>
                  </a:lnTo>
                  <a:lnTo>
                    <a:pt x="604" y="2333"/>
                  </a:lnTo>
                  <a:lnTo>
                    <a:pt x="517" y="2232"/>
                  </a:lnTo>
                  <a:lnTo>
                    <a:pt x="497" y="2208"/>
                  </a:lnTo>
                  <a:lnTo>
                    <a:pt x="493" y="2199"/>
                  </a:lnTo>
                  <a:lnTo>
                    <a:pt x="417" y="2197"/>
                  </a:lnTo>
                  <a:lnTo>
                    <a:pt x="407" y="2202"/>
                  </a:lnTo>
                  <a:lnTo>
                    <a:pt x="369" y="2212"/>
                  </a:lnTo>
                  <a:lnTo>
                    <a:pt x="284" y="2184"/>
                  </a:lnTo>
                  <a:lnTo>
                    <a:pt x="271" y="2168"/>
                  </a:lnTo>
                  <a:lnTo>
                    <a:pt x="262" y="2150"/>
                  </a:lnTo>
                  <a:lnTo>
                    <a:pt x="245" y="2164"/>
                  </a:lnTo>
                  <a:lnTo>
                    <a:pt x="229" y="2170"/>
                  </a:lnTo>
                  <a:lnTo>
                    <a:pt x="218" y="2173"/>
                  </a:lnTo>
                  <a:lnTo>
                    <a:pt x="202" y="2172"/>
                  </a:lnTo>
                  <a:lnTo>
                    <a:pt x="187" y="2170"/>
                  </a:lnTo>
                  <a:lnTo>
                    <a:pt x="173" y="2166"/>
                  </a:lnTo>
                  <a:lnTo>
                    <a:pt x="160" y="2162"/>
                  </a:lnTo>
                  <a:lnTo>
                    <a:pt x="143" y="2155"/>
                  </a:lnTo>
                  <a:lnTo>
                    <a:pt x="131" y="2146"/>
                  </a:lnTo>
                  <a:lnTo>
                    <a:pt x="120" y="2133"/>
                  </a:lnTo>
                  <a:lnTo>
                    <a:pt x="109" y="2119"/>
                  </a:lnTo>
                  <a:lnTo>
                    <a:pt x="100" y="2102"/>
                  </a:lnTo>
                  <a:lnTo>
                    <a:pt x="96" y="2071"/>
                  </a:lnTo>
                  <a:lnTo>
                    <a:pt x="62" y="2055"/>
                  </a:lnTo>
                  <a:lnTo>
                    <a:pt x="45" y="2046"/>
                  </a:lnTo>
                  <a:lnTo>
                    <a:pt x="20" y="2004"/>
                  </a:lnTo>
                  <a:lnTo>
                    <a:pt x="12" y="1977"/>
                  </a:lnTo>
                  <a:lnTo>
                    <a:pt x="3" y="1949"/>
                  </a:lnTo>
                  <a:lnTo>
                    <a:pt x="0" y="1924"/>
                  </a:lnTo>
                  <a:lnTo>
                    <a:pt x="0" y="1899"/>
                  </a:lnTo>
                  <a:lnTo>
                    <a:pt x="3" y="1875"/>
                  </a:lnTo>
                  <a:lnTo>
                    <a:pt x="7" y="1848"/>
                  </a:lnTo>
                  <a:lnTo>
                    <a:pt x="12" y="1822"/>
                  </a:lnTo>
                  <a:lnTo>
                    <a:pt x="20" y="1797"/>
                  </a:lnTo>
                  <a:lnTo>
                    <a:pt x="31" y="1773"/>
                  </a:lnTo>
                  <a:lnTo>
                    <a:pt x="31" y="1762"/>
                  </a:lnTo>
                  <a:lnTo>
                    <a:pt x="36" y="1751"/>
                  </a:lnTo>
                  <a:lnTo>
                    <a:pt x="40" y="1740"/>
                  </a:lnTo>
                  <a:lnTo>
                    <a:pt x="47" y="1729"/>
                  </a:lnTo>
                  <a:lnTo>
                    <a:pt x="52" y="1718"/>
                  </a:lnTo>
                  <a:lnTo>
                    <a:pt x="62" y="1711"/>
                  </a:lnTo>
                  <a:lnTo>
                    <a:pt x="71" y="1702"/>
                  </a:lnTo>
                  <a:lnTo>
                    <a:pt x="82" y="1698"/>
                  </a:lnTo>
                  <a:lnTo>
                    <a:pt x="147" y="1687"/>
                  </a:lnTo>
                  <a:lnTo>
                    <a:pt x="185" y="1717"/>
                  </a:lnTo>
                  <a:lnTo>
                    <a:pt x="247" y="1717"/>
                  </a:lnTo>
                  <a:lnTo>
                    <a:pt x="280" y="1633"/>
                  </a:lnTo>
                  <a:lnTo>
                    <a:pt x="327" y="1616"/>
                  </a:lnTo>
                  <a:lnTo>
                    <a:pt x="389" y="1656"/>
                  </a:lnTo>
                  <a:lnTo>
                    <a:pt x="402" y="1669"/>
                  </a:lnTo>
                  <a:lnTo>
                    <a:pt x="407" y="1684"/>
                  </a:lnTo>
                  <a:lnTo>
                    <a:pt x="433" y="1706"/>
                  </a:lnTo>
                  <a:lnTo>
                    <a:pt x="458" y="1733"/>
                  </a:lnTo>
                  <a:lnTo>
                    <a:pt x="482" y="1760"/>
                  </a:lnTo>
                  <a:lnTo>
                    <a:pt x="506" y="1788"/>
                  </a:lnTo>
                  <a:lnTo>
                    <a:pt x="528" y="1813"/>
                  </a:lnTo>
                  <a:lnTo>
                    <a:pt x="553" y="1840"/>
                  </a:lnTo>
                  <a:lnTo>
                    <a:pt x="577" y="1866"/>
                  </a:lnTo>
                  <a:lnTo>
                    <a:pt x="606" y="1891"/>
                  </a:lnTo>
                  <a:lnTo>
                    <a:pt x="662" y="1929"/>
                  </a:lnTo>
                  <a:lnTo>
                    <a:pt x="693" y="1935"/>
                  </a:lnTo>
                  <a:lnTo>
                    <a:pt x="726" y="1937"/>
                  </a:lnTo>
                  <a:lnTo>
                    <a:pt x="759" y="1931"/>
                  </a:lnTo>
                  <a:lnTo>
                    <a:pt x="792" y="1924"/>
                  </a:lnTo>
                  <a:lnTo>
                    <a:pt x="823" y="1911"/>
                  </a:lnTo>
                  <a:lnTo>
                    <a:pt x="855" y="1899"/>
                  </a:lnTo>
                  <a:lnTo>
                    <a:pt x="888" y="1884"/>
                  </a:lnTo>
                  <a:lnTo>
                    <a:pt x="921" y="1873"/>
                  </a:lnTo>
                  <a:lnTo>
                    <a:pt x="932" y="1871"/>
                  </a:lnTo>
                  <a:lnTo>
                    <a:pt x="977" y="1891"/>
                  </a:lnTo>
                  <a:lnTo>
                    <a:pt x="988" y="1909"/>
                  </a:lnTo>
                  <a:lnTo>
                    <a:pt x="996" y="1929"/>
                  </a:lnTo>
                  <a:lnTo>
                    <a:pt x="1001" y="1949"/>
                  </a:lnTo>
                  <a:lnTo>
                    <a:pt x="1003" y="1971"/>
                  </a:lnTo>
                  <a:lnTo>
                    <a:pt x="999" y="1991"/>
                  </a:lnTo>
                  <a:lnTo>
                    <a:pt x="996" y="2011"/>
                  </a:lnTo>
                  <a:lnTo>
                    <a:pt x="988" y="2033"/>
                  </a:lnTo>
                  <a:lnTo>
                    <a:pt x="983" y="2055"/>
                  </a:lnTo>
                  <a:lnTo>
                    <a:pt x="965" y="2079"/>
                  </a:lnTo>
                  <a:lnTo>
                    <a:pt x="946" y="2101"/>
                  </a:lnTo>
                  <a:lnTo>
                    <a:pt x="925" y="2115"/>
                  </a:lnTo>
                  <a:lnTo>
                    <a:pt x="905" y="2130"/>
                  </a:lnTo>
                  <a:lnTo>
                    <a:pt x="883" y="2137"/>
                  </a:lnTo>
                  <a:lnTo>
                    <a:pt x="863" y="2142"/>
                  </a:lnTo>
                  <a:lnTo>
                    <a:pt x="841" y="2144"/>
                  </a:lnTo>
                  <a:lnTo>
                    <a:pt x="823" y="2144"/>
                  </a:lnTo>
                  <a:lnTo>
                    <a:pt x="779" y="2137"/>
                  </a:lnTo>
                  <a:lnTo>
                    <a:pt x="793" y="2179"/>
                  </a:lnTo>
                  <a:lnTo>
                    <a:pt x="826" y="2212"/>
                  </a:lnTo>
                  <a:lnTo>
                    <a:pt x="846" y="2255"/>
                  </a:lnTo>
                  <a:lnTo>
                    <a:pt x="852" y="2283"/>
                  </a:lnTo>
                  <a:lnTo>
                    <a:pt x="870" y="2297"/>
                  </a:lnTo>
                  <a:lnTo>
                    <a:pt x="888" y="2317"/>
                  </a:lnTo>
                  <a:lnTo>
                    <a:pt x="906" y="2337"/>
                  </a:lnTo>
                  <a:lnTo>
                    <a:pt x="925" y="2359"/>
                  </a:lnTo>
                  <a:lnTo>
                    <a:pt x="939" y="2381"/>
                  </a:lnTo>
                  <a:lnTo>
                    <a:pt x="956" y="2403"/>
                  </a:lnTo>
                  <a:lnTo>
                    <a:pt x="968" y="2424"/>
                  </a:lnTo>
                  <a:lnTo>
                    <a:pt x="981" y="2448"/>
                  </a:lnTo>
                  <a:lnTo>
                    <a:pt x="1052" y="2503"/>
                  </a:lnTo>
                  <a:lnTo>
                    <a:pt x="1149" y="2559"/>
                  </a:lnTo>
                  <a:lnTo>
                    <a:pt x="1189" y="2588"/>
                  </a:lnTo>
                  <a:lnTo>
                    <a:pt x="1205" y="2599"/>
                  </a:lnTo>
                  <a:lnTo>
                    <a:pt x="1214" y="2594"/>
                  </a:lnTo>
                  <a:lnTo>
                    <a:pt x="1285" y="2597"/>
                  </a:lnTo>
                  <a:lnTo>
                    <a:pt x="1307" y="2608"/>
                  </a:lnTo>
                  <a:lnTo>
                    <a:pt x="1322" y="2599"/>
                  </a:lnTo>
                  <a:lnTo>
                    <a:pt x="1336" y="2597"/>
                  </a:lnTo>
                  <a:lnTo>
                    <a:pt x="1383" y="2566"/>
                  </a:lnTo>
                  <a:lnTo>
                    <a:pt x="1433" y="2530"/>
                  </a:lnTo>
                  <a:lnTo>
                    <a:pt x="1478" y="2488"/>
                  </a:lnTo>
                  <a:lnTo>
                    <a:pt x="1524" y="2445"/>
                  </a:lnTo>
                  <a:lnTo>
                    <a:pt x="1562" y="2395"/>
                  </a:lnTo>
                  <a:lnTo>
                    <a:pt x="1598" y="2346"/>
                  </a:lnTo>
                  <a:lnTo>
                    <a:pt x="1627" y="2295"/>
                  </a:lnTo>
                  <a:lnTo>
                    <a:pt x="1651" y="2248"/>
                  </a:lnTo>
                  <a:lnTo>
                    <a:pt x="1653" y="2221"/>
                  </a:lnTo>
                  <a:lnTo>
                    <a:pt x="1644" y="2208"/>
                  </a:lnTo>
                  <a:lnTo>
                    <a:pt x="1638" y="2179"/>
                  </a:lnTo>
                  <a:lnTo>
                    <a:pt x="1627" y="2135"/>
                  </a:lnTo>
                  <a:lnTo>
                    <a:pt x="1618" y="2102"/>
                  </a:lnTo>
                  <a:lnTo>
                    <a:pt x="1609" y="2071"/>
                  </a:lnTo>
                  <a:lnTo>
                    <a:pt x="1502" y="2031"/>
                  </a:lnTo>
                  <a:lnTo>
                    <a:pt x="1478" y="2004"/>
                  </a:lnTo>
                  <a:lnTo>
                    <a:pt x="1458" y="1980"/>
                  </a:lnTo>
                  <a:lnTo>
                    <a:pt x="1440" y="1962"/>
                  </a:lnTo>
                  <a:lnTo>
                    <a:pt x="1425" y="1924"/>
                  </a:lnTo>
                  <a:lnTo>
                    <a:pt x="1420" y="1888"/>
                  </a:lnTo>
                  <a:lnTo>
                    <a:pt x="1422" y="1844"/>
                  </a:lnTo>
                  <a:lnTo>
                    <a:pt x="1434" y="1808"/>
                  </a:lnTo>
                  <a:lnTo>
                    <a:pt x="1449" y="1791"/>
                  </a:lnTo>
                  <a:lnTo>
                    <a:pt x="1467" y="1780"/>
                  </a:lnTo>
                  <a:lnTo>
                    <a:pt x="1484" y="1771"/>
                  </a:lnTo>
                  <a:lnTo>
                    <a:pt x="1502" y="1760"/>
                  </a:lnTo>
                  <a:lnTo>
                    <a:pt x="1525" y="1751"/>
                  </a:lnTo>
                  <a:lnTo>
                    <a:pt x="1525" y="1735"/>
                  </a:lnTo>
                  <a:lnTo>
                    <a:pt x="1531" y="1718"/>
                  </a:lnTo>
                  <a:lnTo>
                    <a:pt x="1538" y="1702"/>
                  </a:lnTo>
                  <a:lnTo>
                    <a:pt x="1551" y="1687"/>
                  </a:lnTo>
                  <a:lnTo>
                    <a:pt x="1564" y="1673"/>
                  </a:lnTo>
                  <a:lnTo>
                    <a:pt x="1580" y="1662"/>
                  </a:lnTo>
                  <a:lnTo>
                    <a:pt x="1596" y="1651"/>
                  </a:lnTo>
                  <a:lnTo>
                    <a:pt x="1615" y="1647"/>
                  </a:lnTo>
                  <a:lnTo>
                    <a:pt x="1615" y="1633"/>
                  </a:lnTo>
                  <a:lnTo>
                    <a:pt x="1525" y="1473"/>
                  </a:lnTo>
                  <a:lnTo>
                    <a:pt x="1524" y="1464"/>
                  </a:lnTo>
                  <a:lnTo>
                    <a:pt x="1520" y="1458"/>
                  </a:lnTo>
                  <a:lnTo>
                    <a:pt x="1507" y="1449"/>
                  </a:lnTo>
                  <a:lnTo>
                    <a:pt x="1500" y="1453"/>
                  </a:lnTo>
                  <a:lnTo>
                    <a:pt x="1413" y="1434"/>
                  </a:lnTo>
                  <a:lnTo>
                    <a:pt x="1396" y="1391"/>
                  </a:lnTo>
                  <a:lnTo>
                    <a:pt x="1380" y="1367"/>
                  </a:lnTo>
                  <a:lnTo>
                    <a:pt x="1365" y="1345"/>
                  </a:lnTo>
                  <a:lnTo>
                    <a:pt x="1363" y="1325"/>
                  </a:lnTo>
                  <a:lnTo>
                    <a:pt x="1354" y="1251"/>
                  </a:lnTo>
                  <a:lnTo>
                    <a:pt x="1312" y="1293"/>
                  </a:lnTo>
                  <a:lnTo>
                    <a:pt x="1303" y="1296"/>
                  </a:lnTo>
                  <a:lnTo>
                    <a:pt x="1289" y="1302"/>
                  </a:lnTo>
                  <a:lnTo>
                    <a:pt x="1272" y="1305"/>
                  </a:lnTo>
                  <a:lnTo>
                    <a:pt x="1256" y="1307"/>
                  </a:lnTo>
                  <a:lnTo>
                    <a:pt x="1240" y="1305"/>
                  </a:lnTo>
                  <a:lnTo>
                    <a:pt x="1225" y="1305"/>
                  </a:lnTo>
                  <a:lnTo>
                    <a:pt x="1209" y="1300"/>
                  </a:lnTo>
                  <a:lnTo>
                    <a:pt x="1192" y="1294"/>
                  </a:lnTo>
                  <a:lnTo>
                    <a:pt x="1176" y="1287"/>
                  </a:lnTo>
                  <a:lnTo>
                    <a:pt x="1161" y="1278"/>
                  </a:lnTo>
                  <a:lnTo>
                    <a:pt x="1132" y="1242"/>
                  </a:lnTo>
                  <a:lnTo>
                    <a:pt x="1105" y="1189"/>
                  </a:lnTo>
                  <a:lnTo>
                    <a:pt x="1099" y="1163"/>
                  </a:lnTo>
                  <a:lnTo>
                    <a:pt x="1096" y="1140"/>
                  </a:lnTo>
                  <a:lnTo>
                    <a:pt x="1092" y="1116"/>
                  </a:lnTo>
                  <a:lnTo>
                    <a:pt x="1094" y="1092"/>
                  </a:lnTo>
                  <a:lnTo>
                    <a:pt x="1096" y="1067"/>
                  </a:lnTo>
                  <a:lnTo>
                    <a:pt x="1103" y="1043"/>
                  </a:lnTo>
                  <a:lnTo>
                    <a:pt x="1112" y="1020"/>
                  </a:lnTo>
                  <a:lnTo>
                    <a:pt x="1129" y="996"/>
                  </a:lnTo>
                  <a:lnTo>
                    <a:pt x="1152" y="972"/>
                  </a:lnTo>
                  <a:lnTo>
                    <a:pt x="1158" y="967"/>
                  </a:lnTo>
                  <a:lnTo>
                    <a:pt x="1176" y="963"/>
                  </a:lnTo>
                  <a:lnTo>
                    <a:pt x="1185" y="958"/>
                  </a:lnTo>
                  <a:lnTo>
                    <a:pt x="1200" y="954"/>
                  </a:lnTo>
                  <a:lnTo>
                    <a:pt x="1220" y="954"/>
                  </a:lnTo>
                  <a:lnTo>
                    <a:pt x="1265" y="954"/>
                  </a:lnTo>
                  <a:lnTo>
                    <a:pt x="1271" y="952"/>
                  </a:lnTo>
                  <a:lnTo>
                    <a:pt x="1287" y="930"/>
                  </a:lnTo>
                  <a:lnTo>
                    <a:pt x="1301" y="910"/>
                  </a:lnTo>
                  <a:lnTo>
                    <a:pt x="1311" y="888"/>
                  </a:lnTo>
                  <a:lnTo>
                    <a:pt x="1320" y="868"/>
                  </a:lnTo>
                  <a:lnTo>
                    <a:pt x="1325" y="847"/>
                  </a:lnTo>
                  <a:lnTo>
                    <a:pt x="1332" y="825"/>
                  </a:lnTo>
                  <a:lnTo>
                    <a:pt x="1340" y="803"/>
                  </a:lnTo>
                  <a:lnTo>
                    <a:pt x="1349" y="783"/>
                  </a:lnTo>
                  <a:lnTo>
                    <a:pt x="1360" y="637"/>
                  </a:lnTo>
                  <a:lnTo>
                    <a:pt x="1372" y="581"/>
                  </a:lnTo>
                  <a:lnTo>
                    <a:pt x="1387" y="554"/>
                  </a:lnTo>
                  <a:lnTo>
                    <a:pt x="1389" y="534"/>
                  </a:lnTo>
                  <a:lnTo>
                    <a:pt x="1393" y="486"/>
                  </a:lnTo>
                  <a:lnTo>
                    <a:pt x="1420" y="355"/>
                  </a:lnTo>
                  <a:lnTo>
                    <a:pt x="1443" y="321"/>
                  </a:lnTo>
                  <a:lnTo>
                    <a:pt x="1454" y="308"/>
                  </a:lnTo>
                  <a:lnTo>
                    <a:pt x="1458" y="272"/>
                  </a:lnTo>
                  <a:lnTo>
                    <a:pt x="1469" y="235"/>
                  </a:lnTo>
                  <a:lnTo>
                    <a:pt x="1480" y="199"/>
                  </a:lnTo>
                  <a:lnTo>
                    <a:pt x="1498" y="164"/>
                  </a:lnTo>
                  <a:lnTo>
                    <a:pt x="1518" y="128"/>
                  </a:lnTo>
                  <a:lnTo>
                    <a:pt x="1544" y="93"/>
                  </a:lnTo>
                  <a:lnTo>
                    <a:pt x="1571" y="60"/>
                  </a:lnTo>
                  <a:lnTo>
                    <a:pt x="1606" y="29"/>
                  </a:lnTo>
                  <a:lnTo>
                    <a:pt x="1631" y="15"/>
                  </a:lnTo>
                  <a:lnTo>
                    <a:pt x="1657" y="6"/>
                  </a:lnTo>
                  <a:lnTo>
                    <a:pt x="1682" y="0"/>
                  </a:lnTo>
                  <a:lnTo>
                    <a:pt x="1708" y="0"/>
                  </a:lnTo>
                  <a:lnTo>
                    <a:pt x="1733" y="0"/>
                  </a:lnTo>
                  <a:lnTo>
                    <a:pt x="1758" y="8"/>
                  </a:lnTo>
                  <a:lnTo>
                    <a:pt x="1784" y="17"/>
                  </a:lnTo>
                  <a:lnTo>
                    <a:pt x="1811" y="33"/>
                  </a:lnTo>
                  <a:lnTo>
                    <a:pt x="1882" y="100"/>
                  </a:lnTo>
                  <a:lnTo>
                    <a:pt x="1926" y="179"/>
                  </a:lnTo>
                  <a:lnTo>
                    <a:pt x="1935" y="171"/>
                  </a:lnTo>
                  <a:lnTo>
                    <a:pt x="1946" y="166"/>
                  </a:lnTo>
                  <a:lnTo>
                    <a:pt x="1957" y="161"/>
                  </a:lnTo>
                  <a:lnTo>
                    <a:pt x="1968" y="157"/>
                  </a:lnTo>
                  <a:lnTo>
                    <a:pt x="1977" y="151"/>
                  </a:lnTo>
                  <a:lnTo>
                    <a:pt x="1988" y="151"/>
                  </a:lnTo>
                  <a:lnTo>
                    <a:pt x="1999" y="150"/>
                  </a:lnTo>
                  <a:lnTo>
                    <a:pt x="2010" y="151"/>
                  </a:lnTo>
                  <a:lnTo>
                    <a:pt x="2026" y="155"/>
                  </a:lnTo>
                  <a:lnTo>
                    <a:pt x="2043" y="164"/>
                  </a:lnTo>
                  <a:lnTo>
                    <a:pt x="2053" y="173"/>
                  </a:lnTo>
                  <a:lnTo>
                    <a:pt x="2066" y="188"/>
                  </a:lnTo>
                  <a:lnTo>
                    <a:pt x="2073" y="201"/>
                  </a:lnTo>
                  <a:lnTo>
                    <a:pt x="2081" y="217"/>
                  </a:lnTo>
                  <a:lnTo>
                    <a:pt x="2086" y="233"/>
                  </a:lnTo>
                  <a:lnTo>
                    <a:pt x="2092" y="250"/>
                  </a:lnTo>
                  <a:lnTo>
                    <a:pt x="2099" y="293"/>
                  </a:lnTo>
                  <a:lnTo>
                    <a:pt x="2099" y="313"/>
                  </a:lnTo>
                  <a:lnTo>
                    <a:pt x="2101" y="459"/>
                  </a:lnTo>
                  <a:lnTo>
                    <a:pt x="2101" y="477"/>
                  </a:lnTo>
                  <a:lnTo>
                    <a:pt x="2124" y="570"/>
                  </a:lnTo>
                  <a:lnTo>
                    <a:pt x="2146" y="610"/>
                  </a:lnTo>
                  <a:lnTo>
                    <a:pt x="2152" y="626"/>
                  </a:lnTo>
                  <a:lnTo>
                    <a:pt x="2163" y="650"/>
                  </a:lnTo>
                  <a:lnTo>
                    <a:pt x="2170" y="665"/>
                  </a:lnTo>
                  <a:lnTo>
                    <a:pt x="2194" y="717"/>
                  </a:lnTo>
                  <a:lnTo>
                    <a:pt x="2206" y="772"/>
                  </a:lnTo>
                  <a:lnTo>
                    <a:pt x="2215" y="827"/>
                  </a:lnTo>
                  <a:lnTo>
                    <a:pt x="2215" y="881"/>
                  </a:lnTo>
                  <a:lnTo>
                    <a:pt x="2215" y="936"/>
                  </a:lnTo>
                  <a:lnTo>
                    <a:pt x="2206" y="990"/>
                  </a:lnTo>
                  <a:lnTo>
                    <a:pt x="2197" y="1045"/>
                  </a:lnTo>
                  <a:lnTo>
                    <a:pt x="2185" y="1100"/>
                  </a:lnTo>
                  <a:lnTo>
                    <a:pt x="2170" y="1156"/>
                  </a:lnTo>
                  <a:lnTo>
                    <a:pt x="2155" y="1216"/>
                  </a:lnTo>
                  <a:lnTo>
                    <a:pt x="2139" y="1272"/>
                  </a:lnTo>
                  <a:lnTo>
                    <a:pt x="2124" y="1274"/>
                  </a:lnTo>
                  <a:lnTo>
                    <a:pt x="2124" y="1293"/>
                  </a:lnTo>
                  <a:lnTo>
                    <a:pt x="2124" y="1311"/>
                  </a:lnTo>
                  <a:lnTo>
                    <a:pt x="2126" y="1334"/>
                  </a:lnTo>
                  <a:lnTo>
                    <a:pt x="2128" y="1360"/>
                  </a:lnTo>
                  <a:lnTo>
                    <a:pt x="2126" y="1383"/>
                  </a:lnTo>
                  <a:lnTo>
                    <a:pt x="2126" y="1409"/>
                  </a:lnTo>
                  <a:lnTo>
                    <a:pt x="2123" y="1433"/>
                  </a:lnTo>
                  <a:lnTo>
                    <a:pt x="2119" y="1458"/>
                  </a:lnTo>
                  <a:lnTo>
                    <a:pt x="2114" y="1484"/>
                  </a:lnTo>
                  <a:lnTo>
                    <a:pt x="2108" y="1509"/>
                  </a:lnTo>
                  <a:lnTo>
                    <a:pt x="2114" y="1609"/>
                  </a:lnTo>
                  <a:lnTo>
                    <a:pt x="2114" y="1656"/>
                  </a:lnTo>
                  <a:lnTo>
                    <a:pt x="2119" y="1666"/>
                  </a:lnTo>
                  <a:lnTo>
                    <a:pt x="2124" y="1677"/>
                  </a:lnTo>
                  <a:lnTo>
                    <a:pt x="2130" y="1687"/>
                  </a:lnTo>
                  <a:lnTo>
                    <a:pt x="2137" y="1698"/>
                  </a:lnTo>
                  <a:lnTo>
                    <a:pt x="2141" y="1707"/>
                  </a:lnTo>
                  <a:lnTo>
                    <a:pt x="2144" y="1718"/>
                  </a:lnTo>
                  <a:lnTo>
                    <a:pt x="2148" y="1729"/>
                  </a:lnTo>
                  <a:lnTo>
                    <a:pt x="2152" y="1740"/>
                  </a:lnTo>
                  <a:lnTo>
                    <a:pt x="2166" y="1829"/>
                  </a:lnTo>
                  <a:lnTo>
                    <a:pt x="2170" y="1835"/>
                  </a:lnTo>
                  <a:lnTo>
                    <a:pt x="2217" y="1857"/>
                  </a:lnTo>
                  <a:lnTo>
                    <a:pt x="2226" y="1882"/>
                  </a:lnTo>
                  <a:lnTo>
                    <a:pt x="2230" y="1897"/>
                  </a:lnTo>
                  <a:lnTo>
                    <a:pt x="2232" y="1913"/>
                  </a:lnTo>
                  <a:lnTo>
                    <a:pt x="2234" y="1929"/>
                  </a:lnTo>
                  <a:lnTo>
                    <a:pt x="2237" y="1946"/>
                  </a:lnTo>
                  <a:lnTo>
                    <a:pt x="2239" y="1960"/>
                  </a:lnTo>
                  <a:lnTo>
                    <a:pt x="2245" y="1975"/>
                  </a:lnTo>
                  <a:lnTo>
                    <a:pt x="2250" y="1991"/>
                  </a:lnTo>
                  <a:lnTo>
                    <a:pt x="2261" y="2008"/>
                  </a:lnTo>
                  <a:lnTo>
                    <a:pt x="2430" y="2093"/>
                  </a:lnTo>
                  <a:lnTo>
                    <a:pt x="2445" y="2111"/>
                  </a:lnTo>
                  <a:lnTo>
                    <a:pt x="2485" y="2121"/>
                  </a:lnTo>
                  <a:lnTo>
                    <a:pt x="2529" y="2130"/>
                  </a:lnTo>
                  <a:lnTo>
                    <a:pt x="2569" y="2137"/>
                  </a:lnTo>
                  <a:lnTo>
                    <a:pt x="2612" y="2146"/>
                  </a:lnTo>
                  <a:lnTo>
                    <a:pt x="2652" y="2151"/>
                  </a:lnTo>
                  <a:lnTo>
                    <a:pt x="2694" y="2159"/>
                  </a:lnTo>
                  <a:lnTo>
                    <a:pt x="2736" y="2166"/>
                  </a:lnTo>
                  <a:lnTo>
                    <a:pt x="2780" y="2173"/>
                  </a:lnTo>
                  <a:lnTo>
                    <a:pt x="2882" y="2168"/>
                  </a:lnTo>
                  <a:lnTo>
                    <a:pt x="2916" y="2159"/>
                  </a:lnTo>
                  <a:lnTo>
                    <a:pt x="3029" y="2117"/>
                  </a:lnTo>
                  <a:lnTo>
                    <a:pt x="3057" y="2108"/>
                  </a:lnTo>
                  <a:lnTo>
                    <a:pt x="3095" y="2088"/>
                  </a:lnTo>
                  <a:lnTo>
                    <a:pt x="3109" y="2081"/>
                  </a:lnTo>
                  <a:lnTo>
                    <a:pt x="3115" y="2081"/>
                  </a:lnTo>
                  <a:lnTo>
                    <a:pt x="3233" y="2028"/>
                  </a:lnTo>
                  <a:lnTo>
                    <a:pt x="3241" y="2024"/>
                  </a:lnTo>
                  <a:lnTo>
                    <a:pt x="3259" y="2033"/>
                  </a:lnTo>
                  <a:lnTo>
                    <a:pt x="3259" y="2042"/>
                  </a:lnTo>
                  <a:lnTo>
                    <a:pt x="3279" y="2051"/>
                  </a:lnTo>
                  <a:lnTo>
                    <a:pt x="3282" y="2064"/>
                  </a:lnTo>
                  <a:lnTo>
                    <a:pt x="3302" y="2061"/>
                  </a:lnTo>
                  <a:lnTo>
                    <a:pt x="3306" y="2075"/>
                  </a:lnTo>
                  <a:lnTo>
                    <a:pt x="3335" y="2061"/>
                  </a:lnTo>
                  <a:lnTo>
                    <a:pt x="3343" y="2181"/>
                  </a:lnTo>
                  <a:lnTo>
                    <a:pt x="3346" y="2301"/>
                  </a:lnTo>
                  <a:lnTo>
                    <a:pt x="3341" y="2423"/>
                  </a:lnTo>
                  <a:lnTo>
                    <a:pt x="3335" y="2545"/>
                  </a:lnTo>
                  <a:lnTo>
                    <a:pt x="3324" y="2665"/>
                  </a:lnTo>
                  <a:lnTo>
                    <a:pt x="3313" y="2787"/>
                  </a:lnTo>
                  <a:lnTo>
                    <a:pt x="3299" y="2909"/>
                  </a:lnTo>
                  <a:lnTo>
                    <a:pt x="3288" y="3031"/>
                  </a:lnTo>
                  <a:lnTo>
                    <a:pt x="3273" y="3054"/>
                  </a:lnTo>
                  <a:lnTo>
                    <a:pt x="3252" y="3071"/>
                  </a:lnTo>
                  <a:lnTo>
                    <a:pt x="3242" y="3080"/>
                  </a:lnTo>
                  <a:lnTo>
                    <a:pt x="3219" y="3094"/>
                  </a:lnTo>
                  <a:lnTo>
                    <a:pt x="3193" y="3116"/>
                  </a:lnTo>
                  <a:lnTo>
                    <a:pt x="3162" y="3125"/>
                  </a:lnTo>
                  <a:lnTo>
                    <a:pt x="3139" y="3182"/>
                  </a:lnTo>
                  <a:lnTo>
                    <a:pt x="3124" y="3187"/>
                  </a:lnTo>
                  <a:lnTo>
                    <a:pt x="3035" y="3211"/>
                  </a:lnTo>
                  <a:lnTo>
                    <a:pt x="2946" y="3243"/>
                  </a:lnTo>
                  <a:lnTo>
                    <a:pt x="2920" y="3253"/>
                  </a:lnTo>
                  <a:lnTo>
                    <a:pt x="2907" y="3258"/>
                  </a:lnTo>
                  <a:lnTo>
                    <a:pt x="2898" y="3262"/>
                  </a:lnTo>
                  <a:lnTo>
                    <a:pt x="2884" y="3273"/>
                  </a:lnTo>
                  <a:lnTo>
                    <a:pt x="2858" y="3291"/>
                  </a:lnTo>
                  <a:lnTo>
                    <a:pt x="2774" y="3318"/>
                  </a:lnTo>
                  <a:lnTo>
                    <a:pt x="2774" y="3367"/>
                  </a:lnTo>
                  <a:lnTo>
                    <a:pt x="2771" y="3389"/>
                  </a:lnTo>
                  <a:lnTo>
                    <a:pt x="2769" y="3404"/>
                  </a:lnTo>
                  <a:lnTo>
                    <a:pt x="2778" y="3438"/>
                  </a:lnTo>
                  <a:lnTo>
                    <a:pt x="2771" y="3485"/>
                  </a:lnTo>
                  <a:lnTo>
                    <a:pt x="2771" y="3564"/>
                  </a:lnTo>
                  <a:lnTo>
                    <a:pt x="2765" y="3607"/>
                  </a:lnTo>
                  <a:lnTo>
                    <a:pt x="2751" y="3753"/>
                  </a:lnTo>
                  <a:lnTo>
                    <a:pt x="2756" y="3791"/>
                  </a:lnTo>
                  <a:lnTo>
                    <a:pt x="2762" y="3800"/>
                  </a:lnTo>
                  <a:lnTo>
                    <a:pt x="2771" y="3846"/>
                  </a:lnTo>
                  <a:lnTo>
                    <a:pt x="2780" y="3860"/>
                  </a:lnTo>
                  <a:lnTo>
                    <a:pt x="2787" y="3895"/>
                  </a:lnTo>
                  <a:lnTo>
                    <a:pt x="2804" y="3937"/>
                  </a:lnTo>
                  <a:lnTo>
                    <a:pt x="2813" y="3951"/>
                  </a:lnTo>
                  <a:lnTo>
                    <a:pt x="2827" y="3997"/>
                  </a:lnTo>
                  <a:lnTo>
                    <a:pt x="2835" y="4004"/>
                  </a:lnTo>
                  <a:lnTo>
                    <a:pt x="2836" y="4022"/>
                  </a:lnTo>
                  <a:lnTo>
                    <a:pt x="2853" y="4082"/>
                  </a:lnTo>
                  <a:lnTo>
                    <a:pt x="2864" y="4144"/>
                  </a:lnTo>
                  <a:lnTo>
                    <a:pt x="2869" y="4204"/>
                  </a:lnTo>
                  <a:lnTo>
                    <a:pt x="2875" y="4266"/>
                  </a:lnTo>
                  <a:lnTo>
                    <a:pt x="2876" y="4326"/>
                  </a:lnTo>
                  <a:lnTo>
                    <a:pt x="2880" y="4388"/>
                  </a:lnTo>
                  <a:lnTo>
                    <a:pt x="2887" y="4450"/>
                  </a:lnTo>
                  <a:lnTo>
                    <a:pt x="2902" y="4512"/>
                  </a:lnTo>
                  <a:lnTo>
                    <a:pt x="2907" y="4536"/>
                  </a:lnTo>
                  <a:lnTo>
                    <a:pt x="2926" y="4605"/>
                  </a:lnTo>
                  <a:lnTo>
                    <a:pt x="2964" y="4723"/>
                  </a:lnTo>
                  <a:lnTo>
                    <a:pt x="3042" y="4867"/>
                  </a:lnTo>
                  <a:lnTo>
                    <a:pt x="3049" y="4883"/>
                  </a:lnTo>
                  <a:lnTo>
                    <a:pt x="3059" y="4898"/>
                  </a:lnTo>
                  <a:lnTo>
                    <a:pt x="3077" y="4927"/>
                  </a:lnTo>
                  <a:lnTo>
                    <a:pt x="3095" y="4945"/>
                  </a:lnTo>
                  <a:lnTo>
                    <a:pt x="3130" y="4992"/>
                  </a:lnTo>
                  <a:lnTo>
                    <a:pt x="3162" y="5043"/>
                  </a:lnTo>
                  <a:lnTo>
                    <a:pt x="3299" y="5191"/>
                  </a:lnTo>
                  <a:lnTo>
                    <a:pt x="3313" y="5227"/>
                  </a:lnTo>
                  <a:lnTo>
                    <a:pt x="3299" y="5284"/>
                  </a:lnTo>
                  <a:lnTo>
                    <a:pt x="3252" y="5331"/>
                  </a:lnTo>
                  <a:lnTo>
                    <a:pt x="3237" y="5336"/>
                  </a:lnTo>
                  <a:lnTo>
                    <a:pt x="3242" y="5387"/>
                  </a:lnTo>
                  <a:lnTo>
                    <a:pt x="3233" y="5411"/>
                  </a:lnTo>
                  <a:lnTo>
                    <a:pt x="3217" y="5433"/>
                  </a:lnTo>
                  <a:lnTo>
                    <a:pt x="3199" y="5455"/>
                  </a:lnTo>
                  <a:lnTo>
                    <a:pt x="3177" y="5473"/>
                  </a:lnTo>
                  <a:lnTo>
                    <a:pt x="3157" y="5493"/>
                  </a:lnTo>
                  <a:lnTo>
                    <a:pt x="3131" y="5509"/>
                  </a:lnTo>
                  <a:lnTo>
                    <a:pt x="3109" y="5526"/>
                  </a:lnTo>
                  <a:lnTo>
                    <a:pt x="3084" y="5538"/>
                  </a:lnTo>
                  <a:lnTo>
                    <a:pt x="3062" y="5553"/>
                  </a:lnTo>
                  <a:lnTo>
                    <a:pt x="3033" y="5560"/>
                  </a:lnTo>
                  <a:lnTo>
                    <a:pt x="3004" y="5567"/>
                  </a:lnTo>
                  <a:lnTo>
                    <a:pt x="2977" y="5573"/>
                  </a:lnTo>
                  <a:lnTo>
                    <a:pt x="2949" y="5578"/>
                  </a:lnTo>
                  <a:lnTo>
                    <a:pt x="2920" y="5580"/>
                  </a:lnTo>
                  <a:lnTo>
                    <a:pt x="2891" y="5584"/>
                  </a:lnTo>
                  <a:lnTo>
                    <a:pt x="2864" y="5584"/>
                  </a:lnTo>
                  <a:lnTo>
                    <a:pt x="2836" y="5586"/>
                  </a:lnTo>
                  <a:lnTo>
                    <a:pt x="2794" y="5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5" name="Freeform 15">
              <a:extLst>
                <a:ext uri="{FF2B5EF4-FFF2-40B4-BE49-F238E27FC236}">
                  <a16:creationId xmlns:a16="http://schemas.microsoft.com/office/drawing/2014/main" id="{E66C7DE4-5F23-4AAA-97F9-BC6900CA3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" y="3644"/>
              <a:ext cx="368" cy="150"/>
            </a:xfrm>
            <a:custGeom>
              <a:avLst/>
              <a:gdLst>
                <a:gd name="T0" fmla="*/ 306 w 738"/>
                <a:gd name="T1" fmla="*/ 299 h 301"/>
                <a:gd name="T2" fmla="*/ 268 w 738"/>
                <a:gd name="T3" fmla="*/ 297 h 301"/>
                <a:gd name="T4" fmla="*/ 230 w 738"/>
                <a:gd name="T5" fmla="*/ 293 h 301"/>
                <a:gd name="T6" fmla="*/ 192 w 738"/>
                <a:gd name="T7" fmla="*/ 288 h 301"/>
                <a:gd name="T8" fmla="*/ 153 w 738"/>
                <a:gd name="T9" fmla="*/ 281 h 301"/>
                <a:gd name="T10" fmla="*/ 115 w 738"/>
                <a:gd name="T11" fmla="*/ 268 h 301"/>
                <a:gd name="T12" fmla="*/ 77 w 738"/>
                <a:gd name="T13" fmla="*/ 255 h 301"/>
                <a:gd name="T14" fmla="*/ 39 w 738"/>
                <a:gd name="T15" fmla="*/ 237 h 301"/>
                <a:gd name="T16" fmla="*/ 0 w 738"/>
                <a:gd name="T17" fmla="*/ 217 h 301"/>
                <a:gd name="T18" fmla="*/ 80 w 738"/>
                <a:gd name="T19" fmla="*/ 153 h 301"/>
                <a:gd name="T20" fmla="*/ 279 w 738"/>
                <a:gd name="T21" fmla="*/ 53 h 301"/>
                <a:gd name="T22" fmla="*/ 293 w 738"/>
                <a:gd name="T23" fmla="*/ 48 h 301"/>
                <a:gd name="T24" fmla="*/ 306 w 738"/>
                <a:gd name="T25" fmla="*/ 42 h 301"/>
                <a:gd name="T26" fmla="*/ 355 w 738"/>
                <a:gd name="T27" fmla="*/ 26 h 301"/>
                <a:gd name="T28" fmla="*/ 377 w 738"/>
                <a:gd name="T29" fmla="*/ 24 h 301"/>
                <a:gd name="T30" fmla="*/ 417 w 738"/>
                <a:gd name="T31" fmla="*/ 17 h 301"/>
                <a:gd name="T32" fmla="*/ 459 w 738"/>
                <a:gd name="T33" fmla="*/ 9 h 301"/>
                <a:gd name="T34" fmla="*/ 501 w 738"/>
                <a:gd name="T35" fmla="*/ 2 h 301"/>
                <a:gd name="T36" fmla="*/ 543 w 738"/>
                <a:gd name="T37" fmla="*/ 0 h 301"/>
                <a:gd name="T38" fmla="*/ 583 w 738"/>
                <a:gd name="T39" fmla="*/ 0 h 301"/>
                <a:gd name="T40" fmla="*/ 625 w 738"/>
                <a:gd name="T41" fmla="*/ 8 h 301"/>
                <a:gd name="T42" fmla="*/ 669 w 738"/>
                <a:gd name="T43" fmla="*/ 22 h 301"/>
                <a:gd name="T44" fmla="*/ 712 w 738"/>
                <a:gd name="T45" fmla="*/ 48 h 301"/>
                <a:gd name="T46" fmla="*/ 738 w 738"/>
                <a:gd name="T47" fmla="*/ 80 h 301"/>
                <a:gd name="T48" fmla="*/ 738 w 738"/>
                <a:gd name="T49" fmla="*/ 95 h 301"/>
                <a:gd name="T50" fmla="*/ 732 w 738"/>
                <a:gd name="T51" fmla="*/ 119 h 301"/>
                <a:gd name="T52" fmla="*/ 721 w 738"/>
                <a:gd name="T53" fmla="*/ 144 h 301"/>
                <a:gd name="T54" fmla="*/ 703 w 738"/>
                <a:gd name="T55" fmla="*/ 170 h 301"/>
                <a:gd name="T56" fmla="*/ 683 w 738"/>
                <a:gd name="T57" fmla="*/ 193 h 301"/>
                <a:gd name="T58" fmla="*/ 658 w 738"/>
                <a:gd name="T59" fmla="*/ 213 h 301"/>
                <a:gd name="T60" fmla="*/ 634 w 738"/>
                <a:gd name="T61" fmla="*/ 233 h 301"/>
                <a:gd name="T62" fmla="*/ 608 w 738"/>
                <a:gd name="T63" fmla="*/ 248 h 301"/>
                <a:gd name="T64" fmla="*/ 587 w 738"/>
                <a:gd name="T65" fmla="*/ 261 h 301"/>
                <a:gd name="T66" fmla="*/ 568 w 738"/>
                <a:gd name="T67" fmla="*/ 266 h 301"/>
                <a:gd name="T68" fmla="*/ 521 w 738"/>
                <a:gd name="T69" fmla="*/ 284 h 301"/>
                <a:gd name="T70" fmla="*/ 494 w 738"/>
                <a:gd name="T71" fmla="*/ 288 h 301"/>
                <a:gd name="T72" fmla="*/ 466 w 738"/>
                <a:gd name="T73" fmla="*/ 292 h 301"/>
                <a:gd name="T74" fmla="*/ 441 w 738"/>
                <a:gd name="T75" fmla="*/ 295 h 301"/>
                <a:gd name="T76" fmla="*/ 415 w 738"/>
                <a:gd name="T77" fmla="*/ 299 h 301"/>
                <a:gd name="T78" fmla="*/ 388 w 738"/>
                <a:gd name="T79" fmla="*/ 299 h 301"/>
                <a:gd name="T80" fmla="*/ 363 w 738"/>
                <a:gd name="T81" fmla="*/ 301 h 301"/>
                <a:gd name="T82" fmla="*/ 337 w 738"/>
                <a:gd name="T83" fmla="*/ 299 h 301"/>
                <a:gd name="T84" fmla="*/ 312 w 738"/>
                <a:gd name="T85" fmla="*/ 299 h 301"/>
                <a:gd name="T86" fmla="*/ 306 w 738"/>
                <a:gd name="T87" fmla="*/ 2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38" h="301">
                  <a:moveTo>
                    <a:pt x="306" y="299"/>
                  </a:moveTo>
                  <a:lnTo>
                    <a:pt x="268" y="297"/>
                  </a:lnTo>
                  <a:lnTo>
                    <a:pt x="230" y="293"/>
                  </a:lnTo>
                  <a:lnTo>
                    <a:pt x="192" y="288"/>
                  </a:lnTo>
                  <a:lnTo>
                    <a:pt x="153" y="281"/>
                  </a:lnTo>
                  <a:lnTo>
                    <a:pt x="115" y="268"/>
                  </a:lnTo>
                  <a:lnTo>
                    <a:pt x="77" y="255"/>
                  </a:lnTo>
                  <a:lnTo>
                    <a:pt x="39" y="237"/>
                  </a:lnTo>
                  <a:lnTo>
                    <a:pt x="0" y="217"/>
                  </a:lnTo>
                  <a:lnTo>
                    <a:pt x="80" y="153"/>
                  </a:lnTo>
                  <a:lnTo>
                    <a:pt x="279" y="53"/>
                  </a:lnTo>
                  <a:lnTo>
                    <a:pt x="293" y="48"/>
                  </a:lnTo>
                  <a:lnTo>
                    <a:pt x="306" y="42"/>
                  </a:lnTo>
                  <a:lnTo>
                    <a:pt x="355" y="26"/>
                  </a:lnTo>
                  <a:lnTo>
                    <a:pt x="377" y="24"/>
                  </a:lnTo>
                  <a:lnTo>
                    <a:pt x="417" y="17"/>
                  </a:lnTo>
                  <a:lnTo>
                    <a:pt x="459" y="9"/>
                  </a:lnTo>
                  <a:lnTo>
                    <a:pt x="501" y="2"/>
                  </a:lnTo>
                  <a:lnTo>
                    <a:pt x="543" y="0"/>
                  </a:lnTo>
                  <a:lnTo>
                    <a:pt x="583" y="0"/>
                  </a:lnTo>
                  <a:lnTo>
                    <a:pt x="625" y="8"/>
                  </a:lnTo>
                  <a:lnTo>
                    <a:pt x="669" y="22"/>
                  </a:lnTo>
                  <a:lnTo>
                    <a:pt x="712" y="48"/>
                  </a:lnTo>
                  <a:lnTo>
                    <a:pt x="738" y="80"/>
                  </a:lnTo>
                  <a:lnTo>
                    <a:pt x="738" y="95"/>
                  </a:lnTo>
                  <a:lnTo>
                    <a:pt x="732" y="119"/>
                  </a:lnTo>
                  <a:lnTo>
                    <a:pt x="721" y="144"/>
                  </a:lnTo>
                  <a:lnTo>
                    <a:pt x="703" y="170"/>
                  </a:lnTo>
                  <a:lnTo>
                    <a:pt x="683" y="193"/>
                  </a:lnTo>
                  <a:lnTo>
                    <a:pt x="658" y="213"/>
                  </a:lnTo>
                  <a:lnTo>
                    <a:pt x="634" y="233"/>
                  </a:lnTo>
                  <a:lnTo>
                    <a:pt x="608" y="248"/>
                  </a:lnTo>
                  <a:lnTo>
                    <a:pt x="587" y="261"/>
                  </a:lnTo>
                  <a:lnTo>
                    <a:pt x="568" y="266"/>
                  </a:lnTo>
                  <a:lnTo>
                    <a:pt x="521" y="284"/>
                  </a:lnTo>
                  <a:lnTo>
                    <a:pt x="494" y="288"/>
                  </a:lnTo>
                  <a:lnTo>
                    <a:pt x="466" y="292"/>
                  </a:lnTo>
                  <a:lnTo>
                    <a:pt x="441" y="295"/>
                  </a:lnTo>
                  <a:lnTo>
                    <a:pt x="415" y="299"/>
                  </a:lnTo>
                  <a:lnTo>
                    <a:pt x="388" y="299"/>
                  </a:lnTo>
                  <a:lnTo>
                    <a:pt x="363" y="301"/>
                  </a:lnTo>
                  <a:lnTo>
                    <a:pt x="337" y="299"/>
                  </a:lnTo>
                  <a:lnTo>
                    <a:pt x="312" y="299"/>
                  </a:lnTo>
                  <a:lnTo>
                    <a:pt x="306" y="29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6" name="Freeform 16">
              <a:extLst>
                <a:ext uri="{FF2B5EF4-FFF2-40B4-BE49-F238E27FC236}">
                  <a16:creationId xmlns:a16="http://schemas.microsoft.com/office/drawing/2014/main" id="{9D0DC042-C2AA-4F8A-A2DE-EC2603C6A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6" y="2907"/>
              <a:ext cx="1054" cy="829"/>
            </a:xfrm>
            <a:custGeom>
              <a:avLst/>
              <a:gdLst>
                <a:gd name="T0" fmla="*/ 467 w 2107"/>
                <a:gd name="T1" fmla="*/ 1638 h 1658"/>
                <a:gd name="T2" fmla="*/ 281 w 2107"/>
                <a:gd name="T3" fmla="*/ 1569 h 1658"/>
                <a:gd name="T4" fmla="*/ 0 w 2107"/>
                <a:gd name="T5" fmla="*/ 1347 h 1658"/>
                <a:gd name="T6" fmla="*/ 110 w 2107"/>
                <a:gd name="T7" fmla="*/ 1134 h 1658"/>
                <a:gd name="T8" fmla="*/ 184 w 2107"/>
                <a:gd name="T9" fmla="*/ 908 h 1658"/>
                <a:gd name="T10" fmla="*/ 259 w 2107"/>
                <a:gd name="T11" fmla="*/ 708 h 1658"/>
                <a:gd name="T12" fmla="*/ 332 w 2107"/>
                <a:gd name="T13" fmla="*/ 517 h 1658"/>
                <a:gd name="T14" fmla="*/ 330 w 2107"/>
                <a:gd name="T15" fmla="*/ 401 h 1658"/>
                <a:gd name="T16" fmla="*/ 297 w 2107"/>
                <a:gd name="T17" fmla="*/ 472 h 1658"/>
                <a:gd name="T18" fmla="*/ 275 w 2107"/>
                <a:gd name="T19" fmla="*/ 233 h 1658"/>
                <a:gd name="T20" fmla="*/ 323 w 2107"/>
                <a:gd name="T21" fmla="*/ 120 h 1658"/>
                <a:gd name="T22" fmla="*/ 439 w 2107"/>
                <a:gd name="T23" fmla="*/ 139 h 1658"/>
                <a:gd name="T24" fmla="*/ 572 w 2107"/>
                <a:gd name="T25" fmla="*/ 182 h 1658"/>
                <a:gd name="T26" fmla="*/ 694 w 2107"/>
                <a:gd name="T27" fmla="*/ 199 h 1658"/>
                <a:gd name="T28" fmla="*/ 754 w 2107"/>
                <a:gd name="T29" fmla="*/ 333 h 1658"/>
                <a:gd name="T30" fmla="*/ 769 w 2107"/>
                <a:gd name="T31" fmla="*/ 421 h 1658"/>
                <a:gd name="T32" fmla="*/ 772 w 2107"/>
                <a:gd name="T33" fmla="*/ 510 h 1658"/>
                <a:gd name="T34" fmla="*/ 731 w 2107"/>
                <a:gd name="T35" fmla="*/ 663 h 1658"/>
                <a:gd name="T36" fmla="*/ 647 w 2107"/>
                <a:gd name="T37" fmla="*/ 816 h 1658"/>
                <a:gd name="T38" fmla="*/ 803 w 2107"/>
                <a:gd name="T39" fmla="*/ 948 h 1658"/>
                <a:gd name="T40" fmla="*/ 989 w 2107"/>
                <a:gd name="T41" fmla="*/ 972 h 1658"/>
                <a:gd name="T42" fmla="*/ 1047 w 2107"/>
                <a:gd name="T43" fmla="*/ 961 h 1658"/>
                <a:gd name="T44" fmla="*/ 1098 w 2107"/>
                <a:gd name="T45" fmla="*/ 914 h 1658"/>
                <a:gd name="T46" fmla="*/ 1142 w 2107"/>
                <a:gd name="T47" fmla="*/ 794 h 1658"/>
                <a:gd name="T48" fmla="*/ 1164 w 2107"/>
                <a:gd name="T49" fmla="*/ 677 h 1658"/>
                <a:gd name="T50" fmla="*/ 1157 w 2107"/>
                <a:gd name="T51" fmla="*/ 546 h 1658"/>
                <a:gd name="T52" fmla="*/ 1133 w 2107"/>
                <a:gd name="T53" fmla="*/ 419 h 1658"/>
                <a:gd name="T54" fmla="*/ 1024 w 2107"/>
                <a:gd name="T55" fmla="*/ 206 h 1658"/>
                <a:gd name="T56" fmla="*/ 1042 w 2107"/>
                <a:gd name="T57" fmla="*/ 177 h 1658"/>
                <a:gd name="T58" fmla="*/ 1142 w 2107"/>
                <a:gd name="T59" fmla="*/ 160 h 1658"/>
                <a:gd name="T60" fmla="*/ 1255 w 2107"/>
                <a:gd name="T61" fmla="*/ 133 h 1658"/>
                <a:gd name="T62" fmla="*/ 1346 w 2107"/>
                <a:gd name="T63" fmla="*/ 102 h 1658"/>
                <a:gd name="T64" fmla="*/ 1437 w 2107"/>
                <a:gd name="T65" fmla="*/ 57 h 1658"/>
                <a:gd name="T66" fmla="*/ 1523 w 2107"/>
                <a:gd name="T67" fmla="*/ 24 h 1658"/>
                <a:gd name="T68" fmla="*/ 1637 w 2107"/>
                <a:gd name="T69" fmla="*/ 268 h 1658"/>
                <a:gd name="T70" fmla="*/ 1659 w 2107"/>
                <a:gd name="T71" fmla="*/ 384 h 1658"/>
                <a:gd name="T72" fmla="*/ 1668 w 2107"/>
                <a:gd name="T73" fmla="*/ 504 h 1658"/>
                <a:gd name="T74" fmla="*/ 1628 w 2107"/>
                <a:gd name="T75" fmla="*/ 495 h 1658"/>
                <a:gd name="T76" fmla="*/ 1594 w 2107"/>
                <a:gd name="T77" fmla="*/ 404 h 1658"/>
                <a:gd name="T78" fmla="*/ 1581 w 2107"/>
                <a:gd name="T79" fmla="*/ 430 h 1658"/>
                <a:gd name="T80" fmla="*/ 1641 w 2107"/>
                <a:gd name="T81" fmla="*/ 550 h 1658"/>
                <a:gd name="T82" fmla="*/ 1701 w 2107"/>
                <a:gd name="T83" fmla="*/ 768 h 1658"/>
                <a:gd name="T84" fmla="*/ 1756 w 2107"/>
                <a:gd name="T85" fmla="*/ 934 h 1658"/>
                <a:gd name="T86" fmla="*/ 1845 w 2107"/>
                <a:gd name="T87" fmla="*/ 1112 h 1658"/>
                <a:gd name="T88" fmla="*/ 1943 w 2107"/>
                <a:gd name="T89" fmla="*/ 1243 h 1658"/>
                <a:gd name="T90" fmla="*/ 2107 w 2107"/>
                <a:gd name="T91" fmla="*/ 1462 h 1658"/>
                <a:gd name="T92" fmla="*/ 2051 w 2107"/>
                <a:gd name="T93" fmla="*/ 1516 h 1658"/>
                <a:gd name="T94" fmla="*/ 1965 w 2107"/>
                <a:gd name="T95" fmla="*/ 1471 h 1658"/>
                <a:gd name="T96" fmla="*/ 1874 w 2107"/>
                <a:gd name="T97" fmla="*/ 1451 h 1658"/>
                <a:gd name="T98" fmla="*/ 1533 w 2107"/>
                <a:gd name="T99" fmla="*/ 1522 h 1658"/>
                <a:gd name="T100" fmla="*/ 1302 w 2107"/>
                <a:gd name="T101" fmla="*/ 1645 h 1658"/>
                <a:gd name="T102" fmla="*/ 1193 w 2107"/>
                <a:gd name="T103" fmla="*/ 1640 h 1658"/>
                <a:gd name="T104" fmla="*/ 1060 w 2107"/>
                <a:gd name="T105" fmla="*/ 1614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07" h="1658">
                  <a:moveTo>
                    <a:pt x="603" y="1655"/>
                  </a:moveTo>
                  <a:lnTo>
                    <a:pt x="558" y="1651"/>
                  </a:lnTo>
                  <a:lnTo>
                    <a:pt x="512" y="1647"/>
                  </a:lnTo>
                  <a:lnTo>
                    <a:pt x="467" y="1638"/>
                  </a:lnTo>
                  <a:lnTo>
                    <a:pt x="421" y="1627"/>
                  </a:lnTo>
                  <a:lnTo>
                    <a:pt x="374" y="1611"/>
                  </a:lnTo>
                  <a:lnTo>
                    <a:pt x="328" y="1593"/>
                  </a:lnTo>
                  <a:lnTo>
                    <a:pt x="281" y="1569"/>
                  </a:lnTo>
                  <a:lnTo>
                    <a:pt x="235" y="1542"/>
                  </a:lnTo>
                  <a:lnTo>
                    <a:pt x="166" y="1498"/>
                  </a:lnTo>
                  <a:lnTo>
                    <a:pt x="104" y="1456"/>
                  </a:lnTo>
                  <a:lnTo>
                    <a:pt x="0" y="1347"/>
                  </a:lnTo>
                  <a:lnTo>
                    <a:pt x="39" y="1309"/>
                  </a:lnTo>
                  <a:lnTo>
                    <a:pt x="64" y="1249"/>
                  </a:lnTo>
                  <a:lnTo>
                    <a:pt x="90" y="1192"/>
                  </a:lnTo>
                  <a:lnTo>
                    <a:pt x="110" y="1134"/>
                  </a:lnTo>
                  <a:lnTo>
                    <a:pt x="132" y="1079"/>
                  </a:lnTo>
                  <a:lnTo>
                    <a:pt x="148" y="1021"/>
                  </a:lnTo>
                  <a:lnTo>
                    <a:pt x="166" y="965"/>
                  </a:lnTo>
                  <a:lnTo>
                    <a:pt x="184" y="908"/>
                  </a:lnTo>
                  <a:lnTo>
                    <a:pt x="203" y="852"/>
                  </a:lnTo>
                  <a:lnTo>
                    <a:pt x="217" y="803"/>
                  </a:lnTo>
                  <a:lnTo>
                    <a:pt x="237" y="755"/>
                  </a:lnTo>
                  <a:lnTo>
                    <a:pt x="259" y="708"/>
                  </a:lnTo>
                  <a:lnTo>
                    <a:pt x="284" y="661"/>
                  </a:lnTo>
                  <a:lnTo>
                    <a:pt x="304" y="612"/>
                  </a:lnTo>
                  <a:lnTo>
                    <a:pt x="321" y="564"/>
                  </a:lnTo>
                  <a:lnTo>
                    <a:pt x="332" y="517"/>
                  </a:lnTo>
                  <a:lnTo>
                    <a:pt x="335" y="472"/>
                  </a:lnTo>
                  <a:lnTo>
                    <a:pt x="335" y="442"/>
                  </a:lnTo>
                  <a:lnTo>
                    <a:pt x="335" y="430"/>
                  </a:lnTo>
                  <a:lnTo>
                    <a:pt x="330" y="401"/>
                  </a:lnTo>
                  <a:lnTo>
                    <a:pt x="326" y="392"/>
                  </a:lnTo>
                  <a:lnTo>
                    <a:pt x="315" y="390"/>
                  </a:lnTo>
                  <a:lnTo>
                    <a:pt x="312" y="532"/>
                  </a:lnTo>
                  <a:lnTo>
                    <a:pt x="297" y="472"/>
                  </a:lnTo>
                  <a:lnTo>
                    <a:pt x="268" y="321"/>
                  </a:lnTo>
                  <a:lnTo>
                    <a:pt x="266" y="291"/>
                  </a:lnTo>
                  <a:lnTo>
                    <a:pt x="272" y="262"/>
                  </a:lnTo>
                  <a:lnTo>
                    <a:pt x="275" y="233"/>
                  </a:lnTo>
                  <a:lnTo>
                    <a:pt x="286" y="206"/>
                  </a:lnTo>
                  <a:lnTo>
                    <a:pt x="295" y="177"/>
                  </a:lnTo>
                  <a:lnTo>
                    <a:pt x="308" y="149"/>
                  </a:lnTo>
                  <a:lnTo>
                    <a:pt x="323" y="120"/>
                  </a:lnTo>
                  <a:lnTo>
                    <a:pt x="339" y="93"/>
                  </a:lnTo>
                  <a:lnTo>
                    <a:pt x="372" y="108"/>
                  </a:lnTo>
                  <a:lnTo>
                    <a:pt x="406" y="124"/>
                  </a:lnTo>
                  <a:lnTo>
                    <a:pt x="439" y="139"/>
                  </a:lnTo>
                  <a:lnTo>
                    <a:pt x="474" y="153"/>
                  </a:lnTo>
                  <a:lnTo>
                    <a:pt x="507" y="164"/>
                  </a:lnTo>
                  <a:lnTo>
                    <a:pt x="539" y="175"/>
                  </a:lnTo>
                  <a:lnTo>
                    <a:pt x="572" y="182"/>
                  </a:lnTo>
                  <a:lnTo>
                    <a:pt x="605" y="190"/>
                  </a:lnTo>
                  <a:lnTo>
                    <a:pt x="678" y="188"/>
                  </a:lnTo>
                  <a:lnTo>
                    <a:pt x="692" y="190"/>
                  </a:lnTo>
                  <a:lnTo>
                    <a:pt x="694" y="199"/>
                  </a:lnTo>
                  <a:lnTo>
                    <a:pt x="725" y="264"/>
                  </a:lnTo>
                  <a:lnTo>
                    <a:pt x="731" y="273"/>
                  </a:lnTo>
                  <a:lnTo>
                    <a:pt x="751" y="317"/>
                  </a:lnTo>
                  <a:lnTo>
                    <a:pt x="754" y="333"/>
                  </a:lnTo>
                  <a:lnTo>
                    <a:pt x="758" y="355"/>
                  </a:lnTo>
                  <a:lnTo>
                    <a:pt x="761" y="377"/>
                  </a:lnTo>
                  <a:lnTo>
                    <a:pt x="765" y="399"/>
                  </a:lnTo>
                  <a:lnTo>
                    <a:pt x="769" y="421"/>
                  </a:lnTo>
                  <a:lnTo>
                    <a:pt x="771" y="442"/>
                  </a:lnTo>
                  <a:lnTo>
                    <a:pt x="772" y="464"/>
                  </a:lnTo>
                  <a:lnTo>
                    <a:pt x="772" y="486"/>
                  </a:lnTo>
                  <a:lnTo>
                    <a:pt x="772" y="510"/>
                  </a:lnTo>
                  <a:lnTo>
                    <a:pt x="765" y="548"/>
                  </a:lnTo>
                  <a:lnTo>
                    <a:pt x="756" y="586"/>
                  </a:lnTo>
                  <a:lnTo>
                    <a:pt x="745" y="624"/>
                  </a:lnTo>
                  <a:lnTo>
                    <a:pt x="731" y="663"/>
                  </a:lnTo>
                  <a:lnTo>
                    <a:pt x="712" y="701"/>
                  </a:lnTo>
                  <a:lnTo>
                    <a:pt x="692" y="739"/>
                  </a:lnTo>
                  <a:lnTo>
                    <a:pt x="669" y="777"/>
                  </a:lnTo>
                  <a:lnTo>
                    <a:pt x="647" y="816"/>
                  </a:lnTo>
                  <a:lnTo>
                    <a:pt x="678" y="863"/>
                  </a:lnTo>
                  <a:lnTo>
                    <a:pt x="716" y="901"/>
                  </a:lnTo>
                  <a:lnTo>
                    <a:pt x="758" y="928"/>
                  </a:lnTo>
                  <a:lnTo>
                    <a:pt x="803" y="948"/>
                  </a:lnTo>
                  <a:lnTo>
                    <a:pt x="849" y="961"/>
                  </a:lnTo>
                  <a:lnTo>
                    <a:pt x="898" y="968"/>
                  </a:lnTo>
                  <a:lnTo>
                    <a:pt x="944" y="970"/>
                  </a:lnTo>
                  <a:lnTo>
                    <a:pt x="989" y="972"/>
                  </a:lnTo>
                  <a:lnTo>
                    <a:pt x="1002" y="970"/>
                  </a:lnTo>
                  <a:lnTo>
                    <a:pt x="1016" y="968"/>
                  </a:lnTo>
                  <a:lnTo>
                    <a:pt x="1031" y="965"/>
                  </a:lnTo>
                  <a:lnTo>
                    <a:pt x="1047" y="961"/>
                  </a:lnTo>
                  <a:lnTo>
                    <a:pt x="1060" y="954"/>
                  </a:lnTo>
                  <a:lnTo>
                    <a:pt x="1073" y="943"/>
                  </a:lnTo>
                  <a:lnTo>
                    <a:pt x="1086" y="930"/>
                  </a:lnTo>
                  <a:lnTo>
                    <a:pt x="1098" y="914"/>
                  </a:lnTo>
                  <a:lnTo>
                    <a:pt x="1111" y="881"/>
                  </a:lnTo>
                  <a:lnTo>
                    <a:pt x="1122" y="852"/>
                  </a:lnTo>
                  <a:lnTo>
                    <a:pt x="1131" y="821"/>
                  </a:lnTo>
                  <a:lnTo>
                    <a:pt x="1142" y="794"/>
                  </a:lnTo>
                  <a:lnTo>
                    <a:pt x="1147" y="765"/>
                  </a:lnTo>
                  <a:lnTo>
                    <a:pt x="1153" y="735"/>
                  </a:lnTo>
                  <a:lnTo>
                    <a:pt x="1158" y="706"/>
                  </a:lnTo>
                  <a:lnTo>
                    <a:pt x="1164" y="677"/>
                  </a:lnTo>
                  <a:lnTo>
                    <a:pt x="1162" y="643"/>
                  </a:lnTo>
                  <a:lnTo>
                    <a:pt x="1162" y="610"/>
                  </a:lnTo>
                  <a:lnTo>
                    <a:pt x="1158" y="577"/>
                  </a:lnTo>
                  <a:lnTo>
                    <a:pt x="1157" y="546"/>
                  </a:lnTo>
                  <a:lnTo>
                    <a:pt x="1151" y="513"/>
                  </a:lnTo>
                  <a:lnTo>
                    <a:pt x="1146" y="481"/>
                  </a:lnTo>
                  <a:lnTo>
                    <a:pt x="1138" y="450"/>
                  </a:lnTo>
                  <a:lnTo>
                    <a:pt x="1133" y="419"/>
                  </a:lnTo>
                  <a:lnTo>
                    <a:pt x="1113" y="353"/>
                  </a:lnTo>
                  <a:lnTo>
                    <a:pt x="1071" y="273"/>
                  </a:lnTo>
                  <a:lnTo>
                    <a:pt x="1051" y="246"/>
                  </a:lnTo>
                  <a:lnTo>
                    <a:pt x="1024" y="206"/>
                  </a:lnTo>
                  <a:lnTo>
                    <a:pt x="1018" y="199"/>
                  </a:lnTo>
                  <a:lnTo>
                    <a:pt x="1013" y="190"/>
                  </a:lnTo>
                  <a:lnTo>
                    <a:pt x="1018" y="179"/>
                  </a:lnTo>
                  <a:lnTo>
                    <a:pt x="1042" y="177"/>
                  </a:lnTo>
                  <a:lnTo>
                    <a:pt x="1067" y="175"/>
                  </a:lnTo>
                  <a:lnTo>
                    <a:pt x="1093" y="169"/>
                  </a:lnTo>
                  <a:lnTo>
                    <a:pt x="1118" y="166"/>
                  </a:lnTo>
                  <a:lnTo>
                    <a:pt x="1142" y="160"/>
                  </a:lnTo>
                  <a:lnTo>
                    <a:pt x="1169" y="155"/>
                  </a:lnTo>
                  <a:lnTo>
                    <a:pt x="1193" y="148"/>
                  </a:lnTo>
                  <a:lnTo>
                    <a:pt x="1220" y="142"/>
                  </a:lnTo>
                  <a:lnTo>
                    <a:pt x="1255" y="133"/>
                  </a:lnTo>
                  <a:lnTo>
                    <a:pt x="1277" y="124"/>
                  </a:lnTo>
                  <a:lnTo>
                    <a:pt x="1299" y="117"/>
                  </a:lnTo>
                  <a:lnTo>
                    <a:pt x="1322" y="109"/>
                  </a:lnTo>
                  <a:lnTo>
                    <a:pt x="1346" y="102"/>
                  </a:lnTo>
                  <a:lnTo>
                    <a:pt x="1368" y="91"/>
                  </a:lnTo>
                  <a:lnTo>
                    <a:pt x="1391" y="82"/>
                  </a:lnTo>
                  <a:lnTo>
                    <a:pt x="1413" y="69"/>
                  </a:lnTo>
                  <a:lnTo>
                    <a:pt x="1437" y="57"/>
                  </a:lnTo>
                  <a:lnTo>
                    <a:pt x="1444" y="48"/>
                  </a:lnTo>
                  <a:lnTo>
                    <a:pt x="1490" y="46"/>
                  </a:lnTo>
                  <a:lnTo>
                    <a:pt x="1501" y="38"/>
                  </a:lnTo>
                  <a:lnTo>
                    <a:pt x="1523" y="24"/>
                  </a:lnTo>
                  <a:lnTo>
                    <a:pt x="1543" y="0"/>
                  </a:lnTo>
                  <a:lnTo>
                    <a:pt x="1555" y="6"/>
                  </a:lnTo>
                  <a:lnTo>
                    <a:pt x="1557" y="38"/>
                  </a:lnTo>
                  <a:lnTo>
                    <a:pt x="1637" y="268"/>
                  </a:lnTo>
                  <a:lnTo>
                    <a:pt x="1645" y="295"/>
                  </a:lnTo>
                  <a:lnTo>
                    <a:pt x="1650" y="324"/>
                  </a:lnTo>
                  <a:lnTo>
                    <a:pt x="1654" y="353"/>
                  </a:lnTo>
                  <a:lnTo>
                    <a:pt x="1659" y="384"/>
                  </a:lnTo>
                  <a:lnTo>
                    <a:pt x="1661" y="413"/>
                  </a:lnTo>
                  <a:lnTo>
                    <a:pt x="1663" y="444"/>
                  </a:lnTo>
                  <a:lnTo>
                    <a:pt x="1663" y="473"/>
                  </a:lnTo>
                  <a:lnTo>
                    <a:pt x="1668" y="504"/>
                  </a:lnTo>
                  <a:lnTo>
                    <a:pt x="1668" y="555"/>
                  </a:lnTo>
                  <a:lnTo>
                    <a:pt x="1641" y="524"/>
                  </a:lnTo>
                  <a:lnTo>
                    <a:pt x="1628" y="510"/>
                  </a:lnTo>
                  <a:lnTo>
                    <a:pt x="1628" y="495"/>
                  </a:lnTo>
                  <a:lnTo>
                    <a:pt x="1617" y="475"/>
                  </a:lnTo>
                  <a:lnTo>
                    <a:pt x="1612" y="461"/>
                  </a:lnTo>
                  <a:lnTo>
                    <a:pt x="1604" y="446"/>
                  </a:lnTo>
                  <a:lnTo>
                    <a:pt x="1594" y="404"/>
                  </a:lnTo>
                  <a:lnTo>
                    <a:pt x="1588" y="390"/>
                  </a:lnTo>
                  <a:lnTo>
                    <a:pt x="1579" y="377"/>
                  </a:lnTo>
                  <a:lnTo>
                    <a:pt x="1584" y="413"/>
                  </a:lnTo>
                  <a:lnTo>
                    <a:pt x="1581" y="430"/>
                  </a:lnTo>
                  <a:lnTo>
                    <a:pt x="1594" y="446"/>
                  </a:lnTo>
                  <a:lnTo>
                    <a:pt x="1603" y="481"/>
                  </a:lnTo>
                  <a:lnTo>
                    <a:pt x="1608" y="493"/>
                  </a:lnTo>
                  <a:lnTo>
                    <a:pt x="1641" y="550"/>
                  </a:lnTo>
                  <a:lnTo>
                    <a:pt x="1652" y="564"/>
                  </a:lnTo>
                  <a:lnTo>
                    <a:pt x="1679" y="654"/>
                  </a:lnTo>
                  <a:lnTo>
                    <a:pt x="1685" y="688"/>
                  </a:lnTo>
                  <a:lnTo>
                    <a:pt x="1701" y="768"/>
                  </a:lnTo>
                  <a:lnTo>
                    <a:pt x="1725" y="852"/>
                  </a:lnTo>
                  <a:lnTo>
                    <a:pt x="1748" y="910"/>
                  </a:lnTo>
                  <a:lnTo>
                    <a:pt x="1750" y="925"/>
                  </a:lnTo>
                  <a:lnTo>
                    <a:pt x="1756" y="934"/>
                  </a:lnTo>
                  <a:lnTo>
                    <a:pt x="1759" y="948"/>
                  </a:lnTo>
                  <a:lnTo>
                    <a:pt x="1819" y="1069"/>
                  </a:lnTo>
                  <a:lnTo>
                    <a:pt x="1830" y="1085"/>
                  </a:lnTo>
                  <a:lnTo>
                    <a:pt x="1845" y="1112"/>
                  </a:lnTo>
                  <a:lnTo>
                    <a:pt x="1854" y="1125"/>
                  </a:lnTo>
                  <a:lnTo>
                    <a:pt x="1867" y="1139"/>
                  </a:lnTo>
                  <a:lnTo>
                    <a:pt x="1909" y="1201"/>
                  </a:lnTo>
                  <a:lnTo>
                    <a:pt x="1943" y="1243"/>
                  </a:lnTo>
                  <a:lnTo>
                    <a:pt x="1949" y="1249"/>
                  </a:lnTo>
                  <a:lnTo>
                    <a:pt x="2092" y="1409"/>
                  </a:lnTo>
                  <a:lnTo>
                    <a:pt x="2100" y="1432"/>
                  </a:lnTo>
                  <a:lnTo>
                    <a:pt x="2107" y="1462"/>
                  </a:lnTo>
                  <a:lnTo>
                    <a:pt x="2089" y="1493"/>
                  </a:lnTo>
                  <a:lnTo>
                    <a:pt x="2074" y="1500"/>
                  </a:lnTo>
                  <a:lnTo>
                    <a:pt x="2063" y="1509"/>
                  </a:lnTo>
                  <a:lnTo>
                    <a:pt x="2051" y="1516"/>
                  </a:lnTo>
                  <a:lnTo>
                    <a:pt x="2038" y="1522"/>
                  </a:lnTo>
                  <a:lnTo>
                    <a:pt x="2012" y="1500"/>
                  </a:lnTo>
                  <a:lnTo>
                    <a:pt x="1990" y="1483"/>
                  </a:lnTo>
                  <a:lnTo>
                    <a:pt x="1965" y="1471"/>
                  </a:lnTo>
                  <a:lnTo>
                    <a:pt x="1943" y="1463"/>
                  </a:lnTo>
                  <a:lnTo>
                    <a:pt x="1919" y="1456"/>
                  </a:lnTo>
                  <a:lnTo>
                    <a:pt x="1896" y="1453"/>
                  </a:lnTo>
                  <a:lnTo>
                    <a:pt x="1874" y="1451"/>
                  </a:lnTo>
                  <a:lnTo>
                    <a:pt x="1852" y="1451"/>
                  </a:lnTo>
                  <a:lnTo>
                    <a:pt x="1741" y="1462"/>
                  </a:lnTo>
                  <a:lnTo>
                    <a:pt x="1617" y="1483"/>
                  </a:lnTo>
                  <a:lnTo>
                    <a:pt x="1533" y="1522"/>
                  </a:lnTo>
                  <a:lnTo>
                    <a:pt x="1523" y="1523"/>
                  </a:lnTo>
                  <a:lnTo>
                    <a:pt x="1377" y="1598"/>
                  </a:lnTo>
                  <a:lnTo>
                    <a:pt x="1362" y="1611"/>
                  </a:lnTo>
                  <a:lnTo>
                    <a:pt x="1302" y="1645"/>
                  </a:lnTo>
                  <a:lnTo>
                    <a:pt x="1297" y="1649"/>
                  </a:lnTo>
                  <a:lnTo>
                    <a:pt x="1262" y="1647"/>
                  </a:lnTo>
                  <a:lnTo>
                    <a:pt x="1228" y="1645"/>
                  </a:lnTo>
                  <a:lnTo>
                    <a:pt x="1193" y="1640"/>
                  </a:lnTo>
                  <a:lnTo>
                    <a:pt x="1160" y="1635"/>
                  </a:lnTo>
                  <a:lnTo>
                    <a:pt x="1126" y="1627"/>
                  </a:lnTo>
                  <a:lnTo>
                    <a:pt x="1093" y="1620"/>
                  </a:lnTo>
                  <a:lnTo>
                    <a:pt x="1060" y="1614"/>
                  </a:lnTo>
                  <a:lnTo>
                    <a:pt x="1027" y="1613"/>
                  </a:lnTo>
                  <a:lnTo>
                    <a:pt x="609" y="1658"/>
                  </a:lnTo>
                  <a:lnTo>
                    <a:pt x="603" y="1655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57" name="Freeform 17">
              <a:extLst>
                <a:ext uri="{FF2B5EF4-FFF2-40B4-BE49-F238E27FC236}">
                  <a16:creationId xmlns:a16="http://schemas.microsoft.com/office/drawing/2014/main" id="{E7588364-CBBE-47AA-AA4E-D8454482E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" y="3585"/>
              <a:ext cx="312" cy="144"/>
            </a:xfrm>
            <a:custGeom>
              <a:avLst/>
              <a:gdLst>
                <a:gd name="T0" fmla="*/ 435 w 625"/>
                <a:gd name="T1" fmla="*/ 289 h 289"/>
                <a:gd name="T2" fmla="*/ 381 w 625"/>
                <a:gd name="T3" fmla="*/ 286 h 289"/>
                <a:gd name="T4" fmla="*/ 330 w 625"/>
                <a:gd name="T5" fmla="*/ 282 h 289"/>
                <a:gd name="T6" fmla="*/ 275 w 625"/>
                <a:gd name="T7" fmla="*/ 277 h 289"/>
                <a:gd name="T8" fmla="*/ 224 w 625"/>
                <a:gd name="T9" fmla="*/ 266 h 289"/>
                <a:gd name="T10" fmla="*/ 171 w 625"/>
                <a:gd name="T11" fmla="*/ 249 h 289"/>
                <a:gd name="T12" fmla="*/ 118 w 625"/>
                <a:gd name="T13" fmla="*/ 229 h 289"/>
                <a:gd name="T14" fmla="*/ 64 w 625"/>
                <a:gd name="T15" fmla="*/ 200 h 289"/>
                <a:gd name="T16" fmla="*/ 11 w 625"/>
                <a:gd name="T17" fmla="*/ 167 h 289"/>
                <a:gd name="T18" fmla="*/ 5 w 625"/>
                <a:gd name="T19" fmla="*/ 157 h 289"/>
                <a:gd name="T20" fmla="*/ 2 w 625"/>
                <a:gd name="T21" fmla="*/ 147 h 289"/>
                <a:gd name="T22" fmla="*/ 0 w 625"/>
                <a:gd name="T23" fmla="*/ 137 h 289"/>
                <a:gd name="T24" fmla="*/ 0 w 625"/>
                <a:gd name="T25" fmla="*/ 127 h 289"/>
                <a:gd name="T26" fmla="*/ 0 w 625"/>
                <a:gd name="T27" fmla="*/ 117 h 289"/>
                <a:gd name="T28" fmla="*/ 2 w 625"/>
                <a:gd name="T29" fmla="*/ 107 h 289"/>
                <a:gd name="T30" fmla="*/ 5 w 625"/>
                <a:gd name="T31" fmla="*/ 97 h 289"/>
                <a:gd name="T32" fmla="*/ 11 w 625"/>
                <a:gd name="T33" fmla="*/ 87 h 289"/>
                <a:gd name="T34" fmla="*/ 31 w 625"/>
                <a:gd name="T35" fmla="*/ 64 h 289"/>
                <a:gd name="T36" fmla="*/ 64 w 625"/>
                <a:gd name="T37" fmla="*/ 47 h 289"/>
                <a:gd name="T38" fmla="*/ 78 w 625"/>
                <a:gd name="T39" fmla="*/ 35 h 289"/>
                <a:gd name="T40" fmla="*/ 138 w 625"/>
                <a:gd name="T41" fmla="*/ 16 h 289"/>
                <a:gd name="T42" fmla="*/ 255 w 625"/>
                <a:gd name="T43" fmla="*/ 0 h 289"/>
                <a:gd name="T44" fmla="*/ 271 w 625"/>
                <a:gd name="T45" fmla="*/ 6 h 289"/>
                <a:gd name="T46" fmla="*/ 275 w 625"/>
                <a:gd name="T47" fmla="*/ 11 h 289"/>
                <a:gd name="T48" fmla="*/ 282 w 625"/>
                <a:gd name="T49" fmla="*/ 24 h 289"/>
                <a:gd name="T50" fmla="*/ 291 w 625"/>
                <a:gd name="T51" fmla="*/ 35 h 289"/>
                <a:gd name="T52" fmla="*/ 299 w 625"/>
                <a:gd name="T53" fmla="*/ 44 h 289"/>
                <a:gd name="T54" fmla="*/ 310 w 625"/>
                <a:gd name="T55" fmla="*/ 53 h 289"/>
                <a:gd name="T56" fmla="*/ 317 w 625"/>
                <a:gd name="T57" fmla="*/ 60 h 289"/>
                <a:gd name="T58" fmla="*/ 328 w 625"/>
                <a:gd name="T59" fmla="*/ 69 h 289"/>
                <a:gd name="T60" fmla="*/ 339 w 625"/>
                <a:gd name="T61" fmla="*/ 78 h 289"/>
                <a:gd name="T62" fmla="*/ 355 w 625"/>
                <a:gd name="T63" fmla="*/ 91 h 289"/>
                <a:gd name="T64" fmla="*/ 388 w 625"/>
                <a:gd name="T65" fmla="*/ 118 h 289"/>
                <a:gd name="T66" fmla="*/ 421 w 625"/>
                <a:gd name="T67" fmla="*/ 147 h 289"/>
                <a:gd name="T68" fmla="*/ 455 w 625"/>
                <a:gd name="T69" fmla="*/ 171 h 289"/>
                <a:gd name="T70" fmla="*/ 490 w 625"/>
                <a:gd name="T71" fmla="*/ 195 h 289"/>
                <a:gd name="T72" fmla="*/ 523 w 625"/>
                <a:gd name="T73" fmla="*/ 215 h 289"/>
                <a:gd name="T74" fmla="*/ 555 w 625"/>
                <a:gd name="T75" fmla="*/ 235 h 289"/>
                <a:gd name="T76" fmla="*/ 590 w 625"/>
                <a:gd name="T77" fmla="*/ 253 h 289"/>
                <a:gd name="T78" fmla="*/ 625 w 625"/>
                <a:gd name="T79" fmla="*/ 271 h 289"/>
                <a:gd name="T80" fmla="*/ 603 w 625"/>
                <a:gd name="T81" fmla="*/ 277 h 289"/>
                <a:gd name="T82" fmla="*/ 583 w 625"/>
                <a:gd name="T83" fmla="*/ 282 h 289"/>
                <a:gd name="T84" fmla="*/ 561 w 625"/>
                <a:gd name="T85" fmla="*/ 284 h 289"/>
                <a:gd name="T86" fmla="*/ 541 w 625"/>
                <a:gd name="T87" fmla="*/ 288 h 289"/>
                <a:gd name="T88" fmla="*/ 517 w 625"/>
                <a:gd name="T89" fmla="*/ 288 h 289"/>
                <a:gd name="T90" fmla="*/ 495 w 625"/>
                <a:gd name="T91" fmla="*/ 289 h 289"/>
                <a:gd name="T92" fmla="*/ 472 w 625"/>
                <a:gd name="T93" fmla="*/ 289 h 289"/>
                <a:gd name="T94" fmla="*/ 450 w 625"/>
                <a:gd name="T95" fmla="*/ 289 h 289"/>
                <a:gd name="T96" fmla="*/ 435 w 625"/>
                <a:gd name="T9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5" h="289">
                  <a:moveTo>
                    <a:pt x="435" y="289"/>
                  </a:moveTo>
                  <a:lnTo>
                    <a:pt x="381" y="286"/>
                  </a:lnTo>
                  <a:lnTo>
                    <a:pt x="330" y="282"/>
                  </a:lnTo>
                  <a:lnTo>
                    <a:pt x="275" y="277"/>
                  </a:lnTo>
                  <a:lnTo>
                    <a:pt x="224" y="266"/>
                  </a:lnTo>
                  <a:lnTo>
                    <a:pt x="171" y="249"/>
                  </a:lnTo>
                  <a:lnTo>
                    <a:pt x="118" y="229"/>
                  </a:lnTo>
                  <a:lnTo>
                    <a:pt x="64" y="200"/>
                  </a:lnTo>
                  <a:lnTo>
                    <a:pt x="11" y="167"/>
                  </a:lnTo>
                  <a:lnTo>
                    <a:pt x="5" y="157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2" y="107"/>
                  </a:lnTo>
                  <a:lnTo>
                    <a:pt x="5" y="97"/>
                  </a:lnTo>
                  <a:lnTo>
                    <a:pt x="11" y="87"/>
                  </a:lnTo>
                  <a:lnTo>
                    <a:pt x="31" y="64"/>
                  </a:lnTo>
                  <a:lnTo>
                    <a:pt x="64" y="47"/>
                  </a:lnTo>
                  <a:lnTo>
                    <a:pt x="78" y="35"/>
                  </a:lnTo>
                  <a:lnTo>
                    <a:pt x="138" y="16"/>
                  </a:lnTo>
                  <a:lnTo>
                    <a:pt x="255" y="0"/>
                  </a:lnTo>
                  <a:lnTo>
                    <a:pt x="271" y="6"/>
                  </a:lnTo>
                  <a:lnTo>
                    <a:pt x="275" y="11"/>
                  </a:lnTo>
                  <a:lnTo>
                    <a:pt x="282" y="24"/>
                  </a:lnTo>
                  <a:lnTo>
                    <a:pt x="291" y="35"/>
                  </a:lnTo>
                  <a:lnTo>
                    <a:pt x="299" y="44"/>
                  </a:lnTo>
                  <a:lnTo>
                    <a:pt x="310" y="53"/>
                  </a:lnTo>
                  <a:lnTo>
                    <a:pt x="317" y="60"/>
                  </a:lnTo>
                  <a:lnTo>
                    <a:pt x="328" y="69"/>
                  </a:lnTo>
                  <a:lnTo>
                    <a:pt x="339" y="78"/>
                  </a:lnTo>
                  <a:lnTo>
                    <a:pt x="355" y="91"/>
                  </a:lnTo>
                  <a:lnTo>
                    <a:pt x="388" y="118"/>
                  </a:lnTo>
                  <a:lnTo>
                    <a:pt x="421" y="147"/>
                  </a:lnTo>
                  <a:lnTo>
                    <a:pt x="455" y="171"/>
                  </a:lnTo>
                  <a:lnTo>
                    <a:pt x="490" y="195"/>
                  </a:lnTo>
                  <a:lnTo>
                    <a:pt x="523" y="215"/>
                  </a:lnTo>
                  <a:lnTo>
                    <a:pt x="555" y="235"/>
                  </a:lnTo>
                  <a:lnTo>
                    <a:pt x="590" y="253"/>
                  </a:lnTo>
                  <a:lnTo>
                    <a:pt x="625" y="271"/>
                  </a:lnTo>
                  <a:lnTo>
                    <a:pt x="603" y="277"/>
                  </a:lnTo>
                  <a:lnTo>
                    <a:pt x="583" y="282"/>
                  </a:lnTo>
                  <a:lnTo>
                    <a:pt x="561" y="284"/>
                  </a:lnTo>
                  <a:lnTo>
                    <a:pt x="541" y="288"/>
                  </a:lnTo>
                  <a:lnTo>
                    <a:pt x="517" y="288"/>
                  </a:lnTo>
                  <a:lnTo>
                    <a:pt x="495" y="289"/>
                  </a:lnTo>
                  <a:lnTo>
                    <a:pt x="472" y="289"/>
                  </a:lnTo>
                  <a:lnTo>
                    <a:pt x="450" y="289"/>
                  </a:lnTo>
                  <a:lnTo>
                    <a:pt x="435" y="2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8" name="Freeform 18">
              <a:extLst>
                <a:ext uri="{FF2B5EF4-FFF2-40B4-BE49-F238E27FC236}">
                  <a16:creationId xmlns:a16="http://schemas.microsoft.com/office/drawing/2014/main" id="{7D57F72D-9068-42DE-82AE-B31D53633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342"/>
              <a:ext cx="7" cy="69"/>
            </a:xfrm>
            <a:custGeom>
              <a:avLst/>
              <a:gdLst>
                <a:gd name="T0" fmla="*/ 4 w 13"/>
                <a:gd name="T1" fmla="*/ 136 h 136"/>
                <a:gd name="T2" fmla="*/ 0 w 13"/>
                <a:gd name="T3" fmla="*/ 53 h 136"/>
                <a:gd name="T4" fmla="*/ 0 w 13"/>
                <a:gd name="T5" fmla="*/ 0 h 136"/>
                <a:gd name="T6" fmla="*/ 13 w 13"/>
                <a:gd name="T7" fmla="*/ 33 h 136"/>
                <a:gd name="T8" fmla="*/ 13 w 13"/>
                <a:gd name="T9" fmla="*/ 127 h 136"/>
                <a:gd name="T10" fmla="*/ 4 w 13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6">
                  <a:moveTo>
                    <a:pt x="4" y="136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13" y="33"/>
                  </a:lnTo>
                  <a:lnTo>
                    <a:pt x="13" y="127"/>
                  </a:lnTo>
                  <a:lnTo>
                    <a:pt x="4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59" name="Freeform 19">
              <a:extLst>
                <a:ext uri="{FF2B5EF4-FFF2-40B4-BE49-F238E27FC236}">
                  <a16:creationId xmlns:a16="http://schemas.microsoft.com/office/drawing/2014/main" id="{8182124F-98E3-4177-910F-97613C7AB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2" y="2523"/>
              <a:ext cx="570" cy="701"/>
            </a:xfrm>
            <a:custGeom>
              <a:avLst/>
              <a:gdLst>
                <a:gd name="T0" fmla="*/ 114 w 1139"/>
                <a:gd name="T1" fmla="*/ 1383 h 1403"/>
                <a:gd name="T2" fmla="*/ 32 w 1139"/>
                <a:gd name="T3" fmla="*/ 1325 h 1403"/>
                <a:gd name="T4" fmla="*/ 100 w 1139"/>
                <a:gd name="T5" fmla="*/ 1038 h 1403"/>
                <a:gd name="T6" fmla="*/ 21 w 1139"/>
                <a:gd name="T7" fmla="*/ 543 h 1403"/>
                <a:gd name="T8" fmla="*/ 227 w 1139"/>
                <a:gd name="T9" fmla="*/ 99 h 1403"/>
                <a:gd name="T10" fmla="*/ 316 w 1139"/>
                <a:gd name="T11" fmla="*/ 0 h 1403"/>
                <a:gd name="T12" fmla="*/ 431 w 1139"/>
                <a:gd name="T13" fmla="*/ 53 h 1403"/>
                <a:gd name="T14" fmla="*/ 546 w 1139"/>
                <a:gd name="T15" fmla="*/ 78 h 1403"/>
                <a:gd name="T16" fmla="*/ 677 w 1139"/>
                <a:gd name="T17" fmla="*/ 93 h 1403"/>
                <a:gd name="T18" fmla="*/ 806 w 1139"/>
                <a:gd name="T19" fmla="*/ 104 h 1403"/>
                <a:gd name="T20" fmla="*/ 732 w 1139"/>
                <a:gd name="T21" fmla="*/ 351 h 1403"/>
                <a:gd name="T22" fmla="*/ 786 w 1139"/>
                <a:gd name="T23" fmla="*/ 208 h 1403"/>
                <a:gd name="T24" fmla="*/ 777 w 1139"/>
                <a:gd name="T25" fmla="*/ 339 h 1403"/>
                <a:gd name="T26" fmla="*/ 777 w 1139"/>
                <a:gd name="T27" fmla="*/ 495 h 1403"/>
                <a:gd name="T28" fmla="*/ 812 w 1139"/>
                <a:gd name="T29" fmla="*/ 179 h 1403"/>
                <a:gd name="T30" fmla="*/ 934 w 1139"/>
                <a:gd name="T31" fmla="*/ 659 h 1403"/>
                <a:gd name="T32" fmla="*/ 976 w 1139"/>
                <a:gd name="T33" fmla="*/ 763 h 1403"/>
                <a:gd name="T34" fmla="*/ 1085 w 1139"/>
                <a:gd name="T35" fmla="*/ 950 h 1403"/>
                <a:gd name="T36" fmla="*/ 1132 w 1139"/>
                <a:gd name="T37" fmla="*/ 1012 h 1403"/>
                <a:gd name="T38" fmla="*/ 1139 w 1139"/>
                <a:gd name="T39" fmla="*/ 1074 h 1403"/>
                <a:gd name="T40" fmla="*/ 1023 w 1139"/>
                <a:gd name="T41" fmla="*/ 1169 h 1403"/>
                <a:gd name="T42" fmla="*/ 934 w 1139"/>
                <a:gd name="T43" fmla="*/ 1169 h 1403"/>
                <a:gd name="T44" fmla="*/ 806 w 1139"/>
                <a:gd name="T45" fmla="*/ 927 h 1403"/>
                <a:gd name="T46" fmla="*/ 783 w 1139"/>
                <a:gd name="T47" fmla="*/ 834 h 1403"/>
                <a:gd name="T48" fmla="*/ 788 w 1139"/>
                <a:gd name="T49" fmla="*/ 905 h 1403"/>
                <a:gd name="T50" fmla="*/ 806 w 1139"/>
                <a:gd name="T51" fmla="*/ 958 h 1403"/>
                <a:gd name="T52" fmla="*/ 864 w 1139"/>
                <a:gd name="T53" fmla="*/ 1079 h 1403"/>
                <a:gd name="T54" fmla="*/ 921 w 1139"/>
                <a:gd name="T55" fmla="*/ 1185 h 1403"/>
                <a:gd name="T56" fmla="*/ 895 w 1139"/>
                <a:gd name="T57" fmla="*/ 1292 h 1403"/>
                <a:gd name="T58" fmla="*/ 808 w 1139"/>
                <a:gd name="T59" fmla="*/ 1323 h 1403"/>
                <a:gd name="T60" fmla="*/ 721 w 1139"/>
                <a:gd name="T61" fmla="*/ 1325 h 1403"/>
                <a:gd name="T62" fmla="*/ 580 w 1139"/>
                <a:gd name="T63" fmla="*/ 1291 h 1403"/>
                <a:gd name="T64" fmla="*/ 560 w 1139"/>
                <a:gd name="T65" fmla="*/ 1021 h 1403"/>
                <a:gd name="T66" fmla="*/ 519 w 1139"/>
                <a:gd name="T67" fmla="*/ 932 h 1403"/>
                <a:gd name="T68" fmla="*/ 566 w 1139"/>
                <a:gd name="T69" fmla="*/ 1083 h 1403"/>
                <a:gd name="T70" fmla="*/ 546 w 1139"/>
                <a:gd name="T71" fmla="*/ 1201 h 1403"/>
                <a:gd name="T72" fmla="*/ 475 w 1139"/>
                <a:gd name="T73" fmla="*/ 1203 h 1403"/>
                <a:gd name="T74" fmla="*/ 404 w 1139"/>
                <a:gd name="T75" fmla="*/ 1234 h 1403"/>
                <a:gd name="T76" fmla="*/ 344 w 1139"/>
                <a:gd name="T77" fmla="*/ 976 h 1403"/>
                <a:gd name="T78" fmla="*/ 347 w 1139"/>
                <a:gd name="T79" fmla="*/ 825 h 1403"/>
                <a:gd name="T80" fmla="*/ 335 w 1139"/>
                <a:gd name="T81" fmla="*/ 865 h 1403"/>
                <a:gd name="T82" fmla="*/ 331 w 1139"/>
                <a:gd name="T83" fmla="*/ 905 h 1403"/>
                <a:gd name="T84" fmla="*/ 335 w 1139"/>
                <a:gd name="T85" fmla="*/ 988 h 1403"/>
                <a:gd name="T86" fmla="*/ 353 w 1139"/>
                <a:gd name="T87" fmla="*/ 1079 h 1403"/>
                <a:gd name="T88" fmla="*/ 367 w 1139"/>
                <a:gd name="T89" fmla="*/ 1172 h 1403"/>
                <a:gd name="T90" fmla="*/ 380 w 1139"/>
                <a:gd name="T91" fmla="*/ 1354 h 1403"/>
                <a:gd name="T92" fmla="*/ 326 w 1139"/>
                <a:gd name="T93" fmla="*/ 1385 h 1403"/>
                <a:gd name="T94" fmla="*/ 242 w 1139"/>
                <a:gd name="T95" fmla="*/ 1400 h 1403"/>
                <a:gd name="T96" fmla="*/ 178 w 1139"/>
                <a:gd name="T97" fmla="*/ 1400 h 1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39" h="1403">
                  <a:moveTo>
                    <a:pt x="178" y="1400"/>
                  </a:moveTo>
                  <a:lnTo>
                    <a:pt x="156" y="1398"/>
                  </a:lnTo>
                  <a:lnTo>
                    <a:pt x="134" y="1392"/>
                  </a:lnTo>
                  <a:lnTo>
                    <a:pt x="114" y="1383"/>
                  </a:lnTo>
                  <a:lnTo>
                    <a:pt x="94" y="1374"/>
                  </a:lnTo>
                  <a:lnTo>
                    <a:pt x="72" y="1360"/>
                  </a:lnTo>
                  <a:lnTo>
                    <a:pt x="52" y="1343"/>
                  </a:lnTo>
                  <a:lnTo>
                    <a:pt x="32" y="1325"/>
                  </a:lnTo>
                  <a:lnTo>
                    <a:pt x="12" y="1309"/>
                  </a:lnTo>
                  <a:lnTo>
                    <a:pt x="0" y="1287"/>
                  </a:lnTo>
                  <a:lnTo>
                    <a:pt x="72" y="1161"/>
                  </a:lnTo>
                  <a:lnTo>
                    <a:pt x="100" y="1038"/>
                  </a:lnTo>
                  <a:lnTo>
                    <a:pt x="92" y="914"/>
                  </a:lnTo>
                  <a:lnTo>
                    <a:pt x="69" y="790"/>
                  </a:lnTo>
                  <a:lnTo>
                    <a:pt x="40" y="666"/>
                  </a:lnTo>
                  <a:lnTo>
                    <a:pt x="21" y="543"/>
                  </a:lnTo>
                  <a:lnTo>
                    <a:pt x="29" y="419"/>
                  </a:lnTo>
                  <a:lnTo>
                    <a:pt x="76" y="297"/>
                  </a:lnTo>
                  <a:lnTo>
                    <a:pt x="178" y="159"/>
                  </a:lnTo>
                  <a:lnTo>
                    <a:pt x="227" y="99"/>
                  </a:lnTo>
                  <a:lnTo>
                    <a:pt x="236" y="89"/>
                  </a:lnTo>
                  <a:lnTo>
                    <a:pt x="245" y="78"/>
                  </a:lnTo>
                  <a:lnTo>
                    <a:pt x="273" y="46"/>
                  </a:lnTo>
                  <a:lnTo>
                    <a:pt x="316" y="0"/>
                  </a:lnTo>
                  <a:lnTo>
                    <a:pt x="344" y="17"/>
                  </a:lnTo>
                  <a:lnTo>
                    <a:pt x="373" y="31"/>
                  </a:lnTo>
                  <a:lnTo>
                    <a:pt x="402" y="42"/>
                  </a:lnTo>
                  <a:lnTo>
                    <a:pt x="431" y="53"/>
                  </a:lnTo>
                  <a:lnTo>
                    <a:pt x="458" y="58"/>
                  </a:lnTo>
                  <a:lnTo>
                    <a:pt x="488" y="66"/>
                  </a:lnTo>
                  <a:lnTo>
                    <a:pt x="517" y="71"/>
                  </a:lnTo>
                  <a:lnTo>
                    <a:pt x="546" y="78"/>
                  </a:lnTo>
                  <a:lnTo>
                    <a:pt x="579" y="82"/>
                  </a:lnTo>
                  <a:lnTo>
                    <a:pt x="611" y="86"/>
                  </a:lnTo>
                  <a:lnTo>
                    <a:pt x="644" y="89"/>
                  </a:lnTo>
                  <a:lnTo>
                    <a:pt x="677" y="93"/>
                  </a:lnTo>
                  <a:lnTo>
                    <a:pt x="708" y="95"/>
                  </a:lnTo>
                  <a:lnTo>
                    <a:pt x="741" y="97"/>
                  </a:lnTo>
                  <a:lnTo>
                    <a:pt x="773" y="99"/>
                  </a:lnTo>
                  <a:lnTo>
                    <a:pt x="806" y="104"/>
                  </a:lnTo>
                  <a:lnTo>
                    <a:pt x="812" y="113"/>
                  </a:lnTo>
                  <a:lnTo>
                    <a:pt x="795" y="151"/>
                  </a:lnTo>
                  <a:lnTo>
                    <a:pt x="748" y="277"/>
                  </a:lnTo>
                  <a:lnTo>
                    <a:pt x="732" y="351"/>
                  </a:lnTo>
                  <a:lnTo>
                    <a:pt x="741" y="351"/>
                  </a:lnTo>
                  <a:lnTo>
                    <a:pt x="777" y="222"/>
                  </a:lnTo>
                  <a:lnTo>
                    <a:pt x="783" y="222"/>
                  </a:lnTo>
                  <a:lnTo>
                    <a:pt x="786" y="208"/>
                  </a:lnTo>
                  <a:lnTo>
                    <a:pt x="810" y="140"/>
                  </a:lnTo>
                  <a:lnTo>
                    <a:pt x="815" y="160"/>
                  </a:lnTo>
                  <a:lnTo>
                    <a:pt x="806" y="168"/>
                  </a:lnTo>
                  <a:lnTo>
                    <a:pt x="777" y="339"/>
                  </a:lnTo>
                  <a:lnTo>
                    <a:pt x="772" y="390"/>
                  </a:lnTo>
                  <a:lnTo>
                    <a:pt x="777" y="461"/>
                  </a:lnTo>
                  <a:lnTo>
                    <a:pt x="783" y="472"/>
                  </a:lnTo>
                  <a:lnTo>
                    <a:pt x="777" y="495"/>
                  </a:lnTo>
                  <a:lnTo>
                    <a:pt x="777" y="428"/>
                  </a:lnTo>
                  <a:lnTo>
                    <a:pt x="783" y="377"/>
                  </a:lnTo>
                  <a:lnTo>
                    <a:pt x="795" y="268"/>
                  </a:lnTo>
                  <a:lnTo>
                    <a:pt x="812" y="179"/>
                  </a:lnTo>
                  <a:lnTo>
                    <a:pt x="852" y="366"/>
                  </a:lnTo>
                  <a:lnTo>
                    <a:pt x="877" y="472"/>
                  </a:lnTo>
                  <a:lnTo>
                    <a:pt x="915" y="612"/>
                  </a:lnTo>
                  <a:lnTo>
                    <a:pt x="934" y="659"/>
                  </a:lnTo>
                  <a:lnTo>
                    <a:pt x="934" y="670"/>
                  </a:lnTo>
                  <a:lnTo>
                    <a:pt x="956" y="726"/>
                  </a:lnTo>
                  <a:lnTo>
                    <a:pt x="961" y="735"/>
                  </a:lnTo>
                  <a:lnTo>
                    <a:pt x="976" y="763"/>
                  </a:lnTo>
                  <a:lnTo>
                    <a:pt x="976" y="774"/>
                  </a:lnTo>
                  <a:lnTo>
                    <a:pt x="1047" y="894"/>
                  </a:lnTo>
                  <a:lnTo>
                    <a:pt x="1056" y="901"/>
                  </a:lnTo>
                  <a:lnTo>
                    <a:pt x="1085" y="950"/>
                  </a:lnTo>
                  <a:lnTo>
                    <a:pt x="1096" y="963"/>
                  </a:lnTo>
                  <a:lnTo>
                    <a:pt x="1112" y="979"/>
                  </a:lnTo>
                  <a:lnTo>
                    <a:pt x="1125" y="994"/>
                  </a:lnTo>
                  <a:lnTo>
                    <a:pt x="1132" y="1012"/>
                  </a:lnTo>
                  <a:lnTo>
                    <a:pt x="1136" y="1028"/>
                  </a:lnTo>
                  <a:lnTo>
                    <a:pt x="1139" y="1045"/>
                  </a:lnTo>
                  <a:lnTo>
                    <a:pt x="1139" y="1059"/>
                  </a:lnTo>
                  <a:lnTo>
                    <a:pt x="1139" y="1074"/>
                  </a:lnTo>
                  <a:lnTo>
                    <a:pt x="1098" y="1134"/>
                  </a:lnTo>
                  <a:lnTo>
                    <a:pt x="1083" y="1141"/>
                  </a:lnTo>
                  <a:lnTo>
                    <a:pt x="1036" y="1163"/>
                  </a:lnTo>
                  <a:lnTo>
                    <a:pt x="1023" y="1169"/>
                  </a:lnTo>
                  <a:lnTo>
                    <a:pt x="1014" y="1172"/>
                  </a:lnTo>
                  <a:lnTo>
                    <a:pt x="1003" y="1174"/>
                  </a:lnTo>
                  <a:lnTo>
                    <a:pt x="934" y="1183"/>
                  </a:lnTo>
                  <a:lnTo>
                    <a:pt x="934" y="1169"/>
                  </a:lnTo>
                  <a:lnTo>
                    <a:pt x="883" y="1079"/>
                  </a:lnTo>
                  <a:lnTo>
                    <a:pt x="863" y="1041"/>
                  </a:lnTo>
                  <a:lnTo>
                    <a:pt x="852" y="1032"/>
                  </a:lnTo>
                  <a:lnTo>
                    <a:pt x="806" y="927"/>
                  </a:lnTo>
                  <a:lnTo>
                    <a:pt x="801" y="901"/>
                  </a:lnTo>
                  <a:lnTo>
                    <a:pt x="788" y="870"/>
                  </a:lnTo>
                  <a:lnTo>
                    <a:pt x="786" y="861"/>
                  </a:lnTo>
                  <a:lnTo>
                    <a:pt x="783" y="834"/>
                  </a:lnTo>
                  <a:lnTo>
                    <a:pt x="773" y="814"/>
                  </a:lnTo>
                  <a:lnTo>
                    <a:pt x="772" y="823"/>
                  </a:lnTo>
                  <a:lnTo>
                    <a:pt x="773" y="848"/>
                  </a:lnTo>
                  <a:lnTo>
                    <a:pt x="788" y="905"/>
                  </a:lnTo>
                  <a:lnTo>
                    <a:pt x="792" y="919"/>
                  </a:lnTo>
                  <a:lnTo>
                    <a:pt x="792" y="928"/>
                  </a:lnTo>
                  <a:lnTo>
                    <a:pt x="803" y="947"/>
                  </a:lnTo>
                  <a:lnTo>
                    <a:pt x="806" y="958"/>
                  </a:lnTo>
                  <a:lnTo>
                    <a:pt x="824" y="990"/>
                  </a:lnTo>
                  <a:lnTo>
                    <a:pt x="828" y="1003"/>
                  </a:lnTo>
                  <a:lnTo>
                    <a:pt x="848" y="1054"/>
                  </a:lnTo>
                  <a:lnTo>
                    <a:pt x="864" y="1079"/>
                  </a:lnTo>
                  <a:lnTo>
                    <a:pt x="883" y="1107"/>
                  </a:lnTo>
                  <a:lnTo>
                    <a:pt x="897" y="1132"/>
                  </a:lnTo>
                  <a:lnTo>
                    <a:pt x="912" y="1160"/>
                  </a:lnTo>
                  <a:lnTo>
                    <a:pt x="921" y="1185"/>
                  </a:lnTo>
                  <a:lnTo>
                    <a:pt x="925" y="1212"/>
                  </a:lnTo>
                  <a:lnTo>
                    <a:pt x="923" y="1240"/>
                  </a:lnTo>
                  <a:lnTo>
                    <a:pt x="914" y="1267"/>
                  </a:lnTo>
                  <a:lnTo>
                    <a:pt x="895" y="1292"/>
                  </a:lnTo>
                  <a:lnTo>
                    <a:pt x="872" y="1301"/>
                  </a:lnTo>
                  <a:lnTo>
                    <a:pt x="850" y="1311"/>
                  </a:lnTo>
                  <a:lnTo>
                    <a:pt x="828" y="1316"/>
                  </a:lnTo>
                  <a:lnTo>
                    <a:pt x="808" y="1323"/>
                  </a:lnTo>
                  <a:lnTo>
                    <a:pt x="786" y="1325"/>
                  </a:lnTo>
                  <a:lnTo>
                    <a:pt x="764" y="1327"/>
                  </a:lnTo>
                  <a:lnTo>
                    <a:pt x="742" y="1325"/>
                  </a:lnTo>
                  <a:lnTo>
                    <a:pt x="721" y="1325"/>
                  </a:lnTo>
                  <a:lnTo>
                    <a:pt x="641" y="1325"/>
                  </a:lnTo>
                  <a:lnTo>
                    <a:pt x="619" y="1318"/>
                  </a:lnTo>
                  <a:lnTo>
                    <a:pt x="588" y="1296"/>
                  </a:lnTo>
                  <a:lnTo>
                    <a:pt x="580" y="1291"/>
                  </a:lnTo>
                  <a:lnTo>
                    <a:pt x="593" y="1254"/>
                  </a:lnTo>
                  <a:lnTo>
                    <a:pt x="599" y="1210"/>
                  </a:lnTo>
                  <a:lnTo>
                    <a:pt x="571" y="1056"/>
                  </a:lnTo>
                  <a:lnTo>
                    <a:pt x="560" y="1021"/>
                  </a:lnTo>
                  <a:lnTo>
                    <a:pt x="557" y="999"/>
                  </a:lnTo>
                  <a:lnTo>
                    <a:pt x="551" y="985"/>
                  </a:lnTo>
                  <a:lnTo>
                    <a:pt x="528" y="917"/>
                  </a:lnTo>
                  <a:lnTo>
                    <a:pt x="519" y="932"/>
                  </a:lnTo>
                  <a:lnTo>
                    <a:pt x="531" y="947"/>
                  </a:lnTo>
                  <a:lnTo>
                    <a:pt x="539" y="988"/>
                  </a:lnTo>
                  <a:lnTo>
                    <a:pt x="551" y="1018"/>
                  </a:lnTo>
                  <a:lnTo>
                    <a:pt x="566" y="1083"/>
                  </a:lnTo>
                  <a:lnTo>
                    <a:pt x="580" y="1178"/>
                  </a:lnTo>
                  <a:lnTo>
                    <a:pt x="580" y="1214"/>
                  </a:lnTo>
                  <a:lnTo>
                    <a:pt x="579" y="1221"/>
                  </a:lnTo>
                  <a:lnTo>
                    <a:pt x="546" y="1201"/>
                  </a:lnTo>
                  <a:lnTo>
                    <a:pt x="528" y="1198"/>
                  </a:lnTo>
                  <a:lnTo>
                    <a:pt x="509" y="1200"/>
                  </a:lnTo>
                  <a:lnTo>
                    <a:pt x="491" y="1200"/>
                  </a:lnTo>
                  <a:lnTo>
                    <a:pt x="475" y="1203"/>
                  </a:lnTo>
                  <a:lnTo>
                    <a:pt x="457" y="1207"/>
                  </a:lnTo>
                  <a:lnTo>
                    <a:pt x="438" y="1214"/>
                  </a:lnTo>
                  <a:lnTo>
                    <a:pt x="420" y="1223"/>
                  </a:lnTo>
                  <a:lnTo>
                    <a:pt x="404" y="1234"/>
                  </a:lnTo>
                  <a:lnTo>
                    <a:pt x="395" y="1205"/>
                  </a:lnTo>
                  <a:lnTo>
                    <a:pt x="377" y="1130"/>
                  </a:lnTo>
                  <a:lnTo>
                    <a:pt x="367" y="1074"/>
                  </a:lnTo>
                  <a:lnTo>
                    <a:pt x="344" y="976"/>
                  </a:lnTo>
                  <a:lnTo>
                    <a:pt x="344" y="934"/>
                  </a:lnTo>
                  <a:lnTo>
                    <a:pt x="344" y="910"/>
                  </a:lnTo>
                  <a:lnTo>
                    <a:pt x="344" y="881"/>
                  </a:lnTo>
                  <a:lnTo>
                    <a:pt x="347" y="825"/>
                  </a:lnTo>
                  <a:lnTo>
                    <a:pt x="340" y="834"/>
                  </a:lnTo>
                  <a:lnTo>
                    <a:pt x="338" y="843"/>
                  </a:lnTo>
                  <a:lnTo>
                    <a:pt x="335" y="854"/>
                  </a:lnTo>
                  <a:lnTo>
                    <a:pt x="335" y="865"/>
                  </a:lnTo>
                  <a:lnTo>
                    <a:pt x="333" y="874"/>
                  </a:lnTo>
                  <a:lnTo>
                    <a:pt x="333" y="883"/>
                  </a:lnTo>
                  <a:lnTo>
                    <a:pt x="331" y="894"/>
                  </a:lnTo>
                  <a:lnTo>
                    <a:pt x="331" y="905"/>
                  </a:lnTo>
                  <a:lnTo>
                    <a:pt x="331" y="923"/>
                  </a:lnTo>
                  <a:lnTo>
                    <a:pt x="329" y="945"/>
                  </a:lnTo>
                  <a:lnTo>
                    <a:pt x="331" y="967"/>
                  </a:lnTo>
                  <a:lnTo>
                    <a:pt x="335" y="988"/>
                  </a:lnTo>
                  <a:lnTo>
                    <a:pt x="340" y="1012"/>
                  </a:lnTo>
                  <a:lnTo>
                    <a:pt x="344" y="1034"/>
                  </a:lnTo>
                  <a:lnTo>
                    <a:pt x="349" y="1056"/>
                  </a:lnTo>
                  <a:lnTo>
                    <a:pt x="353" y="1079"/>
                  </a:lnTo>
                  <a:lnTo>
                    <a:pt x="356" y="1103"/>
                  </a:lnTo>
                  <a:lnTo>
                    <a:pt x="364" y="1145"/>
                  </a:lnTo>
                  <a:lnTo>
                    <a:pt x="371" y="1163"/>
                  </a:lnTo>
                  <a:lnTo>
                    <a:pt x="367" y="1172"/>
                  </a:lnTo>
                  <a:lnTo>
                    <a:pt x="386" y="1243"/>
                  </a:lnTo>
                  <a:lnTo>
                    <a:pt x="397" y="1311"/>
                  </a:lnTo>
                  <a:lnTo>
                    <a:pt x="391" y="1343"/>
                  </a:lnTo>
                  <a:lnTo>
                    <a:pt x="380" y="1354"/>
                  </a:lnTo>
                  <a:lnTo>
                    <a:pt x="371" y="1367"/>
                  </a:lnTo>
                  <a:lnTo>
                    <a:pt x="358" y="1374"/>
                  </a:lnTo>
                  <a:lnTo>
                    <a:pt x="347" y="1382"/>
                  </a:lnTo>
                  <a:lnTo>
                    <a:pt x="326" y="1385"/>
                  </a:lnTo>
                  <a:lnTo>
                    <a:pt x="304" y="1391"/>
                  </a:lnTo>
                  <a:lnTo>
                    <a:pt x="284" y="1394"/>
                  </a:lnTo>
                  <a:lnTo>
                    <a:pt x="264" y="1398"/>
                  </a:lnTo>
                  <a:lnTo>
                    <a:pt x="242" y="1400"/>
                  </a:lnTo>
                  <a:lnTo>
                    <a:pt x="222" y="1402"/>
                  </a:lnTo>
                  <a:lnTo>
                    <a:pt x="202" y="1402"/>
                  </a:lnTo>
                  <a:lnTo>
                    <a:pt x="184" y="1403"/>
                  </a:lnTo>
                  <a:lnTo>
                    <a:pt x="178" y="1400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0" name="Freeform 20">
              <a:extLst>
                <a:ext uri="{FF2B5EF4-FFF2-40B4-BE49-F238E27FC236}">
                  <a16:creationId xmlns:a16="http://schemas.microsoft.com/office/drawing/2014/main" id="{69AA5AD6-9380-48FF-AF31-7C8C3E2FD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3" y="2770"/>
              <a:ext cx="264" cy="610"/>
            </a:xfrm>
            <a:custGeom>
              <a:avLst/>
              <a:gdLst>
                <a:gd name="T0" fmla="*/ 255 w 528"/>
                <a:gd name="T1" fmla="*/ 1218 h 1220"/>
                <a:gd name="T2" fmla="*/ 215 w 528"/>
                <a:gd name="T3" fmla="*/ 1207 h 1220"/>
                <a:gd name="T4" fmla="*/ 173 w 528"/>
                <a:gd name="T5" fmla="*/ 1192 h 1220"/>
                <a:gd name="T6" fmla="*/ 131 w 528"/>
                <a:gd name="T7" fmla="*/ 1172 h 1220"/>
                <a:gd name="T8" fmla="*/ 84 w 528"/>
                <a:gd name="T9" fmla="*/ 1141 h 1220"/>
                <a:gd name="T10" fmla="*/ 51 w 528"/>
                <a:gd name="T11" fmla="*/ 1101 h 1220"/>
                <a:gd name="T12" fmla="*/ 95 w 528"/>
                <a:gd name="T13" fmla="*/ 1010 h 1220"/>
                <a:gd name="T14" fmla="*/ 137 w 528"/>
                <a:gd name="T15" fmla="*/ 923 h 1220"/>
                <a:gd name="T16" fmla="*/ 164 w 528"/>
                <a:gd name="T17" fmla="*/ 836 h 1220"/>
                <a:gd name="T18" fmla="*/ 175 w 528"/>
                <a:gd name="T19" fmla="*/ 750 h 1220"/>
                <a:gd name="T20" fmla="*/ 149 w 528"/>
                <a:gd name="T21" fmla="*/ 574 h 1220"/>
                <a:gd name="T22" fmla="*/ 111 w 528"/>
                <a:gd name="T23" fmla="*/ 508 h 1220"/>
                <a:gd name="T24" fmla="*/ 84 w 528"/>
                <a:gd name="T25" fmla="*/ 377 h 1220"/>
                <a:gd name="T26" fmla="*/ 97 w 528"/>
                <a:gd name="T27" fmla="*/ 286 h 1220"/>
                <a:gd name="T28" fmla="*/ 100 w 528"/>
                <a:gd name="T29" fmla="*/ 250 h 1220"/>
                <a:gd name="T30" fmla="*/ 106 w 528"/>
                <a:gd name="T31" fmla="*/ 213 h 1220"/>
                <a:gd name="T32" fmla="*/ 107 w 528"/>
                <a:gd name="T33" fmla="*/ 177 h 1220"/>
                <a:gd name="T34" fmla="*/ 89 w 528"/>
                <a:gd name="T35" fmla="*/ 113 h 1220"/>
                <a:gd name="T36" fmla="*/ 60 w 528"/>
                <a:gd name="T37" fmla="*/ 71 h 1220"/>
                <a:gd name="T38" fmla="*/ 0 w 528"/>
                <a:gd name="T39" fmla="*/ 9 h 1220"/>
                <a:gd name="T40" fmla="*/ 51 w 528"/>
                <a:gd name="T41" fmla="*/ 8 h 1220"/>
                <a:gd name="T42" fmla="*/ 102 w 528"/>
                <a:gd name="T43" fmla="*/ 13 h 1220"/>
                <a:gd name="T44" fmla="*/ 153 w 528"/>
                <a:gd name="T45" fmla="*/ 31 h 1220"/>
                <a:gd name="T46" fmla="*/ 206 w 528"/>
                <a:gd name="T47" fmla="*/ 71 h 1220"/>
                <a:gd name="T48" fmla="*/ 224 w 528"/>
                <a:gd name="T49" fmla="*/ 84 h 1220"/>
                <a:gd name="T50" fmla="*/ 178 w 528"/>
                <a:gd name="T51" fmla="*/ 22 h 1220"/>
                <a:gd name="T52" fmla="*/ 206 w 528"/>
                <a:gd name="T53" fmla="*/ 0 h 1220"/>
                <a:gd name="T54" fmla="*/ 311 w 528"/>
                <a:gd name="T55" fmla="*/ 31 h 1220"/>
                <a:gd name="T56" fmla="*/ 342 w 528"/>
                <a:gd name="T57" fmla="*/ 0 h 1220"/>
                <a:gd name="T58" fmla="*/ 373 w 528"/>
                <a:gd name="T59" fmla="*/ 64 h 1220"/>
                <a:gd name="T60" fmla="*/ 375 w 528"/>
                <a:gd name="T61" fmla="*/ 151 h 1220"/>
                <a:gd name="T62" fmla="*/ 362 w 528"/>
                <a:gd name="T63" fmla="*/ 240 h 1220"/>
                <a:gd name="T64" fmla="*/ 351 w 528"/>
                <a:gd name="T65" fmla="*/ 330 h 1220"/>
                <a:gd name="T66" fmla="*/ 366 w 528"/>
                <a:gd name="T67" fmla="*/ 428 h 1220"/>
                <a:gd name="T68" fmla="*/ 413 w 528"/>
                <a:gd name="T69" fmla="*/ 517 h 1220"/>
                <a:gd name="T70" fmla="*/ 493 w 528"/>
                <a:gd name="T71" fmla="*/ 677 h 1220"/>
                <a:gd name="T72" fmla="*/ 503 w 528"/>
                <a:gd name="T73" fmla="*/ 715 h 1220"/>
                <a:gd name="T74" fmla="*/ 515 w 528"/>
                <a:gd name="T75" fmla="*/ 776 h 1220"/>
                <a:gd name="T76" fmla="*/ 523 w 528"/>
                <a:gd name="T77" fmla="*/ 837 h 1220"/>
                <a:gd name="T78" fmla="*/ 526 w 528"/>
                <a:gd name="T79" fmla="*/ 901 h 1220"/>
                <a:gd name="T80" fmla="*/ 523 w 528"/>
                <a:gd name="T81" fmla="*/ 990 h 1220"/>
                <a:gd name="T82" fmla="*/ 513 w 528"/>
                <a:gd name="T83" fmla="*/ 1038 h 1220"/>
                <a:gd name="T84" fmla="*/ 503 w 528"/>
                <a:gd name="T85" fmla="*/ 1085 h 1220"/>
                <a:gd name="T86" fmla="*/ 486 w 528"/>
                <a:gd name="T87" fmla="*/ 1132 h 1220"/>
                <a:gd name="T88" fmla="*/ 462 w 528"/>
                <a:gd name="T89" fmla="*/ 1181 h 1220"/>
                <a:gd name="T90" fmla="*/ 419 w 528"/>
                <a:gd name="T91" fmla="*/ 1216 h 1220"/>
                <a:gd name="T92" fmla="*/ 282 w 528"/>
                <a:gd name="T93" fmla="*/ 1220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28" h="1220">
                  <a:moveTo>
                    <a:pt x="277" y="1220"/>
                  </a:moveTo>
                  <a:lnTo>
                    <a:pt x="255" y="1218"/>
                  </a:lnTo>
                  <a:lnTo>
                    <a:pt x="235" y="1214"/>
                  </a:lnTo>
                  <a:lnTo>
                    <a:pt x="215" y="1207"/>
                  </a:lnTo>
                  <a:lnTo>
                    <a:pt x="195" y="1201"/>
                  </a:lnTo>
                  <a:lnTo>
                    <a:pt x="173" y="1192"/>
                  </a:lnTo>
                  <a:lnTo>
                    <a:pt x="153" y="1183"/>
                  </a:lnTo>
                  <a:lnTo>
                    <a:pt x="131" y="1172"/>
                  </a:lnTo>
                  <a:lnTo>
                    <a:pt x="111" y="1163"/>
                  </a:lnTo>
                  <a:lnTo>
                    <a:pt x="84" y="1141"/>
                  </a:lnTo>
                  <a:lnTo>
                    <a:pt x="55" y="1107"/>
                  </a:lnTo>
                  <a:lnTo>
                    <a:pt x="51" y="1101"/>
                  </a:lnTo>
                  <a:lnTo>
                    <a:pt x="73" y="1056"/>
                  </a:lnTo>
                  <a:lnTo>
                    <a:pt x="95" y="1010"/>
                  </a:lnTo>
                  <a:lnTo>
                    <a:pt x="115" y="967"/>
                  </a:lnTo>
                  <a:lnTo>
                    <a:pt x="137" y="923"/>
                  </a:lnTo>
                  <a:lnTo>
                    <a:pt x="151" y="879"/>
                  </a:lnTo>
                  <a:lnTo>
                    <a:pt x="164" y="836"/>
                  </a:lnTo>
                  <a:lnTo>
                    <a:pt x="171" y="792"/>
                  </a:lnTo>
                  <a:lnTo>
                    <a:pt x="175" y="750"/>
                  </a:lnTo>
                  <a:lnTo>
                    <a:pt x="151" y="588"/>
                  </a:lnTo>
                  <a:lnTo>
                    <a:pt x="149" y="574"/>
                  </a:lnTo>
                  <a:lnTo>
                    <a:pt x="122" y="523"/>
                  </a:lnTo>
                  <a:lnTo>
                    <a:pt x="111" y="508"/>
                  </a:lnTo>
                  <a:lnTo>
                    <a:pt x="95" y="463"/>
                  </a:lnTo>
                  <a:lnTo>
                    <a:pt x="84" y="377"/>
                  </a:lnTo>
                  <a:lnTo>
                    <a:pt x="95" y="306"/>
                  </a:lnTo>
                  <a:lnTo>
                    <a:pt x="97" y="286"/>
                  </a:lnTo>
                  <a:lnTo>
                    <a:pt x="98" y="270"/>
                  </a:lnTo>
                  <a:lnTo>
                    <a:pt x="100" y="250"/>
                  </a:lnTo>
                  <a:lnTo>
                    <a:pt x="104" y="233"/>
                  </a:lnTo>
                  <a:lnTo>
                    <a:pt x="106" y="213"/>
                  </a:lnTo>
                  <a:lnTo>
                    <a:pt x="107" y="195"/>
                  </a:lnTo>
                  <a:lnTo>
                    <a:pt x="107" y="177"/>
                  </a:lnTo>
                  <a:lnTo>
                    <a:pt x="107" y="160"/>
                  </a:lnTo>
                  <a:lnTo>
                    <a:pt x="89" y="113"/>
                  </a:lnTo>
                  <a:lnTo>
                    <a:pt x="66" y="80"/>
                  </a:lnTo>
                  <a:lnTo>
                    <a:pt x="60" y="71"/>
                  </a:lnTo>
                  <a:lnTo>
                    <a:pt x="27" y="37"/>
                  </a:lnTo>
                  <a:lnTo>
                    <a:pt x="0" y="9"/>
                  </a:lnTo>
                  <a:lnTo>
                    <a:pt x="24" y="8"/>
                  </a:lnTo>
                  <a:lnTo>
                    <a:pt x="51" y="8"/>
                  </a:lnTo>
                  <a:lnTo>
                    <a:pt x="75" y="8"/>
                  </a:lnTo>
                  <a:lnTo>
                    <a:pt x="102" y="13"/>
                  </a:lnTo>
                  <a:lnTo>
                    <a:pt x="127" y="18"/>
                  </a:lnTo>
                  <a:lnTo>
                    <a:pt x="153" y="31"/>
                  </a:lnTo>
                  <a:lnTo>
                    <a:pt x="178" y="48"/>
                  </a:lnTo>
                  <a:lnTo>
                    <a:pt x="206" y="71"/>
                  </a:lnTo>
                  <a:lnTo>
                    <a:pt x="217" y="88"/>
                  </a:lnTo>
                  <a:lnTo>
                    <a:pt x="224" y="84"/>
                  </a:lnTo>
                  <a:lnTo>
                    <a:pt x="208" y="55"/>
                  </a:lnTo>
                  <a:lnTo>
                    <a:pt x="178" y="22"/>
                  </a:lnTo>
                  <a:lnTo>
                    <a:pt x="191" y="8"/>
                  </a:lnTo>
                  <a:lnTo>
                    <a:pt x="206" y="0"/>
                  </a:lnTo>
                  <a:lnTo>
                    <a:pt x="229" y="0"/>
                  </a:lnTo>
                  <a:lnTo>
                    <a:pt x="311" y="31"/>
                  </a:lnTo>
                  <a:lnTo>
                    <a:pt x="291" y="8"/>
                  </a:lnTo>
                  <a:lnTo>
                    <a:pt x="342" y="0"/>
                  </a:lnTo>
                  <a:lnTo>
                    <a:pt x="362" y="22"/>
                  </a:lnTo>
                  <a:lnTo>
                    <a:pt x="373" y="64"/>
                  </a:lnTo>
                  <a:lnTo>
                    <a:pt x="379" y="108"/>
                  </a:lnTo>
                  <a:lnTo>
                    <a:pt x="375" y="151"/>
                  </a:lnTo>
                  <a:lnTo>
                    <a:pt x="371" y="197"/>
                  </a:lnTo>
                  <a:lnTo>
                    <a:pt x="362" y="240"/>
                  </a:lnTo>
                  <a:lnTo>
                    <a:pt x="357" y="286"/>
                  </a:lnTo>
                  <a:lnTo>
                    <a:pt x="351" y="330"/>
                  </a:lnTo>
                  <a:lnTo>
                    <a:pt x="353" y="375"/>
                  </a:lnTo>
                  <a:lnTo>
                    <a:pt x="366" y="428"/>
                  </a:lnTo>
                  <a:lnTo>
                    <a:pt x="391" y="481"/>
                  </a:lnTo>
                  <a:lnTo>
                    <a:pt x="413" y="517"/>
                  </a:lnTo>
                  <a:lnTo>
                    <a:pt x="437" y="546"/>
                  </a:lnTo>
                  <a:lnTo>
                    <a:pt x="493" y="677"/>
                  </a:lnTo>
                  <a:lnTo>
                    <a:pt x="495" y="686"/>
                  </a:lnTo>
                  <a:lnTo>
                    <a:pt x="503" y="715"/>
                  </a:lnTo>
                  <a:lnTo>
                    <a:pt x="510" y="746"/>
                  </a:lnTo>
                  <a:lnTo>
                    <a:pt x="515" y="776"/>
                  </a:lnTo>
                  <a:lnTo>
                    <a:pt x="521" y="808"/>
                  </a:lnTo>
                  <a:lnTo>
                    <a:pt x="523" y="837"/>
                  </a:lnTo>
                  <a:lnTo>
                    <a:pt x="526" y="868"/>
                  </a:lnTo>
                  <a:lnTo>
                    <a:pt x="526" y="901"/>
                  </a:lnTo>
                  <a:lnTo>
                    <a:pt x="528" y="934"/>
                  </a:lnTo>
                  <a:lnTo>
                    <a:pt x="523" y="990"/>
                  </a:lnTo>
                  <a:lnTo>
                    <a:pt x="517" y="1014"/>
                  </a:lnTo>
                  <a:lnTo>
                    <a:pt x="513" y="1038"/>
                  </a:lnTo>
                  <a:lnTo>
                    <a:pt x="508" y="1061"/>
                  </a:lnTo>
                  <a:lnTo>
                    <a:pt x="503" y="1085"/>
                  </a:lnTo>
                  <a:lnTo>
                    <a:pt x="495" y="1109"/>
                  </a:lnTo>
                  <a:lnTo>
                    <a:pt x="486" y="1132"/>
                  </a:lnTo>
                  <a:lnTo>
                    <a:pt x="475" y="1156"/>
                  </a:lnTo>
                  <a:lnTo>
                    <a:pt x="462" y="1181"/>
                  </a:lnTo>
                  <a:lnTo>
                    <a:pt x="432" y="1214"/>
                  </a:lnTo>
                  <a:lnTo>
                    <a:pt x="419" y="1216"/>
                  </a:lnTo>
                  <a:lnTo>
                    <a:pt x="324" y="1220"/>
                  </a:lnTo>
                  <a:lnTo>
                    <a:pt x="282" y="1220"/>
                  </a:lnTo>
                  <a:lnTo>
                    <a:pt x="277" y="1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1" name="Freeform 21">
              <a:extLst>
                <a:ext uri="{FF2B5EF4-FFF2-40B4-BE49-F238E27FC236}">
                  <a16:creationId xmlns:a16="http://schemas.microsoft.com/office/drawing/2014/main" id="{AE754559-9E23-4BAC-B754-5B47C46CC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3211"/>
              <a:ext cx="14" cy="72"/>
            </a:xfrm>
            <a:custGeom>
              <a:avLst/>
              <a:gdLst>
                <a:gd name="T0" fmla="*/ 18 w 27"/>
                <a:gd name="T1" fmla="*/ 142 h 146"/>
                <a:gd name="T2" fmla="*/ 12 w 27"/>
                <a:gd name="T3" fmla="*/ 122 h 146"/>
                <a:gd name="T4" fmla="*/ 9 w 27"/>
                <a:gd name="T5" fmla="*/ 89 h 146"/>
                <a:gd name="T6" fmla="*/ 12 w 27"/>
                <a:gd name="T7" fmla="*/ 69 h 146"/>
                <a:gd name="T8" fmla="*/ 3 w 27"/>
                <a:gd name="T9" fmla="*/ 24 h 146"/>
                <a:gd name="T10" fmla="*/ 0 w 27"/>
                <a:gd name="T11" fmla="*/ 15 h 146"/>
                <a:gd name="T12" fmla="*/ 21 w 27"/>
                <a:gd name="T13" fmla="*/ 0 h 146"/>
                <a:gd name="T14" fmla="*/ 23 w 27"/>
                <a:gd name="T15" fmla="*/ 126 h 146"/>
                <a:gd name="T16" fmla="*/ 27 w 27"/>
                <a:gd name="T17" fmla="*/ 146 h 146"/>
                <a:gd name="T18" fmla="*/ 18 w 27"/>
                <a:gd name="T19" fmla="*/ 14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46">
                  <a:moveTo>
                    <a:pt x="18" y="142"/>
                  </a:moveTo>
                  <a:lnTo>
                    <a:pt x="12" y="122"/>
                  </a:lnTo>
                  <a:lnTo>
                    <a:pt x="9" y="89"/>
                  </a:lnTo>
                  <a:lnTo>
                    <a:pt x="12" y="69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21" y="0"/>
                  </a:lnTo>
                  <a:lnTo>
                    <a:pt x="23" y="126"/>
                  </a:lnTo>
                  <a:lnTo>
                    <a:pt x="27" y="146"/>
                  </a:lnTo>
                  <a:lnTo>
                    <a:pt x="18" y="1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2" name="Freeform 22">
              <a:extLst>
                <a:ext uri="{FF2B5EF4-FFF2-40B4-BE49-F238E27FC236}">
                  <a16:creationId xmlns:a16="http://schemas.microsoft.com/office/drawing/2014/main" id="{89886642-A365-491E-A40C-E38644ED2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3187"/>
              <a:ext cx="9" cy="47"/>
            </a:xfrm>
            <a:custGeom>
              <a:avLst/>
              <a:gdLst>
                <a:gd name="T0" fmla="*/ 4 w 19"/>
                <a:gd name="T1" fmla="*/ 93 h 94"/>
                <a:gd name="T2" fmla="*/ 4 w 19"/>
                <a:gd name="T3" fmla="*/ 60 h 94"/>
                <a:gd name="T4" fmla="*/ 4 w 19"/>
                <a:gd name="T5" fmla="*/ 43 h 94"/>
                <a:gd name="T6" fmla="*/ 0 w 19"/>
                <a:gd name="T7" fmla="*/ 9 h 94"/>
                <a:gd name="T8" fmla="*/ 6 w 19"/>
                <a:gd name="T9" fmla="*/ 0 h 94"/>
                <a:gd name="T10" fmla="*/ 19 w 19"/>
                <a:gd name="T11" fmla="*/ 5 h 94"/>
                <a:gd name="T12" fmla="*/ 15 w 19"/>
                <a:gd name="T13" fmla="*/ 94 h 94"/>
                <a:gd name="T14" fmla="*/ 4 w 19"/>
                <a:gd name="T1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94">
                  <a:moveTo>
                    <a:pt x="4" y="93"/>
                  </a:moveTo>
                  <a:lnTo>
                    <a:pt x="4" y="60"/>
                  </a:lnTo>
                  <a:lnTo>
                    <a:pt x="4" y="43"/>
                  </a:lnTo>
                  <a:lnTo>
                    <a:pt x="0" y="9"/>
                  </a:lnTo>
                  <a:lnTo>
                    <a:pt x="6" y="0"/>
                  </a:lnTo>
                  <a:lnTo>
                    <a:pt x="19" y="5"/>
                  </a:lnTo>
                  <a:lnTo>
                    <a:pt x="15" y="94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3" name="Freeform 23">
              <a:extLst>
                <a:ext uri="{FF2B5EF4-FFF2-40B4-BE49-F238E27FC236}">
                  <a16:creationId xmlns:a16="http://schemas.microsoft.com/office/drawing/2014/main" id="{4D034712-3A48-4F3F-AECC-7FC5C09A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3025"/>
              <a:ext cx="21" cy="28"/>
            </a:xfrm>
            <a:custGeom>
              <a:avLst/>
              <a:gdLst>
                <a:gd name="T0" fmla="*/ 9 w 41"/>
                <a:gd name="T1" fmla="*/ 54 h 56"/>
                <a:gd name="T2" fmla="*/ 5 w 41"/>
                <a:gd name="T3" fmla="*/ 54 h 56"/>
                <a:gd name="T4" fmla="*/ 0 w 41"/>
                <a:gd name="T5" fmla="*/ 49 h 56"/>
                <a:gd name="T6" fmla="*/ 18 w 41"/>
                <a:gd name="T7" fmla="*/ 7 h 56"/>
                <a:gd name="T8" fmla="*/ 29 w 41"/>
                <a:gd name="T9" fmla="*/ 0 h 56"/>
                <a:gd name="T10" fmla="*/ 41 w 41"/>
                <a:gd name="T11" fmla="*/ 7 h 56"/>
                <a:gd name="T12" fmla="*/ 18 w 41"/>
                <a:gd name="T13" fmla="*/ 56 h 56"/>
                <a:gd name="T14" fmla="*/ 9 w 41"/>
                <a:gd name="T15" fmla="*/ 5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56">
                  <a:moveTo>
                    <a:pt x="9" y="54"/>
                  </a:moveTo>
                  <a:lnTo>
                    <a:pt x="5" y="54"/>
                  </a:lnTo>
                  <a:lnTo>
                    <a:pt x="0" y="49"/>
                  </a:lnTo>
                  <a:lnTo>
                    <a:pt x="18" y="7"/>
                  </a:lnTo>
                  <a:lnTo>
                    <a:pt x="29" y="0"/>
                  </a:lnTo>
                  <a:lnTo>
                    <a:pt x="41" y="7"/>
                  </a:lnTo>
                  <a:lnTo>
                    <a:pt x="18" y="56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4" name="Freeform 24">
              <a:extLst>
                <a:ext uri="{FF2B5EF4-FFF2-40B4-BE49-F238E27FC236}">
                  <a16:creationId xmlns:a16="http://schemas.microsoft.com/office/drawing/2014/main" id="{95902EB1-5E8B-44A8-848F-980E8D5B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" y="3029"/>
              <a:ext cx="23" cy="20"/>
            </a:xfrm>
            <a:custGeom>
              <a:avLst/>
              <a:gdLst>
                <a:gd name="T0" fmla="*/ 31 w 45"/>
                <a:gd name="T1" fmla="*/ 35 h 42"/>
                <a:gd name="T2" fmla="*/ 0 w 45"/>
                <a:gd name="T3" fmla="*/ 11 h 42"/>
                <a:gd name="T4" fmla="*/ 7 w 45"/>
                <a:gd name="T5" fmla="*/ 0 h 42"/>
                <a:gd name="T6" fmla="*/ 45 w 45"/>
                <a:gd name="T7" fmla="*/ 42 h 42"/>
                <a:gd name="T8" fmla="*/ 31 w 45"/>
                <a:gd name="T9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31" y="35"/>
                  </a:moveTo>
                  <a:lnTo>
                    <a:pt x="0" y="11"/>
                  </a:lnTo>
                  <a:lnTo>
                    <a:pt x="7" y="0"/>
                  </a:lnTo>
                  <a:lnTo>
                    <a:pt x="45" y="42"/>
                  </a:lnTo>
                  <a:lnTo>
                    <a:pt x="3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5" name="Freeform 25">
              <a:extLst>
                <a:ext uri="{FF2B5EF4-FFF2-40B4-BE49-F238E27FC236}">
                  <a16:creationId xmlns:a16="http://schemas.microsoft.com/office/drawing/2014/main" id="{A305928C-2822-4839-B7B8-62C8B8E9B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" y="2913"/>
              <a:ext cx="10" cy="45"/>
            </a:xfrm>
            <a:custGeom>
              <a:avLst/>
              <a:gdLst>
                <a:gd name="T0" fmla="*/ 0 w 18"/>
                <a:gd name="T1" fmla="*/ 91 h 91"/>
                <a:gd name="T2" fmla="*/ 18 w 18"/>
                <a:gd name="T3" fmla="*/ 0 h 91"/>
                <a:gd name="T4" fmla="*/ 15 w 18"/>
                <a:gd name="T5" fmla="*/ 82 h 91"/>
                <a:gd name="T6" fmla="*/ 0 w 18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1">
                  <a:moveTo>
                    <a:pt x="0" y="91"/>
                  </a:moveTo>
                  <a:lnTo>
                    <a:pt x="18" y="0"/>
                  </a:lnTo>
                  <a:lnTo>
                    <a:pt x="15" y="82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6" name="Freeform 26">
              <a:extLst>
                <a:ext uri="{FF2B5EF4-FFF2-40B4-BE49-F238E27FC236}">
                  <a16:creationId xmlns:a16="http://schemas.microsoft.com/office/drawing/2014/main" id="{2B9FBE0F-76E1-4F7F-B4C1-2FACCCDF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3040"/>
              <a:ext cx="18" cy="65"/>
            </a:xfrm>
            <a:custGeom>
              <a:avLst/>
              <a:gdLst>
                <a:gd name="T0" fmla="*/ 24 w 37"/>
                <a:gd name="T1" fmla="*/ 129 h 129"/>
                <a:gd name="T2" fmla="*/ 24 w 37"/>
                <a:gd name="T3" fmla="*/ 122 h 129"/>
                <a:gd name="T4" fmla="*/ 17 w 37"/>
                <a:gd name="T5" fmla="*/ 103 h 129"/>
                <a:gd name="T6" fmla="*/ 11 w 37"/>
                <a:gd name="T7" fmla="*/ 87 h 129"/>
                <a:gd name="T8" fmla="*/ 6 w 37"/>
                <a:gd name="T9" fmla="*/ 73 h 129"/>
                <a:gd name="T10" fmla="*/ 4 w 37"/>
                <a:gd name="T11" fmla="*/ 58 h 129"/>
                <a:gd name="T12" fmla="*/ 0 w 37"/>
                <a:gd name="T13" fmla="*/ 43 h 129"/>
                <a:gd name="T14" fmla="*/ 0 w 37"/>
                <a:gd name="T15" fmla="*/ 29 h 129"/>
                <a:gd name="T16" fmla="*/ 0 w 37"/>
                <a:gd name="T17" fmla="*/ 14 h 129"/>
                <a:gd name="T18" fmla="*/ 0 w 37"/>
                <a:gd name="T19" fmla="*/ 0 h 129"/>
                <a:gd name="T20" fmla="*/ 13 w 37"/>
                <a:gd name="T21" fmla="*/ 11 h 129"/>
                <a:gd name="T22" fmla="*/ 24 w 37"/>
                <a:gd name="T23" fmla="*/ 89 h 129"/>
                <a:gd name="T24" fmla="*/ 37 w 37"/>
                <a:gd name="T25" fmla="*/ 118 h 129"/>
                <a:gd name="T26" fmla="*/ 24 w 37"/>
                <a:gd name="T2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129">
                  <a:moveTo>
                    <a:pt x="24" y="129"/>
                  </a:moveTo>
                  <a:lnTo>
                    <a:pt x="24" y="122"/>
                  </a:lnTo>
                  <a:lnTo>
                    <a:pt x="17" y="103"/>
                  </a:lnTo>
                  <a:lnTo>
                    <a:pt x="11" y="87"/>
                  </a:lnTo>
                  <a:lnTo>
                    <a:pt x="6" y="73"/>
                  </a:lnTo>
                  <a:lnTo>
                    <a:pt x="4" y="58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3" y="11"/>
                  </a:lnTo>
                  <a:lnTo>
                    <a:pt x="24" y="89"/>
                  </a:lnTo>
                  <a:lnTo>
                    <a:pt x="37" y="118"/>
                  </a:lnTo>
                  <a:lnTo>
                    <a:pt x="2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7" name="Freeform 27">
              <a:extLst>
                <a:ext uri="{FF2B5EF4-FFF2-40B4-BE49-F238E27FC236}">
                  <a16:creationId xmlns:a16="http://schemas.microsoft.com/office/drawing/2014/main" id="{1CF24273-3692-467E-B701-34DCCEC80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5" y="2849"/>
              <a:ext cx="15" cy="48"/>
            </a:xfrm>
            <a:custGeom>
              <a:avLst/>
              <a:gdLst>
                <a:gd name="T0" fmla="*/ 22 w 31"/>
                <a:gd name="T1" fmla="*/ 94 h 94"/>
                <a:gd name="T2" fmla="*/ 19 w 31"/>
                <a:gd name="T3" fmla="*/ 85 h 94"/>
                <a:gd name="T4" fmla="*/ 13 w 31"/>
                <a:gd name="T5" fmla="*/ 61 h 94"/>
                <a:gd name="T6" fmla="*/ 0 w 31"/>
                <a:gd name="T7" fmla="*/ 5 h 94"/>
                <a:gd name="T8" fmla="*/ 13 w 31"/>
                <a:gd name="T9" fmla="*/ 0 h 94"/>
                <a:gd name="T10" fmla="*/ 19 w 31"/>
                <a:gd name="T11" fmla="*/ 49 h 94"/>
                <a:gd name="T12" fmla="*/ 31 w 31"/>
                <a:gd name="T13" fmla="*/ 89 h 94"/>
                <a:gd name="T14" fmla="*/ 22 w 31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4">
                  <a:moveTo>
                    <a:pt x="22" y="94"/>
                  </a:moveTo>
                  <a:lnTo>
                    <a:pt x="19" y="85"/>
                  </a:lnTo>
                  <a:lnTo>
                    <a:pt x="13" y="61"/>
                  </a:lnTo>
                  <a:lnTo>
                    <a:pt x="0" y="5"/>
                  </a:lnTo>
                  <a:lnTo>
                    <a:pt x="13" y="0"/>
                  </a:lnTo>
                  <a:lnTo>
                    <a:pt x="19" y="49"/>
                  </a:lnTo>
                  <a:lnTo>
                    <a:pt x="31" y="89"/>
                  </a:lnTo>
                  <a:lnTo>
                    <a:pt x="2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68" name="Freeform 28">
              <a:extLst>
                <a:ext uri="{FF2B5EF4-FFF2-40B4-BE49-F238E27FC236}">
                  <a16:creationId xmlns:a16="http://schemas.microsoft.com/office/drawing/2014/main" id="{B441EFD6-C06C-4122-8113-C2E76868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722"/>
              <a:ext cx="188" cy="265"/>
            </a:xfrm>
            <a:custGeom>
              <a:avLst/>
              <a:gdLst>
                <a:gd name="T0" fmla="*/ 255 w 375"/>
                <a:gd name="T1" fmla="*/ 529 h 529"/>
                <a:gd name="T2" fmla="*/ 113 w 375"/>
                <a:gd name="T3" fmla="*/ 478 h 529"/>
                <a:gd name="T4" fmla="*/ 24 w 375"/>
                <a:gd name="T5" fmla="*/ 435 h 529"/>
                <a:gd name="T6" fmla="*/ 15 w 375"/>
                <a:gd name="T7" fmla="*/ 426 h 529"/>
                <a:gd name="T8" fmla="*/ 9 w 375"/>
                <a:gd name="T9" fmla="*/ 395 h 529"/>
                <a:gd name="T10" fmla="*/ 8 w 375"/>
                <a:gd name="T11" fmla="*/ 364 h 529"/>
                <a:gd name="T12" fmla="*/ 6 w 375"/>
                <a:gd name="T13" fmla="*/ 333 h 529"/>
                <a:gd name="T14" fmla="*/ 6 w 375"/>
                <a:gd name="T15" fmla="*/ 302 h 529"/>
                <a:gd name="T16" fmla="*/ 6 w 375"/>
                <a:gd name="T17" fmla="*/ 269 h 529"/>
                <a:gd name="T18" fmla="*/ 8 w 375"/>
                <a:gd name="T19" fmla="*/ 238 h 529"/>
                <a:gd name="T20" fmla="*/ 8 w 375"/>
                <a:gd name="T21" fmla="*/ 207 h 529"/>
                <a:gd name="T22" fmla="*/ 9 w 375"/>
                <a:gd name="T23" fmla="*/ 176 h 529"/>
                <a:gd name="T24" fmla="*/ 4 w 375"/>
                <a:gd name="T25" fmla="*/ 96 h 529"/>
                <a:gd name="T26" fmla="*/ 4 w 375"/>
                <a:gd name="T27" fmla="*/ 82 h 529"/>
                <a:gd name="T28" fmla="*/ 4 w 375"/>
                <a:gd name="T29" fmla="*/ 58 h 529"/>
                <a:gd name="T30" fmla="*/ 0 w 375"/>
                <a:gd name="T31" fmla="*/ 0 h 529"/>
                <a:gd name="T32" fmla="*/ 28 w 375"/>
                <a:gd name="T33" fmla="*/ 16 h 529"/>
                <a:gd name="T34" fmla="*/ 55 w 375"/>
                <a:gd name="T35" fmla="*/ 36 h 529"/>
                <a:gd name="T36" fmla="*/ 82 w 375"/>
                <a:gd name="T37" fmla="*/ 56 h 529"/>
                <a:gd name="T38" fmla="*/ 111 w 375"/>
                <a:gd name="T39" fmla="*/ 74 h 529"/>
                <a:gd name="T40" fmla="*/ 137 w 375"/>
                <a:gd name="T41" fmla="*/ 89 h 529"/>
                <a:gd name="T42" fmla="*/ 162 w 375"/>
                <a:gd name="T43" fmla="*/ 102 h 529"/>
                <a:gd name="T44" fmla="*/ 190 w 375"/>
                <a:gd name="T45" fmla="*/ 107 h 529"/>
                <a:gd name="T46" fmla="*/ 217 w 375"/>
                <a:gd name="T47" fmla="*/ 109 h 529"/>
                <a:gd name="T48" fmla="*/ 233 w 375"/>
                <a:gd name="T49" fmla="*/ 111 h 529"/>
                <a:gd name="T50" fmla="*/ 250 w 375"/>
                <a:gd name="T51" fmla="*/ 116 h 529"/>
                <a:gd name="T52" fmla="*/ 266 w 375"/>
                <a:gd name="T53" fmla="*/ 122 h 529"/>
                <a:gd name="T54" fmla="*/ 284 w 375"/>
                <a:gd name="T55" fmla="*/ 133 h 529"/>
                <a:gd name="T56" fmla="*/ 299 w 375"/>
                <a:gd name="T57" fmla="*/ 144 h 529"/>
                <a:gd name="T58" fmla="*/ 315 w 375"/>
                <a:gd name="T59" fmla="*/ 158 h 529"/>
                <a:gd name="T60" fmla="*/ 328 w 375"/>
                <a:gd name="T61" fmla="*/ 173 h 529"/>
                <a:gd name="T62" fmla="*/ 343 w 375"/>
                <a:gd name="T63" fmla="*/ 191 h 529"/>
                <a:gd name="T64" fmla="*/ 363 w 375"/>
                <a:gd name="T65" fmla="*/ 218 h 529"/>
                <a:gd name="T66" fmla="*/ 366 w 375"/>
                <a:gd name="T67" fmla="*/ 233 h 529"/>
                <a:gd name="T68" fmla="*/ 375 w 375"/>
                <a:gd name="T69" fmla="*/ 287 h 529"/>
                <a:gd name="T70" fmla="*/ 374 w 375"/>
                <a:gd name="T71" fmla="*/ 316 h 529"/>
                <a:gd name="T72" fmla="*/ 370 w 375"/>
                <a:gd name="T73" fmla="*/ 347 h 529"/>
                <a:gd name="T74" fmla="*/ 366 w 375"/>
                <a:gd name="T75" fmla="*/ 377 h 529"/>
                <a:gd name="T76" fmla="*/ 364 w 375"/>
                <a:gd name="T77" fmla="*/ 407 h 529"/>
                <a:gd name="T78" fmla="*/ 359 w 375"/>
                <a:gd name="T79" fmla="*/ 437 h 529"/>
                <a:gd name="T80" fmla="*/ 357 w 375"/>
                <a:gd name="T81" fmla="*/ 468 h 529"/>
                <a:gd name="T82" fmla="*/ 357 w 375"/>
                <a:gd name="T83" fmla="*/ 497 h 529"/>
                <a:gd name="T84" fmla="*/ 359 w 375"/>
                <a:gd name="T85" fmla="*/ 528 h 529"/>
                <a:gd name="T86" fmla="*/ 339 w 375"/>
                <a:gd name="T87" fmla="*/ 529 h 529"/>
                <a:gd name="T88" fmla="*/ 255 w 375"/>
                <a:gd name="T89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5" h="529">
                  <a:moveTo>
                    <a:pt x="255" y="529"/>
                  </a:moveTo>
                  <a:lnTo>
                    <a:pt x="113" y="478"/>
                  </a:lnTo>
                  <a:lnTo>
                    <a:pt x="24" y="435"/>
                  </a:lnTo>
                  <a:lnTo>
                    <a:pt x="15" y="426"/>
                  </a:lnTo>
                  <a:lnTo>
                    <a:pt x="9" y="395"/>
                  </a:lnTo>
                  <a:lnTo>
                    <a:pt x="8" y="364"/>
                  </a:lnTo>
                  <a:lnTo>
                    <a:pt x="6" y="333"/>
                  </a:lnTo>
                  <a:lnTo>
                    <a:pt x="6" y="302"/>
                  </a:lnTo>
                  <a:lnTo>
                    <a:pt x="6" y="269"/>
                  </a:lnTo>
                  <a:lnTo>
                    <a:pt x="8" y="238"/>
                  </a:lnTo>
                  <a:lnTo>
                    <a:pt x="8" y="207"/>
                  </a:lnTo>
                  <a:lnTo>
                    <a:pt x="9" y="176"/>
                  </a:lnTo>
                  <a:lnTo>
                    <a:pt x="4" y="96"/>
                  </a:lnTo>
                  <a:lnTo>
                    <a:pt x="4" y="82"/>
                  </a:lnTo>
                  <a:lnTo>
                    <a:pt x="4" y="58"/>
                  </a:lnTo>
                  <a:lnTo>
                    <a:pt x="0" y="0"/>
                  </a:lnTo>
                  <a:lnTo>
                    <a:pt x="28" y="16"/>
                  </a:lnTo>
                  <a:lnTo>
                    <a:pt x="55" y="36"/>
                  </a:lnTo>
                  <a:lnTo>
                    <a:pt x="82" y="56"/>
                  </a:lnTo>
                  <a:lnTo>
                    <a:pt x="111" y="74"/>
                  </a:lnTo>
                  <a:lnTo>
                    <a:pt x="137" y="89"/>
                  </a:lnTo>
                  <a:lnTo>
                    <a:pt x="162" y="102"/>
                  </a:lnTo>
                  <a:lnTo>
                    <a:pt x="190" y="107"/>
                  </a:lnTo>
                  <a:lnTo>
                    <a:pt x="217" y="109"/>
                  </a:lnTo>
                  <a:lnTo>
                    <a:pt x="233" y="111"/>
                  </a:lnTo>
                  <a:lnTo>
                    <a:pt x="250" y="116"/>
                  </a:lnTo>
                  <a:lnTo>
                    <a:pt x="266" y="122"/>
                  </a:lnTo>
                  <a:lnTo>
                    <a:pt x="284" y="133"/>
                  </a:lnTo>
                  <a:lnTo>
                    <a:pt x="299" y="144"/>
                  </a:lnTo>
                  <a:lnTo>
                    <a:pt x="315" y="158"/>
                  </a:lnTo>
                  <a:lnTo>
                    <a:pt x="328" y="173"/>
                  </a:lnTo>
                  <a:lnTo>
                    <a:pt x="343" y="191"/>
                  </a:lnTo>
                  <a:lnTo>
                    <a:pt x="363" y="218"/>
                  </a:lnTo>
                  <a:lnTo>
                    <a:pt x="366" y="233"/>
                  </a:lnTo>
                  <a:lnTo>
                    <a:pt x="375" y="287"/>
                  </a:lnTo>
                  <a:lnTo>
                    <a:pt x="374" y="316"/>
                  </a:lnTo>
                  <a:lnTo>
                    <a:pt x="370" y="347"/>
                  </a:lnTo>
                  <a:lnTo>
                    <a:pt x="366" y="377"/>
                  </a:lnTo>
                  <a:lnTo>
                    <a:pt x="364" y="407"/>
                  </a:lnTo>
                  <a:lnTo>
                    <a:pt x="359" y="437"/>
                  </a:lnTo>
                  <a:lnTo>
                    <a:pt x="357" y="468"/>
                  </a:lnTo>
                  <a:lnTo>
                    <a:pt x="357" y="497"/>
                  </a:lnTo>
                  <a:lnTo>
                    <a:pt x="359" y="528"/>
                  </a:lnTo>
                  <a:lnTo>
                    <a:pt x="339" y="529"/>
                  </a:lnTo>
                  <a:lnTo>
                    <a:pt x="255" y="52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69" name="Freeform 29">
              <a:extLst>
                <a:ext uri="{FF2B5EF4-FFF2-40B4-BE49-F238E27FC236}">
                  <a16:creationId xmlns:a16="http://schemas.microsoft.com/office/drawing/2014/main" id="{17823672-77E9-4282-B2B4-94021F6BC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2726"/>
              <a:ext cx="220" cy="260"/>
            </a:xfrm>
            <a:custGeom>
              <a:avLst/>
              <a:gdLst>
                <a:gd name="T0" fmla="*/ 9 w 439"/>
                <a:gd name="T1" fmla="*/ 517 h 521"/>
                <a:gd name="T2" fmla="*/ 0 w 439"/>
                <a:gd name="T3" fmla="*/ 470 h 521"/>
                <a:gd name="T4" fmla="*/ 5 w 439"/>
                <a:gd name="T5" fmla="*/ 315 h 521"/>
                <a:gd name="T6" fmla="*/ 9 w 439"/>
                <a:gd name="T7" fmla="*/ 286 h 521"/>
                <a:gd name="T8" fmla="*/ 14 w 439"/>
                <a:gd name="T9" fmla="*/ 258 h 521"/>
                <a:gd name="T10" fmla="*/ 16 w 439"/>
                <a:gd name="T11" fmla="*/ 231 h 521"/>
                <a:gd name="T12" fmla="*/ 18 w 439"/>
                <a:gd name="T13" fmla="*/ 206 h 521"/>
                <a:gd name="T14" fmla="*/ 16 w 439"/>
                <a:gd name="T15" fmla="*/ 178 h 521"/>
                <a:gd name="T16" fmla="*/ 14 w 439"/>
                <a:gd name="T17" fmla="*/ 153 h 521"/>
                <a:gd name="T18" fmla="*/ 9 w 439"/>
                <a:gd name="T19" fmla="*/ 127 h 521"/>
                <a:gd name="T20" fmla="*/ 4 w 439"/>
                <a:gd name="T21" fmla="*/ 102 h 521"/>
                <a:gd name="T22" fmla="*/ 104 w 439"/>
                <a:gd name="T23" fmla="*/ 73 h 521"/>
                <a:gd name="T24" fmla="*/ 146 w 439"/>
                <a:gd name="T25" fmla="*/ 56 h 521"/>
                <a:gd name="T26" fmla="*/ 160 w 439"/>
                <a:gd name="T27" fmla="*/ 51 h 521"/>
                <a:gd name="T28" fmla="*/ 215 w 439"/>
                <a:gd name="T29" fmla="*/ 27 h 521"/>
                <a:gd name="T30" fmla="*/ 229 w 439"/>
                <a:gd name="T31" fmla="*/ 18 h 521"/>
                <a:gd name="T32" fmla="*/ 240 w 439"/>
                <a:gd name="T33" fmla="*/ 13 h 521"/>
                <a:gd name="T34" fmla="*/ 264 w 439"/>
                <a:gd name="T35" fmla="*/ 0 h 521"/>
                <a:gd name="T36" fmla="*/ 300 w 439"/>
                <a:gd name="T37" fmla="*/ 80 h 521"/>
                <a:gd name="T38" fmla="*/ 311 w 439"/>
                <a:gd name="T39" fmla="*/ 135 h 521"/>
                <a:gd name="T40" fmla="*/ 319 w 439"/>
                <a:gd name="T41" fmla="*/ 153 h 521"/>
                <a:gd name="T42" fmla="*/ 333 w 439"/>
                <a:gd name="T43" fmla="*/ 197 h 521"/>
                <a:gd name="T44" fmla="*/ 349 w 439"/>
                <a:gd name="T45" fmla="*/ 235 h 521"/>
                <a:gd name="T46" fmla="*/ 353 w 439"/>
                <a:gd name="T47" fmla="*/ 240 h 521"/>
                <a:gd name="T48" fmla="*/ 371 w 439"/>
                <a:gd name="T49" fmla="*/ 253 h 521"/>
                <a:gd name="T50" fmla="*/ 377 w 439"/>
                <a:gd name="T51" fmla="*/ 264 h 521"/>
                <a:gd name="T52" fmla="*/ 386 w 439"/>
                <a:gd name="T53" fmla="*/ 271 h 521"/>
                <a:gd name="T54" fmla="*/ 391 w 439"/>
                <a:gd name="T55" fmla="*/ 291 h 521"/>
                <a:gd name="T56" fmla="*/ 413 w 439"/>
                <a:gd name="T57" fmla="*/ 348 h 521"/>
                <a:gd name="T58" fmla="*/ 419 w 439"/>
                <a:gd name="T59" fmla="*/ 360 h 521"/>
                <a:gd name="T60" fmla="*/ 424 w 439"/>
                <a:gd name="T61" fmla="*/ 371 h 521"/>
                <a:gd name="T62" fmla="*/ 439 w 439"/>
                <a:gd name="T63" fmla="*/ 390 h 521"/>
                <a:gd name="T64" fmla="*/ 439 w 439"/>
                <a:gd name="T65" fmla="*/ 399 h 521"/>
                <a:gd name="T66" fmla="*/ 430 w 439"/>
                <a:gd name="T67" fmla="*/ 400 h 521"/>
                <a:gd name="T68" fmla="*/ 419 w 439"/>
                <a:gd name="T69" fmla="*/ 410 h 521"/>
                <a:gd name="T70" fmla="*/ 382 w 439"/>
                <a:gd name="T71" fmla="*/ 428 h 521"/>
                <a:gd name="T72" fmla="*/ 282 w 439"/>
                <a:gd name="T73" fmla="*/ 466 h 521"/>
                <a:gd name="T74" fmla="*/ 217 w 439"/>
                <a:gd name="T75" fmla="*/ 490 h 521"/>
                <a:gd name="T76" fmla="*/ 189 w 439"/>
                <a:gd name="T77" fmla="*/ 493 h 521"/>
                <a:gd name="T78" fmla="*/ 166 w 439"/>
                <a:gd name="T79" fmla="*/ 499 h 521"/>
                <a:gd name="T80" fmla="*/ 138 w 439"/>
                <a:gd name="T81" fmla="*/ 504 h 521"/>
                <a:gd name="T82" fmla="*/ 115 w 439"/>
                <a:gd name="T83" fmla="*/ 510 h 521"/>
                <a:gd name="T84" fmla="*/ 89 w 439"/>
                <a:gd name="T85" fmla="*/ 513 h 521"/>
                <a:gd name="T86" fmla="*/ 64 w 439"/>
                <a:gd name="T87" fmla="*/ 517 h 521"/>
                <a:gd name="T88" fmla="*/ 38 w 439"/>
                <a:gd name="T89" fmla="*/ 519 h 521"/>
                <a:gd name="T90" fmla="*/ 14 w 439"/>
                <a:gd name="T91" fmla="*/ 521 h 521"/>
                <a:gd name="T92" fmla="*/ 9 w 439"/>
                <a:gd name="T93" fmla="*/ 51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9" h="521">
                  <a:moveTo>
                    <a:pt x="9" y="517"/>
                  </a:moveTo>
                  <a:lnTo>
                    <a:pt x="0" y="470"/>
                  </a:lnTo>
                  <a:lnTo>
                    <a:pt x="5" y="315"/>
                  </a:lnTo>
                  <a:lnTo>
                    <a:pt x="9" y="286"/>
                  </a:lnTo>
                  <a:lnTo>
                    <a:pt x="14" y="258"/>
                  </a:lnTo>
                  <a:lnTo>
                    <a:pt x="16" y="231"/>
                  </a:lnTo>
                  <a:lnTo>
                    <a:pt x="18" y="206"/>
                  </a:lnTo>
                  <a:lnTo>
                    <a:pt x="16" y="178"/>
                  </a:lnTo>
                  <a:lnTo>
                    <a:pt x="14" y="153"/>
                  </a:lnTo>
                  <a:lnTo>
                    <a:pt x="9" y="127"/>
                  </a:lnTo>
                  <a:lnTo>
                    <a:pt x="4" y="102"/>
                  </a:lnTo>
                  <a:lnTo>
                    <a:pt x="104" y="73"/>
                  </a:lnTo>
                  <a:lnTo>
                    <a:pt x="146" y="56"/>
                  </a:lnTo>
                  <a:lnTo>
                    <a:pt x="160" y="51"/>
                  </a:lnTo>
                  <a:lnTo>
                    <a:pt x="215" y="27"/>
                  </a:lnTo>
                  <a:lnTo>
                    <a:pt x="229" y="18"/>
                  </a:lnTo>
                  <a:lnTo>
                    <a:pt x="240" y="13"/>
                  </a:lnTo>
                  <a:lnTo>
                    <a:pt x="264" y="0"/>
                  </a:lnTo>
                  <a:lnTo>
                    <a:pt x="300" y="80"/>
                  </a:lnTo>
                  <a:lnTo>
                    <a:pt x="311" y="135"/>
                  </a:lnTo>
                  <a:lnTo>
                    <a:pt x="319" y="153"/>
                  </a:lnTo>
                  <a:lnTo>
                    <a:pt x="333" y="197"/>
                  </a:lnTo>
                  <a:lnTo>
                    <a:pt x="349" y="235"/>
                  </a:lnTo>
                  <a:lnTo>
                    <a:pt x="353" y="240"/>
                  </a:lnTo>
                  <a:lnTo>
                    <a:pt x="371" y="253"/>
                  </a:lnTo>
                  <a:lnTo>
                    <a:pt x="377" y="264"/>
                  </a:lnTo>
                  <a:lnTo>
                    <a:pt x="386" y="271"/>
                  </a:lnTo>
                  <a:lnTo>
                    <a:pt x="391" y="291"/>
                  </a:lnTo>
                  <a:lnTo>
                    <a:pt x="413" y="348"/>
                  </a:lnTo>
                  <a:lnTo>
                    <a:pt x="419" y="360"/>
                  </a:lnTo>
                  <a:lnTo>
                    <a:pt x="424" y="371"/>
                  </a:lnTo>
                  <a:lnTo>
                    <a:pt x="439" y="390"/>
                  </a:lnTo>
                  <a:lnTo>
                    <a:pt x="439" y="399"/>
                  </a:lnTo>
                  <a:lnTo>
                    <a:pt x="430" y="400"/>
                  </a:lnTo>
                  <a:lnTo>
                    <a:pt x="419" y="410"/>
                  </a:lnTo>
                  <a:lnTo>
                    <a:pt x="382" y="428"/>
                  </a:lnTo>
                  <a:lnTo>
                    <a:pt x="282" y="466"/>
                  </a:lnTo>
                  <a:lnTo>
                    <a:pt x="217" y="490"/>
                  </a:lnTo>
                  <a:lnTo>
                    <a:pt x="189" y="493"/>
                  </a:lnTo>
                  <a:lnTo>
                    <a:pt x="166" y="499"/>
                  </a:lnTo>
                  <a:lnTo>
                    <a:pt x="138" y="504"/>
                  </a:lnTo>
                  <a:lnTo>
                    <a:pt x="115" y="510"/>
                  </a:lnTo>
                  <a:lnTo>
                    <a:pt x="89" y="513"/>
                  </a:lnTo>
                  <a:lnTo>
                    <a:pt x="64" y="517"/>
                  </a:lnTo>
                  <a:lnTo>
                    <a:pt x="38" y="519"/>
                  </a:lnTo>
                  <a:lnTo>
                    <a:pt x="14" y="521"/>
                  </a:lnTo>
                  <a:lnTo>
                    <a:pt x="9" y="517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0" name="Freeform 30">
              <a:extLst>
                <a:ext uri="{FF2B5EF4-FFF2-40B4-BE49-F238E27FC236}">
                  <a16:creationId xmlns:a16="http://schemas.microsoft.com/office/drawing/2014/main" id="{2597E457-712F-4503-87DC-CCCFB4602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585"/>
              <a:ext cx="815" cy="292"/>
            </a:xfrm>
            <a:custGeom>
              <a:avLst/>
              <a:gdLst>
                <a:gd name="T0" fmla="*/ 388 w 1631"/>
                <a:gd name="T1" fmla="*/ 584 h 584"/>
                <a:gd name="T2" fmla="*/ 38 w 1631"/>
                <a:gd name="T3" fmla="*/ 533 h 584"/>
                <a:gd name="T4" fmla="*/ 9 w 1631"/>
                <a:gd name="T5" fmla="*/ 533 h 584"/>
                <a:gd name="T6" fmla="*/ 6 w 1631"/>
                <a:gd name="T7" fmla="*/ 493 h 584"/>
                <a:gd name="T8" fmla="*/ 4 w 1631"/>
                <a:gd name="T9" fmla="*/ 455 h 584"/>
                <a:gd name="T10" fmla="*/ 0 w 1631"/>
                <a:gd name="T11" fmla="*/ 418 h 584"/>
                <a:gd name="T12" fmla="*/ 0 w 1631"/>
                <a:gd name="T13" fmla="*/ 382 h 584"/>
                <a:gd name="T14" fmla="*/ 0 w 1631"/>
                <a:gd name="T15" fmla="*/ 346 h 584"/>
                <a:gd name="T16" fmla="*/ 0 w 1631"/>
                <a:gd name="T17" fmla="*/ 309 h 584"/>
                <a:gd name="T18" fmla="*/ 0 w 1631"/>
                <a:gd name="T19" fmla="*/ 273 h 584"/>
                <a:gd name="T20" fmla="*/ 4 w 1631"/>
                <a:gd name="T21" fmla="*/ 236 h 584"/>
                <a:gd name="T22" fmla="*/ 189 w 1631"/>
                <a:gd name="T23" fmla="*/ 145 h 584"/>
                <a:gd name="T24" fmla="*/ 204 w 1631"/>
                <a:gd name="T25" fmla="*/ 145 h 584"/>
                <a:gd name="T26" fmla="*/ 228 w 1631"/>
                <a:gd name="T27" fmla="*/ 136 h 584"/>
                <a:gd name="T28" fmla="*/ 240 w 1631"/>
                <a:gd name="T29" fmla="*/ 129 h 584"/>
                <a:gd name="T30" fmla="*/ 246 w 1631"/>
                <a:gd name="T31" fmla="*/ 127 h 584"/>
                <a:gd name="T32" fmla="*/ 264 w 1631"/>
                <a:gd name="T33" fmla="*/ 118 h 584"/>
                <a:gd name="T34" fmla="*/ 355 w 1631"/>
                <a:gd name="T35" fmla="*/ 82 h 584"/>
                <a:gd name="T36" fmla="*/ 359 w 1631"/>
                <a:gd name="T37" fmla="*/ 105 h 584"/>
                <a:gd name="T38" fmla="*/ 355 w 1631"/>
                <a:gd name="T39" fmla="*/ 129 h 584"/>
                <a:gd name="T40" fmla="*/ 359 w 1631"/>
                <a:gd name="T41" fmla="*/ 136 h 584"/>
                <a:gd name="T42" fmla="*/ 368 w 1631"/>
                <a:gd name="T43" fmla="*/ 104 h 584"/>
                <a:gd name="T44" fmla="*/ 359 w 1631"/>
                <a:gd name="T45" fmla="*/ 76 h 584"/>
                <a:gd name="T46" fmla="*/ 373 w 1631"/>
                <a:gd name="T47" fmla="*/ 76 h 584"/>
                <a:gd name="T48" fmla="*/ 530 w 1631"/>
                <a:gd name="T49" fmla="*/ 31 h 584"/>
                <a:gd name="T50" fmla="*/ 687 w 1631"/>
                <a:gd name="T51" fmla="*/ 7 h 584"/>
                <a:gd name="T52" fmla="*/ 843 w 1631"/>
                <a:gd name="T53" fmla="*/ 0 h 584"/>
                <a:gd name="T54" fmla="*/ 1002 w 1631"/>
                <a:gd name="T55" fmla="*/ 7 h 584"/>
                <a:gd name="T56" fmla="*/ 1158 w 1631"/>
                <a:gd name="T57" fmla="*/ 23 h 584"/>
                <a:gd name="T58" fmla="*/ 1315 w 1631"/>
                <a:gd name="T59" fmla="*/ 49 h 584"/>
                <a:gd name="T60" fmla="*/ 1473 w 1631"/>
                <a:gd name="T61" fmla="*/ 80 h 584"/>
                <a:gd name="T62" fmla="*/ 1631 w 1631"/>
                <a:gd name="T63" fmla="*/ 114 h 584"/>
                <a:gd name="T64" fmla="*/ 1628 w 1631"/>
                <a:gd name="T65" fmla="*/ 218 h 584"/>
                <a:gd name="T66" fmla="*/ 1631 w 1631"/>
                <a:gd name="T67" fmla="*/ 296 h 584"/>
                <a:gd name="T68" fmla="*/ 1626 w 1631"/>
                <a:gd name="T69" fmla="*/ 433 h 584"/>
                <a:gd name="T70" fmla="*/ 1622 w 1631"/>
                <a:gd name="T71" fmla="*/ 449 h 584"/>
                <a:gd name="T72" fmla="*/ 1515 w 1631"/>
                <a:gd name="T73" fmla="*/ 471 h 584"/>
                <a:gd name="T74" fmla="*/ 1388 w 1631"/>
                <a:gd name="T75" fmla="*/ 495 h 584"/>
                <a:gd name="T76" fmla="*/ 1335 w 1631"/>
                <a:gd name="T77" fmla="*/ 506 h 584"/>
                <a:gd name="T78" fmla="*/ 1284 w 1631"/>
                <a:gd name="T79" fmla="*/ 518 h 584"/>
                <a:gd name="T80" fmla="*/ 1233 w 1631"/>
                <a:gd name="T81" fmla="*/ 528 h 584"/>
                <a:gd name="T82" fmla="*/ 1182 w 1631"/>
                <a:gd name="T83" fmla="*/ 538 h 584"/>
                <a:gd name="T84" fmla="*/ 1129 w 1631"/>
                <a:gd name="T85" fmla="*/ 546 h 584"/>
                <a:gd name="T86" fmla="*/ 1080 w 1631"/>
                <a:gd name="T87" fmla="*/ 555 h 584"/>
                <a:gd name="T88" fmla="*/ 1027 w 1631"/>
                <a:gd name="T89" fmla="*/ 562 h 584"/>
                <a:gd name="T90" fmla="*/ 978 w 1631"/>
                <a:gd name="T91" fmla="*/ 571 h 584"/>
                <a:gd name="T92" fmla="*/ 406 w 1631"/>
                <a:gd name="T93" fmla="*/ 584 h 584"/>
                <a:gd name="T94" fmla="*/ 388 w 1631"/>
                <a:gd name="T9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31" h="584">
                  <a:moveTo>
                    <a:pt x="388" y="584"/>
                  </a:moveTo>
                  <a:lnTo>
                    <a:pt x="38" y="533"/>
                  </a:lnTo>
                  <a:lnTo>
                    <a:pt x="9" y="533"/>
                  </a:lnTo>
                  <a:lnTo>
                    <a:pt x="6" y="493"/>
                  </a:lnTo>
                  <a:lnTo>
                    <a:pt x="4" y="455"/>
                  </a:lnTo>
                  <a:lnTo>
                    <a:pt x="0" y="418"/>
                  </a:lnTo>
                  <a:lnTo>
                    <a:pt x="0" y="382"/>
                  </a:lnTo>
                  <a:lnTo>
                    <a:pt x="0" y="346"/>
                  </a:lnTo>
                  <a:lnTo>
                    <a:pt x="0" y="309"/>
                  </a:lnTo>
                  <a:lnTo>
                    <a:pt x="0" y="273"/>
                  </a:lnTo>
                  <a:lnTo>
                    <a:pt x="4" y="236"/>
                  </a:lnTo>
                  <a:lnTo>
                    <a:pt x="189" y="145"/>
                  </a:lnTo>
                  <a:lnTo>
                    <a:pt x="204" y="145"/>
                  </a:lnTo>
                  <a:lnTo>
                    <a:pt x="228" y="136"/>
                  </a:lnTo>
                  <a:lnTo>
                    <a:pt x="240" y="129"/>
                  </a:lnTo>
                  <a:lnTo>
                    <a:pt x="246" y="127"/>
                  </a:lnTo>
                  <a:lnTo>
                    <a:pt x="264" y="118"/>
                  </a:lnTo>
                  <a:lnTo>
                    <a:pt x="355" y="82"/>
                  </a:lnTo>
                  <a:lnTo>
                    <a:pt x="359" y="105"/>
                  </a:lnTo>
                  <a:lnTo>
                    <a:pt x="355" y="129"/>
                  </a:lnTo>
                  <a:lnTo>
                    <a:pt x="359" y="136"/>
                  </a:lnTo>
                  <a:lnTo>
                    <a:pt x="368" y="104"/>
                  </a:lnTo>
                  <a:lnTo>
                    <a:pt x="359" y="76"/>
                  </a:lnTo>
                  <a:lnTo>
                    <a:pt x="373" y="76"/>
                  </a:lnTo>
                  <a:lnTo>
                    <a:pt x="530" y="31"/>
                  </a:lnTo>
                  <a:lnTo>
                    <a:pt x="687" y="7"/>
                  </a:lnTo>
                  <a:lnTo>
                    <a:pt x="843" y="0"/>
                  </a:lnTo>
                  <a:lnTo>
                    <a:pt x="1002" y="7"/>
                  </a:lnTo>
                  <a:lnTo>
                    <a:pt x="1158" y="23"/>
                  </a:lnTo>
                  <a:lnTo>
                    <a:pt x="1315" y="49"/>
                  </a:lnTo>
                  <a:lnTo>
                    <a:pt x="1473" y="80"/>
                  </a:lnTo>
                  <a:lnTo>
                    <a:pt x="1631" y="114"/>
                  </a:lnTo>
                  <a:lnTo>
                    <a:pt x="1628" y="218"/>
                  </a:lnTo>
                  <a:lnTo>
                    <a:pt x="1631" y="296"/>
                  </a:lnTo>
                  <a:lnTo>
                    <a:pt x="1626" y="433"/>
                  </a:lnTo>
                  <a:lnTo>
                    <a:pt x="1622" y="449"/>
                  </a:lnTo>
                  <a:lnTo>
                    <a:pt x="1515" y="471"/>
                  </a:lnTo>
                  <a:lnTo>
                    <a:pt x="1388" y="495"/>
                  </a:lnTo>
                  <a:lnTo>
                    <a:pt x="1335" y="506"/>
                  </a:lnTo>
                  <a:lnTo>
                    <a:pt x="1284" y="518"/>
                  </a:lnTo>
                  <a:lnTo>
                    <a:pt x="1233" y="528"/>
                  </a:lnTo>
                  <a:lnTo>
                    <a:pt x="1182" y="538"/>
                  </a:lnTo>
                  <a:lnTo>
                    <a:pt x="1129" y="546"/>
                  </a:lnTo>
                  <a:lnTo>
                    <a:pt x="1080" y="555"/>
                  </a:lnTo>
                  <a:lnTo>
                    <a:pt x="1027" y="562"/>
                  </a:lnTo>
                  <a:lnTo>
                    <a:pt x="978" y="571"/>
                  </a:lnTo>
                  <a:lnTo>
                    <a:pt x="406" y="584"/>
                  </a:lnTo>
                  <a:lnTo>
                    <a:pt x="388" y="584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71" name="Freeform 31">
              <a:extLst>
                <a:ext uri="{FF2B5EF4-FFF2-40B4-BE49-F238E27FC236}">
                  <a16:creationId xmlns:a16="http://schemas.microsoft.com/office/drawing/2014/main" id="{CB96DE31-1B6D-488B-BB61-9C5A9DE4C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2689"/>
              <a:ext cx="12" cy="172"/>
            </a:xfrm>
            <a:custGeom>
              <a:avLst/>
              <a:gdLst>
                <a:gd name="T0" fmla="*/ 9 w 23"/>
                <a:gd name="T1" fmla="*/ 341 h 344"/>
                <a:gd name="T2" fmla="*/ 3 w 23"/>
                <a:gd name="T3" fmla="*/ 331 h 344"/>
                <a:gd name="T4" fmla="*/ 9 w 23"/>
                <a:gd name="T5" fmla="*/ 299 h 344"/>
                <a:gd name="T6" fmla="*/ 3 w 23"/>
                <a:gd name="T7" fmla="*/ 288 h 344"/>
                <a:gd name="T8" fmla="*/ 5 w 23"/>
                <a:gd name="T9" fmla="*/ 231 h 344"/>
                <a:gd name="T10" fmla="*/ 3 w 23"/>
                <a:gd name="T11" fmla="*/ 151 h 344"/>
                <a:gd name="T12" fmla="*/ 3 w 23"/>
                <a:gd name="T13" fmla="*/ 137 h 344"/>
                <a:gd name="T14" fmla="*/ 3 w 23"/>
                <a:gd name="T15" fmla="*/ 122 h 344"/>
                <a:gd name="T16" fmla="*/ 3 w 23"/>
                <a:gd name="T17" fmla="*/ 104 h 344"/>
                <a:gd name="T18" fmla="*/ 0 w 23"/>
                <a:gd name="T19" fmla="*/ 82 h 344"/>
                <a:gd name="T20" fmla="*/ 9 w 23"/>
                <a:gd name="T21" fmla="*/ 0 h 344"/>
                <a:gd name="T22" fmla="*/ 18 w 23"/>
                <a:gd name="T23" fmla="*/ 0 h 344"/>
                <a:gd name="T24" fmla="*/ 18 w 23"/>
                <a:gd name="T25" fmla="*/ 82 h 344"/>
                <a:gd name="T26" fmla="*/ 23 w 23"/>
                <a:gd name="T27" fmla="*/ 344 h 344"/>
                <a:gd name="T28" fmla="*/ 9 w 23"/>
                <a:gd name="T29" fmla="*/ 34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44">
                  <a:moveTo>
                    <a:pt x="9" y="341"/>
                  </a:moveTo>
                  <a:lnTo>
                    <a:pt x="3" y="331"/>
                  </a:lnTo>
                  <a:lnTo>
                    <a:pt x="9" y="299"/>
                  </a:lnTo>
                  <a:lnTo>
                    <a:pt x="3" y="288"/>
                  </a:lnTo>
                  <a:lnTo>
                    <a:pt x="5" y="231"/>
                  </a:lnTo>
                  <a:lnTo>
                    <a:pt x="3" y="151"/>
                  </a:lnTo>
                  <a:lnTo>
                    <a:pt x="3" y="137"/>
                  </a:lnTo>
                  <a:lnTo>
                    <a:pt x="3" y="122"/>
                  </a:lnTo>
                  <a:lnTo>
                    <a:pt x="3" y="104"/>
                  </a:lnTo>
                  <a:lnTo>
                    <a:pt x="0" y="82"/>
                  </a:lnTo>
                  <a:lnTo>
                    <a:pt x="9" y="0"/>
                  </a:lnTo>
                  <a:lnTo>
                    <a:pt x="18" y="0"/>
                  </a:lnTo>
                  <a:lnTo>
                    <a:pt x="18" y="82"/>
                  </a:lnTo>
                  <a:lnTo>
                    <a:pt x="23" y="344"/>
                  </a:lnTo>
                  <a:lnTo>
                    <a:pt x="9" y="3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2" name="Freeform 32">
              <a:extLst>
                <a:ext uri="{FF2B5EF4-FFF2-40B4-BE49-F238E27FC236}">
                  <a16:creationId xmlns:a16="http://schemas.microsoft.com/office/drawing/2014/main" id="{8F0F29FA-19E4-4A38-A564-64588DD03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805"/>
              <a:ext cx="11" cy="44"/>
            </a:xfrm>
            <a:custGeom>
              <a:avLst/>
              <a:gdLst>
                <a:gd name="T0" fmla="*/ 8 w 22"/>
                <a:gd name="T1" fmla="*/ 90 h 90"/>
                <a:gd name="T2" fmla="*/ 4 w 22"/>
                <a:gd name="T3" fmla="*/ 86 h 90"/>
                <a:gd name="T4" fmla="*/ 0 w 22"/>
                <a:gd name="T5" fmla="*/ 10 h 90"/>
                <a:gd name="T6" fmla="*/ 19 w 22"/>
                <a:gd name="T7" fmla="*/ 0 h 90"/>
                <a:gd name="T8" fmla="*/ 22 w 22"/>
                <a:gd name="T9" fmla="*/ 30 h 90"/>
                <a:gd name="T10" fmla="*/ 22 w 22"/>
                <a:gd name="T11" fmla="*/ 44 h 90"/>
                <a:gd name="T12" fmla="*/ 22 w 22"/>
                <a:gd name="T13" fmla="*/ 80 h 90"/>
                <a:gd name="T14" fmla="*/ 8 w 22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90">
                  <a:moveTo>
                    <a:pt x="8" y="90"/>
                  </a:moveTo>
                  <a:lnTo>
                    <a:pt x="4" y="86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22" y="30"/>
                  </a:lnTo>
                  <a:lnTo>
                    <a:pt x="22" y="44"/>
                  </a:lnTo>
                  <a:lnTo>
                    <a:pt x="22" y="80"/>
                  </a:lnTo>
                  <a:lnTo>
                    <a:pt x="8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3" name="Freeform 33">
              <a:extLst>
                <a:ext uri="{FF2B5EF4-FFF2-40B4-BE49-F238E27FC236}">
                  <a16:creationId xmlns:a16="http://schemas.microsoft.com/office/drawing/2014/main" id="{1AC2E11F-D398-439F-912A-65D99D31F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2562"/>
              <a:ext cx="197" cy="356"/>
            </a:xfrm>
            <a:custGeom>
              <a:avLst/>
              <a:gdLst>
                <a:gd name="T0" fmla="*/ 266 w 393"/>
                <a:gd name="T1" fmla="*/ 699 h 714"/>
                <a:gd name="T2" fmla="*/ 248 w 393"/>
                <a:gd name="T3" fmla="*/ 676 h 714"/>
                <a:gd name="T4" fmla="*/ 229 w 393"/>
                <a:gd name="T5" fmla="*/ 616 h 714"/>
                <a:gd name="T6" fmla="*/ 213 w 393"/>
                <a:gd name="T7" fmla="*/ 557 h 714"/>
                <a:gd name="T8" fmla="*/ 200 w 393"/>
                <a:gd name="T9" fmla="*/ 499 h 714"/>
                <a:gd name="T10" fmla="*/ 195 w 393"/>
                <a:gd name="T11" fmla="*/ 441 h 714"/>
                <a:gd name="T12" fmla="*/ 195 w 393"/>
                <a:gd name="T13" fmla="*/ 554 h 714"/>
                <a:gd name="T14" fmla="*/ 167 w 393"/>
                <a:gd name="T15" fmla="*/ 519 h 714"/>
                <a:gd name="T16" fmla="*/ 109 w 393"/>
                <a:gd name="T17" fmla="*/ 308 h 714"/>
                <a:gd name="T18" fmla="*/ 86 w 393"/>
                <a:gd name="T19" fmla="*/ 288 h 714"/>
                <a:gd name="T20" fmla="*/ 47 w 393"/>
                <a:gd name="T21" fmla="*/ 195 h 714"/>
                <a:gd name="T22" fmla="*/ 38 w 393"/>
                <a:gd name="T23" fmla="*/ 161 h 714"/>
                <a:gd name="T24" fmla="*/ 25 w 393"/>
                <a:gd name="T25" fmla="*/ 137 h 714"/>
                <a:gd name="T26" fmla="*/ 0 w 393"/>
                <a:gd name="T27" fmla="*/ 0 h 714"/>
                <a:gd name="T28" fmla="*/ 137 w 393"/>
                <a:gd name="T29" fmla="*/ 201 h 714"/>
                <a:gd name="T30" fmla="*/ 144 w 393"/>
                <a:gd name="T31" fmla="*/ 213 h 714"/>
                <a:gd name="T32" fmla="*/ 175 w 393"/>
                <a:gd name="T33" fmla="*/ 68 h 714"/>
                <a:gd name="T34" fmla="*/ 186 w 393"/>
                <a:gd name="T35" fmla="*/ 137 h 714"/>
                <a:gd name="T36" fmla="*/ 228 w 393"/>
                <a:gd name="T37" fmla="*/ 388 h 714"/>
                <a:gd name="T38" fmla="*/ 248 w 393"/>
                <a:gd name="T39" fmla="*/ 465 h 714"/>
                <a:gd name="T40" fmla="*/ 271 w 393"/>
                <a:gd name="T41" fmla="*/ 510 h 714"/>
                <a:gd name="T42" fmla="*/ 331 w 393"/>
                <a:gd name="T43" fmla="*/ 519 h 714"/>
                <a:gd name="T44" fmla="*/ 344 w 393"/>
                <a:gd name="T45" fmla="*/ 470 h 714"/>
                <a:gd name="T46" fmla="*/ 353 w 393"/>
                <a:gd name="T47" fmla="*/ 423 h 714"/>
                <a:gd name="T48" fmla="*/ 357 w 393"/>
                <a:gd name="T49" fmla="*/ 375 h 714"/>
                <a:gd name="T50" fmla="*/ 360 w 393"/>
                <a:gd name="T51" fmla="*/ 332 h 714"/>
                <a:gd name="T52" fmla="*/ 359 w 393"/>
                <a:gd name="T53" fmla="*/ 279 h 714"/>
                <a:gd name="T54" fmla="*/ 359 w 393"/>
                <a:gd name="T55" fmla="*/ 233 h 714"/>
                <a:gd name="T56" fmla="*/ 388 w 393"/>
                <a:gd name="T57" fmla="*/ 223 h 714"/>
                <a:gd name="T58" fmla="*/ 393 w 393"/>
                <a:gd name="T59" fmla="*/ 317 h 714"/>
                <a:gd name="T60" fmla="*/ 388 w 393"/>
                <a:gd name="T61" fmla="*/ 374 h 714"/>
                <a:gd name="T62" fmla="*/ 375 w 393"/>
                <a:gd name="T63" fmla="*/ 599 h 714"/>
                <a:gd name="T64" fmla="*/ 355 w 393"/>
                <a:gd name="T65" fmla="*/ 679 h 714"/>
                <a:gd name="T66" fmla="*/ 284 w 393"/>
                <a:gd name="T6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93" h="714">
                  <a:moveTo>
                    <a:pt x="284" y="714"/>
                  </a:moveTo>
                  <a:lnTo>
                    <a:pt x="266" y="699"/>
                  </a:lnTo>
                  <a:lnTo>
                    <a:pt x="257" y="688"/>
                  </a:lnTo>
                  <a:lnTo>
                    <a:pt x="248" y="676"/>
                  </a:lnTo>
                  <a:lnTo>
                    <a:pt x="237" y="645"/>
                  </a:lnTo>
                  <a:lnTo>
                    <a:pt x="229" y="616"/>
                  </a:lnTo>
                  <a:lnTo>
                    <a:pt x="220" y="586"/>
                  </a:lnTo>
                  <a:lnTo>
                    <a:pt x="213" y="557"/>
                  </a:lnTo>
                  <a:lnTo>
                    <a:pt x="206" y="526"/>
                  </a:lnTo>
                  <a:lnTo>
                    <a:pt x="200" y="499"/>
                  </a:lnTo>
                  <a:lnTo>
                    <a:pt x="195" y="468"/>
                  </a:lnTo>
                  <a:lnTo>
                    <a:pt x="195" y="441"/>
                  </a:lnTo>
                  <a:lnTo>
                    <a:pt x="184" y="439"/>
                  </a:lnTo>
                  <a:lnTo>
                    <a:pt x="195" y="554"/>
                  </a:lnTo>
                  <a:lnTo>
                    <a:pt x="180" y="554"/>
                  </a:lnTo>
                  <a:lnTo>
                    <a:pt x="167" y="519"/>
                  </a:lnTo>
                  <a:lnTo>
                    <a:pt x="118" y="312"/>
                  </a:lnTo>
                  <a:lnTo>
                    <a:pt x="109" y="308"/>
                  </a:lnTo>
                  <a:lnTo>
                    <a:pt x="109" y="326"/>
                  </a:lnTo>
                  <a:lnTo>
                    <a:pt x="86" y="288"/>
                  </a:lnTo>
                  <a:lnTo>
                    <a:pt x="62" y="233"/>
                  </a:lnTo>
                  <a:lnTo>
                    <a:pt x="47" y="195"/>
                  </a:lnTo>
                  <a:lnTo>
                    <a:pt x="44" y="177"/>
                  </a:lnTo>
                  <a:lnTo>
                    <a:pt x="38" y="161"/>
                  </a:lnTo>
                  <a:lnTo>
                    <a:pt x="33" y="144"/>
                  </a:lnTo>
                  <a:lnTo>
                    <a:pt x="25" y="137"/>
                  </a:lnTo>
                  <a:lnTo>
                    <a:pt x="16" y="110"/>
                  </a:lnTo>
                  <a:lnTo>
                    <a:pt x="0" y="0"/>
                  </a:lnTo>
                  <a:lnTo>
                    <a:pt x="137" y="57"/>
                  </a:lnTo>
                  <a:lnTo>
                    <a:pt x="137" y="201"/>
                  </a:lnTo>
                  <a:lnTo>
                    <a:pt x="138" y="213"/>
                  </a:lnTo>
                  <a:lnTo>
                    <a:pt x="144" y="213"/>
                  </a:lnTo>
                  <a:lnTo>
                    <a:pt x="151" y="68"/>
                  </a:lnTo>
                  <a:lnTo>
                    <a:pt x="175" y="68"/>
                  </a:lnTo>
                  <a:lnTo>
                    <a:pt x="180" y="121"/>
                  </a:lnTo>
                  <a:lnTo>
                    <a:pt x="186" y="137"/>
                  </a:lnTo>
                  <a:lnTo>
                    <a:pt x="198" y="153"/>
                  </a:lnTo>
                  <a:lnTo>
                    <a:pt x="228" y="388"/>
                  </a:lnTo>
                  <a:lnTo>
                    <a:pt x="242" y="448"/>
                  </a:lnTo>
                  <a:lnTo>
                    <a:pt x="248" y="465"/>
                  </a:lnTo>
                  <a:lnTo>
                    <a:pt x="260" y="492"/>
                  </a:lnTo>
                  <a:lnTo>
                    <a:pt x="271" y="510"/>
                  </a:lnTo>
                  <a:lnTo>
                    <a:pt x="284" y="521"/>
                  </a:lnTo>
                  <a:lnTo>
                    <a:pt x="331" y="519"/>
                  </a:lnTo>
                  <a:lnTo>
                    <a:pt x="339" y="494"/>
                  </a:lnTo>
                  <a:lnTo>
                    <a:pt x="344" y="470"/>
                  </a:lnTo>
                  <a:lnTo>
                    <a:pt x="348" y="445"/>
                  </a:lnTo>
                  <a:lnTo>
                    <a:pt x="353" y="423"/>
                  </a:lnTo>
                  <a:lnTo>
                    <a:pt x="355" y="399"/>
                  </a:lnTo>
                  <a:lnTo>
                    <a:pt x="357" y="375"/>
                  </a:lnTo>
                  <a:lnTo>
                    <a:pt x="357" y="354"/>
                  </a:lnTo>
                  <a:lnTo>
                    <a:pt x="360" y="332"/>
                  </a:lnTo>
                  <a:lnTo>
                    <a:pt x="355" y="297"/>
                  </a:lnTo>
                  <a:lnTo>
                    <a:pt x="359" y="279"/>
                  </a:lnTo>
                  <a:lnTo>
                    <a:pt x="355" y="264"/>
                  </a:lnTo>
                  <a:lnTo>
                    <a:pt x="359" y="233"/>
                  </a:lnTo>
                  <a:lnTo>
                    <a:pt x="355" y="217"/>
                  </a:lnTo>
                  <a:lnTo>
                    <a:pt x="388" y="223"/>
                  </a:lnTo>
                  <a:lnTo>
                    <a:pt x="391" y="304"/>
                  </a:lnTo>
                  <a:lnTo>
                    <a:pt x="393" y="317"/>
                  </a:lnTo>
                  <a:lnTo>
                    <a:pt x="391" y="326"/>
                  </a:lnTo>
                  <a:lnTo>
                    <a:pt x="388" y="374"/>
                  </a:lnTo>
                  <a:lnTo>
                    <a:pt x="388" y="445"/>
                  </a:lnTo>
                  <a:lnTo>
                    <a:pt x="375" y="599"/>
                  </a:lnTo>
                  <a:lnTo>
                    <a:pt x="379" y="605"/>
                  </a:lnTo>
                  <a:lnTo>
                    <a:pt x="355" y="679"/>
                  </a:lnTo>
                  <a:lnTo>
                    <a:pt x="322" y="712"/>
                  </a:lnTo>
                  <a:lnTo>
                    <a:pt x="284" y="7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4" name="Freeform 34">
              <a:extLst>
                <a:ext uri="{FF2B5EF4-FFF2-40B4-BE49-F238E27FC236}">
                  <a16:creationId xmlns:a16="http://schemas.microsoft.com/office/drawing/2014/main" id="{D278F1C2-9499-4658-9E8A-B67A3B32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85"/>
              <a:ext cx="18" cy="192"/>
            </a:xfrm>
            <a:custGeom>
              <a:avLst/>
              <a:gdLst>
                <a:gd name="T0" fmla="*/ 22 w 36"/>
                <a:gd name="T1" fmla="*/ 384 h 384"/>
                <a:gd name="T2" fmla="*/ 9 w 36"/>
                <a:gd name="T3" fmla="*/ 189 h 384"/>
                <a:gd name="T4" fmla="*/ 9 w 36"/>
                <a:gd name="T5" fmla="*/ 89 h 384"/>
                <a:gd name="T6" fmla="*/ 0 w 36"/>
                <a:gd name="T7" fmla="*/ 11 h 384"/>
                <a:gd name="T8" fmla="*/ 3 w 36"/>
                <a:gd name="T9" fmla="*/ 0 h 384"/>
                <a:gd name="T10" fmla="*/ 18 w 36"/>
                <a:gd name="T11" fmla="*/ 5 h 384"/>
                <a:gd name="T12" fmla="*/ 22 w 36"/>
                <a:gd name="T13" fmla="*/ 29 h 384"/>
                <a:gd name="T14" fmla="*/ 22 w 36"/>
                <a:gd name="T15" fmla="*/ 49 h 384"/>
                <a:gd name="T16" fmla="*/ 23 w 36"/>
                <a:gd name="T17" fmla="*/ 96 h 384"/>
                <a:gd name="T18" fmla="*/ 36 w 36"/>
                <a:gd name="T19" fmla="*/ 249 h 384"/>
                <a:gd name="T20" fmla="*/ 33 w 36"/>
                <a:gd name="T21" fmla="*/ 273 h 384"/>
                <a:gd name="T22" fmla="*/ 33 w 36"/>
                <a:gd name="T23" fmla="*/ 304 h 384"/>
                <a:gd name="T24" fmla="*/ 36 w 36"/>
                <a:gd name="T25" fmla="*/ 377 h 384"/>
                <a:gd name="T26" fmla="*/ 22 w 36"/>
                <a:gd name="T27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84">
                  <a:moveTo>
                    <a:pt x="22" y="384"/>
                  </a:moveTo>
                  <a:lnTo>
                    <a:pt x="9" y="189"/>
                  </a:lnTo>
                  <a:lnTo>
                    <a:pt x="9" y="89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8" y="5"/>
                  </a:lnTo>
                  <a:lnTo>
                    <a:pt x="22" y="29"/>
                  </a:lnTo>
                  <a:lnTo>
                    <a:pt x="22" y="49"/>
                  </a:lnTo>
                  <a:lnTo>
                    <a:pt x="23" y="96"/>
                  </a:lnTo>
                  <a:lnTo>
                    <a:pt x="36" y="249"/>
                  </a:lnTo>
                  <a:lnTo>
                    <a:pt x="33" y="273"/>
                  </a:lnTo>
                  <a:lnTo>
                    <a:pt x="33" y="304"/>
                  </a:lnTo>
                  <a:lnTo>
                    <a:pt x="36" y="377"/>
                  </a:lnTo>
                  <a:lnTo>
                    <a:pt x="22" y="3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5" name="Freeform 35">
              <a:extLst>
                <a:ext uri="{FF2B5EF4-FFF2-40B4-BE49-F238E27FC236}">
                  <a16:creationId xmlns:a16="http://schemas.microsoft.com/office/drawing/2014/main" id="{D7418A5B-E6EA-429E-97A0-716D8A88C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729"/>
              <a:ext cx="4" cy="7"/>
            </a:xfrm>
            <a:custGeom>
              <a:avLst/>
              <a:gdLst>
                <a:gd name="T0" fmla="*/ 0 w 9"/>
                <a:gd name="T1" fmla="*/ 11 h 15"/>
                <a:gd name="T2" fmla="*/ 0 w 9"/>
                <a:gd name="T3" fmla="*/ 0 h 15"/>
                <a:gd name="T4" fmla="*/ 9 w 9"/>
                <a:gd name="T5" fmla="*/ 15 h 15"/>
                <a:gd name="T6" fmla="*/ 0 w 9"/>
                <a:gd name="T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5">
                  <a:moveTo>
                    <a:pt x="0" y="11"/>
                  </a:moveTo>
                  <a:lnTo>
                    <a:pt x="0" y="0"/>
                  </a:lnTo>
                  <a:lnTo>
                    <a:pt x="9" y="1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6" name="Freeform 36">
              <a:extLst>
                <a:ext uri="{FF2B5EF4-FFF2-40B4-BE49-F238E27FC236}">
                  <a16:creationId xmlns:a16="http://schemas.microsoft.com/office/drawing/2014/main" id="{026C3D0B-0061-4B2D-BBC1-3D8BDA2FC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598"/>
              <a:ext cx="29" cy="125"/>
            </a:xfrm>
            <a:custGeom>
              <a:avLst/>
              <a:gdLst>
                <a:gd name="T0" fmla="*/ 0 w 56"/>
                <a:gd name="T1" fmla="*/ 250 h 250"/>
                <a:gd name="T2" fmla="*/ 0 w 56"/>
                <a:gd name="T3" fmla="*/ 219 h 250"/>
                <a:gd name="T4" fmla="*/ 2 w 56"/>
                <a:gd name="T5" fmla="*/ 191 h 250"/>
                <a:gd name="T6" fmla="*/ 5 w 56"/>
                <a:gd name="T7" fmla="*/ 160 h 250"/>
                <a:gd name="T8" fmla="*/ 11 w 56"/>
                <a:gd name="T9" fmla="*/ 133 h 250"/>
                <a:gd name="T10" fmla="*/ 16 w 56"/>
                <a:gd name="T11" fmla="*/ 102 h 250"/>
                <a:gd name="T12" fmla="*/ 24 w 56"/>
                <a:gd name="T13" fmla="*/ 75 h 250"/>
                <a:gd name="T14" fmla="*/ 31 w 56"/>
                <a:gd name="T15" fmla="*/ 44 h 250"/>
                <a:gd name="T16" fmla="*/ 42 w 56"/>
                <a:gd name="T17" fmla="*/ 17 h 250"/>
                <a:gd name="T18" fmla="*/ 56 w 56"/>
                <a:gd name="T19" fmla="*/ 0 h 250"/>
                <a:gd name="T20" fmla="*/ 47 w 56"/>
                <a:gd name="T21" fmla="*/ 26 h 250"/>
                <a:gd name="T22" fmla="*/ 40 w 56"/>
                <a:gd name="T23" fmla="*/ 53 h 250"/>
                <a:gd name="T24" fmla="*/ 33 w 56"/>
                <a:gd name="T25" fmla="*/ 80 h 250"/>
                <a:gd name="T26" fmla="*/ 27 w 56"/>
                <a:gd name="T27" fmla="*/ 108 h 250"/>
                <a:gd name="T28" fmla="*/ 22 w 56"/>
                <a:gd name="T29" fmla="*/ 133 h 250"/>
                <a:gd name="T30" fmla="*/ 16 w 56"/>
                <a:gd name="T31" fmla="*/ 160 h 250"/>
                <a:gd name="T32" fmla="*/ 11 w 56"/>
                <a:gd name="T33" fmla="*/ 188 h 250"/>
                <a:gd name="T34" fmla="*/ 9 w 56"/>
                <a:gd name="T35" fmla="*/ 215 h 250"/>
                <a:gd name="T36" fmla="*/ 7 w 56"/>
                <a:gd name="T37" fmla="*/ 250 h 250"/>
                <a:gd name="T38" fmla="*/ 0 w 56"/>
                <a:gd name="T3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250">
                  <a:moveTo>
                    <a:pt x="0" y="250"/>
                  </a:moveTo>
                  <a:lnTo>
                    <a:pt x="0" y="219"/>
                  </a:lnTo>
                  <a:lnTo>
                    <a:pt x="2" y="191"/>
                  </a:lnTo>
                  <a:lnTo>
                    <a:pt x="5" y="160"/>
                  </a:lnTo>
                  <a:lnTo>
                    <a:pt x="11" y="133"/>
                  </a:lnTo>
                  <a:lnTo>
                    <a:pt x="16" y="102"/>
                  </a:lnTo>
                  <a:lnTo>
                    <a:pt x="24" y="75"/>
                  </a:lnTo>
                  <a:lnTo>
                    <a:pt x="31" y="44"/>
                  </a:lnTo>
                  <a:lnTo>
                    <a:pt x="42" y="17"/>
                  </a:lnTo>
                  <a:lnTo>
                    <a:pt x="56" y="0"/>
                  </a:lnTo>
                  <a:lnTo>
                    <a:pt x="47" y="26"/>
                  </a:lnTo>
                  <a:lnTo>
                    <a:pt x="40" y="53"/>
                  </a:lnTo>
                  <a:lnTo>
                    <a:pt x="33" y="80"/>
                  </a:lnTo>
                  <a:lnTo>
                    <a:pt x="27" y="108"/>
                  </a:lnTo>
                  <a:lnTo>
                    <a:pt x="22" y="133"/>
                  </a:lnTo>
                  <a:lnTo>
                    <a:pt x="16" y="160"/>
                  </a:lnTo>
                  <a:lnTo>
                    <a:pt x="11" y="188"/>
                  </a:lnTo>
                  <a:lnTo>
                    <a:pt x="9" y="215"/>
                  </a:lnTo>
                  <a:lnTo>
                    <a:pt x="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7" name="Freeform 37">
              <a:extLst>
                <a:ext uri="{FF2B5EF4-FFF2-40B4-BE49-F238E27FC236}">
                  <a16:creationId xmlns:a16="http://schemas.microsoft.com/office/drawing/2014/main" id="{5677EBDE-201C-4842-8D2F-5DF82E55E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666"/>
              <a:ext cx="57" cy="151"/>
            </a:xfrm>
            <a:custGeom>
              <a:avLst/>
              <a:gdLst>
                <a:gd name="T0" fmla="*/ 71 w 113"/>
                <a:gd name="T1" fmla="*/ 300 h 300"/>
                <a:gd name="T2" fmla="*/ 53 w 113"/>
                <a:gd name="T3" fmla="*/ 286 h 300"/>
                <a:gd name="T4" fmla="*/ 40 w 113"/>
                <a:gd name="T5" fmla="*/ 260 h 300"/>
                <a:gd name="T6" fmla="*/ 33 w 113"/>
                <a:gd name="T7" fmla="*/ 236 h 300"/>
                <a:gd name="T8" fmla="*/ 26 w 113"/>
                <a:gd name="T9" fmla="*/ 215 h 300"/>
                <a:gd name="T10" fmla="*/ 20 w 113"/>
                <a:gd name="T11" fmla="*/ 193 h 300"/>
                <a:gd name="T12" fmla="*/ 15 w 113"/>
                <a:gd name="T13" fmla="*/ 169 h 300"/>
                <a:gd name="T14" fmla="*/ 9 w 113"/>
                <a:gd name="T15" fmla="*/ 147 h 300"/>
                <a:gd name="T16" fmla="*/ 4 w 113"/>
                <a:gd name="T17" fmla="*/ 124 h 300"/>
                <a:gd name="T18" fmla="*/ 0 w 113"/>
                <a:gd name="T19" fmla="*/ 102 h 300"/>
                <a:gd name="T20" fmla="*/ 2 w 113"/>
                <a:gd name="T21" fmla="*/ 78 h 300"/>
                <a:gd name="T22" fmla="*/ 64 w 113"/>
                <a:gd name="T23" fmla="*/ 18 h 300"/>
                <a:gd name="T24" fmla="*/ 80 w 113"/>
                <a:gd name="T25" fmla="*/ 3 h 300"/>
                <a:gd name="T26" fmla="*/ 109 w 113"/>
                <a:gd name="T27" fmla="*/ 0 h 300"/>
                <a:gd name="T28" fmla="*/ 109 w 113"/>
                <a:gd name="T29" fmla="*/ 9 h 300"/>
                <a:gd name="T30" fmla="*/ 109 w 113"/>
                <a:gd name="T31" fmla="*/ 31 h 300"/>
                <a:gd name="T32" fmla="*/ 113 w 113"/>
                <a:gd name="T33" fmla="*/ 51 h 300"/>
                <a:gd name="T34" fmla="*/ 109 w 113"/>
                <a:gd name="T35" fmla="*/ 174 h 300"/>
                <a:gd name="T36" fmla="*/ 106 w 113"/>
                <a:gd name="T37" fmla="*/ 189 h 300"/>
                <a:gd name="T38" fmla="*/ 106 w 113"/>
                <a:gd name="T39" fmla="*/ 205 h 300"/>
                <a:gd name="T40" fmla="*/ 104 w 113"/>
                <a:gd name="T41" fmla="*/ 220 h 300"/>
                <a:gd name="T42" fmla="*/ 104 w 113"/>
                <a:gd name="T43" fmla="*/ 236 h 300"/>
                <a:gd name="T44" fmla="*/ 100 w 113"/>
                <a:gd name="T45" fmla="*/ 251 h 300"/>
                <a:gd name="T46" fmla="*/ 97 w 113"/>
                <a:gd name="T47" fmla="*/ 265 h 300"/>
                <a:gd name="T48" fmla="*/ 89 w 113"/>
                <a:gd name="T49" fmla="*/ 282 h 300"/>
                <a:gd name="T50" fmla="*/ 80 w 113"/>
                <a:gd name="T51" fmla="*/ 300 h 300"/>
                <a:gd name="T52" fmla="*/ 71 w 113"/>
                <a:gd name="T53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3" h="300">
                  <a:moveTo>
                    <a:pt x="71" y="300"/>
                  </a:moveTo>
                  <a:lnTo>
                    <a:pt x="53" y="286"/>
                  </a:lnTo>
                  <a:lnTo>
                    <a:pt x="40" y="260"/>
                  </a:lnTo>
                  <a:lnTo>
                    <a:pt x="33" y="236"/>
                  </a:lnTo>
                  <a:lnTo>
                    <a:pt x="26" y="215"/>
                  </a:lnTo>
                  <a:lnTo>
                    <a:pt x="20" y="193"/>
                  </a:lnTo>
                  <a:lnTo>
                    <a:pt x="15" y="169"/>
                  </a:lnTo>
                  <a:lnTo>
                    <a:pt x="9" y="147"/>
                  </a:lnTo>
                  <a:lnTo>
                    <a:pt x="4" y="124"/>
                  </a:lnTo>
                  <a:lnTo>
                    <a:pt x="0" y="102"/>
                  </a:lnTo>
                  <a:lnTo>
                    <a:pt x="2" y="78"/>
                  </a:lnTo>
                  <a:lnTo>
                    <a:pt x="64" y="18"/>
                  </a:lnTo>
                  <a:lnTo>
                    <a:pt x="80" y="3"/>
                  </a:lnTo>
                  <a:lnTo>
                    <a:pt x="109" y="0"/>
                  </a:lnTo>
                  <a:lnTo>
                    <a:pt x="109" y="9"/>
                  </a:lnTo>
                  <a:lnTo>
                    <a:pt x="109" y="31"/>
                  </a:lnTo>
                  <a:lnTo>
                    <a:pt x="113" y="51"/>
                  </a:lnTo>
                  <a:lnTo>
                    <a:pt x="109" y="174"/>
                  </a:lnTo>
                  <a:lnTo>
                    <a:pt x="106" y="189"/>
                  </a:lnTo>
                  <a:lnTo>
                    <a:pt x="106" y="205"/>
                  </a:lnTo>
                  <a:lnTo>
                    <a:pt x="104" y="220"/>
                  </a:lnTo>
                  <a:lnTo>
                    <a:pt x="104" y="236"/>
                  </a:lnTo>
                  <a:lnTo>
                    <a:pt x="100" y="251"/>
                  </a:lnTo>
                  <a:lnTo>
                    <a:pt x="97" y="265"/>
                  </a:lnTo>
                  <a:lnTo>
                    <a:pt x="89" y="282"/>
                  </a:lnTo>
                  <a:lnTo>
                    <a:pt x="80" y="300"/>
                  </a:lnTo>
                  <a:lnTo>
                    <a:pt x="71" y="30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8" name="Freeform 38">
              <a:extLst>
                <a:ext uri="{FF2B5EF4-FFF2-40B4-BE49-F238E27FC236}">
                  <a16:creationId xmlns:a16="http://schemas.microsoft.com/office/drawing/2014/main" id="{ED805039-5151-472D-AEBE-BD8585E06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" y="2595"/>
              <a:ext cx="31" cy="78"/>
            </a:xfrm>
            <a:custGeom>
              <a:avLst/>
              <a:gdLst>
                <a:gd name="T0" fmla="*/ 0 w 62"/>
                <a:gd name="T1" fmla="*/ 155 h 155"/>
                <a:gd name="T2" fmla="*/ 14 w 62"/>
                <a:gd name="T3" fmla="*/ 93 h 155"/>
                <a:gd name="T4" fmla="*/ 32 w 62"/>
                <a:gd name="T5" fmla="*/ 36 h 155"/>
                <a:gd name="T6" fmla="*/ 47 w 62"/>
                <a:gd name="T7" fmla="*/ 0 h 155"/>
                <a:gd name="T8" fmla="*/ 62 w 62"/>
                <a:gd name="T9" fmla="*/ 9 h 155"/>
                <a:gd name="T10" fmla="*/ 20 w 62"/>
                <a:gd name="T11" fmla="*/ 109 h 155"/>
                <a:gd name="T12" fmla="*/ 0 w 62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55">
                  <a:moveTo>
                    <a:pt x="0" y="155"/>
                  </a:moveTo>
                  <a:lnTo>
                    <a:pt x="14" y="93"/>
                  </a:lnTo>
                  <a:lnTo>
                    <a:pt x="32" y="36"/>
                  </a:lnTo>
                  <a:lnTo>
                    <a:pt x="47" y="0"/>
                  </a:lnTo>
                  <a:lnTo>
                    <a:pt x="62" y="9"/>
                  </a:lnTo>
                  <a:lnTo>
                    <a:pt x="20" y="109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79" name="Freeform 39">
              <a:extLst>
                <a:ext uri="{FF2B5EF4-FFF2-40B4-BE49-F238E27FC236}">
                  <a16:creationId xmlns:a16="http://schemas.microsoft.com/office/drawing/2014/main" id="{D83AA32A-52EC-4534-9FBD-8E43E7E8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2035"/>
              <a:ext cx="460" cy="741"/>
            </a:xfrm>
            <a:custGeom>
              <a:avLst/>
              <a:gdLst>
                <a:gd name="T0" fmla="*/ 424 w 919"/>
                <a:gd name="T1" fmla="*/ 1472 h 1483"/>
                <a:gd name="T2" fmla="*/ 395 w 919"/>
                <a:gd name="T3" fmla="*/ 1465 h 1483"/>
                <a:gd name="T4" fmla="*/ 364 w 919"/>
                <a:gd name="T5" fmla="*/ 1463 h 1483"/>
                <a:gd name="T6" fmla="*/ 335 w 919"/>
                <a:gd name="T7" fmla="*/ 1459 h 1483"/>
                <a:gd name="T8" fmla="*/ 200 w 919"/>
                <a:gd name="T9" fmla="*/ 1456 h 1483"/>
                <a:gd name="T10" fmla="*/ 85 w 919"/>
                <a:gd name="T11" fmla="*/ 1405 h 1483"/>
                <a:gd name="T12" fmla="*/ 0 w 919"/>
                <a:gd name="T13" fmla="*/ 1337 h 1483"/>
                <a:gd name="T14" fmla="*/ 16 w 919"/>
                <a:gd name="T15" fmla="*/ 1050 h 1483"/>
                <a:gd name="T16" fmla="*/ 71 w 919"/>
                <a:gd name="T17" fmla="*/ 764 h 1483"/>
                <a:gd name="T18" fmla="*/ 131 w 919"/>
                <a:gd name="T19" fmla="*/ 478 h 1483"/>
                <a:gd name="T20" fmla="*/ 165 w 919"/>
                <a:gd name="T21" fmla="*/ 193 h 1483"/>
                <a:gd name="T22" fmla="*/ 200 w 919"/>
                <a:gd name="T23" fmla="*/ 204 h 1483"/>
                <a:gd name="T24" fmla="*/ 234 w 919"/>
                <a:gd name="T25" fmla="*/ 209 h 1483"/>
                <a:gd name="T26" fmla="*/ 269 w 919"/>
                <a:gd name="T27" fmla="*/ 213 h 1483"/>
                <a:gd name="T28" fmla="*/ 304 w 919"/>
                <a:gd name="T29" fmla="*/ 215 h 1483"/>
                <a:gd name="T30" fmla="*/ 447 w 919"/>
                <a:gd name="T31" fmla="*/ 202 h 1483"/>
                <a:gd name="T32" fmla="*/ 688 w 919"/>
                <a:gd name="T33" fmla="*/ 63 h 1483"/>
                <a:gd name="T34" fmla="*/ 706 w 919"/>
                <a:gd name="T35" fmla="*/ 45 h 1483"/>
                <a:gd name="T36" fmla="*/ 721 w 919"/>
                <a:gd name="T37" fmla="*/ 33 h 1483"/>
                <a:gd name="T38" fmla="*/ 744 w 919"/>
                <a:gd name="T39" fmla="*/ 0 h 1483"/>
                <a:gd name="T40" fmla="*/ 850 w 919"/>
                <a:gd name="T41" fmla="*/ 42 h 1483"/>
                <a:gd name="T42" fmla="*/ 832 w 919"/>
                <a:gd name="T43" fmla="*/ 54 h 1483"/>
                <a:gd name="T44" fmla="*/ 817 w 919"/>
                <a:gd name="T45" fmla="*/ 80 h 1483"/>
                <a:gd name="T46" fmla="*/ 801 w 919"/>
                <a:gd name="T47" fmla="*/ 102 h 1483"/>
                <a:gd name="T48" fmla="*/ 764 w 919"/>
                <a:gd name="T49" fmla="*/ 103 h 1483"/>
                <a:gd name="T50" fmla="*/ 761 w 919"/>
                <a:gd name="T51" fmla="*/ 344 h 1483"/>
                <a:gd name="T52" fmla="*/ 746 w 919"/>
                <a:gd name="T53" fmla="*/ 526 h 1483"/>
                <a:gd name="T54" fmla="*/ 741 w 919"/>
                <a:gd name="T55" fmla="*/ 629 h 1483"/>
                <a:gd name="T56" fmla="*/ 730 w 919"/>
                <a:gd name="T57" fmla="*/ 735 h 1483"/>
                <a:gd name="T58" fmla="*/ 713 w 919"/>
                <a:gd name="T59" fmla="*/ 841 h 1483"/>
                <a:gd name="T60" fmla="*/ 693 w 919"/>
                <a:gd name="T61" fmla="*/ 950 h 1483"/>
                <a:gd name="T62" fmla="*/ 782 w 919"/>
                <a:gd name="T63" fmla="*/ 1017 h 1483"/>
                <a:gd name="T64" fmla="*/ 830 w 919"/>
                <a:gd name="T65" fmla="*/ 1044 h 1483"/>
                <a:gd name="T66" fmla="*/ 897 w 919"/>
                <a:gd name="T67" fmla="*/ 1301 h 1483"/>
                <a:gd name="T68" fmla="*/ 919 w 919"/>
                <a:gd name="T69" fmla="*/ 1350 h 1483"/>
                <a:gd name="T70" fmla="*/ 906 w 919"/>
                <a:gd name="T71" fmla="*/ 1370 h 1483"/>
                <a:gd name="T72" fmla="*/ 870 w 919"/>
                <a:gd name="T73" fmla="*/ 1385 h 1483"/>
                <a:gd name="T74" fmla="*/ 837 w 919"/>
                <a:gd name="T75" fmla="*/ 1401 h 1483"/>
                <a:gd name="T76" fmla="*/ 802 w 919"/>
                <a:gd name="T77" fmla="*/ 1416 h 1483"/>
                <a:gd name="T78" fmla="*/ 770 w 919"/>
                <a:gd name="T79" fmla="*/ 1430 h 1483"/>
                <a:gd name="T80" fmla="*/ 604 w 919"/>
                <a:gd name="T81" fmla="*/ 1450 h 1483"/>
                <a:gd name="T82" fmla="*/ 482 w 919"/>
                <a:gd name="T83" fmla="*/ 1456 h 1483"/>
                <a:gd name="T84" fmla="*/ 440 w 919"/>
                <a:gd name="T85" fmla="*/ 1479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9" h="1483">
                  <a:moveTo>
                    <a:pt x="440" y="1479"/>
                  </a:moveTo>
                  <a:lnTo>
                    <a:pt x="424" y="1472"/>
                  </a:lnTo>
                  <a:lnTo>
                    <a:pt x="409" y="1468"/>
                  </a:lnTo>
                  <a:lnTo>
                    <a:pt x="395" y="1465"/>
                  </a:lnTo>
                  <a:lnTo>
                    <a:pt x="380" y="1465"/>
                  </a:lnTo>
                  <a:lnTo>
                    <a:pt x="364" y="1463"/>
                  </a:lnTo>
                  <a:lnTo>
                    <a:pt x="349" y="1461"/>
                  </a:lnTo>
                  <a:lnTo>
                    <a:pt x="335" y="1459"/>
                  </a:lnTo>
                  <a:lnTo>
                    <a:pt x="320" y="1459"/>
                  </a:lnTo>
                  <a:lnTo>
                    <a:pt x="200" y="1456"/>
                  </a:lnTo>
                  <a:lnTo>
                    <a:pt x="171" y="1454"/>
                  </a:lnTo>
                  <a:lnTo>
                    <a:pt x="85" y="1405"/>
                  </a:lnTo>
                  <a:lnTo>
                    <a:pt x="10" y="1352"/>
                  </a:lnTo>
                  <a:lnTo>
                    <a:pt x="0" y="1337"/>
                  </a:lnTo>
                  <a:lnTo>
                    <a:pt x="0" y="1194"/>
                  </a:lnTo>
                  <a:lnTo>
                    <a:pt x="16" y="1050"/>
                  </a:lnTo>
                  <a:lnTo>
                    <a:pt x="40" y="906"/>
                  </a:lnTo>
                  <a:lnTo>
                    <a:pt x="71" y="764"/>
                  </a:lnTo>
                  <a:lnTo>
                    <a:pt x="100" y="620"/>
                  </a:lnTo>
                  <a:lnTo>
                    <a:pt x="131" y="478"/>
                  </a:lnTo>
                  <a:lnTo>
                    <a:pt x="152" y="335"/>
                  </a:lnTo>
                  <a:lnTo>
                    <a:pt x="165" y="193"/>
                  </a:lnTo>
                  <a:lnTo>
                    <a:pt x="182" y="198"/>
                  </a:lnTo>
                  <a:lnTo>
                    <a:pt x="200" y="204"/>
                  </a:lnTo>
                  <a:lnTo>
                    <a:pt x="216" y="205"/>
                  </a:lnTo>
                  <a:lnTo>
                    <a:pt x="234" y="209"/>
                  </a:lnTo>
                  <a:lnTo>
                    <a:pt x="251" y="211"/>
                  </a:lnTo>
                  <a:lnTo>
                    <a:pt x="269" y="213"/>
                  </a:lnTo>
                  <a:lnTo>
                    <a:pt x="285" y="213"/>
                  </a:lnTo>
                  <a:lnTo>
                    <a:pt x="304" y="215"/>
                  </a:lnTo>
                  <a:lnTo>
                    <a:pt x="349" y="216"/>
                  </a:lnTo>
                  <a:lnTo>
                    <a:pt x="447" y="202"/>
                  </a:lnTo>
                  <a:lnTo>
                    <a:pt x="575" y="151"/>
                  </a:lnTo>
                  <a:lnTo>
                    <a:pt x="688" y="63"/>
                  </a:lnTo>
                  <a:lnTo>
                    <a:pt x="697" y="53"/>
                  </a:lnTo>
                  <a:lnTo>
                    <a:pt x="706" y="45"/>
                  </a:lnTo>
                  <a:lnTo>
                    <a:pt x="713" y="38"/>
                  </a:lnTo>
                  <a:lnTo>
                    <a:pt x="721" y="33"/>
                  </a:lnTo>
                  <a:lnTo>
                    <a:pt x="731" y="16"/>
                  </a:lnTo>
                  <a:lnTo>
                    <a:pt x="744" y="0"/>
                  </a:lnTo>
                  <a:lnTo>
                    <a:pt x="759" y="3"/>
                  </a:lnTo>
                  <a:lnTo>
                    <a:pt x="850" y="42"/>
                  </a:lnTo>
                  <a:lnTo>
                    <a:pt x="841" y="47"/>
                  </a:lnTo>
                  <a:lnTo>
                    <a:pt x="832" y="54"/>
                  </a:lnTo>
                  <a:lnTo>
                    <a:pt x="830" y="65"/>
                  </a:lnTo>
                  <a:lnTo>
                    <a:pt x="817" y="80"/>
                  </a:lnTo>
                  <a:lnTo>
                    <a:pt x="802" y="80"/>
                  </a:lnTo>
                  <a:lnTo>
                    <a:pt x="801" y="102"/>
                  </a:lnTo>
                  <a:lnTo>
                    <a:pt x="775" y="96"/>
                  </a:lnTo>
                  <a:lnTo>
                    <a:pt x="764" y="103"/>
                  </a:lnTo>
                  <a:lnTo>
                    <a:pt x="761" y="320"/>
                  </a:lnTo>
                  <a:lnTo>
                    <a:pt x="761" y="344"/>
                  </a:lnTo>
                  <a:lnTo>
                    <a:pt x="759" y="391"/>
                  </a:lnTo>
                  <a:lnTo>
                    <a:pt x="746" y="526"/>
                  </a:lnTo>
                  <a:lnTo>
                    <a:pt x="744" y="577"/>
                  </a:lnTo>
                  <a:lnTo>
                    <a:pt x="741" y="629"/>
                  </a:lnTo>
                  <a:lnTo>
                    <a:pt x="735" y="682"/>
                  </a:lnTo>
                  <a:lnTo>
                    <a:pt x="730" y="735"/>
                  </a:lnTo>
                  <a:lnTo>
                    <a:pt x="721" y="788"/>
                  </a:lnTo>
                  <a:lnTo>
                    <a:pt x="713" y="841"/>
                  </a:lnTo>
                  <a:lnTo>
                    <a:pt x="702" y="895"/>
                  </a:lnTo>
                  <a:lnTo>
                    <a:pt x="693" y="950"/>
                  </a:lnTo>
                  <a:lnTo>
                    <a:pt x="693" y="959"/>
                  </a:lnTo>
                  <a:lnTo>
                    <a:pt x="782" y="1017"/>
                  </a:lnTo>
                  <a:lnTo>
                    <a:pt x="812" y="1032"/>
                  </a:lnTo>
                  <a:lnTo>
                    <a:pt x="830" y="1044"/>
                  </a:lnTo>
                  <a:lnTo>
                    <a:pt x="850" y="1172"/>
                  </a:lnTo>
                  <a:lnTo>
                    <a:pt x="897" y="1301"/>
                  </a:lnTo>
                  <a:lnTo>
                    <a:pt x="919" y="1343"/>
                  </a:lnTo>
                  <a:lnTo>
                    <a:pt x="919" y="1350"/>
                  </a:lnTo>
                  <a:lnTo>
                    <a:pt x="919" y="1357"/>
                  </a:lnTo>
                  <a:lnTo>
                    <a:pt x="906" y="1370"/>
                  </a:lnTo>
                  <a:lnTo>
                    <a:pt x="888" y="1377"/>
                  </a:lnTo>
                  <a:lnTo>
                    <a:pt x="870" y="1385"/>
                  </a:lnTo>
                  <a:lnTo>
                    <a:pt x="853" y="1392"/>
                  </a:lnTo>
                  <a:lnTo>
                    <a:pt x="837" y="1401"/>
                  </a:lnTo>
                  <a:lnTo>
                    <a:pt x="819" y="1408"/>
                  </a:lnTo>
                  <a:lnTo>
                    <a:pt x="802" y="1416"/>
                  </a:lnTo>
                  <a:lnTo>
                    <a:pt x="786" y="1423"/>
                  </a:lnTo>
                  <a:lnTo>
                    <a:pt x="770" y="1430"/>
                  </a:lnTo>
                  <a:lnTo>
                    <a:pt x="646" y="1456"/>
                  </a:lnTo>
                  <a:lnTo>
                    <a:pt x="604" y="1450"/>
                  </a:lnTo>
                  <a:lnTo>
                    <a:pt x="538" y="1465"/>
                  </a:lnTo>
                  <a:lnTo>
                    <a:pt x="482" y="1456"/>
                  </a:lnTo>
                  <a:lnTo>
                    <a:pt x="447" y="1483"/>
                  </a:lnTo>
                  <a:lnTo>
                    <a:pt x="440" y="1479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0" name="Freeform 40">
              <a:extLst>
                <a:ext uri="{FF2B5EF4-FFF2-40B4-BE49-F238E27FC236}">
                  <a16:creationId xmlns:a16="http://schemas.microsoft.com/office/drawing/2014/main" id="{D77F469E-B43F-4188-8CAE-1254E46D1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647"/>
              <a:ext cx="36" cy="47"/>
            </a:xfrm>
            <a:custGeom>
              <a:avLst/>
              <a:gdLst>
                <a:gd name="T0" fmla="*/ 11 w 71"/>
                <a:gd name="T1" fmla="*/ 89 h 92"/>
                <a:gd name="T2" fmla="*/ 0 w 71"/>
                <a:gd name="T3" fmla="*/ 0 h 92"/>
                <a:gd name="T4" fmla="*/ 71 w 71"/>
                <a:gd name="T5" fmla="*/ 36 h 92"/>
                <a:gd name="T6" fmla="*/ 18 w 71"/>
                <a:gd name="T7" fmla="*/ 92 h 92"/>
                <a:gd name="T8" fmla="*/ 11 w 71"/>
                <a:gd name="T9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92">
                  <a:moveTo>
                    <a:pt x="11" y="89"/>
                  </a:moveTo>
                  <a:lnTo>
                    <a:pt x="0" y="0"/>
                  </a:lnTo>
                  <a:lnTo>
                    <a:pt x="71" y="36"/>
                  </a:lnTo>
                  <a:lnTo>
                    <a:pt x="18" y="92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1" name="Freeform 41">
              <a:extLst>
                <a:ext uri="{FF2B5EF4-FFF2-40B4-BE49-F238E27FC236}">
                  <a16:creationId xmlns:a16="http://schemas.microsoft.com/office/drawing/2014/main" id="{C9CCCE68-0CC2-4B1C-988F-FA0B25D70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2339"/>
              <a:ext cx="708" cy="237"/>
            </a:xfrm>
            <a:custGeom>
              <a:avLst/>
              <a:gdLst>
                <a:gd name="T0" fmla="*/ 780 w 1417"/>
                <a:gd name="T1" fmla="*/ 471 h 475"/>
                <a:gd name="T2" fmla="*/ 545 w 1417"/>
                <a:gd name="T3" fmla="*/ 451 h 475"/>
                <a:gd name="T4" fmla="*/ 312 w 1417"/>
                <a:gd name="T5" fmla="*/ 427 h 475"/>
                <a:gd name="T6" fmla="*/ 99 w 1417"/>
                <a:gd name="T7" fmla="*/ 347 h 475"/>
                <a:gd name="T8" fmla="*/ 53 w 1417"/>
                <a:gd name="T9" fmla="*/ 309 h 475"/>
                <a:gd name="T10" fmla="*/ 20 w 1417"/>
                <a:gd name="T11" fmla="*/ 258 h 475"/>
                <a:gd name="T12" fmla="*/ 9 w 1417"/>
                <a:gd name="T13" fmla="*/ 222 h 475"/>
                <a:gd name="T14" fmla="*/ 11 w 1417"/>
                <a:gd name="T15" fmla="*/ 182 h 475"/>
                <a:gd name="T16" fmla="*/ 104 w 1417"/>
                <a:gd name="T17" fmla="*/ 285 h 475"/>
                <a:gd name="T18" fmla="*/ 161 w 1417"/>
                <a:gd name="T19" fmla="*/ 316 h 475"/>
                <a:gd name="T20" fmla="*/ 221 w 1417"/>
                <a:gd name="T21" fmla="*/ 342 h 475"/>
                <a:gd name="T22" fmla="*/ 328 w 1417"/>
                <a:gd name="T23" fmla="*/ 376 h 475"/>
                <a:gd name="T24" fmla="*/ 532 w 1417"/>
                <a:gd name="T25" fmla="*/ 427 h 475"/>
                <a:gd name="T26" fmla="*/ 734 w 1417"/>
                <a:gd name="T27" fmla="*/ 440 h 475"/>
                <a:gd name="T28" fmla="*/ 836 w 1417"/>
                <a:gd name="T29" fmla="*/ 436 h 475"/>
                <a:gd name="T30" fmla="*/ 738 w 1417"/>
                <a:gd name="T31" fmla="*/ 331 h 475"/>
                <a:gd name="T32" fmla="*/ 703 w 1417"/>
                <a:gd name="T33" fmla="*/ 307 h 475"/>
                <a:gd name="T34" fmla="*/ 669 w 1417"/>
                <a:gd name="T35" fmla="*/ 289 h 475"/>
                <a:gd name="T36" fmla="*/ 629 w 1417"/>
                <a:gd name="T37" fmla="*/ 267 h 475"/>
                <a:gd name="T38" fmla="*/ 650 w 1417"/>
                <a:gd name="T39" fmla="*/ 243 h 475"/>
                <a:gd name="T40" fmla="*/ 710 w 1417"/>
                <a:gd name="T41" fmla="*/ 253 h 475"/>
                <a:gd name="T42" fmla="*/ 774 w 1417"/>
                <a:gd name="T43" fmla="*/ 280 h 475"/>
                <a:gd name="T44" fmla="*/ 827 w 1417"/>
                <a:gd name="T45" fmla="*/ 304 h 475"/>
                <a:gd name="T46" fmla="*/ 865 w 1417"/>
                <a:gd name="T47" fmla="*/ 309 h 475"/>
                <a:gd name="T48" fmla="*/ 898 w 1417"/>
                <a:gd name="T49" fmla="*/ 309 h 475"/>
                <a:gd name="T50" fmla="*/ 964 w 1417"/>
                <a:gd name="T51" fmla="*/ 287 h 475"/>
                <a:gd name="T52" fmla="*/ 1080 w 1417"/>
                <a:gd name="T53" fmla="*/ 178 h 475"/>
                <a:gd name="T54" fmla="*/ 1215 w 1417"/>
                <a:gd name="T55" fmla="*/ 27 h 475"/>
                <a:gd name="T56" fmla="*/ 1191 w 1417"/>
                <a:gd name="T57" fmla="*/ 114 h 475"/>
                <a:gd name="T58" fmla="*/ 1146 w 1417"/>
                <a:gd name="T59" fmla="*/ 198 h 475"/>
                <a:gd name="T60" fmla="*/ 1058 w 1417"/>
                <a:gd name="T61" fmla="*/ 325 h 475"/>
                <a:gd name="T62" fmla="*/ 1066 w 1417"/>
                <a:gd name="T63" fmla="*/ 342 h 475"/>
                <a:gd name="T64" fmla="*/ 1180 w 1417"/>
                <a:gd name="T65" fmla="*/ 236 h 475"/>
                <a:gd name="T66" fmla="*/ 1259 w 1417"/>
                <a:gd name="T67" fmla="*/ 149 h 475"/>
                <a:gd name="T68" fmla="*/ 1335 w 1417"/>
                <a:gd name="T69" fmla="*/ 56 h 475"/>
                <a:gd name="T70" fmla="*/ 1350 w 1417"/>
                <a:gd name="T71" fmla="*/ 72 h 475"/>
                <a:gd name="T72" fmla="*/ 1297 w 1417"/>
                <a:gd name="T73" fmla="*/ 182 h 475"/>
                <a:gd name="T74" fmla="*/ 1218 w 1417"/>
                <a:gd name="T75" fmla="*/ 287 h 475"/>
                <a:gd name="T76" fmla="*/ 1162 w 1417"/>
                <a:gd name="T77" fmla="*/ 344 h 475"/>
                <a:gd name="T78" fmla="*/ 1222 w 1417"/>
                <a:gd name="T79" fmla="*/ 309 h 475"/>
                <a:gd name="T80" fmla="*/ 1269 w 1417"/>
                <a:gd name="T81" fmla="*/ 278 h 475"/>
                <a:gd name="T82" fmla="*/ 1344 w 1417"/>
                <a:gd name="T83" fmla="*/ 238 h 475"/>
                <a:gd name="T84" fmla="*/ 1264 w 1417"/>
                <a:gd name="T85" fmla="*/ 347 h 475"/>
                <a:gd name="T86" fmla="*/ 1211 w 1417"/>
                <a:gd name="T87" fmla="*/ 378 h 475"/>
                <a:gd name="T88" fmla="*/ 1160 w 1417"/>
                <a:gd name="T89" fmla="*/ 405 h 475"/>
                <a:gd name="T90" fmla="*/ 1113 w 1417"/>
                <a:gd name="T91" fmla="*/ 427 h 475"/>
                <a:gd name="T92" fmla="*/ 1002 w 1417"/>
                <a:gd name="T93" fmla="*/ 462 h 475"/>
                <a:gd name="T94" fmla="*/ 944 w 1417"/>
                <a:gd name="T95" fmla="*/ 469 h 475"/>
                <a:gd name="T96" fmla="*/ 887 w 1417"/>
                <a:gd name="T97" fmla="*/ 475 h 475"/>
                <a:gd name="T98" fmla="*/ 845 w 1417"/>
                <a:gd name="T99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17" h="475">
                  <a:moveTo>
                    <a:pt x="845" y="475"/>
                  </a:moveTo>
                  <a:lnTo>
                    <a:pt x="818" y="471"/>
                  </a:lnTo>
                  <a:lnTo>
                    <a:pt x="780" y="471"/>
                  </a:lnTo>
                  <a:lnTo>
                    <a:pt x="701" y="462"/>
                  </a:lnTo>
                  <a:lnTo>
                    <a:pt x="623" y="456"/>
                  </a:lnTo>
                  <a:lnTo>
                    <a:pt x="545" y="451"/>
                  </a:lnTo>
                  <a:lnTo>
                    <a:pt x="468" y="447"/>
                  </a:lnTo>
                  <a:lnTo>
                    <a:pt x="390" y="440"/>
                  </a:lnTo>
                  <a:lnTo>
                    <a:pt x="312" y="427"/>
                  </a:lnTo>
                  <a:lnTo>
                    <a:pt x="233" y="409"/>
                  </a:lnTo>
                  <a:lnTo>
                    <a:pt x="157" y="385"/>
                  </a:lnTo>
                  <a:lnTo>
                    <a:pt x="99" y="347"/>
                  </a:lnTo>
                  <a:lnTo>
                    <a:pt x="75" y="333"/>
                  </a:lnTo>
                  <a:lnTo>
                    <a:pt x="64" y="320"/>
                  </a:lnTo>
                  <a:lnTo>
                    <a:pt x="53" y="309"/>
                  </a:lnTo>
                  <a:lnTo>
                    <a:pt x="42" y="294"/>
                  </a:lnTo>
                  <a:lnTo>
                    <a:pt x="33" y="282"/>
                  </a:lnTo>
                  <a:lnTo>
                    <a:pt x="20" y="258"/>
                  </a:lnTo>
                  <a:lnTo>
                    <a:pt x="19" y="243"/>
                  </a:lnTo>
                  <a:lnTo>
                    <a:pt x="11" y="234"/>
                  </a:lnTo>
                  <a:lnTo>
                    <a:pt x="9" y="222"/>
                  </a:lnTo>
                  <a:lnTo>
                    <a:pt x="2" y="198"/>
                  </a:lnTo>
                  <a:lnTo>
                    <a:pt x="0" y="193"/>
                  </a:lnTo>
                  <a:lnTo>
                    <a:pt x="11" y="182"/>
                  </a:lnTo>
                  <a:lnTo>
                    <a:pt x="42" y="222"/>
                  </a:lnTo>
                  <a:lnTo>
                    <a:pt x="66" y="247"/>
                  </a:lnTo>
                  <a:lnTo>
                    <a:pt x="104" y="285"/>
                  </a:lnTo>
                  <a:lnTo>
                    <a:pt x="122" y="296"/>
                  </a:lnTo>
                  <a:lnTo>
                    <a:pt x="142" y="307"/>
                  </a:lnTo>
                  <a:lnTo>
                    <a:pt x="161" y="316"/>
                  </a:lnTo>
                  <a:lnTo>
                    <a:pt x="181" y="327"/>
                  </a:lnTo>
                  <a:lnTo>
                    <a:pt x="199" y="334"/>
                  </a:lnTo>
                  <a:lnTo>
                    <a:pt x="221" y="342"/>
                  </a:lnTo>
                  <a:lnTo>
                    <a:pt x="239" y="347"/>
                  </a:lnTo>
                  <a:lnTo>
                    <a:pt x="261" y="353"/>
                  </a:lnTo>
                  <a:lnTo>
                    <a:pt x="328" y="376"/>
                  </a:lnTo>
                  <a:lnTo>
                    <a:pt x="395" y="398"/>
                  </a:lnTo>
                  <a:lnTo>
                    <a:pt x="463" y="415"/>
                  </a:lnTo>
                  <a:lnTo>
                    <a:pt x="532" y="427"/>
                  </a:lnTo>
                  <a:lnTo>
                    <a:pt x="599" y="435"/>
                  </a:lnTo>
                  <a:lnTo>
                    <a:pt x="667" y="440"/>
                  </a:lnTo>
                  <a:lnTo>
                    <a:pt x="734" y="440"/>
                  </a:lnTo>
                  <a:lnTo>
                    <a:pt x="803" y="438"/>
                  </a:lnTo>
                  <a:lnTo>
                    <a:pt x="818" y="436"/>
                  </a:lnTo>
                  <a:lnTo>
                    <a:pt x="836" y="436"/>
                  </a:lnTo>
                  <a:lnTo>
                    <a:pt x="845" y="433"/>
                  </a:lnTo>
                  <a:lnTo>
                    <a:pt x="751" y="342"/>
                  </a:lnTo>
                  <a:lnTo>
                    <a:pt x="738" y="331"/>
                  </a:lnTo>
                  <a:lnTo>
                    <a:pt x="727" y="322"/>
                  </a:lnTo>
                  <a:lnTo>
                    <a:pt x="714" y="313"/>
                  </a:lnTo>
                  <a:lnTo>
                    <a:pt x="703" y="307"/>
                  </a:lnTo>
                  <a:lnTo>
                    <a:pt x="690" y="300"/>
                  </a:lnTo>
                  <a:lnTo>
                    <a:pt x="680" y="294"/>
                  </a:lnTo>
                  <a:lnTo>
                    <a:pt x="669" y="289"/>
                  </a:lnTo>
                  <a:lnTo>
                    <a:pt x="658" y="287"/>
                  </a:lnTo>
                  <a:lnTo>
                    <a:pt x="632" y="273"/>
                  </a:lnTo>
                  <a:lnTo>
                    <a:pt x="629" y="267"/>
                  </a:lnTo>
                  <a:lnTo>
                    <a:pt x="629" y="258"/>
                  </a:lnTo>
                  <a:lnTo>
                    <a:pt x="638" y="247"/>
                  </a:lnTo>
                  <a:lnTo>
                    <a:pt x="650" y="243"/>
                  </a:lnTo>
                  <a:lnTo>
                    <a:pt x="670" y="243"/>
                  </a:lnTo>
                  <a:lnTo>
                    <a:pt x="690" y="247"/>
                  </a:lnTo>
                  <a:lnTo>
                    <a:pt x="710" y="253"/>
                  </a:lnTo>
                  <a:lnTo>
                    <a:pt x="732" y="262"/>
                  </a:lnTo>
                  <a:lnTo>
                    <a:pt x="752" y="269"/>
                  </a:lnTo>
                  <a:lnTo>
                    <a:pt x="774" y="280"/>
                  </a:lnTo>
                  <a:lnTo>
                    <a:pt x="794" y="291"/>
                  </a:lnTo>
                  <a:lnTo>
                    <a:pt x="816" y="302"/>
                  </a:lnTo>
                  <a:lnTo>
                    <a:pt x="827" y="304"/>
                  </a:lnTo>
                  <a:lnTo>
                    <a:pt x="840" y="305"/>
                  </a:lnTo>
                  <a:lnTo>
                    <a:pt x="852" y="307"/>
                  </a:lnTo>
                  <a:lnTo>
                    <a:pt x="865" y="309"/>
                  </a:lnTo>
                  <a:lnTo>
                    <a:pt x="876" y="309"/>
                  </a:lnTo>
                  <a:lnTo>
                    <a:pt x="887" y="309"/>
                  </a:lnTo>
                  <a:lnTo>
                    <a:pt x="898" y="309"/>
                  </a:lnTo>
                  <a:lnTo>
                    <a:pt x="911" y="309"/>
                  </a:lnTo>
                  <a:lnTo>
                    <a:pt x="964" y="285"/>
                  </a:lnTo>
                  <a:lnTo>
                    <a:pt x="964" y="287"/>
                  </a:lnTo>
                  <a:lnTo>
                    <a:pt x="976" y="276"/>
                  </a:lnTo>
                  <a:lnTo>
                    <a:pt x="1035" y="222"/>
                  </a:lnTo>
                  <a:lnTo>
                    <a:pt x="1080" y="178"/>
                  </a:lnTo>
                  <a:lnTo>
                    <a:pt x="1133" y="103"/>
                  </a:lnTo>
                  <a:lnTo>
                    <a:pt x="1213" y="0"/>
                  </a:lnTo>
                  <a:lnTo>
                    <a:pt x="1215" y="27"/>
                  </a:lnTo>
                  <a:lnTo>
                    <a:pt x="1211" y="56"/>
                  </a:lnTo>
                  <a:lnTo>
                    <a:pt x="1202" y="85"/>
                  </a:lnTo>
                  <a:lnTo>
                    <a:pt x="1191" y="114"/>
                  </a:lnTo>
                  <a:lnTo>
                    <a:pt x="1177" y="142"/>
                  </a:lnTo>
                  <a:lnTo>
                    <a:pt x="1162" y="169"/>
                  </a:lnTo>
                  <a:lnTo>
                    <a:pt x="1146" y="198"/>
                  </a:lnTo>
                  <a:lnTo>
                    <a:pt x="1133" y="229"/>
                  </a:lnTo>
                  <a:lnTo>
                    <a:pt x="1080" y="311"/>
                  </a:lnTo>
                  <a:lnTo>
                    <a:pt x="1058" y="325"/>
                  </a:lnTo>
                  <a:lnTo>
                    <a:pt x="1049" y="338"/>
                  </a:lnTo>
                  <a:lnTo>
                    <a:pt x="1049" y="344"/>
                  </a:lnTo>
                  <a:lnTo>
                    <a:pt x="1066" y="342"/>
                  </a:lnTo>
                  <a:lnTo>
                    <a:pt x="1127" y="287"/>
                  </a:lnTo>
                  <a:lnTo>
                    <a:pt x="1153" y="262"/>
                  </a:lnTo>
                  <a:lnTo>
                    <a:pt x="1180" y="236"/>
                  </a:lnTo>
                  <a:lnTo>
                    <a:pt x="1206" y="207"/>
                  </a:lnTo>
                  <a:lnTo>
                    <a:pt x="1233" y="180"/>
                  </a:lnTo>
                  <a:lnTo>
                    <a:pt x="1259" y="149"/>
                  </a:lnTo>
                  <a:lnTo>
                    <a:pt x="1284" y="118"/>
                  </a:lnTo>
                  <a:lnTo>
                    <a:pt x="1310" y="87"/>
                  </a:lnTo>
                  <a:lnTo>
                    <a:pt x="1335" y="56"/>
                  </a:lnTo>
                  <a:lnTo>
                    <a:pt x="1350" y="38"/>
                  </a:lnTo>
                  <a:lnTo>
                    <a:pt x="1362" y="38"/>
                  </a:lnTo>
                  <a:lnTo>
                    <a:pt x="1350" y="72"/>
                  </a:lnTo>
                  <a:lnTo>
                    <a:pt x="1335" y="109"/>
                  </a:lnTo>
                  <a:lnTo>
                    <a:pt x="1317" y="145"/>
                  </a:lnTo>
                  <a:lnTo>
                    <a:pt x="1297" y="182"/>
                  </a:lnTo>
                  <a:lnTo>
                    <a:pt x="1273" y="216"/>
                  </a:lnTo>
                  <a:lnTo>
                    <a:pt x="1248" y="253"/>
                  </a:lnTo>
                  <a:lnTo>
                    <a:pt x="1218" y="287"/>
                  </a:lnTo>
                  <a:lnTo>
                    <a:pt x="1189" y="324"/>
                  </a:lnTo>
                  <a:lnTo>
                    <a:pt x="1178" y="334"/>
                  </a:lnTo>
                  <a:lnTo>
                    <a:pt x="1162" y="344"/>
                  </a:lnTo>
                  <a:lnTo>
                    <a:pt x="1151" y="362"/>
                  </a:lnTo>
                  <a:lnTo>
                    <a:pt x="1166" y="365"/>
                  </a:lnTo>
                  <a:lnTo>
                    <a:pt x="1222" y="309"/>
                  </a:lnTo>
                  <a:lnTo>
                    <a:pt x="1249" y="282"/>
                  </a:lnTo>
                  <a:lnTo>
                    <a:pt x="1260" y="282"/>
                  </a:lnTo>
                  <a:lnTo>
                    <a:pt x="1269" y="278"/>
                  </a:lnTo>
                  <a:lnTo>
                    <a:pt x="1317" y="253"/>
                  </a:lnTo>
                  <a:lnTo>
                    <a:pt x="1330" y="243"/>
                  </a:lnTo>
                  <a:lnTo>
                    <a:pt x="1344" y="238"/>
                  </a:lnTo>
                  <a:lnTo>
                    <a:pt x="1417" y="205"/>
                  </a:lnTo>
                  <a:lnTo>
                    <a:pt x="1311" y="311"/>
                  </a:lnTo>
                  <a:lnTo>
                    <a:pt x="1264" y="347"/>
                  </a:lnTo>
                  <a:lnTo>
                    <a:pt x="1246" y="358"/>
                  </a:lnTo>
                  <a:lnTo>
                    <a:pt x="1228" y="369"/>
                  </a:lnTo>
                  <a:lnTo>
                    <a:pt x="1211" y="378"/>
                  </a:lnTo>
                  <a:lnTo>
                    <a:pt x="1195" y="389"/>
                  </a:lnTo>
                  <a:lnTo>
                    <a:pt x="1177" y="396"/>
                  </a:lnTo>
                  <a:lnTo>
                    <a:pt x="1160" y="405"/>
                  </a:lnTo>
                  <a:lnTo>
                    <a:pt x="1144" y="415"/>
                  </a:lnTo>
                  <a:lnTo>
                    <a:pt x="1127" y="424"/>
                  </a:lnTo>
                  <a:lnTo>
                    <a:pt x="1113" y="427"/>
                  </a:lnTo>
                  <a:lnTo>
                    <a:pt x="1098" y="436"/>
                  </a:lnTo>
                  <a:lnTo>
                    <a:pt x="1082" y="438"/>
                  </a:lnTo>
                  <a:lnTo>
                    <a:pt x="1002" y="462"/>
                  </a:lnTo>
                  <a:lnTo>
                    <a:pt x="982" y="464"/>
                  </a:lnTo>
                  <a:lnTo>
                    <a:pt x="964" y="467"/>
                  </a:lnTo>
                  <a:lnTo>
                    <a:pt x="944" y="469"/>
                  </a:lnTo>
                  <a:lnTo>
                    <a:pt x="925" y="473"/>
                  </a:lnTo>
                  <a:lnTo>
                    <a:pt x="905" y="473"/>
                  </a:lnTo>
                  <a:lnTo>
                    <a:pt x="887" y="475"/>
                  </a:lnTo>
                  <a:lnTo>
                    <a:pt x="869" y="475"/>
                  </a:lnTo>
                  <a:lnTo>
                    <a:pt x="851" y="475"/>
                  </a:lnTo>
                  <a:lnTo>
                    <a:pt x="845" y="47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2" name="Freeform 42">
              <a:extLst>
                <a:ext uri="{FF2B5EF4-FFF2-40B4-BE49-F238E27FC236}">
                  <a16:creationId xmlns:a16="http://schemas.microsoft.com/office/drawing/2014/main" id="{E308FB5A-CA70-4579-AD9A-EDA04096B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298"/>
              <a:ext cx="292" cy="361"/>
            </a:xfrm>
            <a:custGeom>
              <a:avLst/>
              <a:gdLst>
                <a:gd name="T0" fmla="*/ 122 w 584"/>
                <a:gd name="T1" fmla="*/ 717 h 722"/>
                <a:gd name="T2" fmla="*/ 69 w 584"/>
                <a:gd name="T3" fmla="*/ 704 h 722"/>
                <a:gd name="T4" fmla="*/ 20 w 584"/>
                <a:gd name="T5" fmla="*/ 669 h 722"/>
                <a:gd name="T6" fmla="*/ 0 w 584"/>
                <a:gd name="T7" fmla="*/ 609 h 722"/>
                <a:gd name="T8" fmla="*/ 11 w 584"/>
                <a:gd name="T9" fmla="*/ 544 h 722"/>
                <a:gd name="T10" fmla="*/ 44 w 584"/>
                <a:gd name="T11" fmla="*/ 480 h 722"/>
                <a:gd name="T12" fmla="*/ 73 w 584"/>
                <a:gd name="T13" fmla="*/ 382 h 722"/>
                <a:gd name="T14" fmla="*/ 93 w 584"/>
                <a:gd name="T15" fmla="*/ 289 h 722"/>
                <a:gd name="T16" fmla="*/ 124 w 584"/>
                <a:gd name="T17" fmla="*/ 52 h 722"/>
                <a:gd name="T18" fmla="*/ 155 w 584"/>
                <a:gd name="T19" fmla="*/ 32 h 722"/>
                <a:gd name="T20" fmla="*/ 171 w 584"/>
                <a:gd name="T21" fmla="*/ 62 h 722"/>
                <a:gd name="T22" fmla="*/ 189 w 584"/>
                <a:gd name="T23" fmla="*/ 131 h 722"/>
                <a:gd name="T24" fmla="*/ 202 w 584"/>
                <a:gd name="T25" fmla="*/ 198 h 722"/>
                <a:gd name="T26" fmla="*/ 186 w 584"/>
                <a:gd name="T27" fmla="*/ 453 h 722"/>
                <a:gd name="T28" fmla="*/ 200 w 584"/>
                <a:gd name="T29" fmla="*/ 458 h 722"/>
                <a:gd name="T30" fmla="*/ 211 w 584"/>
                <a:gd name="T31" fmla="*/ 391 h 722"/>
                <a:gd name="T32" fmla="*/ 222 w 584"/>
                <a:gd name="T33" fmla="*/ 324 h 722"/>
                <a:gd name="T34" fmla="*/ 233 w 584"/>
                <a:gd name="T35" fmla="*/ 245 h 722"/>
                <a:gd name="T36" fmla="*/ 253 w 584"/>
                <a:gd name="T37" fmla="*/ 154 h 722"/>
                <a:gd name="T38" fmla="*/ 269 w 584"/>
                <a:gd name="T39" fmla="*/ 63 h 722"/>
                <a:gd name="T40" fmla="*/ 331 w 584"/>
                <a:gd name="T41" fmla="*/ 51 h 722"/>
                <a:gd name="T42" fmla="*/ 348 w 584"/>
                <a:gd name="T43" fmla="*/ 209 h 722"/>
                <a:gd name="T44" fmla="*/ 320 w 584"/>
                <a:gd name="T45" fmla="*/ 366 h 722"/>
                <a:gd name="T46" fmla="*/ 335 w 584"/>
                <a:gd name="T47" fmla="*/ 373 h 722"/>
                <a:gd name="T48" fmla="*/ 370 w 584"/>
                <a:gd name="T49" fmla="*/ 238 h 722"/>
                <a:gd name="T50" fmla="*/ 428 w 584"/>
                <a:gd name="T51" fmla="*/ 100 h 722"/>
                <a:gd name="T52" fmla="*/ 492 w 584"/>
                <a:gd name="T53" fmla="*/ 65 h 722"/>
                <a:gd name="T54" fmla="*/ 504 w 584"/>
                <a:gd name="T55" fmla="*/ 127 h 722"/>
                <a:gd name="T56" fmla="*/ 493 w 584"/>
                <a:gd name="T57" fmla="*/ 240 h 722"/>
                <a:gd name="T58" fmla="*/ 457 w 584"/>
                <a:gd name="T59" fmla="*/ 349 h 722"/>
                <a:gd name="T60" fmla="*/ 435 w 584"/>
                <a:gd name="T61" fmla="*/ 415 h 722"/>
                <a:gd name="T62" fmla="*/ 421 w 584"/>
                <a:gd name="T63" fmla="*/ 460 h 722"/>
                <a:gd name="T64" fmla="*/ 421 w 584"/>
                <a:gd name="T65" fmla="*/ 506 h 722"/>
                <a:gd name="T66" fmla="*/ 464 w 584"/>
                <a:gd name="T67" fmla="*/ 482 h 722"/>
                <a:gd name="T68" fmla="*/ 503 w 584"/>
                <a:gd name="T69" fmla="*/ 477 h 722"/>
                <a:gd name="T70" fmla="*/ 543 w 584"/>
                <a:gd name="T71" fmla="*/ 477 h 722"/>
                <a:gd name="T72" fmla="*/ 577 w 584"/>
                <a:gd name="T73" fmla="*/ 500 h 722"/>
                <a:gd name="T74" fmla="*/ 584 w 584"/>
                <a:gd name="T75" fmla="*/ 533 h 722"/>
                <a:gd name="T76" fmla="*/ 566 w 584"/>
                <a:gd name="T77" fmla="*/ 586 h 722"/>
                <a:gd name="T78" fmla="*/ 408 w 584"/>
                <a:gd name="T79" fmla="*/ 637 h 722"/>
                <a:gd name="T80" fmla="*/ 331 w 584"/>
                <a:gd name="T81" fmla="*/ 671 h 722"/>
                <a:gd name="T82" fmla="*/ 246 w 584"/>
                <a:gd name="T83" fmla="*/ 711 h 722"/>
                <a:gd name="T84" fmla="*/ 162 w 584"/>
                <a:gd name="T85" fmla="*/ 72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4" h="722">
                  <a:moveTo>
                    <a:pt x="157" y="720"/>
                  </a:moveTo>
                  <a:lnTo>
                    <a:pt x="138" y="719"/>
                  </a:lnTo>
                  <a:lnTo>
                    <a:pt x="122" y="717"/>
                  </a:lnTo>
                  <a:lnTo>
                    <a:pt x="104" y="713"/>
                  </a:lnTo>
                  <a:lnTo>
                    <a:pt x="87" y="711"/>
                  </a:lnTo>
                  <a:lnTo>
                    <a:pt x="69" y="704"/>
                  </a:lnTo>
                  <a:lnTo>
                    <a:pt x="53" y="695"/>
                  </a:lnTo>
                  <a:lnTo>
                    <a:pt x="36" y="684"/>
                  </a:lnTo>
                  <a:lnTo>
                    <a:pt x="20" y="669"/>
                  </a:lnTo>
                  <a:lnTo>
                    <a:pt x="11" y="655"/>
                  </a:lnTo>
                  <a:lnTo>
                    <a:pt x="2" y="631"/>
                  </a:lnTo>
                  <a:lnTo>
                    <a:pt x="0" y="609"/>
                  </a:lnTo>
                  <a:lnTo>
                    <a:pt x="0" y="588"/>
                  </a:lnTo>
                  <a:lnTo>
                    <a:pt x="5" y="566"/>
                  </a:lnTo>
                  <a:lnTo>
                    <a:pt x="11" y="544"/>
                  </a:lnTo>
                  <a:lnTo>
                    <a:pt x="22" y="522"/>
                  </a:lnTo>
                  <a:lnTo>
                    <a:pt x="33" y="500"/>
                  </a:lnTo>
                  <a:lnTo>
                    <a:pt x="44" y="480"/>
                  </a:lnTo>
                  <a:lnTo>
                    <a:pt x="55" y="447"/>
                  </a:lnTo>
                  <a:lnTo>
                    <a:pt x="66" y="415"/>
                  </a:lnTo>
                  <a:lnTo>
                    <a:pt x="73" y="382"/>
                  </a:lnTo>
                  <a:lnTo>
                    <a:pt x="82" y="351"/>
                  </a:lnTo>
                  <a:lnTo>
                    <a:pt x="87" y="318"/>
                  </a:lnTo>
                  <a:lnTo>
                    <a:pt x="93" y="289"/>
                  </a:lnTo>
                  <a:lnTo>
                    <a:pt x="96" y="256"/>
                  </a:lnTo>
                  <a:lnTo>
                    <a:pt x="102" y="227"/>
                  </a:lnTo>
                  <a:lnTo>
                    <a:pt x="124" y="52"/>
                  </a:lnTo>
                  <a:lnTo>
                    <a:pt x="138" y="29"/>
                  </a:lnTo>
                  <a:lnTo>
                    <a:pt x="144" y="25"/>
                  </a:lnTo>
                  <a:lnTo>
                    <a:pt x="155" y="32"/>
                  </a:lnTo>
                  <a:lnTo>
                    <a:pt x="162" y="42"/>
                  </a:lnTo>
                  <a:lnTo>
                    <a:pt x="166" y="51"/>
                  </a:lnTo>
                  <a:lnTo>
                    <a:pt x="171" y="62"/>
                  </a:lnTo>
                  <a:lnTo>
                    <a:pt x="177" y="83"/>
                  </a:lnTo>
                  <a:lnTo>
                    <a:pt x="184" y="107"/>
                  </a:lnTo>
                  <a:lnTo>
                    <a:pt x="189" y="131"/>
                  </a:lnTo>
                  <a:lnTo>
                    <a:pt x="195" y="154"/>
                  </a:lnTo>
                  <a:lnTo>
                    <a:pt x="198" y="176"/>
                  </a:lnTo>
                  <a:lnTo>
                    <a:pt x="202" y="198"/>
                  </a:lnTo>
                  <a:lnTo>
                    <a:pt x="204" y="222"/>
                  </a:lnTo>
                  <a:lnTo>
                    <a:pt x="206" y="245"/>
                  </a:lnTo>
                  <a:lnTo>
                    <a:pt x="186" y="453"/>
                  </a:lnTo>
                  <a:lnTo>
                    <a:pt x="189" y="458"/>
                  </a:lnTo>
                  <a:lnTo>
                    <a:pt x="195" y="462"/>
                  </a:lnTo>
                  <a:lnTo>
                    <a:pt x="200" y="458"/>
                  </a:lnTo>
                  <a:lnTo>
                    <a:pt x="202" y="435"/>
                  </a:lnTo>
                  <a:lnTo>
                    <a:pt x="208" y="413"/>
                  </a:lnTo>
                  <a:lnTo>
                    <a:pt x="211" y="391"/>
                  </a:lnTo>
                  <a:lnTo>
                    <a:pt x="217" y="369"/>
                  </a:lnTo>
                  <a:lnTo>
                    <a:pt x="218" y="345"/>
                  </a:lnTo>
                  <a:lnTo>
                    <a:pt x="222" y="324"/>
                  </a:lnTo>
                  <a:lnTo>
                    <a:pt x="222" y="300"/>
                  </a:lnTo>
                  <a:lnTo>
                    <a:pt x="224" y="278"/>
                  </a:lnTo>
                  <a:lnTo>
                    <a:pt x="233" y="245"/>
                  </a:lnTo>
                  <a:lnTo>
                    <a:pt x="240" y="214"/>
                  </a:lnTo>
                  <a:lnTo>
                    <a:pt x="246" y="184"/>
                  </a:lnTo>
                  <a:lnTo>
                    <a:pt x="253" y="154"/>
                  </a:lnTo>
                  <a:lnTo>
                    <a:pt x="259" y="123"/>
                  </a:lnTo>
                  <a:lnTo>
                    <a:pt x="264" y="94"/>
                  </a:lnTo>
                  <a:lnTo>
                    <a:pt x="269" y="63"/>
                  </a:lnTo>
                  <a:lnTo>
                    <a:pt x="279" y="34"/>
                  </a:lnTo>
                  <a:lnTo>
                    <a:pt x="308" y="0"/>
                  </a:lnTo>
                  <a:lnTo>
                    <a:pt x="331" y="51"/>
                  </a:lnTo>
                  <a:lnTo>
                    <a:pt x="346" y="103"/>
                  </a:lnTo>
                  <a:lnTo>
                    <a:pt x="350" y="156"/>
                  </a:lnTo>
                  <a:lnTo>
                    <a:pt x="348" y="209"/>
                  </a:lnTo>
                  <a:lnTo>
                    <a:pt x="339" y="260"/>
                  </a:lnTo>
                  <a:lnTo>
                    <a:pt x="330" y="313"/>
                  </a:lnTo>
                  <a:lnTo>
                    <a:pt x="320" y="366"/>
                  </a:lnTo>
                  <a:lnTo>
                    <a:pt x="317" y="420"/>
                  </a:lnTo>
                  <a:lnTo>
                    <a:pt x="322" y="420"/>
                  </a:lnTo>
                  <a:lnTo>
                    <a:pt x="335" y="373"/>
                  </a:lnTo>
                  <a:lnTo>
                    <a:pt x="348" y="329"/>
                  </a:lnTo>
                  <a:lnTo>
                    <a:pt x="357" y="282"/>
                  </a:lnTo>
                  <a:lnTo>
                    <a:pt x="370" y="238"/>
                  </a:lnTo>
                  <a:lnTo>
                    <a:pt x="382" y="191"/>
                  </a:lnTo>
                  <a:lnTo>
                    <a:pt x="402" y="145"/>
                  </a:lnTo>
                  <a:lnTo>
                    <a:pt x="428" y="100"/>
                  </a:lnTo>
                  <a:lnTo>
                    <a:pt x="464" y="56"/>
                  </a:lnTo>
                  <a:lnTo>
                    <a:pt x="477" y="52"/>
                  </a:lnTo>
                  <a:lnTo>
                    <a:pt x="492" y="65"/>
                  </a:lnTo>
                  <a:lnTo>
                    <a:pt x="497" y="80"/>
                  </a:lnTo>
                  <a:lnTo>
                    <a:pt x="501" y="91"/>
                  </a:lnTo>
                  <a:lnTo>
                    <a:pt x="504" y="127"/>
                  </a:lnTo>
                  <a:lnTo>
                    <a:pt x="504" y="165"/>
                  </a:lnTo>
                  <a:lnTo>
                    <a:pt x="499" y="202"/>
                  </a:lnTo>
                  <a:lnTo>
                    <a:pt x="493" y="240"/>
                  </a:lnTo>
                  <a:lnTo>
                    <a:pt x="482" y="276"/>
                  </a:lnTo>
                  <a:lnTo>
                    <a:pt x="472" y="313"/>
                  </a:lnTo>
                  <a:lnTo>
                    <a:pt x="457" y="349"/>
                  </a:lnTo>
                  <a:lnTo>
                    <a:pt x="444" y="387"/>
                  </a:lnTo>
                  <a:lnTo>
                    <a:pt x="439" y="400"/>
                  </a:lnTo>
                  <a:lnTo>
                    <a:pt x="435" y="415"/>
                  </a:lnTo>
                  <a:lnTo>
                    <a:pt x="430" y="429"/>
                  </a:lnTo>
                  <a:lnTo>
                    <a:pt x="426" y="446"/>
                  </a:lnTo>
                  <a:lnTo>
                    <a:pt x="421" y="460"/>
                  </a:lnTo>
                  <a:lnTo>
                    <a:pt x="419" y="475"/>
                  </a:lnTo>
                  <a:lnTo>
                    <a:pt x="417" y="489"/>
                  </a:lnTo>
                  <a:lnTo>
                    <a:pt x="421" y="506"/>
                  </a:lnTo>
                  <a:lnTo>
                    <a:pt x="426" y="509"/>
                  </a:lnTo>
                  <a:lnTo>
                    <a:pt x="439" y="473"/>
                  </a:lnTo>
                  <a:lnTo>
                    <a:pt x="464" y="482"/>
                  </a:lnTo>
                  <a:lnTo>
                    <a:pt x="477" y="480"/>
                  </a:lnTo>
                  <a:lnTo>
                    <a:pt x="490" y="480"/>
                  </a:lnTo>
                  <a:lnTo>
                    <a:pt x="503" y="477"/>
                  </a:lnTo>
                  <a:lnTo>
                    <a:pt x="517" y="477"/>
                  </a:lnTo>
                  <a:lnTo>
                    <a:pt x="528" y="475"/>
                  </a:lnTo>
                  <a:lnTo>
                    <a:pt x="543" y="477"/>
                  </a:lnTo>
                  <a:lnTo>
                    <a:pt x="555" y="480"/>
                  </a:lnTo>
                  <a:lnTo>
                    <a:pt x="572" y="491"/>
                  </a:lnTo>
                  <a:lnTo>
                    <a:pt x="577" y="500"/>
                  </a:lnTo>
                  <a:lnTo>
                    <a:pt x="583" y="511"/>
                  </a:lnTo>
                  <a:lnTo>
                    <a:pt x="583" y="522"/>
                  </a:lnTo>
                  <a:lnTo>
                    <a:pt x="584" y="533"/>
                  </a:lnTo>
                  <a:lnTo>
                    <a:pt x="583" y="551"/>
                  </a:lnTo>
                  <a:lnTo>
                    <a:pt x="581" y="571"/>
                  </a:lnTo>
                  <a:lnTo>
                    <a:pt x="566" y="586"/>
                  </a:lnTo>
                  <a:lnTo>
                    <a:pt x="515" y="600"/>
                  </a:lnTo>
                  <a:lnTo>
                    <a:pt x="493" y="608"/>
                  </a:lnTo>
                  <a:lnTo>
                    <a:pt x="408" y="637"/>
                  </a:lnTo>
                  <a:lnTo>
                    <a:pt x="390" y="640"/>
                  </a:lnTo>
                  <a:lnTo>
                    <a:pt x="360" y="655"/>
                  </a:lnTo>
                  <a:lnTo>
                    <a:pt x="331" y="671"/>
                  </a:lnTo>
                  <a:lnTo>
                    <a:pt x="302" y="686"/>
                  </a:lnTo>
                  <a:lnTo>
                    <a:pt x="275" y="700"/>
                  </a:lnTo>
                  <a:lnTo>
                    <a:pt x="246" y="711"/>
                  </a:lnTo>
                  <a:lnTo>
                    <a:pt x="217" y="719"/>
                  </a:lnTo>
                  <a:lnTo>
                    <a:pt x="189" y="722"/>
                  </a:lnTo>
                  <a:lnTo>
                    <a:pt x="162" y="720"/>
                  </a:lnTo>
                  <a:lnTo>
                    <a:pt x="157" y="720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3" name="Freeform 43">
              <a:extLst>
                <a:ext uri="{FF2B5EF4-FFF2-40B4-BE49-F238E27FC236}">
                  <a16:creationId xmlns:a16="http://schemas.microsoft.com/office/drawing/2014/main" id="{47EE2C1E-DEC7-4B1A-B5AA-10B243CA7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7" y="2126"/>
              <a:ext cx="489" cy="425"/>
            </a:xfrm>
            <a:custGeom>
              <a:avLst/>
              <a:gdLst>
                <a:gd name="T0" fmla="*/ 584 w 978"/>
                <a:gd name="T1" fmla="*/ 808 h 850"/>
                <a:gd name="T2" fmla="*/ 506 w 978"/>
                <a:gd name="T3" fmla="*/ 784 h 850"/>
                <a:gd name="T4" fmla="*/ 433 w 978"/>
                <a:gd name="T5" fmla="*/ 739 h 850"/>
                <a:gd name="T6" fmla="*/ 366 w 978"/>
                <a:gd name="T7" fmla="*/ 637 h 850"/>
                <a:gd name="T8" fmla="*/ 422 w 978"/>
                <a:gd name="T9" fmla="*/ 759 h 850"/>
                <a:gd name="T10" fmla="*/ 242 w 978"/>
                <a:gd name="T11" fmla="*/ 655 h 850"/>
                <a:gd name="T12" fmla="*/ 187 w 978"/>
                <a:gd name="T13" fmla="*/ 586 h 850"/>
                <a:gd name="T14" fmla="*/ 155 w 978"/>
                <a:gd name="T15" fmla="*/ 533 h 850"/>
                <a:gd name="T16" fmla="*/ 129 w 978"/>
                <a:gd name="T17" fmla="*/ 478 h 850"/>
                <a:gd name="T18" fmla="*/ 125 w 978"/>
                <a:gd name="T19" fmla="*/ 504 h 850"/>
                <a:gd name="T20" fmla="*/ 111 w 978"/>
                <a:gd name="T21" fmla="*/ 542 h 850"/>
                <a:gd name="T22" fmla="*/ 87 w 978"/>
                <a:gd name="T23" fmla="*/ 504 h 850"/>
                <a:gd name="T24" fmla="*/ 60 w 978"/>
                <a:gd name="T25" fmla="*/ 458 h 850"/>
                <a:gd name="T26" fmla="*/ 36 w 978"/>
                <a:gd name="T27" fmla="*/ 424 h 850"/>
                <a:gd name="T28" fmla="*/ 16 w 978"/>
                <a:gd name="T29" fmla="*/ 364 h 850"/>
                <a:gd name="T30" fmla="*/ 2 w 978"/>
                <a:gd name="T31" fmla="*/ 309 h 850"/>
                <a:gd name="T32" fmla="*/ 2 w 978"/>
                <a:gd name="T33" fmla="*/ 256 h 850"/>
                <a:gd name="T34" fmla="*/ 18 w 978"/>
                <a:gd name="T35" fmla="*/ 167 h 850"/>
                <a:gd name="T36" fmla="*/ 67 w 978"/>
                <a:gd name="T37" fmla="*/ 82 h 850"/>
                <a:gd name="T38" fmla="*/ 140 w 978"/>
                <a:gd name="T39" fmla="*/ 27 h 850"/>
                <a:gd name="T40" fmla="*/ 189 w 978"/>
                <a:gd name="T41" fmla="*/ 11 h 850"/>
                <a:gd name="T42" fmla="*/ 235 w 978"/>
                <a:gd name="T43" fmla="*/ 0 h 850"/>
                <a:gd name="T44" fmla="*/ 195 w 978"/>
                <a:gd name="T45" fmla="*/ 33 h 850"/>
                <a:gd name="T46" fmla="*/ 155 w 978"/>
                <a:gd name="T47" fmla="*/ 73 h 850"/>
                <a:gd name="T48" fmla="*/ 286 w 978"/>
                <a:gd name="T49" fmla="*/ 11 h 850"/>
                <a:gd name="T50" fmla="*/ 357 w 978"/>
                <a:gd name="T51" fmla="*/ 0 h 850"/>
                <a:gd name="T52" fmla="*/ 428 w 978"/>
                <a:gd name="T53" fmla="*/ 5 h 850"/>
                <a:gd name="T54" fmla="*/ 579 w 978"/>
                <a:gd name="T55" fmla="*/ 42 h 850"/>
                <a:gd name="T56" fmla="*/ 493 w 978"/>
                <a:gd name="T57" fmla="*/ 65 h 850"/>
                <a:gd name="T58" fmla="*/ 426 w 978"/>
                <a:gd name="T59" fmla="*/ 100 h 850"/>
                <a:gd name="T60" fmla="*/ 495 w 978"/>
                <a:gd name="T61" fmla="*/ 82 h 850"/>
                <a:gd name="T62" fmla="*/ 593 w 978"/>
                <a:gd name="T63" fmla="*/ 60 h 850"/>
                <a:gd name="T64" fmla="*/ 690 w 978"/>
                <a:gd name="T65" fmla="*/ 71 h 850"/>
                <a:gd name="T66" fmla="*/ 653 w 978"/>
                <a:gd name="T67" fmla="*/ 105 h 850"/>
                <a:gd name="T68" fmla="*/ 644 w 978"/>
                <a:gd name="T69" fmla="*/ 127 h 850"/>
                <a:gd name="T70" fmla="*/ 743 w 978"/>
                <a:gd name="T71" fmla="*/ 107 h 850"/>
                <a:gd name="T72" fmla="*/ 839 w 978"/>
                <a:gd name="T73" fmla="*/ 122 h 850"/>
                <a:gd name="T74" fmla="*/ 885 w 978"/>
                <a:gd name="T75" fmla="*/ 169 h 850"/>
                <a:gd name="T76" fmla="*/ 786 w 978"/>
                <a:gd name="T77" fmla="*/ 245 h 850"/>
                <a:gd name="T78" fmla="*/ 743 w 978"/>
                <a:gd name="T79" fmla="*/ 291 h 850"/>
                <a:gd name="T80" fmla="*/ 706 w 978"/>
                <a:gd name="T81" fmla="*/ 360 h 850"/>
                <a:gd name="T82" fmla="*/ 695 w 978"/>
                <a:gd name="T83" fmla="*/ 433 h 850"/>
                <a:gd name="T84" fmla="*/ 739 w 978"/>
                <a:gd name="T85" fmla="*/ 593 h 850"/>
                <a:gd name="T86" fmla="*/ 757 w 978"/>
                <a:gd name="T87" fmla="*/ 617 h 850"/>
                <a:gd name="T88" fmla="*/ 805 w 978"/>
                <a:gd name="T89" fmla="*/ 657 h 850"/>
                <a:gd name="T90" fmla="*/ 790 w 978"/>
                <a:gd name="T91" fmla="*/ 699 h 850"/>
                <a:gd name="T92" fmla="*/ 828 w 978"/>
                <a:gd name="T93" fmla="*/ 724 h 850"/>
                <a:gd name="T94" fmla="*/ 861 w 978"/>
                <a:gd name="T95" fmla="*/ 740 h 850"/>
                <a:gd name="T96" fmla="*/ 896 w 978"/>
                <a:gd name="T97" fmla="*/ 762 h 850"/>
                <a:gd name="T98" fmla="*/ 945 w 978"/>
                <a:gd name="T99" fmla="*/ 802 h 850"/>
                <a:gd name="T100" fmla="*/ 952 w 978"/>
                <a:gd name="T101" fmla="*/ 848 h 850"/>
                <a:gd name="T102" fmla="*/ 917 w 978"/>
                <a:gd name="T103" fmla="*/ 850 h 850"/>
                <a:gd name="T104" fmla="*/ 885 w 978"/>
                <a:gd name="T105" fmla="*/ 850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8" h="850">
                  <a:moveTo>
                    <a:pt x="870" y="850"/>
                  </a:moveTo>
                  <a:lnTo>
                    <a:pt x="612" y="817"/>
                  </a:lnTo>
                  <a:lnTo>
                    <a:pt x="584" y="808"/>
                  </a:lnTo>
                  <a:lnTo>
                    <a:pt x="557" y="801"/>
                  </a:lnTo>
                  <a:lnTo>
                    <a:pt x="531" y="793"/>
                  </a:lnTo>
                  <a:lnTo>
                    <a:pt x="506" y="784"/>
                  </a:lnTo>
                  <a:lnTo>
                    <a:pt x="479" y="771"/>
                  </a:lnTo>
                  <a:lnTo>
                    <a:pt x="455" y="757"/>
                  </a:lnTo>
                  <a:lnTo>
                    <a:pt x="433" y="739"/>
                  </a:lnTo>
                  <a:lnTo>
                    <a:pt x="411" y="717"/>
                  </a:lnTo>
                  <a:lnTo>
                    <a:pt x="378" y="675"/>
                  </a:lnTo>
                  <a:lnTo>
                    <a:pt x="366" y="637"/>
                  </a:lnTo>
                  <a:lnTo>
                    <a:pt x="355" y="633"/>
                  </a:lnTo>
                  <a:lnTo>
                    <a:pt x="366" y="680"/>
                  </a:lnTo>
                  <a:lnTo>
                    <a:pt x="422" y="759"/>
                  </a:lnTo>
                  <a:lnTo>
                    <a:pt x="346" y="722"/>
                  </a:lnTo>
                  <a:lnTo>
                    <a:pt x="251" y="660"/>
                  </a:lnTo>
                  <a:lnTo>
                    <a:pt x="242" y="655"/>
                  </a:lnTo>
                  <a:lnTo>
                    <a:pt x="215" y="624"/>
                  </a:lnTo>
                  <a:lnTo>
                    <a:pt x="200" y="604"/>
                  </a:lnTo>
                  <a:lnTo>
                    <a:pt x="187" y="586"/>
                  </a:lnTo>
                  <a:lnTo>
                    <a:pt x="175" y="568"/>
                  </a:lnTo>
                  <a:lnTo>
                    <a:pt x="164" y="549"/>
                  </a:lnTo>
                  <a:lnTo>
                    <a:pt x="155" y="533"/>
                  </a:lnTo>
                  <a:lnTo>
                    <a:pt x="144" y="515"/>
                  </a:lnTo>
                  <a:lnTo>
                    <a:pt x="136" y="497"/>
                  </a:lnTo>
                  <a:lnTo>
                    <a:pt x="129" y="478"/>
                  </a:lnTo>
                  <a:lnTo>
                    <a:pt x="124" y="462"/>
                  </a:lnTo>
                  <a:lnTo>
                    <a:pt x="114" y="462"/>
                  </a:lnTo>
                  <a:lnTo>
                    <a:pt x="125" y="504"/>
                  </a:lnTo>
                  <a:lnTo>
                    <a:pt x="167" y="586"/>
                  </a:lnTo>
                  <a:lnTo>
                    <a:pt x="144" y="571"/>
                  </a:lnTo>
                  <a:lnTo>
                    <a:pt x="111" y="542"/>
                  </a:lnTo>
                  <a:lnTo>
                    <a:pt x="98" y="520"/>
                  </a:lnTo>
                  <a:lnTo>
                    <a:pt x="87" y="513"/>
                  </a:lnTo>
                  <a:lnTo>
                    <a:pt x="87" y="504"/>
                  </a:lnTo>
                  <a:lnTo>
                    <a:pt x="74" y="491"/>
                  </a:lnTo>
                  <a:lnTo>
                    <a:pt x="69" y="473"/>
                  </a:lnTo>
                  <a:lnTo>
                    <a:pt x="60" y="458"/>
                  </a:lnTo>
                  <a:lnTo>
                    <a:pt x="49" y="447"/>
                  </a:lnTo>
                  <a:lnTo>
                    <a:pt x="49" y="435"/>
                  </a:lnTo>
                  <a:lnTo>
                    <a:pt x="36" y="424"/>
                  </a:lnTo>
                  <a:lnTo>
                    <a:pt x="27" y="400"/>
                  </a:lnTo>
                  <a:lnTo>
                    <a:pt x="22" y="382"/>
                  </a:lnTo>
                  <a:lnTo>
                    <a:pt x="16" y="364"/>
                  </a:lnTo>
                  <a:lnTo>
                    <a:pt x="11" y="346"/>
                  </a:lnTo>
                  <a:lnTo>
                    <a:pt x="7" y="327"/>
                  </a:lnTo>
                  <a:lnTo>
                    <a:pt x="2" y="309"/>
                  </a:lnTo>
                  <a:lnTo>
                    <a:pt x="0" y="291"/>
                  </a:lnTo>
                  <a:lnTo>
                    <a:pt x="0" y="273"/>
                  </a:lnTo>
                  <a:lnTo>
                    <a:pt x="2" y="256"/>
                  </a:lnTo>
                  <a:lnTo>
                    <a:pt x="3" y="227"/>
                  </a:lnTo>
                  <a:lnTo>
                    <a:pt x="9" y="198"/>
                  </a:lnTo>
                  <a:lnTo>
                    <a:pt x="18" y="167"/>
                  </a:lnTo>
                  <a:lnTo>
                    <a:pt x="31" y="138"/>
                  </a:lnTo>
                  <a:lnTo>
                    <a:pt x="45" y="109"/>
                  </a:lnTo>
                  <a:lnTo>
                    <a:pt x="67" y="82"/>
                  </a:lnTo>
                  <a:lnTo>
                    <a:pt x="93" y="58"/>
                  </a:lnTo>
                  <a:lnTo>
                    <a:pt x="125" y="38"/>
                  </a:lnTo>
                  <a:lnTo>
                    <a:pt x="140" y="27"/>
                  </a:lnTo>
                  <a:lnTo>
                    <a:pt x="156" y="22"/>
                  </a:lnTo>
                  <a:lnTo>
                    <a:pt x="173" y="16"/>
                  </a:lnTo>
                  <a:lnTo>
                    <a:pt x="189" y="11"/>
                  </a:lnTo>
                  <a:lnTo>
                    <a:pt x="204" y="5"/>
                  </a:lnTo>
                  <a:lnTo>
                    <a:pt x="218" y="3"/>
                  </a:lnTo>
                  <a:lnTo>
                    <a:pt x="235" y="0"/>
                  </a:lnTo>
                  <a:lnTo>
                    <a:pt x="251" y="0"/>
                  </a:lnTo>
                  <a:lnTo>
                    <a:pt x="244" y="5"/>
                  </a:lnTo>
                  <a:lnTo>
                    <a:pt x="195" y="33"/>
                  </a:lnTo>
                  <a:lnTo>
                    <a:pt x="144" y="71"/>
                  </a:lnTo>
                  <a:lnTo>
                    <a:pt x="140" y="89"/>
                  </a:lnTo>
                  <a:lnTo>
                    <a:pt x="155" y="73"/>
                  </a:lnTo>
                  <a:lnTo>
                    <a:pt x="176" y="58"/>
                  </a:lnTo>
                  <a:lnTo>
                    <a:pt x="238" y="25"/>
                  </a:lnTo>
                  <a:lnTo>
                    <a:pt x="286" y="11"/>
                  </a:lnTo>
                  <a:lnTo>
                    <a:pt x="309" y="5"/>
                  </a:lnTo>
                  <a:lnTo>
                    <a:pt x="333" y="2"/>
                  </a:lnTo>
                  <a:lnTo>
                    <a:pt x="357" y="0"/>
                  </a:lnTo>
                  <a:lnTo>
                    <a:pt x="380" y="2"/>
                  </a:lnTo>
                  <a:lnTo>
                    <a:pt x="404" y="2"/>
                  </a:lnTo>
                  <a:lnTo>
                    <a:pt x="428" y="5"/>
                  </a:lnTo>
                  <a:lnTo>
                    <a:pt x="451" y="9"/>
                  </a:lnTo>
                  <a:lnTo>
                    <a:pt x="475" y="14"/>
                  </a:lnTo>
                  <a:lnTo>
                    <a:pt x="579" y="42"/>
                  </a:lnTo>
                  <a:lnTo>
                    <a:pt x="544" y="53"/>
                  </a:lnTo>
                  <a:lnTo>
                    <a:pt x="530" y="56"/>
                  </a:lnTo>
                  <a:lnTo>
                    <a:pt x="493" y="65"/>
                  </a:lnTo>
                  <a:lnTo>
                    <a:pt x="475" y="71"/>
                  </a:lnTo>
                  <a:lnTo>
                    <a:pt x="431" y="91"/>
                  </a:lnTo>
                  <a:lnTo>
                    <a:pt x="426" y="100"/>
                  </a:lnTo>
                  <a:lnTo>
                    <a:pt x="435" y="100"/>
                  </a:lnTo>
                  <a:lnTo>
                    <a:pt x="464" y="91"/>
                  </a:lnTo>
                  <a:lnTo>
                    <a:pt x="495" y="82"/>
                  </a:lnTo>
                  <a:lnTo>
                    <a:pt x="528" y="73"/>
                  </a:lnTo>
                  <a:lnTo>
                    <a:pt x="561" y="63"/>
                  </a:lnTo>
                  <a:lnTo>
                    <a:pt x="593" y="60"/>
                  </a:lnTo>
                  <a:lnTo>
                    <a:pt x="624" y="58"/>
                  </a:lnTo>
                  <a:lnTo>
                    <a:pt x="657" y="62"/>
                  </a:lnTo>
                  <a:lnTo>
                    <a:pt x="690" y="71"/>
                  </a:lnTo>
                  <a:lnTo>
                    <a:pt x="724" y="89"/>
                  </a:lnTo>
                  <a:lnTo>
                    <a:pt x="706" y="94"/>
                  </a:lnTo>
                  <a:lnTo>
                    <a:pt x="653" y="105"/>
                  </a:lnTo>
                  <a:lnTo>
                    <a:pt x="624" y="118"/>
                  </a:lnTo>
                  <a:lnTo>
                    <a:pt x="626" y="127"/>
                  </a:lnTo>
                  <a:lnTo>
                    <a:pt x="644" y="127"/>
                  </a:lnTo>
                  <a:lnTo>
                    <a:pt x="677" y="116"/>
                  </a:lnTo>
                  <a:lnTo>
                    <a:pt x="710" y="111"/>
                  </a:lnTo>
                  <a:lnTo>
                    <a:pt x="743" y="107"/>
                  </a:lnTo>
                  <a:lnTo>
                    <a:pt x="775" y="109"/>
                  </a:lnTo>
                  <a:lnTo>
                    <a:pt x="806" y="113"/>
                  </a:lnTo>
                  <a:lnTo>
                    <a:pt x="839" y="122"/>
                  </a:lnTo>
                  <a:lnTo>
                    <a:pt x="872" y="134"/>
                  </a:lnTo>
                  <a:lnTo>
                    <a:pt x="907" y="153"/>
                  </a:lnTo>
                  <a:lnTo>
                    <a:pt x="885" y="169"/>
                  </a:lnTo>
                  <a:lnTo>
                    <a:pt x="828" y="202"/>
                  </a:lnTo>
                  <a:lnTo>
                    <a:pt x="819" y="213"/>
                  </a:lnTo>
                  <a:lnTo>
                    <a:pt x="786" y="245"/>
                  </a:lnTo>
                  <a:lnTo>
                    <a:pt x="779" y="251"/>
                  </a:lnTo>
                  <a:lnTo>
                    <a:pt x="759" y="269"/>
                  </a:lnTo>
                  <a:lnTo>
                    <a:pt x="743" y="291"/>
                  </a:lnTo>
                  <a:lnTo>
                    <a:pt x="728" y="313"/>
                  </a:lnTo>
                  <a:lnTo>
                    <a:pt x="717" y="338"/>
                  </a:lnTo>
                  <a:lnTo>
                    <a:pt x="706" y="360"/>
                  </a:lnTo>
                  <a:lnTo>
                    <a:pt x="701" y="386"/>
                  </a:lnTo>
                  <a:lnTo>
                    <a:pt x="695" y="407"/>
                  </a:lnTo>
                  <a:lnTo>
                    <a:pt x="695" y="433"/>
                  </a:lnTo>
                  <a:lnTo>
                    <a:pt x="706" y="518"/>
                  </a:lnTo>
                  <a:lnTo>
                    <a:pt x="714" y="538"/>
                  </a:lnTo>
                  <a:lnTo>
                    <a:pt x="739" y="593"/>
                  </a:lnTo>
                  <a:lnTo>
                    <a:pt x="743" y="599"/>
                  </a:lnTo>
                  <a:lnTo>
                    <a:pt x="754" y="609"/>
                  </a:lnTo>
                  <a:lnTo>
                    <a:pt x="757" y="617"/>
                  </a:lnTo>
                  <a:lnTo>
                    <a:pt x="775" y="624"/>
                  </a:lnTo>
                  <a:lnTo>
                    <a:pt x="810" y="657"/>
                  </a:lnTo>
                  <a:lnTo>
                    <a:pt x="805" y="657"/>
                  </a:lnTo>
                  <a:lnTo>
                    <a:pt x="799" y="660"/>
                  </a:lnTo>
                  <a:lnTo>
                    <a:pt x="790" y="684"/>
                  </a:lnTo>
                  <a:lnTo>
                    <a:pt x="790" y="699"/>
                  </a:lnTo>
                  <a:lnTo>
                    <a:pt x="795" y="704"/>
                  </a:lnTo>
                  <a:lnTo>
                    <a:pt x="817" y="722"/>
                  </a:lnTo>
                  <a:lnTo>
                    <a:pt x="828" y="724"/>
                  </a:lnTo>
                  <a:lnTo>
                    <a:pt x="839" y="728"/>
                  </a:lnTo>
                  <a:lnTo>
                    <a:pt x="850" y="733"/>
                  </a:lnTo>
                  <a:lnTo>
                    <a:pt x="861" y="740"/>
                  </a:lnTo>
                  <a:lnTo>
                    <a:pt x="872" y="746"/>
                  </a:lnTo>
                  <a:lnTo>
                    <a:pt x="883" y="753"/>
                  </a:lnTo>
                  <a:lnTo>
                    <a:pt x="896" y="762"/>
                  </a:lnTo>
                  <a:lnTo>
                    <a:pt x="908" y="773"/>
                  </a:lnTo>
                  <a:lnTo>
                    <a:pt x="937" y="791"/>
                  </a:lnTo>
                  <a:lnTo>
                    <a:pt x="945" y="802"/>
                  </a:lnTo>
                  <a:lnTo>
                    <a:pt x="978" y="844"/>
                  </a:lnTo>
                  <a:lnTo>
                    <a:pt x="965" y="846"/>
                  </a:lnTo>
                  <a:lnTo>
                    <a:pt x="952" y="848"/>
                  </a:lnTo>
                  <a:lnTo>
                    <a:pt x="941" y="848"/>
                  </a:lnTo>
                  <a:lnTo>
                    <a:pt x="930" y="850"/>
                  </a:lnTo>
                  <a:lnTo>
                    <a:pt x="917" y="850"/>
                  </a:lnTo>
                  <a:lnTo>
                    <a:pt x="907" y="850"/>
                  </a:lnTo>
                  <a:lnTo>
                    <a:pt x="896" y="850"/>
                  </a:lnTo>
                  <a:lnTo>
                    <a:pt x="885" y="850"/>
                  </a:lnTo>
                  <a:lnTo>
                    <a:pt x="870" y="85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4" name="Freeform 44">
              <a:extLst>
                <a:ext uri="{FF2B5EF4-FFF2-40B4-BE49-F238E27FC236}">
                  <a16:creationId xmlns:a16="http://schemas.microsoft.com/office/drawing/2014/main" id="{7B60F034-FB51-4E95-9B52-C7C125D19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079"/>
              <a:ext cx="519" cy="539"/>
            </a:xfrm>
            <a:custGeom>
              <a:avLst/>
              <a:gdLst>
                <a:gd name="T0" fmla="*/ 794 w 1038"/>
                <a:gd name="T1" fmla="*/ 1037 h 1077"/>
                <a:gd name="T2" fmla="*/ 761 w 1038"/>
                <a:gd name="T3" fmla="*/ 1026 h 1077"/>
                <a:gd name="T4" fmla="*/ 690 w 1038"/>
                <a:gd name="T5" fmla="*/ 964 h 1077"/>
                <a:gd name="T6" fmla="*/ 633 w 1038"/>
                <a:gd name="T7" fmla="*/ 917 h 1077"/>
                <a:gd name="T8" fmla="*/ 477 w 1038"/>
                <a:gd name="T9" fmla="*/ 792 h 1077"/>
                <a:gd name="T10" fmla="*/ 428 w 1038"/>
                <a:gd name="T11" fmla="*/ 830 h 1077"/>
                <a:gd name="T12" fmla="*/ 349 w 1038"/>
                <a:gd name="T13" fmla="*/ 890 h 1077"/>
                <a:gd name="T14" fmla="*/ 269 w 1038"/>
                <a:gd name="T15" fmla="*/ 917 h 1077"/>
                <a:gd name="T16" fmla="*/ 262 w 1038"/>
                <a:gd name="T17" fmla="*/ 848 h 1077"/>
                <a:gd name="T18" fmla="*/ 244 w 1038"/>
                <a:gd name="T19" fmla="*/ 903 h 1077"/>
                <a:gd name="T20" fmla="*/ 204 w 1038"/>
                <a:gd name="T21" fmla="*/ 952 h 1077"/>
                <a:gd name="T22" fmla="*/ 204 w 1038"/>
                <a:gd name="T23" fmla="*/ 853 h 1077"/>
                <a:gd name="T24" fmla="*/ 193 w 1038"/>
                <a:gd name="T25" fmla="*/ 912 h 1077"/>
                <a:gd name="T26" fmla="*/ 169 w 1038"/>
                <a:gd name="T27" fmla="*/ 970 h 1077"/>
                <a:gd name="T28" fmla="*/ 129 w 1038"/>
                <a:gd name="T29" fmla="*/ 999 h 1077"/>
                <a:gd name="T30" fmla="*/ 87 w 1038"/>
                <a:gd name="T31" fmla="*/ 952 h 1077"/>
                <a:gd name="T32" fmla="*/ 65 w 1038"/>
                <a:gd name="T33" fmla="*/ 906 h 1077"/>
                <a:gd name="T34" fmla="*/ 42 w 1038"/>
                <a:gd name="T35" fmla="*/ 817 h 1077"/>
                <a:gd name="T36" fmla="*/ 20 w 1038"/>
                <a:gd name="T37" fmla="*/ 644 h 1077"/>
                <a:gd name="T38" fmla="*/ 7 w 1038"/>
                <a:gd name="T39" fmla="*/ 471 h 1077"/>
                <a:gd name="T40" fmla="*/ 2 w 1038"/>
                <a:gd name="T41" fmla="*/ 311 h 1077"/>
                <a:gd name="T42" fmla="*/ 25 w 1038"/>
                <a:gd name="T43" fmla="*/ 297 h 1077"/>
                <a:gd name="T44" fmla="*/ 25 w 1038"/>
                <a:gd name="T45" fmla="*/ 400 h 1077"/>
                <a:gd name="T46" fmla="*/ 89 w 1038"/>
                <a:gd name="T47" fmla="*/ 792 h 1077"/>
                <a:gd name="T48" fmla="*/ 124 w 1038"/>
                <a:gd name="T49" fmla="*/ 753 h 1077"/>
                <a:gd name="T50" fmla="*/ 129 w 1038"/>
                <a:gd name="T51" fmla="*/ 184 h 1077"/>
                <a:gd name="T52" fmla="*/ 122 w 1038"/>
                <a:gd name="T53" fmla="*/ 51 h 1077"/>
                <a:gd name="T54" fmla="*/ 89 w 1038"/>
                <a:gd name="T55" fmla="*/ 36 h 1077"/>
                <a:gd name="T56" fmla="*/ 114 w 1038"/>
                <a:gd name="T57" fmla="*/ 0 h 1077"/>
                <a:gd name="T58" fmla="*/ 158 w 1038"/>
                <a:gd name="T59" fmla="*/ 60 h 1077"/>
                <a:gd name="T60" fmla="*/ 165 w 1038"/>
                <a:gd name="T61" fmla="*/ 100 h 1077"/>
                <a:gd name="T62" fmla="*/ 167 w 1038"/>
                <a:gd name="T63" fmla="*/ 142 h 1077"/>
                <a:gd name="T64" fmla="*/ 174 w 1038"/>
                <a:gd name="T65" fmla="*/ 220 h 1077"/>
                <a:gd name="T66" fmla="*/ 180 w 1038"/>
                <a:gd name="T67" fmla="*/ 80 h 1077"/>
                <a:gd name="T68" fmla="*/ 213 w 1038"/>
                <a:gd name="T69" fmla="*/ 131 h 1077"/>
                <a:gd name="T70" fmla="*/ 240 w 1038"/>
                <a:gd name="T71" fmla="*/ 182 h 1077"/>
                <a:gd name="T72" fmla="*/ 322 w 1038"/>
                <a:gd name="T73" fmla="*/ 277 h 1077"/>
                <a:gd name="T74" fmla="*/ 391 w 1038"/>
                <a:gd name="T75" fmla="*/ 400 h 1077"/>
                <a:gd name="T76" fmla="*/ 657 w 1038"/>
                <a:gd name="T77" fmla="*/ 579 h 1077"/>
                <a:gd name="T78" fmla="*/ 599 w 1038"/>
                <a:gd name="T79" fmla="*/ 484 h 1077"/>
                <a:gd name="T80" fmla="*/ 657 w 1038"/>
                <a:gd name="T81" fmla="*/ 484 h 1077"/>
                <a:gd name="T82" fmla="*/ 717 w 1038"/>
                <a:gd name="T83" fmla="*/ 517 h 1077"/>
                <a:gd name="T84" fmla="*/ 768 w 1038"/>
                <a:gd name="T85" fmla="*/ 537 h 1077"/>
                <a:gd name="T86" fmla="*/ 723 w 1038"/>
                <a:gd name="T87" fmla="*/ 480 h 1077"/>
                <a:gd name="T88" fmla="*/ 824 w 1038"/>
                <a:gd name="T89" fmla="*/ 415 h 1077"/>
                <a:gd name="T90" fmla="*/ 886 w 1038"/>
                <a:gd name="T91" fmla="*/ 358 h 1077"/>
                <a:gd name="T92" fmla="*/ 948 w 1038"/>
                <a:gd name="T93" fmla="*/ 289 h 1077"/>
                <a:gd name="T94" fmla="*/ 990 w 1038"/>
                <a:gd name="T95" fmla="*/ 233 h 1077"/>
                <a:gd name="T96" fmla="*/ 1025 w 1038"/>
                <a:gd name="T97" fmla="*/ 178 h 1077"/>
                <a:gd name="T98" fmla="*/ 1010 w 1038"/>
                <a:gd name="T99" fmla="*/ 373 h 1077"/>
                <a:gd name="T100" fmla="*/ 950 w 1038"/>
                <a:gd name="T101" fmla="*/ 673 h 1077"/>
                <a:gd name="T102" fmla="*/ 890 w 1038"/>
                <a:gd name="T103" fmla="*/ 972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8" h="1077">
                  <a:moveTo>
                    <a:pt x="854" y="1077"/>
                  </a:moveTo>
                  <a:lnTo>
                    <a:pt x="808" y="1054"/>
                  </a:lnTo>
                  <a:lnTo>
                    <a:pt x="794" y="1037"/>
                  </a:lnTo>
                  <a:lnTo>
                    <a:pt x="774" y="1008"/>
                  </a:lnTo>
                  <a:lnTo>
                    <a:pt x="759" y="1012"/>
                  </a:lnTo>
                  <a:lnTo>
                    <a:pt x="761" y="1026"/>
                  </a:lnTo>
                  <a:lnTo>
                    <a:pt x="641" y="950"/>
                  </a:lnTo>
                  <a:lnTo>
                    <a:pt x="655" y="950"/>
                  </a:lnTo>
                  <a:lnTo>
                    <a:pt x="690" y="964"/>
                  </a:lnTo>
                  <a:lnTo>
                    <a:pt x="699" y="964"/>
                  </a:lnTo>
                  <a:lnTo>
                    <a:pt x="652" y="932"/>
                  </a:lnTo>
                  <a:lnTo>
                    <a:pt x="633" y="917"/>
                  </a:lnTo>
                  <a:lnTo>
                    <a:pt x="524" y="852"/>
                  </a:lnTo>
                  <a:lnTo>
                    <a:pt x="448" y="843"/>
                  </a:lnTo>
                  <a:lnTo>
                    <a:pt x="477" y="792"/>
                  </a:lnTo>
                  <a:lnTo>
                    <a:pt x="477" y="786"/>
                  </a:lnTo>
                  <a:lnTo>
                    <a:pt x="451" y="806"/>
                  </a:lnTo>
                  <a:lnTo>
                    <a:pt x="428" y="830"/>
                  </a:lnTo>
                  <a:lnTo>
                    <a:pt x="402" y="852"/>
                  </a:lnTo>
                  <a:lnTo>
                    <a:pt x="377" y="873"/>
                  </a:lnTo>
                  <a:lnTo>
                    <a:pt x="349" y="890"/>
                  </a:lnTo>
                  <a:lnTo>
                    <a:pt x="322" y="906"/>
                  </a:lnTo>
                  <a:lnTo>
                    <a:pt x="295" y="914"/>
                  </a:lnTo>
                  <a:lnTo>
                    <a:pt x="269" y="917"/>
                  </a:lnTo>
                  <a:lnTo>
                    <a:pt x="275" y="813"/>
                  </a:lnTo>
                  <a:lnTo>
                    <a:pt x="267" y="830"/>
                  </a:lnTo>
                  <a:lnTo>
                    <a:pt x="262" y="848"/>
                  </a:lnTo>
                  <a:lnTo>
                    <a:pt x="256" y="866"/>
                  </a:lnTo>
                  <a:lnTo>
                    <a:pt x="253" y="886"/>
                  </a:lnTo>
                  <a:lnTo>
                    <a:pt x="244" y="903"/>
                  </a:lnTo>
                  <a:lnTo>
                    <a:pt x="235" y="921"/>
                  </a:lnTo>
                  <a:lnTo>
                    <a:pt x="220" y="937"/>
                  </a:lnTo>
                  <a:lnTo>
                    <a:pt x="204" y="952"/>
                  </a:lnTo>
                  <a:lnTo>
                    <a:pt x="209" y="877"/>
                  </a:lnTo>
                  <a:lnTo>
                    <a:pt x="209" y="839"/>
                  </a:lnTo>
                  <a:lnTo>
                    <a:pt x="204" y="853"/>
                  </a:lnTo>
                  <a:lnTo>
                    <a:pt x="200" y="872"/>
                  </a:lnTo>
                  <a:lnTo>
                    <a:pt x="196" y="890"/>
                  </a:lnTo>
                  <a:lnTo>
                    <a:pt x="193" y="912"/>
                  </a:lnTo>
                  <a:lnTo>
                    <a:pt x="185" y="930"/>
                  </a:lnTo>
                  <a:lnTo>
                    <a:pt x="180" y="950"/>
                  </a:lnTo>
                  <a:lnTo>
                    <a:pt x="169" y="970"/>
                  </a:lnTo>
                  <a:lnTo>
                    <a:pt x="156" y="990"/>
                  </a:lnTo>
                  <a:lnTo>
                    <a:pt x="142" y="997"/>
                  </a:lnTo>
                  <a:lnTo>
                    <a:pt x="129" y="999"/>
                  </a:lnTo>
                  <a:lnTo>
                    <a:pt x="111" y="983"/>
                  </a:lnTo>
                  <a:lnTo>
                    <a:pt x="98" y="966"/>
                  </a:lnTo>
                  <a:lnTo>
                    <a:pt x="87" y="952"/>
                  </a:lnTo>
                  <a:lnTo>
                    <a:pt x="80" y="937"/>
                  </a:lnTo>
                  <a:lnTo>
                    <a:pt x="71" y="921"/>
                  </a:lnTo>
                  <a:lnTo>
                    <a:pt x="65" y="906"/>
                  </a:lnTo>
                  <a:lnTo>
                    <a:pt x="62" y="892"/>
                  </a:lnTo>
                  <a:lnTo>
                    <a:pt x="58" y="877"/>
                  </a:lnTo>
                  <a:lnTo>
                    <a:pt x="42" y="817"/>
                  </a:lnTo>
                  <a:lnTo>
                    <a:pt x="32" y="759"/>
                  </a:lnTo>
                  <a:lnTo>
                    <a:pt x="23" y="701"/>
                  </a:lnTo>
                  <a:lnTo>
                    <a:pt x="20" y="644"/>
                  </a:lnTo>
                  <a:lnTo>
                    <a:pt x="14" y="586"/>
                  </a:lnTo>
                  <a:lnTo>
                    <a:pt x="11" y="530"/>
                  </a:lnTo>
                  <a:lnTo>
                    <a:pt x="7" y="471"/>
                  </a:lnTo>
                  <a:lnTo>
                    <a:pt x="5" y="415"/>
                  </a:lnTo>
                  <a:lnTo>
                    <a:pt x="0" y="333"/>
                  </a:lnTo>
                  <a:lnTo>
                    <a:pt x="2" y="311"/>
                  </a:lnTo>
                  <a:lnTo>
                    <a:pt x="2" y="220"/>
                  </a:lnTo>
                  <a:lnTo>
                    <a:pt x="25" y="240"/>
                  </a:lnTo>
                  <a:lnTo>
                    <a:pt x="25" y="297"/>
                  </a:lnTo>
                  <a:lnTo>
                    <a:pt x="25" y="335"/>
                  </a:lnTo>
                  <a:lnTo>
                    <a:pt x="25" y="386"/>
                  </a:lnTo>
                  <a:lnTo>
                    <a:pt x="25" y="400"/>
                  </a:lnTo>
                  <a:lnTo>
                    <a:pt x="74" y="753"/>
                  </a:lnTo>
                  <a:lnTo>
                    <a:pt x="80" y="772"/>
                  </a:lnTo>
                  <a:lnTo>
                    <a:pt x="89" y="792"/>
                  </a:lnTo>
                  <a:lnTo>
                    <a:pt x="94" y="806"/>
                  </a:lnTo>
                  <a:lnTo>
                    <a:pt x="109" y="806"/>
                  </a:lnTo>
                  <a:lnTo>
                    <a:pt x="124" y="753"/>
                  </a:lnTo>
                  <a:lnTo>
                    <a:pt x="118" y="315"/>
                  </a:lnTo>
                  <a:lnTo>
                    <a:pt x="127" y="211"/>
                  </a:lnTo>
                  <a:lnTo>
                    <a:pt x="129" y="184"/>
                  </a:lnTo>
                  <a:lnTo>
                    <a:pt x="129" y="166"/>
                  </a:lnTo>
                  <a:lnTo>
                    <a:pt x="124" y="65"/>
                  </a:lnTo>
                  <a:lnTo>
                    <a:pt x="122" y="51"/>
                  </a:lnTo>
                  <a:lnTo>
                    <a:pt x="113" y="38"/>
                  </a:lnTo>
                  <a:lnTo>
                    <a:pt x="94" y="31"/>
                  </a:lnTo>
                  <a:lnTo>
                    <a:pt x="89" y="36"/>
                  </a:lnTo>
                  <a:lnTo>
                    <a:pt x="76" y="47"/>
                  </a:lnTo>
                  <a:lnTo>
                    <a:pt x="43" y="13"/>
                  </a:lnTo>
                  <a:lnTo>
                    <a:pt x="114" y="0"/>
                  </a:lnTo>
                  <a:lnTo>
                    <a:pt x="142" y="7"/>
                  </a:lnTo>
                  <a:lnTo>
                    <a:pt x="156" y="47"/>
                  </a:lnTo>
                  <a:lnTo>
                    <a:pt x="158" y="60"/>
                  </a:lnTo>
                  <a:lnTo>
                    <a:pt x="160" y="73"/>
                  </a:lnTo>
                  <a:lnTo>
                    <a:pt x="162" y="85"/>
                  </a:lnTo>
                  <a:lnTo>
                    <a:pt x="165" y="100"/>
                  </a:lnTo>
                  <a:lnTo>
                    <a:pt x="165" y="113"/>
                  </a:lnTo>
                  <a:lnTo>
                    <a:pt x="167" y="127"/>
                  </a:lnTo>
                  <a:lnTo>
                    <a:pt x="167" y="142"/>
                  </a:lnTo>
                  <a:lnTo>
                    <a:pt x="169" y="158"/>
                  </a:lnTo>
                  <a:lnTo>
                    <a:pt x="169" y="184"/>
                  </a:lnTo>
                  <a:lnTo>
                    <a:pt x="174" y="220"/>
                  </a:lnTo>
                  <a:lnTo>
                    <a:pt x="180" y="220"/>
                  </a:lnTo>
                  <a:lnTo>
                    <a:pt x="189" y="158"/>
                  </a:lnTo>
                  <a:lnTo>
                    <a:pt x="180" y="80"/>
                  </a:lnTo>
                  <a:lnTo>
                    <a:pt x="204" y="107"/>
                  </a:lnTo>
                  <a:lnTo>
                    <a:pt x="207" y="126"/>
                  </a:lnTo>
                  <a:lnTo>
                    <a:pt x="213" y="131"/>
                  </a:lnTo>
                  <a:lnTo>
                    <a:pt x="240" y="249"/>
                  </a:lnTo>
                  <a:lnTo>
                    <a:pt x="249" y="262"/>
                  </a:lnTo>
                  <a:lnTo>
                    <a:pt x="240" y="182"/>
                  </a:lnTo>
                  <a:lnTo>
                    <a:pt x="302" y="240"/>
                  </a:lnTo>
                  <a:lnTo>
                    <a:pt x="313" y="262"/>
                  </a:lnTo>
                  <a:lnTo>
                    <a:pt x="322" y="277"/>
                  </a:lnTo>
                  <a:lnTo>
                    <a:pt x="382" y="415"/>
                  </a:lnTo>
                  <a:lnTo>
                    <a:pt x="388" y="415"/>
                  </a:lnTo>
                  <a:lnTo>
                    <a:pt x="391" y="400"/>
                  </a:lnTo>
                  <a:lnTo>
                    <a:pt x="378" y="362"/>
                  </a:lnTo>
                  <a:lnTo>
                    <a:pt x="557" y="469"/>
                  </a:lnTo>
                  <a:lnTo>
                    <a:pt x="657" y="579"/>
                  </a:lnTo>
                  <a:lnTo>
                    <a:pt x="670" y="582"/>
                  </a:lnTo>
                  <a:lnTo>
                    <a:pt x="646" y="533"/>
                  </a:lnTo>
                  <a:lnTo>
                    <a:pt x="599" y="484"/>
                  </a:lnTo>
                  <a:lnTo>
                    <a:pt x="617" y="479"/>
                  </a:lnTo>
                  <a:lnTo>
                    <a:pt x="637" y="480"/>
                  </a:lnTo>
                  <a:lnTo>
                    <a:pt x="657" y="484"/>
                  </a:lnTo>
                  <a:lnTo>
                    <a:pt x="677" y="493"/>
                  </a:lnTo>
                  <a:lnTo>
                    <a:pt x="697" y="502"/>
                  </a:lnTo>
                  <a:lnTo>
                    <a:pt x="717" y="517"/>
                  </a:lnTo>
                  <a:lnTo>
                    <a:pt x="737" y="530"/>
                  </a:lnTo>
                  <a:lnTo>
                    <a:pt x="759" y="546"/>
                  </a:lnTo>
                  <a:lnTo>
                    <a:pt x="768" y="537"/>
                  </a:lnTo>
                  <a:lnTo>
                    <a:pt x="717" y="499"/>
                  </a:lnTo>
                  <a:lnTo>
                    <a:pt x="717" y="486"/>
                  </a:lnTo>
                  <a:lnTo>
                    <a:pt x="723" y="480"/>
                  </a:lnTo>
                  <a:lnTo>
                    <a:pt x="735" y="479"/>
                  </a:lnTo>
                  <a:lnTo>
                    <a:pt x="746" y="471"/>
                  </a:lnTo>
                  <a:lnTo>
                    <a:pt x="824" y="415"/>
                  </a:lnTo>
                  <a:lnTo>
                    <a:pt x="848" y="395"/>
                  </a:lnTo>
                  <a:lnTo>
                    <a:pt x="863" y="382"/>
                  </a:lnTo>
                  <a:lnTo>
                    <a:pt x="886" y="358"/>
                  </a:lnTo>
                  <a:lnTo>
                    <a:pt x="921" y="324"/>
                  </a:lnTo>
                  <a:lnTo>
                    <a:pt x="934" y="306"/>
                  </a:lnTo>
                  <a:lnTo>
                    <a:pt x="948" y="289"/>
                  </a:lnTo>
                  <a:lnTo>
                    <a:pt x="963" y="271"/>
                  </a:lnTo>
                  <a:lnTo>
                    <a:pt x="977" y="253"/>
                  </a:lnTo>
                  <a:lnTo>
                    <a:pt x="990" y="233"/>
                  </a:lnTo>
                  <a:lnTo>
                    <a:pt x="1003" y="215"/>
                  </a:lnTo>
                  <a:lnTo>
                    <a:pt x="1014" y="196"/>
                  </a:lnTo>
                  <a:lnTo>
                    <a:pt x="1025" y="178"/>
                  </a:lnTo>
                  <a:lnTo>
                    <a:pt x="1038" y="166"/>
                  </a:lnTo>
                  <a:lnTo>
                    <a:pt x="1028" y="273"/>
                  </a:lnTo>
                  <a:lnTo>
                    <a:pt x="1010" y="373"/>
                  </a:lnTo>
                  <a:lnTo>
                    <a:pt x="992" y="473"/>
                  </a:lnTo>
                  <a:lnTo>
                    <a:pt x="970" y="573"/>
                  </a:lnTo>
                  <a:lnTo>
                    <a:pt x="950" y="673"/>
                  </a:lnTo>
                  <a:lnTo>
                    <a:pt x="928" y="772"/>
                  </a:lnTo>
                  <a:lnTo>
                    <a:pt x="908" y="872"/>
                  </a:lnTo>
                  <a:lnTo>
                    <a:pt x="890" y="972"/>
                  </a:lnTo>
                  <a:lnTo>
                    <a:pt x="874" y="1074"/>
                  </a:lnTo>
                  <a:lnTo>
                    <a:pt x="854" y="1077"/>
                  </a:lnTo>
                  <a:close/>
                </a:path>
              </a:pathLst>
            </a:custGeom>
            <a:solidFill>
              <a:srgbClr val="6666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5" name="Freeform 45">
              <a:extLst>
                <a:ext uri="{FF2B5EF4-FFF2-40B4-BE49-F238E27FC236}">
                  <a16:creationId xmlns:a16="http://schemas.microsoft.com/office/drawing/2014/main" id="{15B9991C-0366-4073-947E-D0B264CD0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" y="2063"/>
              <a:ext cx="551" cy="521"/>
            </a:xfrm>
            <a:custGeom>
              <a:avLst/>
              <a:gdLst>
                <a:gd name="T0" fmla="*/ 264 w 1102"/>
                <a:gd name="T1" fmla="*/ 1025 h 1041"/>
                <a:gd name="T2" fmla="*/ 190 w 1102"/>
                <a:gd name="T3" fmla="*/ 992 h 1041"/>
                <a:gd name="T4" fmla="*/ 115 w 1102"/>
                <a:gd name="T5" fmla="*/ 956 h 1041"/>
                <a:gd name="T6" fmla="*/ 40 w 1102"/>
                <a:gd name="T7" fmla="*/ 912 h 1041"/>
                <a:gd name="T8" fmla="*/ 0 w 1102"/>
                <a:gd name="T9" fmla="*/ 881 h 1041"/>
                <a:gd name="T10" fmla="*/ 13 w 1102"/>
                <a:gd name="T11" fmla="*/ 821 h 1041"/>
                <a:gd name="T12" fmla="*/ 24 w 1102"/>
                <a:gd name="T13" fmla="*/ 763 h 1041"/>
                <a:gd name="T14" fmla="*/ 33 w 1102"/>
                <a:gd name="T15" fmla="*/ 703 h 1041"/>
                <a:gd name="T16" fmla="*/ 42 w 1102"/>
                <a:gd name="T17" fmla="*/ 644 h 1041"/>
                <a:gd name="T18" fmla="*/ 75 w 1102"/>
                <a:gd name="T19" fmla="*/ 64 h 1041"/>
                <a:gd name="T20" fmla="*/ 233 w 1102"/>
                <a:gd name="T21" fmla="*/ 100 h 1041"/>
                <a:gd name="T22" fmla="*/ 394 w 1102"/>
                <a:gd name="T23" fmla="*/ 138 h 1041"/>
                <a:gd name="T24" fmla="*/ 552 w 1102"/>
                <a:gd name="T25" fmla="*/ 164 h 1041"/>
                <a:gd name="T26" fmla="*/ 712 w 1102"/>
                <a:gd name="T27" fmla="*/ 168 h 1041"/>
                <a:gd name="T28" fmla="*/ 767 w 1102"/>
                <a:gd name="T29" fmla="*/ 135 h 1041"/>
                <a:gd name="T30" fmla="*/ 861 w 1102"/>
                <a:gd name="T31" fmla="*/ 104 h 1041"/>
                <a:gd name="T32" fmla="*/ 905 w 1102"/>
                <a:gd name="T33" fmla="*/ 88 h 1041"/>
                <a:gd name="T34" fmla="*/ 1071 w 1102"/>
                <a:gd name="T35" fmla="*/ 13 h 1041"/>
                <a:gd name="T36" fmla="*/ 1102 w 1102"/>
                <a:gd name="T37" fmla="*/ 151 h 1041"/>
                <a:gd name="T38" fmla="*/ 1056 w 1102"/>
                <a:gd name="T39" fmla="*/ 712 h 1041"/>
                <a:gd name="T40" fmla="*/ 1036 w 1102"/>
                <a:gd name="T41" fmla="*/ 923 h 1041"/>
                <a:gd name="T42" fmla="*/ 976 w 1102"/>
                <a:gd name="T43" fmla="*/ 970 h 1041"/>
                <a:gd name="T44" fmla="*/ 932 w 1102"/>
                <a:gd name="T45" fmla="*/ 994 h 1041"/>
                <a:gd name="T46" fmla="*/ 911 w 1102"/>
                <a:gd name="T47" fmla="*/ 950 h 1041"/>
                <a:gd name="T48" fmla="*/ 883 w 1102"/>
                <a:gd name="T49" fmla="*/ 930 h 1041"/>
                <a:gd name="T50" fmla="*/ 856 w 1102"/>
                <a:gd name="T51" fmla="*/ 928 h 1041"/>
                <a:gd name="T52" fmla="*/ 829 w 1102"/>
                <a:gd name="T53" fmla="*/ 930 h 1041"/>
                <a:gd name="T54" fmla="*/ 801 w 1102"/>
                <a:gd name="T55" fmla="*/ 934 h 1041"/>
                <a:gd name="T56" fmla="*/ 783 w 1102"/>
                <a:gd name="T57" fmla="*/ 881 h 1041"/>
                <a:gd name="T58" fmla="*/ 805 w 1102"/>
                <a:gd name="T59" fmla="*/ 810 h 1041"/>
                <a:gd name="T60" fmla="*/ 831 w 1102"/>
                <a:gd name="T61" fmla="*/ 739 h 1041"/>
                <a:gd name="T62" fmla="*/ 849 w 1102"/>
                <a:gd name="T63" fmla="*/ 666 h 1041"/>
                <a:gd name="T64" fmla="*/ 854 w 1102"/>
                <a:gd name="T65" fmla="*/ 617 h 1041"/>
                <a:gd name="T66" fmla="*/ 854 w 1102"/>
                <a:gd name="T67" fmla="*/ 590 h 1041"/>
                <a:gd name="T68" fmla="*/ 847 w 1102"/>
                <a:gd name="T69" fmla="*/ 563 h 1041"/>
                <a:gd name="T70" fmla="*/ 838 w 1102"/>
                <a:gd name="T71" fmla="*/ 537 h 1041"/>
                <a:gd name="T72" fmla="*/ 814 w 1102"/>
                <a:gd name="T73" fmla="*/ 495 h 1041"/>
                <a:gd name="T74" fmla="*/ 774 w 1102"/>
                <a:gd name="T75" fmla="*/ 508 h 1041"/>
                <a:gd name="T76" fmla="*/ 743 w 1102"/>
                <a:gd name="T77" fmla="*/ 541 h 1041"/>
                <a:gd name="T78" fmla="*/ 723 w 1102"/>
                <a:gd name="T79" fmla="*/ 577 h 1041"/>
                <a:gd name="T80" fmla="*/ 710 w 1102"/>
                <a:gd name="T81" fmla="*/ 615 h 1041"/>
                <a:gd name="T82" fmla="*/ 698 w 1102"/>
                <a:gd name="T83" fmla="*/ 613 h 1041"/>
                <a:gd name="T84" fmla="*/ 696 w 1102"/>
                <a:gd name="T85" fmla="*/ 575 h 1041"/>
                <a:gd name="T86" fmla="*/ 690 w 1102"/>
                <a:gd name="T87" fmla="*/ 535 h 1041"/>
                <a:gd name="T88" fmla="*/ 678 w 1102"/>
                <a:gd name="T89" fmla="*/ 497 h 1041"/>
                <a:gd name="T90" fmla="*/ 656 w 1102"/>
                <a:gd name="T91" fmla="*/ 457 h 1041"/>
                <a:gd name="T92" fmla="*/ 630 w 1102"/>
                <a:gd name="T93" fmla="*/ 448 h 1041"/>
                <a:gd name="T94" fmla="*/ 552 w 1102"/>
                <a:gd name="T95" fmla="*/ 668 h 1041"/>
                <a:gd name="T96" fmla="*/ 528 w 1102"/>
                <a:gd name="T97" fmla="*/ 561 h 1041"/>
                <a:gd name="T98" fmla="*/ 508 w 1102"/>
                <a:gd name="T99" fmla="*/ 502 h 1041"/>
                <a:gd name="T100" fmla="*/ 466 w 1102"/>
                <a:gd name="T101" fmla="*/ 479 h 1041"/>
                <a:gd name="T102" fmla="*/ 446 w 1102"/>
                <a:gd name="T103" fmla="*/ 490 h 1041"/>
                <a:gd name="T104" fmla="*/ 417 w 1102"/>
                <a:gd name="T105" fmla="*/ 664 h 1041"/>
                <a:gd name="T106" fmla="*/ 401 w 1102"/>
                <a:gd name="T107" fmla="*/ 770 h 1041"/>
                <a:gd name="T108" fmla="*/ 370 w 1102"/>
                <a:gd name="T109" fmla="*/ 877 h 1041"/>
                <a:gd name="T110" fmla="*/ 332 w 1102"/>
                <a:gd name="T111" fmla="*/ 987 h 1041"/>
                <a:gd name="T112" fmla="*/ 302 w 1102"/>
                <a:gd name="T113" fmla="*/ 1041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2" h="1041">
                  <a:moveTo>
                    <a:pt x="302" y="1041"/>
                  </a:moveTo>
                  <a:lnTo>
                    <a:pt x="264" y="1025"/>
                  </a:lnTo>
                  <a:lnTo>
                    <a:pt x="228" y="1010"/>
                  </a:lnTo>
                  <a:lnTo>
                    <a:pt x="190" y="992"/>
                  </a:lnTo>
                  <a:lnTo>
                    <a:pt x="153" y="976"/>
                  </a:lnTo>
                  <a:lnTo>
                    <a:pt x="115" y="956"/>
                  </a:lnTo>
                  <a:lnTo>
                    <a:pt x="79" y="936"/>
                  </a:lnTo>
                  <a:lnTo>
                    <a:pt x="40" y="912"/>
                  </a:lnTo>
                  <a:lnTo>
                    <a:pt x="4" y="890"/>
                  </a:lnTo>
                  <a:lnTo>
                    <a:pt x="0" y="881"/>
                  </a:lnTo>
                  <a:lnTo>
                    <a:pt x="6" y="850"/>
                  </a:lnTo>
                  <a:lnTo>
                    <a:pt x="13" y="821"/>
                  </a:lnTo>
                  <a:lnTo>
                    <a:pt x="18" y="792"/>
                  </a:lnTo>
                  <a:lnTo>
                    <a:pt x="24" y="763"/>
                  </a:lnTo>
                  <a:lnTo>
                    <a:pt x="28" y="732"/>
                  </a:lnTo>
                  <a:lnTo>
                    <a:pt x="33" y="703"/>
                  </a:lnTo>
                  <a:lnTo>
                    <a:pt x="37" y="674"/>
                  </a:lnTo>
                  <a:lnTo>
                    <a:pt x="42" y="644"/>
                  </a:lnTo>
                  <a:lnTo>
                    <a:pt x="69" y="151"/>
                  </a:lnTo>
                  <a:lnTo>
                    <a:pt x="75" y="64"/>
                  </a:lnTo>
                  <a:lnTo>
                    <a:pt x="153" y="80"/>
                  </a:lnTo>
                  <a:lnTo>
                    <a:pt x="233" y="100"/>
                  </a:lnTo>
                  <a:lnTo>
                    <a:pt x="313" y="120"/>
                  </a:lnTo>
                  <a:lnTo>
                    <a:pt x="394" y="138"/>
                  </a:lnTo>
                  <a:lnTo>
                    <a:pt x="472" y="153"/>
                  </a:lnTo>
                  <a:lnTo>
                    <a:pt x="552" y="164"/>
                  </a:lnTo>
                  <a:lnTo>
                    <a:pt x="630" y="168"/>
                  </a:lnTo>
                  <a:lnTo>
                    <a:pt x="712" y="168"/>
                  </a:lnTo>
                  <a:lnTo>
                    <a:pt x="743" y="160"/>
                  </a:lnTo>
                  <a:lnTo>
                    <a:pt x="767" y="135"/>
                  </a:lnTo>
                  <a:lnTo>
                    <a:pt x="834" y="113"/>
                  </a:lnTo>
                  <a:lnTo>
                    <a:pt x="861" y="104"/>
                  </a:lnTo>
                  <a:lnTo>
                    <a:pt x="878" y="95"/>
                  </a:lnTo>
                  <a:lnTo>
                    <a:pt x="905" y="88"/>
                  </a:lnTo>
                  <a:lnTo>
                    <a:pt x="918" y="84"/>
                  </a:lnTo>
                  <a:lnTo>
                    <a:pt x="1071" y="13"/>
                  </a:lnTo>
                  <a:lnTo>
                    <a:pt x="1095" y="0"/>
                  </a:lnTo>
                  <a:lnTo>
                    <a:pt x="1102" y="151"/>
                  </a:lnTo>
                  <a:lnTo>
                    <a:pt x="1102" y="175"/>
                  </a:lnTo>
                  <a:lnTo>
                    <a:pt x="1056" y="712"/>
                  </a:lnTo>
                  <a:lnTo>
                    <a:pt x="1060" y="725"/>
                  </a:lnTo>
                  <a:lnTo>
                    <a:pt x="1036" y="923"/>
                  </a:lnTo>
                  <a:lnTo>
                    <a:pt x="985" y="967"/>
                  </a:lnTo>
                  <a:lnTo>
                    <a:pt x="976" y="970"/>
                  </a:lnTo>
                  <a:lnTo>
                    <a:pt x="958" y="985"/>
                  </a:lnTo>
                  <a:lnTo>
                    <a:pt x="932" y="994"/>
                  </a:lnTo>
                  <a:lnTo>
                    <a:pt x="929" y="967"/>
                  </a:lnTo>
                  <a:lnTo>
                    <a:pt x="911" y="950"/>
                  </a:lnTo>
                  <a:lnTo>
                    <a:pt x="896" y="937"/>
                  </a:lnTo>
                  <a:lnTo>
                    <a:pt x="883" y="930"/>
                  </a:lnTo>
                  <a:lnTo>
                    <a:pt x="869" y="927"/>
                  </a:lnTo>
                  <a:lnTo>
                    <a:pt x="856" y="928"/>
                  </a:lnTo>
                  <a:lnTo>
                    <a:pt x="841" y="928"/>
                  </a:lnTo>
                  <a:lnTo>
                    <a:pt x="829" y="930"/>
                  </a:lnTo>
                  <a:lnTo>
                    <a:pt x="814" y="932"/>
                  </a:lnTo>
                  <a:lnTo>
                    <a:pt x="801" y="934"/>
                  </a:lnTo>
                  <a:lnTo>
                    <a:pt x="774" y="917"/>
                  </a:lnTo>
                  <a:lnTo>
                    <a:pt x="783" y="881"/>
                  </a:lnTo>
                  <a:lnTo>
                    <a:pt x="794" y="846"/>
                  </a:lnTo>
                  <a:lnTo>
                    <a:pt x="805" y="810"/>
                  </a:lnTo>
                  <a:lnTo>
                    <a:pt x="820" y="775"/>
                  </a:lnTo>
                  <a:lnTo>
                    <a:pt x="831" y="739"/>
                  </a:lnTo>
                  <a:lnTo>
                    <a:pt x="841" y="703"/>
                  </a:lnTo>
                  <a:lnTo>
                    <a:pt x="849" y="666"/>
                  </a:lnTo>
                  <a:lnTo>
                    <a:pt x="854" y="632"/>
                  </a:lnTo>
                  <a:lnTo>
                    <a:pt x="854" y="617"/>
                  </a:lnTo>
                  <a:lnTo>
                    <a:pt x="856" y="604"/>
                  </a:lnTo>
                  <a:lnTo>
                    <a:pt x="854" y="590"/>
                  </a:lnTo>
                  <a:lnTo>
                    <a:pt x="852" y="577"/>
                  </a:lnTo>
                  <a:lnTo>
                    <a:pt x="847" y="563"/>
                  </a:lnTo>
                  <a:lnTo>
                    <a:pt x="843" y="550"/>
                  </a:lnTo>
                  <a:lnTo>
                    <a:pt x="838" y="537"/>
                  </a:lnTo>
                  <a:lnTo>
                    <a:pt x="834" y="526"/>
                  </a:lnTo>
                  <a:lnTo>
                    <a:pt x="814" y="495"/>
                  </a:lnTo>
                  <a:lnTo>
                    <a:pt x="796" y="495"/>
                  </a:lnTo>
                  <a:lnTo>
                    <a:pt x="774" y="508"/>
                  </a:lnTo>
                  <a:lnTo>
                    <a:pt x="758" y="524"/>
                  </a:lnTo>
                  <a:lnTo>
                    <a:pt x="743" y="541"/>
                  </a:lnTo>
                  <a:lnTo>
                    <a:pt x="734" y="559"/>
                  </a:lnTo>
                  <a:lnTo>
                    <a:pt x="723" y="577"/>
                  </a:lnTo>
                  <a:lnTo>
                    <a:pt x="718" y="597"/>
                  </a:lnTo>
                  <a:lnTo>
                    <a:pt x="710" y="615"/>
                  </a:lnTo>
                  <a:lnTo>
                    <a:pt x="703" y="635"/>
                  </a:lnTo>
                  <a:lnTo>
                    <a:pt x="698" y="613"/>
                  </a:lnTo>
                  <a:lnTo>
                    <a:pt x="698" y="595"/>
                  </a:lnTo>
                  <a:lnTo>
                    <a:pt x="696" y="575"/>
                  </a:lnTo>
                  <a:lnTo>
                    <a:pt x="694" y="557"/>
                  </a:lnTo>
                  <a:lnTo>
                    <a:pt x="690" y="535"/>
                  </a:lnTo>
                  <a:lnTo>
                    <a:pt x="687" y="517"/>
                  </a:lnTo>
                  <a:lnTo>
                    <a:pt x="678" y="497"/>
                  </a:lnTo>
                  <a:lnTo>
                    <a:pt x="668" y="479"/>
                  </a:lnTo>
                  <a:lnTo>
                    <a:pt x="656" y="457"/>
                  </a:lnTo>
                  <a:lnTo>
                    <a:pt x="641" y="448"/>
                  </a:lnTo>
                  <a:lnTo>
                    <a:pt x="630" y="448"/>
                  </a:lnTo>
                  <a:lnTo>
                    <a:pt x="594" y="479"/>
                  </a:lnTo>
                  <a:lnTo>
                    <a:pt x="552" y="668"/>
                  </a:lnTo>
                  <a:lnTo>
                    <a:pt x="541" y="593"/>
                  </a:lnTo>
                  <a:lnTo>
                    <a:pt x="528" y="561"/>
                  </a:lnTo>
                  <a:lnTo>
                    <a:pt x="517" y="517"/>
                  </a:lnTo>
                  <a:lnTo>
                    <a:pt x="508" y="502"/>
                  </a:lnTo>
                  <a:lnTo>
                    <a:pt x="485" y="479"/>
                  </a:lnTo>
                  <a:lnTo>
                    <a:pt x="466" y="479"/>
                  </a:lnTo>
                  <a:lnTo>
                    <a:pt x="452" y="486"/>
                  </a:lnTo>
                  <a:lnTo>
                    <a:pt x="446" y="490"/>
                  </a:lnTo>
                  <a:lnTo>
                    <a:pt x="423" y="612"/>
                  </a:lnTo>
                  <a:lnTo>
                    <a:pt x="417" y="664"/>
                  </a:lnTo>
                  <a:lnTo>
                    <a:pt x="412" y="717"/>
                  </a:lnTo>
                  <a:lnTo>
                    <a:pt x="401" y="770"/>
                  </a:lnTo>
                  <a:lnTo>
                    <a:pt x="388" y="825"/>
                  </a:lnTo>
                  <a:lnTo>
                    <a:pt x="370" y="877"/>
                  </a:lnTo>
                  <a:lnTo>
                    <a:pt x="352" y="932"/>
                  </a:lnTo>
                  <a:lnTo>
                    <a:pt x="332" y="987"/>
                  </a:lnTo>
                  <a:lnTo>
                    <a:pt x="312" y="1041"/>
                  </a:lnTo>
                  <a:lnTo>
                    <a:pt x="302" y="1041"/>
                  </a:lnTo>
                  <a:close/>
                </a:path>
              </a:pathLst>
            </a:custGeom>
            <a:solidFill>
              <a:srgbClr val="6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6" name="Freeform 46">
              <a:extLst>
                <a:ext uri="{FF2B5EF4-FFF2-40B4-BE49-F238E27FC236}">
                  <a16:creationId xmlns:a16="http://schemas.microsoft.com/office/drawing/2014/main" id="{7E39C7ED-6F96-4DDB-934D-D3DC01C14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216"/>
              <a:ext cx="30" cy="245"/>
            </a:xfrm>
            <a:custGeom>
              <a:avLst/>
              <a:gdLst>
                <a:gd name="T0" fmla="*/ 51 w 60"/>
                <a:gd name="T1" fmla="*/ 489 h 489"/>
                <a:gd name="T2" fmla="*/ 46 w 60"/>
                <a:gd name="T3" fmla="*/ 477 h 489"/>
                <a:gd name="T4" fmla="*/ 0 w 60"/>
                <a:gd name="T5" fmla="*/ 113 h 489"/>
                <a:gd name="T6" fmla="*/ 4 w 60"/>
                <a:gd name="T7" fmla="*/ 104 h 489"/>
                <a:gd name="T8" fmla="*/ 4 w 60"/>
                <a:gd name="T9" fmla="*/ 85 h 489"/>
                <a:gd name="T10" fmla="*/ 0 w 60"/>
                <a:gd name="T11" fmla="*/ 69 h 489"/>
                <a:gd name="T12" fmla="*/ 0 w 60"/>
                <a:gd name="T13" fmla="*/ 42 h 489"/>
                <a:gd name="T14" fmla="*/ 4 w 60"/>
                <a:gd name="T15" fmla="*/ 0 h 489"/>
                <a:gd name="T16" fmla="*/ 39 w 60"/>
                <a:gd name="T17" fmla="*/ 33 h 489"/>
                <a:gd name="T18" fmla="*/ 51 w 60"/>
                <a:gd name="T19" fmla="*/ 45 h 489"/>
                <a:gd name="T20" fmla="*/ 55 w 60"/>
                <a:gd name="T21" fmla="*/ 104 h 489"/>
                <a:gd name="T22" fmla="*/ 60 w 60"/>
                <a:gd name="T23" fmla="*/ 131 h 489"/>
                <a:gd name="T24" fmla="*/ 55 w 60"/>
                <a:gd name="T25" fmla="*/ 324 h 489"/>
                <a:gd name="T26" fmla="*/ 55 w 60"/>
                <a:gd name="T27" fmla="*/ 415 h 489"/>
                <a:gd name="T28" fmla="*/ 51 w 60"/>
                <a:gd name="T29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489">
                  <a:moveTo>
                    <a:pt x="51" y="489"/>
                  </a:moveTo>
                  <a:lnTo>
                    <a:pt x="46" y="477"/>
                  </a:lnTo>
                  <a:lnTo>
                    <a:pt x="0" y="113"/>
                  </a:lnTo>
                  <a:lnTo>
                    <a:pt x="4" y="104"/>
                  </a:lnTo>
                  <a:lnTo>
                    <a:pt x="4" y="85"/>
                  </a:lnTo>
                  <a:lnTo>
                    <a:pt x="0" y="69"/>
                  </a:lnTo>
                  <a:lnTo>
                    <a:pt x="0" y="42"/>
                  </a:lnTo>
                  <a:lnTo>
                    <a:pt x="4" y="0"/>
                  </a:lnTo>
                  <a:lnTo>
                    <a:pt x="39" y="33"/>
                  </a:lnTo>
                  <a:lnTo>
                    <a:pt x="51" y="45"/>
                  </a:lnTo>
                  <a:lnTo>
                    <a:pt x="55" y="104"/>
                  </a:lnTo>
                  <a:lnTo>
                    <a:pt x="60" y="131"/>
                  </a:lnTo>
                  <a:lnTo>
                    <a:pt x="55" y="324"/>
                  </a:lnTo>
                  <a:lnTo>
                    <a:pt x="55" y="415"/>
                  </a:lnTo>
                  <a:lnTo>
                    <a:pt x="51" y="489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7" name="Freeform 47">
              <a:extLst>
                <a:ext uri="{FF2B5EF4-FFF2-40B4-BE49-F238E27FC236}">
                  <a16:creationId xmlns:a16="http://schemas.microsoft.com/office/drawing/2014/main" id="{C2441D05-04F2-4728-84E1-1C244001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" y="2294"/>
              <a:ext cx="39" cy="80"/>
            </a:xfrm>
            <a:custGeom>
              <a:avLst/>
              <a:gdLst>
                <a:gd name="T0" fmla="*/ 69 w 79"/>
                <a:gd name="T1" fmla="*/ 161 h 161"/>
                <a:gd name="T2" fmla="*/ 55 w 79"/>
                <a:gd name="T3" fmla="*/ 146 h 161"/>
                <a:gd name="T4" fmla="*/ 40 w 79"/>
                <a:gd name="T5" fmla="*/ 122 h 161"/>
                <a:gd name="T6" fmla="*/ 18 w 79"/>
                <a:gd name="T7" fmla="*/ 75 h 161"/>
                <a:gd name="T8" fmla="*/ 9 w 79"/>
                <a:gd name="T9" fmla="*/ 57 h 161"/>
                <a:gd name="T10" fmla="*/ 4 w 79"/>
                <a:gd name="T11" fmla="*/ 39 h 161"/>
                <a:gd name="T12" fmla="*/ 0 w 79"/>
                <a:gd name="T13" fmla="*/ 20 h 161"/>
                <a:gd name="T14" fmla="*/ 2 w 79"/>
                <a:gd name="T15" fmla="*/ 4 h 161"/>
                <a:gd name="T16" fmla="*/ 9 w 79"/>
                <a:gd name="T17" fmla="*/ 0 h 161"/>
                <a:gd name="T18" fmla="*/ 18 w 79"/>
                <a:gd name="T19" fmla="*/ 42 h 161"/>
                <a:gd name="T20" fmla="*/ 60 w 79"/>
                <a:gd name="T21" fmla="*/ 135 h 161"/>
                <a:gd name="T22" fmla="*/ 64 w 79"/>
                <a:gd name="T23" fmla="*/ 137 h 161"/>
                <a:gd name="T24" fmla="*/ 79 w 79"/>
                <a:gd name="T25" fmla="*/ 146 h 161"/>
                <a:gd name="T26" fmla="*/ 69 w 79"/>
                <a:gd name="T27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9" h="161">
                  <a:moveTo>
                    <a:pt x="69" y="161"/>
                  </a:moveTo>
                  <a:lnTo>
                    <a:pt x="55" y="146"/>
                  </a:lnTo>
                  <a:lnTo>
                    <a:pt x="40" y="122"/>
                  </a:lnTo>
                  <a:lnTo>
                    <a:pt x="18" y="75"/>
                  </a:lnTo>
                  <a:lnTo>
                    <a:pt x="9" y="57"/>
                  </a:lnTo>
                  <a:lnTo>
                    <a:pt x="4" y="39"/>
                  </a:lnTo>
                  <a:lnTo>
                    <a:pt x="0" y="20"/>
                  </a:lnTo>
                  <a:lnTo>
                    <a:pt x="2" y="4"/>
                  </a:lnTo>
                  <a:lnTo>
                    <a:pt x="9" y="0"/>
                  </a:lnTo>
                  <a:lnTo>
                    <a:pt x="18" y="42"/>
                  </a:lnTo>
                  <a:lnTo>
                    <a:pt x="60" y="135"/>
                  </a:lnTo>
                  <a:lnTo>
                    <a:pt x="64" y="137"/>
                  </a:lnTo>
                  <a:lnTo>
                    <a:pt x="79" y="146"/>
                  </a:lnTo>
                  <a:lnTo>
                    <a:pt x="69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8" name="Freeform 48">
              <a:extLst>
                <a:ext uri="{FF2B5EF4-FFF2-40B4-BE49-F238E27FC236}">
                  <a16:creationId xmlns:a16="http://schemas.microsoft.com/office/drawing/2014/main" id="{E4B4917D-8BF1-4E55-901B-6E5F10DBC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2240"/>
              <a:ext cx="29" cy="94"/>
            </a:xfrm>
            <a:custGeom>
              <a:avLst/>
              <a:gdLst>
                <a:gd name="T0" fmla="*/ 47 w 56"/>
                <a:gd name="T1" fmla="*/ 188 h 190"/>
                <a:gd name="T2" fmla="*/ 20 w 56"/>
                <a:gd name="T3" fmla="*/ 126 h 190"/>
                <a:gd name="T4" fmla="*/ 0 w 56"/>
                <a:gd name="T5" fmla="*/ 18 h 190"/>
                <a:gd name="T6" fmla="*/ 9 w 56"/>
                <a:gd name="T7" fmla="*/ 0 h 190"/>
                <a:gd name="T8" fmla="*/ 18 w 56"/>
                <a:gd name="T9" fmla="*/ 13 h 190"/>
                <a:gd name="T10" fmla="*/ 24 w 56"/>
                <a:gd name="T11" fmla="*/ 93 h 190"/>
                <a:gd name="T12" fmla="*/ 44 w 56"/>
                <a:gd name="T13" fmla="*/ 155 h 190"/>
                <a:gd name="T14" fmla="*/ 47 w 56"/>
                <a:gd name="T15" fmla="*/ 169 h 190"/>
                <a:gd name="T16" fmla="*/ 56 w 56"/>
                <a:gd name="T17" fmla="*/ 190 h 190"/>
                <a:gd name="T18" fmla="*/ 47 w 56"/>
                <a:gd name="T1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90">
                  <a:moveTo>
                    <a:pt x="47" y="188"/>
                  </a:moveTo>
                  <a:lnTo>
                    <a:pt x="20" y="126"/>
                  </a:lnTo>
                  <a:lnTo>
                    <a:pt x="0" y="18"/>
                  </a:lnTo>
                  <a:lnTo>
                    <a:pt x="9" y="0"/>
                  </a:lnTo>
                  <a:lnTo>
                    <a:pt x="18" y="13"/>
                  </a:lnTo>
                  <a:lnTo>
                    <a:pt x="24" y="93"/>
                  </a:lnTo>
                  <a:lnTo>
                    <a:pt x="44" y="155"/>
                  </a:lnTo>
                  <a:lnTo>
                    <a:pt x="47" y="169"/>
                  </a:lnTo>
                  <a:lnTo>
                    <a:pt x="56" y="190"/>
                  </a:lnTo>
                  <a:lnTo>
                    <a:pt x="47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89" name="Freeform 49">
              <a:extLst>
                <a:ext uri="{FF2B5EF4-FFF2-40B4-BE49-F238E27FC236}">
                  <a16:creationId xmlns:a16="http://schemas.microsoft.com/office/drawing/2014/main" id="{745D5330-8BDB-487B-9C23-2F5A8B819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" y="2298"/>
              <a:ext cx="1" cy="4"/>
            </a:xfrm>
            <a:custGeom>
              <a:avLst/>
              <a:gdLst>
                <a:gd name="T0" fmla="*/ 9 h 9"/>
                <a:gd name="T1" fmla="*/ 0 h 9"/>
                <a:gd name="T2" fmla="*/ 9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9"/>
                  </a:move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0" name="Freeform 50">
              <a:extLst>
                <a:ext uri="{FF2B5EF4-FFF2-40B4-BE49-F238E27FC236}">
                  <a16:creationId xmlns:a16="http://schemas.microsoft.com/office/drawing/2014/main" id="{FB504BE1-E501-42FE-908F-23F930F4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3" y="2159"/>
              <a:ext cx="12" cy="140"/>
            </a:xfrm>
            <a:custGeom>
              <a:avLst/>
              <a:gdLst>
                <a:gd name="T0" fmla="*/ 0 w 23"/>
                <a:gd name="T1" fmla="*/ 279 h 281"/>
                <a:gd name="T2" fmla="*/ 9 w 23"/>
                <a:gd name="T3" fmla="*/ 200 h 281"/>
                <a:gd name="T4" fmla="*/ 5 w 23"/>
                <a:gd name="T5" fmla="*/ 80 h 281"/>
                <a:gd name="T6" fmla="*/ 2 w 23"/>
                <a:gd name="T7" fmla="*/ 6 h 281"/>
                <a:gd name="T8" fmla="*/ 9 w 23"/>
                <a:gd name="T9" fmla="*/ 0 h 281"/>
                <a:gd name="T10" fmla="*/ 23 w 23"/>
                <a:gd name="T11" fmla="*/ 77 h 281"/>
                <a:gd name="T12" fmla="*/ 23 w 23"/>
                <a:gd name="T13" fmla="*/ 100 h 281"/>
                <a:gd name="T14" fmla="*/ 23 w 23"/>
                <a:gd name="T15" fmla="*/ 129 h 281"/>
                <a:gd name="T16" fmla="*/ 23 w 23"/>
                <a:gd name="T17" fmla="*/ 186 h 281"/>
                <a:gd name="T18" fmla="*/ 11 w 23"/>
                <a:gd name="T19" fmla="*/ 281 h 281"/>
                <a:gd name="T20" fmla="*/ 0 w 23"/>
                <a:gd name="T21" fmla="*/ 27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81">
                  <a:moveTo>
                    <a:pt x="0" y="279"/>
                  </a:moveTo>
                  <a:lnTo>
                    <a:pt x="9" y="200"/>
                  </a:lnTo>
                  <a:lnTo>
                    <a:pt x="5" y="80"/>
                  </a:lnTo>
                  <a:lnTo>
                    <a:pt x="2" y="6"/>
                  </a:lnTo>
                  <a:lnTo>
                    <a:pt x="9" y="0"/>
                  </a:lnTo>
                  <a:lnTo>
                    <a:pt x="23" y="77"/>
                  </a:lnTo>
                  <a:lnTo>
                    <a:pt x="23" y="100"/>
                  </a:lnTo>
                  <a:lnTo>
                    <a:pt x="23" y="129"/>
                  </a:lnTo>
                  <a:lnTo>
                    <a:pt x="23" y="186"/>
                  </a:lnTo>
                  <a:lnTo>
                    <a:pt x="11" y="281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1" name="Freeform 51">
              <a:extLst>
                <a:ext uri="{FF2B5EF4-FFF2-40B4-BE49-F238E27FC236}">
                  <a16:creationId xmlns:a16="http://schemas.microsoft.com/office/drawing/2014/main" id="{EB84DC01-E350-4B88-9F19-1DE69BC40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171"/>
              <a:ext cx="18" cy="110"/>
            </a:xfrm>
            <a:custGeom>
              <a:avLst/>
              <a:gdLst>
                <a:gd name="T0" fmla="*/ 0 w 36"/>
                <a:gd name="T1" fmla="*/ 220 h 220"/>
                <a:gd name="T2" fmla="*/ 21 w 36"/>
                <a:gd name="T3" fmla="*/ 71 h 220"/>
                <a:gd name="T4" fmla="*/ 27 w 36"/>
                <a:gd name="T5" fmla="*/ 36 h 220"/>
                <a:gd name="T6" fmla="*/ 23 w 36"/>
                <a:gd name="T7" fmla="*/ 7 h 220"/>
                <a:gd name="T8" fmla="*/ 36 w 36"/>
                <a:gd name="T9" fmla="*/ 0 h 220"/>
                <a:gd name="T10" fmla="*/ 36 w 36"/>
                <a:gd name="T11" fmla="*/ 27 h 220"/>
                <a:gd name="T12" fmla="*/ 36 w 36"/>
                <a:gd name="T13" fmla="*/ 54 h 220"/>
                <a:gd name="T14" fmla="*/ 34 w 36"/>
                <a:gd name="T15" fmla="*/ 82 h 220"/>
                <a:gd name="T16" fmla="*/ 32 w 36"/>
                <a:gd name="T17" fmla="*/ 109 h 220"/>
                <a:gd name="T18" fmla="*/ 29 w 36"/>
                <a:gd name="T19" fmla="*/ 134 h 220"/>
                <a:gd name="T20" fmla="*/ 25 w 36"/>
                <a:gd name="T21" fmla="*/ 162 h 220"/>
                <a:gd name="T22" fmla="*/ 20 w 36"/>
                <a:gd name="T23" fmla="*/ 189 h 220"/>
                <a:gd name="T24" fmla="*/ 14 w 36"/>
                <a:gd name="T25" fmla="*/ 216 h 220"/>
                <a:gd name="T26" fmla="*/ 0 w 36"/>
                <a:gd name="T2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220">
                  <a:moveTo>
                    <a:pt x="0" y="220"/>
                  </a:moveTo>
                  <a:lnTo>
                    <a:pt x="21" y="71"/>
                  </a:lnTo>
                  <a:lnTo>
                    <a:pt x="27" y="36"/>
                  </a:lnTo>
                  <a:lnTo>
                    <a:pt x="23" y="7"/>
                  </a:lnTo>
                  <a:lnTo>
                    <a:pt x="36" y="0"/>
                  </a:lnTo>
                  <a:lnTo>
                    <a:pt x="36" y="27"/>
                  </a:lnTo>
                  <a:lnTo>
                    <a:pt x="36" y="54"/>
                  </a:lnTo>
                  <a:lnTo>
                    <a:pt x="34" y="82"/>
                  </a:lnTo>
                  <a:lnTo>
                    <a:pt x="32" y="109"/>
                  </a:lnTo>
                  <a:lnTo>
                    <a:pt x="29" y="134"/>
                  </a:lnTo>
                  <a:lnTo>
                    <a:pt x="25" y="162"/>
                  </a:lnTo>
                  <a:lnTo>
                    <a:pt x="20" y="189"/>
                  </a:lnTo>
                  <a:lnTo>
                    <a:pt x="14" y="216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2" name="Freeform 52">
              <a:extLst>
                <a:ext uri="{FF2B5EF4-FFF2-40B4-BE49-F238E27FC236}">
                  <a16:creationId xmlns:a16="http://schemas.microsoft.com/office/drawing/2014/main" id="{340A304A-B4F2-4BA0-AC39-4F22235C0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" y="2209"/>
              <a:ext cx="7" cy="7"/>
            </a:xfrm>
            <a:custGeom>
              <a:avLst/>
              <a:gdLst>
                <a:gd name="T0" fmla="*/ 14 w 14"/>
                <a:gd name="T1" fmla="*/ 15 h 15"/>
                <a:gd name="T2" fmla="*/ 0 w 14"/>
                <a:gd name="T3" fmla="*/ 0 h 15"/>
                <a:gd name="T4" fmla="*/ 14 w 14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5">
                  <a:moveTo>
                    <a:pt x="14" y="15"/>
                  </a:moveTo>
                  <a:lnTo>
                    <a:pt x="0" y="0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3" name="Freeform 53">
              <a:extLst>
                <a:ext uri="{FF2B5EF4-FFF2-40B4-BE49-F238E27FC236}">
                  <a16:creationId xmlns:a16="http://schemas.microsoft.com/office/drawing/2014/main" id="{6BD48477-56EB-43C5-AF7A-30E70968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086"/>
              <a:ext cx="110" cy="137"/>
            </a:xfrm>
            <a:custGeom>
              <a:avLst/>
              <a:gdLst>
                <a:gd name="T0" fmla="*/ 206 w 221"/>
                <a:gd name="T1" fmla="*/ 274 h 274"/>
                <a:gd name="T2" fmla="*/ 184 w 221"/>
                <a:gd name="T3" fmla="*/ 260 h 274"/>
                <a:gd name="T4" fmla="*/ 66 w 221"/>
                <a:gd name="T5" fmla="*/ 127 h 274"/>
                <a:gd name="T6" fmla="*/ 57 w 221"/>
                <a:gd name="T7" fmla="*/ 116 h 274"/>
                <a:gd name="T8" fmla="*/ 48 w 221"/>
                <a:gd name="T9" fmla="*/ 105 h 274"/>
                <a:gd name="T10" fmla="*/ 39 w 221"/>
                <a:gd name="T11" fmla="*/ 94 h 274"/>
                <a:gd name="T12" fmla="*/ 29 w 221"/>
                <a:gd name="T13" fmla="*/ 83 h 274"/>
                <a:gd name="T14" fmla="*/ 20 w 221"/>
                <a:gd name="T15" fmla="*/ 72 h 274"/>
                <a:gd name="T16" fmla="*/ 13 w 221"/>
                <a:gd name="T17" fmla="*/ 62 h 274"/>
                <a:gd name="T18" fmla="*/ 6 w 221"/>
                <a:gd name="T19" fmla="*/ 51 h 274"/>
                <a:gd name="T20" fmla="*/ 0 w 221"/>
                <a:gd name="T21" fmla="*/ 42 h 274"/>
                <a:gd name="T22" fmla="*/ 18 w 221"/>
                <a:gd name="T23" fmla="*/ 25 h 274"/>
                <a:gd name="T24" fmla="*/ 33 w 221"/>
                <a:gd name="T25" fmla="*/ 0 h 274"/>
                <a:gd name="T26" fmla="*/ 128 w 221"/>
                <a:gd name="T27" fmla="*/ 5 h 274"/>
                <a:gd name="T28" fmla="*/ 155 w 221"/>
                <a:gd name="T29" fmla="*/ 34 h 274"/>
                <a:gd name="T30" fmla="*/ 206 w 221"/>
                <a:gd name="T31" fmla="*/ 94 h 274"/>
                <a:gd name="T32" fmla="*/ 217 w 221"/>
                <a:gd name="T33" fmla="*/ 100 h 274"/>
                <a:gd name="T34" fmla="*/ 221 w 221"/>
                <a:gd name="T35" fmla="*/ 113 h 274"/>
                <a:gd name="T36" fmla="*/ 208 w 221"/>
                <a:gd name="T37" fmla="*/ 260 h 274"/>
                <a:gd name="T38" fmla="*/ 206 w 221"/>
                <a:gd name="T39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74">
                  <a:moveTo>
                    <a:pt x="206" y="274"/>
                  </a:moveTo>
                  <a:lnTo>
                    <a:pt x="184" y="260"/>
                  </a:lnTo>
                  <a:lnTo>
                    <a:pt x="66" y="127"/>
                  </a:lnTo>
                  <a:lnTo>
                    <a:pt x="57" y="116"/>
                  </a:lnTo>
                  <a:lnTo>
                    <a:pt x="48" y="105"/>
                  </a:lnTo>
                  <a:lnTo>
                    <a:pt x="39" y="94"/>
                  </a:lnTo>
                  <a:lnTo>
                    <a:pt x="29" y="83"/>
                  </a:lnTo>
                  <a:lnTo>
                    <a:pt x="20" y="72"/>
                  </a:lnTo>
                  <a:lnTo>
                    <a:pt x="13" y="62"/>
                  </a:lnTo>
                  <a:lnTo>
                    <a:pt x="6" y="51"/>
                  </a:lnTo>
                  <a:lnTo>
                    <a:pt x="0" y="42"/>
                  </a:lnTo>
                  <a:lnTo>
                    <a:pt x="18" y="25"/>
                  </a:lnTo>
                  <a:lnTo>
                    <a:pt x="33" y="0"/>
                  </a:lnTo>
                  <a:lnTo>
                    <a:pt x="128" y="5"/>
                  </a:lnTo>
                  <a:lnTo>
                    <a:pt x="155" y="34"/>
                  </a:lnTo>
                  <a:lnTo>
                    <a:pt x="206" y="94"/>
                  </a:lnTo>
                  <a:lnTo>
                    <a:pt x="217" y="100"/>
                  </a:lnTo>
                  <a:lnTo>
                    <a:pt x="221" y="113"/>
                  </a:lnTo>
                  <a:lnTo>
                    <a:pt x="208" y="260"/>
                  </a:lnTo>
                  <a:lnTo>
                    <a:pt x="206" y="274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4" name="Freeform 54">
              <a:extLst>
                <a:ext uri="{FF2B5EF4-FFF2-40B4-BE49-F238E27FC236}">
                  <a16:creationId xmlns:a16="http://schemas.microsoft.com/office/drawing/2014/main" id="{8E97C636-46A8-42B1-8349-7CEBF97F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" y="1988"/>
              <a:ext cx="333" cy="183"/>
            </a:xfrm>
            <a:custGeom>
              <a:avLst/>
              <a:gdLst>
                <a:gd name="T0" fmla="*/ 559 w 666"/>
                <a:gd name="T1" fmla="*/ 362 h 368"/>
                <a:gd name="T2" fmla="*/ 533 w 666"/>
                <a:gd name="T3" fmla="*/ 319 h 368"/>
                <a:gd name="T4" fmla="*/ 520 w 666"/>
                <a:gd name="T5" fmla="*/ 300 h 368"/>
                <a:gd name="T6" fmla="*/ 524 w 666"/>
                <a:gd name="T7" fmla="*/ 326 h 368"/>
                <a:gd name="T8" fmla="*/ 513 w 666"/>
                <a:gd name="T9" fmla="*/ 335 h 368"/>
                <a:gd name="T10" fmla="*/ 488 w 666"/>
                <a:gd name="T11" fmla="*/ 326 h 368"/>
                <a:gd name="T12" fmla="*/ 464 w 666"/>
                <a:gd name="T13" fmla="*/ 320 h 368"/>
                <a:gd name="T14" fmla="*/ 440 w 666"/>
                <a:gd name="T15" fmla="*/ 319 h 368"/>
                <a:gd name="T16" fmla="*/ 417 w 666"/>
                <a:gd name="T17" fmla="*/ 320 h 368"/>
                <a:gd name="T18" fmla="*/ 362 w 666"/>
                <a:gd name="T19" fmla="*/ 293 h 368"/>
                <a:gd name="T20" fmla="*/ 309 w 666"/>
                <a:gd name="T21" fmla="*/ 277 h 368"/>
                <a:gd name="T22" fmla="*/ 254 w 666"/>
                <a:gd name="T23" fmla="*/ 268 h 368"/>
                <a:gd name="T24" fmla="*/ 200 w 666"/>
                <a:gd name="T25" fmla="*/ 262 h 368"/>
                <a:gd name="T26" fmla="*/ 218 w 666"/>
                <a:gd name="T27" fmla="*/ 229 h 368"/>
                <a:gd name="T28" fmla="*/ 213 w 666"/>
                <a:gd name="T29" fmla="*/ 222 h 368"/>
                <a:gd name="T30" fmla="*/ 191 w 666"/>
                <a:gd name="T31" fmla="*/ 244 h 368"/>
                <a:gd name="T32" fmla="*/ 189 w 666"/>
                <a:gd name="T33" fmla="*/ 193 h 368"/>
                <a:gd name="T34" fmla="*/ 171 w 666"/>
                <a:gd name="T35" fmla="*/ 262 h 368"/>
                <a:gd name="T36" fmla="*/ 87 w 666"/>
                <a:gd name="T37" fmla="*/ 253 h 368"/>
                <a:gd name="T38" fmla="*/ 0 w 666"/>
                <a:gd name="T39" fmla="*/ 264 h 368"/>
                <a:gd name="T40" fmla="*/ 56 w 666"/>
                <a:gd name="T41" fmla="*/ 131 h 368"/>
                <a:gd name="T42" fmla="*/ 67 w 666"/>
                <a:gd name="T43" fmla="*/ 146 h 368"/>
                <a:gd name="T44" fmla="*/ 72 w 666"/>
                <a:gd name="T45" fmla="*/ 137 h 368"/>
                <a:gd name="T46" fmla="*/ 61 w 666"/>
                <a:gd name="T47" fmla="*/ 117 h 368"/>
                <a:gd name="T48" fmla="*/ 56 w 666"/>
                <a:gd name="T49" fmla="*/ 78 h 368"/>
                <a:gd name="T50" fmla="*/ 49 w 666"/>
                <a:gd name="T51" fmla="*/ 51 h 368"/>
                <a:gd name="T52" fmla="*/ 72 w 666"/>
                <a:gd name="T53" fmla="*/ 22 h 368"/>
                <a:gd name="T54" fmla="*/ 180 w 666"/>
                <a:gd name="T55" fmla="*/ 15 h 368"/>
                <a:gd name="T56" fmla="*/ 218 w 666"/>
                <a:gd name="T57" fmla="*/ 80 h 368"/>
                <a:gd name="T58" fmla="*/ 231 w 666"/>
                <a:gd name="T59" fmla="*/ 118 h 368"/>
                <a:gd name="T60" fmla="*/ 231 w 666"/>
                <a:gd name="T61" fmla="*/ 106 h 368"/>
                <a:gd name="T62" fmla="*/ 231 w 666"/>
                <a:gd name="T63" fmla="*/ 75 h 368"/>
                <a:gd name="T64" fmla="*/ 231 w 666"/>
                <a:gd name="T65" fmla="*/ 46 h 368"/>
                <a:gd name="T66" fmla="*/ 240 w 666"/>
                <a:gd name="T67" fmla="*/ 17 h 368"/>
                <a:gd name="T68" fmla="*/ 264 w 666"/>
                <a:gd name="T69" fmla="*/ 0 h 368"/>
                <a:gd name="T70" fmla="*/ 284 w 666"/>
                <a:gd name="T71" fmla="*/ 89 h 368"/>
                <a:gd name="T72" fmla="*/ 298 w 666"/>
                <a:gd name="T73" fmla="*/ 149 h 368"/>
                <a:gd name="T74" fmla="*/ 313 w 666"/>
                <a:gd name="T75" fmla="*/ 182 h 368"/>
                <a:gd name="T76" fmla="*/ 333 w 666"/>
                <a:gd name="T77" fmla="*/ 217 h 368"/>
                <a:gd name="T78" fmla="*/ 356 w 666"/>
                <a:gd name="T79" fmla="*/ 249 h 368"/>
                <a:gd name="T80" fmla="*/ 393 w 666"/>
                <a:gd name="T81" fmla="*/ 277 h 368"/>
                <a:gd name="T82" fmla="*/ 453 w 666"/>
                <a:gd name="T83" fmla="*/ 231 h 368"/>
                <a:gd name="T84" fmla="*/ 400 w 666"/>
                <a:gd name="T85" fmla="*/ 93 h 368"/>
                <a:gd name="T86" fmla="*/ 384 w 666"/>
                <a:gd name="T87" fmla="*/ 42 h 368"/>
                <a:gd name="T88" fmla="*/ 435 w 666"/>
                <a:gd name="T89" fmla="*/ 80 h 368"/>
                <a:gd name="T90" fmla="*/ 468 w 666"/>
                <a:gd name="T91" fmla="*/ 158 h 368"/>
                <a:gd name="T92" fmla="*/ 477 w 666"/>
                <a:gd name="T93" fmla="*/ 166 h 368"/>
                <a:gd name="T94" fmla="*/ 468 w 666"/>
                <a:gd name="T95" fmla="*/ 126 h 368"/>
                <a:gd name="T96" fmla="*/ 458 w 666"/>
                <a:gd name="T97" fmla="*/ 78 h 368"/>
                <a:gd name="T98" fmla="*/ 482 w 666"/>
                <a:gd name="T99" fmla="*/ 102 h 368"/>
                <a:gd name="T100" fmla="*/ 584 w 666"/>
                <a:gd name="T101" fmla="*/ 206 h 368"/>
                <a:gd name="T102" fmla="*/ 595 w 666"/>
                <a:gd name="T103" fmla="*/ 233 h 368"/>
                <a:gd name="T104" fmla="*/ 613 w 666"/>
                <a:gd name="T105" fmla="*/ 260 h 368"/>
                <a:gd name="T106" fmla="*/ 633 w 666"/>
                <a:gd name="T107" fmla="*/ 289 h 368"/>
                <a:gd name="T108" fmla="*/ 661 w 666"/>
                <a:gd name="T109" fmla="*/ 320 h 368"/>
                <a:gd name="T110" fmla="*/ 648 w 666"/>
                <a:gd name="T111" fmla="*/ 348 h 368"/>
                <a:gd name="T112" fmla="*/ 619 w 666"/>
                <a:gd name="T113" fmla="*/ 368 h 368"/>
                <a:gd name="T114" fmla="*/ 559 w 666"/>
                <a:gd name="T115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66" h="368">
                  <a:moveTo>
                    <a:pt x="559" y="368"/>
                  </a:moveTo>
                  <a:lnTo>
                    <a:pt x="559" y="362"/>
                  </a:lnTo>
                  <a:lnTo>
                    <a:pt x="548" y="344"/>
                  </a:lnTo>
                  <a:lnTo>
                    <a:pt x="533" y="319"/>
                  </a:lnTo>
                  <a:lnTo>
                    <a:pt x="528" y="300"/>
                  </a:lnTo>
                  <a:lnTo>
                    <a:pt x="520" y="300"/>
                  </a:lnTo>
                  <a:lnTo>
                    <a:pt x="519" y="315"/>
                  </a:lnTo>
                  <a:lnTo>
                    <a:pt x="524" y="326"/>
                  </a:lnTo>
                  <a:lnTo>
                    <a:pt x="528" y="342"/>
                  </a:lnTo>
                  <a:lnTo>
                    <a:pt x="513" y="335"/>
                  </a:lnTo>
                  <a:lnTo>
                    <a:pt x="500" y="330"/>
                  </a:lnTo>
                  <a:lnTo>
                    <a:pt x="488" y="326"/>
                  </a:lnTo>
                  <a:lnTo>
                    <a:pt x="477" y="324"/>
                  </a:lnTo>
                  <a:lnTo>
                    <a:pt x="464" y="320"/>
                  </a:lnTo>
                  <a:lnTo>
                    <a:pt x="453" y="319"/>
                  </a:lnTo>
                  <a:lnTo>
                    <a:pt x="440" y="319"/>
                  </a:lnTo>
                  <a:lnTo>
                    <a:pt x="429" y="319"/>
                  </a:lnTo>
                  <a:lnTo>
                    <a:pt x="417" y="320"/>
                  </a:lnTo>
                  <a:lnTo>
                    <a:pt x="389" y="304"/>
                  </a:lnTo>
                  <a:lnTo>
                    <a:pt x="362" y="293"/>
                  </a:lnTo>
                  <a:lnTo>
                    <a:pt x="335" y="282"/>
                  </a:lnTo>
                  <a:lnTo>
                    <a:pt x="309" y="277"/>
                  </a:lnTo>
                  <a:lnTo>
                    <a:pt x="282" y="271"/>
                  </a:lnTo>
                  <a:lnTo>
                    <a:pt x="254" y="268"/>
                  </a:lnTo>
                  <a:lnTo>
                    <a:pt x="227" y="264"/>
                  </a:lnTo>
                  <a:lnTo>
                    <a:pt x="200" y="262"/>
                  </a:lnTo>
                  <a:lnTo>
                    <a:pt x="194" y="253"/>
                  </a:lnTo>
                  <a:lnTo>
                    <a:pt x="218" y="229"/>
                  </a:lnTo>
                  <a:lnTo>
                    <a:pt x="224" y="220"/>
                  </a:lnTo>
                  <a:lnTo>
                    <a:pt x="213" y="222"/>
                  </a:lnTo>
                  <a:lnTo>
                    <a:pt x="200" y="231"/>
                  </a:lnTo>
                  <a:lnTo>
                    <a:pt x="191" y="244"/>
                  </a:lnTo>
                  <a:lnTo>
                    <a:pt x="183" y="229"/>
                  </a:lnTo>
                  <a:lnTo>
                    <a:pt x="189" y="193"/>
                  </a:lnTo>
                  <a:lnTo>
                    <a:pt x="180" y="191"/>
                  </a:lnTo>
                  <a:lnTo>
                    <a:pt x="171" y="262"/>
                  </a:lnTo>
                  <a:lnTo>
                    <a:pt x="133" y="264"/>
                  </a:lnTo>
                  <a:lnTo>
                    <a:pt x="87" y="253"/>
                  </a:lnTo>
                  <a:lnTo>
                    <a:pt x="82" y="253"/>
                  </a:lnTo>
                  <a:lnTo>
                    <a:pt x="0" y="264"/>
                  </a:lnTo>
                  <a:lnTo>
                    <a:pt x="52" y="126"/>
                  </a:lnTo>
                  <a:lnTo>
                    <a:pt x="56" y="131"/>
                  </a:lnTo>
                  <a:lnTo>
                    <a:pt x="56" y="137"/>
                  </a:lnTo>
                  <a:lnTo>
                    <a:pt x="67" y="146"/>
                  </a:lnTo>
                  <a:lnTo>
                    <a:pt x="71" y="146"/>
                  </a:lnTo>
                  <a:lnTo>
                    <a:pt x="72" y="137"/>
                  </a:lnTo>
                  <a:lnTo>
                    <a:pt x="63" y="126"/>
                  </a:lnTo>
                  <a:lnTo>
                    <a:pt x="61" y="117"/>
                  </a:lnTo>
                  <a:lnTo>
                    <a:pt x="56" y="95"/>
                  </a:lnTo>
                  <a:lnTo>
                    <a:pt x="56" y="78"/>
                  </a:lnTo>
                  <a:lnTo>
                    <a:pt x="52" y="75"/>
                  </a:lnTo>
                  <a:lnTo>
                    <a:pt x="49" y="51"/>
                  </a:lnTo>
                  <a:lnTo>
                    <a:pt x="58" y="31"/>
                  </a:lnTo>
                  <a:lnTo>
                    <a:pt x="72" y="22"/>
                  </a:lnTo>
                  <a:lnTo>
                    <a:pt x="138" y="9"/>
                  </a:lnTo>
                  <a:lnTo>
                    <a:pt x="180" y="15"/>
                  </a:lnTo>
                  <a:lnTo>
                    <a:pt x="227" y="9"/>
                  </a:lnTo>
                  <a:lnTo>
                    <a:pt x="218" y="80"/>
                  </a:lnTo>
                  <a:lnTo>
                    <a:pt x="227" y="113"/>
                  </a:lnTo>
                  <a:lnTo>
                    <a:pt x="231" y="118"/>
                  </a:lnTo>
                  <a:lnTo>
                    <a:pt x="233" y="122"/>
                  </a:lnTo>
                  <a:lnTo>
                    <a:pt x="231" y="106"/>
                  </a:lnTo>
                  <a:lnTo>
                    <a:pt x="231" y="89"/>
                  </a:lnTo>
                  <a:lnTo>
                    <a:pt x="231" y="75"/>
                  </a:lnTo>
                  <a:lnTo>
                    <a:pt x="231" y="60"/>
                  </a:lnTo>
                  <a:lnTo>
                    <a:pt x="231" y="46"/>
                  </a:lnTo>
                  <a:lnTo>
                    <a:pt x="234" y="31"/>
                  </a:lnTo>
                  <a:lnTo>
                    <a:pt x="240" y="17"/>
                  </a:lnTo>
                  <a:lnTo>
                    <a:pt x="251" y="4"/>
                  </a:lnTo>
                  <a:lnTo>
                    <a:pt x="264" y="0"/>
                  </a:lnTo>
                  <a:lnTo>
                    <a:pt x="275" y="78"/>
                  </a:lnTo>
                  <a:lnTo>
                    <a:pt x="284" y="89"/>
                  </a:lnTo>
                  <a:lnTo>
                    <a:pt x="289" y="113"/>
                  </a:lnTo>
                  <a:lnTo>
                    <a:pt x="298" y="149"/>
                  </a:lnTo>
                  <a:lnTo>
                    <a:pt x="305" y="166"/>
                  </a:lnTo>
                  <a:lnTo>
                    <a:pt x="313" y="182"/>
                  </a:lnTo>
                  <a:lnTo>
                    <a:pt x="322" y="198"/>
                  </a:lnTo>
                  <a:lnTo>
                    <a:pt x="333" y="217"/>
                  </a:lnTo>
                  <a:lnTo>
                    <a:pt x="344" y="233"/>
                  </a:lnTo>
                  <a:lnTo>
                    <a:pt x="356" y="249"/>
                  </a:lnTo>
                  <a:lnTo>
                    <a:pt x="373" y="262"/>
                  </a:lnTo>
                  <a:lnTo>
                    <a:pt x="393" y="277"/>
                  </a:lnTo>
                  <a:lnTo>
                    <a:pt x="453" y="264"/>
                  </a:lnTo>
                  <a:lnTo>
                    <a:pt x="453" y="231"/>
                  </a:lnTo>
                  <a:lnTo>
                    <a:pt x="447" y="206"/>
                  </a:lnTo>
                  <a:lnTo>
                    <a:pt x="400" y="93"/>
                  </a:lnTo>
                  <a:lnTo>
                    <a:pt x="391" y="62"/>
                  </a:lnTo>
                  <a:lnTo>
                    <a:pt x="384" y="42"/>
                  </a:lnTo>
                  <a:lnTo>
                    <a:pt x="382" y="27"/>
                  </a:lnTo>
                  <a:lnTo>
                    <a:pt x="435" y="80"/>
                  </a:lnTo>
                  <a:lnTo>
                    <a:pt x="462" y="151"/>
                  </a:lnTo>
                  <a:lnTo>
                    <a:pt x="468" y="158"/>
                  </a:lnTo>
                  <a:lnTo>
                    <a:pt x="468" y="164"/>
                  </a:lnTo>
                  <a:lnTo>
                    <a:pt x="477" y="166"/>
                  </a:lnTo>
                  <a:lnTo>
                    <a:pt x="477" y="151"/>
                  </a:lnTo>
                  <a:lnTo>
                    <a:pt x="468" y="126"/>
                  </a:lnTo>
                  <a:lnTo>
                    <a:pt x="447" y="71"/>
                  </a:lnTo>
                  <a:lnTo>
                    <a:pt x="458" y="78"/>
                  </a:lnTo>
                  <a:lnTo>
                    <a:pt x="477" y="98"/>
                  </a:lnTo>
                  <a:lnTo>
                    <a:pt x="482" y="102"/>
                  </a:lnTo>
                  <a:lnTo>
                    <a:pt x="571" y="191"/>
                  </a:lnTo>
                  <a:lnTo>
                    <a:pt x="584" y="206"/>
                  </a:lnTo>
                  <a:lnTo>
                    <a:pt x="590" y="219"/>
                  </a:lnTo>
                  <a:lnTo>
                    <a:pt x="595" y="233"/>
                  </a:lnTo>
                  <a:lnTo>
                    <a:pt x="602" y="246"/>
                  </a:lnTo>
                  <a:lnTo>
                    <a:pt x="613" y="260"/>
                  </a:lnTo>
                  <a:lnTo>
                    <a:pt x="622" y="273"/>
                  </a:lnTo>
                  <a:lnTo>
                    <a:pt x="633" y="289"/>
                  </a:lnTo>
                  <a:lnTo>
                    <a:pt x="644" y="304"/>
                  </a:lnTo>
                  <a:lnTo>
                    <a:pt x="661" y="320"/>
                  </a:lnTo>
                  <a:lnTo>
                    <a:pt x="666" y="330"/>
                  </a:lnTo>
                  <a:lnTo>
                    <a:pt x="648" y="348"/>
                  </a:lnTo>
                  <a:lnTo>
                    <a:pt x="631" y="359"/>
                  </a:lnTo>
                  <a:lnTo>
                    <a:pt x="619" y="368"/>
                  </a:lnTo>
                  <a:lnTo>
                    <a:pt x="590" y="368"/>
                  </a:lnTo>
                  <a:lnTo>
                    <a:pt x="559" y="368"/>
                  </a:lnTo>
                  <a:close/>
                </a:path>
              </a:pathLst>
            </a:custGeom>
            <a:solidFill>
              <a:srgbClr val="CC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5" name="Freeform 55">
              <a:extLst>
                <a:ext uri="{FF2B5EF4-FFF2-40B4-BE49-F238E27FC236}">
                  <a16:creationId xmlns:a16="http://schemas.microsoft.com/office/drawing/2014/main" id="{BB6D9614-7324-418C-90D3-148A5844B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" y="2051"/>
              <a:ext cx="262" cy="91"/>
            </a:xfrm>
            <a:custGeom>
              <a:avLst/>
              <a:gdLst>
                <a:gd name="T0" fmla="*/ 80 w 525"/>
                <a:gd name="T1" fmla="*/ 182 h 182"/>
                <a:gd name="T2" fmla="*/ 57 w 525"/>
                <a:gd name="T3" fmla="*/ 167 h 182"/>
                <a:gd name="T4" fmla="*/ 0 w 525"/>
                <a:gd name="T5" fmla="*/ 154 h 182"/>
                <a:gd name="T6" fmla="*/ 15 w 525"/>
                <a:gd name="T7" fmla="*/ 151 h 182"/>
                <a:gd name="T8" fmla="*/ 22 w 525"/>
                <a:gd name="T9" fmla="*/ 149 h 182"/>
                <a:gd name="T10" fmla="*/ 151 w 525"/>
                <a:gd name="T11" fmla="*/ 151 h 182"/>
                <a:gd name="T12" fmla="*/ 175 w 525"/>
                <a:gd name="T13" fmla="*/ 140 h 182"/>
                <a:gd name="T14" fmla="*/ 190 w 525"/>
                <a:gd name="T15" fmla="*/ 136 h 182"/>
                <a:gd name="T16" fmla="*/ 306 w 525"/>
                <a:gd name="T17" fmla="*/ 94 h 182"/>
                <a:gd name="T18" fmla="*/ 354 w 525"/>
                <a:gd name="T19" fmla="*/ 70 h 182"/>
                <a:gd name="T20" fmla="*/ 368 w 525"/>
                <a:gd name="T21" fmla="*/ 69 h 182"/>
                <a:gd name="T22" fmla="*/ 383 w 525"/>
                <a:gd name="T23" fmla="*/ 63 h 182"/>
                <a:gd name="T24" fmla="*/ 443 w 525"/>
                <a:gd name="T25" fmla="*/ 41 h 182"/>
                <a:gd name="T26" fmla="*/ 525 w 525"/>
                <a:gd name="T27" fmla="*/ 0 h 182"/>
                <a:gd name="T28" fmla="*/ 525 w 525"/>
                <a:gd name="T29" fmla="*/ 12 h 182"/>
                <a:gd name="T30" fmla="*/ 514 w 525"/>
                <a:gd name="T31" fmla="*/ 23 h 182"/>
                <a:gd name="T32" fmla="*/ 488 w 525"/>
                <a:gd name="T33" fmla="*/ 34 h 182"/>
                <a:gd name="T34" fmla="*/ 465 w 525"/>
                <a:gd name="T35" fmla="*/ 45 h 182"/>
                <a:gd name="T36" fmla="*/ 439 w 525"/>
                <a:gd name="T37" fmla="*/ 56 h 182"/>
                <a:gd name="T38" fmla="*/ 415 w 525"/>
                <a:gd name="T39" fmla="*/ 67 h 182"/>
                <a:gd name="T40" fmla="*/ 390 w 525"/>
                <a:gd name="T41" fmla="*/ 76 h 182"/>
                <a:gd name="T42" fmla="*/ 366 w 525"/>
                <a:gd name="T43" fmla="*/ 85 h 182"/>
                <a:gd name="T44" fmla="*/ 341 w 525"/>
                <a:gd name="T45" fmla="*/ 94 h 182"/>
                <a:gd name="T46" fmla="*/ 317 w 525"/>
                <a:gd name="T47" fmla="*/ 103 h 182"/>
                <a:gd name="T48" fmla="*/ 259 w 525"/>
                <a:gd name="T49" fmla="*/ 125 h 182"/>
                <a:gd name="T50" fmla="*/ 235 w 525"/>
                <a:gd name="T51" fmla="*/ 131 h 182"/>
                <a:gd name="T52" fmla="*/ 202 w 525"/>
                <a:gd name="T53" fmla="*/ 158 h 182"/>
                <a:gd name="T54" fmla="*/ 197 w 525"/>
                <a:gd name="T55" fmla="*/ 160 h 182"/>
                <a:gd name="T56" fmla="*/ 166 w 525"/>
                <a:gd name="T57" fmla="*/ 167 h 182"/>
                <a:gd name="T58" fmla="*/ 150 w 525"/>
                <a:gd name="T59" fmla="*/ 172 h 182"/>
                <a:gd name="T60" fmla="*/ 80 w 525"/>
                <a:gd name="T61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5" h="182">
                  <a:moveTo>
                    <a:pt x="80" y="182"/>
                  </a:moveTo>
                  <a:lnTo>
                    <a:pt x="57" y="167"/>
                  </a:lnTo>
                  <a:lnTo>
                    <a:pt x="0" y="154"/>
                  </a:lnTo>
                  <a:lnTo>
                    <a:pt x="15" y="151"/>
                  </a:lnTo>
                  <a:lnTo>
                    <a:pt x="22" y="149"/>
                  </a:lnTo>
                  <a:lnTo>
                    <a:pt x="151" y="151"/>
                  </a:lnTo>
                  <a:lnTo>
                    <a:pt x="175" y="140"/>
                  </a:lnTo>
                  <a:lnTo>
                    <a:pt x="190" y="136"/>
                  </a:lnTo>
                  <a:lnTo>
                    <a:pt x="306" y="94"/>
                  </a:lnTo>
                  <a:lnTo>
                    <a:pt x="354" y="70"/>
                  </a:lnTo>
                  <a:lnTo>
                    <a:pt x="368" y="69"/>
                  </a:lnTo>
                  <a:lnTo>
                    <a:pt x="383" y="63"/>
                  </a:lnTo>
                  <a:lnTo>
                    <a:pt x="443" y="41"/>
                  </a:lnTo>
                  <a:lnTo>
                    <a:pt x="525" y="0"/>
                  </a:lnTo>
                  <a:lnTo>
                    <a:pt x="525" y="12"/>
                  </a:lnTo>
                  <a:lnTo>
                    <a:pt x="514" y="23"/>
                  </a:lnTo>
                  <a:lnTo>
                    <a:pt x="488" y="34"/>
                  </a:lnTo>
                  <a:lnTo>
                    <a:pt x="465" y="45"/>
                  </a:lnTo>
                  <a:lnTo>
                    <a:pt x="439" y="56"/>
                  </a:lnTo>
                  <a:lnTo>
                    <a:pt x="415" y="67"/>
                  </a:lnTo>
                  <a:lnTo>
                    <a:pt x="390" y="76"/>
                  </a:lnTo>
                  <a:lnTo>
                    <a:pt x="366" y="85"/>
                  </a:lnTo>
                  <a:lnTo>
                    <a:pt x="341" y="94"/>
                  </a:lnTo>
                  <a:lnTo>
                    <a:pt x="317" y="103"/>
                  </a:lnTo>
                  <a:lnTo>
                    <a:pt x="259" y="125"/>
                  </a:lnTo>
                  <a:lnTo>
                    <a:pt x="235" y="131"/>
                  </a:lnTo>
                  <a:lnTo>
                    <a:pt x="202" y="158"/>
                  </a:lnTo>
                  <a:lnTo>
                    <a:pt x="197" y="160"/>
                  </a:lnTo>
                  <a:lnTo>
                    <a:pt x="166" y="167"/>
                  </a:lnTo>
                  <a:lnTo>
                    <a:pt x="150" y="172"/>
                  </a:lnTo>
                  <a:lnTo>
                    <a:pt x="80" y="18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6" name="Freeform 56">
              <a:extLst>
                <a:ext uri="{FF2B5EF4-FFF2-40B4-BE49-F238E27FC236}">
                  <a16:creationId xmlns:a16="http://schemas.microsoft.com/office/drawing/2014/main" id="{4C88894C-D6ED-4AC0-A2C1-2D2B16BCA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" y="2109"/>
              <a:ext cx="16" cy="22"/>
            </a:xfrm>
            <a:custGeom>
              <a:avLst/>
              <a:gdLst>
                <a:gd name="T0" fmla="*/ 0 w 33"/>
                <a:gd name="T1" fmla="*/ 42 h 44"/>
                <a:gd name="T2" fmla="*/ 24 w 33"/>
                <a:gd name="T3" fmla="*/ 0 h 44"/>
                <a:gd name="T4" fmla="*/ 33 w 33"/>
                <a:gd name="T5" fmla="*/ 5 h 44"/>
                <a:gd name="T6" fmla="*/ 13 w 33"/>
                <a:gd name="T7" fmla="*/ 44 h 44"/>
                <a:gd name="T8" fmla="*/ 0 w 33"/>
                <a:gd name="T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4">
                  <a:moveTo>
                    <a:pt x="0" y="42"/>
                  </a:moveTo>
                  <a:lnTo>
                    <a:pt x="24" y="0"/>
                  </a:lnTo>
                  <a:lnTo>
                    <a:pt x="33" y="5"/>
                  </a:lnTo>
                  <a:lnTo>
                    <a:pt x="13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7" name="Freeform 57">
              <a:extLst>
                <a:ext uri="{FF2B5EF4-FFF2-40B4-BE49-F238E27FC236}">
                  <a16:creationId xmlns:a16="http://schemas.microsoft.com/office/drawing/2014/main" id="{1661F8D7-92CF-42EB-912D-B5250F862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1949"/>
              <a:ext cx="256" cy="181"/>
            </a:xfrm>
            <a:custGeom>
              <a:avLst/>
              <a:gdLst>
                <a:gd name="T0" fmla="*/ 75 w 512"/>
                <a:gd name="T1" fmla="*/ 362 h 362"/>
                <a:gd name="T2" fmla="*/ 51 w 512"/>
                <a:gd name="T3" fmla="*/ 362 h 362"/>
                <a:gd name="T4" fmla="*/ 18 w 512"/>
                <a:gd name="T5" fmla="*/ 322 h 362"/>
                <a:gd name="T6" fmla="*/ 16 w 512"/>
                <a:gd name="T7" fmla="*/ 307 h 362"/>
                <a:gd name="T8" fmla="*/ 0 w 512"/>
                <a:gd name="T9" fmla="*/ 211 h 362"/>
                <a:gd name="T10" fmla="*/ 33 w 512"/>
                <a:gd name="T11" fmla="*/ 207 h 362"/>
                <a:gd name="T12" fmla="*/ 67 w 512"/>
                <a:gd name="T13" fmla="*/ 205 h 362"/>
                <a:gd name="T14" fmla="*/ 102 w 512"/>
                <a:gd name="T15" fmla="*/ 200 h 362"/>
                <a:gd name="T16" fmla="*/ 136 w 512"/>
                <a:gd name="T17" fmla="*/ 196 h 362"/>
                <a:gd name="T18" fmla="*/ 169 w 512"/>
                <a:gd name="T19" fmla="*/ 189 h 362"/>
                <a:gd name="T20" fmla="*/ 204 w 512"/>
                <a:gd name="T21" fmla="*/ 184 h 362"/>
                <a:gd name="T22" fmla="*/ 237 w 512"/>
                <a:gd name="T23" fmla="*/ 176 h 362"/>
                <a:gd name="T24" fmla="*/ 271 w 512"/>
                <a:gd name="T25" fmla="*/ 169 h 362"/>
                <a:gd name="T26" fmla="*/ 295 w 512"/>
                <a:gd name="T27" fmla="*/ 162 h 362"/>
                <a:gd name="T28" fmla="*/ 328 w 512"/>
                <a:gd name="T29" fmla="*/ 151 h 362"/>
                <a:gd name="T30" fmla="*/ 342 w 512"/>
                <a:gd name="T31" fmla="*/ 145 h 362"/>
                <a:gd name="T32" fmla="*/ 391 w 512"/>
                <a:gd name="T33" fmla="*/ 122 h 362"/>
                <a:gd name="T34" fmla="*/ 402 w 512"/>
                <a:gd name="T35" fmla="*/ 111 h 362"/>
                <a:gd name="T36" fmla="*/ 415 w 512"/>
                <a:gd name="T37" fmla="*/ 102 h 362"/>
                <a:gd name="T38" fmla="*/ 426 w 512"/>
                <a:gd name="T39" fmla="*/ 91 h 362"/>
                <a:gd name="T40" fmla="*/ 439 w 512"/>
                <a:gd name="T41" fmla="*/ 83 h 362"/>
                <a:gd name="T42" fmla="*/ 448 w 512"/>
                <a:gd name="T43" fmla="*/ 72 h 362"/>
                <a:gd name="T44" fmla="*/ 459 w 512"/>
                <a:gd name="T45" fmla="*/ 63 h 362"/>
                <a:gd name="T46" fmla="*/ 468 w 512"/>
                <a:gd name="T47" fmla="*/ 52 h 362"/>
                <a:gd name="T48" fmla="*/ 475 w 512"/>
                <a:gd name="T49" fmla="*/ 42 h 362"/>
                <a:gd name="T50" fmla="*/ 479 w 512"/>
                <a:gd name="T51" fmla="*/ 14 h 362"/>
                <a:gd name="T52" fmla="*/ 479 w 512"/>
                <a:gd name="T53" fmla="*/ 0 h 362"/>
                <a:gd name="T54" fmla="*/ 493 w 512"/>
                <a:gd name="T55" fmla="*/ 20 h 362"/>
                <a:gd name="T56" fmla="*/ 493 w 512"/>
                <a:gd name="T57" fmla="*/ 85 h 362"/>
                <a:gd name="T58" fmla="*/ 512 w 512"/>
                <a:gd name="T59" fmla="*/ 131 h 362"/>
                <a:gd name="T60" fmla="*/ 512 w 512"/>
                <a:gd name="T61" fmla="*/ 169 h 362"/>
                <a:gd name="T62" fmla="*/ 497 w 512"/>
                <a:gd name="T63" fmla="*/ 185 h 362"/>
                <a:gd name="T64" fmla="*/ 482 w 512"/>
                <a:gd name="T65" fmla="*/ 202 h 362"/>
                <a:gd name="T66" fmla="*/ 466 w 512"/>
                <a:gd name="T67" fmla="*/ 218 h 362"/>
                <a:gd name="T68" fmla="*/ 451 w 512"/>
                <a:gd name="T69" fmla="*/ 234 h 362"/>
                <a:gd name="T70" fmla="*/ 435 w 512"/>
                <a:gd name="T71" fmla="*/ 247 h 362"/>
                <a:gd name="T72" fmla="*/ 419 w 512"/>
                <a:gd name="T73" fmla="*/ 260 h 362"/>
                <a:gd name="T74" fmla="*/ 402 w 512"/>
                <a:gd name="T75" fmla="*/ 271 h 362"/>
                <a:gd name="T76" fmla="*/ 390 w 512"/>
                <a:gd name="T77" fmla="*/ 284 h 362"/>
                <a:gd name="T78" fmla="*/ 366 w 512"/>
                <a:gd name="T79" fmla="*/ 296 h 362"/>
                <a:gd name="T80" fmla="*/ 344 w 512"/>
                <a:gd name="T81" fmla="*/ 307 h 362"/>
                <a:gd name="T82" fmla="*/ 322 w 512"/>
                <a:gd name="T83" fmla="*/ 316 h 362"/>
                <a:gd name="T84" fmla="*/ 302 w 512"/>
                <a:gd name="T85" fmla="*/ 327 h 362"/>
                <a:gd name="T86" fmla="*/ 280 w 512"/>
                <a:gd name="T87" fmla="*/ 333 h 362"/>
                <a:gd name="T88" fmla="*/ 260 w 512"/>
                <a:gd name="T89" fmla="*/ 340 h 362"/>
                <a:gd name="T90" fmla="*/ 240 w 512"/>
                <a:gd name="T91" fmla="*/ 345 h 362"/>
                <a:gd name="T92" fmla="*/ 220 w 512"/>
                <a:gd name="T93" fmla="*/ 355 h 362"/>
                <a:gd name="T94" fmla="*/ 75 w 512"/>
                <a:gd name="T95" fmla="*/ 362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362">
                  <a:moveTo>
                    <a:pt x="75" y="362"/>
                  </a:moveTo>
                  <a:lnTo>
                    <a:pt x="51" y="362"/>
                  </a:lnTo>
                  <a:lnTo>
                    <a:pt x="18" y="322"/>
                  </a:lnTo>
                  <a:lnTo>
                    <a:pt x="16" y="307"/>
                  </a:lnTo>
                  <a:lnTo>
                    <a:pt x="0" y="211"/>
                  </a:lnTo>
                  <a:lnTo>
                    <a:pt x="33" y="207"/>
                  </a:lnTo>
                  <a:lnTo>
                    <a:pt x="67" y="205"/>
                  </a:lnTo>
                  <a:lnTo>
                    <a:pt x="102" y="200"/>
                  </a:lnTo>
                  <a:lnTo>
                    <a:pt x="136" y="196"/>
                  </a:lnTo>
                  <a:lnTo>
                    <a:pt x="169" y="189"/>
                  </a:lnTo>
                  <a:lnTo>
                    <a:pt x="204" y="184"/>
                  </a:lnTo>
                  <a:lnTo>
                    <a:pt x="237" y="176"/>
                  </a:lnTo>
                  <a:lnTo>
                    <a:pt x="271" y="169"/>
                  </a:lnTo>
                  <a:lnTo>
                    <a:pt x="295" y="162"/>
                  </a:lnTo>
                  <a:lnTo>
                    <a:pt x="328" y="151"/>
                  </a:lnTo>
                  <a:lnTo>
                    <a:pt x="342" y="145"/>
                  </a:lnTo>
                  <a:lnTo>
                    <a:pt x="391" y="122"/>
                  </a:lnTo>
                  <a:lnTo>
                    <a:pt x="402" y="111"/>
                  </a:lnTo>
                  <a:lnTo>
                    <a:pt x="415" y="102"/>
                  </a:lnTo>
                  <a:lnTo>
                    <a:pt x="426" y="91"/>
                  </a:lnTo>
                  <a:lnTo>
                    <a:pt x="439" y="83"/>
                  </a:lnTo>
                  <a:lnTo>
                    <a:pt x="448" y="72"/>
                  </a:lnTo>
                  <a:lnTo>
                    <a:pt x="459" y="63"/>
                  </a:lnTo>
                  <a:lnTo>
                    <a:pt x="468" y="52"/>
                  </a:lnTo>
                  <a:lnTo>
                    <a:pt x="475" y="42"/>
                  </a:lnTo>
                  <a:lnTo>
                    <a:pt x="479" y="14"/>
                  </a:lnTo>
                  <a:lnTo>
                    <a:pt x="479" y="0"/>
                  </a:lnTo>
                  <a:lnTo>
                    <a:pt x="493" y="20"/>
                  </a:lnTo>
                  <a:lnTo>
                    <a:pt x="493" y="85"/>
                  </a:lnTo>
                  <a:lnTo>
                    <a:pt x="512" y="131"/>
                  </a:lnTo>
                  <a:lnTo>
                    <a:pt x="512" y="169"/>
                  </a:lnTo>
                  <a:lnTo>
                    <a:pt x="497" y="185"/>
                  </a:lnTo>
                  <a:lnTo>
                    <a:pt x="482" y="202"/>
                  </a:lnTo>
                  <a:lnTo>
                    <a:pt x="466" y="218"/>
                  </a:lnTo>
                  <a:lnTo>
                    <a:pt x="451" y="234"/>
                  </a:lnTo>
                  <a:lnTo>
                    <a:pt x="435" y="247"/>
                  </a:lnTo>
                  <a:lnTo>
                    <a:pt x="419" y="260"/>
                  </a:lnTo>
                  <a:lnTo>
                    <a:pt x="402" y="271"/>
                  </a:lnTo>
                  <a:lnTo>
                    <a:pt x="390" y="284"/>
                  </a:lnTo>
                  <a:lnTo>
                    <a:pt x="366" y="296"/>
                  </a:lnTo>
                  <a:lnTo>
                    <a:pt x="344" y="307"/>
                  </a:lnTo>
                  <a:lnTo>
                    <a:pt x="322" y="316"/>
                  </a:lnTo>
                  <a:lnTo>
                    <a:pt x="302" y="327"/>
                  </a:lnTo>
                  <a:lnTo>
                    <a:pt x="280" y="333"/>
                  </a:lnTo>
                  <a:lnTo>
                    <a:pt x="260" y="340"/>
                  </a:lnTo>
                  <a:lnTo>
                    <a:pt x="240" y="345"/>
                  </a:lnTo>
                  <a:lnTo>
                    <a:pt x="220" y="355"/>
                  </a:lnTo>
                  <a:lnTo>
                    <a:pt x="75" y="36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8" name="Freeform 58">
              <a:extLst>
                <a:ext uri="{FF2B5EF4-FFF2-40B4-BE49-F238E27FC236}">
                  <a16:creationId xmlns:a16="http://schemas.microsoft.com/office/drawing/2014/main" id="{46F27179-35F6-422D-8233-1C352E75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2" y="2096"/>
              <a:ext cx="28" cy="30"/>
            </a:xfrm>
            <a:custGeom>
              <a:avLst/>
              <a:gdLst>
                <a:gd name="T0" fmla="*/ 51 w 56"/>
                <a:gd name="T1" fmla="*/ 60 h 60"/>
                <a:gd name="T2" fmla="*/ 31 w 56"/>
                <a:gd name="T3" fmla="*/ 47 h 60"/>
                <a:gd name="T4" fmla="*/ 18 w 56"/>
                <a:gd name="T5" fmla="*/ 36 h 60"/>
                <a:gd name="T6" fmla="*/ 3 w 56"/>
                <a:gd name="T7" fmla="*/ 22 h 60"/>
                <a:gd name="T8" fmla="*/ 0 w 56"/>
                <a:gd name="T9" fmla="*/ 14 h 60"/>
                <a:gd name="T10" fmla="*/ 7 w 56"/>
                <a:gd name="T11" fmla="*/ 0 h 60"/>
                <a:gd name="T12" fmla="*/ 56 w 56"/>
                <a:gd name="T13" fmla="*/ 51 h 60"/>
                <a:gd name="T14" fmla="*/ 51 w 5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60">
                  <a:moveTo>
                    <a:pt x="51" y="60"/>
                  </a:moveTo>
                  <a:lnTo>
                    <a:pt x="31" y="47"/>
                  </a:lnTo>
                  <a:lnTo>
                    <a:pt x="18" y="36"/>
                  </a:lnTo>
                  <a:lnTo>
                    <a:pt x="3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56" y="51"/>
                  </a:lnTo>
                  <a:lnTo>
                    <a:pt x="51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899" name="Freeform 59">
              <a:extLst>
                <a:ext uri="{FF2B5EF4-FFF2-40B4-BE49-F238E27FC236}">
                  <a16:creationId xmlns:a16="http://schemas.microsoft.com/office/drawing/2014/main" id="{DB761AE5-21D7-4144-AA29-15B6138E9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124"/>
              <a:ext cx="47" cy="3"/>
            </a:xfrm>
            <a:custGeom>
              <a:avLst/>
              <a:gdLst>
                <a:gd name="T0" fmla="*/ 66 w 95"/>
                <a:gd name="T1" fmla="*/ 4 h 6"/>
                <a:gd name="T2" fmla="*/ 0 w 95"/>
                <a:gd name="T3" fmla="*/ 0 h 6"/>
                <a:gd name="T4" fmla="*/ 66 w 95"/>
                <a:gd name="T5" fmla="*/ 0 h 6"/>
                <a:gd name="T6" fmla="*/ 95 w 95"/>
                <a:gd name="T7" fmla="*/ 6 h 6"/>
                <a:gd name="T8" fmla="*/ 66 w 95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6">
                  <a:moveTo>
                    <a:pt x="66" y="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95" y="6"/>
                  </a:lnTo>
                  <a:lnTo>
                    <a:pt x="66" y="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0" name="Freeform 60">
              <a:extLst>
                <a:ext uri="{FF2B5EF4-FFF2-40B4-BE49-F238E27FC236}">
                  <a16:creationId xmlns:a16="http://schemas.microsoft.com/office/drawing/2014/main" id="{C571811A-6D76-4DF2-B6F9-B8A9B4705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046"/>
              <a:ext cx="51" cy="80"/>
            </a:xfrm>
            <a:custGeom>
              <a:avLst/>
              <a:gdLst>
                <a:gd name="T0" fmla="*/ 95 w 104"/>
                <a:gd name="T1" fmla="*/ 156 h 160"/>
                <a:gd name="T2" fmla="*/ 33 w 104"/>
                <a:gd name="T3" fmla="*/ 127 h 160"/>
                <a:gd name="T4" fmla="*/ 24 w 104"/>
                <a:gd name="T5" fmla="*/ 103 h 160"/>
                <a:gd name="T6" fmla="*/ 0 w 104"/>
                <a:gd name="T7" fmla="*/ 0 h 160"/>
                <a:gd name="T8" fmla="*/ 71 w 104"/>
                <a:gd name="T9" fmla="*/ 11 h 160"/>
                <a:gd name="T10" fmla="*/ 86 w 104"/>
                <a:gd name="T11" fmla="*/ 112 h 160"/>
                <a:gd name="T12" fmla="*/ 104 w 104"/>
                <a:gd name="T13" fmla="*/ 160 h 160"/>
                <a:gd name="T14" fmla="*/ 95 w 104"/>
                <a:gd name="T15" fmla="*/ 15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160">
                  <a:moveTo>
                    <a:pt x="95" y="156"/>
                  </a:moveTo>
                  <a:lnTo>
                    <a:pt x="33" y="127"/>
                  </a:lnTo>
                  <a:lnTo>
                    <a:pt x="24" y="103"/>
                  </a:lnTo>
                  <a:lnTo>
                    <a:pt x="0" y="0"/>
                  </a:lnTo>
                  <a:lnTo>
                    <a:pt x="71" y="11"/>
                  </a:lnTo>
                  <a:lnTo>
                    <a:pt x="86" y="112"/>
                  </a:lnTo>
                  <a:lnTo>
                    <a:pt x="104" y="160"/>
                  </a:lnTo>
                  <a:lnTo>
                    <a:pt x="95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1" name="Freeform 61">
              <a:extLst>
                <a:ext uri="{FF2B5EF4-FFF2-40B4-BE49-F238E27FC236}">
                  <a16:creationId xmlns:a16="http://schemas.microsoft.com/office/drawing/2014/main" id="{DD8A271A-8D2B-4D7C-BB53-275D8C87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105"/>
              <a:ext cx="8" cy="19"/>
            </a:xfrm>
            <a:custGeom>
              <a:avLst/>
              <a:gdLst>
                <a:gd name="T0" fmla="*/ 16 w 16"/>
                <a:gd name="T1" fmla="*/ 38 h 38"/>
                <a:gd name="T2" fmla="*/ 0 w 16"/>
                <a:gd name="T3" fmla="*/ 18 h 38"/>
                <a:gd name="T4" fmla="*/ 11 w 16"/>
                <a:gd name="T5" fmla="*/ 0 h 38"/>
                <a:gd name="T6" fmla="*/ 16 w 16"/>
                <a:gd name="T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8">
                  <a:moveTo>
                    <a:pt x="16" y="38"/>
                  </a:moveTo>
                  <a:lnTo>
                    <a:pt x="0" y="18"/>
                  </a:lnTo>
                  <a:lnTo>
                    <a:pt x="11" y="0"/>
                  </a:lnTo>
                  <a:lnTo>
                    <a:pt x="16" y="38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2" name="Freeform 62">
              <a:extLst>
                <a:ext uri="{FF2B5EF4-FFF2-40B4-BE49-F238E27FC236}">
                  <a16:creationId xmlns:a16="http://schemas.microsoft.com/office/drawing/2014/main" id="{9855B538-8E7B-4DD4-AF28-75D08E720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5" y="2043"/>
              <a:ext cx="239" cy="81"/>
            </a:xfrm>
            <a:custGeom>
              <a:avLst/>
              <a:gdLst>
                <a:gd name="T0" fmla="*/ 71 w 479"/>
                <a:gd name="T1" fmla="*/ 162 h 162"/>
                <a:gd name="T2" fmla="*/ 0 w 479"/>
                <a:gd name="T3" fmla="*/ 153 h 162"/>
                <a:gd name="T4" fmla="*/ 17 w 479"/>
                <a:gd name="T5" fmla="*/ 148 h 162"/>
                <a:gd name="T6" fmla="*/ 77 w 479"/>
                <a:gd name="T7" fmla="*/ 148 h 162"/>
                <a:gd name="T8" fmla="*/ 151 w 479"/>
                <a:gd name="T9" fmla="*/ 129 h 162"/>
                <a:gd name="T10" fmla="*/ 171 w 479"/>
                <a:gd name="T11" fmla="*/ 120 h 162"/>
                <a:gd name="T12" fmla="*/ 199 w 479"/>
                <a:gd name="T13" fmla="*/ 111 h 162"/>
                <a:gd name="T14" fmla="*/ 255 w 479"/>
                <a:gd name="T15" fmla="*/ 95 h 162"/>
                <a:gd name="T16" fmla="*/ 272 w 479"/>
                <a:gd name="T17" fmla="*/ 87 h 162"/>
                <a:gd name="T18" fmla="*/ 308 w 479"/>
                <a:gd name="T19" fmla="*/ 73 h 162"/>
                <a:gd name="T20" fmla="*/ 322 w 479"/>
                <a:gd name="T21" fmla="*/ 71 h 162"/>
                <a:gd name="T22" fmla="*/ 430 w 479"/>
                <a:gd name="T23" fmla="*/ 11 h 162"/>
                <a:gd name="T24" fmla="*/ 444 w 479"/>
                <a:gd name="T25" fmla="*/ 11 h 162"/>
                <a:gd name="T26" fmla="*/ 459 w 479"/>
                <a:gd name="T27" fmla="*/ 6 h 162"/>
                <a:gd name="T28" fmla="*/ 479 w 479"/>
                <a:gd name="T29" fmla="*/ 0 h 162"/>
                <a:gd name="T30" fmla="*/ 474 w 479"/>
                <a:gd name="T31" fmla="*/ 17 h 162"/>
                <a:gd name="T32" fmla="*/ 463 w 479"/>
                <a:gd name="T33" fmla="*/ 26 h 162"/>
                <a:gd name="T34" fmla="*/ 450 w 479"/>
                <a:gd name="T35" fmla="*/ 26 h 162"/>
                <a:gd name="T36" fmla="*/ 373 w 479"/>
                <a:gd name="T37" fmla="*/ 58 h 162"/>
                <a:gd name="T38" fmla="*/ 343 w 479"/>
                <a:gd name="T39" fmla="*/ 71 h 162"/>
                <a:gd name="T40" fmla="*/ 308 w 479"/>
                <a:gd name="T41" fmla="*/ 80 h 162"/>
                <a:gd name="T42" fmla="*/ 275 w 479"/>
                <a:gd name="T43" fmla="*/ 93 h 162"/>
                <a:gd name="T44" fmla="*/ 241 w 479"/>
                <a:gd name="T45" fmla="*/ 108 h 162"/>
                <a:gd name="T46" fmla="*/ 208 w 479"/>
                <a:gd name="T47" fmla="*/ 122 h 162"/>
                <a:gd name="T48" fmla="*/ 173 w 479"/>
                <a:gd name="T49" fmla="*/ 133 h 162"/>
                <a:gd name="T50" fmla="*/ 140 w 479"/>
                <a:gd name="T51" fmla="*/ 146 h 162"/>
                <a:gd name="T52" fmla="*/ 108 w 479"/>
                <a:gd name="T53" fmla="*/ 155 h 162"/>
                <a:gd name="T54" fmla="*/ 77 w 479"/>
                <a:gd name="T55" fmla="*/ 162 h 162"/>
                <a:gd name="T56" fmla="*/ 71 w 479"/>
                <a:gd name="T57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9" h="162">
                  <a:moveTo>
                    <a:pt x="71" y="162"/>
                  </a:moveTo>
                  <a:lnTo>
                    <a:pt x="0" y="153"/>
                  </a:lnTo>
                  <a:lnTo>
                    <a:pt x="17" y="148"/>
                  </a:lnTo>
                  <a:lnTo>
                    <a:pt x="77" y="148"/>
                  </a:lnTo>
                  <a:lnTo>
                    <a:pt x="151" y="129"/>
                  </a:lnTo>
                  <a:lnTo>
                    <a:pt x="171" y="120"/>
                  </a:lnTo>
                  <a:lnTo>
                    <a:pt x="199" y="111"/>
                  </a:lnTo>
                  <a:lnTo>
                    <a:pt x="255" y="95"/>
                  </a:lnTo>
                  <a:lnTo>
                    <a:pt x="272" y="87"/>
                  </a:lnTo>
                  <a:lnTo>
                    <a:pt x="308" y="73"/>
                  </a:lnTo>
                  <a:lnTo>
                    <a:pt x="322" y="71"/>
                  </a:lnTo>
                  <a:lnTo>
                    <a:pt x="430" y="11"/>
                  </a:lnTo>
                  <a:lnTo>
                    <a:pt x="444" y="11"/>
                  </a:lnTo>
                  <a:lnTo>
                    <a:pt x="459" y="6"/>
                  </a:lnTo>
                  <a:lnTo>
                    <a:pt x="479" y="0"/>
                  </a:lnTo>
                  <a:lnTo>
                    <a:pt x="474" y="17"/>
                  </a:lnTo>
                  <a:lnTo>
                    <a:pt x="463" y="26"/>
                  </a:lnTo>
                  <a:lnTo>
                    <a:pt x="450" y="26"/>
                  </a:lnTo>
                  <a:lnTo>
                    <a:pt x="373" y="58"/>
                  </a:lnTo>
                  <a:lnTo>
                    <a:pt x="343" y="71"/>
                  </a:lnTo>
                  <a:lnTo>
                    <a:pt x="308" y="80"/>
                  </a:lnTo>
                  <a:lnTo>
                    <a:pt x="275" y="93"/>
                  </a:lnTo>
                  <a:lnTo>
                    <a:pt x="241" y="108"/>
                  </a:lnTo>
                  <a:lnTo>
                    <a:pt x="208" y="122"/>
                  </a:lnTo>
                  <a:lnTo>
                    <a:pt x="173" y="133"/>
                  </a:lnTo>
                  <a:lnTo>
                    <a:pt x="140" y="146"/>
                  </a:lnTo>
                  <a:lnTo>
                    <a:pt x="108" y="155"/>
                  </a:lnTo>
                  <a:lnTo>
                    <a:pt x="77" y="162"/>
                  </a:lnTo>
                  <a:lnTo>
                    <a:pt x="71" y="162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3" name="Freeform 63">
              <a:extLst>
                <a:ext uri="{FF2B5EF4-FFF2-40B4-BE49-F238E27FC236}">
                  <a16:creationId xmlns:a16="http://schemas.microsoft.com/office/drawing/2014/main" id="{885D44E1-8DE8-46AA-A77C-F10A553E7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" y="1935"/>
              <a:ext cx="81" cy="184"/>
            </a:xfrm>
            <a:custGeom>
              <a:avLst/>
              <a:gdLst>
                <a:gd name="T0" fmla="*/ 135 w 162"/>
                <a:gd name="T1" fmla="*/ 367 h 367"/>
                <a:gd name="T2" fmla="*/ 124 w 162"/>
                <a:gd name="T3" fmla="*/ 364 h 367"/>
                <a:gd name="T4" fmla="*/ 82 w 162"/>
                <a:gd name="T5" fmla="*/ 322 h 367"/>
                <a:gd name="T6" fmla="*/ 70 w 162"/>
                <a:gd name="T7" fmla="*/ 311 h 367"/>
                <a:gd name="T8" fmla="*/ 64 w 162"/>
                <a:gd name="T9" fmla="*/ 296 h 367"/>
                <a:gd name="T10" fmla="*/ 51 w 162"/>
                <a:gd name="T11" fmla="*/ 280 h 367"/>
                <a:gd name="T12" fmla="*/ 51 w 162"/>
                <a:gd name="T13" fmla="*/ 271 h 367"/>
                <a:gd name="T14" fmla="*/ 37 w 162"/>
                <a:gd name="T15" fmla="*/ 240 h 367"/>
                <a:gd name="T16" fmla="*/ 35 w 162"/>
                <a:gd name="T17" fmla="*/ 227 h 367"/>
                <a:gd name="T18" fmla="*/ 13 w 162"/>
                <a:gd name="T19" fmla="*/ 185 h 367"/>
                <a:gd name="T20" fmla="*/ 8 w 162"/>
                <a:gd name="T21" fmla="*/ 151 h 367"/>
                <a:gd name="T22" fmla="*/ 4 w 162"/>
                <a:gd name="T23" fmla="*/ 136 h 367"/>
                <a:gd name="T24" fmla="*/ 0 w 162"/>
                <a:gd name="T25" fmla="*/ 116 h 367"/>
                <a:gd name="T26" fmla="*/ 2 w 162"/>
                <a:gd name="T27" fmla="*/ 98 h 367"/>
                <a:gd name="T28" fmla="*/ 2 w 162"/>
                <a:gd name="T29" fmla="*/ 81 h 367"/>
                <a:gd name="T30" fmla="*/ 6 w 162"/>
                <a:gd name="T31" fmla="*/ 65 h 367"/>
                <a:gd name="T32" fmla="*/ 8 w 162"/>
                <a:gd name="T33" fmla="*/ 49 h 367"/>
                <a:gd name="T34" fmla="*/ 13 w 162"/>
                <a:gd name="T35" fmla="*/ 32 h 367"/>
                <a:gd name="T36" fmla="*/ 17 w 162"/>
                <a:gd name="T37" fmla="*/ 16 h 367"/>
                <a:gd name="T38" fmla="*/ 22 w 162"/>
                <a:gd name="T39" fmla="*/ 0 h 367"/>
                <a:gd name="T40" fmla="*/ 111 w 162"/>
                <a:gd name="T41" fmla="*/ 20 h 367"/>
                <a:gd name="T42" fmla="*/ 97 w 162"/>
                <a:gd name="T43" fmla="*/ 52 h 367"/>
                <a:gd name="T44" fmla="*/ 97 w 162"/>
                <a:gd name="T45" fmla="*/ 63 h 367"/>
                <a:gd name="T46" fmla="*/ 93 w 162"/>
                <a:gd name="T47" fmla="*/ 160 h 367"/>
                <a:gd name="T48" fmla="*/ 117 w 162"/>
                <a:gd name="T49" fmla="*/ 223 h 367"/>
                <a:gd name="T50" fmla="*/ 124 w 162"/>
                <a:gd name="T51" fmla="*/ 240 h 367"/>
                <a:gd name="T52" fmla="*/ 135 w 162"/>
                <a:gd name="T53" fmla="*/ 263 h 367"/>
                <a:gd name="T54" fmla="*/ 141 w 162"/>
                <a:gd name="T55" fmla="*/ 278 h 367"/>
                <a:gd name="T56" fmla="*/ 150 w 162"/>
                <a:gd name="T57" fmla="*/ 296 h 367"/>
                <a:gd name="T58" fmla="*/ 153 w 162"/>
                <a:gd name="T59" fmla="*/ 307 h 367"/>
                <a:gd name="T60" fmla="*/ 155 w 162"/>
                <a:gd name="T61" fmla="*/ 313 h 367"/>
                <a:gd name="T62" fmla="*/ 162 w 162"/>
                <a:gd name="T63" fmla="*/ 351 h 367"/>
                <a:gd name="T64" fmla="*/ 153 w 162"/>
                <a:gd name="T65" fmla="*/ 367 h 367"/>
                <a:gd name="T66" fmla="*/ 135 w 162"/>
                <a:gd name="T67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367">
                  <a:moveTo>
                    <a:pt x="135" y="367"/>
                  </a:moveTo>
                  <a:lnTo>
                    <a:pt x="124" y="364"/>
                  </a:lnTo>
                  <a:lnTo>
                    <a:pt x="82" y="322"/>
                  </a:lnTo>
                  <a:lnTo>
                    <a:pt x="70" y="311"/>
                  </a:lnTo>
                  <a:lnTo>
                    <a:pt x="64" y="296"/>
                  </a:lnTo>
                  <a:lnTo>
                    <a:pt x="51" y="280"/>
                  </a:lnTo>
                  <a:lnTo>
                    <a:pt x="51" y="271"/>
                  </a:lnTo>
                  <a:lnTo>
                    <a:pt x="37" y="240"/>
                  </a:lnTo>
                  <a:lnTo>
                    <a:pt x="35" y="227"/>
                  </a:lnTo>
                  <a:lnTo>
                    <a:pt x="13" y="185"/>
                  </a:lnTo>
                  <a:lnTo>
                    <a:pt x="8" y="151"/>
                  </a:lnTo>
                  <a:lnTo>
                    <a:pt x="4" y="136"/>
                  </a:lnTo>
                  <a:lnTo>
                    <a:pt x="0" y="116"/>
                  </a:lnTo>
                  <a:lnTo>
                    <a:pt x="2" y="98"/>
                  </a:lnTo>
                  <a:lnTo>
                    <a:pt x="2" y="81"/>
                  </a:lnTo>
                  <a:lnTo>
                    <a:pt x="6" y="65"/>
                  </a:lnTo>
                  <a:lnTo>
                    <a:pt x="8" y="49"/>
                  </a:lnTo>
                  <a:lnTo>
                    <a:pt x="13" y="32"/>
                  </a:lnTo>
                  <a:lnTo>
                    <a:pt x="17" y="16"/>
                  </a:lnTo>
                  <a:lnTo>
                    <a:pt x="22" y="0"/>
                  </a:lnTo>
                  <a:lnTo>
                    <a:pt x="111" y="20"/>
                  </a:lnTo>
                  <a:lnTo>
                    <a:pt x="97" y="52"/>
                  </a:lnTo>
                  <a:lnTo>
                    <a:pt x="97" y="63"/>
                  </a:lnTo>
                  <a:lnTo>
                    <a:pt x="93" y="160"/>
                  </a:lnTo>
                  <a:lnTo>
                    <a:pt x="117" y="223"/>
                  </a:lnTo>
                  <a:lnTo>
                    <a:pt x="124" y="240"/>
                  </a:lnTo>
                  <a:lnTo>
                    <a:pt x="135" y="263"/>
                  </a:lnTo>
                  <a:lnTo>
                    <a:pt x="141" y="278"/>
                  </a:lnTo>
                  <a:lnTo>
                    <a:pt x="150" y="296"/>
                  </a:lnTo>
                  <a:lnTo>
                    <a:pt x="153" y="307"/>
                  </a:lnTo>
                  <a:lnTo>
                    <a:pt x="155" y="313"/>
                  </a:lnTo>
                  <a:lnTo>
                    <a:pt x="162" y="351"/>
                  </a:lnTo>
                  <a:lnTo>
                    <a:pt x="153" y="367"/>
                  </a:lnTo>
                  <a:lnTo>
                    <a:pt x="135" y="36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4" name="Freeform 64">
              <a:extLst>
                <a:ext uri="{FF2B5EF4-FFF2-40B4-BE49-F238E27FC236}">
                  <a16:creationId xmlns:a16="http://schemas.microsoft.com/office/drawing/2014/main" id="{F5F50078-85FF-4ACE-9196-59578D8EF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4" y="2102"/>
              <a:ext cx="122" cy="18"/>
            </a:xfrm>
            <a:custGeom>
              <a:avLst/>
              <a:gdLst>
                <a:gd name="T0" fmla="*/ 229 w 246"/>
                <a:gd name="T1" fmla="*/ 35 h 35"/>
                <a:gd name="T2" fmla="*/ 0 w 246"/>
                <a:gd name="T3" fmla="*/ 0 h 35"/>
                <a:gd name="T4" fmla="*/ 246 w 246"/>
                <a:gd name="T5" fmla="*/ 30 h 35"/>
                <a:gd name="T6" fmla="*/ 229 w 246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35">
                  <a:moveTo>
                    <a:pt x="229" y="35"/>
                  </a:moveTo>
                  <a:lnTo>
                    <a:pt x="0" y="0"/>
                  </a:lnTo>
                  <a:lnTo>
                    <a:pt x="246" y="30"/>
                  </a:lnTo>
                  <a:lnTo>
                    <a:pt x="229" y="35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5" name="Freeform 65">
              <a:extLst>
                <a:ext uri="{FF2B5EF4-FFF2-40B4-BE49-F238E27FC236}">
                  <a16:creationId xmlns:a16="http://schemas.microsoft.com/office/drawing/2014/main" id="{643C21FF-A25C-4999-A585-33FB4BFBD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112"/>
              <a:ext cx="9" cy="5"/>
            </a:xfrm>
            <a:custGeom>
              <a:avLst/>
              <a:gdLst>
                <a:gd name="T0" fmla="*/ 16 w 16"/>
                <a:gd name="T1" fmla="*/ 10 h 10"/>
                <a:gd name="T2" fmla="*/ 0 w 16"/>
                <a:gd name="T3" fmla="*/ 0 h 10"/>
                <a:gd name="T4" fmla="*/ 16 w 16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0">
                  <a:moveTo>
                    <a:pt x="16" y="10"/>
                  </a:moveTo>
                  <a:lnTo>
                    <a:pt x="0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6" name="Freeform 66">
              <a:extLst>
                <a:ext uri="{FF2B5EF4-FFF2-40B4-BE49-F238E27FC236}">
                  <a16:creationId xmlns:a16="http://schemas.microsoft.com/office/drawing/2014/main" id="{B44F8D3A-5668-41CB-84C4-4DD5BFF4C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9" cy="2"/>
            </a:xfrm>
            <a:custGeom>
              <a:avLst/>
              <a:gdLst>
                <a:gd name="T0" fmla="*/ 18 w 18"/>
                <a:gd name="T1" fmla="*/ 4 h 4"/>
                <a:gd name="T2" fmla="*/ 0 w 18"/>
                <a:gd name="T3" fmla="*/ 0 h 4"/>
                <a:gd name="T4" fmla="*/ 18 w 1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4">
                  <a:moveTo>
                    <a:pt x="18" y="4"/>
                  </a:moveTo>
                  <a:lnTo>
                    <a:pt x="0" y="0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7" name="Freeform 67">
              <a:extLst>
                <a:ext uri="{FF2B5EF4-FFF2-40B4-BE49-F238E27FC236}">
                  <a16:creationId xmlns:a16="http://schemas.microsoft.com/office/drawing/2014/main" id="{DD51D4AE-1830-404D-9C8B-6C92E1025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1" cy="2"/>
            </a:xfrm>
            <a:custGeom>
              <a:avLst/>
              <a:gdLst>
                <a:gd name="T0" fmla="*/ 22 w 22"/>
                <a:gd name="T1" fmla="*/ 4 h 4"/>
                <a:gd name="T2" fmla="*/ 0 w 22"/>
                <a:gd name="T3" fmla="*/ 0 h 4"/>
                <a:gd name="T4" fmla="*/ 22 w 2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4">
                  <a:moveTo>
                    <a:pt x="22" y="4"/>
                  </a:moveTo>
                  <a:lnTo>
                    <a:pt x="0" y="0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8" name="Freeform 68">
              <a:extLst>
                <a:ext uri="{FF2B5EF4-FFF2-40B4-BE49-F238E27FC236}">
                  <a16:creationId xmlns:a16="http://schemas.microsoft.com/office/drawing/2014/main" id="{130B189B-96FA-4A11-8C7E-D46F9EDD1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115"/>
              <a:ext cx="12" cy="2"/>
            </a:xfrm>
            <a:custGeom>
              <a:avLst/>
              <a:gdLst>
                <a:gd name="T0" fmla="*/ 23 w 23"/>
                <a:gd name="T1" fmla="*/ 4 h 4"/>
                <a:gd name="T2" fmla="*/ 0 w 23"/>
                <a:gd name="T3" fmla="*/ 0 h 4"/>
                <a:gd name="T4" fmla="*/ 23 w 23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4">
                  <a:moveTo>
                    <a:pt x="23" y="4"/>
                  </a:moveTo>
                  <a:lnTo>
                    <a:pt x="0" y="0"/>
                  </a:lnTo>
                  <a:lnTo>
                    <a:pt x="23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09" name="Freeform 69">
              <a:extLst>
                <a:ext uri="{FF2B5EF4-FFF2-40B4-BE49-F238E27FC236}">
                  <a16:creationId xmlns:a16="http://schemas.microsoft.com/office/drawing/2014/main" id="{1697D462-00A7-40B2-8EB9-6D96B24E0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035"/>
              <a:ext cx="381" cy="75"/>
            </a:xfrm>
            <a:custGeom>
              <a:avLst/>
              <a:gdLst>
                <a:gd name="T0" fmla="*/ 309 w 763"/>
                <a:gd name="T1" fmla="*/ 151 h 151"/>
                <a:gd name="T2" fmla="*/ 240 w 763"/>
                <a:gd name="T3" fmla="*/ 144 h 151"/>
                <a:gd name="T4" fmla="*/ 29 w 763"/>
                <a:gd name="T5" fmla="*/ 111 h 151"/>
                <a:gd name="T6" fmla="*/ 0 w 763"/>
                <a:gd name="T7" fmla="*/ 87 h 151"/>
                <a:gd name="T8" fmla="*/ 43 w 763"/>
                <a:gd name="T9" fmla="*/ 93 h 151"/>
                <a:gd name="T10" fmla="*/ 87 w 763"/>
                <a:gd name="T11" fmla="*/ 100 h 151"/>
                <a:gd name="T12" fmla="*/ 131 w 763"/>
                <a:gd name="T13" fmla="*/ 109 h 151"/>
                <a:gd name="T14" fmla="*/ 174 w 763"/>
                <a:gd name="T15" fmla="*/ 118 h 151"/>
                <a:gd name="T16" fmla="*/ 218 w 763"/>
                <a:gd name="T17" fmla="*/ 125 h 151"/>
                <a:gd name="T18" fmla="*/ 262 w 763"/>
                <a:gd name="T19" fmla="*/ 133 h 151"/>
                <a:gd name="T20" fmla="*/ 306 w 763"/>
                <a:gd name="T21" fmla="*/ 136 h 151"/>
                <a:gd name="T22" fmla="*/ 349 w 763"/>
                <a:gd name="T23" fmla="*/ 140 h 151"/>
                <a:gd name="T24" fmla="*/ 404 w 763"/>
                <a:gd name="T25" fmla="*/ 134 h 151"/>
                <a:gd name="T26" fmla="*/ 453 w 763"/>
                <a:gd name="T27" fmla="*/ 122 h 151"/>
                <a:gd name="T28" fmla="*/ 466 w 763"/>
                <a:gd name="T29" fmla="*/ 113 h 151"/>
                <a:gd name="T30" fmla="*/ 513 w 763"/>
                <a:gd name="T31" fmla="*/ 102 h 151"/>
                <a:gd name="T32" fmla="*/ 548 w 763"/>
                <a:gd name="T33" fmla="*/ 87 h 151"/>
                <a:gd name="T34" fmla="*/ 566 w 763"/>
                <a:gd name="T35" fmla="*/ 80 h 151"/>
                <a:gd name="T36" fmla="*/ 593 w 763"/>
                <a:gd name="T37" fmla="*/ 69 h 151"/>
                <a:gd name="T38" fmla="*/ 611 w 763"/>
                <a:gd name="T39" fmla="*/ 63 h 151"/>
                <a:gd name="T40" fmla="*/ 621 w 763"/>
                <a:gd name="T41" fmla="*/ 56 h 151"/>
                <a:gd name="T42" fmla="*/ 635 w 763"/>
                <a:gd name="T43" fmla="*/ 51 h 151"/>
                <a:gd name="T44" fmla="*/ 717 w 763"/>
                <a:gd name="T45" fmla="*/ 18 h 151"/>
                <a:gd name="T46" fmla="*/ 739 w 763"/>
                <a:gd name="T47" fmla="*/ 13 h 151"/>
                <a:gd name="T48" fmla="*/ 763 w 763"/>
                <a:gd name="T49" fmla="*/ 0 h 151"/>
                <a:gd name="T50" fmla="*/ 613 w 763"/>
                <a:gd name="T51" fmla="*/ 78 h 151"/>
                <a:gd name="T52" fmla="*/ 599 w 763"/>
                <a:gd name="T53" fmla="*/ 83 h 151"/>
                <a:gd name="T54" fmla="*/ 584 w 763"/>
                <a:gd name="T55" fmla="*/ 89 h 151"/>
                <a:gd name="T56" fmla="*/ 560 w 763"/>
                <a:gd name="T57" fmla="*/ 102 h 151"/>
                <a:gd name="T58" fmla="*/ 531 w 763"/>
                <a:gd name="T59" fmla="*/ 103 h 151"/>
                <a:gd name="T60" fmla="*/ 477 w 763"/>
                <a:gd name="T61" fmla="*/ 122 h 151"/>
                <a:gd name="T62" fmla="*/ 415 w 763"/>
                <a:gd name="T63" fmla="*/ 149 h 151"/>
                <a:gd name="T64" fmla="*/ 397 w 763"/>
                <a:gd name="T65" fmla="*/ 151 h 151"/>
                <a:gd name="T66" fmla="*/ 386 w 763"/>
                <a:gd name="T67" fmla="*/ 151 h 151"/>
                <a:gd name="T68" fmla="*/ 362 w 763"/>
                <a:gd name="T69" fmla="*/ 151 h 151"/>
                <a:gd name="T70" fmla="*/ 315 w 763"/>
                <a:gd name="T71" fmla="*/ 151 h 151"/>
                <a:gd name="T72" fmla="*/ 309 w 763"/>
                <a:gd name="T73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63" h="151">
                  <a:moveTo>
                    <a:pt x="309" y="151"/>
                  </a:moveTo>
                  <a:lnTo>
                    <a:pt x="240" y="144"/>
                  </a:lnTo>
                  <a:lnTo>
                    <a:pt x="29" y="111"/>
                  </a:lnTo>
                  <a:lnTo>
                    <a:pt x="0" y="87"/>
                  </a:lnTo>
                  <a:lnTo>
                    <a:pt x="43" y="93"/>
                  </a:lnTo>
                  <a:lnTo>
                    <a:pt x="87" y="100"/>
                  </a:lnTo>
                  <a:lnTo>
                    <a:pt x="131" y="109"/>
                  </a:lnTo>
                  <a:lnTo>
                    <a:pt x="174" y="118"/>
                  </a:lnTo>
                  <a:lnTo>
                    <a:pt x="218" y="125"/>
                  </a:lnTo>
                  <a:lnTo>
                    <a:pt x="262" y="133"/>
                  </a:lnTo>
                  <a:lnTo>
                    <a:pt x="306" y="136"/>
                  </a:lnTo>
                  <a:lnTo>
                    <a:pt x="349" y="140"/>
                  </a:lnTo>
                  <a:lnTo>
                    <a:pt x="404" y="134"/>
                  </a:lnTo>
                  <a:lnTo>
                    <a:pt x="453" y="122"/>
                  </a:lnTo>
                  <a:lnTo>
                    <a:pt x="466" y="113"/>
                  </a:lnTo>
                  <a:lnTo>
                    <a:pt x="513" y="102"/>
                  </a:lnTo>
                  <a:lnTo>
                    <a:pt x="548" y="87"/>
                  </a:lnTo>
                  <a:lnTo>
                    <a:pt x="566" y="80"/>
                  </a:lnTo>
                  <a:lnTo>
                    <a:pt x="593" y="69"/>
                  </a:lnTo>
                  <a:lnTo>
                    <a:pt x="611" y="63"/>
                  </a:lnTo>
                  <a:lnTo>
                    <a:pt x="621" y="56"/>
                  </a:lnTo>
                  <a:lnTo>
                    <a:pt x="635" y="51"/>
                  </a:lnTo>
                  <a:lnTo>
                    <a:pt x="717" y="18"/>
                  </a:lnTo>
                  <a:lnTo>
                    <a:pt x="739" y="13"/>
                  </a:lnTo>
                  <a:lnTo>
                    <a:pt x="763" y="0"/>
                  </a:lnTo>
                  <a:lnTo>
                    <a:pt x="613" y="78"/>
                  </a:lnTo>
                  <a:lnTo>
                    <a:pt x="599" y="83"/>
                  </a:lnTo>
                  <a:lnTo>
                    <a:pt x="584" y="89"/>
                  </a:lnTo>
                  <a:lnTo>
                    <a:pt x="560" y="102"/>
                  </a:lnTo>
                  <a:lnTo>
                    <a:pt x="531" y="103"/>
                  </a:lnTo>
                  <a:lnTo>
                    <a:pt x="477" y="122"/>
                  </a:lnTo>
                  <a:lnTo>
                    <a:pt x="415" y="149"/>
                  </a:lnTo>
                  <a:lnTo>
                    <a:pt x="397" y="151"/>
                  </a:lnTo>
                  <a:lnTo>
                    <a:pt x="386" y="151"/>
                  </a:lnTo>
                  <a:lnTo>
                    <a:pt x="362" y="151"/>
                  </a:lnTo>
                  <a:lnTo>
                    <a:pt x="315" y="151"/>
                  </a:lnTo>
                  <a:lnTo>
                    <a:pt x="309" y="15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0" name="Freeform 70">
              <a:extLst>
                <a:ext uri="{FF2B5EF4-FFF2-40B4-BE49-F238E27FC236}">
                  <a16:creationId xmlns:a16="http://schemas.microsoft.com/office/drawing/2014/main" id="{B363AA27-05CB-4826-A980-644B979E3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78" cy="24"/>
            </a:xfrm>
            <a:custGeom>
              <a:avLst/>
              <a:gdLst>
                <a:gd name="T0" fmla="*/ 154 w 154"/>
                <a:gd name="T1" fmla="*/ 48 h 48"/>
                <a:gd name="T2" fmla="*/ 0 w 154"/>
                <a:gd name="T3" fmla="*/ 0 h 48"/>
                <a:gd name="T4" fmla="*/ 154 w 154"/>
                <a:gd name="T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48">
                  <a:moveTo>
                    <a:pt x="154" y="48"/>
                  </a:moveTo>
                  <a:lnTo>
                    <a:pt x="0" y="0"/>
                  </a:lnTo>
                  <a:lnTo>
                    <a:pt x="154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1" name="Freeform 71">
              <a:extLst>
                <a:ext uri="{FF2B5EF4-FFF2-40B4-BE49-F238E27FC236}">
                  <a16:creationId xmlns:a16="http://schemas.microsoft.com/office/drawing/2014/main" id="{8D26055A-A33A-4928-8A6F-41C4F8A53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0" cy="25"/>
            </a:xfrm>
            <a:custGeom>
              <a:avLst/>
              <a:gdLst>
                <a:gd name="T0" fmla="*/ 160 w 160"/>
                <a:gd name="T1" fmla="*/ 49 h 49"/>
                <a:gd name="T2" fmla="*/ 0 w 160"/>
                <a:gd name="T3" fmla="*/ 0 h 49"/>
                <a:gd name="T4" fmla="*/ 160 w 160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" h="49">
                  <a:moveTo>
                    <a:pt x="160" y="49"/>
                  </a:moveTo>
                  <a:lnTo>
                    <a:pt x="0" y="0"/>
                  </a:lnTo>
                  <a:lnTo>
                    <a:pt x="16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2" name="Freeform 72">
              <a:extLst>
                <a:ext uri="{FF2B5EF4-FFF2-40B4-BE49-F238E27FC236}">
                  <a16:creationId xmlns:a16="http://schemas.microsoft.com/office/drawing/2014/main" id="{0A862112-3344-412C-9F34-13201F89F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083"/>
              <a:ext cx="82" cy="25"/>
            </a:xfrm>
            <a:custGeom>
              <a:avLst/>
              <a:gdLst>
                <a:gd name="T0" fmla="*/ 163 w 163"/>
                <a:gd name="T1" fmla="*/ 49 h 49"/>
                <a:gd name="T2" fmla="*/ 0 w 163"/>
                <a:gd name="T3" fmla="*/ 0 h 49"/>
                <a:gd name="T4" fmla="*/ 163 w 163"/>
                <a:gd name="T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3" h="49">
                  <a:moveTo>
                    <a:pt x="163" y="49"/>
                  </a:moveTo>
                  <a:lnTo>
                    <a:pt x="0" y="0"/>
                  </a:lnTo>
                  <a:lnTo>
                    <a:pt x="163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3" name="Freeform 73">
              <a:extLst>
                <a:ext uri="{FF2B5EF4-FFF2-40B4-BE49-F238E27FC236}">
                  <a16:creationId xmlns:a16="http://schemas.microsoft.com/office/drawing/2014/main" id="{E35A129A-EC6E-43A5-A32E-F32BBCD43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830"/>
              <a:ext cx="364" cy="272"/>
            </a:xfrm>
            <a:custGeom>
              <a:avLst/>
              <a:gdLst>
                <a:gd name="T0" fmla="*/ 67 w 728"/>
                <a:gd name="T1" fmla="*/ 537 h 544"/>
                <a:gd name="T2" fmla="*/ 25 w 728"/>
                <a:gd name="T3" fmla="*/ 506 h 544"/>
                <a:gd name="T4" fmla="*/ 0 w 728"/>
                <a:gd name="T5" fmla="*/ 406 h 544"/>
                <a:gd name="T6" fmla="*/ 5 w 728"/>
                <a:gd name="T7" fmla="*/ 311 h 544"/>
                <a:gd name="T8" fmla="*/ 14 w 728"/>
                <a:gd name="T9" fmla="*/ 217 h 544"/>
                <a:gd name="T10" fmla="*/ 16 w 728"/>
                <a:gd name="T11" fmla="*/ 124 h 544"/>
                <a:gd name="T12" fmla="*/ 29 w 728"/>
                <a:gd name="T13" fmla="*/ 22 h 544"/>
                <a:gd name="T14" fmla="*/ 54 w 728"/>
                <a:gd name="T15" fmla="*/ 2 h 544"/>
                <a:gd name="T16" fmla="*/ 74 w 728"/>
                <a:gd name="T17" fmla="*/ 4 h 544"/>
                <a:gd name="T18" fmla="*/ 96 w 728"/>
                <a:gd name="T19" fmla="*/ 17 h 544"/>
                <a:gd name="T20" fmla="*/ 116 w 728"/>
                <a:gd name="T21" fmla="*/ 37 h 544"/>
                <a:gd name="T22" fmla="*/ 138 w 728"/>
                <a:gd name="T23" fmla="*/ 60 h 544"/>
                <a:gd name="T24" fmla="*/ 162 w 728"/>
                <a:gd name="T25" fmla="*/ 80 h 544"/>
                <a:gd name="T26" fmla="*/ 182 w 728"/>
                <a:gd name="T27" fmla="*/ 102 h 544"/>
                <a:gd name="T28" fmla="*/ 200 w 728"/>
                <a:gd name="T29" fmla="*/ 124 h 544"/>
                <a:gd name="T30" fmla="*/ 222 w 728"/>
                <a:gd name="T31" fmla="*/ 146 h 544"/>
                <a:gd name="T32" fmla="*/ 304 w 728"/>
                <a:gd name="T33" fmla="*/ 235 h 544"/>
                <a:gd name="T34" fmla="*/ 362 w 728"/>
                <a:gd name="T35" fmla="*/ 288 h 544"/>
                <a:gd name="T36" fmla="*/ 427 w 728"/>
                <a:gd name="T37" fmla="*/ 313 h 544"/>
                <a:gd name="T38" fmla="*/ 493 w 728"/>
                <a:gd name="T39" fmla="*/ 315 h 544"/>
                <a:gd name="T40" fmla="*/ 559 w 728"/>
                <a:gd name="T41" fmla="*/ 301 h 544"/>
                <a:gd name="T42" fmla="*/ 690 w 728"/>
                <a:gd name="T43" fmla="*/ 257 h 544"/>
                <a:gd name="T44" fmla="*/ 706 w 728"/>
                <a:gd name="T45" fmla="*/ 268 h 544"/>
                <a:gd name="T46" fmla="*/ 719 w 728"/>
                <a:gd name="T47" fmla="*/ 284 h 544"/>
                <a:gd name="T48" fmla="*/ 728 w 728"/>
                <a:gd name="T49" fmla="*/ 315 h 544"/>
                <a:gd name="T50" fmla="*/ 726 w 728"/>
                <a:gd name="T51" fmla="*/ 353 h 544"/>
                <a:gd name="T52" fmla="*/ 713 w 728"/>
                <a:gd name="T53" fmla="*/ 392 h 544"/>
                <a:gd name="T54" fmla="*/ 690 w 728"/>
                <a:gd name="T55" fmla="*/ 430 h 544"/>
                <a:gd name="T56" fmla="*/ 657 w 728"/>
                <a:gd name="T57" fmla="*/ 464 h 544"/>
                <a:gd name="T58" fmla="*/ 615 w 728"/>
                <a:gd name="T59" fmla="*/ 481 h 544"/>
                <a:gd name="T60" fmla="*/ 571 w 728"/>
                <a:gd name="T61" fmla="*/ 479 h 544"/>
                <a:gd name="T62" fmla="*/ 529 w 728"/>
                <a:gd name="T63" fmla="*/ 468 h 544"/>
                <a:gd name="T64" fmla="*/ 486 w 728"/>
                <a:gd name="T65" fmla="*/ 455 h 544"/>
                <a:gd name="T66" fmla="*/ 458 w 728"/>
                <a:gd name="T67" fmla="*/ 452 h 544"/>
                <a:gd name="T68" fmla="*/ 467 w 728"/>
                <a:gd name="T69" fmla="*/ 475 h 544"/>
                <a:gd name="T70" fmla="*/ 416 w 728"/>
                <a:gd name="T71" fmla="*/ 484 h 544"/>
                <a:gd name="T72" fmla="*/ 367 w 728"/>
                <a:gd name="T73" fmla="*/ 493 h 544"/>
                <a:gd name="T74" fmla="*/ 318 w 728"/>
                <a:gd name="T75" fmla="*/ 495 h 544"/>
                <a:gd name="T76" fmla="*/ 269 w 728"/>
                <a:gd name="T77" fmla="*/ 488 h 544"/>
                <a:gd name="T78" fmla="*/ 271 w 728"/>
                <a:gd name="T79" fmla="*/ 506 h 544"/>
                <a:gd name="T80" fmla="*/ 214 w 728"/>
                <a:gd name="T81" fmla="*/ 537 h 544"/>
                <a:gd name="T82" fmla="*/ 213 w 728"/>
                <a:gd name="T83" fmla="*/ 504 h 544"/>
                <a:gd name="T84" fmla="*/ 225 w 728"/>
                <a:gd name="T85" fmla="*/ 444 h 544"/>
                <a:gd name="T86" fmla="*/ 229 w 728"/>
                <a:gd name="T87" fmla="*/ 386 h 544"/>
                <a:gd name="T88" fmla="*/ 236 w 728"/>
                <a:gd name="T89" fmla="*/ 328 h 544"/>
                <a:gd name="T90" fmla="*/ 254 w 728"/>
                <a:gd name="T91" fmla="*/ 262 h 544"/>
                <a:gd name="T92" fmla="*/ 242 w 728"/>
                <a:gd name="T93" fmla="*/ 273 h 544"/>
                <a:gd name="T94" fmla="*/ 200 w 728"/>
                <a:gd name="T95" fmla="*/ 226 h 544"/>
                <a:gd name="T96" fmla="*/ 182 w 728"/>
                <a:gd name="T97" fmla="*/ 219 h 544"/>
                <a:gd name="T98" fmla="*/ 200 w 728"/>
                <a:gd name="T99" fmla="*/ 259 h 544"/>
                <a:gd name="T100" fmla="*/ 213 w 728"/>
                <a:gd name="T101" fmla="*/ 322 h 544"/>
                <a:gd name="T102" fmla="*/ 216 w 728"/>
                <a:gd name="T103" fmla="*/ 388 h 544"/>
                <a:gd name="T104" fmla="*/ 205 w 728"/>
                <a:gd name="T105" fmla="*/ 452 h 544"/>
                <a:gd name="T106" fmla="*/ 174 w 728"/>
                <a:gd name="T107" fmla="*/ 517 h 544"/>
                <a:gd name="T108" fmla="*/ 85 w 728"/>
                <a:gd name="T109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8" h="544">
                  <a:moveTo>
                    <a:pt x="85" y="544"/>
                  </a:moveTo>
                  <a:lnTo>
                    <a:pt x="67" y="537"/>
                  </a:lnTo>
                  <a:lnTo>
                    <a:pt x="30" y="521"/>
                  </a:lnTo>
                  <a:lnTo>
                    <a:pt x="25" y="506"/>
                  </a:lnTo>
                  <a:lnTo>
                    <a:pt x="1" y="455"/>
                  </a:lnTo>
                  <a:lnTo>
                    <a:pt x="0" y="406"/>
                  </a:lnTo>
                  <a:lnTo>
                    <a:pt x="1" y="359"/>
                  </a:lnTo>
                  <a:lnTo>
                    <a:pt x="5" y="311"/>
                  </a:lnTo>
                  <a:lnTo>
                    <a:pt x="10" y="266"/>
                  </a:lnTo>
                  <a:lnTo>
                    <a:pt x="14" y="217"/>
                  </a:lnTo>
                  <a:lnTo>
                    <a:pt x="18" y="171"/>
                  </a:lnTo>
                  <a:lnTo>
                    <a:pt x="16" y="124"/>
                  </a:lnTo>
                  <a:lnTo>
                    <a:pt x="14" y="79"/>
                  </a:lnTo>
                  <a:lnTo>
                    <a:pt x="29" y="22"/>
                  </a:lnTo>
                  <a:lnTo>
                    <a:pt x="43" y="4"/>
                  </a:lnTo>
                  <a:lnTo>
                    <a:pt x="54" y="2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85" y="8"/>
                  </a:lnTo>
                  <a:lnTo>
                    <a:pt x="96" y="17"/>
                  </a:lnTo>
                  <a:lnTo>
                    <a:pt x="105" y="26"/>
                  </a:lnTo>
                  <a:lnTo>
                    <a:pt x="116" y="37"/>
                  </a:lnTo>
                  <a:lnTo>
                    <a:pt x="127" y="48"/>
                  </a:lnTo>
                  <a:lnTo>
                    <a:pt x="138" y="60"/>
                  </a:lnTo>
                  <a:lnTo>
                    <a:pt x="149" y="69"/>
                  </a:lnTo>
                  <a:lnTo>
                    <a:pt x="162" y="80"/>
                  </a:lnTo>
                  <a:lnTo>
                    <a:pt x="171" y="91"/>
                  </a:lnTo>
                  <a:lnTo>
                    <a:pt x="182" y="102"/>
                  </a:lnTo>
                  <a:lnTo>
                    <a:pt x="189" y="113"/>
                  </a:lnTo>
                  <a:lnTo>
                    <a:pt x="200" y="124"/>
                  </a:lnTo>
                  <a:lnTo>
                    <a:pt x="209" y="135"/>
                  </a:lnTo>
                  <a:lnTo>
                    <a:pt x="222" y="146"/>
                  </a:lnTo>
                  <a:lnTo>
                    <a:pt x="293" y="226"/>
                  </a:lnTo>
                  <a:lnTo>
                    <a:pt x="304" y="235"/>
                  </a:lnTo>
                  <a:lnTo>
                    <a:pt x="331" y="264"/>
                  </a:lnTo>
                  <a:lnTo>
                    <a:pt x="362" y="288"/>
                  </a:lnTo>
                  <a:lnTo>
                    <a:pt x="395" y="302"/>
                  </a:lnTo>
                  <a:lnTo>
                    <a:pt x="427" y="313"/>
                  </a:lnTo>
                  <a:lnTo>
                    <a:pt x="460" y="317"/>
                  </a:lnTo>
                  <a:lnTo>
                    <a:pt x="493" y="315"/>
                  </a:lnTo>
                  <a:lnTo>
                    <a:pt x="526" y="310"/>
                  </a:lnTo>
                  <a:lnTo>
                    <a:pt x="559" y="301"/>
                  </a:lnTo>
                  <a:lnTo>
                    <a:pt x="671" y="257"/>
                  </a:lnTo>
                  <a:lnTo>
                    <a:pt x="690" y="257"/>
                  </a:lnTo>
                  <a:lnTo>
                    <a:pt x="699" y="262"/>
                  </a:lnTo>
                  <a:lnTo>
                    <a:pt x="706" y="268"/>
                  </a:lnTo>
                  <a:lnTo>
                    <a:pt x="711" y="275"/>
                  </a:lnTo>
                  <a:lnTo>
                    <a:pt x="719" y="284"/>
                  </a:lnTo>
                  <a:lnTo>
                    <a:pt x="724" y="299"/>
                  </a:lnTo>
                  <a:lnTo>
                    <a:pt x="728" y="315"/>
                  </a:lnTo>
                  <a:lnTo>
                    <a:pt x="726" y="333"/>
                  </a:lnTo>
                  <a:lnTo>
                    <a:pt x="726" y="353"/>
                  </a:lnTo>
                  <a:lnTo>
                    <a:pt x="719" y="372"/>
                  </a:lnTo>
                  <a:lnTo>
                    <a:pt x="713" y="392"/>
                  </a:lnTo>
                  <a:lnTo>
                    <a:pt x="702" y="410"/>
                  </a:lnTo>
                  <a:lnTo>
                    <a:pt x="690" y="430"/>
                  </a:lnTo>
                  <a:lnTo>
                    <a:pt x="673" y="446"/>
                  </a:lnTo>
                  <a:lnTo>
                    <a:pt x="657" y="464"/>
                  </a:lnTo>
                  <a:lnTo>
                    <a:pt x="637" y="475"/>
                  </a:lnTo>
                  <a:lnTo>
                    <a:pt x="615" y="481"/>
                  </a:lnTo>
                  <a:lnTo>
                    <a:pt x="593" y="481"/>
                  </a:lnTo>
                  <a:lnTo>
                    <a:pt x="571" y="479"/>
                  </a:lnTo>
                  <a:lnTo>
                    <a:pt x="551" y="475"/>
                  </a:lnTo>
                  <a:lnTo>
                    <a:pt x="529" y="468"/>
                  </a:lnTo>
                  <a:lnTo>
                    <a:pt x="508" y="463"/>
                  </a:lnTo>
                  <a:lnTo>
                    <a:pt x="486" y="455"/>
                  </a:lnTo>
                  <a:lnTo>
                    <a:pt x="464" y="450"/>
                  </a:lnTo>
                  <a:lnTo>
                    <a:pt x="458" y="452"/>
                  </a:lnTo>
                  <a:lnTo>
                    <a:pt x="458" y="464"/>
                  </a:lnTo>
                  <a:lnTo>
                    <a:pt x="467" y="475"/>
                  </a:lnTo>
                  <a:lnTo>
                    <a:pt x="440" y="479"/>
                  </a:lnTo>
                  <a:lnTo>
                    <a:pt x="416" y="484"/>
                  </a:lnTo>
                  <a:lnTo>
                    <a:pt x="391" y="488"/>
                  </a:lnTo>
                  <a:lnTo>
                    <a:pt x="367" y="493"/>
                  </a:lnTo>
                  <a:lnTo>
                    <a:pt x="342" y="493"/>
                  </a:lnTo>
                  <a:lnTo>
                    <a:pt x="318" y="495"/>
                  </a:lnTo>
                  <a:lnTo>
                    <a:pt x="293" y="492"/>
                  </a:lnTo>
                  <a:lnTo>
                    <a:pt x="269" y="488"/>
                  </a:lnTo>
                  <a:lnTo>
                    <a:pt x="260" y="493"/>
                  </a:lnTo>
                  <a:lnTo>
                    <a:pt x="271" y="506"/>
                  </a:lnTo>
                  <a:lnTo>
                    <a:pt x="247" y="530"/>
                  </a:lnTo>
                  <a:lnTo>
                    <a:pt x="214" y="537"/>
                  </a:lnTo>
                  <a:lnTo>
                    <a:pt x="198" y="535"/>
                  </a:lnTo>
                  <a:lnTo>
                    <a:pt x="213" y="504"/>
                  </a:lnTo>
                  <a:lnTo>
                    <a:pt x="222" y="475"/>
                  </a:lnTo>
                  <a:lnTo>
                    <a:pt x="225" y="444"/>
                  </a:lnTo>
                  <a:lnTo>
                    <a:pt x="229" y="415"/>
                  </a:lnTo>
                  <a:lnTo>
                    <a:pt x="229" y="386"/>
                  </a:lnTo>
                  <a:lnTo>
                    <a:pt x="233" y="357"/>
                  </a:lnTo>
                  <a:lnTo>
                    <a:pt x="236" y="328"/>
                  </a:lnTo>
                  <a:lnTo>
                    <a:pt x="247" y="301"/>
                  </a:lnTo>
                  <a:lnTo>
                    <a:pt x="254" y="262"/>
                  </a:lnTo>
                  <a:lnTo>
                    <a:pt x="245" y="262"/>
                  </a:lnTo>
                  <a:lnTo>
                    <a:pt x="242" y="273"/>
                  </a:lnTo>
                  <a:lnTo>
                    <a:pt x="236" y="297"/>
                  </a:lnTo>
                  <a:lnTo>
                    <a:pt x="200" y="226"/>
                  </a:lnTo>
                  <a:lnTo>
                    <a:pt x="200" y="224"/>
                  </a:lnTo>
                  <a:lnTo>
                    <a:pt x="182" y="219"/>
                  </a:lnTo>
                  <a:lnTo>
                    <a:pt x="191" y="233"/>
                  </a:lnTo>
                  <a:lnTo>
                    <a:pt x="200" y="259"/>
                  </a:lnTo>
                  <a:lnTo>
                    <a:pt x="205" y="290"/>
                  </a:lnTo>
                  <a:lnTo>
                    <a:pt x="213" y="322"/>
                  </a:lnTo>
                  <a:lnTo>
                    <a:pt x="216" y="355"/>
                  </a:lnTo>
                  <a:lnTo>
                    <a:pt x="216" y="388"/>
                  </a:lnTo>
                  <a:lnTo>
                    <a:pt x="211" y="419"/>
                  </a:lnTo>
                  <a:lnTo>
                    <a:pt x="205" y="452"/>
                  </a:lnTo>
                  <a:lnTo>
                    <a:pt x="193" y="484"/>
                  </a:lnTo>
                  <a:lnTo>
                    <a:pt x="174" y="517"/>
                  </a:lnTo>
                  <a:lnTo>
                    <a:pt x="147" y="541"/>
                  </a:lnTo>
                  <a:lnTo>
                    <a:pt x="85" y="5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4" name="Freeform 74">
              <a:extLst>
                <a:ext uri="{FF2B5EF4-FFF2-40B4-BE49-F238E27FC236}">
                  <a16:creationId xmlns:a16="http://schemas.microsoft.com/office/drawing/2014/main" id="{A01C6221-330F-413D-ABA6-49776AC71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083"/>
              <a:ext cx="29" cy="8"/>
            </a:xfrm>
            <a:custGeom>
              <a:avLst/>
              <a:gdLst>
                <a:gd name="T0" fmla="*/ 51 w 56"/>
                <a:gd name="T1" fmla="*/ 17 h 17"/>
                <a:gd name="T2" fmla="*/ 23 w 56"/>
                <a:gd name="T3" fmla="*/ 11 h 17"/>
                <a:gd name="T4" fmla="*/ 0 w 56"/>
                <a:gd name="T5" fmla="*/ 0 h 17"/>
                <a:gd name="T6" fmla="*/ 27 w 56"/>
                <a:gd name="T7" fmla="*/ 6 h 17"/>
                <a:gd name="T8" fmla="*/ 56 w 56"/>
                <a:gd name="T9" fmla="*/ 15 h 17"/>
                <a:gd name="T10" fmla="*/ 51 w 56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7">
                  <a:moveTo>
                    <a:pt x="51" y="17"/>
                  </a:moveTo>
                  <a:lnTo>
                    <a:pt x="23" y="11"/>
                  </a:lnTo>
                  <a:lnTo>
                    <a:pt x="0" y="0"/>
                  </a:lnTo>
                  <a:lnTo>
                    <a:pt x="27" y="6"/>
                  </a:lnTo>
                  <a:lnTo>
                    <a:pt x="56" y="15"/>
                  </a:lnTo>
                  <a:lnTo>
                    <a:pt x="51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5" name="Freeform 75">
              <a:extLst>
                <a:ext uri="{FF2B5EF4-FFF2-40B4-BE49-F238E27FC236}">
                  <a16:creationId xmlns:a16="http://schemas.microsoft.com/office/drawing/2014/main" id="{F63DE56F-2529-4F02-AC70-CB91DD1E2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878"/>
              <a:ext cx="65" cy="208"/>
            </a:xfrm>
            <a:custGeom>
              <a:avLst/>
              <a:gdLst>
                <a:gd name="T0" fmla="*/ 62 w 131"/>
                <a:gd name="T1" fmla="*/ 415 h 415"/>
                <a:gd name="T2" fmla="*/ 27 w 131"/>
                <a:gd name="T3" fmla="*/ 400 h 415"/>
                <a:gd name="T4" fmla="*/ 14 w 131"/>
                <a:gd name="T5" fmla="*/ 382 h 415"/>
                <a:gd name="T6" fmla="*/ 5 w 131"/>
                <a:gd name="T7" fmla="*/ 367 h 415"/>
                <a:gd name="T8" fmla="*/ 0 w 131"/>
                <a:gd name="T9" fmla="*/ 353 h 415"/>
                <a:gd name="T10" fmla="*/ 0 w 131"/>
                <a:gd name="T11" fmla="*/ 340 h 415"/>
                <a:gd name="T12" fmla="*/ 5 w 131"/>
                <a:gd name="T13" fmla="*/ 331 h 415"/>
                <a:gd name="T14" fmla="*/ 5 w 131"/>
                <a:gd name="T15" fmla="*/ 322 h 415"/>
                <a:gd name="T16" fmla="*/ 2 w 131"/>
                <a:gd name="T17" fmla="*/ 305 h 415"/>
                <a:gd name="T18" fmla="*/ 3 w 131"/>
                <a:gd name="T19" fmla="*/ 291 h 415"/>
                <a:gd name="T20" fmla="*/ 3 w 131"/>
                <a:gd name="T21" fmla="*/ 275 h 415"/>
                <a:gd name="T22" fmla="*/ 7 w 131"/>
                <a:gd name="T23" fmla="*/ 262 h 415"/>
                <a:gd name="T24" fmla="*/ 11 w 131"/>
                <a:gd name="T25" fmla="*/ 247 h 415"/>
                <a:gd name="T26" fmla="*/ 16 w 131"/>
                <a:gd name="T27" fmla="*/ 233 h 415"/>
                <a:gd name="T28" fmla="*/ 22 w 131"/>
                <a:gd name="T29" fmla="*/ 218 h 415"/>
                <a:gd name="T30" fmla="*/ 29 w 131"/>
                <a:gd name="T31" fmla="*/ 204 h 415"/>
                <a:gd name="T32" fmla="*/ 36 w 131"/>
                <a:gd name="T33" fmla="*/ 189 h 415"/>
                <a:gd name="T34" fmla="*/ 60 w 131"/>
                <a:gd name="T35" fmla="*/ 16 h 415"/>
                <a:gd name="T36" fmla="*/ 76 w 131"/>
                <a:gd name="T37" fmla="*/ 5 h 415"/>
                <a:gd name="T38" fmla="*/ 116 w 131"/>
                <a:gd name="T39" fmla="*/ 0 h 415"/>
                <a:gd name="T40" fmla="*/ 131 w 131"/>
                <a:gd name="T41" fmla="*/ 9 h 415"/>
                <a:gd name="T42" fmla="*/ 131 w 131"/>
                <a:gd name="T43" fmla="*/ 45 h 415"/>
                <a:gd name="T44" fmla="*/ 131 w 131"/>
                <a:gd name="T45" fmla="*/ 83 h 415"/>
                <a:gd name="T46" fmla="*/ 129 w 131"/>
                <a:gd name="T47" fmla="*/ 122 h 415"/>
                <a:gd name="T48" fmla="*/ 129 w 131"/>
                <a:gd name="T49" fmla="*/ 160 h 415"/>
                <a:gd name="T50" fmla="*/ 125 w 131"/>
                <a:gd name="T51" fmla="*/ 196 h 415"/>
                <a:gd name="T52" fmla="*/ 124 w 131"/>
                <a:gd name="T53" fmla="*/ 233 h 415"/>
                <a:gd name="T54" fmla="*/ 118 w 131"/>
                <a:gd name="T55" fmla="*/ 271 h 415"/>
                <a:gd name="T56" fmla="*/ 113 w 131"/>
                <a:gd name="T57" fmla="*/ 311 h 415"/>
                <a:gd name="T58" fmla="*/ 113 w 131"/>
                <a:gd name="T59" fmla="*/ 346 h 415"/>
                <a:gd name="T60" fmla="*/ 118 w 131"/>
                <a:gd name="T61" fmla="*/ 360 h 415"/>
                <a:gd name="T62" fmla="*/ 127 w 131"/>
                <a:gd name="T63" fmla="*/ 384 h 415"/>
                <a:gd name="T64" fmla="*/ 125 w 131"/>
                <a:gd name="T65" fmla="*/ 402 h 415"/>
                <a:gd name="T66" fmla="*/ 109 w 131"/>
                <a:gd name="T67" fmla="*/ 407 h 415"/>
                <a:gd name="T68" fmla="*/ 96 w 131"/>
                <a:gd name="T69" fmla="*/ 413 h 415"/>
                <a:gd name="T70" fmla="*/ 82 w 131"/>
                <a:gd name="T71" fmla="*/ 413 h 415"/>
                <a:gd name="T72" fmla="*/ 69 w 131"/>
                <a:gd name="T73" fmla="*/ 415 h 415"/>
                <a:gd name="T74" fmla="*/ 62 w 131"/>
                <a:gd name="T75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415">
                  <a:moveTo>
                    <a:pt x="62" y="415"/>
                  </a:moveTo>
                  <a:lnTo>
                    <a:pt x="27" y="400"/>
                  </a:lnTo>
                  <a:lnTo>
                    <a:pt x="14" y="382"/>
                  </a:lnTo>
                  <a:lnTo>
                    <a:pt x="5" y="367"/>
                  </a:lnTo>
                  <a:lnTo>
                    <a:pt x="0" y="353"/>
                  </a:lnTo>
                  <a:lnTo>
                    <a:pt x="0" y="340"/>
                  </a:lnTo>
                  <a:lnTo>
                    <a:pt x="5" y="331"/>
                  </a:lnTo>
                  <a:lnTo>
                    <a:pt x="5" y="322"/>
                  </a:lnTo>
                  <a:lnTo>
                    <a:pt x="2" y="305"/>
                  </a:lnTo>
                  <a:lnTo>
                    <a:pt x="3" y="291"/>
                  </a:lnTo>
                  <a:lnTo>
                    <a:pt x="3" y="275"/>
                  </a:lnTo>
                  <a:lnTo>
                    <a:pt x="7" y="262"/>
                  </a:lnTo>
                  <a:lnTo>
                    <a:pt x="11" y="247"/>
                  </a:lnTo>
                  <a:lnTo>
                    <a:pt x="16" y="233"/>
                  </a:lnTo>
                  <a:lnTo>
                    <a:pt x="22" y="218"/>
                  </a:lnTo>
                  <a:lnTo>
                    <a:pt x="29" y="204"/>
                  </a:lnTo>
                  <a:lnTo>
                    <a:pt x="36" y="189"/>
                  </a:lnTo>
                  <a:lnTo>
                    <a:pt x="60" y="16"/>
                  </a:lnTo>
                  <a:lnTo>
                    <a:pt x="76" y="5"/>
                  </a:lnTo>
                  <a:lnTo>
                    <a:pt x="116" y="0"/>
                  </a:lnTo>
                  <a:lnTo>
                    <a:pt x="131" y="9"/>
                  </a:lnTo>
                  <a:lnTo>
                    <a:pt x="131" y="45"/>
                  </a:lnTo>
                  <a:lnTo>
                    <a:pt x="131" y="83"/>
                  </a:lnTo>
                  <a:lnTo>
                    <a:pt x="129" y="122"/>
                  </a:lnTo>
                  <a:lnTo>
                    <a:pt x="129" y="160"/>
                  </a:lnTo>
                  <a:lnTo>
                    <a:pt x="125" y="196"/>
                  </a:lnTo>
                  <a:lnTo>
                    <a:pt x="124" y="233"/>
                  </a:lnTo>
                  <a:lnTo>
                    <a:pt x="118" y="271"/>
                  </a:lnTo>
                  <a:lnTo>
                    <a:pt x="113" y="311"/>
                  </a:lnTo>
                  <a:lnTo>
                    <a:pt x="113" y="346"/>
                  </a:lnTo>
                  <a:lnTo>
                    <a:pt x="118" y="360"/>
                  </a:lnTo>
                  <a:lnTo>
                    <a:pt x="127" y="384"/>
                  </a:lnTo>
                  <a:lnTo>
                    <a:pt x="125" y="402"/>
                  </a:lnTo>
                  <a:lnTo>
                    <a:pt x="109" y="407"/>
                  </a:lnTo>
                  <a:lnTo>
                    <a:pt x="96" y="413"/>
                  </a:lnTo>
                  <a:lnTo>
                    <a:pt x="82" y="413"/>
                  </a:lnTo>
                  <a:lnTo>
                    <a:pt x="69" y="415"/>
                  </a:lnTo>
                  <a:lnTo>
                    <a:pt x="62" y="415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6" name="Freeform 76">
              <a:extLst>
                <a:ext uri="{FF2B5EF4-FFF2-40B4-BE49-F238E27FC236}">
                  <a16:creationId xmlns:a16="http://schemas.microsoft.com/office/drawing/2014/main" id="{13B1041F-7664-4A96-A8B1-6B0299BBC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2069"/>
              <a:ext cx="32" cy="10"/>
            </a:xfrm>
            <a:custGeom>
              <a:avLst/>
              <a:gdLst>
                <a:gd name="T0" fmla="*/ 66 w 66"/>
                <a:gd name="T1" fmla="*/ 18 h 18"/>
                <a:gd name="T2" fmla="*/ 0 w 66"/>
                <a:gd name="T3" fmla="*/ 0 h 18"/>
                <a:gd name="T4" fmla="*/ 66 w 66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18">
                  <a:moveTo>
                    <a:pt x="66" y="18"/>
                  </a:moveTo>
                  <a:lnTo>
                    <a:pt x="0" y="0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7" name="Freeform 77">
              <a:extLst>
                <a:ext uri="{FF2B5EF4-FFF2-40B4-BE49-F238E27FC236}">
                  <a16:creationId xmlns:a16="http://schemas.microsoft.com/office/drawing/2014/main" id="{21E4EBBC-BB42-4B3A-9DCF-CCBB6174A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" y="1022"/>
              <a:ext cx="526" cy="1024"/>
            </a:xfrm>
            <a:custGeom>
              <a:avLst/>
              <a:gdLst>
                <a:gd name="T0" fmla="*/ 504 w 1052"/>
                <a:gd name="T1" fmla="*/ 2020 h 2048"/>
                <a:gd name="T2" fmla="*/ 382 w 1052"/>
                <a:gd name="T3" fmla="*/ 1969 h 2048"/>
                <a:gd name="T4" fmla="*/ 326 w 1052"/>
                <a:gd name="T5" fmla="*/ 1875 h 2048"/>
                <a:gd name="T6" fmla="*/ 391 w 1052"/>
                <a:gd name="T7" fmla="*/ 1756 h 2048"/>
                <a:gd name="T8" fmla="*/ 406 w 1052"/>
                <a:gd name="T9" fmla="*/ 1786 h 2048"/>
                <a:gd name="T10" fmla="*/ 488 w 1052"/>
                <a:gd name="T11" fmla="*/ 1791 h 2048"/>
                <a:gd name="T12" fmla="*/ 665 w 1052"/>
                <a:gd name="T13" fmla="*/ 1802 h 2048"/>
                <a:gd name="T14" fmla="*/ 699 w 1052"/>
                <a:gd name="T15" fmla="*/ 1518 h 2048"/>
                <a:gd name="T16" fmla="*/ 617 w 1052"/>
                <a:gd name="T17" fmla="*/ 1105 h 2048"/>
                <a:gd name="T18" fmla="*/ 573 w 1052"/>
                <a:gd name="T19" fmla="*/ 1089 h 2048"/>
                <a:gd name="T20" fmla="*/ 519 w 1052"/>
                <a:gd name="T21" fmla="*/ 1092 h 2048"/>
                <a:gd name="T22" fmla="*/ 499 w 1052"/>
                <a:gd name="T23" fmla="*/ 1236 h 2048"/>
                <a:gd name="T24" fmla="*/ 404 w 1052"/>
                <a:gd name="T25" fmla="*/ 1300 h 2048"/>
                <a:gd name="T26" fmla="*/ 320 w 1052"/>
                <a:gd name="T27" fmla="*/ 1323 h 2048"/>
                <a:gd name="T28" fmla="*/ 266 w 1052"/>
                <a:gd name="T29" fmla="*/ 1280 h 2048"/>
                <a:gd name="T30" fmla="*/ 340 w 1052"/>
                <a:gd name="T31" fmla="*/ 1130 h 2048"/>
                <a:gd name="T32" fmla="*/ 266 w 1052"/>
                <a:gd name="T33" fmla="*/ 1147 h 2048"/>
                <a:gd name="T34" fmla="*/ 191 w 1052"/>
                <a:gd name="T35" fmla="*/ 1243 h 2048"/>
                <a:gd name="T36" fmla="*/ 38 w 1052"/>
                <a:gd name="T37" fmla="*/ 1214 h 2048"/>
                <a:gd name="T38" fmla="*/ 2 w 1052"/>
                <a:gd name="T39" fmla="*/ 1058 h 2048"/>
                <a:gd name="T40" fmla="*/ 53 w 1052"/>
                <a:gd name="T41" fmla="*/ 965 h 2048"/>
                <a:gd name="T42" fmla="*/ 149 w 1052"/>
                <a:gd name="T43" fmla="*/ 959 h 2048"/>
                <a:gd name="T44" fmla="*/ 204 w 1052"/>
                <a:gd name="T45" fmla="*/ 974 h 2048"/>
                <a:gd name="T46" fmla="*/ 246 w 1052"/>
                <a:gd name="T47" fmla="*/ 863 h 2048"/>
                <a:gd name="T48" fmla="*/ 282 w 1052"/>
                <a:gd name="T49" fmla="*/ 979 h 2048"/>
                <a:gd name="T50" fmla="*/ 340 w 1052"/>
                <a:gd name="T51" fmla="*/ 1050 h 2048"/>
                <a:gd name="T52" fmla="*/ 426 w 1052"/>
                <a:gd name="T53" fmla="*/ 1048 h 2048"/>
                <a:gd name="T54" fmla="*/ 530 w 1052"/>
                <a:gd name="T55" fmla="*/ 954 h 2048"/>
                <a:gd name="T56" fmla="*/ 437 w 1052"/>
                <a:gd name="T57" fmla="*/ 637 h 2048"/>
                <a:gd name="T58" fmla="*/ 391 w 1052"/>
                <a:gd name="T59" fmla="*/ 524 h 2048"/>
                <a:gd name="T60" fmla="*/ 335 w 1052"/>
                <a:gd name="T61" fmla="*/ 486 h 2048"/>
                <a:gd name="T62" fmla="*/ 359 w 1052"/>
                <a:gd name="T63" fmla="*/ 300 h 2048"/>
                <a:gd name="T64" fmla="*/ 424 w 1052"/>
                <a:gd name="T65" fmla="*/ 351 h 2048"/>
                <a:gd name="T66" fmla="*/ 457 w 1052"/>
                <a:gd name="T67" fmla="*/ 73 h 2048"/>
                <a:gd name="T68" fmla="*/ 623 w 1052"/>
                <a:gd name="T69" fmla="*/ 2 h 2048"/>
                <a:gd name="T70" fmla="*/ 717 w 1052"/>
                <a:gd name="T71" fmla="*/ 60 h 2048"/>
                <a:gd name="T72" fmla="*/ 845 w 1052"/>
                <a:gd name="T73" fmla="*/ 284 h 2048"/>
                <a:gd name="T74" fmla="*/ 736 w 1052"/>
                <a:gd name="T75" fmla="*/ 326 h 2048"/>
                <a:gd name="T76" fmla="*/ 657 w 1052"/>
                <a:gd name="T77" fmla="*/ 342 h 2048"/>
                <a:gd name="T78" fmla="*/ 595 w 1052"/>
                <a:gd name="T79" fmla="*/ 397 h 2048"/>
                <a:gd name="T80" fmla="*/ 579 w 1052"/>
                <a:gd name="T81" fmla="*/ 546 h 2048"/>
                <a:gd name="T82" fmla="*/ 661 w 1052"/>
                <a:gd name="T83" fmla="*/ 781 h 2048"/>
                <a:gd name="T84" fmla="*/ 737 w 1052"/>
                <a:gd name="T85" fmla="*/ 657 h 2048"/>
                <a:gd name="T86" fmla="*/ 837 w 1052"/>
                <a:gd name="T87" fmla="*/ 655 h 2048"/>
                <a:gd name="T88" fmla="*/ 938 w 1052"/>
                <a:gd name="T89" fmla="*/ 819 h 2048"/>
                <a:gd name="T90" fmla="*/ 939 w 1052"/>
                <a:gd name="T91" fmla="*/ 961 h 2048"/>
                <a:gd name="T92" fmla="*/ 825 w 1052"/>
                <a:gd name="T93" fmla="*/ 1096 h 2048"/>
                <a:gd name="T94" fmla="*/ 759 w 1052"/>
                <a:gd name="T95" fmla="*/ 1096 h 2048"/>
                <a:gd name="T96" fmla="*/ 797 w 1052"/>
                <a:gd name="T97" fmla="*/ 1149 h 2048"/>
                <a:gd name="T98" fmla="*/ 732 w 1052"/>
                <a:gd name="T99" fmla="*/ 1185 h 2048"/>
                <a:gd name="T100" fmla="*/ 741 w 1052"/>
                <a:gd name="T101" fmla="*/ 1289 h 2048"/>
                <a:gd name="T102" fmla="*/ 816 w 1052"/>
                <a:gd name="T103" fmla="*/ 1365 h 2048"/>
                <a:gd name="T104" fmla="*/ 929 w 1052"/>
                <a:gd name="T105" fmla="*/ 1358 h 2048"/>
                <a:gd name="T106" fmla="*/ 981 w 1052"/>
                <a:gd name="T107" fmla="*/ 1280 h 2048"/>
                <a:gd name="T108" fmla="*/ 967 w 1052"/>
                <a:gd name="T109" fmla="*/ 1500 h 2048"/>
                <a:gd name="T110" fmla="*/ 969 w 1052"/>
                <a:gd name="T111" fmla="*/ 1700 h 2048"/>
                <a:gd name="T112" fmla="*/ 1043 w 1052"/>
                <a:gd name="T113" fmla="*/ 1897 h 2048"/>
                <a:gd name="T114" fmla="*/ 943 w 1052"/>
                <a:gd name="T115" fmla="*/ 1978 h 2048"/>
                <a:gd name="T116" fmla="*/ 632 w 1052"/>
                <a:gd name="T117" fmla="*/ 204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52" h="2048">
                  <a:moveTo>
                    <a:pt x="626" y="2044"/>
                  </a:moveTo>
                  <a:lnTo>
                    <a:pt x="581" y="2035"/>
                  </a:lnTo>
                  <a:lnTo>
                    <a:pt x="614" y="2006"/>
                  </a:lnTo>
                  <a:lnTo>
                    <a:pt x="614" y="2000"/>
                  </a:lnTo>
                  <a:lnTo>
                    <a:pt x="594" y="2009"/>
                  </a:lnTo>
                  <a:lnTo>
                    <a:pt x="504" y="2020"/>
                  </a:lnTo>
                  <a:lnTo>
                    <a:pt x="482" y="2018"/>
                  </a:lnTo>
                  <a:lnTo>
                    <a:pt x="462" y="2013"/>
                  </a:lnTo>
                  <a:lnTo>
                    <a:pt x="441" y="2006"/>
                  </a:lnTo>
                  <a:lnTo>
                    <a:pt x="422" y="1997"/>
                  </a:lnTo>
                  <a:lnTo>
                    <a:pt x="401" y="1984"/>
                  </a:lnTo>
                  <a:lnTo>
                    <a:pt x="382" y="1969"/>
                  </a:lnTo>
                  <a:lnTo>
                    <a:pt x="366" y="1951"/>
                  </a:lnTo>
                  <a:lnTo>
                    <a:pt x="350" y="1931"/>
                  </a:lnTo>
                  <a:lnTo>
                    <a:pt x="339" y="1915"/>
                  </a:lnTo>
                  <a:lnTo>
                    <a:pt x="331" y="1902"/>
                  </a:lnTo>
                  <a:lnTo>
                    <a:pt x="326" y="1887"/>
                  </a:lnTo>
                  <a:lnTo>
                    <a:pt x="326" y="1875"/>
                  </a:lnTo>
                  <a:lnTo>
                    <a:pt x="324" y="1860"/>
                  </a:lnTo>
                  <a:lnTo>
                    <a:pt x="326" y="1847"/>
                  </a:lnTo>
                  <a:lnTo>
                    <a:pt x="326" y="1835"/>
                  </a:lnTo>
                  <a:lnTo>
                    <a:pt x="331" y="1822"/>
                  </a:lnTo>
                  <a:lnTo>
                    <a:pt x="359" y="1780"/>
                  </a:lnTo>
                  <a:lnTo>
                    <a:pt x="391" y="1756"/>
                  </a:lnTo>
                  <a:lnTo>
                    <a:pt x="401" y="1756"/>
                  </a:lnTo>
                  <a:lnTo>
                    <a:pt x="406" y="1755"/>
                  </a:lnTo>
                  <a:lnTo>
                    <a:pt x="417" y="1755"/>
                  </a:lnTo>
                  <a:lnTo>
                    <a:pt x="421" y="1756"/>
                  </a:lnTo>
                  <a:lnTo>
                    <a:pt x="433" y="1778"/>
                  </a:lnTo>
                  <a:lnTo>
                    <a:pt x="406" y="1786"/>
                  </a:lnTo>
                  <a:lnTo>
                    <a:pt x="382" y="1807"/>
                  </a:lnTo>
                  <a:lnTo>
                    <a:pt x="386" y="1816"/>
                  </a:lnTo>
                  <a:lnTo>
                    <a:pt x="410" y="1802"/>
                  </a:lnTo>
                  <a:lnTo>
                    <a:pt x="435" y="1793"/>
                  </a:lnTo>
                  <a:lnTo>
                    <a:pt x="461" y="1789"/>
                  </a:lnTo>
                  <a:lnTo>
                    <a:pt x="488" y="1791"/>
                  </a:lnTo>
                  <a:lnTo>
                    <a:pt x="513" y="1793"/>
                  </a:lnTo>
                  <a:lnTo>
                    <a:pt x="541" y="1800"/>
                  </a:lnTo>
                  <a:lnTo>
                    <a:pt x="566" y="1809"/>
                  </a:lnTo>
                  <a:lnTo>
                    <a:pt x="594" y="1822"/>
                  </a:lnTo>
                  <a:lnTo>
                    <a:pt x="646" y="1816"/>
                  </a:lnTo>
                  <a:lnTo>
                    <a:pt x="665" y="1802"/>
                  </a:lnTo>
                  <a:lnTo>
                    <a:pt x="686" y="1753"/>
                  </a:lnTo>
                  <a:lnTo>
                    <a:pt x="701" y="1705"/>
                  </a:lnTo>
                  <a:lnTo>
                    <a:pt x="708" y="1658"/>
                  </a:lnTo>
                  <a:lnTo>
                    <a:pt x="710" y="1611"/>
                  </a:lnTo>
                  <a:lnTo>
                    <a:pt x="705" y="1564"/>
                  </a:lnTo>
                  <a:lnTo>
                    <a:pt x="699" y="1518"/>
                  </a:lnTo>
                  <a:lnTo>
                    <a:pt x="688" y="1471"/>
                  </a:lnTo>
                  <a:lnTo>
                    <a:pt x="679" y="1425"/>
                  </a:lnTo>
                  <a:lnTo>
                    <a:pt x="665" y="1378"/>
                  </a:lnTo>
                  <a:lnTo>
                    <a:pt x="652" y="1309"/>
                  </a:lnTo>
                  <a:lnTo>
                    <a:pt x="619" y="1129"/>
                  </a:lnTo>
                  <a:lnTo>
                    <a:pt x="617" y="1105"/>
                  </a:lnTo>
                  <a:lnTo>
                    <a:pt x="674" y="1059"/>
                  </a:lnTo>
                  <a:lnTo>
                    <a:pt x="628" y="1081"/>
                  </a:lnTo>
                  <a:lnTo>
                    <a:pt x="614" y="1083"/>
                  </a:lnTo>
                  <a:lnTo>
                    <a:pt x="601" y="1087"/>
                  </a:lnTo>
                  <a:lnTo>
                    <a:pt x="586" y="1087"/>
                  </a:lnTo>
                  <a:lnTo>
                    <a:pt x="573" y="1089"/>
                  </a:lnTo>
                  <a:lnTo>
                    <a:pt x="559" y="1085"/>
                  </a:lnTo>
                  <a:lnTo>
                    <a:pt x="546" y="1083"/>
                  </a:lnTo>
                  <a:lnTo>
                    <a:pt x="532" y="1079"/>
                  </a:lnTo>
                  <a:lnTo>
                    <a:pt x="519" y="1076"/>
                  </a:lnTo>
                  <a:lnTo>
                    <a:pt x="513" y="1081"/>
                  </a:lnTo>
                  <a:lnTo>
                    <a:pt x="519" y="1092"/>
                  </a:lnTo>
                  <a:lnTo>
                    <a:pt x="595" y="1110"/>
                  </a:lnTo>
                  <a:lnTo>
                    <a:pt x="575" y="1163"/>
                  </a:lnTo>
                  <a:lnTo>
                    <a:pt x="533" y="1205"/>
                  </a:lnTo>
                  <a:lnTo>
                    <a:pt x="524" y="1218"/>
                  </a:lnTo>
                  <a:lnTo>
                    <a:pt x="513" y="1223"/>
                  </a:lnTo>
                  <a:lnTo>
                    <a:pt x="499" y="1236"/>
                  </a:lnTo>
                  <a:lnTo>
                    <a:pt x="486" y="1249"/>
                  </a:lnTo>
                  <a:lnTo>
                    <a:pt x="470" y="1261"/>
                  </a:lnTo>
                  <a:lnTo>
                    <a:pt x="455" y="1274"/>
                  </a:lnTo>
                  <a:lnTo>
                    <a:pt x="437" y="1283"/>
                  </a:lnTo>
                  <a:lnTo>
                    <a:pt x="421" y="1292"/>
                  </a:lnTo>
                  <a:lnTo>
                    <a:pt x="404" y="1300"/>
                  </a:lnTo>
                  <a:lnTo>
                    <a:pt x="388" y="1307"/>
                  </a:lnTo>
                  <a:lnTo>
                    <a:pt x="373" y="1312"/>
                  </a:lnTo>
                  <a:lnTo>
                    <a:pt x="359" y="1314"/>
                  </a:lnTo>
                  <a:lnTo>
                    <a:pt x="346" y="1318"/>
                  </a:lnTo>
                  <a:lnTo>
                    <a:pt x="333" y="1320"/>
                  </a:lnTo>
                  <a:lnTo>
                    <a:pt x="320" y="1323"/>
                  </a:lnTo>
                  <a:lnTo>
                    <a:pt x="308" y="1321"/>
                  </a:lnTo>
                  <a:lnTo>
                    <a:pt x="295" y="1320"/>
                  </a:lnTo>
                  <a:lnTo>
                    <a:pt x="282" y="1316"/>
                  </a:lnTo>
                  <a:lnTo>
                    <a:pt x="269" y="1312"/>
                  </a:lnTo>
                  <a:lnTo>
                    <a:pt x="266" y="1300"/>
                  </a:lnTo>
                  <a:lnTo>
                    <a:pt x="266" y="1280"/>
                  </a:lnTo>
                  <a:lnTo>
                    <a:pt x="255" y="1203"/>
                  </a:lnTo>
                  <a:lnTo>
                    <a:pt x="284" y="1161"/>
                  </a:lnTo>
                  <a:lnTo>
                    <a:pt x="297" y="1149"/>
                  </a:lnTo>
                  <a:lnTo>
                    <a:pt x="329" y="1143"/>
                  </a:lnTo>
                  <a:lnTo>
                    <a:pt x="340" y="1138"/>
                  </a:lnTo>
                  <a:lnTo>
                    <a:pt x="340" y="1130"/>
                  </a:lnTo>
                  <a:lnTo>
                    <a:pt x="329" y="1125"/>
                  </a:lnTo>
                  <a:lnTo>
                    <a:pt x="319" y="1125"/>
                  </a:lnTo>
                  <a:lnTo>
                    <a:pt x="309" y="1123"/>
                  </a:lnTo>
                  <a:lnTo>
                    <a:pt x="300" y="1125"/>
                  </a:lnTo>
                  <a:lnTo>
                    <a:pt x="282" y="1130"/>
                  </a:lnTo>
                  <a:lnTo>
                    <a:pt x="266" y="1147"/>
                  </a:lnTo>
                  <a:lnTo>
                    <a:pt x="251" y="1161"/>
                  </a:lnTo>
                  <a:lnTo>
                    <a:pt x="240" y="1180"/>
                  </a:lnTo>
                  <a:lnTo>
                    <a:pt x="228" y="1196"/>
                  </a:lnTo>
                  <a:lnTo>
                    <a:pt x="217" y="1214"/>
                  </a:lnTo>
                  <a:lnTo>
                    <a:pt x="204" y="1229"/>
                  </a:lnTo>
                  <a:lnTo>
                    <a:pt x="191" y="1243"/>
                  </a:lnTo>
                  <a:lnTo>
                    <a:pt x="175" y="1254"/>
                  </a:lnTo>
                  <a:lnTo>
                    <a:pt x="160" y="1261"/>
                  </a:lnTo>
                  <a:lnTo>
                    <a:pt x="146" y="1261"/>
                  </a:lnTo>
                  <a:lnTo>
                    <a:pt x="75" y="1247"/>
                  </a:lnTo>
                  <a:lnTo>
                    <a:pt x="58" y="1232"/>
                  </a:lnTo>
                  <a:lnTo>
                    <a:pt x="38" y="1214"/>
                  </a:lnTo>
                  <a:lnTo>
                    <a:pt x="25" y="1196"/>
                  </a:lnTo>
                  <a:lnTo>
                    <a:pt x="20" y="1176"/>
                  </a:lnTo>
                  <a:lnTo>
                    <a:pt x="15" y="1161"/>
                  </a:lnTo>
                  <a:lnTo>
                    <a:pt x="0" y="1090"/>
                  </a:lnTo>
                  <a:lnTo>
                    <a:pt x="0" y="1074"/>
                  </a:lnTo>
                  <a:lnTo>
                    <a:pt x="2" y="1058"/>
                  </a:lnTo>
                  <a:lnTo>
                    <a:pt x="5" y="1041"/>
                  </a:lnTo>
                  <a:lnTo>
                    <a:pt x="11" y="1027"/>
                  </a:lnTo>
                  <a:lnTo>
                    <a:pt x="16" y="1010"/>
                  </a:lnTo>
                  <a:lnTo>
                    <a:pt x="25" y="996"/>
                  </a:lnTo>
                  <a:lnTo>
                    <a:pt x="36" y="979"/>
                  </a:lnTo>
                  <a:lnTo>
                    <a:pt x="53" y="965"/>
                  </a:lnTo>
                  <a:lnTo>
                    <a:pt x="82" y="956"/>
                  </a:lnTo>
                  <a:lnTo>
                    <a:pt x="106" y="954"/>
                  </a:lnTo>
                  <a:lnTo>
                    <a:pt x="116" y="952"/>
                  </a:lnTo>
                  <a:lnTo>
                    <a:pt x="127" y="954"/>
                  </a:lnTo>
                  <a:lnTo>
                    <a:pt x="138" y="954"/>
                  </a:lnTo>
                  <a:lnTo>
                    <a:pt x="149" y="959"/>
                  </a:lnTo>
                  <a:lnTo>
                    <a:pt x="160" y="963"/>
                  </a:lnTo>
                  <a:lnTo>
                    <a:pt x="171" y="970"/>
                  </a:lnTo>
                  <a:lnTo>
                    <a:pt x="182" y="977"/>
                  </a:lnTo>
                  <a:lnTo>
                    <a:pt x="195" y="988"/>
                  </a:lnTo>
                  <a:lnTo>
                    <a:pt x="204" y="987"/>
                  </a:lnTo>
                  <a:lnTo>
                    <a:pt x="204" y="974"/>
                  </a:lnTo>
                  <a:lnTo>
                    <a:pt x="175" y="947"/>
                  </a:lnTo>
                  <a:lnTo>
                    <a:pt x="208" y="907"/>
                  </a:lnTo>
                  <a:lnTo>
                    <a:pt x="213" y="897"/>
                  </a:lnTo>
                  <a:lnTo>
                    <a:pt x="240" y="828"/>
                  </a:lnTo>
                  <a:lnTo>
                    <a:pt x="242" y="845"/>
                  </a:lnTo>
                  <a:lnTo>
                    <a:pt x="246" y="863"/>
                  </a:lnTo>
                  <a:lnTo>
                    <a:pt x="248" y="881"/>
                  </a:lnTo>
                  <a:lnTo>
                    <a:pt x="253" y="901"/>
                  </a:lnTo>
                  <a:lnTo>
                    <a:pt x="255" y="919"/>
                  </a:lnTo>
                  <a:lnTo>
                    <a:pt x="262" y="939"/>
                  </a:lnTo>
                  <a:lnTo>
                    <a:pt x="269" y="957"/>
                  </a:lnTo>
                  <a:lnTo>
                    <a:pt x="282" y="979"/>
                  </a:lnTo>
                  <a:lnTo>
                    <a:pt x="289" y="998"/>
                  </a:lnTo>
                  <a:lnTo>
                    <a:pt x="299" y="1012"/>
                  </a:lnTo>
                  <a:lnTo>
                    <a:pt x="311" y="1030"/>
                  </a:lnTo>
                  <a:lnTo>
                    <a:pt x="319" y="1038"/>
                  </a:lnTo>
                  <a:lnTo>
                    <a:pt x="329" y="1045"/>
                  </a:lnTo>
                  <a:lnTo>
                    <a:pt x="340" y="1050"/>
                  </a:lnTo>
                  <a:lnTo>
                    <a:pt x="353" y="1056"/>
                  </a:lnTo>
                  <a:lnTo>
                    <a:pt x="364" y="1058"/>
                  </a:lnTo>
                  <a:lnTo>
                    <a:pt x="377" y="1059"/>
                  </a:lnTo>
                  <a:lnTo>
                    <a:pt x="390" y="1058"/>
                  </a:lnTo>
                  <a:lnTo>
                    <a:pt x="402" y="1058"/>
                  </a:lnTo>
                  <a:lnTo>
                    <a:pt x="426" y="1048"/>
                  </a:lnTo>
                  <a:lnTo>
                    <a:pt x="439" y="1036"/>
                  </a:lnTo>
                  <a:lnTo>
                    <a:pt x="453" y="1016"/>
                  </a:lnTo>
                  <a:lnTo>
                    <a:pt x="492" y="974"/>
                  </a:lnTo>
                  <a:lnTo>
                    <a:pt x="519" y="965"/>
                  </a:lnTo>
                  <a:lnTo>
                    <a:pt x="524" y="965"/>
                  </a:lnTo>
                  <a:lnTo>
                    <a:pt x="530" y="954"/>
                  </a:lnTo>
                  <a:lnTo>
                    <a:pt x="477" y="959"/>
                  </a:lnTo>
                  <a:lnTo>
                    <a:pt x="472" y="888"/>
                  </a:lnTo>
                  <a:lnTo>
                    <a:pt x="450" y="699"/>
                  </a:lnTo>
                  <a:lnTo>
                    <a:pt x="444" y="677"/>
                  </a:lnTo>
                  <a:lnTo>
                    <a:pt x="441" y="657"/>
                  </a:lnTo>
                  <a:lnTo>
                    <a:pt x="437" y="637"/>
                  </a:lnTo>
                  <a:lnTo>
                    <a:pt x="433" y="617"/>
                  </a:lnTo>
                  <a:lnTo>
                    <a:pt x="426" y="597"/>
                  </a:lnTo>
                  <a:lnTo>
                    <a:pt x="419" y="577"/>
                  </a:lnTo>
                  <a:lnTo>
                    <a:pt x="410" y="557"/>
                  </a:lnTo>
                  <a:lnTo>
                    <a:pt x="401" y="539"/>
                  </a:lnTo>
                  <a:lnTo>
                    <a:pt x="391" y="524"/>
                  </a:lnTo>
                  <a:lnTo>
                    <a:pt x="384" y="513"/>
                  </a:lnTo>
                  <a:lnTo>
                    <a:pt x="375" y="503"/>
                  </a:lnTo>
                  <a:lnTo>
                    <a:pt x="366" y="497"/>
                  </a:lnTo>
                  <a:lnTo>
                    <a:pt x="355" y="492"/>
                  </a:lnTo>
                  <a:lnTo>
                    <a:pt x="346" y="488"/>
                  </a:lnTo>
                  <a:lnTo>
                    <a:pt x="335" y="486"/>
                  </a:lnTo>
                  <a:lnTo>
                    <a:pt x="326" y="488"/>
                  </a:lnTo>
                  <a:lnTo>
                    <a:pt x="308" y="493"/>
                  </a:lnTo>
                  <a:lnTo>
                    <a:pt x="289" y="503"/>
                  </a:lnTo>
                  <a:lnTo>
                    <a:pt x="313" y="371"/>
                  </a:lnTo>
                  <a:lnTo>
                    <a:pt x="353" y="304"/>
                  </a:lnTo>
                  <a:lnTo>
                    <a:pt x="359" y="300"/>
                  </a:lnTo>
                  <a:lnTo>
                    <a:pt x="364" y="299"/>
                  </a:lnTo>
                  <a:lnTo>
                    <a:pt x="373" y="300"/>
                  </a:lnTo>
                  <a:lnTo>
                    <a:pt x="410" y="342"/>
                  </a:lnTo>
                  <a:lnTo>
                    <a:pt x="411" y="348"/>
                  </a:lnTo>
                  <a:lnTo>
                    <a:pt x="417" y="355"/>
                  </a:lnTo>
                  <a:lnTo>
                    <a:pt x="424" y="351"/>
                  </a:lnTo>
                  <a:lnTo>
                    <a:pt x="402" y="308"/>
                  </a:lnTo>
                  <a:lnTo>
                    <a:pt x="379" y="280"/>
                  </a:lnTo>
                  <a:lnTo>
                    <a:pt x="364" y="277"/>
                  </a:lnTo>
                  <a:lnTo>
                    <a:pt x="379" y="204"/>
                  </a:lnTo>
                  <a:lnTo>
                    <a:pt x="435" y="97"/>
                  </a:lnTo>
                  <a:lnTo>
                    <a:pt x="457" y="73"/>
                  </a:lnTo>
                  <a:lnTo>
                    <a:pt x="513" y="22"/>
                  </a:lnTo>
                  <a:lnTo>
                    <a:pt x="552" y="4"/>
                  </a:lnTo>
                  <a:lnTo>
                    <a:pt x="572" y="2"/>
                  </a:lnTo>
                  <a:lnTo>
                    <a:pt x="594" y="2"/>
                  </a:lnTo>
                  <a:lnTo>
                    <a:pt x="608" y="0"/>
                  </a:lnTo>
                  <a:lnTo>
                    <a:pt x="623" y="2"/>
                  </a:lnTo>
                  <a:lnTo>
                    <a:pt x="637" y="7"/>
                  </a:lnTo>
                  <a:lnTo>
                    <a:pt x="654" y="15"/>
                  </a:lnTo>
                  <a:lnTo>
                    <a:pt x="668" y="22"/>
                  </a:lnTo>
                  <a:lnTo>
                    <a:pt x="685" y="33"/>
                  </a:lnTo>
                  <a:lnTo>
                    <a:pt x="701" y="44"/>
                  </a:lnTo>
                  <a:lnTo>
                    <a:pt x="717" y="60"/>
                  </a:lnTo>
                  <a:lnTo>
                    <a:pt x="745" y="91"/>
                  </a:lnTo>
                  <a:lnTo>
                    <a:pt x="756" y="106"/>
                  </a:lnTo>
                  <a:lnTo>
                    <a:pt x="774" y="139"/>
                  </a:lnTo>
                  <a:lnTo>
                    <a:pt x="785" y="153"/>
                  </a:lnTo>
                  <a:lnTo>
                    <a:pt x="834" y="251"/>
                  </a:lnTo>
                  <a:lnTo>
                    <a:pt x="845" y="284"/>
                  </a:lnTo>
                  <a:lnTo>
                    <a:pt x="810" y="313"/>
                  </a:lnTo>
                  <a:lnTo>
                    <a:pt x="794" y="315"/>
                  </a:lnTo>
                  <a:lnTo>
                    <a:pt x="779" y="319"/>
                  </a:lnTo>
                  <a:lnTo>
                    <a:pt x="765" y="322"/>
                  </a:lnTo>
                  <a:lnTo>
                    <a:pt x="750" y="326"/>
                  </a:lnTo>
                  <a:lnTo>
                    <a:pt x="736" y="326"/>
                  </a:lnTo>
                  <a:lnTo>
                    <a:pt x="723" y="326"/>
                  </a:lnTo>
                  <a:lnTo>
                    <a:pt x="708" y="324"/>
                  </a:lnTo>
                  <a:lnTo>
                    <a:pt x="697" y="324"/>
                  </a:lnTo>
                  <a:lnTo>
                    <a:pt x="679" y="328"/>
                  </a:lnTo>
                  <a:lnTo>
                    <a:pt x="670" y="333"/>
                  </a:lnTo>
                  <a:lnTo>
                    <a:pt x="657" y="342"/>
                  </a:lnTo>
                  <a:lnTo>
                    <a:pt x="644" y="348"/>
                  </a:lnTo>
                  <a:lnTo>
                    <a:pt x="634" y="355"/>
                  </a:lnTo>
                  <a:lnTo>
                    <a:pt x="623" y="364"/>
                  </a:lnTo>
                  <a:lnTo>
                    <a:pt x="614" y="375"/>
                  </a:lnTo>
                  <a:lnTo>
                    <a:pt x="603" y="386"/>
                  </a:lnTo>
                  <a:lnTo>
                    <a:pt x="595" y="397"/>
                  </a:lnTo>
                  <a:lnTo>
                    <a:pt x="590" y="408"/>
                  </a:lnTo>
                  <a:lnTo>
                    <a:pt x="586" y="421"/>
                  </a:lnTo>
                  <a:lnTo>
                    <a:pt x="577" y="452"/>
                  </a:lnTo>
                  <a:lnTo>
                    <a:pt x="575" y="484"/>
                  </a:lnTo>
                  <a:lnTo>
                    <a:pt x="573" y="515"/>
                  </a:lnTo>
                  <a:lnTo>
                    <a:pt x="579" y="546"/>
                  </a:lnTo>
                  <a:lnTo>
                    <a:pt x="583" y="577"/>
                  </a:lnTo>
                  <a:lnTo>
                    <a:pt x="590" y="608"/>
                  </a:lnTo>
                  <a:lnTo>
                    <a:pt x="595" y="639"/>
                  </a:lnTo>
                  <a:lnTo>
                    <a:pt x="604" y="672"/>
                  </a:lnTo>
                  <a:lnTo>
                    <a:pt x="641" y="757"/>
                  </a:lnTo>
                  <a:lnTo>
                    <a:pt x="661" y="781"/>
                  </a:lnTo>
                  <a:lnTo>
                    <a:pt x="679" y="781"/>
                  </a:lnTo>
                  <a:lnTo>
                    <a:pt x="675" y="765"/>
                  </a:lnTo>
                  <a:lnTo>
                    <a:pt x="674" y="754"/>
                  </a:lnTo>
                  <a:lnTo>
                    <a:pt x="672" y="741"/>
                  </a:lnTo>
                  <a:lnTo>
                    <a:pt x="675" y="728"/>
                  </a:lnTo>
                  <a:lnTo>
                    <a:pt x="737" y="657"/>
                  </a:lnTo>
                  <a:lnTo>
                    <a:pt x="750" y="648"/>
                  </a:lnTo>
                  <a:lnTo>
                    <a:pt x="788" y="639"/>
                  </a:lnTo>
                  <a:lnTo>
                    <a:pt x="799" y="639"/>
                  </a:lnTo>
                  <a:lnTo>
                    <a:pt x="810" y="643"/>
                  </a:lnTo>
                  <a:lnTo>
                    <a:pt x="823" y="646"/>
                  </a:lnTo>
                  <a:lnTo>
                    <a:pt x="837" y="655"/>
                  </a:lnTo>
                  <a:lnTo>
                    <a:pt x="848" y="664"/>
                  </a:lnTo>
                  <a:lnTo>
                    <a:pt x="861" y="675"/>
                  </a:lnTo>
                  <a:lnTo>
                    <a:pt x="870" y="686"/>
                  </a:lnTo>
                  <a:lnTo>
                    <a:pt x="881" y="701"/>
                  </a:lnTo>
                  <a:lnTo>
                    <a:pt x="930" y="812"/>
                  </a:lnTo>
                  <a:lnTo>
                    <a:pt x="938" y="819"/>
                  </a:lnTo>
                  <a:lnTo>
                    <a:pt x="941" y="843"/>
                  </a:lnTo>
                  <a:lnTo>
                    <a:pt x="945" y="866"/>
                  </a:lnTo>
                  <a:lnTo>
                    <a:pt x="945" y="890"/>
                  </a:lnTo>
                  <a:lnTo>
                    <a:pt x="947" y="914"/>
                  </a:lnTo>
                  <a:lnTo>
                    <a:pt x="943" y="936"/>
                  </a:lnTo>
                  <a:lnTo>
                    <a:pt x="939" y="961"/>
                  </a:lnTo>
                  <a:lnTo>
                    <a:pt x="932" y="985"/>
                  </a:lnTo>
                  <a:lnTo>
                    <a:pt x="925" y="1010"/>
                  </a:lnTo>
                  <a:lnTo>
                    <a:pt x="865" y="1083"/>
                  </a:lnTo>
                  <a:lnTo>
                    <a:pt x="848" y="1092"/>
                  </a:lnTo>
                  <a:lnTo>
                    <a:pt x="836" y="1094"/>
                  </a:lnTo>
                  <a:lnTo>
                    <a:pt x="825" y="1096"/>
                  </a:lnTo>
                  <a:lnTo>
                    <a:pt x="814" y="1098"/>
                  </a:lnTo>
                  <a:lnTo>
                    <a:pt x="803" y="1099"/>
                  </a:lnTo>
                  <a:lnTo>
                    <a:pt x="792" y="1098"/>
                  </a:lnTo>
                  <a:lnTo>
                    <a:pt x="781" y="1098"/>
                  </a:lnTo>
                  <a:lnTo>
                    <a:pt x="770" y="1096"/>
                  </a:lnTo>
                  <a:lnTo>
                    <a:pt x="759" y="1096"/>
                  </a:lnTo>
                  <a:lnTo>
                    <a:pt x="750" y="1101"/>
                  </a:lnTo>
                  <a:lnTo>
                    <a:pt x="750" y="1110"/>
                  </a:lnTo>
                  <a:lnTo>
                    <a:pt x="812" y="1119"/>
                  </a:lnTo>
                  <a:lnTo>
                    <a:pt x="812" y="1130"/>
                  </a:lnTo>
                  <a:lnTo>
                    <a:pt x="805" y="1139"/>
                  </a:lnTo>
                  <a:lnTo>
                    <a:pt x="797" y="1149"/>
                  </a:lnTo>
                  <a:lnTo>
                    <a:pt x="790" y="1154"/>
                  </a:lnTo>
                  <a:lnTo>
                    <a:pt x="783" y="1161"/>
                  </a:lnTo>
                  <a:lnTo>
                    <a:pt x="765" y="1169"/>
                  </a:lnTo>
                  <a:lnTo>
                    <a:pt x="750" y="1176"/>
                  </a:lnTo>
                  <a:lnTo>
                    <a:pt x="737" y="1180"/>
                  </a:lnTo>
                  <a:lnTo>
                    <a:pt x="732" y="1185"/>
                  </a:lnTo>
                  <a:lnTo>
                    <a:pt x="750" y="1194"/>
                  </a:lnTo>
                  <a:lnTo>
                    <a:pt x="759" y="1187"/>
                  </a:lnTo>
                  <a:lnTo>
                    <a:pt x="745" y="1218"/>
                  </a:lnTo>
                  <a:lnTo>
                    <a:pt x="745" y="1234"/>
                  </a:lnTo>
                  <a:lnTo>
                    <a:pt x="770" y="1238"/>
                  </a:lnTo>
                  <a:lnTo>
                    <a:pt x="741" y="1289"/>
                  </a:lnTo>
                  <a:lnTo>
                    <a:pt x="741" y="1300"/>
                  </a:lnTo>
                  <a:lnTo>
                    <a:pt x="830" y="1271"/>
                  </a:lnTo>
                  <a:lnTo>
                    <a:pt x="788" y="1365"/>
                  </a:lnTo>
                  <a:lnTo>
                    <a:pt x="788" y="1378"/>
                  </a:lnTo>
                  <a:lnTo>
                    <a:pt x="801" y="1378"/>
                  </a:lnTo>
                  <a:lnTo>
                    <a:pt x="816" y="1365"/>
                  </a:lnTo>
                  <a:lnTo>
                    <a:pt x="901" y="1327"/>
                  </a:lnTo>
                  <a:lnTo>
                    <a:pt x="888" y="1378"/>
                  </a:lnTo>
                  <a:lnTo>
                    <a:pt x="892" y="1383"/>
                  </a:lnTo>
                  <a:lnTo>
                    <a:pt x="905" y="1383"/>
                  </a:lnTo>
                  <a:lnTo>
                    <a:pt x="916" y="1371"/>
                  </a:lnTo>
                  <a:lnTo>
                    <a:pt x="929" y="1358"/>
                  </a:lnTo>
                  <a:lnTo>
                    <a:pt x="939" y="1345"/>
                  </a:lnTo>
                  <a:lnTo>
                    <a:pt x="950" y="1332"/>
                  </a:lnTo>
                  <a:lnTo>
                    <a:pt x="958" y="1318"/>
                  </a:lnTo>
                  <a:lnTo>
                    <a:pt x="967" y="1305"/>
                  </a:lnTo>
                  <a:lnTo>
                    <a:pt x="974" y="1291"/>
                  </a:lnTo>
                  <a:lnTo>
                    <a:pt x="981" y="1280"/>
                  </a:lnTo>
                  <a:lnTo>
                    <a:pt x="989" y="1314"/>
                  </a:lnTo>
                  <a:lnTo>
                    <a:pt x="990" y="1351"/>
                  </a:lnTo>
                  <a:lnTo>
                    <a:pt x="987" y="1387"/>
                  </a:lnTo>
                  <a:lnTo>
                    <a:pt x="983" y="1425"/>
                  </a:lnTo>
                  <a:lnTo>
                    <a:pt x="974" y="1462"/>
                  </a:lnTo>
                  <a:lnTo>
                    <a:pt x="967" y="1500"/>
                  </a:lnTo>
                  <a:lnTo>
                    <a:pt x="958" y="1538"/>
                  </a:lnTo>
                  <a:lnTo>
                    <a:pt x="952" y="1576"/>
                  </a:lnTo>
                  <a:lnTo>
                    <a:pt x="963" y="1578"/>
                  </a:lnTo>
                  <a:lnTo>
                    <a:pt x="978" y="1554"/>
                  </a:lnTo>
                  <a:lnTo>
                    <a:pt x="972" y="1642"/>
                  </a:lnTo>
                  <a:lnTo>
                    <a:pt x="969" y="1700"/>
                  </a:lnTo>
                  <a:lnTo>
                    <a:pt x="978" y="1709"/>
                  </a:lnTo>
                  <a:lnTo>
                    <a:pt x="987" y="1700"/>
                  </a:lnTo>
                  <a:lnTo>
                    <a:pt x="990" y="1680"/>
                  </a:lnTo>
                  <a:lnTo>
                    <a:pt x="1014" y="1709"/>
                  </a:lnTo>
                  <a:lnTo>
                    <a:pt x="1034" y="1882"/>
                  </a:lnTo>
                  <a:lnTo>
                    <a:pt x="1043" y="1897"/>
                  </a:lnTo>
                  <a:lnTo>
                    <a:pt x="1052" y="1902"/>
                  </a:lnTo>
                  <a:lnTo>
                    <a:pt x="1020" y="1938"/>
                  </a:lnTo>
                  <a:lnTo>
                    <a:pt x="1000" y="1953"/>
                  </a:lnTo>
                  <a:lnTo>
                    <a:pt x="980" y="1962"/>
                  </a:lnTo>
                  <a:lnTo>
                    <a:pt x="963" y="1971"/>
                  </a:lnTo>
                  <a:lnTo>
                    <a:pt x="943" y="1978"/>
                  </a:lnTo>
                  <a:lnTo>
                    <a:pt x="927" y="1986"/>
                  </a:lnTo>
                  <a:lnTo>
                    <a:pt x="907" y="1991"/>
                  </a:lnTo>
                  <a:lnTo>
                    <a:pt x="888" y="1997"/>
                  </a:lnTo>
                  <a:lnTo>
                    <a:pt x="870" y="2000"/>
                  </a:lnTo>
                  <a:lnTo>
                    <a:pt x="854" y="2006"/>
                  </a:lnTo>
                  <a:lnTo>
                    <a:pt x="632" y="2048"/>
                  </a:lnTo>
                  <a:lnTo>
                    <a:pt x="626" y="2044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8" name="Freeform 78">
              <a:extLst>
                <a:ext uri="{FF2B5EF4-FFF2-40B4-BE49-F238E27FC236}">
                  <a16:creationId xmlns:a16="http://schemas.microsoft.com/office/drawing/2014/main" id="{9AA95A87-E902-4F06-95EF-EB790E67F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1867"/>
              <a:ext cx="74" cy="167"/>
            </a:xfrm>
            <a:custGeom>
              <a:avLst/>
              <a:gdLst>
                <a:gd name="T0" fmla="*/ 70 w 150"/>
                <a:gd name="T1" fmla="*/ 331 h 335"/>
                <a:gd name="T2" fmla="*/ 50 w 150"/>
                <a:gd name="T3" fmla="*/ 320 h 335"/>
                <a:gd name="T4" fmla="*/ 33 w 150"/>
                <a:gd name="T5" fmla="*/ 304 h 335"/>
                <a:gd name="T6" fmla="*/ 26 w 150"/>
                <a:gd name="T7" fmla="*/ 293 h 335"/>
                <a:gd name="T8" fmla="*/ 21 w 150"/>
                <a:gd name="T9" fmla="*/ 282 h 335"/>
                <a:gd name="T10" fmla="*/ 15 w 150"/>
                <a:gd name="T11" fmla="*/ 271 h 335"/>
                <a:gd name="T12" fmla="*/ 13 w 150"/>
                <a:gd name="T13" fmla="*/ 264 h 335"/>
                <a:gd name="T14" fmla="*/ 4 w 150"/>
                <a:gd name="T15" fmla="*/ 231 h 335"/>
                <a:gd name="T16" fmla="*/ 0 w 150"/>
                <a:gd name="T17" fmla="*/ 198 h 335"/>
                <a:gd name="T18" fmla="*/ 0 w 150"/>
                <a:gd name="T19" fmla="*/ 168 h 335"/>
                <a:gd name="T20" fmla="*/ 8 w 150"/>
                <a:gd name="T21" fmla="*/ 138 h 335"/>
                <a:gd name="T22" fmla="*/ 15 w 150"/>
                <a:gd name="T23" fmla="*/ 107 h 335"/>
                <a:gd name="T24" fmla="*/ 26 w 150"/>
                <a:gd name="T25" fmla="*/ 77 h 335"/>
                <a:gd name="T26" fmla="*/ 39 w 150"/>
                <a:gd name="T27" fmla="*/ 46 h 335"/>
                <a:gd name="T28" fmla="*/ 55 w 150"/>
                <a:gd name="T29" fmla="*/ 16 h 335"/>
                <a:gd name="T30" fmla="*/ 70 w 150"/>
                <a:gd name="T31" fmla="*/ 6 h 335"/>
                <a:gd name="T32" fmla="*/ 90 w 150"/>
                <a:gd name="T33" fmla="*/ 0 h 335"/>
                <a:gd name="T34" fmla="*/ 126 w 150"/>
                <a:gd name="T35" fmla="*/ 0 h 335"/>
                <a:gd name="T36" fmla="*/ 150 w 150"/>
                <a:gd name="T37" fmla="*/ 20 h 335"/>
                <a:gd name="T38" fmla="*/ 135 w 150"/>
                <a:gd name="T39" fmla="*/ 44 h 335"/>
                <a:gd name="T40" fmla="*/ 132 w 150"/>
                <a:gd name="T41" fmla="*/ 78 h 335"/>
                <a:gd name="T42" fmla="*/ 128 w 150"/>
                <a:gd name="T43" fmla="*/ 117 h 335"/>
                <a:gd name="T44" fmla="*/ 121 w 150"/>
                <a:gd name="T45" fmla="*/ 151 h 335"/>
                <a:gd name="T46" fmla="*/ 113 w 150"/>
                <a:gd name="T47" fmla="*/ 189 h 335"/>
                <a:gd name="T48" fmla="*/ 104 w 150"/>
                <a:gd name="T49" fmla="*/ 224 h 335"/>
                <a:gd name="T50" fmla="*/ 95 w 150"/>
                <a:gd name="T51" fmla="*/ 260 h 335"/>
                <a:gd name="T52" fmla="*/ 84 w 150"/>
                <a:gd name="T53" fmla="*/ 297 h 335"/>
                <a:gd name="T54" fmla="*/ 79 w 150"/>
                <a:gd name="T55" fmla="*/ 335 h 335"/>
                <a:gd name="T56" fmla="*/ 70 w 150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0" h="335">
                  <a:moveTo>
                    <a:pt x="70" y="331"/>
                  </a:moveTo>
                  <a:lnTo>
                    <a:pt x="50" y="320"/>
                  </a:lnTo>
                  <a:lnTo>
                    <a:pt x="33" y="304"/>
                  </a:lnTo>
                  <a:lnTo>
                    <a:pt x="26" y="293"/>
                  </a:lnTo>
                  <a:lnTo>
                    <a:pt x="21" y="282"/>
                  </a:lnTo>
                  <a:lnTo>
                    <a:pt x="15" y="271"/>
                  </a:lnTo>
                  <a:lnTo>
                    <a:pt x="13" y="264"/>
                  </a:lnTo>
                  <a:lnTo>
                    <a:pt x="4" y="231"/>
                  </a:lnTo>
                  <a:lnTo>
                    <a:pt x="0" y="198"/>
                  </a:lnTo>
                  <a:lnTo>
                    <a:pt x="0" y="168"/>
                  </a:lnTo>
                  <a:lnTo>
                    <a:pt x="8" y="138"/>
                  </a:lnTo>
                  <a:lnTo>
                    <a:pt x="15" y="107"/>
                  </a:lnTo>
                  <a:lnTo>
                    <a:pt x="26" y="77"/>
                  </a:lnTo>
                  <a:lnTo>
                    <a:pt x="39" y="46"/>
                  </a:lnTo>
                  <a:lnTo>
                    <a:pt x="55" y="16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26" y="0"/>
                  </a:lnTo>
                  <a:lnTo>
                    <a:pt x="150" y="20"/>
                  </a:lnTo>
                  <a:lnTo>
                    <a:pt x="135" y="44"/>
                  </a:lnTo>
                  <a:lnTo>
                    <a:pt x="132" y="78"/>
                  </a:lnTo>
                  <a:lnTo>
                    <a:pt x="128" y="117"/>
                  </a:lnTo>
                  <a:lnTo>
                    <a:pt x="121" y="151"/>
                  </a:lnTo>
                  <a:lnTo>
                    <a:pt x="113" y="189"/>
                  </a:lnTo>
                  <a:lnTo>
                    <a:pt x="104" y="224"/>
                  </a:lnTo>
                  <a:lnTo>
                    <a:pt x="95" y="260"/>
                  </a:lnTo>
                  <a:lnTo>
                    <a:pt x="84" y="297"/>
                  </a:lnTo>
                  <a:lnTo>
                    <a:pt x="79" y="335"/>
                  </a:lnTo>
                  <a:lnTo>
                    <a:pt x="70" y="331"/>
                  </a:lnTo>
                  <a:close/>
                </a:path>
              </a:pathLst>
            </a:cu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9" name="Freeform 79">
              <a:extLst>
                <a:ext uri="{FF2B5EF4-FFF2-40B4-BE49-F238E27FC236}">
                  <a16:creationId xmlns:a16="http://schemas.microsoft.com/office/drawing/2014/main" id="{ED3CF719-CF11-46CB-A0B4-099CB38B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976"/>
              <a:ext cx="949" cy="1044"/>
            </a:xfrm>
            <a:custGeom>
              <a:avLst/>
              <a:gdLst>
                <a:gd name="T0" fmla="*/ 1500 w 1899"/>
                <a:gd name="T1" fmla="*/ 2042 h 2090"/>
                <a:gd name="T2" fmla="*/ 1302 w 1899"/>
                <a:gd name="T3" fmla="*/ 2046 h 2090"/>
                <a:gd name="T4" fmla="*/ 1192 w 1899"/>
                <a:gd name="T5" fmla="*/ 1986 h 2090"/>
                <a:gd name="T6" fmla="*/ 1063 w 1899"/>
                <a:gd name="T7" fmla="*/ 2055 h 2090"/>
                <a:gd name="T8" fmla="*/ 947 w 1899"/>
                <a:gd name="T9" fmla="*/ 1942 h 2090"/>
                <a:gd name="T10" fmla="*/ 1302 w 1899"/>
                <a:gd name="T11" fmla="*/ 1840 h 2090"/>
                <a:gd name="T12" fmla="*/ 1460 w 1899"/>
                <a:gd name="T13" fmla="*/ 1702 h 2090"/>
                <a:gd name="T14" fmla="*/ 1537 w 1899"/>
                <a:gd name="T15" fmla="*/ 1480 h 2090"/>
                <a:gd name="T16" fmla="*/ 1580 w 1899"/>
                <a:gd name="T17" fmla="*/ 1194 h 2090"/>
                <a:gd name="T18" fmla="*/ 1560 w 1899"/>
                <a:gd name="T19" fmla="*/ 1069 h 2090"/>
                <a:gd name="T20" fmla="*/ 1659 w 1899"/>
                <a:gd name="T21" fmla="*/ 959 h 2090"/>
                <a:gd name="T22" fmla="*/ 1646 w 1899"/>
                <a:gd name="T23" fmla="*/ 868 h 2090"/>
                <a:gd name="T24" fmla="*/ 1611 w 1899"/>
                <a:gd name="T25" fmla="*/ 719 h 2090"/>
                <a:gd name="T26" fmla="*/ 1527 w 1899"/>
                <a:gd name="T27" fmla="*/ 596 h 2090"/>
                <a:gd name="T28" fmla="*/ 1405 w 1899"/>
                <a:gd name="T29" fmla="*/ 577 h 2090"/>
                <a:gd name="T30" fmla="*/ 1336 w 1899"/>
                <a:gd name="T31" fmla="*/ 505 h 2090"/>
                <a:gd name="T32" fmla="*/ 1202 w 1899"/>
                <a:gd name="T33" fmla="*/ 441 h 2090"/>
                <a:gd name="T34" fmla="*/ 1154 w 1899"/>
                <a:gd name="T35" fmla="*/ 474 h 2090"/>
                <a:gd name="T36" fmla="*/ 1052 w 1899"/>
                <a:gd name="T37" fmla="*/ 623 h 2090"/>
                <a:gd name="T38" fmla="*/ 887 w 1899"/>
                <a:gd name="T39" fmla="*/ 734 h 2090"/>
                <a:gd name="T40" fmla="*/ 748 w 1899"/>
                <a:gd name="T41" fmla="*/ 728 h 2090"/>
                <a:gd name="T42" fmla="*/ 788 w 1899"/>
                <a:gd name="T43" fmla="*/ 810 h 2090"/>
                <a:gd name="T44" fmla="*/ 717 w 1899"/>
                <a:gd name="T45" fmla="*/ 1027 h 2090"/>
                <a:gd name="T46" fmla="*/ 630 w 1899"/>
                <a:gd name="T47" fmla="*/ 1416 h 2090"/>
                <a:gd name="T48" fmla="*/ 721 w 1899"/>
                <a:gd name="T49" fmla="*/ 1791 h 2090"/>
                <a:gd name="T50" fmla="*/ 816 w 1899"/>
                <a:gd name="T51" fmla="*/ 1891 h 2090"/>
                <a:gd name="T52" fmla="*/ 732 w 1899"/>
                <a:gd name="T53" fmla="*/ 2015 h 2090"/>
                <a:gd name="T54" fmla="*/ 566 w 1899"/>
                <a:gd name="T55" fmla="*/ 1900 h 2090"/>
                <a:gd name="T56" fmla="*/ 277 w 1899"/>
                <a:gd name="T57" fmla="*/ 1889 h 2090"/>
                <a:gd name="T58" fmla="*/ 147 w 1899"/>
                <a:gd name="T59" fmla="*/ 1691 h 2090"/>
                <a:gd name="T60" fmla="*/ 116 w 1899"/>
                <a:gd name="T61" fmla="*/ 1604 h 2090"/>
                <a:gd name="T62" fmla="*/ 23 w 1899"/>
                <a:gd name="T63" fmla="*/ 1509 h 2090"/>
                <a:gd name="T64" fmla="*/ 36 w 1899"/>
                <a:gd name="T65" fmla="*/ 1274 h 2090"/>
                <a:gd name="T66" fmla="*/ 333 w 1899"/>
                <a:gd name="T67" fmla="*/ 1198 h 2090"/>
                <a:gd name="T68" fmla="*/ 333 w 1899"/>
                <a:gd name="T69" fmla="*/ 1074 h 2090"/>
                <a:gd name="T70" fmla="*/ 435 w 1899"/>
                <a:gd name="T71" fmla="*/ 1018 h 2090"/>
                <a:gd name="T72" fmla="*/ 504 w 1899"/>
                <a:gd name="T73" fmla="*/ 1023 h 2090"/>
                <a:gd name="T74" fmla="*/ 470 w 1899"/>
                <a:gd name="T75" fmla="*/ 823 h 2090"/>
                <a:gd name="T76" fmla="*/ 499 w 1899"/>
                <a:gd name="T77" fmla="*/ 708 h 2090"/>
                <a:gd name="T78" fmla="*/ 561 w 1899"/>
                <a:gd name="T79" fmla="*/ 605 h 2090"/>
                <a:gd name="T80" fmla="*/ 666 w 1899"/>
                <a:gd name="T81" fmla="*/ 302 h 2090"/>
                <a:gd name="T82" fmla="*/ 905 w 1899"/>
                <a:gd name="T83" fmla="*/ 262 h 2090"/>
                <a:gd name="T84" fmla="*/ 965 w 1899"/>
                <a:gd name="T85" fmla="*/ 237 h 2090"/>
                <a:gd name="T86" fmla="*/ 1092 w 1899"/>
                <a:gd name="T87" fmla="*/ 22 h 2090"/>
                <a:gd name="T88" fmla="*/ 1247 w 1899"/>
                <a:gd name="T89" fmla="*/ 15 h 2090"/>
                <a:gd name="T90" fmla="*/ 1382 w 1899"/>
                <a:gd name="T91" fmla="*/ 257 h 2090"/>
                <a:gd name="T92" fmla="*/ 1558 w 1899"/>
                <a:gd name="T93" fmla="*/ 217 h 2090"/>
                <a:gd name="T94" fmla="*/ 1719 w 1899"/>
                <a:gd name="T95" fmla="*/ 386 h 2090"/>
                <a:gd name="T96" fmla="*/ 1842 w 1899"/>
                <a:gd name="T97" fmla="*/ 454 h 2090"/>
                <a:gd name="T98" fmla="*/ 1859 w 1899"/>
                <a:gd name="T99" fmla="*/ 672 h 2090"/>
                <a:gd name="T100" fmla="*/ 1864 w 1899"/>
                <a:gd name="T101" fmla="*/ 805 h 2090"/>
                <a:gd name="T102" fmla="*/ 1852 w 1899"/>
                <a:gd name="T103" fmla="*/ 938 h 2090"/>
                <a:gd name="T104" fmla="*/ 1706 w 1899"/>
                <a:gd name="T105" fmla="*/ 1091 h 2090"/>
                <a:gd name="T106" fmla="*/ 1760 w 1899"/>
                <a:gd name="T107" fmla="*/ 1165 h 2090"/>
                <a:gd name="T108" fmla="*/ 1739 w 1899"/>
                <a:gd name="T109" fmla="*/ 1258 h 2090"/>
                <a:gd name="T110" fmla="*/ 1731 w 1899"/>
                <a:gd name="T111" fmla="*/ 1393 h 2090"/>
                <a:gd name="T112" fmla="*/ 1770 w 1899"/>
                <a:gd name="T113" fmla="*/ 1504 h 2090"/>
                <a:gd name="T114" fmla="*/ 1899 w 1899"/>
                <a:gd name="T115" fmla="*/ 1647 h 2090"/>
                <a:gd name="T116" fmla="*/ 1782 w 1899"/>
                <a:gd name="T117" fmla="*/ 1859 h 2090"/>
                <a:gd name="T118" fmla="*/ 1821 w 1899"/>
                <a:gd name="T119" fmla="*/ 1955 h 2090"/>
                <a:gd name="T120" fmla="*/ 1691 w 1899"/>
                <a:gd name="T121" fmla="*/ 2082 h 2090"/>
                <a:gd name="T122" fmla="*/ 1617 w 1899"/>
                <a:gd name="T123" fmla="*/ 2090 h 2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9" h="2090">
                  <a:moveTo>
                    <a:pt x="1617" y="2090"/>
                  </a:moveTo>
                  <a:lnTo>
                    <a:pt x="1598" y="2086"/>
                  </a:lnTo>
                  <a:lnTo>
                    <a:pt x="1582" y="2084"/>
                  </a:lnTo>
                  <a:lnTo>
                    <a:pt x="1566" y="2079"/>
                  </a:lnTo>
                  <a:lnTo>
                    <a:pt x="1549" y="2073"/>
                  </a:lnTo>
                  <a:lnTo>
                    <a:pt x="1533" y="2064"/>
                  </a:lnTo>
                  <a:lnTo>
                    <a:pt x="1517" y="2055"/>
                  </a:lnTo>
                  <a:lnTo>
                    <a:pt x="1500" y="2042"/>
                  </a:lnTo>
                  <a:lnTo>
                    <a:pt x="1484" y="2031"/>
                  </a:lnTo>
                  <a:lnTo>
                    <a:pt x="1462" y="2006"/>
                  </a:lnTo>
                  <a:lnTo>
                    <a:pt x="1456" y="1990"/>
                  </a:lnTo>
                  <a:lnTo>
                    <a:pt x="1415" y="2019"/>
                  </a:lnTo>
                  <a:lnTo>
                    <a:pt x="1367" y="2042"/>
                  </a:lnTo>
                  <a:lnTo>
                    <a:pt x="1333" y="2048"/>
                  </a:lnTo>
                  <a:lnTo>
                    <a:pt x="1316" y="2046"/>
                  </a:lnTo>
                  <a:lnTo>
                    <a:pt x="1302" y="2046"/>
                  </a:lnTo>
                  <a:lnTo>
                    <a:pt x="1287" y="2042"/>
                  </a:lnTo>
                  <a:lnTo>
                    <a:pt x="1273" y="2041"/>
                  </a:lnTo>
                  <a:lnTo>
                    <a:pt x="1258" y="2033"/>
                  </a:lnTo>
                  <a:lnTo>
                    <a:pt x="1243" y="2026"/>
                  </a:lnTo>
                  <a:lnTo>
                    <a:pt x="1229" y="2015"/>
                  </a:lnTo>
                  <a:lnTo>
                    <a:pt x="1216" y="2006"/>
                  </a:lnTo>
                  <a:lnTo>
                    <a:pt x="1196" y="1982"/>
                  </a:lnTo>
                  <a:lnTo>
                    <a:pt x="1192" y="1986"/>
                  </a:lnTo>
                  <a:lnTo>
                    <a:pt x="1180" y="2000"/>
                  </a:lnTo>
                  <a:lnTo>
                    <a:pt x="1161" y="2011"/>
                  </a:lnTo>
                  <a:lnTo>
                    <a:pt x="1145" y="2022"/>
                  </a:lnTo>
                  <a:lnTo>
                    <a:pt x="1129" y="2030"/>
                  </a:lnTo>
                  <a:lnTo>
                    <a:pt x="1112" y="2039"/>
                  </a:lnTo>
                  <a:lnTo>
                    <a:pt x="1096" y="2044"/>
                  </a:lnTo>
                  <a:lnTo>
                    <a:pt x="1080" y="2050"/>
                  </a:lnTo>
                  <a:lnTo>
                    <a:pt x="1063" y="2055"/>
                  </a:lnTo>
                  <a:lnTo>
                    <a:pt x="1047" y="2062"/>
                  </a:lnTo>
                  <a:lnTo>
                    <a:pt x="1003" y="2070"/>
                  </a:lnTo>
                  <a:lnTo>
                    <a:pt x="994" y="2075"/>
                  </a:lnTo>
                  <a:lnTo>
                    <a:pt x="970" y="2061"/>
                  </a:lnTo>
                  <a:lnTo>
                    <a:pt x="932" y="2039"/>
                  </a:lnTo>
                  <a:lnTo>
                    <a:pt x="923" y="2028"/>
                  </a:lnTo>
                  <a:lnTo>
                    <a:pt x="934" y="1959"/>
                  </a:lnTo>
                  <a:lnTo>
                    <a:pt x="947" y="1942"/>
                  </a:lnTo>
                  <a:lnTo>
                    <a:pt x="985" y="1948"/>
                  </a:lnTo>
                  <a:lnTo>
                    <a:pt x="1125" y="1928"/>
                  </a:lnTo>
                  <a:lnTo>
                    <a:pt x="1136" y="1924"/>
                  </a:lnTo>
                  <a:lnTo>
                    <a:pt x="1165" y="1911"/>
                  </a:lnTo>
                  <a:lnTo>
                    <a:pt x="1187" y="1906"/>
                  </a:lnTo>
                  <a:lnTo>
                    <a:pt x="1269" y="1868"/>
                  </a:lnTo>
                  <a:lnTo>
                    <a:pt x="1282" y="1855"/>
                  </a:lnTo>
                  <a:lnTo>
                    <a:pt x="1302" y="1840"/>
                  </a:lnTo>
                  <a:lnTo>
                    <a:pt x="1324" y="1826"/>
                  </a:lnTo>
                  <a:lnTo>
                    <a:pt x="1345" y="1808"/>
                  </a:lnTo>
                  <a:lnTo>
                    <a:pt x="1369" y="1791"/>
                  </a:lnTo>
                  <a:lnTo>
                    <a:pt x="1391" y="1771"/>
                  </a:lnTo>
                  <a:lnTo>
                    <a:pt x="1413" y="1753"/>
                  </a:lnTo>
                  <a:lnTo>
                    <a:pt x="1431" y="1731"/>
                  </a:lnTo>
                  <a:lnTo>
                    <a:pt x="1451" y="1711"/>
                  </a:lnTo>
                  <a:lnTo>
                    <a:pt x="1460" y="1702"/>
                  </a:lnTo>
                  <a:lnTo>
                    <a:pt x="1480" y="1673"/>
                  </a:lnTo>
                  <a:lnTo>
                    <a:pt x="1496" y="1646"/>
                  </a:lnTo>
                  <a:lnTo>
                    <a:pt x="1507" y="1618"/>
                  </a:lnTo>
                  <a:lnTo>
                    <a:pt x="1517" y="1591"/>
                  </a:lnTo>
                  <a:lnTo>
                    <a:pt x="1520" y="1562"/>
                  </a:lnTo>
                  <a:lnTo>
                    <a:pt x="1526" y="1535"/>
                  </a:lnTo>
                  <a:lnTo>
                    <a:pt x="1531" y="1507"/>
                  </a:lnTo>
                  <a:lnTo>
                    <a:pt x="1537" y="1480"/>
                  </a:lnTo>
                  <a:lnTo>
                    <a:pt x="1537" y="1411"/>
                  </a:lnTo>
                  <a:lnTo>
                    <a:pt x="1531" y="1289"/>
                  </a:lnTo>
                  <a:lnTo>
                    <a:pt x="1524" y="1265"/>
                  </a:lnTo>
                  <a:lnTo>
                    <a:pt x="1537" y="1152"/>
                  </a:lnTo>
                  <a:lnTo>
                    <a:pt x="1551" y="1174"/>
                  </a:lnTo>
                  <a:lnTo>
                    <a:pt x="1555" y="1180"/>
                  </a:lnTo>
                  <a:lnTo>
                    <a:pt x="1571" y="1194"/>
                  </a:lnTo>
                  <a:lnTo>
                    <a:pt x="1580" y="1194"/>
                  </a:lnTo>
                  <a:lnTo>
                    <a:pt x="1564" y="1171"/>
                  </a:lnTo>
                  <a:lnTo>
                    <a:pt x="1558" y="1158"/>
                  </a:lnTo>
                  <a:lnTo>
                    <a:pt x="1557" y="1145"/>
                  </a:lnTo>
                  <a:lnTo>
                    <a:pt x="1555" y="1132"/>
                  </a:lnTo>
                  <a:lnTo>
                    <a:pt x="1555" y="1120"/>
                  </a:lnTo>
                  <a:lnTo>
                    <a:pt x="1555" y="1101"/>
                  </a:lnTo>
                  <a:lnTo>
                    <a:pt x="1557" y="1085"/>
                  </a:lnTo>
                  <a:lnTo>
                    <a:pt x="1560" y="1069"/>
                  </a:lnTo>
                  <a:lnTo>
                    <a:pt x="1567" y="1052"/>
                  </a:lnTo>
                  <a:lnTo>
                    <a:pt x="1573" y="1036"/>
                  </a:lnTo>
                  <a:lnTo>
                    <a:pt x="1582" y="1020"/>
                  </a:lnTo>
                  <a:lnTo>
                    <a:pt x="1593" y="1003"/>
                  </a:lnTo>
                  <a:lnTo>
                    <a:pt x="1608" y="987"/>
                  </a:lnTo>
                  <a:lnTo>
                    <a:pt x="1640" y="958"/>
                  </a:lnTo>
                  <a:lnTo>
                    <a:pt x="1646" y="954"/>
                  </a:lnTo>
                  <a:lnTo>
                    <a:pt x="1659" y="959"/>
                  </a:lnTo>
                  <a:lnTo>
                    <a:pt x="1664" y="959"/>
                  </a:lnTo>
                  <a:lnTo>
                    <a:pt x="1664" y="954"/>
                  </a:lnTo>
                  <a:lnTo>
                    <a:pt x="1664" y="939"/>
                  </a:lnTo>
                  <a:lnTo>
                    <a:pt x="1651" y="930"/>
                  </a:lnTo>
                  <a:lnTo>
                    <a:pt x="1646" y="914"/>
                  </a:lnTo>
                  <a:lnTo>
                    <a:pt x="1644" y="899"/>
                  </a:lnTo>
                  <a:lnTo>
                    <a:pt x="1644" y="883"/>
                  </a:lnTo>
                  <a:lnTo>
                    <a:pt x="1646" y="868"/>
                  </a:lnTo>
                  <a:lnTo>
                    <a:pt x="1675" y="803"/>
                  </a:lnTo>
                  <a:lnTo>
                    <a:pt x="1675" y="807"/>
                  </a:lnTo>
                  <a:lnTo>
                    <a:pt x="1693" y="785"/>
                  </a:lnTo>
                  <a:lnTo>
                    <a:pt x="1682" y="779"/>
                  </a:lnTo>
                  <a:lnTo>
                    <a:pt x="1660" y="783"/>
                  </a:lnTo>
                  <a:lnTo>
                    <a:pt x="1617" y="756"/>
                  </a:lnTo>
                  <a:lnTo>
                    <a:pt x="1609" y="737"/>
                  </a:lnTo>
                  <a:lnTo>
                    <a:pt x="1611" y="719"/>
                  </a:lnTo>
                  <a:lnTo>
                    <a:pt x="1617" y="701"/>
                  </a:lnTo>
                  <a:lnTo>
                    <a:pt x="1622" y="685"/>
                  </a:lnTo>
                  <a:lnTo>
                    <a:pt x="1637" y="679"/>
                  </a:lnTo>
                  <a:lnTo>
                    <a:pt x="1555" y="670"/>
                  </a:lnTo>
                  <a:lnTo>
                    <a:pt x="1527" y="646"/>
                  </a:lnTo>
                  <a:lnTo>
                    <a:pt x="1524" y="643"/>
                  </a:lnTo>
                  <a:lnTo>
                    <a:pt x="1522" y="619"/>
                  </a:lnTo>
                  <a:lnTo>
                    <a:pt x="1527" y="596"/>
                  </a:lnTo>
                  <a:lnTo>
                    <a:pt x="1537" y="590"/>
                  </a:lnTo>
                  <a:lnTo>
                    <a:pt x="1522" y="586"/>
                  </a:lnTo>
                  <a:lnTo>
                    <a:pt x="1513" y="592"/>
                  </a:lnTo>
                  <a:lnTo>
                    <a:pt x="1466" y="599"/>
                  </a:lnTo>
                  <a:lnTo>
                    <a:pt x="1449" y="597"/>
                  </a:lnTo>
                  <a:lnTo>
                    <a:pt x="1435" y="596"/>
                  </a:lnTo>
                  <a:lnTo>
                    <a:pt x="1420" y="588"/>
                  </a:lnTo>
                  <a:lnTo>
                    <a:pt x="1405" y="577"/>
                  </a:lnTo>
                  <a:lnTo>
                    <a:pt x="1393" y="557"/>
                  </a:lnTo>
                  <a:lnTo>
                    <a:pt x="1385" y="541"/>
                  </a:lnTo>
                  <a:lnTo>
                    <a:pt x="1380" y="523"/>
                  </a:lnTo>
                  <a:lnTo>
                    <a:pt x="1380" y="506"/>
                  </a:lnTo>
                  <a:lnTo>
                    <a:pt x="1380" y="492"/>
                  </a:lnTo>
                  <a:lnTo>
                    <a:pt x="1364" y="495"/>
                  </a:lnTo>
                  <a:lnTo>
                    <a:pt x="1351" y="501"/>
                  </a:lnTo>
                  <a:lnTo>
                    <a:pt x="1336" y="505"/>
                  </a:lnTo>
                  <a:lnTo>
                    <a:pt x="1324" y="506"/>
                  </a:lnTo>
                  <a:lnTo>
                    <a:pt x="1303" y="505"/>
                  </a:lnTo>
                  <a:lnTo>
                    <a:pt x="1285" y="501"/>
                  </a:lnTo>
                  <a:lnTo>
                    <a:pt x="1265" y="495"/>
                  </a:lnTo>
                  <a:lnTo>
                    <a:pt x="1249" y="486"/>
                  </a:lnTo>
                  <a:lnTo>
                    <a:pt x="1231" y="474"/>
                  </a:lnTo>
                  <a:lnTo>
                    <a:pt x="1214" y="459"/>
                  </a:lnTo>
                  <a:lnTo>
                    <a:pt x="1202" y="441"/>
                  </a:lnTo>
                  <a:lnTo>
                    <a:pt x="1192" y="424"/>
                  </a:lnTo>
                  <a:lnTo>
                    <a:pt x="1180" y="412"/>
                  </a:lnTo>
                  <a:lnTo>
                    <a:pt x="1172" y="401"/>
                  </a:lnTo>
                  <a:lnTo>
                    <a:pt x="1171" y="414"/>
                  </a:lnTo>
                  <a:lnTo>
                    <a:pt x="1169" y="428"/>
                  </a:lnTo>
                  <a:lnTo>
                    <a:pt x="1165" y="443"/>
                  </a:lnTo>
                  <a:lnTo>
                    <a:pt x="1161" y="459"/>
                  </a:lnTo>
                  <a:lnTo>
                    <a:pt x="1154" y="474"/>
                  </a:lnTo>
                  <a:lnTo>
                    <a:pt x="1145" y="488"/>
                  </a:lnTo>
                  <a:lnTo>
                    <a:pt x="1134" y="503"/>
                  </a:lnTo>
                  <a:lnTo>
                    <a:pt x="1125" y="519"/>
                  </a:lnTo>
                  <a:lnTo>
                    <a:pt x="1083" y="528"/>
                  </a:lnTo>
                  <a:lnTo>
                    <a:pt x="1074" y="575"/>
                  </a:lnTo>
                  <a:lnTo>
                    <a:pt x="1067" y="590"/>
                  </a:lnTo>
                  <a:lnTo>
                    <a:pt x="1061" y="606"/>
                  </a:lnTo>
                  <a:lnTo>
                    <a:pt x="1052" y="623"/>
                  </a:lnTo>
                  <a:lnTo>
                    <a:pt x="1045" y="639"/>
                  </a:lnTo>
                  <a:lnTo>
                    <a:pt x="1032" y="654"/>
                  </a:lnTo>
                  <a:lnTo>
                    <a:pt x="1019" y="670"/>
                  </a:lnTo>
                  <a:lnTo>
                    <a:pt x="1005" y="685"/>
                  </a:lnTo>
                  <a:lnTo>
                    <a:pt x="990" y="699"/>
                  </a:lnTo>
                  <a:lnTo>
                    <a:pt x="923" y="727"/>
                  </a:lnTo>
                  <a:lnTo>
                    <a:pt x="905" y="730"/>
                  </a:lnTo>
                  <a:lnTo>
                    <a:pt x="887" y="734"/>
                  </a:lnTo>
                  <a:lnTo>
                    <a:pt x="870" y="736"/>
                  </a:lnTo>
                  <a:lnTo>
                    <a:pt x="854" y="737"/>
                  </a:lnTo>
                  <a:lnTo>
                    <a:pt x="836" y="736"/>
                  </a:lnTo>
                  <a:lnTo>
                    <a:pt x="819" y="734"/>
                  </a:lnTo>
                  <a:lnTo>
                    <a:pt x="803" y="732"/>
                  </a:lnTo>
                  <a:lnTo>
                    <a:pt x="786" y="732"/>
                  </a:lnTo>
                  <a:lnTo>
                    <a:pt x="750" y="721"/>
                  </a:lnTo>
                  <a:lnTo>
                    <a:pt x="748" y="728"/>
                  </a:lnTo>
                  <a:lnTo>
                    <a:pt x="783" y="750"/>
                  </a:lnTo>
                  <a:lnTo>
                    <a:pt x="806" y="752"/>
                  </a:lnTo>
                  <a:lnTo>
                    <a:pt x="801" y="761"/>
                  </a:lnTo>
                  <a:lnTo>
                    <a:pt x="795" y="772"/>
                  </a:lnTo>
                  <a:lnTo>
                    <a:pt x="792" y="781"/>
                  </a:lnTo>
                  <a:lnTo>
                    <a:pt x="792" y="792"/>
                  </a:lnTo>
                  <a:lnTo>
                    <a:pt x="788" y="799"/>
                  </a:lnTo>
                  <a:lnTo>
                    <a:pt x="788" y="810"/>
                  </a:lnTo>
                  <a:lnTo>
                    <a:pt x="788" y="819"/>
                  </a:lnTo>
                  <a:lnTo>
                    <a:pt x="788" y="830"/>
                  </a:lnTo>
                  <a:lnTo>
                    <a:pt x="792" y="845"/>
                  </a:lnTo>
                  <a:lnTo>
                    <a:pt x="819" y="868"/>
                  </a:lnTo>
                  <a:lnTo>
                    <a:pt x="786" y="907"/>
                  </a:lnTo>
                  <a:lnTo>
                    <a:pt x="759" y="947"/>
                  </a:lnTo>
                  <a:lnTo>
                    <a:pt x="735" y="987"/>
                  </a:lnTo>
                  <a:lnTo>
                    <a:pt x="717" y="1027"/>
                  </a:lnTo>
                  <a:lnTo>
                    <a:pt x="701" y="1065"/>
                  </a:lnTo>
                  <a:lnTo>
                    <a:pt x="686" y="1105"/>
                  </a:lnTo>
                  <a:lnTo>
                    <a:pt x="674" y="1145"/>
                  </a:lnTo>
                  <a:lnTo>
                    <a:pt x="661" y="1185"/>
                  </a:lnTo>
                  <a:lnTo>
                    <a:pt x="648" y="1242"/>
                  </a:lnTo>
                  <a:lnTo>
                    <a:pt x="639" y="1300"/>
                  </a:lnTo>
                  <a:lnTo>
                    <a:pt x="632" y="1358"/>
                  </a:lnTo>
                  <a:lnTo>
                    <a:pt x="630" y="1416"/>
                  </a:lnTo>
                  <a:lnTo>
                    <a:pt x="628" y="1473"/>
                  </a:lnTo>
                  <a:lnTo>
                    <a:pt x="632" y="1529"/>
                  </a:lnTo>
                  <a:lnTo>
                    <a:pt x="639" y="1586"/>
                  </a:lnTo>
                  <a:lnTo>
                    <a:pt x="653" y="1646"/>
                  </a:lnTo>
                  <a:lnTo>
                    <a:pt x="653" y="1657"/>
                  </a:lnTo>
                  <a:lnTo>
                    <a:pt x="668" y="1695"/>
                  </a:lnTo>
                  <a:lnTo>
                    <a:pt x="674" y="1707"/>
                  </a:lnTo>
                  <a:lnTo>
                    <a:pt x="721" y="1791"/>
                  </a:lnTo>
                  <a:lnTo>
                    <a:pt x="748" y="1826"/>
                  </a:lnTo>
                  <a:lnTo>
                    <a:pt x="755" y="1835"/>
                  </a:lnTo>
                  <a:lnTo>
                    <a:pt x="765" y="1846"/>
                  </a:lnTo>
                  <a:lnTo>
                    <a:pt x="774" y="1855"/>
                  </a:lnTo>
                  <a:lnTo>
                    <a:pt x="785" y="1866"/>
                  </a:lnTo>
                  <a:lnTo>
                    <a:pt x="794" y="1873"/>
                  </a:lnTo>
                  <a:lnTo>
                    <a:pt x="805" y="1884"/>
                  </a:lnTo>
                  <a:lnTo>
                    <a:pt x="816" y="1891"/>
                  </a:lnTo>
                  <a:lnTo>
                    <a:pt x="828" y="1902"/>
                  </a:lnTo>
                  <a:lnTo>
                    <a:pt x="805" y="2006"/>
                  </a:lnTo>
                  <a:lnTo>
                    <a:pt x="792" y="2006"/>
                  </a:lnTo>
                  <a:lnTo>
                    <a:pt x="783" y="2010"/>
                  </a:lnTo>
                  <a:lnTo>
                    <a:pt x="768" y="2013"/>
                  </a:lnTo>
                  <a:lnTo>
                    <a:pt x="755" y="2015"/>
                  </a:lnTo>
                  <a:lnTo>
                    <a:pt x="743" y="2015"/>
                  </a:lnTo>
                  <a:lnTo>
                    <a:pt x="732" y="2015"/>
                  </a:lnTo>
                  <a:lnTo>
                    <a:pt x="719" y="2013"/>
                  </a:lnTo>
                  <a:lnTo>
                    <a:pt x="706" y="2011"/>
                  </a:lnTo>
                  <a:lnTo>
                    <a:pt x="694" y="2011"/>
                  </a:lnTo>
                  <a:lnTo>
                    <a:pt x="683" y="2015"/>
                  </a:lnTo>
                  <a:lnTo>
                    <a:pt x="670" y="2019"/>
                  </a:lnTo>
                  <a:lnTo>
                    <a:pt x="637" y="1999"/>
                  </a:lnTo>
                  <a:lnTo>
                    <a:pt x="602" y="1957"/>
                  </a:lnTo>
                  <a:lnTo>
                    <a:pt x="566" y="1900"/>
                  </a:lnTo>
                  <a:lnTo>
                    <a:pt x="564" y="1888"/>
                  </a:lnTo>
                  <a:lnTo>
                    <a:pt x="548" y="1888"/>
                  </a:lnTo>
                  <a:lnTo>
                    <a:pt x="502" y="1899"/>
                  </a:lnTo>
                  <a:lnTo>
                    <a:pt x="459" y="1909"/>
                  </a:lnTo>
                  <a:lnTo>
                    <a:pt x="413" y="1915"/>
                  </a:lnTo>
                  <a:lnTo>
                    <a:pt x="368" y="1917"/>
                  </a:lnTo>
                  <a:lnTo>
                    <a:pt x="322" y="1908"/>
                  </a:lnTo>
                  <a:lnTo>
                    <a:pt x="277" y="1889"/>
                  </a:lnTo>
                  <a:lnTo>
                    <a:pt x="233" y="1860"/>
                  </a:lnTo>
                  <a:lnTo>
                    <a:pt x="189" y="1820"/>
                  </a:lnTo>
                  <a:lnTo>
                    <a:pt x="178" y="1806"/>
                  </a:lnTo>
                  <a:lnTo>
                    <a:pt x="156" y="1758"/>
                  </a:lnTo>
                  <a:lnTo>
                    <a:pt x="149" y="1740"/>
                  </a:lnTo>
                  <a:lnTo>
                    <a:pt x="147" y="1724"/>
                  </a:lnTo>
                  <a:lnTo>
                    <a:pt x="145" y="1707"/>
                  </a:lnTo>
                  <a:lnTo>
                    <a:pt x="147" y="1691"/>
                  </a:lnTo>
                  <a:lnTo>
                    <a:pt x="147" y="1675"/>
                  </a:lnTo>
                  <a:lnTo>
                    <a:pt x="151" y="1658"/>
                  </a:lnTo>
                  <a:lnTo>
                    <a:pt x="155" y="1642"/>
                  </a:lnTo>
                  <a:lnTo>
                    <a:pt x="160" y="1627"/>
                  </a:lnTo>
                  <a:lnTo>
                    <a:pt x="156" y="1618"/>
                  </a:lnTo>
                  <a:lnTo>
                    <a:pt x="142" y="1613"/>
                  </a:lnTo>
                  <a:lnTo>
                    <a:pt x="131" y="1609"/>
                  </a:lnTo>
                  <a:lnTo>
                    <a:pt x="116" y="1604"/>
                  </a:lnTo>
                  <a:lnTo>
                    <a:pt x="105" y="1600"/>
                  </a:lnTo>
                  <a:lnTo>
                    <a:pt x="91" y="1591"/>
                  </a:lnTo>
                  <a:lnTo>
                    <a:pt x="78" y="1584"/>
                  </a:lnTo>
                  <a:lnTo>
                    <a:pt x="67" y="1573"/>
                  </a:lnTo>
                  <a:lnTo>
                    <a:pt x="56" y="1562"/>
                  </a:lnTo>
                  <a:lnTo>
                    <a:pt x="33" y="1527"/>
                  </a:lnTo>
                  <a:lnTo>
                    <a:pt x="27" y="1524"/>
                  </a:lnTo>
                  <a:lnTo>
                    <a:pt x="23" y="1509"/>
                  </a:lnTo>
                  <a:lnTo>
                    <a:pt x="18" y="1500"/>
                  </a:lnTo>
                  <a:lnTo>
                    <a:pt x="7" y="1467"/>
                  </a:lnTo>
                  <a:lnTo>
                    <a:pt x="3" y="1434"/>
                  </a:lnTo>
                  <a:lnTo>
                    <a:pt x="0" y="1402"/>
                  </a:lnTo>
                  <a:lnTo>
                    <a:pt x="3" y="1371"/>
                  </a:lnTo>
                  <a:lnTo>
                    <a:pt x="9" y="1338"/>
                  </a:lnTo>
                  <a:lnTo>
                    <a:pt x="20" y="1305"/>
                  </a:lnTo>
                  <a:lnTo>
                    <a:pt x="36" y="1274"/>
                  </a:lnTo>
                  <a:lnTo>
                    <a:pt x="60" y="1245"/>
                  </a:lnTo>
                  <a:lnTo>
                    <a:pt x="84" y="1222"/>
                  </a:lnTo>
                  <a:lnTo>
                    <a:pt x="136" y="1198"/>
                  </a:lnTo>
                  <a:lnTo>
                    <a:pt x="235" y="1180"/>
                  </a:lnTo>
                  <a:lnTo>
                    <a:pt x="333" y="1212"/>
                  </a:lnTo>
                  <a:lnTo>
                    <a:pt x="344" y="1222"/>
                  </a:lnTo>
                  <a:lnTo>
                    <a:pt x="344" y="1203"/>
                  </a:lnTo>
                  <a:lnTo>
                    <a:pt x="333" y="1198"/>
                  </a:lnTo>
                  <a:lnTo>
                    <a:pt x="324" y="1174"/>
                  </a:lnTo>
                  <a:lnTo>
                    <a:pt x="318" y="1160"/>
                  </a:lnTo>
                  <a:lnTo>
                    <a:pt x="317" y="1145"/>
                  </a:lnTo>
                  <a:lnTo>
                    <a:pt x="315" y="1131"/>
                  </a:lnTo>
                  <a:lnTo>
                    <a:pt x="318" y="1118"/>
                  </a:lnTo>
                  <a:lnTo>
                    <a:pt x="320" y="1103"/>
                  </a:lnTo>
                  <a:lnTo>
                    <a:pt x="328" y="1089"/>
                  </a:lnTo>
                  <a:lnTo>
                    <a:pt x="333" y="1074"/>
                  </a:lnTo>
                  <a:lnTo>
                    <a:pt x="344" y="1061"/>
                  </a:lnTo>
                  <a:lnTo>
                    <a:pt x="353" y="1047"/>
                  </a:lnTo>
                  <a:lnTo>
                    <a:pt x="366" y="1038"/>
                  </a:lnTo>
                  <a:lnTo>
                    <a:pt x="380" y="1032"/>
                  </a:lnTo>
                  <a:lnTo>
                    <a:pt x="393" y="1025"/>
                  </a:lnTo>
                  <a:lnTo>
                    <a:pt x="408" y="1023"/>
                  </a:lnTo>
                  <a:lnTo>
                    <a:pt x="420" y="1018"/>
                  </a:lnTo>
                  <a:lnTo>
                    <a:pt x="435" y="1018"/>
                  </a:lnTo>
                  <a:lnTo>
                    <a:pt x="448" y="1018"/>
                  </a:lnTo>
                  <a:lnTo>
                    <a:pt x="462" y="1023"/>
                  </a:lnTo>
                  <a:lnTo>
                    <a:pt x="484" y="1029"/>
                  </a:lnTo>
                  <a:lnTo>
                    <a:pt x="513" y="1047"/>
                  </a:lnTo>
                  <a:lnTo>
                    <a:pt x="519" y="1047"/>
                  </a:lnTo>
                  <a:lnTo>
                    <a:pt x="522" y="1038"/>
                  </a:lnTo>
                  <a:lnTo>
                    <a:pt x="513" y="1029"/>
                  </a:lnTo>
                  <a:lnTo>
                    <a:pt x="504" y="1023"/>
                  </a:lnTo>
                  <a:lnTo>
                    <a:pt x="477" y="939"/>
                  </a:lnTo>
                  <a:lnTo>
                    <a:pt x="481" y="939"/>
                  </a:lnTo>
                  <a:lnTo>
                    <a:pt x="475" y="919"/>
                  </a:lnTo>
                  <a:lnTo>
                    <a:pt x="473" y="899"/>
                  </a:lnTo>
                  <a:lnTo>
                    <a:pt x="470" y="879"/>
                  </a:lnTo>
                  <a:lnTo>
                    <a:pt x="470" y="861"/>
                  </a:lnTo>
                  <a:lnTo>
                    <a:pt x="470" y="841"/>
                  </a:lnTo>
                  <a:lnTo>
                    <a:pt x="470" y="823"/>
                  </a:lnTo>
                  <a:lnTo>
                    <a:pt x="470" y="803"/>
                  </a:lnTo>
                  <a:lnTo>
                    <a:pt x="471" y="785"/>
                  </a:lnTo>
                  <a:lnTo>
                    <a:pt x="471" y="770"/>
                  </a:lnTo>
                  <a:lnTo>
                    <a:pt x="475" y="757"/>
                  </a:lnTo>
                  <a:lnTo>
                    <a:pt x="481" y="745"/>
                  </a:lnTo>
                  <a:lnTo>
                    <a:pt x="486" y="734"/>
                  </a:lnTo>
                  <a:lnTo>
                    <a:pt x="491" y="721"/>
                  </a:lnTo>
                  <a:lnTo>
                    <a:pt x="499" y="708"/>
                  </a:lnTo>
                  <a:lnTo>
                    <a:pt x="506" y="696"/>
                  </a:lnTo>
                  <a:lnTo>
                    <a:pt x="517" y="685"/>
                  </a:lnTo>
                  <a:lnTo>
                    <a:pt x="528" y="670"/>
                  </a:lnTo>
                  <a:lnTo>
                    <a:pt x="552" y="661"/>
                  </a:lnTo>
                  <a:lnTo>
                    <a:pt x="588" y="657"/>
                  </a:lnTo>
                  <a:lnTo>
                    <a:pt x="590" y="643"/>
                  </a:lnTo>
                  <a:lnTo>
                    <a:pt x="573" y="632"/>
                  </a:lnTo>
                  <a:lnTo>
                    <a:pt x="561" y="605"/>
                  </a:lnTo>
                  <a:lnTo>
                    <a:pt x="555" y="585"/>
                  </a:lnTo>
                  <a:lnTo>
                    <a:pt x="548" y="552"/>
                  </a:lnTo>
                  <a:lnTo>
                    <a:pt x="546" y="508"/>
                  </a:lnTo>
                  <a:lnTo>
                    <a:pt x="555" y="464"/>
                  </a:lnTo>
                  <a:lnTo>
                    <a:pt x="570" y="419"/>
                  </a:lnTo>
                  <a:lnTo>
                    <a:pt x="597" y="377"/>
                  </a:lnTo>
                  <a:lnTo>
                    <a:pt x="628" y="335"/>
                  </a:lnTo>
                  <a:lnTo>
                    <a:pt x="666" y="302"/>
                  </a:lnTo>
                  <a:lnTo>
                    <a:pt x="708" y="275"/>
                  </a:lnTo>
                  <a:lnTo>
                    <a:pt x="757" y="261"/>
                  </a:lnTo>
                  <a:lnTo>
                    <a:pt x="781" y="255"/>
                  </a:lnTo>
                  <a:lnTo>
                    <a:pt x="806" y="253"/>
                  </a:lnTo>
                  <a:lnTo>
                    <a:pt x="830" y="252"/>
                  </a:lnTo>
                  <a:lnTo>
                    <a:pt x="856" y="253"/>
                  </a:lnTo>
                  <a:lnTo>
                    <a:pt x="879" y="255"/>
                  </a:lnTo>
                  <a:lnTo>
                    <a:pt x="905" y="262"/>
                  </a:lnTo>
                  <a:lnTo>
                    <a:pt x="928" y="273"/>
                  </a:lnTo>
                  <a:lnTo>
                    <a:pt x="956" y="290"/>
                  </a:lnTo>
                  <a:lnTo>
                    <a:pt x="972" y="299"/>
                  </a:lnTo>
                  <a:lnTo>
                    <a:pt x="979" y="293"/>
                  </a:lnTo>
                  <a:lnTo>
                    <a:pt x="972" y="281"/>
                  </a:lnTo>
                  <a:lnTo>
                    <a:pt x="967" y="264"/>
                  </a:lnTo>
                  <a:lnTo>
                    <a:pt x="965" y="252"/>
                  </a:lnTo>
                  <a:lnTo>
                    <a:pt x="965" y="237"/>
                  </a:lnTo>
                  <a:lnTo>
                    <a:pt x="965" y="226"/>
                  </a:lnTo>
                  <a:lnTo>
                    <a:pt x="965" y="212"/>
                  </a:lnTo>
                  <a:lnTo>
                    <a:pt x="967" y="199"/>
                  </a:lnTo>
                  <a:lnTo>
                    <a:pt x="968" y="186"/>
                  </a:lnTo>
                  <a:lnTo>
                    <a:pt x="972" y="175"/>
                  </a:lnTo>
                  <a:lnTo>
                    <a:pt x="999" y="119"/>
                  </a:lnTo>
                  <a:lnTo>
                    <a:pt x="1074" y="39"/>
                  </a:lnTo>
                  <a:lnTo>
                    <a:pt x="1092" y="22"/>
                  </a:lnTo>
                  <a:lnTo>
                    <a:pt x="1110" y="11"/>
                  </a:lnTo>
                  <a:lnTo>
                    <a:pt x="1129" y="4"/>
                  </a:lnTo>
                  <a:lnTo>
                    <a:pt x="1147" y="2"/>
                  </a:lnTo>
                  <a:lnTo>
                    <a:pt x="1165" y="0"/>
                  </a:lnTo>
                  <a:lnTo>
                    <a:pt x="1183" y="0"/>
                  </a:lnTo>
                  <a:lnTo>
                    <a:pt x="1202" y="2"/>
                  </a:lnTo>
                  <a:lnTo>
                    <a:pt x="1222" y="6"/>
                  </a:lnTo>
                  <a:lnTo>
                    <a:pt x="1247" y="15"/>
                  </a:lnTo>
                  <a:lnTo>
                    <a:pt x="1274" y="30"/>
                  </a:lnTo>
                  <a:lnTo>
                    <a:pt x="1298" y="46"/>
                  </a:lnTo>
                  <a:lnTo>
                    <a:pt x="1320" y="70"/>
                  </a:lnTo>
                  <a:lnTo>
                    <a:pt x="1336" y="91"/>
                  </a:lnTo>
                  <a:lnTo>
                    <a:pt x="1353" y="119"/>
                  </a:lnTo>
                  <a:lnTo>
                    <a:pt x="1364" y="144"/>
                  </a:lnTo>
                  <a:lnTo>
                    <a:pt x="1373" y="170"/>
                  </a:lnTo>
                  <a:lnTo>
                    <a:pt x="1382" y="257"/>
                  </a:lnTo>
                  <a:lnTo>
                    <a:pt x="1391" y="261"/>
                  </a:lnTo>
                  <a:lnTo>
                    <a:pt x="1400" y="237"/>
                  </a:lnTo>
                  <a:lnTo>
                    <a:pt x="1420" y="222"/>
                  </a:lnTo>
                  <a:lnTo>
                    <a:pt x="1447" y="204"/>
                  </a:lnTo>
                  <a:lnTo>
                    <a:pt x="1486" y="199"/>
                  </a:lnTo>
                  <a:lnTo>
                    <a:pt x="1507" y="199"/>
                  </a:lnTo>
                  <a:lnTo>
                    <a:pt x="1533" y="206"/>
                  </a:lnTo>
                  <a:lnTo>
                    <a:pt x="1558" y="217"/>
                  </a:lnTo>
                  <a:lnTo>
                    <a:pt x="1584" y="233"/>
                  </a:lnTo>
                  <a:lnTo>
                    <a:pt x="1604" y="252"/>
                  </a:lnTo>
                  <a:lnTo>
                    <a:pt x="1626" y="273"/>
                  </a:lnTo>
                  <a:lnTo>
                    <a:pt x="1642" y="299"/>
                  </a:lnTo>
                  <a:lnTo>
                    <a:pt x="1655" y="326"/>
                  </a:lnTo>
                  <a:lnTo>
                    <a:pt x="1669" y="426"/>
                  </a:lnTo>
                  <a:lnTo>
                    <a:pt x="1708" y="392"/>
                  </a:lnTo>
                  <a:lnTo>
                    <a:pt x="1719" y="386"/>
                  </a:lnTo>
                  <a:lnTo>
                    <a:pt x="1730" y="384"/>
                  </a:lnTo>
                  <a:lnTo>
                    <a:pt x="1740" y="383"/>
                  </a:lnTo>
                  <a:lnTo>
                    <a:pt x="1753" y="386"/>
                  </a:lnTo>
                  <a:lnTo>
                    <a:pt x="1764" y="388"/>
                  </a:lnTo>
                  <a:lnTo>
                    <a:pt x="1777" y="393"/>
                  </a:lnTo>
                  <a:lnTo>
                    <a:pt x="1788" y="399"/>
                  </a:lnTo>
                  <a:lnTo>
                    <a:pt x="1801" y="410"/>
                  </a:lnTo>
                  <a:lnTo>
                    <a:pt x="1842" y="454"/>
                  </a:lnTo>
                  <a:lnTo>
                    <a:pt x="1857" y="474"/>
                  </a:lnTo>
                  <a:lnTo>
                    <a:pt x="1875" y="525"/>
                  </a:lnTo>
                  <a:lnTo>
                    <a:pt x="1890" y="581"/>
                  </a:lnTo>
                  <a:lnTo>
                    <a:pt x="1888" y="599"/>
                  </a:lnTo>
                  <a:lnTo>
                    <a:pt x="1884" y="617"/>
                  </a:lnTo>
                  <a:lnTo>
                    <a:pt x="1877" y="636"/>
                  </a:lnTo>
                  <a:lnTo>
                    <a:pt x="1872" y="654"/>
                  </a:lnTo>
                  <a:lnTo>
                    <a:pt x="1859" y="672"/>
                  </a:lnTo>
                  <a:lnTo>
                    <a:pt x="1848" y="690"/>
                  </a:lnTo>
                  <a:lnTo>
                    <a:pt x="1833" y="708"/>
                  </a:lnTo>
                  <a:lnTo>
                    <a:pt x="1819" y="727"/>
                  </a:lnTo>
                  <a:lnTo>
                    <a:pt x="1821" y="736"/>
                  </a:lnTo>
                  <a:lnTo>
                    <a:pt x="1848" y="759"/>
                  </a:lnTo>
                  <a:lnTo>
                    <a:pt x="1857" y="777"/>
                  </a:lnTo>
                  <a:lnTo>
                    <a:pt x="1864" y="796"/>
                  </a:lnTo>
                  <a:lnTo>
                    <a:pt x="1864" y="805"/>
                  </a:lnTo>
                  <a:lnTo>
                    <a:pt x="1866" y="816"/>
                  </a:lnTo>
                  <a:lnTo>
                    <a:pt x="1866" y="827"/>
                  </a:lnTo>
                  <a:lnTo>
                    <a:pt x="1868" y="839"/>
                  </a:lnTo>
                  <a:lnTo>
                    <a:pt x="1868" y="850"/>
                  </a:lnTo>
                  <a:lnTo>
                    <a:pt x="1864" y="872"/>
                  </a:lnTo>
                  <a:lnTo>
                    <a:pt x="1862" y="894"/>
                  </a:lnTo>
                  <a:lnTo>
                    <a:pt x="1857" y="916"/>
                  </a:lnTo>
                  <a:lnTo>
                    <a:pt x="1852" y="938"/>
                  </a:lnTo>
                  <a:lnTo>
                    <a:pt x="1841" y="958"/>
                  </a:lnTo>
                  <a:lnTo>
                    <a:pt x="1830" y="980"/>
                  </a:lnTo>
                  <a:lnTo>
                    <a:pt x="1813" y="1001"/>
                  </a:lnTo>
                  <a:lnTo>
                    <a:pt x="1797" y="1023"/>
                  </a:lnTo>
                  <a:lnTo>
                    <a:pt x="1753" y="1061"/>
                  </a:lnTo>
                  <a:lnTo>
                    <a:pt x="1740" y="1072"/>
                  </a:lnTo>
                  <a:lnTo>
                    <a:pt x="1711" y="1089"/>
                  </a:lnTo>
                  <a:lnTo>
                    <a:pt x="1706" y="1091"/>
                  </a:lnTo>
                  <a:lnTo>
                    <a:pt x="1700" y="1094"/>
                  </a:lnTo>
                  <a:lnTo>
                    <a:pt x="1700" y="1100"/>
                  </a:lnTo>
                  <a:lnTo>
                    <a:pt x="1711" y="1105"/>
                  </a:lnTo>
                  <a:lnTo>
                    <a:pt x="1724" y="1116"/>
                  </a:lnTo>
                  <a:lnTo>
                    <a:pt x="1735" y="1127"/>
                  </a:lnTo>
                  <a:lnTo>
                    <a:pt x="1746" y="1140"/>
                  </a:lnTo>
                  <a:lnTo>
                    <a:pt x="1753" y="1151"/>
                  </a:lnTo>
                  <a:lnTo>
                    <a:pt x="1760" y="1165"/>
                  </a:lnTo>
                  <a:lnTo>
                    <a:pt x="1762" y="1178"/>
                  </a:lnTo>
                  <a:lnTo>
                    <a:pt x="1764" y="1192"/>
                  </a:lnTo>
                  <a:lnTo>
                    <a:pt x="1760" y="1203"/>
                  </a:lnTo>
                  <a:lnTo>
                    <a:pt x="1759" y="1214"/>
                  </a:lnTo>
                  <a:lnTo>
                    <a:pt x="1755" y="1225"/>
                  </a:lnTo>
                  <a:lnTo>
                    <a:pt x="1751" y="1238"/>
                  </a:lnTo>
                  <a:lnTo>
                    <a:pt x="1744" y="1247"/>
                  </a:lnTo>
                  <a:lnTo>
                    <a:pt x="1739" y="1258"/>
                  </a:lnTo>
                  <a:lnTo>
                    <a:pt x="1730" y="1269"/>
                  </a:lnTo>
                  <a:lnTo>
                    <a:pt x="1720" y="1280"/>
                  </a:lnTo>
                  <a:lnTo>
                    <a:pt x="1655" y="1327"/>
                  </a:lnTo>
                  <a:lnTo>
                    <a:pt x="1651" y="1327"/>
                  </a:lnTo>
                  <a:lnTo>
                    <a:pt x="1640" y="1336"/>
                  </a:lnTo>
                  <a:lnTo>
                    <a:pt x="1644" y="1343"/>
                  </a:lnTo>
                  <a:lnTo>
                    <a:pt x="1702" y="1364"/>
                  </a:lnTo>
                  <a:lnTo>
                    <a:pt x="1731" y="1393"/>
                  </a:lnTo>
                  <a:lnTo>
                    <a:pt x="1731" y="1402"/>
                  </a:lnTo>
                  <a:lnTo>
                    <a:pt x="1731" y="1444"/>
                  </a:lnTo>
                  <a:lnTo>
                    <a:pt x="1700" y="1495"/>
                  </a:lnTo>
                  <a:lnTo>
                    <a:pt x="1700" y="1504"/>
                  </a:lnTo>
                  <a:lnTo>
                    <a:pt x="1717" y="1502"/>
                  </a:lnTo>
                  <a:lnTo>
                    <a:pt x="1735" y="1502"/>
                  </a:lnTo>
                  <a:lnTo>
                    <a:pt x="1751" y="1502"/>
                  </a:lnTo>
                  <a:lnTo>
                    <a:pt x="1770" y="1504"/>
                  </a:lnTo>
                  <a:lnTo>
                    <a:pt x="1786" y="1504"/>
                  </a:lnTo>
                  <a:lnTo>
                    <a:pt x="1802" y="1509"/>
                  </a:lnTo>
                  <a:lnTo>
                    <a:pt x="1821" y="1515"/>
                  </a:lnTo>
                  <a:lnTo>
                    <a:pt x="1839" y="1527"/>
                  </a:lnTo>
                  <a:lnTo>
                    <a:pt x="1868" y="1562"/>
                  </a:lnTo>
                  <a:lnTo>
                    <a:pt x="1890" y="1598"/>
                  </a:lnTo>
                  <a:lnTo>
                    <a:pt x="1893" y="1622"/>
                  </a:lnTo>
                  <a:lnTo>
                    <a:pt x="1899" y="1647"/>
                  </a:lnTo>
                  <a:lnTo>
                    <a:pt x="1899" y="1673"/>
                  </a:lnTo>
                  <a:lnTo>
                    <a:pt x="1899" y="1698"/>
                  </a:lnTo>
                  <a:lnTo>
                    <a:pt x="1893" y="1722"/>
                  </a:lnTo>
                  <a:lnTo>
                    <a:pt x="1886" y="1748"/>
                  </a:lnTo>
                  <a:lnTo>
                    <a:pt x="1873" y="1773"/>
                  </a:lnTo>
                  <a:lnTo>
                    <a:pt x="1857" y="1798"/>
                  </a:lnTo>
                  <a:lnTo>
                    <a:pt x="1797" y="1853"/>
                  </a:lnTo>
                  <a:lnTo>
                    <a:pt x="1782" y="1859"/>
                  </a:lnTo>
                  <a:lnTo>
                    <a:pt x="1779" y="1871"/>
                  </a:lnTo>
                  <a:lnTo>
                    <a:pt x="1795" y="1879"/>
                  </a:lnTo>
                  <a:lnTo>
                    <a:pt x="1808" y="1891"/>
                  </a:lnTo>
                  <a:lnTo>
                    <a:pt x="1817" y="1906"/>
                  </a:lnTo>
                  <a:lnTo>
                    <a:pt x="1824" y="1924"/>
                  </a:lnTo>
                  <a:lnTo>
                    <a:pt x="1824" y="1933"/>
                  </a:lnTo>
                  <a:lnTo>
                    <a:pt x="1824" y="1944"/>
                  </a:lnTo>
                  <a:lnTo>
                    <a:pt x="1821" y="1955"/>
                  </a:lnTo>
                  <a:lnTo>
                    <a:pt x="1819" y="1966"/>
                  </a:lnTo>
                  <a:lnTo>
                    <a:pt x="1813" y="1977"/>
                  </a:lnTo>
                  <a:lnTo>
                    <a:pt x="1810" y="1988"/>
                  </a:lnTo>
                  <a:lnTo>
                    <a:pt x="1802" y="1999"/>
                  </a:lnTo>
                  <a:lnTo>
                    <a:pt x="1795" y="2010"/>
                  </a:lnTo>
                  <a:lnTo>
                    <a:pt x="1762" y="2046"/>
                  </a:lnTo>
                  <a:lnTo>
                    <a:pt x="1702" y="2081"/>
                  </a:lnTo>
                  <a:lnTo>
                    <a:pt x="1691" y="2082"/>
                  </a:lnTo>
                  <a:lnTo>
                    <a:pt x="1680" y="2084"/>
                  </a:lnTo>
                  <a:lnTo>
                    <a:pt x="1671" y="2086"/>
                  </a:lnTo>
                  <a:lnTo>
                    <a:pt x="1662" y="2088"/>
                  </a:lnTo>
                  <a:lnTo>
                    <a:pt x="1651" y="2088"/>
                  </a:lnTo>
                  <a:lnTo>
                    <a:pt x="1640" y="2088"/>
                  </a:lnTo>
                  <a:lnTo>
                    <a:pt x="1631" y="2088"/>
                  </a:lnTo>
                  <a:lnTo>
                    <a:pt x="1622" y="2090"/>
                  </a:lnTo>
                  <a:lnTo>
                    <a:pt x="1617" y="2090"/>
                  </a:lnTo>
                  <a:close/>
                </a:path>
              </a:pathLst>
            </a:custGeom>
            <a:solidFill>
              <a:srgbClr val="CC99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0" name="Freeform 80">
              <a:extLst>
                <a:ext uri="{FF2B5EF4-FFF2-40B4-BE49-F238E27FC236}">
                  <a16:creationId xmlns:a16="http://schemas.microsoft.com/office/drawing/2014/main" id="{75B8316E-BA78-48D8-B055-E2F815253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" y="1952"/>
              <a:ext cx="2" cy="9"/>
            </a:xfrm>
            <a:custGeom>
              <a:avLst/>
              <a:gdLst>
                <a:gd name="T0" fmla="*/ 3 w 3"/>
                <a:gd name="T1" fmla="*/ 18 h 18"/>
                <a:gd name="T2" fmla="*/ 0 w 3"/>
                <a:gd name="T3" fmla="*/ 0 h 18"/>
                <a:gd name="T4" fmla="*/ 3 w 3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0" y="0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1" name="Freeform 81">
              <a:extLst>
                <a:ext uri="{FF2B5EF4-FFF2-40B4-BE49-F238E27FC236}">
                  <a16:creationId xmlns:a16="http://schemas.microsoft.com/office/drawing/2014/main" id="{14D8D924-2DB4-45C1-A03D-03DB44C7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9" y="1939"/>
              <a:ext cx="2" cy="3"/>
            </a:xfrm>
            <a:custGeom>
              <a:avLst/>
              <a:gdLst>
                <a:gd name="T0" fmla="*/ 6 w 6"/>
                <a:gd name="T1" fmla="*/ 5 h 5"/>
                <a:gd name="T2" fmla="*/ 0 w 6"/>
                <a:gd name="T3" fmla="*/ 0 h 5"/>
                <a:gd name="T4" fmla="*/ 6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0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2" name="Freeform 82">
              <a:extLst>
                <a:ext uri="{FF2B5EF4-FFF2-40B4-BE49-F238E27FC236}">
                  <a16:creationId xmlns:a16="http://schemas.microsoft.com/office/drawing/2014/main" id="{68BCB2E5-CDE0-4C8B-BC72-1662F43F0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1839"/>
              <a:ext cx="125" cy="82"/>
            </a:xfrm>
            <a:custGeom>
              <a:avLst/>
              <a:gdLst>
                <a:gd name="T0" fmla="*/ 156 w 249"/>
                <a:gd name="T1" fmla="*/ 164 h 164"/>
                <a:gd name="T2" fmla="*/ 138 w 249"/>
                <a:gd name="T3" fmla="*/ 157 h 164"/>
                <a:gd name="T4" fmla="*/ 122 w 249"/>
                <a:gd name="T5" fmla="*/ 152 h 164"/>
                <a:gd name="T6" fmla="*/ 105 w 249"/>
                <a:gd name="T7" fmla="*/ 146 h 164"/>
                <a:gd name="T8" fmla="*/ 89 w 249"/>
                <a:gd name="T9" fmla="*/ 141 h 164"/>
                <a:gd name="T10" fmla="*/ 71 w 249"/>
                <a:gd name="T11" fmla="*/ 135 h 164"/>
                <a:gd name="T12" fmla="*/ 53 w 249"/>
                <a:gd name="T13" fmla="*/ 132 h 164"/>
                <a:gd name="T14" fmla="*/ 34 w 249"/>
                <a:gd name="T15" fmla="*/ 128 h 164"/>
                <a:gd name="T16" fmla="*/ 18 w 249"/>
                <a:gd name="T17" fmla="*/ 128 h 164"/>
                <a:gd name="T18" fmla="*/ 0 w 249"/>
                <a:gd name="T19" fmla="*/ 117 h 164"/>
                <a:gd name="T20" fmla="*/ 0 w 249"/>
                <a:gd name="T21" fmla="*/ 102 h 164"/>
                <a:gd name="T22" fmla="*/ 9 w 249"/>
                <a:gd name="T23" fmla="*/ 46 h 164"/>
                <a:gd name="T24" fmla="*/ 14 w 249"/>
                <a:gd name="T25" fmla="*/ 41 h 164"/>
                <a:gd name="T26" fmla="*/ 65 w 249"/>
                <a:gd name="T27" fmla="*/ 17 h 164"/>
                <a:gd name="T28" fmla="*/ 107 w 249"/>
                <a:gd name="T29" fmla="*/ 13 h 164"/>
                <a:gd name="T30" fmla="*/ 74 w 249"/>
                <a:gd name="T31" fmla="*/ 61 h 164"/>
                <a:gd name="T32" fmla="*/ 67 w 249"/>
                <a:gd name="T33" fmla="*/ 79 h 164"/>
                <a:gd name="T34" fmla="*/ 80 w 249"/>
                <a:gd name="T35" fmla="*/ 75 h 164"/>
                <a:gd name="T36" fmla="*/ 91 w 249"/>
                <a:gd name="T37" fmla="*/ 59 h 164"/>
                <a:gd name="T38" fmla="*/ 105 w 249"/>
                <a:gd name="T39" fmla="*/ 46 h 164"/>
                <a:gd name="T40" fmla="*/ 120 w 249"/>
                <a:gd name="T41" fmla="*/ 33 h 164"/>
                <a:gd name="T42" fmla="*/ 136 w 249"/>
                <a:gd name="T43" fmla="*/ 26 h 164"/>
                <a:gd name="T44" fmla="*/ 151 w 249"/>
                <a:gd name="T45" fmla="*/ 15 h 164"/>
                <a:gd name="T46" fmla="*/ 165 w 249"/>
                <a:gd name="T47" fmla="*/ 10 h 164"/>
                <a:gd name="T48" fmla="*/ 182 w 249"/>
                <a:gd name="T49" fmla="*/ 4 h 164"/>
                <a:gd name="T50" fmla="*/ 198 w 249"/>
                <a:gd name="T51" fmla="*/ 4 h 164"/>
                <a:gd name="T52" fmla="*/ 213 w 249"/>
                <a:gd name="T53" fmla="*/ 0 h 164"/>
                <a:gd name="T54" fmla="*/ 249 w 249"/>
                <a:gd name="T55" fmla="*/ 19 h 164"/>
                <a:gd name="T56" fmla="*/ 240 w 249"/>
                <a:gd name="T57" fmla="*/ 79 h 164"/>
                <a:gd name="T58" fmla="*/ 204 w 249"/>
                <a:gd name="T59" fmla="*/ 159 h 164"/>
                <a:gd name="T60" fmla="*/ 156 w 249"/>
                <a:gd name="T6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9" h="164">
                  <a:moveTo>
                    <a:pt x="156" y="164"/>
                  </a:moveTo>
                  <a:lnTo>
                    <a:pt x="138" y="157"/>
                  </a:lnTo>
                  <a:lnTo>
                    <a:pt x="122" y="152"/>
                  </a:lnTo>
                  <a:lnTo>
                    <a:pt x="105" y="146"/>
                  </a:lnTo>
                  <a:lnTo>
                    <a:pt x="89" y="141"/>
                  </a:lnTo>
                  <a:lnTo>
                    <a:pt x="71" y="135"/>
                  </a:lnTo>
                  <a:lnTo>
                    <a:pt x="53" y="132"/>
                  </a:lnTo>
                  <a:lnTo>
                    <a:pt x="34" y="128"/>
                  </a:lnTo>
                  <a:lnTo>
                    <a:pt x="18" y="128"/>
                  </a:lnTo>
                  <a:lnTo>
                    <a:pt x="0" y="117"/>
                  </a:lnTo>
                  <a:lnTo>
                    <a:pt x="0" y="102"/>
                  </a:lnTo>
                  <a:lnTo>
                    <a:pt x="9" y="46"/>
                  </a:lnTo>
                  <a:lnTo>
                    <a:pt x="14" y="41"/>
                  </a:lnTo>
                  <a:lnTo>
                    <a:pt x="65" y="17"/>
                  </a:lnTo>
                  <a:lnTo>
                    <a:pt x="107" y="13"/>
                  </a:lnTo>
                  <a:lnTo>
                    <a:pt x="74" y="61"/>
                  </a:lnTo>
                  <a:lnTo>
                    <a:pt x="67" y="79"/>
                  </a:lnTo>
                  <a:lnTo>
                    <a:pt x="80" y="75"/>
                  </a:lnTo>
                  <a:lnTo>
                    <a:pt x="91" y="59"/>
                  </a:lnTo>
                  <a:lnTo>
                    <a:pt x="105" y="46"/>
                  </a:lnTo>
                  <a:lnTo>
                    <a:pt x="120" y="33"/>
                  </a:lnTo>
                  <a:lnTo>
                    <a:pt x="136" y="26"/>
                  </a:lnTo>
                  <a:lnTo>
                    <a:pt x="151" y="15"/>
                  </a:lnTo>
                  <a:lnTo>
                    <a:pt x="165" y="10"/>
                  </a:lnTo>
                  <a:lnTo>
                    <a:pt x="182" y="4"/>
                  </a:lnTo>
                  <a:lnTo>
                    <a:pt x="198" y="4"/>
                  </a:lnTo>
                  <a:lnTo>
                    <a:pt x="213" y="0"/>
                  </a:lnTo>
                  <a:lnTo>
                    <a:pt x="249" y="19"/>
                  </a:lnTo>
                  <a:lnTo>
                    <a:pt x="240" y="79"/>
                  </a:lnTo>
                  <a:lnTo>
                    <a:pt x="204" y="159"/>
                  </a:lnTo>
                  <a:lnTo>
                    <a:pt x="156" y="16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3" name="Freeform 83">
              <a:extLst>
                <a:ext uri="{FF2B5EF4-FFF2-40B4-BE49-F238E27FC236}">
                  <a16:creationId xmlns:a16="http://schemas.microsoft.com/office/drawing/2014/main" id="{BB5DC912-1C64-4150-A739-D1009EFB6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198"/>
              <a:ext cx="504" cy="741"/>
            </a:xfrm>
            <a:custGeom>
              <a:avLst/>
              <a:gdLst>
                <a:gd name="T0" fmla="*/ 255 w 1007"/>
                <a:gd name="T1" fmla="*/ 1469 h 1484"/>
                <a:gd name="T2" fmla="*/ 168 w 1007"/>
                <a:gd name="T3" fmla="*/ 1422 h 1484"/>
                <a:gd name="T4" fmla="*/ 95 w 1007"/>
                <a:gd name="T5" fmla="*/ 1344 h 1484"/>
                <a:gd name="T6" fmla="*/ 40 w 1007"/>
                <a:gd name="T7" fmla="*/ 1245 h 1484"/>
                <a:gd name="T8" fmla="*/ 15 w 1007"/>
                <a:gd name="T9" fmla="*/ 1160 h 1484"/>
                <a:gd name="T10" fmla="*/ 2 w 1007"/>
                <a:gd name="T11" fmla="*/ 1085 h 1484"/>
                <a:gd name="T12" fmla="*/ 0 w 1007"/>
                <a:gd name="T13" fmla="*/ 1012 h 1484"/>
                <a:gd name="T14" fmla="*/ 19 w 1007"/>
                <a:gd name="T15" fmla="*/ 803 h 1484"/>
                <a:gd name="T16" fmla="*/ 93 w 1007"/>
                <a:gd name="T17" fmla="*/ 579 h 1484"/>
                <a:gd name="T18" fmla="*/ 252 w 1007"/>
                <a:gd name="T19" fmla="*/ 357 h 1484"/>
                <a:gd name="T20" fmla="*/ 192 w 1007"/>
                <a:gd name="T21" fmla="*/ 406 h 1484"/>
                <a:gd name="T22" fmla="*/ 184 w 1007"/>
                <a:gd name="T23" fmla="*/ 312 h 1484"/>
                <a:gd name="T24" fmla="*/ 237 w 1007"/>
                <a:gd name="T25" fmla="*/ 312 h 1484"/>
                <a:gd name="T26" fmla="*/ 284 w 1007"/>
                <a:gd name="T27" fmla="*/ 301 h 1484"/>
                <a:gd name="T28" fmla="*/ 335 w 1007"/>
                <a:gd name="T29" fmla="*/ 283 h 1484"/>
                <a:gd name="T30" fmla="*/ 401 w 1007"/>
                <a:gd name="T31" fmla="*/ 221 h 1484"/>
                <a:gd name="T32" fmla="*/ 439 w 1007"/>
                <a:gd name="T33" fmla="*/ 152 h 1484"/>
                <a:gd name="T34" fmla="*/ 481 w 1007"/>
                <a:gd name="T35" fmla="*/ 93 h 1484"/>
                <a:gd name="T36" fmla="*/ 510 w 1007"/>
                <a:gd name="T37" fmla="*/ 61 h 1484"/>
                <a:gd name="T38" fmla="*/ 530 w 1007"/>
                <a:gd name="T39" fmla="*/ 22 h 1484"/>
                <a:gd name="T40" fmla="*/ 552 w 1007"/>
                <a:gd name="T41" fmla="*/ 13 h 1484"/>
                <a:gd name="T42" fmla="*/ 603 w 1007"/>
                <a:gd name="T43" fmla="*/ 62 h 1484"/>
                <a:gd name="T44" fmla="*/ 652 w 1007"/>
                <a:gd name="T45" fmla="*/ 77 h 1484"/>
                <a:gd name="T46" fmla="*/ 703 w 1007"/>
                <a:gd name="T47" fmla="*/ 77 h 1484"/>
                <a:gd name="T48" fmla="*/ 723 w 1007"/>
                <a:gd name="T49" fmla="*/ 95 h 1484"/>
                <a:gd name="T50" fmla="*/ 763 w 1007"/>
                <a:gd name="T51" fmla="*/ 159 h 1484"/>
                <a:gd name="T52" fmla="*/ 794 w 1007"/>
                <a:gd name="T53" fmla="*/ 166 h 1484"/>
                <a:gd name="T54" fmla="*/ 827 w 1007"/>
                <a:gd name="T55" fmla="*/ 170 h 1484"/>
                <a:gd name="T56" fmla="*/ 902 w 1007"/>
                <a:gd name="T57" fmla="*/ 241 h 1484"/>
                <a:gd name="T58" fmla="*/ 958 w 1007"/>
                <a:gd name="T59" fmla="*/ 250 h 1484"/>
                <a:gd name="T60" fmla="*/ 951 w 1007"/>
                <a:gd name="T61" fmla="*/ 290 h 1484"/>
                <a:gd name="T62" fmla="*/ 958 w 1007"/>
                <a:gd name="T63" fmla="*/ 321 h 1484"/>
                <a:gd name="T64" fmla="*/ 984 w 1007"/>
                <a:gd name="T65" fmla="*/ 339 h 1484"/>
                <a:gd name="T66" fmla="*/ 1000 w 1007"/>
                <a:gd name="T67" fmla="*/ 366 h 1484"/>
                <a:gd name="T68" fmla="*/ 985 w 1007"/>
                <a:gd name="T69" fmla="*/ 421 h 1484"/>
                <a:gd name="T70" fmla="*/ 985 w 1007"/>
                <a:gd name="T71" fmla="*/ 472 h 1484"/>
                <a:gd name="T72" fmla="*/ 953 w 1007"/>
                <a:gd name="T73" fmla="*/ 526 h 1484"/>
                <a:gd name="T74" fmla="*/ 911 w 1007"/>
                <a:gd name="T75" fmla="*/ 588 h 1484"/>
                <a:gd name="T76" fmla="*/ 893 w 1007"/>
                <a:gd name="T77" fmla="*/ 652 h 1484"/>
                <a:gd name="T78" fmla="*/ 876 w 1007"/>
                <a:gd name="T79" fmla="*/ 705 h 1484"/>
                <a:gd name="T80" fmla="*/ 869 w 1007"/>
                <a:gd name="T81" fmla="*/ 758 h 1484"/>
                <a:gd name="T82" fmla="*/ 869 w 1007"/>
                <a:gd name="T83" fmla="*/ 812 h 1484"/>
                <a:gd name="T84" fmla="*/ 874 w 1007"/>
                <a:gd name="T85" fmla="*/ 1043 h 1484"/>
                <a:gd name="T86" fmla="*/ 840 w 1007"/>
                <a:gd name="T87" fmla="*/ 1180 h 1484"/>
                <a:gd name="T88" fmla="*/ 741 w 1007"/>
                <a:gd name="T89" fmla="*/ 1311 h 1484"/>
                <a:gd name="T90" fmla="*/ 616 w 1007"/>
                <a:gd name="T91" fmla="*/ 1409 h 1484"/>
                <a:gd name="T92" fmla="*/ 561 w 1007"/>
                <a:gd name="T93" fmla="*/ 1431 h 1484"/>
                <a:gd name="T94" fmla="*/ 510 w 1007"/>
                <a:gd name="T95" fmla="*/ 1449 h 1484"/>
                <a:gd name="T96" fmla="*/ 456 w 1007"/>
                <a:gd name="T97" fmla="*/ 1467 h 1484"/>
                <a:gd name="T98" fmla="*/ 397 w 1007"/>
                <a:gd name="T99" fmla="*/ 1480 h 1484"/>
                <a:gd name="T100" fmla="*/ 339 w 1007"/>
                <a:gd name="T101" fmla="*/ 1482 h 1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7" h="1484">
                  <a:moveTo>
                    <a:pt x="314" y="1480"/>
                  </a:moveTo>
                  <a:lnTo>
                    <a:pt x="284" y="1475"/>
                  </a:lnTo>
                  <a:lnTo>
                    <a:pt x="255" y="1469"/>
                  </a:lnTo>
                  <a:lnTo>
                    <a:pt x="226" y="1456"/>
                  </a:lnTo>
                  <a:lnTo>
                    <a:pt x="199" y="1444"/>
                  </a:lnTo>
                  <a:lnTo>
                    <a:pt x="168" y="1422"/>
                  </a:lnTo>
                  <a:lnTo>
                    <a:pt x="141" y="1400"/>
                  </a:lnTo>
                  <a:lnTo>
                    <a:pt x="115" y="1373"/>
                  </a:lnTo>
                  <a:lnTo>
                    <a:pt x="95" y="1344"/>
                  </a:lnTo>
                  <a:lnTo>
                    <a:pt x="77" y="1320"/>
                  </a:lnTo>
                  <a:lnTo>
                    <a:pt x="44" y="1254"/>
                  </a:lnTo>
                  <a:lnTo>
                    <a:pt x="40" y="1245"/>
                  </a:lnTo>
                  <a:lnTo>
                    <a:pt x="30" y="1211"/>
                  </a:lnTo>
                  <a:lnTo>
                    <a:pt x="20" y="1183"/>
                  </a:lnTo>
                  <a:lnTo>
                    <a:pt x="15" y="1160"/>
                  </a:lnTo>
                  <a:lnTo>
                    <a:pt x="9" y="1134"/>
                  </a:lnTo>
                  <a:lnTo>
                    <a:pt x="6" y="1111"/>
                  </a:lnTo>
                  <a:lnTo>
                    <a:pt x="2" y="1085"/>
                  </a:lnTo>
                  <a:lnTo>
                    <a:pt x="0" y="1061"/>
                  </a:lnTo>
                  <a:lnTo>
                    <a:pt x="0" y="1036"/>
                  </a:lnTo>
                  <a:lnTo>
                    <a:pt x="0" y="1012"/>
                  </a:lnTo>
                  <a:lnTo>
                    <a:pt x="2" y="956"/>
                  </a:lnTo>
                  <a:lnTo>
                    <a:pt x="8" y="879"/>
                  </a:lnTo>
                  <a:lnTo>
                    <a:pt x="19" y="803"/>
                  </a:lnTo>
                  <a:lnTo>
                    <a:pt x="37" y="728"/>
                  </a:lnTo>
                  <a:lnTo>
                    <a:pt x="62" y="654"/>
                  </a:lnTo>
                  <a:lnTo>
                    <a:pt x="93" y="579"/>
                  </a:lnTo>
                  <a:lnTo>
                    <a:pt x="135" y="505"/>
                  </a:lnTo>
                  <a:lnTo>
                    <a:pt x="186" y="430"/>
                  </a:lnTo>
                  <a:lnTo>
                    <a:pt x="252" y="357"/>
                  </a:lnTo>
                  <a:lnTo>
                    <a:pt x="255" y="341"/>
                  </a:lnTo>
                  <a:lnTo>
                    <a:pt x="246" y="341"/>
                  </a:lnTo>
                  <a:lnTo>
                    <a:pt x="192" y="406"/>
                  </a:lnTo>
                  <a:lnTo>
                    <a:pt x="166" y="388"/>
                  </a:lnTo>
                  <a:lnTo>
                    <a:pt x="162" y="377"/>
                  </a:lnTo>
                  <a:lnTo>
                    <a:pt x="184" y="312"/>
                  </a:lnTo>
                  <a:lnTo>
                    <a:pt x="208" y="315"/>
                  </a:lnTo>
                  <a:lnTo>
                    <a:pt x="223" y="313"/>
                  </a:lnTo>
                  <a:lnTo>
                    <a:pt x="237" y="312"/>
                  </a:lnTo>
                  <a:lnTo>
                    <a:pt x="252" y="308"/>
                  </a:lnTo>
                  <a:lnTo>
                    <a:pt x="268" y="306"/>
                  </a:lnTo>
                  <a:lnTo>
                    <a:pt x="284" y="301"/>
                  </a:lnTo>
                  <a:lnTo>
                    <a:pt x="301" y="295"/>
                  </a:lnTo>
                  <a:lnTo>
                    <a:pt x="317" y="288"/>
                  </a:lnTo>
                  <a:lnTo>
                    <a:pt x="335" y="283"/>
                  </a:lnTo>
                  <a:lnTo>
                    <a:pt x="359" y="263"/>
                  </a:lnTo>
                  <a:lnTo>
                    <a:pt x="381" y="242"/>
                  </a:lnTo>
                  <a:lnTo>
                    <a:pt x="401" y="221"/>
                  </a:lnTo>
                  <a:lnTo>
                    <a:pt x="417" y="199"/>
                  </a:lnTo>
                  <a:lnTo>
                    <a:pt x="428" y="173"/>
                  </a:lnTo>
                  <a:lnTo>
                    <a:pt x="439" y="152"/>
                  </a:lnTo>
                  <a:lnTo>
                    <a:pt x="445" y="128"/>
                  </a:lnTo>
                  <a:lnTo>
                    <a:pt x="448" y="108"/>
                  </a:lnTo>
                  <a:lnTo>
                    <a:pt x="481" y="93"/>
                  </a:lnTo>
                  <a:lnTo>
                    <a:pt x="492" y="82"/>
                  </a:lnTo>
                  <a:lnTo>
                    <a:pt x="503" y="73"/>
                  </a:lnTo>
                  <a:lnTo>
                    <a:pt x="510" y="61"/>
                  </a:lnTo>
                  <a:lnTo>
                    <a:pt x="519" y="50"/>
                  </a:lnTo>
                  <a:lnTo>
                    <a:pt x="525" y="35"/>
                  </a:lnTo>
                  <a:lnTo>
                    <a:pt x="530" y="22"/>
                  </a:lnTo>
                  <a:lnTo>
                    <a:pt x="534" y="11"/>
                  </a:lnTo>
                  <a:lnTo>
                    <a:pt x="539" y="0"/>
                  </a:lnTo>
                  <a:lnTo>
                    <a:pt x="552" y="13"/>
                  </a:lnTo>
                  <a:lnTo>
                    <a:pt x="572" y="44"/>
                  </a:lnTo>
                  <a:lnTo>
                    <a:pt x="587" y="53"/>
                  </a:lnTo>
                  <a:lnTo>
                    <a:pt x="603" y="62"/>
                  </a:lnTo>
                  <a:lnTo>
                    <a:pt x="619" y="68"/>
                  </a:lnTo>
                  <a:lnTo>
                    <a:pt x="636" y="75"/>
                  </a:lnTo>
                  <a:lnTo>
                    <a:pt x="652" y="77"/>
                  </a:lnTo>
                  <a:lnTo>
                    <a:pt x="669" y="79"/>
                  </a:lnTo>
                  <a:lnTo>
                    <a:pt x="685" y="77"/>
                  </a:lnTo>
                  <a:lnTo>
                    <a:pt x="703" y="77"/>
                  </a:lnTo>
                  <a:lnTo>
                    <a:pt x="712" y="71"/>
                  </a:lnTo>
                  <a:lnTo>
                    <a:pt x="714" y="71"/>
                  </a:lnTo>
                  <a:lnTo>
                    <a:pt x="723" y="95"/>
                  </a:lnTo>
                  <a:lnTo>
                    <a:pt x="747" y="141"/>
                  </a:lnTo>
                  <a:lnTo>
                    <a:pt x="754" y="150"/>
                  </a:lnTo>
                  <a:lnTo>
                    <a:pt x="763" y="159"/>
                  </a:lnTo>
                  <a:lnTo>
                    <a:pt x="772" y="162"/>
                  </a:lnTo>
                  <a:lnTo>
                    <a:pt x="783" y="166"/>
                  </a:lnTo>
                  <a:lnTo>
                    <a:pt x="794" y="166"/>
                  </a:lnTo>
                  <a:lnTo>
                    <a:pt x="805" y="168"/>
                  </a:lnTo>
                  <a:lnTo>
                    <a:pt x="816" y="168"/>
                  </a:lnTo>
                  <a:lnTo>
                    <a:pt x="827" y="170"/>
                  </a:lnTo>
                  <a:lnTo>
                    <a:pt x="863" y="166"/>
                  </a:lnTo>
                  <a:lnTo>
                    <a:pt x="869" y="212"/>
                  </a:lnTo>
                  <a:lnTo>
                    <a:pt x="902" y="241"/>
                  </a:lnTo>
                  <a:lnTo>
                    <a:pt x="931" y="246"/>
                  </a:lnTo>
                  <a:lnTo>
                    <a:pt x="934" y="250"/>
                  </a:lnTo>
                  <a:lnTo>
                    <a:pt x="958" y="250"/>
                  </a:lnTo>
                  <a:lnTo>
                    <a:pt x="951" y="266"/>
                  </a:lnTo>
                  <a:lnTo>
                    <a:pt x="951" y="283"/>
                  </a:lnTo>
                  <a:lnTo>
                    <a:pt x="951" y="290"/>
                  </a:lnTo>
                  <a:lnTo>
                    <a:pt x="951" y="301"/>
                  </a:lnTo>
                  <a:lnTo>
                    <a:pt x="953" y="310"/>
                  </a:lnTo>
                  <a:lnTo>
                    <a:pt x="958" y="321"/>
                  </a:lnTo>
                  <a:lnTo>
                    <a:pt x="960" y="326"/>
                  </a:lnTo>
                  <a:lnTo>
                    <a:pt x="971" y="333"/>
                  </a:lnTo>
                  <a:lnTo>
                    <a:pt x="984" y="339"/>
                  </a:lnTo>
                  <a:lnTo>
                    <a:pt x="995" y="343"/>
                  </a:lnTo>
                  <a:lnTo>
                    <a:pt x="1007" y="348"/>
                  </a:lnTo>
                  <a:lnTo>
                    <a:pt x="1000" y="366"/>
                  </a:lnTo>
                  <a:lnTo>
                    <a:pt x="995" y="384"/>
                  </a:lnTo>
                  <a:lnTo>
                    <a:pt x="989" y="403"/>
                  </a:lnTo>
                  <a:lnTo>
                    <a:pt x="985" y="421"/>
                  </a:lnTo>
                  <a:lnTo>
                    <a:pt x="982" y="437"/>
                  </a:lnTo>
                  <a:lnTo>
                    <a:pt x="984" y="454"/>
                  </a:lnTo>
                  <a:lnTo>
                    <a:pt x="985" y="472"/>
                  </a:lnTo>
                  <a:lnTo>
                    <a:pt x="993" y="490"/>
                  </a:lnTo>
                  <a:lnTo>
                    <a:pt x="971" y="506"/>
                  </a:lnTo>
                  <a:lnTo>
                    <a:pt x="953" y="526"/>
                  </a:lnTo>
                  <a:lnTo>
                    <a:pt x="936" y="546"/>
                  </a:lnTo>
                  <a:lnTo>
                    <a:pt x="923" y="568"/>
                  </a:lnTo>
                  <a:lnTo>
                    <a:pt x="911" y="588"/>
                  </a:lnTo>
                  <a:lnTo>
                    <a:pt x="902" y="610"/>
                  </a:lnTo>
                  <a:lnTo>
                    <a:pt x="896" y="630"/>
                  </a:lnTo>
                  <a:lnTo>
                    <a:pt x="893" y="652"/>
                  </a:lnTo>
                  <a:lnTo>
                    <a:pt x="887" y="670"/>
                  </a:lnTo>
                  <a:lnTo>
                    <a:pt x="882" y="687"/>
                  </a:lnTo>
                  <a:lnTo>
                    <a:pt x="876" y="705"/>
                  </a:lnTo>
                  <a:lnTo>
                    <a:pt x="873" y="723"/>
                  </a:lnTo>
                  <a:lnTo>
                    <a:pt x="873" y="741"/>
                  </a:lnTo>
                  <a:lnTo>
                    <a:pt x="869" y="758"/>
                  </a:lnTo>
                  <a:lnTo>
                    <a:pt x="869" y="776"/>
                  </a:lnTo>
                  <a:lnTo>
                    <a:pt x="869" y="794"/>
                  </a:lnTo>
                  <a:lnTo>
                    <a:pt x="869" y="812"/>
                  </a:lnTo>
                  <a:lnTo>
                    <a:pt x="865" y="859"/>
                  </a:lnTo>
                  <a:lnTo>
                    <a:pt x="878" y="1000"/>
                  </a:lnTo>
                  <a:lnTo>
                    <a:pt x="874" y="1043"/>
                  </a:lnTo>
                  <a:lnTo>
                    <a:pt x="869" y="1089"/>
                  </a:lnTo>
                  <a:lnTo>
                    <a:pt x="856" y="1132"/>
                  </a:lnTo>
                  <a:lnTo>
                    <a:pt x="840" y="1180"/>
                  </a:lnTo>
                  <a:lnTo>
                    <a:pt x="812" y="1223"/>
                  </a:lnTo>
                  <a:lnTo>
                    <a:pt x="781" y="1269"/>
                  </a:lnTo>
                  <a:lnTo>
                    <a:pt x="741" y="1311"/>
                  </a:lnTo>
                  <a:lnTo>
                    <a:pt x="696" y="1353"/>
                  </a:lnTo>
                  <a:lnTo>
                    <a:pt x="690" y="1354"/>
                  </a:lnTo>
                  <a:lnTo>
                    <a:pt x="616" y="1409"/>
                  </a:lnTo>
                  <a:lnTo>
                    <a:pt x="598" y="1416"/>
                  </a:lnTo>
                  <a:lnTo>
                    <a:pt x="579" y="1425"/>
                  </a:lnTo>
                  <a:lnTo>
                    <a:pt x="561" y="1431"/>
                  </a:lnTo>
                  <a:lnTo>
                    <a:pt x="545" y="1438"/>
                  </a:lnTo>
                  <a:lnTo>
                    <a:pt x="527" y="1444"/>
                  </a:lnTo>
                  <a:lnTo>
                    <a:pt x="510" y="1449"/>
                  </a:lnTo>
                  <a:lnTo>
                    <a:pt x="494" y="1455"/>
                  </a:lnTo>
                  <a:lnTo>
                    <a:pt x="477" y="1462"/>
                  </a:lnTo>
                  <a:lnTo>
                    <a:pt x="456" y="1467"/>
                  </a:lnTo>
                  <a:lnTo>
                    <a:pt x="436" y="1473"/>
                  </a:lnTo>
                  <a:lnTo>
                    <a:pt x="416" y="1476"/>
                  </a:lnTo>
                  <a:lnTo>
                    <a:pt x="397" y="1480"/>
                  </a:lnTo>
                  <a:lnTo>
                    <a:pt x="377" y="1480"/>
                  </a:lnTo>
                  <a:lnTo>
                    <a:pt x="359" y="1482"/>
                  </a:lnTo>
                  <a:lnTo>
                    <a:pt x="339" y="1482"/>
                  </a:lnTo>
                  <a:lnTo>
                    <a:pt x="321" y="1484"/>
                  </a:lnTo>
                  <a:lnTo>
                    <a:pt x="314" y="14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4" name="Freeform 84">
              <a:extLst>
                <a:ext uri="{FF2B5EF4-FFF2-40B4-BE49-F238E27FC236}">
                  <a16:creationId xmlns:a16="http://schemas.microsoft.com/office/drawing/2014/main" id="{DC2CB483-68A5-4785-A8DE-2965E647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1667"/>
              <a:ext cx="133" cy="172"/>
            </a:xfrm>
            <a:custGeom>
              <a:avLst/>
              <a:gdLst>
                <a:gd name="T0" fmla="*/ 151 w 266"/>
                <a:gd name="T1" fmla="*/ 342 h 343"/>
                <a:gd name="T2" fmla="*/ 100 w 266"/>
                <a:gd name="T3" fmla="*/ 329 h 343"/>
                <a:gd name="T4" fmla="*/ 29 w 266"/>
                <a:gd name="T5" fmla="*/ 191 h 343"/>
                <a:gd name="T6" fmla="*/ 24 w 266"/>
                <a:gd name="T7" fmla="*/ 176 h 343"/>
                <a:gd name="T8" fmla="*/ 0 w 266"/>
                <a:gd name="T9" fmla="*/ 131 h 343"/>
                <a:gd name="T10" fmla="*/ 24 w 266"/>
                <a:gd name="T11" fmla="*/ 125 h 343"/>
                <a:gd name="T12" fmla="*/ 124 w 266"/>
                <a:gd name="T13" fmla="*/ 74 h 343"/>
                <a:gd name="T14" fmla="*/ 135 w 266"/>
                <a:gd name="T15" fmla="*/ 65 h 343"/>
                <a:gd name="T16" fmla="*/ 146 w 266"/>
                <a:gd name="T17" fmla="*/ 58 h 343"/>
                <a:gd name="T18" fmla="*/ 155 w 266"/>
                <a:gd name="T19" fmla="*/ 49 h 343"/>
                <a:gd name="T20" fmla="*/ 164 w 266"/>
                <a:gd name="T21" fmla="*/ 41 h 343"/>
                <a:gd name="T22" fmla="*/ 171 w 266"/>
                <a:gd name="T23" fmla="*/ 30 h 343"/>
                <a:gd name="T24" fmla="*/ 179 w 266"/>
                <a:gd name="T25" fmla="*/ 21 h 343"/>
                <a:gd name="T26" fmla="*/ 186 w 266"/>
                <a:gd name="T27" fmla="*/ 10 h 343"/>
                <a:gd name="T28" fmla="*/ 193 w 266"/>
                <a:gd name="T29" fmla="*/ 0 h 343"/>
                <a:gd name="T30" fmla="*/ 213 w 266"/>
                <a:gd name="T31" fmla="*/ 69 h 343"/>
                <a:gd name="T32" fmla="*/ 226 w 266"/>
                <a:gd name="T33" fmla="*/ 116 h 343"/>
                <a:gd name="T34" fmla="*/ 237 w 266"/>
                <a:gd name="T35" fmla="*/ 151 h 343"/>
                <a:gd name="T36" fmla="*/ 241 w 266"/>
                <a:gd name="T37" fmla="*/ 172 h 343"/>
                <a:gd name="T38" fmla="*/ 246 w 266"/>
                <a:gd name="T39" fmla="*/ 194 h 343"/>
                <a:gd name="T40" fmla="*/ 250 w 266"/>
                <a:gd name="T41" fmla="*/ 216 h 343"/>
                <a:gd name="T42" fmla="*/ 255 w 266"/>
                <a:gd name="T43" fmla="*/ 240 h 343"/>
                <a:gd name="T44" fmla="*/ 257 w 266"/>
                <a:gd name="T45" fmla="*/ 262 h 343"/>
                <a:gd name="T46" fmla="*/ 261 w 266"/>
                <a:gd name="T47" fmla="*/ 283 h 343"/>
                <a:gd name="T48" fmla="*/ 262 w 266"/>
                <a:gd name="T49" fmla="*/ 305 h 343"/>
                <a:gd name="T50" fmla="*/ 266 w 266"/>
                <a:gd name="T51" fmla="*/ 329 h 343"/>
                <a:gd name="T52" fmla="*/ 242 w 266"/>
                <a:gd name="T53" fmla="*/ 329 h 343"/>
                <a:gd name="T54" fmla="*/ 231 w 266"/>
                <a:gd name="T55" fmla="*/ 323 h 343"/>
                <a:gd name="T56" fmla="*/ 220 w 266"/>
                <a:gd name="T57" fmla="*/ 323 h 343"/>
                <a:gd name="T58" fmla="*/ 210 w 266"/>
                <a:gd name="T59" fmla="*/ 323 h 343"/>
                <a:gd name="T60" fmla="*/ 199 w 266"/>
                <a:gd name="T61" fmla="*/ 327 h 343"/>
                <a:gd name="T62" fmla="*/ 188 w 266"/>
                <a:gd name="T63" fmla="*/ 327 h 343"/>
                <a:gd name="T64" fmla="*/ 177 w 266"/>
                <a:gd name="T65" fmla="*/ 333 h 343"/>
                <a:gd name="T66" fmla="*/ 166 w 266"/>
                <a:gd name="T67" fmla="*/ 338 h 343"/>
                <a:gd name="T68" fmla="*/ 157 w 266"/>
                <a:gd name="T69" fmla="*/ 343 h 343"/>
                <a:gd name="T70" fmla="*/ 151 w 266"/>
                <a:gd name="T71" fmla="*/ 34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6" h="343">
                  <a:moveTo>
                    <a:pt x="151" y="342"/>
                  </a:moveTo>
                  <a:lnTo>
                    <a:pt x="100" y="329"/>
                  </a:lnTo>
                  <a:lnTo>
                    <a:pt x="29" y="191"/>
                  </a:lnTo>
                  <a:lnTo>
                    <a:pt x="24" y="176"/>
                  </a:lnTo>
                  <a:lnTo>
                    <a:pt x="0" y="131"/>
                  </a:lnTo>
                  <a:lnTo>
                    <a:pt x="24" y="125"/>
                  </a:lnTo>
                  <a:lnTo>
                    <a:pt x="124" y="74"/>
                  </a:lnTo>
                  <a:lnTo>
                    <a:pt x="135" y="65"/>
                  </a:lnTo>
                  <a:lnTo>
                    <a:pt x="146" y="58"/>
                  </a:lnTo>
                  <a:lnTo>
                    <a:pt x="155" y="49"/>
                  </a:lnTo>
                  <a:lnTo>
                    <a:pt x="164" y="41"/>
                  </a:lnTo>
                  <a:lnTo>
                    <a:pt x="171" y="30"/>
                  </a:lnTo>
                  <a:lnTo>
                    <a:pt x="179" y="21"/>
                  </a:lnTo>
                  <a:lnTo>
                    <a:pt x="186" y="10"/>
                  </a:lnTo>
                  <a:lnTo>
                    <a:pt x="193" y="0"/>
                  </a:lnTo>
                  <a:lnTo>
                    <a:pt x="213" y="69"/>
                  </a:lnTo>
                  <a:lnTo>
                    <a:pt x="226" y="116"/>
                  </a:lnTo>
                  <a:lnTo>
                    <a:pt x="237" y="151"/>
                  </a:lnTo>
                  <a:lnTo>
                    <a:pt x="241" y="172"/>
                  </a:lnTo>
                  <a:lnTo>
                    <a:pt x="246" y="194"/>
                  </a:lnTo>
                  <a:lnTo>
                    <a:pt x="250" y="216"/>
                  </a:lnTo>
                  <a:lnTo>
                    <a:pt x="255" y="240"/>
                  </a:lnTo>
                  <a:lnTo>
                    <a:pt x="257" y="262"/>
                  </a:lnTo>
                  <a:lnTo>
                    <a:pt x="261" y="283"/>
                  </a:lnTo>
                  <a:lnTo>
                    <a:pt x="262" y="305"/>
                  </a:lnTo>
                  <a:lnTo>
                    <a:pt x="266" y="329"/>
                  </a:lnTo>
                  <a:lnTo>
                    <a:pt x="242" y="329"/>
                  </a:lnTo>
                  <a:lnTo>
                    <a:pt x="231" y="323"/>
                  </a:lnTo>
                  <a:lnTo>
                    <a:pt x="220" y="323"/>
                  </a:lnTo>
                  <a:lnTo>
                    <a:pt x="210" y="323"/>
                  </a:lnTo>
                  <a:lnTo>
                    <a:pt x="199" y="327"/>
                  </a:lnTo>
                  <a:lnTo>
                    <a:pt x="188" y="327"/>
                  </a:lnTo>
                  <a:lnTo>
                    <a:pt x="177" y="333"/>
                  </a:lnTo>
                  <a:lnTo>
                    <a:pt x="166" y="338"/>
                  </a:lnTo>
                  <a:lnTo>
                    <a:pt x="157" y="343"/>
                  </a:lnTo>
                  <a:lnTo>
                    <a:pt x="151" y="34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5" name="Freeform 85">
              <a:extLst>
                <a:ext uri="{FF2B5EF4-FFF2-40B4-BE49-F238E27FC236}">
                  <a16:creationId xmlns:a16="http://schemas.microsoft.com/office/drawing/2014/main" id="{45FD553A-88F4-43A3-A79A-A64A439F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0" y="1527"/>
              <a:ext cx="185" cy="288"/>
            </a:xfrm>
            <a:custGeom>
              <a:avLst/>
              <a:gdLst>
                <a:gd name="T0" fmla="*/ 175 w 369"/>
                <a:gd name="T1" fmla="*/ 554 h 575"/>
                <a:gd name="T2" fmla="*/ 104 w 369"/>
                <a:gd name="T3" fmla="*/ 481 h 575"/>
                <a:gd name="T4" fmla="*/ 87 w 369"/>
                <a:gd name="T5" fmla="*/ 457 h 575"/>
                <a:gd name="T6" fmla="*/ 76 w 369"/>
                <a:gd name="T7" fmla="*/ 437 h 575"/>
                <a:gd name="T8" fmla="*/ 67 w 369"/>
                <a:gd name="T9" fmla="*/ 417 h 575"/>
                <a:gd name="T10" fmla="*/ 60 w 369"/>
                <a:gd name="T11" fmla="*/ 397 h 575"/>
                <a:gd name="T12" fmla="*/ 53 w 369"/>
                <a:gd name="T13" fmla="*/ 364 h 575"/>
                <a:gd name="T14" fmla="*/ 45 w 369"/>
                <a:gd name="T15" fmla="*/ 321 h 575"/>
                <a:gd name="T16" fmla="*/ 38 w 369"/>
                <a:gd name="T17" fmla="*/ 277 h 575"/>
                <a:gd name="T18" fmla="*/ 34 w 369"/>
                <a:gd name="T19" fmla="*/ 233 h 575"/>
                <a:gd name="T20" fmla="*/ 34 w 369"/>
                <a:gd name="T21" fmla="*/ 190 h 575"/>
                <a:gd name="T22" fmla="*/ 20 w 369"/>
                <a:gd name="T23" fmla="*/ 100 h 575"/>
                <a:gd name="T24" fmla="*/ 9 w 369"/>
                <a:gd name="T25" fmla="*/ 75 h 575"/>
                <a:gd name="T26" fmla="*/ 3 w 369"/>
                <a:gd name="T27" fmla="*/ 53 h 575"/>
                <a:gd name="T28" fmla="*/ 0 w 369"/>
                <a:gd name="T29" fmla="*/ 31 h 575"/>
                <a:gd name="T30" fmla="*/ 0 w 369"/>
                <a:gd name="T31" fmla="*/ 11 h 575"/>
                <a:gd name="T32" fmla="*/ 33 w 369"/>
                <a:gd name="T33" fmla="*/ 71 h 575"/>
                <a:gd name="T34" fmla="*/ 85 w 369"/>
                <a:gd name="T35" fmla="*/ 129 h 575"/>
                <a:gd name="T36" fmla="*/ 62 w 369"/>
                <a:gd name="T37" fmla="*/ 160 h 575"/>
                <a:gd name="T38" fmla="*/ 102 w 369"/>
                <a:gd name="T39" fmla="*/ 244 h 575"/>
                <a:gd name="T40" fmla="*/ 153 w 369"/>
                <a:gd name="T41" fmla="*/ 277 h 575"/>
                <a:gd name="T42" fmla="*/ 207 w 369"/>
                <a:gd name="T43" fmla="*/ 297 h 575"/>
                <a:gd name="T44" fmla="*/ 262 w 369"/>
                <a:gd name="T45" fmla="*/ 324 h 575"/>
                <a:gd name="T46" fmla="*/ 293 w 369"/>
                <a:gd name="T47" fmla="*/ 355 h 575"/>
                <a:gd name="T48" fmla="*/ 322 w 369"/>
                <a:gd name="T49" fmla="*/ 368 h 575"/>
                <a:gd name="T50" fmla="*/ 364 w 369"/>
                <a:gd name="T51" fmla="*/ 402 h 575"/>
                <a:gd name="T52" fmla="*/ 369 w 369"/>
                <a:gd name="T53" fmla="*/ 426 h 575"/>
                <a:gd name="T54" fmla="*/ 369 w 369"/>
                <a:gd name="T55" fmla="*/ 450 h 575"/>
                <a:gd name="T56" fmla="*/ 340 w 369"/>
                <a:gd name="T57" fmla="*/ 481 h 575"/>
                <a:gd name="T58" fmla="*/ 328 w 369"/>
                <a:gd name="T59" fmla="*/ 528 h 575"/>
                <a:gd name="T60" fmla="*/ 304 w 369"/>
                <a:gd name="T61" fmla="*/ 550 h 575"/>
                <a:gd name="T62" fmla="*/ 280 w 369"/>
                <a:gd name="T63" fmla="*/ 564 h 575"/>
                <a:gd name="T64" fmla="*/ 255 w 369"/>
                <a:gd name="T65" fmla="*/ 572 h 575"/>
                <a:gd name="T66" fmla="*/ 231 w 369"/>
                <a:gd name="T67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69" h="575">
                  <a:moveTo>
                    <a:pt x="227" y="572"/>
                  </a:moveTo>
                  <a:lnTo>
                    <a:pt x="175" y="554"/>
                  </a:lnTo>
                  <a:lnTo>
                    <a:pt x="138" y="524"/>
                  </a:lnTo>
                  <a:lnTo>
                    <a:pt x="104" y="481"/>
                  </a:lnTo>
                  <a:lnTo>
                    <a:pt x="95" y="468"/>
                  </a:lnTo>
                  <a:lnTo>
                    <a:pt x="87" y="457"/>
                  </a:lnTo>
                  <a:lnTo>
                    <a:pt x="82" y="446"/>
                  </a:lnTo>
                  <a:lnTo>
                    <a:pt x="76" y="437"/>
                  </a:lnTo>
                  <a:lnTo>
                    <a:pt x="73" y="428"/>
                  </a:lnTo>
                  <a:lnTo>
                    <a:pt x="67" y="417"/>
                  </a:lnTo>
                  <a:lnTo>
                    <a:pt x="64" y="406"/>
                  </a:lnTo>
                  <a:lnTo>
                    <a:pt x="60" y="397"/>
                  </a:lnTo>
                  <a:lnTo>
                    <a:pt x="58" y="388"/>
                  </a:lnTo>
                  <a:lnTo>
                    <a:pt x="53" y="364"/>
                  </a:lnTo>
                  <a:lnTo>
                    <a:pt x="49" y="342"/>
                  </a:lnTo>
                  <a:lnTo>
                    <a:pt x="45" y="321"/>
                  </a:lnTo>
                  <a:lnTo>
                    <a:pt x="44" y="299"/>
                  </a:lnTo>
                  <a:lnTo>
                    <a:pt x="38" y="277"/>
                  </a:lnTo>
                  <a:lnTo>
                    <a:pt x="36" y="255"/>
                  </a:lnTo>
                  <a:lnTo>
                    <a:pt x="34" y="233"/>
                  </a:lnTo>
                  <a:lnTo>
                    <a:pt x="34" y="213"/>
                  </a:lnTo>
                  <a:lnTo>
                    <a:pt x="34" y="190"/>
                  </a:lnTo>
                  <a:lnTo>
                    <a:pt x="38" y="113"/>
                  </a:lnTo>
                  <a:lnTo>
                    <a:pt x="20" y="100"/>
                  </a:lnTo>
                  <a:lnTo>
                    <a:pt x="13" y="88"/>
                  </a:lnTo>
                  <a:lnTo>
                    <a:pt x="9" y="75"/>
                  </a:lnTo>
                  <a:lnTo>
                    <a:pt x="3" y="64"/>
                  </a:lnTo>
                  <a:lnTo>
                    <a:pt x="3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11"/>
                  </a:lnTo>
                  <a:lnTo>
                    <a:pt x="16" y="0"/>
                  </a:lnTo>
                  <a:lnTo>
                    <a:pt x="33" y="71"/>
                  </a:lnTo>
                  <a:lnTo>
                    <a:pt x="82" y="124"/>
                  </a:lnTo>
                  <a:lnTo>
                    <a:pt x="85" y="129"/>
                  </a:lnTo>
                  <a:lnTo>
                    <a:pt x="56" y="129"/>
                  </a:lnTo>
                  <a:lnTo>
                    <a:pt x="62" y="160"/>
                  </a:lnTo>
                  <a:lnTo>
                    <a:pt x="82" y="217"/>
                  </a:lnTo>
                  <a:lnTo>
                    <a:pt x="102" y="244"/>
                  </a:lnTo>
                  <a:lnTo>
                    <a:pt x="127" y="264"/>
                  </a:lnTo>
                  <a:lnTo>
                    <a:pt x="153" y="277"/>
                  </a:lnTo>
                  <a:lnTo>
                    <a:pt x="180" y="290"/>
                  </a:lnTo>
                  <a:lnTo>
                    <a:pt x="207" y="297"/>
                  </a:lnTo>
                  <a:lnTo>
                    <a:pt x="235" y="310"/>
                  </a:lnTo>
                  <a:lnTo>
                    <a:pt x="262" y="324"/>
                  </a:lnTo>
                  <a:lnTo>
                    <a:pt x="289" y="346"/>
                  </a:lnTo>
                  <a:lnTo>
                    <a:pt x="293" y="355"/>
                  </a:lnTo>
                  <a:lnTo>
                    <a:pt x="302" y="364"/>
                  </a:lnTo>
                  <a:lnTo>
                    <a:pt x="322" y="368"/>
                  </a:lnTo>
                  <a:lnTo>
                    <a:pt x="360" y="393"/>
                  </a:lnTo>
                  <a:lnTo>
                    <a:pt x="364" y="402"/>
                  </a:lnTo>
                  <a:lnTo>
                    <a:pt x="366" y="413"/>
                  </a:lnTo>
                  <a:lnTo>
                    <a:pt x="369" y="426"/>
                  </a:lnTo>
                  <a:lnTo>
                    <a:pt x="369" y="437"/>
                  </a:lnTo>
                  <a:lnTo>
                    <a:pt x="369" y="450"/>
                  </a:lnTo>
                  <a:lnTo>
                    <a:pt x="355" y="472"/>
                  </a:lnTo>
                  <a:lnTo>
                    <a:pt x="340" y="481"/>
                  </a:lnTo>
                  <a:lnTo>
                    <a:pt x="326" y="483"/>
                  </a:lnTo>
                  <a:lnTo>
                    <a:pt x="328" y="528"/>
                  </a:lnTo>
                  <a:lnTo>
                    <a:pt x="315" y="539"/>
                  </a:lnTo>
                  <a:lnTo>
                    <a:pt x="304" y="550"/>
                  </a:lnTo>
                  <a:lnTo>
                    <a:pt x="291" y="557"/>
                  </a:lnTo>
                  <a:lnTo>
                    <a:pt x="280" y="564"/>
                  </a:lnTo>
                  <a:lnTo>
                    <a:pt x="267" y="568"/>
                  </a:lnTo>
                  <a:lnTo>
                    <a:pt x="255" y="572"/>
                  </a:lnTo>
                  <a:lnTo>
                    <a:pt x="242" y="574"/>
                  </a:lnTo>
                  <a:lnTo>
                    <a:pt x="231" y="575"/>
                  </a:lnTo>
                  <a:lnTo>
                    <a:pt x="227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6" name="Freeform 86">
              <a:extLst>
                <a:ext uri="{FF2B5EF4-FFF2-40B4-BE49-F238E27FC236}">
                  <a16:creationId xmlns:a16="http://schemas.microsoft.com/office/drawing/2014/main" id="{01213C4F-84AF-4E8C-81DB-8AB274DC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627"/>
              <a:ext cx="153" cy="177"/>
            </a:xfrm>
            <a:custGeom>
              <a:avLst/>
              <a:gdLst>
                <a:gd name="T0" fmla="*/ 193 w 306"/>
                <a:gd name="T1" fmla="*/ 354 h 354"/>
                <a:gd name="T2" fmla="*/ 175 w 306"/>
                <a:gd name="T3" fmla="*/ 352 h 354"/>
                <a:gd name="T4" fmla="*/ 158 w 306"/>
                <a:gd name="T5" fmla="*/ 348 h 354"/>
                <a:gd name="T6" fmla="*/ 142 w 306"/>
                <a:gd name="T7" fmla="*/ 341 h 354"/>
                <a:gd name="T8" fmla="*/ 126 w 306"/>
                <a:gd name="T9" fmla="*/ 332 h 354"/>
                <a:gd name="T10" fmla="*/ 109 w 306"/>
                <a:gd name="T11" fmla="*/ 319 h 354"/>
                <a:gd name="T12" fmla="*/ 93 w 306"/>
                <a:gd name="T13" fmla="*/ 304 h 354"/>
                <a:gd name="T14" fmla="*/ 78 w 306"/>
                <a:gd name="T15" fmla="*/ 288 h 354"/>
                <a:gd name="T16" fmla="*/ 66 w 306"/>
                <a:gd name="T17" fmla="*/ 272 h 354"/>
                <a:gd name="T18" fmla="*/ 40 w 306"/>
                <a:gd name="T19" fmla="*/ 212 h 354"/>
                <a:gd name="T20" fmla="*/ 29 w 306"/>
                <a:gd name="T21" fmla="*/ 184 h 354"/>
                <a:gd name="T22" fmla="*/ 22 w 306"/>
                <a:gd name="T23" fmla="*/ 157 h 354"/>
                <a:gd name="T24" fmla="*/ 15 w 306"/>
                <a:gd name="T25" fmla="*/ 131 h 354"/>
                <a:gd name="T26" fmla="*/ 11 w 306"/>
                <a:gd name="T27" fmla="*/ 106 h 354"/>
                <a:gd name="T28" fmla="*/ 5 w 306"/>
                <a:gd name="T29" fmla="*/ 79 h 354"/>
                <a:gd name="T30" fmla="*/ 2 w 306"/>
                <a:gd name="T31" fmla="*/ 53 h 354"/>
                <a:gd name="T32" fmla="*/ 0 w 306"/>
                <a:gd name="T33" fmla="*/ 26 h 354"/>
                <a:gd name="T34" fmla="*/ 0 w 306"/>
                <a:gd name="T35" fmla="*/ 0 h 354"/>
                <a:gd name="T36" fmla="*/ 33 w 306"/>
                <a:gd name="T37" fmla="*/ 46 h 354"/>
                <a:gd name="T38" fmla="*/ 53 w 306"/>
                <a:gd name="T39" fmla="*/ 70 h 354"/>
                <a:gd name="T40" fmla="*/ 78 w 306"/>
                <a:gd name="T41" fmla="*/ 88 h 354"/>
                <a:gd name="T42" fmla="*/ 102 w 306"/>
                <a:gd name="T43" fmla="*/ 99 h 354"/>
                <a:gd name="T44" fmla="*/ 129 w 306"/>
                <a:gd name="T45" fmla="*/ 110 h 354"/>
                <a:gd name="T46" fmla="*/ 155 w 306"/>
                <a:gd name="T47" fmla="*/ 117 h 354"/>
                <a:gd name="T48" fmla="*/ 182 w 306"/>
                <a:gd name="T49" fmla="*/ 130 h 354"/>
                <a:gd name="T50" fmla="*/ 208 w 306"/>
                <a:gd name="T51" fmla="*/ 144 h 354"/>
                <a:gd name="T52" fmla="*/ 235 w 306"/>
                <a:gd name="T53" fmla="*/ 168 h 354"/>
                <a:gd name="T54" fmla="*/ 248 w 306"/>
                <a:gd name="T55" fmla="*/ 212 h 354"/>
                <a:gd name="T56" fmla="*/ 259 w 306"/>
                <a:gd name="T57" fmla="*/ 215 h 354"/>
                <a:gd name="T58" fmla="*/ 259 w 306"/>
                <a:gd name="T59" fmla="*/ 184 h 354"/>
                <a:gd name="T60" fmla="*/ 297 w 306"/>
                <a:gd name="T61" fmla="*/ 201 h 354"/>
                <a:gd name="T62" fmla="*/ 306 w 306"/>
                <a:gd name="T63" fmla="*/ 230 h 354"/>
                <a:gd name="T64" fmla="*/ 300 w 306"/>
                <a:gd name="T65" fmla="*/ 259 h 354"/>
                <a:gd name="T66" fmla="*/ 288 w 306"/>
                <a:gd name="T67" fmla="*/ 263 h 354"/>
                <a:gd name="T68" fmla="*/ 277 w 306"/>
                <a:gd name="T69" fmla="*/ 268 h 354"/>
                <a:gd name="T70" fmla="*/ 264 w 306"/>
                <a:gd name="T71" fmla="*/ 273 h 354"/>
                <a:gd name="T72" fmla="*/ 244 w 306"/>
                <a:gd name="T73" fmla="*/ 273 h 354"/>
                <a:gd name="T74" fmla="*/ 262 w 306"/>
                <a:gd name="T75" fmla="*/ 286 h 354"/>
                <a:gd name="T76" fmla="*/ 260 w 306"/>
                <a:gd name="T77" fmla="*/ 299 h 354"/>
                <a:gd name="T78" fmla="*/ 260 w 306"/>
                <a:gd name="T79" fmla="*/ 312 h 354"/>
                <a:gd name="T80" fmla="*/ 255 w 306"/>
                <a:gd name="T81" fmla="*/ 324 h 354"/>
                <a:gd name="T82" fmla="*/ 248 w 306"/>
                <a:gd name="T83" fmla="*/ 339 h 354"/>
                <a:gd name="T84" fmla="*/ 224 w 306"/>
                <a:gd name="T85" fmla="*/ 354 h 354"/>
                <a:gd name="T86" fmla="*/ 193 w 306"/>
                <a:gd name="T87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6" h="354">
                  <a:moveTo>
                    <a:pt x="193" y="354"/>
                  </a:moveTo>
                  <a:lnTo>
                    <a:pt x="175" y="352"/>
                  </a:lnTo>
                  <a:lnTo>
                    <a:pt x="158" y="348"/>
                  </a:lnTo>
                  <a:lnTo>
                    <a:pt x="142" y="341"/>
                  </a:lnTo>
                  <a:lnTo>
                    <a:pt x="126" y="332"/>
                  </a:lnTo>
                  <a:lnTo>
                    <a:pt x="109" y="319"/>
                  </a:lnTo>
                  <a:lnTo>
                    <a:pt x="93" y="304"/>
                  </a:lnTo>
                  <a:lnTo>
                    <a:pt x="78" y="288"/>
                  </a:lnTo>
                  <a:lnTo>
                    <a:pt x="66" y="272"/>
                  </a:lnTo>
                  <a:lnTo>
                    <a:pt x="40" y="212"/>
                  </a:lnTo>
                  <a:lnTo>
                    <a:pt x="29" y="184"/>
                  </a:lnTo>
                  <a:lnTo>
                    <a:pt x="22" y="157"/>
                  </a:lnTo>
                  <a:lnTo>
                    <a:pt x="15" y="131"/>
                  </a:lnTo>
                  <a:lnTo>
                    <a:pt x="11" y="106"/>
                  </a:lnTo>
                  <a:lnTo>
                    <a:pt x="5" y="79"/>
                  </a:lnTo>
                  <a:lnTo>
                    <a:pt x="2" y="53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3" y="46"/>
                  </a:lnTo>
                  <a:lnTo>
                    <a:pt x="53" y="70"/>
                  </a:lnTo>
                  <a:lnTo>
                    <a:pt x="78" y="88"/>
                  </a:lnTo>
                  <a:lnTo>
                    <a:pt x="102" y="99"/>
                  </a:lnTo>
                  <a:lnTo>
                    <a:pt x="129" y="110"/>
                  </a:lnTo>
                  <a:lnTo>
                    <a:pt x="155" y="117"/>
                  </a:lnTo>
                  <a:lnTo>
                    <a:pt x="182" y="130"/>
                  </a:lnTo>
                  <a:lnTo>
                    <a:pt x="208" y="144"/>
                  </a:lnTo>
                  <a:lnTo>
                    <a:pt x="235" y="168"/>
                  </a:lnTo>
                  <a:lnTo>
                    <a:pt x="248" y="212"/>
                  </a:lnTo>
                  <a:lnTo>
                    <a:pt x="259" y="215"/>
                  </a:lnTo>
                  <a:lnTo>
                    <a:pt x="259" y="184"/>
                  </a:lnTo>
                  <a:lnTo>
                    <a:pt x="297" y="201"/>
                  </a:lnTo>
                  <a:lnTo>
                    <a:pt x="306" y="230"/>
                  </a:lnTo>
                  <a:lnTo>
                    <a:pt x="300" y="259"/>
                  </a:lnTo>
                  <a:lnTo>
                    <a:pt x="288" y="263"/>
                  </a:lnTo>
                  <a:lnTo>
                    <a:pt x="277" y="268"/>
                  </a:lnTo>
                  <a:lnTo>
                    <a:pt x="264" y="273"/>
                  </a:lnTo>
                  <a:lnTo>
                    <a:pt x="244" y="273"/>
                  </a:lnTo>
                  <a:lnTo>
                    <a:pt x="262" y="286"/>
                  </a:lnTo>
                  <a:lnTo>
                    <a:pt x="260" y="299"/>
                  </a:lnTo>
                  <a:lnTo>
                    <a:pt x="260" y="312"/>
                  </a:lnTo>
                  <a:lnTo>
                    <a:pt x="255" y="324"/>
                  </a:lnTo>
                  <a:lnTo>
                    <a:pt x="248" y="339"/>
                  </a:lnTo>
                  <a:lnTo>
                    <a:pt x="224" y="354"/>
                  </a:lnTo>
                  <a:lnTo>
                    <a:pt x="193" y="354"/>
                  </a:lnTo>
                  <a:close/>
                </a:path>
              </a:pathLst>
            </a:custGeom>
            <a:solidFill>
              <a:srgbClr val="FF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7" name="Freeform 87">
              <a:extLst>
                <a:ext uri="{FF2B5EF4-FFF2-40B4-BE49-F238E27FC236}">
                  <a16:creationId xmlns:a16="http://schemas.microsoft.com/office/drawing/2014/main" id="{1CA99FA4-91BF-467B-BFF3-8AF77E1C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1599"/>
              <a:ext cx="160" cy="126"/>
            </a:xfrm>
            <a:custGeom>
              <a:avLst/>
              <a:gdLst>
                <a:gd name="T0" fmla="*/ 61 w 321"/>
                <a:gd name="T1" fmla="*/ 253 h 253"/>
                <a:gd name="T2" fmla="*/ 37 w 321"/>
                <a:gd name="T3" fmla="*/ 249 h 253"/>
                <a:gd name="T4" fmla="*/ 19 w 321"/>
                <a:gd name="T5" fmla="*/ 238 h 253"/>
                <a:gd name="T6" fmla="*/ 10 w 321"/>
                <a:gd name="T7" fmla="*/ 220 h 253"/>
                <a:gd name="T8" fmla="*/ 0 w 321"/>
                <a:gd name="T9" fmla="*/ 187 h 253"/>
                <a:gd name="T10" fmla="*/ 22 w 321"/>
                <a:gd name="T11" fmla="*/ 187 h 253"/>
                <a:gd name="T12" fmla="*/ 42 w 321"/>
                <a:gd name="T13" fmla="*/ 186 h 253"/>
                <a:gd name="T14" fmla="*/ 62 w 321"/>
                <a:gd name="T15" fmla="*/ 184 h 253"/>
                <a:gd name="T16" fmla="*/ 82 w 321"/>
                <a:gd name="T17" fmla="*/ 180 h 253"/>
                <a:gd name="T18" fmla="*/ 102 w 321"/>
                <a:gd name="T19" fmla="*/ 177 h 253"/>
                <a:gd name="T20" fmla="*/ 121 w 321"/>
                <a:gd name="T21" fmla="*/ 169 h 253"/>
                <a:gd name="T22" fmla="*/ 141 w 321"/>
                <a:gd name="T23" fmla="*/ 160 h 253"/>
                <a:gd name="T24" fmla="*/ 159 w 321"/>
                <a:gd name="T25" fmla="*/ 149 h 253"/>
                <a:gd name="T26" fmla="*/ 179 w 321"/>
                <a:gd name="T27" fmla="*/ 137 h 253"/>
                <a:gd name="T28" fmla="*/ 257 w 321"/>
                <a:gd name="T29" fmla="*/ 69 h 253"/>
                <a:gd name="T30" fmla="*/ 263 w 321"/>
                <a:gd name="T31" fmla="*/ 64 h 253"/>
                <a:gd name="T32" fmla="*/ 288 w 321"/>
                <a:gd name="T33" fmla="*/ 33 h 253"/>
                <a:gd name="T34" fmla="*/ 315 w 321"/>
                <a:gd name="T35" fmla="*/ 0 h 253"/>
                <a:gd name="T36" fmla="*/ 319 w 321"/>
                <a:gd name="T37" fmla="*/ 22 h 253"/>
                <a:gd name="T38" fmla="*/ 321 w 321"/>
                <a:gd name="T39" fmla="*/ 47 h 253"/>
                <a:gd name="T40" fmla="*/ 319 w 321"/>
                <a:gd name="T41" fmla="*/ 73 h 253"/>
                <a:gd name="T42" fmla="*/ 317 w 321"/>
                <a:gd name="T43" fmla="*/ 98 h 253"/>
                <a:gd name="T44" fmla="*/ 308 w 321"/>
                <a:gd name="T45" fmla="*/ 122 h 253"/>
                <a:gd name="T46" fmla="*/ 295 w 321"/>
                <a:gd name="T47" fmla="*/ 146 h 253"/>
                <a:gd name="T48" fmla="*/ 277 w 321"/>
                <a:gd name="T49" fmla="*/ 167 h 253"/>
                <a:gd name="T50" fmla="*/ 254 w 321"/>
                <a:gd name="T51" fmla="*/ 187 h 253"/>
                <a:gd name="T52" fmla="*/ 150 w 321"/>
                <a:gd name="T53" fmla="*/ 244 h 253"/>
                <a:gd name="T54" fmla="*/ 61 w 321"/>
                <a:gd name="T5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1" h="253">
                  <a:moveTo>
                    <a:pt x="61" y="253"/>
                  </a:moveTo>
                  <a:lnTo>
                    <a:pt x="37" y="249"/>
                  </a:lnTo>
                  <a:lnTo>
                    <a:pt x="19" y="238"/>
                  </a:lnTo>
                  <a:lnTo>
                    <a:pt x="10" y="220"/>
                  </a:lnTo>
                  <a:lnTo>
                    <a:pt x="0" y="187"/>
                  </a:lnTo>
                  <a:lnTo>
                    <a:pt x="22" y="187"/>
                  </a:lnTo>
                  <a:lnTo>
                    <a:pt x="42" y="186"/>
                  </a:lnTo>
                  <a:lnTo>
                    <a:pt x="62" y="184"/>
                  </a:lnTo>
                  <a:lnTo>
                    <a:pt x="82" y="180"/>
                  </a:lnTo>
                  <a:lnTo>
                    <a:pt x="102" y="177"/>
                  </a:lnTo>
                  <a:lnTo>
                    <a:pt x="121" y="169"/>
                  </a:lnTo>
                  <a:lnTo>
                    <a:pt x="141" y="160"/>
                  </a:lnTo>
                  <a:lnTo>
                    <a:pt x="159" y="149"/>
                  </a:lnTo>
                  <a:lnTo>
                    <a:pt x="179" y="137"/>
                  </a:lnTo>
                  <a:lnTo>
                    <a:pt x="257" y="69"/>
                  </a:lnTo>
                  <a:lnTo>
                    <a:pt x="263" y="64"/>
                  </a:lnTo>
                  <a:lnTo>
                    <a:pt x="288" y="33"/>
                  </a:lnTo>
                  <a:lnTo>
                    <a:pt x="315" y="0"/>
                  </a:lnTo>
                  <a:lnTo>
                    <a:pt x="319" y="22"/>
                  </a:lnTo>
                  <a:lnTo>
                    <a:pt x="321" y="47"/>
                  </a:lnTo>
                  <a:lnTo>
                    <a:pt x="319" y="73"/>
                  </a:lnTo>
                  <a:lnTo>
                    <a:pt x="317" y="98"/>
                  </a:lnTo>
                  <a:lnTo>
                    <a:pt x="308" y="122"/>
                  </a:lnTo>
                  <a:lnTo>
                    <a:pt x="295" y="146"/>
                  </a:lnTo>
                  <a:lnTo>
                    <a:pt x="277" y="167"/>
                  </a:lnTo>
                  <a:lnTo>
                    <a:pt x="254" y="187"/>
                  </a:lnTo>
                  <a:lnTo>
                    <a:pt x="150" y="244"/>
                  </a:lnTo>
                  <a:lnTo>
                    <a:pt x="61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8" name="Freeform 88">
              <a:extLst>
                <a:ext uri="{FF2B5EF4-FFF2-40B4-BE49-F238E27FC236}">
                  <a16:creationId xmlns:a16="http://schemas.microsoft.com/office/drawing/2014/main" id="{95B2AD4A-476D-4A39-B3EA-92CAF0144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1099"/>
              <a:ext cx="245" cy="592"/>
            </a:xfrm>
            <a:custGeom>
              <a:avLst/>
              <a:gdLst>
                <a:gd name="T0" fmla="*/ 264 w 490"/>
                <a:gd name="T1" fmla="*/ 1094 h 1185"/>
                <a:gd name="T2" fmla="*/ 240 w 490"/>
                <a:gd name="T3" fmla="*/ 1097 h 1185"/>
                <a:gd name="T4" fmla="*/ 187 w 490"/>
                <a:gd name="T5" fmla="*/ 1123 h 1185"/>
                <a:gd name="T6" fmla="*/ 211 w 490"/>
                <a:gd name="T7" fmla="*/ 1065 h 1185"/>
                <a:gd name="T8" fmla="*/ 244 w 490"/>
                <a:gd name="T9" fmla="*/ 981 h 1185"/>
                <a:gd name="T10" fmla="*/ 275 w 490"/>
                <a:gd name="T11" fmla="*/ 954 h 1185"/>
                <a:gd name="T12" fmla="*/ 324 w 490"/>
                <a:gd name="T13" fmla="*/ 906 h 1185"/>
                <a:gd name="T14" fmla="*/ 355 w 490"/>
                <a:gd name="T15" fmla="*/ 855 h 1185"/>
                <a:gd name="T16" fmla="*/ 371 w 490"/>
                <a:gd name="T17" fmla="*/ 803 h 1185"/>
                <a:gd name="T18" fmla="*/ 379 w 490"/>
                <a:gd name="T19" fmla="*/ 754 h 1185"/>
                <a:gd name="T20" fmla="*/ 335 w 490"/>
                <a:gd name="T21" fmla="*/ 595 h 1185"/>
                <a:gd name="T22" fmla="*/ 315 w 490"/>
                <a:gd name="T23" fmla="*/ 548 h 1185"/>
                <a:gd name="T24" fmla="*/ 298 w 490"/>
                <a:gd name="T25" fmla="*/ 522 h 1185"/>
                <a:gd name="T26" fmla="*/ 282 w 490"/>
                <a:gd name="T27" fmla="*/ 502 h 1185"/>
                <a:gd name="T28" fmla="*/ 262 w 490"/>
                <a:gd name="T29" fmla="*/ 486 h 1185"/>
                <a:gd name="T30" fmla="*/ 240 w 490"/>
                <a:gd name="T31" fmla="*/ 473 h 1185"/>
                <a:gd name="T32" fmla="*/ 215 w 490"/>
                <a:gd name="T33" fmla="*/ 466 h 1185"/>
                <a:gd name="T34" fmla="*/ 184 w 490"/>
                <a:gd name="T35" fmla="*/ 466 h 1185"/>
                <a:gd name="T36" fmla="*/ 153 w 490"/>
                <a:gd name="T37" fmla="*/ 475 h 1185"/>
                <a:gd name="T38" fmla="*/ 122 w 490"/>
                <a:gd name="T39" fmla="*/ 495 h 1185"/>
                <a:gd name="T40" fmla="*/ 89 w 490"/>
                <a:gd name="T41" fmla="*/ 524 h 1185"/>
                <a:gd name="T42" fmla="*/ 84 w 490"/>
                <a:gd name="T43" fmla="*/ 495 h 1185"/>
                <a:gd name="T44" fmla="*/ 67 w 490"/>
                <a:gd name="T45" fmla="*/ 579 h 1185"/>
                <a:gd name="T46" fmla="*/ 38 w 490"/>
                <a:gd name="T47" fmla="*/ 524 h 1185"/>
                <a:gd name="T48" fmla="*/ 18 w 490"/>
                <a:gd name="T49" fmla="*/ 453 h 1185"/>
                <a:gd name="T50" fmla="*/ 4 w 490"/>
                <a:gd name="T51" fmla="*/ 382 h 1185"/>
                <a:gd name="T52" fmla="*/ 5 w 490"/>
                <a:gd name="T53" fmla="*/ 311 h 1185"/>
                <a:gd name="T54" fmla="*/ 36 w 490"/>
                <a:gd name="T55" fmla="*/ 240 h 1185"/>
                <a:gd name="T56" fmla="*/ 84 w 490"/>
                <a:gd name="T57" fmla="*/ 198 h 1185"/>
                <a:gd name="T58" fmla="*/ 244 w 490"/>
                <a:gd name="T59" fmla="*/ 171 h 1185"/>
                <a:gd name="T60" fmla="*/ 277 w 490"/>
                <a:gd name="T61" fmla="*/ 138 h 1185"/>
                <a:gd name="T62" fmla="*/ 291 w 490"/>
                <a:gd name="T63" fmla="*/ 104 h 1185"/>
                <a:gd name="T64" fmla="*/ 264 w 490"/>
                <a:gd name="T65" fmla="*/ 98 h 1185"/>
                <a:gd name="T66" fmla="*/ 249 w 490"/>
                <a:gd name="T67" fmla="*/ 53 h 1185"/>
                <a:gd name="T68" fmla="*/ 251 w 490"/>
                <a:gd name="T69" fmla="*/ 11 h 1185"/>
                <a:gd name="T70" fmla="*/ 311 w 490"/>
                <a:gd name="T71" fmla="*/ 0 h 1185"/>
                <a:gd name="T72" fmla="*/ 349 w 490"/>
                <a:gd name="T73" fmla="*/ 29 h 1185"/>
                <a:gd name="T74" fmla="*/ 362 w 490"/>
                <a:gd name="T75" fmla="*/ 58 h 1185"/>
                <a:gd name="T76" fmla="*/ 371 w 490"/>
                <a:gd name="T77" fmla="*/ 107 h 1185"/>
                <a:gd name="T78" fmla="*/ 375 w 490"/>
                <a:gd name="T79" fmla="*/ 158 h 1185"/>
                <a:gd name="T80" fmla="*/ 373 w 490"/>
                <a:gd name="T81" fmla="*/ 209 h 1185"/>
                <a:gd name="T82" fmla="*/ 373 w 490"/>
                <a:gd name="T83" fmla="*/ 260 h 1185"/>
                <a:gd name="T84" fmla="*/ 457 w 490"/>
                <a:gd name="T85" fmla="*/ 524 h 1185"/>
                <a:gd name="T86" fmla="*/ 470 w 490"/>
                <a:gd name="T87" fmla="*/ 577 h 1185"/>
                <a:gd name="T88" fmla="*/ 486 w 490"/>
                <a:gd name="T89" fmla="*/ 661 h 1185"/>
                <a:gd name="T90" fmla="*/ 488 w 490"/>
                <a:gd name="T91" fmla="*/ 743 h 1185"/>
                <a:gd name="T92" fmla="*/ 479 w 490"/>
                <a:gd name="T93" fmla="*/ 824 h 1185"/>
                <a:gd name="T94" fmla="*/ 430 w 490"/>
                <a:gd name="T95" fmla="*/ 1027 h 1185"/>
                <a:gd name="T96" fmla="*/ 339 w 490"/>
                <a:gd name="T97" fmla="*/ 1183 h 1185"/>
                <a:gd name="T98" fmla="*/ 335 w 490"/>
                <a:gd name="T99" fmla="*/ 1123 h 1185"/>
                <a:gd name="T100" fmla="*/ 284 w 490"/>
                <a:gd name="T101" fmla="*/ 1168 h 1185"/>
                <a:gd name="T102" fmla="*/ 249 w 490"/>
                <a:gd name="T103" fmla="*/ 1185 h 1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0" h="1185">
                  <a:moveTo>
                    <a:pt x="244" y="1183"/>
                  </a:moveTo>
                  <a:lnTo>
                    <a:pt x="264" y="1094"/>
                  </a:lnTo>
                  <a:lnTo>
                    <a:pt x="258" y="1088"/>
                  </a:lnTo>
                  <a:lnTo>
                    <a:pt x="240" y="1097"/>
                  </a:lnTo>
                  <a:lnTo>
                    <a:pt x="222" y="1108"/>
                  </a:lnTo>
                  <a:lnTo>
                    <a:pt x="187" y="1123"/>
                  </a:lnTo>
                  <a:lnTo>
                    <a:pt x="211" y="1081"/>
                  </a:lnTo>
                  <a:lnTo>
                    <a:pt x="211" y="1065"/>
                  </a:lnTo>
                  <a:lnTo>
                    <a:pt x="189" y="1061"/>
                  </a:lnTo>
                  <a:lnTo>
                    <a:pt x="244" y="981"/>
                  </a:lnTo>
                  <a:lnTo>
                    <a:pt x="246" y="963"/>
                  </a:lnTo>
                  <a:lnTo>
                    <a:pt x="275" y="954"/>
                  </a:lnTo>
                  <a:lnTo>
                    <a:pt x="302" y="930"/>
                  </a:lnTo>
                  <a:lnTo>
                    <a:pt x="324" y="906"/>
                  </a:lnTo>
                  <a:lnTo>
                    <a:pt x="340" y="881"/>
                  </a:lnTo>
                  <a:lnTo>
                    <a:pt x="355" y="855"/>
                  </a:lnTo>
                  <a:lnTo>
                    <a:pt x="364" y="828"/>
                  </a:lnTo>
                  <a:lnTo>
                    <a:pt x="371" y="803"/>
                  </a:lnTo>
                  <a:lnTo>
                    <a:pt x="375" y="775"/>
                  </a:lnTo>
                  <a:lnTo>
                    <a:pt x="379" y="754"/>
                  </a:lnTo>
                  <a:lnTo>
                    <a:pt x="368" y="675"/>
                  </a:lnTo>
                  <a:lnTo>
                    <a:pt x="335" y="595"/>
                  </a:lnTo>
                  <a:lnTo>
                    <a:pt x="331" y="581"/>
                  </a:lnTo>
                  <a:lnTo>
                    <a:pt x="315" y="548"/>
                  </a:lnTo>
                  <a:lnTo>
                    <a:pt x="306" y="533"/>
                  </a:lnTo>
                  <a:lnTo>
                    <a:pt x="298" y="522"/>
                  </a:lnTo>
                  <a:lnTo>
                    <a:pt x="291" y="511"/>
                  </a:lnTo>
                  <a:lnTo>
                    <a:pt x="282" y="502"/>
                  </a:lnTo>
                  <a:lnTo>
                    <a:pt x="273" y="495"/>
                  </a:lnTo>
                  <a:lnTo>
                    <a:pt x="262" y="486"/>
                  </a:lnTo>
                  <a:lnTo>
                    <a:pt x="251" y="481"/>
                  </a:lnTo>
                  <a:lnTo>
                    <a:pt x="240" y="473"/>
                  </a:lnTo>
                  <a:lnTo>
                    <a:pt x="231" y="471"/>
                  </a:lnTo>
                  <a:lnTo>
                    <a:pt x="215" y="466"/>
                  </a:lnTo>
                  <a:lnTo>
                    <a:pt x="198" y="466"/>
                  </a:lnTo>
                  <a:lnTo>
                    <a:pt x="184" y="466"/>
                  </a:lnTo>
                  <a:lnTo>
                    <a:pt x="169" y="471"/>
                  </a:lnTo>
                  <a:lnTo>
                    <a:pt x="153" y="475"/>
                  </a:lnTo>
                  <a:lnTo>
                    <a:pt x="138" y="484"/>
                  </a:lnTo>
                  <a:lnTo>
                    <a:pt x="122" y="495"/>
                  </a:lnTo>
                  <a:lnTo>
                    <a:pt x="107" y="513"/>
                  </a:lnTo>
                  <a:lnTo>
                    <a:pt x="89" y="524"/>
                  </a:lnTo>
                  <a:lnTo>
                    <a:pt x="95" y="499"/>
                  </a:lnTo>
                  <a:lnTo>
                    <a:pt x="84" y="495"/>
                  </a:lnTo>
                  <a:lnTo>
                    <a:pt x="76" y="499"/>
                  </a:lnTo>
                  <a:lnTo>
                    <a:pt x="67" y="579"/>
                  </a:lnTo>
                  <a:lnTo>
                    <a:pt x="42" y="539"/>
                  </a:lnTo>
                  <a:lnTo>
                    <a:pt x="38" y="524"/>
                  </a:lnTo>
                  <a:lnTo>
                    <a:pt x="27" y="488"/>
                  </a:lnTo>
                  <a:lnTo>
                    <a:pt x="18" y="453"/>
                  </a:lnTo>
                  <a:lnTo>
                    <a:pt x="7" y="417"/>
                  </a:lnTo>
                  <a:lnTo>
                    <a:pt x="4" y="382"/>
                  </a:lnTo>
                  <a:lnTo>
                    <a:pt x="0" y="346"/>
                  </a:lnTo>
                  <a:lnTo>
                    <a:pt x="5" y="311"/>
                  </a:lnTo>
                  <a:lnTo>
                    <a:pt x="14" y="275"/>
                  </a:lnTo>
                  <a:lnTo>
                    <a:pt x="36" y="240"/>
                  </a:lnTo>
                  <a:lnTo>
                    <a:pt x="67" y="211"/>
                  </a:lnTo>
                  <a:lnTo>
                    <a:pt x="84" y="198"/>
                  </a:lnTo>
                  <a:lnTo>
                    <a:pt x="211" y="184"/>
                  </a:lnTo>
                  <a:lnTo>
                    <a:pt x="244" y="171"/>
                  </a:lnTo>
                  <a:lnTo>
                    <a:pt x="260" y="157"/>
                  </a:lnTo>
                  <a:lnTo>
                    <a:pt x="277" y="138"/>
                  </a:lnTo>
                  <a:lnTo>
                    <a:pt x="286" y="118"/>
                  </a:lnTo>
                  <a:lnTo>
                    <a:pt x="291" y="104"/>
                  </a:lnTo>
                  <a:lnTo>
                    <a:pt x="269" y="113"/>
                  </a:lnTo>
                  <a:lnTo>
                    <a:pt x="264" y="98"/>
                  </a:lnTo>
                  <a:lnTo>
                    <a:pt x="260" y="86"/>
                  </a:lnTo>
                  <a:lnTo>
                    <a:pt x="249" y="53"/>
                  </a:lnTo>
                  <a:lnTo>
                    <a:pt x="235" y="24"/>
                  </a:lnTo>
                  <a:lnTo>
                    <a:pt x="251" y="11"/>
                  </a:lnTo>
                  <a:lnTo>
                    <a:pt x="264" y="6"/>
                  </a:lnTo>
                  <a:lnTo>
                    <a:pt x="311" y="0"/>
                  </a:lnTo>
                  <a:lnTo>
                    <a:pt x="331" y="9"/>
                  </a:lnTo>
                  <a:lnTo>
                    <a:pt x="349" y="29"/>
                  </a:lnTo>
                  <a:lnTo>
                    <a:pt x="355" y="44"/>
                  </a:lnTo>
                  <a:lnTo>
                    <a:pt x="362" y="58"/>
                  </a:lnTo>
                  <a:lnTo>
                    <a:pt x="366" y="82"/>
                  </a:lnTo>
                  <a:lnTo>
                    <a:pt x="371" y="107"/>
                  </a:lnTo>
                  <a:lnTo>
                    <a:pt x="373" y="133"/>
                  </a:lnTo>
                  <a:lnTo>
                    <a:pt x="375" y="158"/>
                  </a:lnTo>
                  <a:lnTo>
                    <a:pt x="373" y="182"/>
                  </a:lnTo>
                  <a:lnTo>
                    <a:pt x="373" y="209"/>
                  </a:lnTo>
                  <a:lnTo>
                    <a:pt x="373" y="233"/>
                  </a:lnTo>
                  <a:lnTo>
                    <a:pt x="373" y="260"/>
                  </a:lnTo>
                  <a:lnTo>
                    <a:pt x="395" y="391"/>
                  </a:lnTo>
                  <a:lnTo>
                    <a:pt x="457" y="524"/>
                  </a:lnTo>
                  <a:lnTo>
                    <a:pt x="459" y="537"/>
                  </a:lnTo>
                  <a:lnTo>
                    <a:pt x="470" y="577"/>
                  </a:lnTo>
                  <a:lnTo>
                    <a:pt x="481" y="619"/>
                  </a:lnTo>
                  <a:lnTo>
                    <a:pt x="486" y="661"/>
                  </a:lnTo>
                  <a:lnTo>
                    <a:pt x="490" y="703"/>
                  </a:lnTo>
                  <a:lnTo>
                    <a:pt x="488" y="743"/>
                  </a:lnTo>
                  <a:lnTo>
                    <a:pt x="486" y="784"/>
                  </a:lnTo>
                  <a:lnTo>
                    <a:pt x="479" y="824"/>
                  </a:lnTo>
                  <a:lnTo>
                    <a:pt x="471" y="868"/>
                  </a:lnTo>
                  <a:lnTo>
                    <a:pt x="430" y="1027"/>
                  </a:lnTo>
                  <a:lnTo>
                    <a:pt x="415" y="1027"/>
                  </a:lnTo>
                  <a:lnTo>
                    <a:pt x="339" y="1183"/>
                  </a:lnTo>
                  <a:lnTo>
                    <a:pt x="340" y="1130"/>
                  </a:lnTo>
                  <a:lnTo>
                    <a:pt x="335" y="1123"/>
                  </a:lnTo>
                  <a:lnTo>
                    <a:pt x="315" y="1136"/>
                  </a:lnTo>
                  <a:lnTo>
                    <a:pt x="284" y="1168"/>
                  </a:lnTo>
                  <a:lnTo>
                    <a:pt x="268" y="1178"/>
                  </a:lnTo>
                  <a:lnTo>
                    <a:pt x="249" y="1185"/>
                  </a:lnTo>
                  <a:lnTo>
                    <a:pt x="244" y="1183"/>
                  </a:lnTo>
                  <a:close/>
                </a:path>
              </a:pathLst>
            </a:custGeom>
            <a:solidFill>
              <a:srgbClr val="CC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9" name="Freeform 89">
              <a:extLst>
                <a:ext uri="{FF2B5EF4-FFF2-40B4-BE49-F238E27FC236}">
                  <a16:creationId xmlns:a16="http://schemas.microsoft.com/office/drawing/2014/main" id="{C50A613C-3792-487B-87B2-EBEE7E141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1743"/>
              <a:ext cx="17" cy="13"/>
            </a:xfrm>
            <a:custGeom>
              <a:avLst/>
              <a:gdLst>
                <a:gd name="T0" fmla="*/ 25 w 35"/>
                <a:gd name="T1" fmla="*/ 27 h 27"/>
                <a:gd name="T2" fmla="*/ 0 w 35"/>
                <a:gd name="T3" fmla="*/ 9 h 27"/>
                <a:gd name="T4" fmla="*/ 0 w 35"/>
                <a:gd name="T5" fmla="*/ 0 h 27"/>
                <a:gd name="T6" fmla="*/ 35 w 35"/>
                <a:gd name="T7" fmla="*/ 25 h 27"/>
                <a:gd name="T8" fmla="*/ 25 w 35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25" y="27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5" y="25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0" name="Freeform 90">
              <a:extLst>
                <a:ext uri="{FF2B5EF4-FFF2-40B4-BE49-F238E27FC236}">
                  <a16:creationId xmlns:a16="http://schemas.microsoft.com/office/drawing/2014/main" id="{1744D61A-187F-4462-9068-9779357D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695"/>
              <a:ext cx="60" cy="20"/>
            </a:xfrm>
            <a:custGeom>
              <a:avLst/>
              <a:gdLst>
                <a:gd name="T0" fmla="*/ 42 w 118"/>
                <a:gd name="T1" fmla="*/ 36 h 40"/>
                <a:gd name="T2" fmla="*/ 0 w 118"/>
                <a:gd name="T3" fmla="*/ 13 h 40"/>
                <a:gd name="T4" fmla="*/ 0 w 118"/>
                <a:gd name="T5" fmla="*/ 0 h 40"/>
                <a:gd name="T6" fmla="*/ 29 w 118"/>
                <a:gd name="T7" fmla="*/ 13 h 40"/>
                <a:gd name="T8" fmla="*/ 38 w 118"/>
                <a:gd name="T9" fmla="*/ 16 h 40"/>
                <a:gd name="T10" fmla="*/ 49 w 118"/>
                <a:gd name="T11" fmla="*/ 18 h 40"/>
                <a:gd name="T12" fmla="*/ 60 w 118"/>
                <a:gd name="T13" fmla="*/ 16 h 40"/>
                <a:gd name="T14" fmla="*/ 73 w 118"/>
                <a:gd name="T15" fmla="*/ 16 h 40"/>
                <a:gd name="T16" fmla="*/ 84 w 118"/>
                <a:gd name="T17" fmla="*/ 13 h 40"/>
                <a:gd name="T18" fmla="*/ 94 w 118"/>
                <a:gd name="T19" fmla="*/ 13 h 40"/>
                <a:gd name="T20" fmla="*/ 105 w 118"/>
                <a:gd name="T21" fmla="*/ 9 h 40"/>
                <a:gd name="T22" fmla="*/ 118 w 118"/>
                <a:gd name="T23" fmla="*/ 9 h 40"/>
                <a:gd name="T24" fmla="*/ 113 w 118"/>
                <a:gd name="T25" fmla="*/ 27 h 40"/>
                <a:gd name="T26" fmla="*/ 94 w 118"/>
                <a:gd name="T27" fmla="*/ 31 h 40"/>
                <a:gd name="T28" fmla="*/ 78 w 118"/>
                <a:gd name="T29" fmla="*/ 36 h 40"/>
                <a:gd name="T30" fmla="*/ 62 w 118"/>
                <a:gd name="T31" fmla="*/ 38 h 40"/>
                <a:gd name="T32" fmla="*/ 47 w 118"/>
                <a:gd name="T33" fmla="*/ 40 h 40"/>
                <a:gd name="T34" fmla="*/ 42 w 118"/>
                <a:gd name="T35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8" h="40">
                  <a:moveTo>
                    <a:pt x="42" y="36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29" y="13"/>
                  </a:lnTo>
                  <a:lnTo>
                    <a:pt x="38" y="16"/>
                  </a:lnTo>
                  <a:lnTo>
                    <a:pt x="49" y="18"/>
                  </a:lnTo>
                  <a:lnTo>
                    <a:pt x="60" y="16"/>
                  </a:lnTo>
                  <a:lnTo>
                    <a:pt x="73" y="16"/>
                  </a:lnTo>
                  <a:lnTo>
                    <a:pt x="84" y="13"/>
                  </a:lnTo>
                  <a:lnTo>
                    <a:pt x="94" y="13"/>
                  </a:lnTo>
                  <a:lnTo>
                    <a:pt x="105" y="9"/>
                  </a:lnTo>
                  <a:lnTo>
                    <a:pt x="118" y="9"/>
                  </a:lnTo>
                  <a:lnTo>
                    <a:pt x="113" y="27"/>
                  </a:lnTo>
                  <a:lnTo>
                    <a:pt x="94" y="31"/>
                  </a:lnTo>
                  <a:lnTo>
                    <a:pt x="78" y="36"/>
                  </a:lnTo>
                  <a:lnTo>
                    <a:pt x="62" y="38"/>
                  </a:lnTo>
                  <a:lnTo>
                    <a:pt x="47" y="40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1" name="Freeform 91">
              <a:extLst>
                <a:ext uri="{FF2B5EF4-FFF2-40B4-BE49-F238E27FC236}">
                  <a16:creationId xmlns:a16="http://schemas.microsoft.com/office/drawing/2014/main" id="{1FE524E0-C0A8-47ED-A961-F4A424D8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681"/>
              <a:ext cx="27" cy="25"/>
            </a:xfrm>
            <a:custGeom>
              <a:avLst/>
              <a:gdLst>
                <a:gd name="T0" fmla="*/ 46 w 55"/>
                <a:gd name="T1" fmla="*/ 51 h 51"/>
                <a:gd name="T2" fmla="*/ 17 w 55"/>
                <a:gd name="T3" fmla="*/ 20 h 51"/>
                <a:gd name="T4" fmla="*/ 8 w 55"/>
                <a:gd name="T5" fmla="*/ 9 h 51"/>
                <a:gd name="T6" fmla="*/ 0 w 55"/>
                <a:gd name="T7" fmla="*/ 0 h 51"/>
                <a:gd name="T8" fmla="*/ 17 w 55"/>
                <a:gd name="T9" fmla="*/ 13 h 51"/>
                <a:gd name="T10" fmla="*/ 55 w 55"/>
                <a:gd name="T11" fmla="*/ 45 h 51"/>
                <a:gd name="T12" fmla="*/ 46 w 55"/>
                <a:gd name="T1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51">
                  <a:moveTo>
                    <a:pt x="46" y="51"/>
                  </a:moveTo>
                  <a:lnTo>
                    <a:pt x="17" y="20"/>
                  </a:lnTo>
                  <a:lnTo>
                    <a:pt x="8" y="9"/>
                  </a:lnTo>
                  <a:lnTo>
                    <a:pt x="0" y="0"/>
                  </a:lnTo>
                  <a:lnTo>
                    <a:pt x="17" y="13"/>
                  </a:lnTo>
                  <a:lnTo>
                    <a:pt x="55" y="45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2" name="Freeform 92">
              <a:extLst>
                <a:ext uri="{FF2B5EF4-FFF2-40B4-BE49-F238E27FC236}">
                  <a16:creationId xmlns:a16="http://schemas.microsoft.com/office/drawing/2014/main" id="{48235325-3059-41F4-89FD-E2B4E9F32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8" y="1254"/>
              <a:ext cx="362" cy="427"/>
            </a:xfrm>
            <a:custGeom>
              <a:avLst/>
              <a:gdLst>
                <a:gd name="T0" fmla="*/ 193 w 725"/>
                <a:gd name="T1" fmla="*/ 816 h 854"/>
                <a:gd name="T2" fmla="*/ 179 w 725"/>
                <a:gd name="T3" fmla="*/ 768 h 854"/>
                <a:gd name="T4" fmla="*/ 244 w 725"/>
                <a:gd name="T5" fmla="*/ 827 h 854"/>
                <a:gd name="T6" fmla="*/ 301 w 725"/>
                <a:gd name="T7" fmla="*/ 828 h 854"/>
                <a:gd name="T8" fmla="*/ 343 w 725"/>
                <a:gd name="T9" fmla="*/ 803 h 854"/>
                <a:gd name="T10" fmla="*/ 348 w 725"/>
                <a:gd name="T11" fmla="*/ 770 h 854"/>
                <a:gd name="T12" fmla="*/ 292 w 725"/>
                <a:gd name="T13" fmla="*/ 650 h 854"/>
                <a:gd name="T14" fmla="*/ 206 w 725"/>
                <a:gd name="T15" fmla="*/ 672 h 854"/>
                <a:gd name="T16" fmla="*/ 148 w 725"/>
                <a:gd name="T17" fmla="*/ 665 h 854"/>
                <a:gd name="T18" fmla="*/ 90 w 725"/>
                <a:gd name="T19" fmla="*/ 635 h 854"/>
                <a:gd name="T20" fmla="*/ 49 w 725"/>
                <a:gd name="T21" fmla="*/ 592 h 854"/>
                <a:gd name="T22" fmla="*/ 22 w 725"/>
                <a:gd name="T23" fmla="*/ 557 h 854"/>
                <a:gd name="T24" fmla="*/ 4 w 725"/>
                <a:gd name="T25" fmla="*/ 528 h 854"/>
                <a:gd name="T26" fmla="*/ 39 w 725"/>
                <a:gd name="T27" fmla="*/ 497 h 854"/>
                <a:gd name="T28" fmla="*/ 73 w 725"/>
                <a:gd name="T29" fmla="*/ 382 h 854"/>
                <a:gd name="T30" fmla="*/ 131 w 725"/>
                <a:gd name="T31" fmla="*/ 266 h 854"/>
                <a:gd name="T32" fmla="*/ 184 w 725"/>
                <a:gd name="T33" fmla="*/ 193 h 854"/>
                <a:gd name="T34" fmla="*/ 232 w 725"/>
                <a:gd name="T35" fmla="*/ 151 h 854"/>
                <a:gd name="T36" fmla="*/ 279 w 725"/>
                <a:gd name="T37" fmla="*/ 84 h 854"/>
                <a:gd name="T38" fmla="*/ 292 w 725"/>
                <a:gd name="T39" fmla="*/ 53 h 854"/>
                <a:gd name="T40" fmla="*/ 312 w 725"/>
                <a:gd name="T41" fmla="*/ 109 h 854"/>
                <a:gd name="T42" fmla="*/ 346 w 725"/>
                <a:gd name="T43" fmla="*/ 80 h 854"/>
                <a:gd name="T44" fmla="*/ 335 w 725"/>
                <a:gd name="T45" fmla="*/ 39 h 854"/>
                <a:gd name="T46" fmla="*/ 344 w 725"/>
                <a:gd name="T47" fmla="*/ 0 h 854"/>
                <a:gd name="T48" fmla="*/ 350 w 725"/>
                <a:gd name="T49" fmla="*/ 33 h 854"/>
                <a:gd name="T50" fmla="*/ 361 w 725"/>
                <a:gd name="T51" fmla="*/ 71 h 854"/>
                <a:gd name="T52" fmla="*/ 377 w 725"/>
                <a:gd name="T53" fmla="*/ 104 h 854"/>
                <a:gd name="T54" fmla="*/ 439 w 725"/>
                <a:gd name="T55" fmla="*/ 48 h 854"/>
                <a:gd name="T56" fmla="*/ 446 w 725"/>
                <a:gd name="T57" fmla="*/ 113 h 854"/>
                <a:gd name="T58" fmla="*/ 472 w 725"/>
                <a:gd name="T59" fmla="*/ 180 h 854"/>
                <a:gd name="T60" fmla="*/ 490 w 725"/>
                <a:gd name="T61" fmla="*/ 219 h 854"/>
                <a:gd name="T62" fmla="*/ 594 w 725"/>
                <a:gd name="T63" fmla="*/ 184 h 854"/>
                <a:gd name="T64" fmla="*/ 641 w 725"/>
                <a:gd name="T65" fmla="*/ 157 h 854"/>
                <a:gd name="T66" fmla="*/ 603 w 725"/>
                <a:gd name="T67" fmla="*/ 195 h 854"/>
                <a:gd name="T68" fmla="*/ 679 w 725"/>
                <a:gd name="T69" fmla="*/ 228 h 854"/>
                <a:gd name="T70" fmla="*/ 696 w 725"/>
                <a:gd name="T71" fmla="*/ 237 h 854"/>
                <a:gd name="T72" fmla="*/ 665 w 725"/>
                <a:gd name="T73" fmla="*/ 275 h 854"/>
                <a:gd name="T74" fmla="*/ 712 w 725"/>
                <a:gd name="T75" fmla="*/ 299 h 854"/>
                <a:gd name="T76" fmla="*/ 678 w 725"/>
                <a:gd name="T77" fmla="*/ 302 h 854"/>
                <a:gd name="T78" fmla="*/ 656 w 725"/>
                <a:gd name="T79" fmla="*/ 466 h 854"/>
                <a:gd name="T80" fmla="*/ 621 w 725"/>
                <a:gd name="T81" fmla="*/ 564 h 854"/>
                <a:gd name="T82" fmla="*/ 570 w 725"/>
                <a:gd name="T83" fmla="*/ 661 h 854"/>
                <a:gd name="T84" fmla="*/ 499 w 725"/>
                <a:gd name="T85" fmla="*/ 746 h 854"/>
                <a:gd name="T86" fmla="*/ 519 w 725"/>
                <a:gd name="T87" fmla="*/ 779 h 854"/>
                <a:gd name="T88" fmla="*/ 474 w 725"/>
                <a:gd name="T89" fmla="*/ 768 h 854"/>
                <a:gd name="T90" fmla="*/ 428 w 725"/>
                <a:gd name="T91" fmla="*/ 765 h 854"/>
                <a:gd name="T92" fmla="*/ 372 w 725"/>
                <a:gd name="T93" fmla="*/ 779 h 854"/>
                <a:gd name="T94" fmla="*/ 268 w 725"/>
                <a:gd name="T95" fmla="*/ 854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5" h="854">
                  <a:moveTo>
                    <a:pt x="264" y="850"/>
                  </a:moveTo>
                  <a:lnTo>
                    <a:pt x="244" y="848"/>
                  </a:lnTo>
                  <a:lnTo>
                    <a:pt x="193" y="816"/>
                  </a:lnTo>
                  <a:lnTo>
                    <a:pt x="177" y="783"/>
                  </a:lnTo>
                  <a:lnTo>
                    <a:pt x="173" y="779"/>
                  </a:lnTo>
                  <a:lnTo>
                    <a:pt x="179" y="768"/>
                  </a:lnTo>
                  <a:lnTo>
                    <a:pt x="192" y="768"/>
                  </a:lnTo>
                  <a:lnTo>
                    <a:pt x="215" y="803"/>
                  </a:lnTo>
                  <a:lnTo>
                    <a:pt x="244" y="827"/>
                  </a:lnTo>
                  <a:lnTo>
                    <a:pt x="263" y="830"/>
                  </a:lnTo>
                  <a:lnTo>
                    <a:pt x="283" y="830"/>
                  </a:lnTo>
                  <a:lnTo>
                    <a:pt x="301" y="828"/>
                  </a:lnTo>
                  <a:lnTo>
                    <a:pt x="321" y="827"/>
                  </a:lnTo>
                  <a:lnTo>
                    <a:pt x="334" y="816"/>
                  </a:lnTo>
                  <a:lnTo>
                    <a:pt x="343" y="803"/>
                  </a:lnTo>
                  <a:lnTo>
                    <a:pt x="346" y="790"/>
                  </a:lnTo>
                  <a:lnTo>
                    <a:pt x="352" y="779"/>
                  </a:lnTo>
                  <a:lnTo>
                    <a:pt x="348" y="770"/>
                  </a:lnTo>
                  <a:lnTo>
                    <a:pt x="330" y="741"/>
                  </a:lnTo>
                  <a:lnTo>
                    <a:pt x="295" y="683"/>
                  </a:lnTo>
                  <a:lnTo>
                    <a:pt x="292" y="650"/>
                  </a:lnTo>
                  <a:lnTo>
                    <a:pt x="248" y="665"/>
                  </a:lnTo>
                  <a:lnTo>
                    <a:pt x="226" y="668"/>
                  </a:lnTo>
                  <a:lnTo>
                    <a:pt x="206" y="672"/>
                  </a:lnTo>
                  <a:lnTo>
                    <a:pt x="186" y="672"/>
                  </a:lnTo>
                  <a:lnTo>
                    <a:pt x="168" y="672"/>
                  </a:lnTo>
                  <a:lnTo>
                    <a:pt x="148" y="665"/>
                  </a:lnTo>
                  <a:lnTo>
                    <a:pt x="128" y="657"/>
                  </a:lnTo>
                  <a:lnTo>
                    <a:pt x="108" y="646"/>
                  </a:lnTo>
                  <a:lnTo>
                    <a:pt x="90" y="635"/>
                  </a:lnTo>
                  <a:lnTo>
                    <a:pt x="71" y="621"/>
                  </a:lnTo>
                  <a:lnTo>
                    <a:pt x="60" y="606"/>
                  </a:lnTo>
                  <a:lnTo>
                    <a:pt x="49" y="592"/>
                  </a:lnTo>
                  <a:lnTo>
                    <a:pt x="40" y="581"/>
                  </a:lnTo>
                  <a:lnTo>
                    <a:pt x="31" y="566"/>
                  </a:lnTo>
                  <a:lnTo>
                    <a:pt x="22" y="557"/>
                  </a:lnTo>
                  <a:lnTo>
                    <a:pt x="11" y="548"/>
                  </a:lnTo>
                  <a:lnTo>
                    <a:pt x="0" y="543"/>
                  </a:lnTo>
                  <a:lnTo>
                    <a:pt x="4" y="528"/>
                  </a:lnTo>
                  <a:lnTo>
                    <a:pt x="31" y="537"/>
                  </a:lnTo>
                  <a:lnTo>
                    <a:pt x="37" y="537"/>
                  </a:lnTo>
                  <a:lnTo>
                    <a:pt x="39" y="497"/>
                  </a:lnTo>
                  <a:lnTo>
                    <a:pt x="46" y="459"/>
                  </a:lnTo>
                  <a:lnTo>
                    <a:pt x="57" y="421"/>
                  </a:lnTo>
                  <a:lnTo>
                    <a:pt x="73" y="382"/>
                  </a:lnTo>
                  <a:lnTo>
                    <a:pt x="90" y="342"/>
                  </a:lnTo>
                  <a:lnTo>
                    <a:pt x="110" y="304"/>
                  </a:lnTo>
                  <a:lnTo>
                    <a:pt x="131" y="266"/>
                  </a:lnTo>
                  <a:lnTo>
                    <a:pt x="159" y="228"/>
                  </a:lnTo>
                  <a:lnTo>
                    <a:pt x="170" y="210"/>
                  </a:lnTo>
                  <a:lnTo>
                    <a:pt x="184" y="193"/>
                  </a:lnTo>
                  <a:lnTo>
                    <a:pt x="199" y="177"/>
                  </a:lnTo>
                  <a:lnTo>
                    <a:pt x="217" y="160"/>
                  </a:lnTo>
                  <a:lnTo>
                    <a:pt x="232" y="151"/>
                  </a:lnTo>
                  <a:lnTo>
                    <a:pt x="295" y="115"/>
                  </a:lnTo>
                  <a:lnTo>
                    <a:pt x="284" y="99"/>
                  </a:lnTo>
                  <a:lnTo>
                    <a:pt x="279" y="84"/>
                  </a:lnTo>
                  <a:lnTo>
                    <a:pt x="275" y="68"/>
                  </a:lnTo>
                  <a:lnTo>
                    <a:pt x="277" y="53"/>
                  </a:lnTo>
                  <a:lnTo>
                    <a:pt x="292" y="53"/>
                  </a:lnTo>
                  <a:lnTo>
                    <a:pt x="292" y="75"/>
                  </a:lnTo>
                  <a:lnTo>
                    <a:pt x="297" y="89"/>
                  </a:lnTo>
                  <a:lnTo>
                    <a:pt x="312" y="109"/>
                  </a:lnTo>
                  <a:lnTo>
                    <a:pt x="361" y="108"/>
                  </a:lnTo>
                  <a:lnTo>
                    <a:pt x="354" y="93"/>
                  </a:lnTo>
                  <a:lnTo>
                    <a:pt x="346" y="80"/>
                  </a:lnTo>
                  <a:lnTo>
                    <a:pt x="341" y="66"/>
                  </a:lnTo>
                  <a:lnTo>
                    <a:pt x="339" y="53"/>
                  </a:lnTo>
                  <a:lnTo>
                    <a:pt x="335" y="39"/>
                  </a:lnTo>
                  <a:lnTo>
                    <a:pt x="337" y="26"/>
                  </a:lnTo>
                  <a:lnTo>
                    <a:pt x="339" y="11"/>
                  </a:lnTo>
                  <a:lnTo>
                    <a:pt x="344" y="0"/>
                  </a:lnTo>
                  <a:lnTo>
                    <a:pt x="346" y="11"/>
                  </a:lnTo>
                  <a:lnTo>
                    <a:pt x="348" y="22"/>
                  </a:lnTo>
                  <a:lnTo>
                    <a:pt x="350" y="33"/>
                  </a:lnTo>
                  <a:lnTo>
                    <a:pt x="354" y="46"/>
                  </a:lnTo>
                  <a:lnTo>
                    <a:pt x="355" y="57"/>
                  </a:lnTo>
                  <a:lnTo>
                    <a:pt x="361" y="71"/>
                  </a:lnTo>
                  <a:lnTo>
                    <a:pt x="366" y="84"/>
                  </a:lnTo>
                  <a:lnTo>
                    <a:pt x="375" y="99"/>
                  </a:lnTo>
                  <a:lnTo>
                    <a:pt x="377" y="104"/>
                  </a:lnTo>
                  <a:lnTo>
                    <a:pt x="432" y="122"/>
                  </a:lnTo>
                  <a:lnTo>
                    <a:pt x="428" y="44"/>
                  </a:lnTo>
                  <a:lnTo>
                    <a:pt x="439" y="48"/>
                  </a:lnTo>
                  <a:lnTo>
                    <a:pt x="437" y="69"/>
                  </a:lnTo>
                  <a:lnTo>
                    <a:pt x="441" y="91"/>
                  </a:lnTo>
                  <a:lnTo>
                    <a:pt x="446" y="113"/>
                  </a:lnTo>
                  <a:lnTo>
                    <a:pt x="457" y="137"/>
                  </a:lnTo>
                  <a:lnTo>
                    <a:pt x="465" y="159"/>
                  </a:lnTo>
                  <a:lnTo>
                    <a:pt x="472" y="180"/>
                  </a:lnTo>
                  <a:lnTo>
                    <a:pt x="477" y="202"/>
                  </a:lnTo>
                  <a:lnTo>
                    <a:pt x="481" y="226"/>
                  </a:lnTo>
                  <a:lnTo>
                    <a:pt x="490" y="219"/>
                  </a:lnTo>
                  <a:lnTo>
                    <a:pt x="514" y="204"/>
                  </a:lnTo>
                  <a:lnTo>
                    <a:pt x="537" y="195"/>
                  </a:lnTo>
                  <a:lnTo>
                    <a:pt x="594" y="184"/>
                  </a:lnTo>
                  <a:lnTo>
                    <a:pt x="618" y="170"/>
                  </a:lnTo>
                  <a:lnTo>
                    <a:pt x="632" y="157"/>
                  </a:lnTo>
                  <a:lnTo>
                    <a:pt x="641" y="157"/>
                  </a:lnTo>
                  <a:lnTo>
                    <a:pt x="636" y="171"/>
                  </a:lnTo>
                  <a:lnTo>
                    <a:pt x="618" y="188"/>
                  </a:lnTo>
                  <a:lnTo>
                    <a:pt x="603" y="195"/>
                  </a:lnTo>
                  <a:lnTo>
                    <a:pt x="632" y="211"/>
                  </a:lnTo>
                  <a:lnTo>
                    <a:pt x="650" y="231"/>
                  </a:lnTo>
                  <a:lnTo>
                    <a:pt x="679" y="228"/>
                  </a:lnTo>
                  <a:lnTo>
                    <a:pt x="698" y="217"/>
                  </a:lnTo>
                  <a:lnTo>
                    <a:pt x="703" y="217"/>
                  </a:lnTo>
                  <a:lnTo>
                    <a:pt x="696" y="237"/>
                  </a:lnTo>
                  <a:lnTo>
                    <a:pt x="679" y="246"/>
                  </a:lnTo>
                  <a:lnTo>
                    <a:pt x="659" y="251"/>
                  </a:lnTo>
                  <a:lnTo>
                    <a:pt x="665" y="275"/>
                  </a:lnTo>
                  <a:lnTo>
                    <a:pt x="679" y="288"/>
                  </a:lnTo>
                  <a:lnTo>
                    <a:pt x="725" y="291"/>
                  </a:lnTo>
                  <a:lnTo>
                    <a:pt x="712" y="299"/>
                  </a:lnTo>
                  <a:lnTo>
                    <a:pt x="701" y="302"/>
                  </a:lnTo>
                  <a:lnTo>
                    <a:pt x="689" y="302"/>
                  </a:lnTo>
                  <a:lnTo>
                    <a:pt x="678" y="302"/>
                  </a:lnTo>
                  <a:lnTo>
                    <a:pt x="678" y="335"/>
                  </a:lnTo>
                  <a:lnTo>
                    <a:pt x="674" y="373"/>
                  </a:lnTo>
                  <a:lnTo>
                    <a:pt x="656" y="466"/>
                  </a:lnTo>
                  <a:lnTo>
                    <a:pt x="645" y="499"/>
                  </a:lnTo>
                  <a:lnTo>
                    <a:pt x="634" y="532"/>
                  </a:lnTo>
                  <a:lnTo>
                    <a:pt x="621" y="564"/>
                  </a:lnTo>
                  <a:lnTo>
                    <a:pt x="608" y="597"/>
                  </a:lnTo>
                  <a:lnTo>
                    <a:pt x="590" y="628"/>
                  </a:lnTo>
                  <a:lnTo>
                    <a:pt x="570" y="661"/>
                  </a:lnTo>
                  <a:lnTo>
                    <a:pt x="547" y="694"/>
                  </a:lnTo>
                  <a:lnTo>
                    <a:pt x="523" y="726"/>
                  </a:lnTo>
                  <a:lnTo>
                    <a:pt x="499" y="746"/>
                  </a:lnTo>
                  <a:lnTo>
                    <a:pt x="527" y="774"/>
                  </a:lnTo>
                  <a:lnTo>
                    <a:pt x="536" y="788"/>
                  </a:lnTo>
                  <a:lnTo>
                    <a:pt x="519" y="779"/>
                  </a:lnTo>
                  <a:lnTo>
                    <a:pt x="503" y="776"/>
                  </a:lnTo>
                  <a:lnTo>
                    <a:pt x="488" y="770"/>
                  </a:lnTo>
                  <a:lnTo>
                    <a:pt x="474" y="768"/>
                  </a:lnTo>
                  <a:lnTo>
                    <a:pt x="457" y="765"/>
                  </a:lnTo>
                  <a:lnTo>
                    <a:pt x="445" y="765"/>
                  </a:lnTo>
                  <a:lnTo>
                    <a:pt x="428" y="765"/>
                  </a:lnTo>
                  <a:lnTo>
                    <a:pt x="415" y="768"/>
                  </a:lnTo>
                  <a:lnTo>
                    <a:pt x="377" y="777"/>
                  </a:lnTo>
                  <a:lnTo>
                    <a:pt x="372" y="779"/>
                  </a:lnTo>
                  <a:lnTo>
                    <a:pt x="348" y="830"/>
                  </a:lnTo>
                  <a:lnTo>
                    <a:pt x="321" y="848"/>
                  </a:lnTo>
                  <a:lnTo>
                    <a:pt x="268" y="854"/>
                  </a:lnTo>
                  <a:lnTo>
                    <a:pt x="264" y="8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3" name="Freeform 93">
              <a:extLst>
                <a:ext uri="{FF2B5EF4-FFF2-40B4-BE49-F238E27FC236}">
                  <a16:creationId xmlns:a16="http://schemas.microsoft.com/office/drawing/2014/main" id="{B41AB41C-9AC0-4664-8DF0-02A493BA7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1275"/>
              <a:ext cx="99" cy="269"/>
            </a:xfrm>
            <a:custGeom>
              <a:avLst/>
              <a:gdLst>
                <a:gd name="T0" fmla="*/ 121 w 199"/>
                <a:gd name="T1" fmla="*/ 537 h 537"/>
                <a:gd name="T2" fmla="*/ 73 w 199"/>
                <a:gd name="T3" fmla="*/ 521 h 537"/>
                <a:gd name="T4" fmla="*/ 68 w 199"/>
                <a:gd name="T5" fmla="*/ 506 h 537"/>
                <a:gd name="T6" fmla="*/ 48 w 199"/>
                <a:gd name="T7" fmla="*/ 473 h 537"/>
                <a:gd name="T8" fmla="*/ 26 w 199"/>
                <a:gd name="T9" fmla="*/ 433 h 537"/>
                <a:gd name="T10" fmla="*/ 17 w 199"/>
                <a:gd name="T11" fmla="*/ 411 h 537"/>
                <a:gd name="T12" fmla="*/ 13 w 199"/>
                <a:gd name="T13" fmla="*/ 390 h 537"/>
                <a:gd name="T14" fmla="*/ 8 w 199"/>
                <a:gd name="T15" fmla="*/ 368 h 537"/>
                <a:gd name="T16" fmla="*/ 8 w 199"/>
                <a:gd name="T17" fmla="*/ 348 h 537"/>
                <a:gd name="T18" fmla="*/ 4 w 199"/>
                <a:gd name="T19" fmla="*/ 326 h 537"/>
                <a:gd name="T20" fmla="*/ 2 w 199"/>
                <a:gd name="T21" fmla="*/ 306 h 537"/>
                <a:gd name="T22" fmla="*/ 0 w 199"/>
                <a:gd name="T23" fmla="*/ 284 h 537"/>
                <a:gd name="T24" fmla="*/ 0 w 199"/>
                <a:gd name="T25" fmla="*/ 264 h 537"/>
                <a:gd name="T26" fmla="*/ 0 w 199"/>
                <a:gd name="T27" fmla="*/ 246 h 537"/>
                <a:gd name="T28" fmla="*/ 0 w 199"/>
                <a:gd name="T29" fmla="*/ 219 h 537"/>
                <a:gd name="T30" fmla="*/ 0 w 199"/>
                <a:gd name="T31" fmla="*/ 195 h 537"/>
                <a:gd name="T32" fmla="*/ 0 w 199"/>
                <a:gd name="T33" fmla="*/ 177 h 537"/>
                <a:gd name="T34" fmla="*/ 17 w 199"/>
                <a:gd name="T35" fmla="*/ 66 h 537"/>
                <a:gd name="T36" fmla="*/ 41 w 199"/>
                <a:gd name="T37" fmla="*/ 18 h 537"/>
                <a:gd name="T38" fmla="*/ 55 w 199"/>
                <a:gd name="T39" fmla="*/ 9 h 537"/>
                <a:gd name="T40" fmla="*/ 64 w 199"/>
                <a:gd name="T41" fmla="*/ 0 h 537"/>
                <a:gd name="T42" fmla="*/ 82 w 199"/>
                <a:gd name="T43" fmla="*/ 2 h 537"/>
                <a:gd name="T44" fmla="*/ 119 w 199"/>
                <a:gd name="T45" fmla="*/ 26 h 537"/>
                <a:gd name="T46" fmla="*/ 128 w 199"/>
                <a:gd name="T47" fmla="*/ 47 h 537"/>
                <a:gd name="T48" fmla="*/ 139 w 199"/>
                <a:gd name="T49" fmla="*/ 62 h 537"/>
                <a:gd name="T50" fmla="*/ 148 w 199"/>
                <a:gd name="T51" fmla="*/ 95 h 537"/>
                <a:gd name="T52" fmla="*/ 155 w 199"/>
                <a:gd name="T53" fmla="*/ 128 h 537"/>
                <a:gd name="T54" fmla="*/ 163 w 199"/>
                <a:gd name="T55" fmla="*/ 160 h 537"/>
                <a:gd name="T56" fmla="*/ 170 w 199"/>
                <a:gd name="T57" fmla="*/ 195 h 537"/>
                <a:gd name="T58" fmla="*/ 177 w 199"/>
                <a:gd name="T59" fmla="*/ 229 h 537"/>
                <a:gd name="T60" fmla="*/ 181 w 199"/>
                <a:gd name="T61" fmla="*/ 262 h 537"/>
                <a:gd name="T62" fmla="*/ 186 w 199"/>
                <a:gd name="T63" fmla="*/ 297 h 537"/>
                <a:gd name="T64" fmla="*/ 188 w 199"/>
                <a:gd name="T65" fmla="*/ 331 h 537"/>
                <a:gd name="T66" fmla="*/ 192 w 199"/>
                <a:gd name="T67" fmla="*/ 368 h 537"/>
                <a:gd name="T68" fmla="*/ 192 w 199"/>
                <a:gd name="T69" fmla="*/ 386 h 537"/>
                <a:gd name="T70" fmla="*/ 195 w 199"/>
                <a:gd name="T71" fmla="*/ 411 h 537"/>
                <a:gd name="T72" fmla="*/ 195 w 199"/>
                <a:gd name="T73" fmla="*/ 426 h 537"/>
                <a:gd name="T74" fmla="*/ 199 w 199"/>
                <a:gd name="T75" fmla="*/ 450 h 537"/>
                <a:gd name="T76" fmla="*/ 199 w 199"/>
                <a:gd name="T77" fmla="*/ 464 h 537"/>
                <a:gd name="T78" fmla="*/ 184 w 199"/>
                <a:gd name="T79" fmla="*/ 501 h 537"/>
                <a:gd name="T80" fmla="*/ 153 w 199"/>
                <a:gd name="T81" fmla="*/ 528 h 537"/>
                <a:gd name="T82" fmla="*/ 121 w 199"/>
                <a:gd name="T8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9" h="537">
                  <a:moveTo>
                    <a:pt x="121" y="537"/>
                  </a:moveTo>
                  <a:lnTo>
                    <a:pt x="73" y="521"/>
                  </a:lnTo>
                  <a:lnTo>
                    <a:pt x="68" y="506"/>
                  </a:lnTo>
                  <a:lnTo>
                    <a:pt x="48" y="473"/>
                  </a:lnTo>
                  <a:lnTo>
                    <a:pt x="26" y="433"/>
                  </a:lnTo>
                  <a:lnTo>
                    <a:pt x="17" y="411"/>
                  </a:lnTo>
                  <a:lnTo>
                    <a:pt x="13" y="390"/>
                  </a:lnTo>
                  <a:lnTo>
                    <a:pt x="8" y="368"/>
                  </a:lnTo>
                  <a:lnTo>
                    <a:pt x="8" y="348"/>
                  </a:lnTo>
                  <a:lnTo>
                    <a:pt x="4" y="326"/>
                  </a:lnTo>
                  <a:lnTo>
                    <a:pt x="2" y="306"/>
                  </a:lnTo>
                  <a:lnTo>
                    <a:pt x="0" y="284"/>
                  </a:lnTo>
                  <a:lnTo>
                    <a:pt x="0" y="264"/>
                  </a:lnTo>
                  <a:lnTo>
                    <a:pt x="0" y="246"/>
                  </a:lnTo>
                  <a:lnTo>
                    <a:pt x="0" y="219"/>
                  </a:lnTo>
                  <a:lnTo>
                    <a:pt x="0" y="195"/>
                  </a:lnTo>
                  <a:lnTo>
                    <a:pt x="0" y="177"/>
                  </a:lnTo>
                  <a:lnTo>
                    <a:pt x="17" y="66"/>
                  </a:lnTo>
                  <a:lnTo>
                    <a:pt x="41" y="18"/>
                  </a:lnTo>
                  <a:lnTo>
                    <a:pt x="55" y="9"/>
                  </a:lnTo>
                  <a:lnTo>
                    <a:pt x="64" y="0"/>
                  </a:lnTo>
                  <a:lnTo>
                    <a:pt x="82" y="2"/>
                  </a:lnTo>
                  <a:lnTo>
                    <a:pt x="119" y="26"/>
                  </a:lnTo>
                  <a:lnTo>
                    <a:pt x="128" y="47"/>
                  </a:lnTo>
                  <a:lnTo>
                    <a:pt x="139" y="62"/>
                  </a:lnTo>
                  <a:lnTo>
                    <a:pt x="148" y="95"/>
                  </a:lnTo>
                  <a:lnTo>
                    <a:pt x="155" y="128"/>
                  </a:lnTo>
                  <a:lnTo>
                    <a:pt x="163" y="160"/>
                  </a:lnTo>
                  <a:lnTo>
                    <a:pt x="170" y="195"/>
                  </a:lnTo>
                  <a:lnTo>
                    <a:pt x="177" y="229"/>
                  </a:lnTo>
                  <a:lnTo>
                    <a:pt x="181" y="262"/>
                  </a:lnTo>
                  <a:lnTo>
                    <a:pt x="186" y="297"/>
                  </a:lnTo>
                  <a:lnTo>
                    <a:pt x="188" y="331"/>
                  </a:lnTo>
                  <a:lnTo>
                    <a:pt x="192" y="368"/>
                  </a:lnTo>
                  <a:lnTo>
                    <a:pt x="192" y="386"/>
                  </a:lnTo>
                  <a:lnTo>
                    <a:pt x="195" y="411"/>
                  </a:lnTo>
                  <a:lnTo>
                    <a:pt x="195" y="426"/>
                  </a:lnTo>
                  <a:lnTo>
                    <a:pt x="199" y="450"/>
                  </a:lnTo>
                  <a:lnTo>
                    <a:pt x="199" y="464"/>
                  </a:lnTo>
                  <a:lnTo>
                    <a:pt x="184" y="501"/>
                  </a:lnTo>
                  <a:lnTo>
                    <a:pt x="153" y="528"/>
                  </a:lnTo>
                  <a:lnTo>
                    <a:pt x="121" y="5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4" name="Freeform 94">
              <a:extLst>
                <a:ext uri="{FF2B5EF4-FFF2-40B4-BE49-F238E27FC236}">
                  <a16:creationId xmlns:a16="http://schemas.microsoft.com/office/drawing/2014/main" id="{7B45B2BC-B6C2-487C-A718-66074482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1358"/>
              <a:ext cx="175" cy="277"/>
            </a:xfrm>
            <a:custGeom>
              <a:avLst/>
              <a:gdLst>
                <a:gd name="T0" fmla="*/ 57 w 350"/>
                <a:gd name="T1" fmla="*/ 555 h 555"/>
                <a:gd name="T2" fmla="*/ 57 w 350"/>
                <a:gd name="T3" fmla="*/ 546 h 555"/>
                <a:gd name="T4" fmla="*/ 42 w 350"/>
                <a:gd name="T5" fmla="*/ 528 h 555"/>
                <a:gd name="T6" fmla="*/ 37 w 350"/>
                <a:gd name="T7" fmla="*/ 518 h 555"/>
                <a:gd name="T8" fmla="*/ 28 w 350"/>
                <a:gd name="T9" fmla="*/ 509 h 555"/>
                <a:gd name="T10" fmla="*/ 18 w 350"/>
                <a:gd name="T11" fmla="*/ 500 h 555"/>
                <a:gd name="T12" fmla="*/ 9 w 350"/>
                <a:gd name="T13" fmla="*/ 480 h 555"/>
                <a:gd name="T14" fmla="*/ 0 w 350"/>
                <a:gd name="T15" fmla="*/ 444 h 555"/>
                <a:gd name="T16" fmla="*/ 0 w 350"/>
                <a:gd name="T17" fmla="*/ 427 h 555"/>
                <a:gd name="T18" fmla="*/ 24 w 350"/>
                <a:gd name="T19" fmla="*/ 391 h 555"/>
                <a:gd name="T20" fmla="*/ 53 w 350"/>
                <a:gd name="T21" fmla="*/ 349 h 555"/>
                <a:gd name="T22" fmla="*/ 82 w 350"/>
                <a:gd name="T23" fmla="*/ 307 h 555"/>
                <a:gd name="T24" fmla="*/ 106 w 350"/>
                <a:gd name="T25" fmla="*/ 264 h 555"/>
                <a:gd name="T26" fmla="*/ 128 w 350"/>
                <a:gd name="T27" fmla="*/ 222 h 555"/>
                <a:gd name="T28" fmla="*/ 144 w 350"/>
                <a:gd name="T29" fmla="*/ 176 h 555"/>
                <a:gd name="T30" fmla="*/ 160 w 350"/>
                <a:gd name="T31" fmla="*/ 133 h 555"/>
                <a:gd name="T32" fmla="*/ 170 w 350"/>
                <a:gd name="T33" fmla="*/ 87 h 555"/>
                <a:gd name="T34" fmla="*/ 179 w 350"/>
                <a:gd name="T35" fmla="*/ 43 h 555"/>
                <a:gd name="T36" fmla="*/ 206 w 350"/>
                <a:gd name="T37" fmla="*/ 20 h 555"/>
                <a:gd name="T38" fmla="*/ 239 w 350"/>
                <a:gd name="T39" fmla="*/ 3 h 555"/>
                <a:gd name="T40" fmla="*/ 257 w 350"/>
                <a:gd name="T41" fmla="*/ 0 h 555"/>
                <a:gd name="T42" fmla="*/ 275 w 350"/>
                <a:gd name="T43" fmla="*/ 2 h 555"/>
                <a:gd name="T44" fmla="*/ 284 w 350"/>
                <a:gd name="T45" fmla="*/ 3 h 555"/>
                <a:gd name="T46" fmla="*/ 293 w 350"/>
                <a:gd name="T47" fmla="*/ 7 h 555"/>
                <a:gd name="T48" fmla="*/ 304 w 350"/>
                <a:gd name="T49" fmla="*/ 12 h 555"/>
                <a:gd name="T50" fmla="*/ 315 w 350"/>
                <a:gd name="T51" fmla="*/ 20 h 555"/>
                <a:gd name="T52" fmla="*/ 332 w 350"/>
                <a:gd name="T53" fmla="*/ 47 h 555"/>
                <a:gd name="T54" fmla="*/ 343 w 350"/>
                <a:gd name="T55" fmla="*/ 76 h 555"/>
                <a:gd name="T56" fmla="*/ 348 w 350"/>
                <a:gd name="T57" fmla="*/ 103 h 555"/>
                <a:gd name="T58" fmla="*/ 350 w 350"/>
                <a:gd name="T59" fmla="*/ 133 h 555"/>
                <a:gd name="T60" fmla="*/ 346 w 350"/>
                <a:gd name="T61" fmla="*/ 160 h 555"/>
                <a:gd name="T62" fmla="*/ 343 w 350"/>
                <a:gd name="T63" fmla="*/ 187 h 555"/>
                <a:gd name="T64" fmla="*/ 337 w 350"/>
                <a:gd name="T65" fmla="*/ 215 h 555"/>
                <a:gd name="T66" fmla="*/ 335 w 350"/>
                <a:gd name="T67" fmla="*/ 244 h 555"/>
                <a:gd name="T68" fmla="*/ 324 w 350"/>
                <a:gd name="T69" fmla="*/ 275 h 555"/>
                <a:gd name="T70" fmla="*/ 315 w 350"/>
                <a:gd name="T71" fmla="*/ 305 h 555"/>
                <a:gd name="T72" fmla="*/ 302 w 350"/>
                <a:gd name="T73" fmla="*/ 336 h 555"/>
                <a:gd name="T74" fmla="*/ 292 w 350"/>
                <a:gd name="T75" fmla="*/ 367 h 555"/>
                <a:gd name="T76" fmla="*/ 275 w 350"/>
                <a:gd name="T77" fmla="*/ 396 h 555"/>
                <a:gd name="T78" fmla="*/ 259 w 350"/>
                <a:gd name="T79" fmla="*/ 427 h 555"/>
                <a:gd name="T80" fmla="*/ 241 w 350"/>
                <a:gd name="T81" fmla="*/ 458 h 555"/>
                <a:gd name="T82" fmla="*/ 222 w 350"/>
                <a:gd name="T83" fmla="*/ 489 h 555"/>
                <a:gd name="T84" fmla="*/ 211 w 350"/>
                <a:gd name="T85" fmla="*/ 498 h 555"/>
                <a:gd name="T86" fmla="*/ 200 w 350"/>
                <a:gd name="T87" fmla="*/ 508 h 555"/>
                <a:gd name="T88" fmla="*/ 190 w 350"/>
                <a:gd name="T89" fmla="*/ 515 h 555"/>
                <a:gd name="T90" fmla="*/ 182 w 350"/>
                <a:gd name="T91" fmla="*/ 524 h 555"/>
                <a:gd name="T92" fmla="*/ 173 w 350"/>
                <a:gd name="T93" fmla="*/ 528 h 555"/>
                <a:gd name="T94" fmla="*/ 166 w 350"/>
                <a:gd name="T95" fmla="*/ 537 h 555"/>
                <a:gd name="T96" fmla="*/ 95 w 350"/>
                <a:gd name="T97" fmla="*/ 542 h 555"/>
                <a:gd name="T98" fmla="*/ 75 w 350"/>
                <a:gd name="T99" fmla="*/ 551 h 555"/>
                <a:gd name="T100" fmla="*/ 57 w 350"/>
                <a:gd name="T101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0" h="555">
                  <a:moveTo>
                    <a:pt x="57" y="555"/>
                  </a:moveTo>
                  <a:lnTo>
                    <a:pt x="57" y="546"/>
                  </a:lnTo>
                  <a:lnTo>
                    <a:pt x="42" y="528"/>
                  </a:lnTo>
                  <a:lnTo>
                    <a:pt x="37" y="518"/>
                  </a:lnTo>
                  <a:lnTo>
                    <a:pt x="28" y="509"/>
                  </a:lnTo>
                  <a:lnTo>
                    <a:pt x="18" y="500"/>
                  </a:lnTo>
                  <a:lnTo>
                    <a:pt x="9" y="480"/>
                  </a:lnTo>
                  <a:lnTo>
                    <a:pt x="0" y="444"/>
                  </a:lnTo>
                  <a:lnTo>
                    <a:pt x="0" y="427"/>
                  </a:lnTo>
                  <a:lnTo>
                    <a:pt x="24" y="391"/>
                  </a:lnTo>
                  <a:lnTo>
                    <a:pt x="53" y="349"/>
                  </a:lnTo>
                  <a:lnTo>
                    <a:pt x="82" y="307"/>
                  </a:lnTo>
                  <a:lnTo>
                    <a:pt x="106" y="264"/>
                  </a:lnTo>
                  <a:lnTo>
                    <a:pt x="128" y="222"/>
                  </a:lnTo>
                  <a:lnTo>
                    <a:pt x="144" y="176"/>
                  </a:lnTo>
                  <a:lnTo>
                    <a:pt x="160" y="133"/>
                  </a:lnTo>
                  <a:lnTo>
                    <a:pt x="170" y="87"/>
                  </a:lnTo>
                  <a:lnTo>
                    <a:pt x="179" y="43"/>
                  </a:lnTo>
                  <a:lnTo>
                    <a:pt x="206" y="20"/>
                  </a:lnTo>
                  <a:lnTo>
                    <a:pt x="239" y="3"/>
                  </a:lnTo>
                  <a:lnTo>
                    <a:pt x="257" y="0"/>
                  </a:lnTo>
                  <a:lnTo>
                    <a:pt x="275" y="2"/>
                  </a:lnTo>
                  <a:lnTo>
                    <a:pt x="284" y="3"/>
                  </a:lnTo>
                  <a:lnTo>
                    <a:pt x="293" y="7"/>
                  </a:lnTo>
                  <a:lnTo>
                    <a:pt x="304" y="12"/>
                  </a:lnTo>
                  <a:lnTo>
                    <a:pt x="315" y="20"/>
                  </a:lnTo>
                  <a:lnTo>
                    <a:pt x="332" y="47"/>
                  </a:lnTo>
                  <a:lnTo>
                    <a:pt x="343" y="76"/>
                  </a:lnTo>
                  <a:lnTo>
                    <a:pt x="348" y="103"/>
                  </a:lnTo>
                  <a:lnTo>
                    <a:pt x="350" y="133"/>
                  </a:lnTo>
                  <a:lnTo>
                    <a:pt x="346" y="160"/>
                  </a:lnTo>
                  <a:lnTo>
                    <a:pt x="343" y="187"/>
                  </a:lnTo>
                  <a:lnTo>
                    <a:pt x="337" y="215"/>
                  </a:lnTo>
                  <a:lnTo>
                    <a:pt x="335" y="244"/>
                  </a:lnTo>
                  <a:lnTo>
                    <a:pt x="324" y="275"/>
                  </a:lnTo>
                  <a:lnTo>
                    <a:pt x="315" y="305"/>
                  </a:lnTo>
                  <a:lnTo>
                    <a:pt x="302" y="336"/>
                  </a:lnTo>
                  <a:lnTo>
                    <a:pt x="292" y="367"/>
                  </a:lnTo>
                  <a:lnTo>
                    <a:pt x="275" y="396"/>
                  </a:lnTo>
                  <a:lnTo>
                    <a:pt x="259" y="427"/>
                  </a:lnTo>
                  <a:lnTo>
                    <a:pt x="241" y="458"/>
                  </a:lnTo>
                  <a:lnTo>
                    <a:pt x="222" y="489"/>
                  </a:lnTo>
                  <a:lnTo>
                    <a:pt x="211" y="498"/>
                  </a:lnTo>
                  <a:lnTo>
                    <a:pt x="200" y="508"/>
                  </a:lnTo>
                  <a:lnTo>
                    <a:pt x="190" y="515"/>
                  </a:lnTo>
                  <a:lnTo>
                    <a:pt x="182" y="524"/>
                  </a:lnTo>
                  <a:lnTo>
                    <a:pt x="173" y="528"/>
                  </a:lnTo>
                  <a:lnTo>
                    <a:pt x="166" y="537"/>
                  </a:lnTo>
                  <a:lnTo>
                    <a:pt x="95" y="542"/>
                  </a:lnTo>
                  <a:lnTo>
                    <a:pt x="75" y="551"/>
                  </a:lnTo>
                  <a:lnTo>
                    <a:pt x="57" y="5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5" name="Freeform 95">
              <a:extLst>
                <a:ext uri="{FF2B5EF4-FFF2-40B4-BE49-F238E27FC236}">
                  <a16:creationId xmlns:a16="http://schemas.microsoft.com/office/drawing/2014/main" id="{1E08DCF9-48B9-4660-AEB7-0C2FB37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380"/>
              <a:ext cx="75" cy="123"/>
            </a:xfrm>
            <a:custGeom>
              <a:avLst/>
              <a:gdLst>
                <a:gd name="T0" fmla="*/ 7 w 149"/>
                <a:gd name="T1" fmla="*/ 244 h 248"/>
                <a:gd name="T2" fmla="*/ 2 w 149"/>
                <a:gd name="T3" fmla="*/ 219 h 248"/>
                <a:gd name="T4" fmla="*/ 0 w 149"/>
                <a:gd name="T5" fmla="*/ 193 h 248"/>
                <a:gd name="T6" fmla="*/ 0 w 149"/>
                <a:gd name="T7" fmla="*/ 168 h 248"/>
                <a:gd name="T8" fmla="*/ 5 w 149"/>
                <a:gd name="T9" fmla="*/ 144 h 248"/>
                <a:gd name="T10" fmla="*/ 9 w 149"/>
                <a:gd name="T11" fmla="*/ 119 h 248"/>
                <a:gd name="T12" fmla="*/ 18 w 149"/>
                <a:gd name="T13" fmla="*/ 93 h 248"/>
                <a:gd name="T14" fmla="*/ 27 w 149"/>
                <a:gd name="T15" fmla="*/ 68 h 248"/>
                <a:gd name="T16" fmla="*/ 40 w 149"/>
                <a:gd name="T17" fmla="*/ 42 h 248"/>
                <a:gd name="T18" fmla="*/ 55 w 149"/>
                <a:gd name="T19" fmla="*/ 22 h 248"/>
                <a:gd name="T20" fmla="*/ 75 w 149"/>
                <a:gd name="T21" fmla="*/ 8 h 248"/>
                <a:gd name="T22" fmla="*/ 84 w 149"/>
                <a:gd name="T23" fmla="*/ 4 h 248"/>
                <a:gd name="T24" fmla="*/ 91 w 149"/>
                <a:gd name="T25" fmla="*/ 0 h 248"/>
                <a:gd name="T26" fmla="*/ 102 w 149"/>
                <a:gd name="T27" fmla="*/ 0 h 248"/>
                <a:gd name="T28" fmla="*/ 126 w 149"/>
                <a:gd name="T29" fmla="*/ 13 h 248"/>
                <a:gd name="T30" fmla="*/ 129 w 149"/>
                <a:gd name="T31" fmla="*/ 22 h 248"/>
                <a:gd name="T32" fmla="*/ 102 w 149"/>
                <a:gd name="T33" fmla="*/ 24 h 248"/>
                <a:gd name="T34" fmla="*/ 91 w 149"/>
                <a:gd name="T35" fmla="*/ 33 h 248"/>
                <a:gd name="T36" fmla="*/ 106 w 149"/>
                <a:gd name="T37" fmla="*/ 121 h 248"/>
                <a:gd name="T38" fmla="*/ 106 w 149"/>
                <a:gd name="T39" fmla="*/ 135 h 248"/>
                <a:gd name="T40" fmla="*/ 107 w 149"/>
                <a:gd name="T41" fmla="*/ 182 h 248"/>
                <a:gd name="T42" fmla="*/ 148 w 149"/>
                <a:gd name="T43" fmla="*/ 212 h 248"/>
                <a:gd name="T44" fmla="*/ 149 w 149"/>
                <a:gd name="T45" fmla="*/ 217 h 248"/>
                <a:gd name="T46" fmla="*/ 148 w 149"/>
                <a:gd name="T47" fmla="*/ 226 h 248"/>
                <a:gd name="T48" fmla="*/ 107 w 149"/>
                <a:gd name="T49" fmla="*/ 208 h 248"/>
                <a:gd name="T50" fmla="*/ 75 w 149"/>
                <a:gd name="T51" fmla="*/ 206 h 248"/>
                <a:gd name="T52" fmla="*/ 31 w 149"/>
                <a:gd name="T53" fmla="*/ 235 h 248"/>
                <a:gd name="T54" fmla="*/ 22 w 149"/>
                <a:gd name="T55" fmla="*/ 248 h 248"/>
                <a:gd name="T56" fmla="*/ 7 w 149"/>
                <a:gd name="T57" fmla="*/ 24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9" h="248">
                  <a:moveTo>
                    <a:pt x="7" y="244"/>
                  </a:moveTo>
                  <a:lnTo>
                    <a:pt x="2" y="219"/>
                  </a:lnTo>
                  <a:lnTo>
                    <a:pt x="0" y="193"/>
                  </a:lnTo>
                  <a:lnTo>
                    <a:pt x="0" y="168"/>
                  </a:lnTo>
                  <a:lnTo>
                    <a:pt x="5" y="144"/>
                  </a:lnTo>
                  <a:lnTo>
                    <a:pt x="9" y="119"/>
                  </a:lnTo>
                  <a:lnTo>
                    <a:pt x="18" y="93"/>
                  </a:lnTo>
                  <a:lnTo>
                    <a:pt x="27" y="68"/>
                  </a:lnTo>
                  <a:lnTo>
                    <a:pt x="40" y="42"/>
                  </a:lnTo>
                  <a:lnTo>
                    <a:pt x="55" y="22"/>
                  </a:lnTo>
                  <a:lnTo>
                    <a:pt x="75" y="8"/>
                  </a:lnTo>
                  <a:lnTo>
                    <a:pt x="84" y="4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26" y="13"/>
                  </a:lnTo>
                  <a:lnTo>
                    <a:pt x="129" y="22"/>
                  </a:lnTo>
                  <a:lnTo>
                    <a:pt x="102" y="24"/>
                  </a:lnTo>
                  <a:lnTo>
                    <a:pt x="91" y="33"/>
                  </a:lnTo>
                  <a:lnTo>
                    <a:pt x="106" y="121"/>
                  </a:lnTo>
                  <a:lnTo>
                    <a:pt x="106" y="135"/>
                  </a:lnTo>
                  <a:lnTo>
                    <a:pt x="107" y="182"/>
                  </a:lnTo>
                  <a:lnTo>
                    <a:pt x="148" y="212"/>
                  </a:lnTo>
                  <a:lnTo>
                    <a:pt x="149" y="217"/>
                  </a:lnTo>
                  <a:lnTo>
                    <a:pt x="148" y="226"/>
                  </a:lnTo>
                  <a:lnTo>
                    <a:pt x="107" y="208"/>
                  </a:lnTo>
                  <a:lnTo>
                    <a:pt x="75" y="206"/>
                  </a:lnTo>
                  <a:lnTo>
                    <a:pt x="31" y="235"/>
                  </a:lnTo>
                  <a:lnTo>
                    <a:pt x="22" y="248"/>
                  </a:lnTo>
                  <a:lnTo>
                    <a:pt x="7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6" name="Freeform 96">
              <a:extLst>
                <a:ext uri="{FF2B5EF4-FFF2-40B4-BE49-F238E27FC236}">
                  <a16:creationId xmlns:a16="http://schemas.microsoft.com/office/drawing/2014/main" id="{20FEFD9B-A6D4-4290-B357-174946E3F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1407"/>
              <a:ext cx="33" cy="76"/>
            </a:xfrm>
            <a:custGeom>
              <a:avLst/>
              <a:gdLst>
                <a:gd name="T0" fmla="*/ 0 w 65"/>
                <a:gd name="T1" fmla="*/ 151 h 151"/>
                <a:gd name="T2" fmla="*/ 24 w 65"/>
                <a:gd name="T3" fmla="*/ 24 h 151"/>
                <a:gd name="T4" fmla="*/ 45 w 65"/>
                <a:gd name="T5" fmla="*/ 0 h 151"/>
                <a:gd name="T6" fmla="*/ 56 w 65"/>
                <a:gd name="T7" fmla="*/ 24 h 151"/>
                <a:gd name="T8" fmla="*/ 58 w 65"/>
                <a:gd name="T9" fmla="*/ 35 h 151"/>
                <a:gd name="T10" fmla="*/ 60 w 65"/>
                <a:gd name="T11" fmla="*/ 47 h 151"/>
                <a:gd name="T12" fmla="*/ 62 w 65"/>
                <a:gd name="T13" fmla="*/ 58 h 151"/>
                <a:gd name="T14" fmla="*/ 65 w 65"/>
                <a:gd name="T15" fmla="*/ 71 h 151"/>
                <a:gd name="T16" fmla="*/ 65 w 65"/>
                <a:gd name="T17" fmla="*/ 82 h 151"/>
                <a:gd name="T18" fmla="*/ 65 w 65"/>
                <a:gd name="T19" fmla="*/ 93 h 151"/>
                <a:gd name="T20" fmla="*/ 65 w 65"/>
                <a:gd name="T21" fmla="*/ 106 h 151"/>
                <a:gd name="T22" fmla="*/ 65 w 65"/>
                <a:gd name="T23" fmla="*/ 118 h 151"/>
                <a:gd name="T24" fmla="*/ 33 w 65"/>
                <a:gd name="T25" fmla="*/ 133 h 151"/>
                <a:gd name="T26" fmla="*/ 27 w 65"/>
                <a:gd name="T27" fmla="*/ 137 h 151"/>
                <a:gd name="T28" fmla="*/ 0 w 65"/>
                <a:gd name="T2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151">
                  <a:moveTo>
                    <a:pt x="0" y="151"/>
                  </a:moveTo>
                  <a:lnTo>
                    <a:pt x="24" y="24"/>
                  </a:lnTo>
                  <a:lnTo>
                    <a:pt x="45" y="0"/>
                  </a:lnTo>
                  <a:lnTo>
                    <a:pt x="56" y="24"/>
                  </a:lnTo>
                  <a:lnTo>
                    <a:pt x="58" y="35"/>
                  </a:lnTo>
                  <a:lnTo>
                    <a:pt x="60" y="47"/>
                  </a:lnTo>
                  <a:lnTo>
                    <a:pt x="62" y="58"/>
                  </a:lnTo>
                  <a:lnTo>
                    <a:pt x="65" y="71"/>
                  </a:lnTo>
                  <a:lnTo>
                    <a:pt x="65" y="82"/>
                  </a:lnTo>
                  <a:lnTo>
                    <a:pt x="65" y="93"/>
                  </a:lnTo>
                  <a:lnTo>
                    <a:pt x="65" y="106"/>
                  </a:lnTo>
                  <a:lnTo>
                    <a:pt x="65" y="118"/>
                  </a:lnTo>
                  <a:lnTo>
                    <a:pt x="33" y="133"/>
                  </a:lnTo>
                  <a:lnTo>
                    <a:pt x="27" y="137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7" name="Freeform 97">
              <a:extLst>
                <a:ext uri="{FF2B5EF4-FFF2-40B4-BE49-F238E27FC236}">
                  <a16:creationId xmlns:a16="http://schemas.microsoft.com/office/drawing/2014/main" id="{12B9B593-7CDE-46E7-A729-FEF4BCA4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" y="1316"/>
              <a:ext cx="206" cy="268"/>
            </a:xfrm>
            <a:custGeom>
              <a:avLst/>
              <a:gdLst>
                <a:gd name="T0" fmla="*/ 133 w 414"/>
                <a:gd name="T1" fmla="*/ 531 h 535"/>
                <a:gd name="T2" fmla="*/ 119 w 414"/>
                <a:gd name="T3" fmla="*/ 530 h 535"/>
                <a:gd name="T4" fmla="*/ 108 w 414"/>
                <a:gd name="T5" fmla="*/ 526 h 535"/>
                <a:gd name="T6" fmla="*/ 93 w 414"/>
                <a:gd name="T7" fmla="*/ 521 h 535"/>
                <a:gd name="T8" fmla="*/ 82 w 414"/>
                <a:gd name="T9" fmla="*/ 517 h 535"/>
                <a:gd name="T10" fmla="*/ 68 w 414"/>
                <a:gd name="T11" fmla="*/ 508 h 535"/>
                <a:gd name="T12" fmla="*/ 55 w 414"/>
                <a:gd name="T13" fmla="*/ 501 h 535"/>
                <a:gd name="T14" fmla="*/ 42 w 414"/>
                <a:gd name="T15" fmla="*/ 490 h 535"/>
                <a:gd name="T16" fmla="*/ 29 w 414"/>
                <a:gd name="T17" fmla="*/ 480 h 535"/>
                <a:gd name="T18" fmla="*/ 15 w 414"/>
                <a:gd name="T19" fmla="*/ 470 h 535"/>
                <a:gd name="T20" fmla="*/ 4 w 414"/>
                <a:gd name="T21" fmla="*/ 439 h 535"/>
                <a:gd name="T22" fmla="*/ 0 w 414"/>
                <a:gd name="T23" fmla="*/ 410 h 535"/>
                <a:gd name="T24" fmla="*/ 2 w 414"/>
                <a:gd name="T25" fmla="*/ 379 h 535"/>
                <a:gd name="T26" fmla="*/ 9 w 414"/>
                <a:gd name="T27" fmla="*/ 349 h 535"/>
                <a:gd name="T28" fmla="*/ 17 w 414"/>
                <a:gd name="T29" fmla="*/ 320 h 535"/>
                <a:gd name="T30" fmla="*/ 28 w 414"/>
                <a:gd name="T31" fmla="*/ 291 h 535"/>
                <a:gd name="T32" fmla="*/ 39 w 414"/>
                <a:gd name="T33" fmla="*/ 262 h 535"/>
                <a:gd name="T34" fmla="*/ 53 w 414"/>
                <a:gd name="T35" fmla="*/ 235 h 535"/>
                <a:gd name="T36" fmla="*/ 60 w 414"/>
                <a:gd name="T37" fmla="*/ 213 h 535"/>
                <a:gd name="T38" fmla="*/ 69 w 414"/>
                <a:gd name="T39" fmla="*/ 195 h 535"/>
                <a:gd name="T40" fmla="*/ 80 w 414"/>
                <a:gd name="T41" fmla="*/ 175 h 535"/>
                <a:gd name="T42" fmla="*/ 91 w 414"/>
                <a:gd name="T43" fmla="*/ 157 h 535"/>
                <a:gd name="T44" fmla="*/ 102 w 414"/>
                <a:gd name="T45" fmla="*/ 137 h 535"/>
                <a:gd name="T46" fmla="*/ 115 w 414"/>
                <a:gd name="T47" fmla="*/ 118 h 535"/>
                <a:gd name="T48" fmla="*/ 130 w 414"/>
                <a:gd name="T49" fmla="*/ 100 h 535"/>
                <a:gd name="T50" fmla="*/ 146 w 414"/>
                <a:gd name="T51" fmla="*/ 84 h 535"/>
                <a:gd name="T52" fmla="*/ 221 w 414"/>
                <a:gd name="T53" fmla="*/ 22 h 535"/>
                <a:gd name="T54" fmla="*/ 232 w 414"/>
                <a:gd name="T55" fmla="*/ 13 h 535"/>
                <a:gd name="T56" fmla="*/ 241 w 414"/>
                <a:gd name="T57" fmla="*/ 13 h 535"/>
                <a:gd name="T58" fmla="*/ 253 w 414"/>
                <a:gd name="T59" fmla="*/ 7 h 535"/>
                <a:gd name="T60" fmla="*/ 268 w 414"/>
                <a:gd name="T61" fmla="*/ 4 h 535"/>
                <a:gd name="T62" fmla="*/ 283 w 414"/>
                <a:gd name="T63" fmla="*/ 0 h 535"/>
                <a:gd name="T64" fmla="*/ 297 w 414"/>
                <a:gd name="T65" fmla="*/ 0 h 535"/>
                <a:gd name="T66" fmla="*/ 310 w 414"/>
                <a:gd name="T67" fmla="*/ 0 h 535"/>
                <a:gd name="T68" fmla="*/ 324 w 414"/>
                <a:gd name="T69" fmla="*/ 0 h 535"/>
                <a:gd name="T70" fmla="*/ 339 w 414"/>
                <a:gd name="T71" fmla="*/ 2 h 535"/>
                <a:gd name="T72" fmla="*/ 354 w 414"/>
                <a:gd name="T73" fmla="*/ 7 h 535"/>
                <a:gd name="T74" fmla="*/ 374 w 414"/>
                <a:gd name="T75" fmla="*/ 13 h 535"/>
                <a:gd name="T76" fmla="*/ 401 w 414"/>
                <a:gd name="T77" fmla="*/ 36 h 535"/>
                <a:gd name="T78" fmla="*/ 406 w 414"/>
                <a:gd name="T79" fmla="*/ 56 h 535"/>
                <a:gd name="T80" fmla="*/ 412 w 414"/>
                <a:gd name="T81" fmla="*/ 102 h 535"/>
                <a:gd name="T82" fmla="*/ 414 w 414"/>
                <a:gd name="T83" fmla="*/ 151 h 535"/>
                <a:gd name="T84" fmla="*/ 406 w 414"/>
                <a:gd name="T85" fmla="*/ 197 h 535"/>
                <a:gd name="T86" fmla="*/ 394 w 414"/>
                <a:gd name="T87" fmla="*/ 246 h 535"/>
                <a:gd name="T88" fmla="*/ 374 w 414"/>
                <a:gd name="T89" fmla="*/ 293 h 535"/>
                <a:gd name="T90" fmla="*/ 350 w 414"/>
                <a:gd name="T91" fmla="*/ 340 h 535"/>
                <a:gd name="T92" fmla="*/ 323 w 414"/>
                <a:gd name="T93" fmla="*/ 388 h 535"/>
                <a:gd name="T94" fmla="*/ 293 w 414"/>
                <a:gd name="T95" fmla="*/ 437 h 535"/>
                <a:gd name="T96" fmla="*/ 221 w 414"/>
                <a:gd name="T97" fmla="*/ 511 h 535"/>
                <a:gd name="T98" fmla="*/ 210 w 414"/>
                <a:gd name="T99" fmla="*/ 515 h 535"/>
                <a:gd name="T100" fmla="*/ 199 w 414"/>
                <a:gd name="T101" fmla="*/ 519 h 535"/>
                <a:gd name="T102" fmla="*/ 188 w 414"/>
                <a:gd name="T103" fmla="*/ 522 h 535"/>
                <a:gd name="T104" fmla="*/ 179 w 414"/>
                <a:gd name="T105" fmla="*/ 526 h 535"/>
                <a:gd name="T106" fmla="*/ 159 w 414"/>
                <a:gd name="T107" fmla="*/ 530 h 535"/>
                <a:gd name="T108" fmla="*/ 141 w 414"/>
                <a:gd name="T109" fmla="*/ 535 h 535"/>
                <a:gd name="T110" fmla="*/ 133 w 414"/>
                <a:gd name="T111" fmla="*/ 53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14" h="535">
                  <a:moveTo>
                    <a:pt x="133" y="531"/>
                  </a:moveTo>
                  <a:lnTo>
                    <a:pt x="119" y="530"/>
                  </a:lnTo>
                  <a:lnTo>
                    <a:pt x="108" y="526"/>
                  </a:lnTo>
                  <a:lnTo>
                    <a:pt x="93" y="521"/>
                  </a:lnTo>
                  <a:lnTo>
                    <a:pt x="82" y="517"/>
                  </a:lnTo>
                  <a:lnTo>
                    <a:pt x="68" y="508"/>
                  </a:lnTo>
                  <a:lnTo>
                    <a:pt x="55" y="501"/>
                  </a:lnTo>
                  <a:lnTo>
                    <a:pt x="42" y="490"/>
                  </a:lnTo>
                  <a:lnTo>
                    <a:pt x="29" y="480"/>
                  </a:lnTo>
                  <a:lnTo>
                    <a:pt x="15" y="470"/>
                  </a:lnTo>
                  <a:lnTo>
                    <a:pt x="4" y="439"/>
                  </a:lnTo>
                  <a:lnTo>
                    <a:pt x="0" y="410"/>
                  </a:lnTo>
                  <a:lnTo>
                    <a:pt x="2" y="379"/>
                  </a:lnTo>
                  <a:lnTo>
                    <a:pt x="9" y="349"/>
                  </a:lnTo>
                  <a:lnTo>
                    <a:pt x="17" y="320"/>
                  </a:lnTo>
                  <a:lnTo>
                    <a:pt x="28" y="291"/>
                  </a:lnTo>
                  <a:lnTo>
                    <a:pt x="39" y="262"/>
                  </a:lnTo>
                  <a:lnTo>
                    <a:pt x="53" y="235"/>
                  </a:lnTo>
                  <a:lnTo>
                    <a:pt x="60" y="213"/>
                  </a:lnTo>
                  <a:lnTo>
                    <a:pt x="69" y="195"/>
                  </a:lnTo>
                  <a:lnTo>
                    <a:pt x="80" y="175"/>
                  </a:lnTo>
                  <a:lnTo>
                    <a:pt x="91" y="157"/>
                  </a:lnTo>
                  <a:lnTo>
                    <a:pt x="102" y="137"/>
                  </a:lnTo>
                  <a:lnTo>
                    <a:pt x="115" y="118"/>
                  </a:lnTo>
                  <a:lnTo>
                    <a:pt x="130" y="100"/>
                  </a:lnTo>
                  <a:lnTo>
                    <a:pt x="146" y="84"/>
                  </a:lnTo>
                  <a:lnTo>
                    <a:pt x="221" y="22"/>
                  </a:lnTo>
                  <a:lnTo>
                    <a:pt x="232" y="13"/>
                  </a:lnTo>
                  <a:lnTo>
                    <a:pt x="241" y="13"/>
                  </a:lnTo>
                  <a:lnTo>
                    <a:pt x="253" y="7"/>
                  </a:lnTo>
                  <a:lnTo>
                    <a:pt x="268" y="4"/>
                  </a:lnTo>
                  <a:lnTo>
                    <a:pt x="283" y="0"/>
                  </a:lnTo>
                  <a:lnTo>
                    <a:pt x="297" y="0"/>
                  </a:lnTo>
                  <a:lnTo>
                    <a:pt x="310" y="0"/>
                  </a:lnTo>
                  <a:lnTo>
                    <a:pt x="324" y="0"/>
                  </a:lnTo>
                  <a:lnTo>
                    <a:pt x="339" y="2"/>
                  </a:lnTo>
                  <a:lnTo>
                    <a:pt x="354" y="7"/>
                  </a:lnTo>
                  <a:lnTo>
                    <a:pt x="374" y="13"/>
                  </a:lnTo>
                  <a:lnTo>
                    <a:pt x="401" y="36"/>
                  </a:lnTo>
                  <a:lnTo>
                    <a:pt x="406" y="56"/>
                  </a:lnTo>
                  <a:lnTo>
                    <a:pt x="412" y="102"/>
                  </a:lnTo>
                  <a:lnTo>
                    <a:pt x="414" y="151"/>
                  </a:lnTo>
                  <a:lnTo>
                    <a:pt x="406" y="197"/>
                  </a:lnTo>
                  <a:lnTo>
                    <a:pt x="394" y="246"/>
                  </a:lnTo>
                  <a:lnTo>
                    <a:pt x="374" y="293"/>
                  </a:lnTo>
                  <a:lnTo>
                    <a:pt x="350" y="340"/>
                  </a:lnTo>
                  <a:lnTo>
                    <a:pt x="323" y="388"/>
                  </a:lnTo>
                  <a:lnTo>
                    <a:pt x="293" y="437"/>
                  </a:lnTo>
                  <a:lnTo>
                    <a:pt x="221" y="511"/>
                  </a:lnTo>
                  <a:lnTo>
                    <a:pt x="210" y="515"/>
                  </a:lnTo>
                  <a:lnTo>
                    <a:pt x="199" y="519"/>
                  </a:lnTo>
                  <a:lnTo>
                    <a:pt x="188" y="522"/>
                  </a:lnTo>
                  <a:lnTo>
                    <a:pt x="179" y="526"/>
                  </a:lnTo>
                  <a:lnTo>
                    <a:pt x="159" y="530"/>
                  </a:lnTo>
                  <a:lnTo>
                    <a:pt x="141" y="535"/>
                  </a:lnTo>
                  <a:lnTo>
                    <a:pt x="133" y="5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8" name="Freeform 98">
              <a:extLst>
                <a:ext uri="{FF2B5EF4-FFF2-40B4-BE49-F238E27FC236}">
                  <a16:creationId xmlns:a16="http://schemas.microsoft.com/office/drawing/2014/main" id="{AE59145F-5F08-45C8-B445-89D04D13C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454"/>
              <a:ext cx="85" cy="127"/>
            </a:xfrm>
            <a:custGeom>
              <a:avLst/>
              <a:gdLst>
                <a:gd name="T0" fmla="*/ 148 w 171"/>
                <a:gd name="T1" fmla="*/ 5 h 253"/>
                <a:gd name="T2" fmla="*/ 157 w 171"/>
                <a:gd name="T3" fmla="*/ 11 h 253"/>
                <a:gd name="T4" fmla="*/ 164 w 171"/>
                <a:gd name="T5" fmla="*/ 23 h 253"/>
                <a:gd name="T6" fmla="*/ 169 w 171"/>
                <a:gd name="T7" fmla="*/ 40 h 253"/>
                <a:gd name="T8" fmla="*/ 171 w 171"/>
                <a:gd name="T9" fmla="*/ 60 h 253"/>
                <a:gd name="T10" fmla="*/ 168 w 171"/>
                <a:gd name="T11" fmla="*/ 80 h 253"/>
                <a:gd name="T12" fmla="*/ 164 w 171"/>
                <a:gd name="T13" fmla="*/ 105 h 253"/>
                <a:gd name="T14" fmla="*/ 155 w 171"/>
                <a:gd name="T15" fmla="*/ 129 h 253"/>
                <a:gd name="T16" fmla="*/ 144 w 171"/>
                <a:gd name="T17" fmla="*/ 156 h 253"/>
                <a:gd name="T18" fmla="*/ 129 w 171"/>
                <a:gd name="T19" fmla="*/ 180 h 253"/>
                <a:gd name="T20" fmla="*/ 115 w 171"/>
                <a:gd name="T21" fmla="*/ 202 h 253"/>
                <a:gd name="T22" fmla="*/ 98 w 171"/>
                <a:gd name="T23" fmla="*/ 218 h 253"/>
                <a:gd name="T24" fmla="*/ 82 w 171"/>
                <a:gd name="T25" fmla="*/ 234 h 253"/>
                <a:gd name="T26" fmla="*/ 66 w 171"/>
                <a:gd name="T27" fmla="*/ 244 h 253"/>
                <a:gd name="T28" fmla="*/ 51 w 171"/>
                <a:gd name="T29" fmla="*/ 251 h 253"/>
                <a:gd name="T30" fmla="*/ 37 w 171"/>
                <a:gd name="T31" fmla="*/ 253 h 253"/>
                <a:gd name="T32" fmla="*/ 26 w 171"/>
                <a:gd name="T33" fmla="*/ 251 h 253"/>
                <a:gd name="T34" fmla="*/ 13 w 171"/>
                <a:gd name="T35" fmla="*/ 240 h 253"/>
                <a:gd name="T36" fmla="*/ 6 w 171"/>
                <a:gd name="T37" fmla="*/ 227 h 253"/>
                <a:gd name="T38" fmla="*/ 0 w 171"/>
                <a:gd name="T39" fmla="*/ 211 h 253"/>
                <a:gd name="T40" fmla="*/ 0 w 171"/>
                <a:gd name="T41" fmla="*/ 193 h 253"/>
                <a:gd name="T42" fmla="*/ 2 w 171"/>
                <a:gd name="T43" fmla="*/ 169 h 253"/>
                <a:gd name="T44" fmla="*/ 7 w 171"/>
                <a:gd name="T45" fmla="*/ 147 h 253"/>
                <a:gd name="T46" fmla="*/ 17 w 171"/>
                <a:gd name="T47" fmla="*/ 122 h 253"/>
                <a:gd name="T48" fmla="*/ 29 w 171"/>
                <a:gd name="T49" fmla="*/ 98 h 253"/>
                <a:gd name="T50" fmla="*/ 40 w 171"/>
                <a:gd name="T51" fmla="*/ 72 h 253"/>
                <a:gd name="T52" fmla="*/ 57 w 171"/>
                <a:gd name="T53" fmla="*/ 52 h 253"/>
                <a:gd name="T54" fmla="*/ 71 w 171"/>
                <a:gd name="T55" fmla="*/ 32 h 253"/>
                <a:gd name="T56" fmla="*/ 88 w 171"/>
                <a:gd name="T57" fmla="*/ 20 h 253"/>
                <a:gd name="T58" fmla="*/ 102 w 171"/>
                <a:gd name="T59" fmla="*/ 7 h 253"/>
                <a:gd name="T60" fmla="*/ 118 w 171"/>
                <a:gd name="T61" fmla="*/ 1 h 253"/>
                <a:gd name="T62" fmla="*/ 133 w 171"/>
                <a:gd name="T63" fmla="*/ 0 h 253"/>
                <a:gd name="T64" fmla="*/ 148 w 171"/>
                <a:gd name="T65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1" h="253">
                  <a:moveTo>
                    <a:pt x="148" y="5"/>
                  </a:moveTo>
                  <a:lnTo>
                    <a:pt x="157" y="11"/>
                  </a:lnTo>
                  <a:lnTo>
                    <a:pt x="164" y="23"/>
                  </a:lnTo>
                  <a:lnTo>
                    <a:pt x="169" y="40"/>
                  </a:lnTo>
                  <a:lnTo>
                    <a:pt x="171" y="60"/>
                  </a:lnTo>
                  <a:lnTo>
                    <a:pt x="168" y="80"/>
                  </a:lnTo>
                  <a:lnTo>
                    <a:pt x="164" y="105"/>
                  </a:lnTo>
                  <a:lnTo>
                    <a:pt x="155" y="129"/>
                  </a:lnTo>
                  <a:lnTo>
                    <a:pt x="144" y="156"/>
                  </a:lnTo>
                  <a:lnTo>
                    <a:pt x="129" y="180"/>
                  </a:lnTo>
                  <a:lnTo>
                    <a:pt x="115" y="202"/>
                  </a:lnTo>
                  <a:lnTo>
                    <a:pt x="98" y="218"/>
                  </a:lnTo>
                  <a:lnTo>
                    <a:pt x="82" y="234"/>
                  </a:lnTo>
                  <a:lnTo>
                    <a:pt x="66" y="244"/>
                  </a:lnTo>
                  <a:lnTo>
                    <a:pt x="51" y="251"/>
                  </a:lnTo>
                  <a:lnTo>
                    <a:pt x="37" y="253"/>
                  </a:lnTo>
                  <a:lnTo>
                    <a:pt x="26" y="251"/>
                  </a:lnTo>
                  <a:lnTo>
                    <a:pt x="13" y="240"/>
                  </a:lnTo>
                  <a:lnTo>
                    <a:pt x="6" y="227"/>
                  </a:lnTo>
                  <a:lnTo>
                    <a:pt x="0" y="211"/>
                  </a:lnTo>
                  <a:lnTo>
                    <a:pt x="0" y="193"/>
                  </a:lnTo>
                  <a:lnTo>
                    <a:pt x="2" y="169"/>
                  </a:lnTo>
                  <a:lnTo>
                    <a:pt x="7" y="147"/>
                  </a:lnTo>
                  <a:lnTo>
                    <a:pt x="17" y="122"/>
                  </a:lnTo>
                  <a:lnTo>
                    <a:pt x="29" y="98"/>
                  </a:lnTo>
                  <a:lnTo>
                    <a:pt x="40" y="72"/>
                  </a:lnTo>
                  <a:lnTo>
                    <a:pt x="57" y="52"/>
                  </a:lnTo>
                  <a:lnTo>
                    <a:pt x="71" y="32"/>
                  </a:lnTo>
                  <a:lnTo>
                    <a:pt x="88" y="20"/>
                  </a:lnTo>
                  <a:lnTo>
                    <a:pt x="102" y="7"/>
                  </a:lnTo>
                  <a:lnTo>
                    <a:pt x="118" y="1"/>
                  </a:lnTo>
                  <a:lnTo>
                    <a:pt x="133" y="0"/>
                  </a:lnTo>
                  <a:lnTo>
                    <a:pt x="148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9" name="Freeform 99">
              <a:extLst>
                <a:ext uri="{FF2B5EF4-FFF2-40B4-BE49-F238E27FC236}">
                  <a16:creationId xmlns:a16="http://schemas.microsoft.com/office/drawing/2014/main" id="{AC9CD73C-49FF-4251-B269-7FA4B3228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" y="1534"/>
              <a:ext cx="31" cy="39"/>
            </a:xfrm>
            <a:custGeom>
              <a:avLst/>
              <a:gdLst>
                <a:gd name="T0" fmla="*/ 33 w 62"/>
                <a:gd name="T1" fmla="*/ 0 h 76"/>
                <a:gd name="T2" fmla="*/ 42 w 62"/>
                <a:gd name="T3" fmla="*/ 2 h 76"/>
                <a:gd name="T4" fmla="*/ 53 w 62"/>
                <a:gd name="T5" fmla="*/ 11 h 76"/>
                <a:gd name="T6" fmla="*/ 58 w 62"/>
                <a:gd name="T7" fmla="*/ 22 h 76"/>
                <a:gd name="T8" fmla="*/ 62 w 62"/>
                <a:gd name="T9" fmla="*/ 38 h 76"/>
                <a:gd name="T10" fmla="*/ 58 w 62"/>
                <a:gd name="T11" fmla="*/ 51 h 76"/>
                <a:gd name="T12" fmla="*/ 53 w 62"/>
                <a:gd name="T13" fmla="*/ 64 h 76"/>
                <a:gd name="T14" fmla="*/ 42 w 62"/>
                <a:gd name="T15" fmla="*/ 73 h 76"/>
                <a:gd name="T16" fmla="*/ 33 w 62"/>
                <a:gd name="T17" fmla="*/ 76 h 76"/>
                <a:gd name="T18" fmla="*/ 18 w 62"/>
                <a:gd name="T19" fmla="*/ 73 h 76"/>
                <a:gd name="T20" fmla="*/ 9 w 62"/>
                <a:gd name="T21" fmla="*/ 64 h 76"/>
                <a:gd name="T22" fmla="*/ 2 w 62"/>
                <a:gd name="T23" fmla="*/ 51 h 76"/>
                <a:gd name="T24" fmla="*/ 0 w 62"/>
                <a:gd name="T25" fmla="*/ 38 h 76"/>
                <a:gd name="T26" fmla="*/ 2 w 62"/>
                <a:gd name="T27" fmla="*/ 22 h 76"/>
                <a:gd name="T28" fmla="*/ 9 w 62"/>
                <a:gd name="T29" fmla="*/ 11 h 76"/>
                <a:gd name="T30" fmla="*/ 18 w 62"/>
                <a:gd name="T31" fmla="*/ 2 h 76"/>
                <a:gd name="T32" fmla="*/ 33 w 62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76">
                  <a:moveTo>
                    <a:pt x="33" y="0"/>
                  </a:moveTo>
                  <a:lnTo>
                    <a:pt x="42" y="2"/>
                  </a:lnTo>
                  <a:lnTo>
                    <a:pt x="53" y="11"/>
                  </a:lnTo>
                  <a:lnTo>
                    <a:pt x="58" y="22"/>
                  </a:lnTo>
                  <a:lnTo>
                    <a:pt x="62" y="38"/>
                  </a:lnTo>
                  <a:lnTo>
                    <a:pt x="58" y="51"/>
                  </a:lnTo>
                  <a:lnTo>
                    <a:pt x="53" y="64"/>
                  </a:lnTo>
                  <a:lnTo>
                    <a:pt x="42" y="73"/>
                  </a:lnTo>
                  <a:lnTo>
                    <a:pt x="33" y="76"/>
                  </a:lnTo>
                  <a:lnTo>
                    <a:pt x="18" y="73"/>
                  </a:lnTo>
                  <a:lnTo>
                    <a:pt x="9" y="64"/>
                  </a:lnTo>
                  <a:lnTo>
                    <a:pt x="2" y="51"/>
                  </a:lnTo>
                  <a:lnTo>
                    <a:pt x="0" y="38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18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0" name="Freeform 100">
              <a:extLst>
                <a:ext uri="{FF2B5EF4-FFF2-40B4-BE49-F238E27FC236}">
                  <a16:creationId xmlns:a16="http://schemas.microsoft.com/office/drawing/2014/main" id="{081FED7B-915F-4DE0-A7F6-66B55FC24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508"/>
              <a:ext cx="83" cy="102"/>
            </a:xfrm>
            <a:custGeom>
              <a:avLst/>
              <a:gdLst>
                <a:gd name="T0" fmla="*/ 140 w 166"/>
                <a:gd name="T1" fmla="*/ 5 h 204"/>
                <a:gd name="T2" fmla="*/ 149 w 166"/>
                <a:gd name="T3" fmla="*/ 11 h 204"/>
                <a:gd name="T4" fmla="*/ 158 w 166"/>
                <a:gd name="T5" fmla="*/ 22 h 204"/>
                <a:gd name="T6" fmla="*/ 162 w 166"/>
                <a:gd name="T7" fmla="*/ 35 h 204"/>
                <a:gd name="T8" fmla="*/ 166 w 166"/>
                <a:gd name="T9" fmla="*/ 53 h 204"/>
                <a:gd name="T10" fmla="*/ 164 w 166"/>
                <a:gd name="T11" fmla="*/ 69 h 204"/>
                <a:gd name="T12" fmla="*/ 160 w 166"/>
                <a:gd name="T13" fmla="*/ 89 h 204"/>
                <a:gd name="T14" fmla="*/ 153 w 166"/>
                <a:gd name="T15" fmla="*/ 111 h 204"/>
                <a:gd name="T16" fmla="*/ 144 w 166"/>
                <a:gd name="T17" fmla="*/ 133 h 204"/>
                <a:gd name="T18" fmla="*/ 131 w 166"/>
                <a:gd name="T19" fmla="*/ 149 h 204"/>
                <a:gd name="T20" fmla="*/ 116 w 166"/>
                <a:gd name="T21" fmla="*/ 167 h 204"/>
                <a:gd name="T22" fmla="*/ 102 w 166"/>
                <a:gd name="T23" fmla="*/ 180 h 204"/>
                <a:gd name="T24" fmla="*/ 87 w 166"/>
                <a:gd name="T25" fmla="*/ 193 h 204"/>
                <a:gd name="T26" fmla="*/ 71 w 166"/>
                <a:gd name="T27" fmla="*/ 198 h 204"/>
                <a:gd name="T28" fmla="*/ 55 w 166"/>
                <a:gd name="T29" fmla="*/ 204 h 204"/>
                <a:gd name="T30" fmla="*/ 40 w 166"/>
                <a:gd name="T31" fmla="*/ 204 h 204"/>
                <a:gd name="T32" fmla="*/ 29 w 166"/>
                <a:gd name="T33" fmla="*/ 200 h 204"/>
                <a:gd name="T34" fmla="*/ 16 w 166"/>
                <a:gd name="T35" fmla="*/ 191 h 204"/>
                <a:gd name="T36" fmla="*/ 9 w 166"/>
                <a:gd name="T37" fmla="*/ 180 h 204"/>
                <a:gd name="T38" fmla="*/ 4 w 166"/>
                <a:gd name="T39" fmla="*/ 166 h 204"/>
                <a:gd name="T40" fmla="*/ 2 w 166"/>
                <a:gd name="T41" fmla="*/ 151 h 204"/>
                <a:gd name="T42" fmla="*/ 0 w 166"/>
                <a:gd name="T43" fmla="*/ 133 h 204"/>
                <a:gd name="T44" fmla="*/ 5 w 166"/>
                <a:gd name="T45" fmla="*/ 115 h 204"/>
                <a:gd name="T46" fmla="*/ 11 w 166"/>
                <a:gd name="T47" fmla="*/ 95 h 204"/>
                <a:gd name="T48" fmla="*/ 22 w 166"/>
                <a:gd name="T49" fmla="*/ 76 h 204"/>
                <a:gd name="T50" fmla="*/ 33 w 166"/>
                <a:gd name="T51" fmla="*/ 55 h 204"/>
                <a:gd name="T52" fmla="*/ 47 w 166"/>
                <a:gd name="T53" fmla="*/ 38 h 204"/>
                <a:gd name="T54" fmla="*/ 64 w 166"/>
                <a:gd name="T55" fmla="*/ 22 h 204"/>
                <a:gd name="T56" fmla="*/ 80 w 166"/>
                <a:gd name="T57" fmla="*/ 13 h 204"/>
                <a:gd name="T58" fmla="*/ 95 w 166"/>
                <a:gd name="T59" fmla="*/ 4 h 204"/>
                <a:gd name="T60" fmla="*/ 109 w 166"/>
                <a:gd name="T61" fmla="*/ 0 h 204"/>
                <a:gd name="T62" fmla="*/ 124 w 166"/>
                <a:gd name="T63" fmla="*/ 0 h 204"/>
                <a:gd name="T64" fmla="*/ 140 w 166"/>
                <a:gd name="T65" fmla="*/ 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204">
                  <a:moveTo>
                    <a:pt x="140" y="5"/>
                  </a:moveTo>
                  <a:lnTo>
                    <a:pt x="149" y="11"/>
                  </a:lnTo>
                  <a:lnTo>
                    <a:pt x="158" y="22"/>
                  </a:lnTo>
                  <a:lnTo>
                    <a:pt x="162" y="35"/>
                  </a:lnTo>
                  <a:lnTo>
                    <a:pt x="166" y="53"/>
                  </a:lnTo>
                  <a:lnTo>
                    <a:pt x="164" y="69"/>
                  </a:lnTo>
                  <a:lnTo>
                    <a:pt x="160" y="89"/>
                  </a:lnTo>
                  <a:lnTo>
                    <a:pt x="153" y="111"/>
                  </a:lnTo>
                  <a:lnTo>
                    <a:pt x="144" y="133"/>
                  </a:lnTo>
                  <a:lnTo>
                    <a:pt x="131" y="149"/>
                  </a:lnTo>
                  <a:lnTo>
                    <a:pt x="116" y="167"/>
                  </a:lnTo>
                  <a:lnTo>
                    <a:pt x="102" y="180"/>
                  </a:lnTo>
                  <a:lnTo>
                    <a:pt x="87" y="193"/>
                  </a:lnTo>
                  <a:lnTo>
                    <a:pt x="71" y="198"/>
                  </a:lnTo>
                  <a:lnTo>
                    <a:pt x="55" y="204"/>
                  </a:lnTo>
                  <a:lnTo>
                    <a:pt x="40" y="204"/>
                  </a:lnTo>
                  <a:lnTo>
                    <a:pt x="29" y="200"/>
                  </a:lnTo>
                  <a:lnTo>
                    <a:pt x="16" y="191"/>
                  </a:lnTo>
                  <a:lnTo>
                    <a:pt x="9" y="180"/>
                  </a:lnTo>
                  <a:lnTo>
                    <a:pt x="4" y="166"/>
                  </a:lnTo>
                  <a:lnTo>
                    <a:pt x="2" y="151"/>
                  </a:lnTo>
                  <a:lnTo>
                    <a:pt x="0" y="133"/>
                  </a:lnTo>
                  <a:lnTo>
                    <a:pt x="5" y="115"/>
                  </a:lnTo>
                  <a:lnTo>
                    <a:pt x="11" y="95"/>
                  </a:lnTo>
                  <a:lnTo>
                    <a:pt x="22" y="76"/>
                  </a:lnTo>
                  <a:lnTo>
                    <a:pt x="33" y="55"/>
                  </a:lnTo>
                  <a:lnTo>
                    <a:pt x="47" y="38"/>
                  </a:lnTo>
                  <a:lnTo>
                    <a:pt x="64" y="22"/>
                  </a:lnTo>
                  <a:lnTo>
                    <a:pt x="80" y="13"/>
                  </a:lnTo>
                  <a:lnTo>
                    <a:pt x="95" y="4"/>
                  </a:lnTo>
                  <a:lnTo>
                    <a:pt x="109" y="0"/>
                  </a:lnTo>
                  <a:lnTo>
                    <a:pt x="124" y="0"/>
                  </a:lnTo>
                  <a:lnTo>
                    <a:pt x="140" y="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1" name="Freeform 101">
              <a:extLst>
                <a:ext uri="{FF2B5EF4-FFF2-40B4-BE49-F238E27FC236}">
                  <a16:creationId xmlns:a16="http://schemas.microsoft.com/office/drawing/2014/main" id="{6962C662-77CC-42F7-B807-9FF25C2E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" y="1567"/>
              <a:ext cx="27" cy="31"/>
            </a:xfrm>
            <a:custGeom>
              <a:avLst/>
              <a:gdLst>
                <a:gd name="T0" fmla="*/ 28 w 53"/>
                <a:gd name="T1" fmla="*/ 0 h 62"/>
                <a:gd name="T2" fmla="*/ 37 w 53"/>
                <a:gd name="T3" fmla="*/ 2 h 62"/>
                <a:gd name="T4" fmla="*/ 46 w 53"/>
                <a:gd name="T5" fmla="*/ 9 h 62"/>
                <a:gd name="T6" fmla="*/ 50 w 53"/>
                <a:gd name="T7" fmla="*/ 19 h 62"/>
                <a:gd name="T8" fmla="*/ 53 w 53"/>
                <a:gd name="T9" fmla="*/ 33 h 62"/>
                <a:gd name="T10" fmla="*/ 50 w 53"/>
                <a:gd name="T11" fmla="*/ 42 h 62"/>
                <a:gd name="T12" fmla="*/ 46 w 53"/>
                <a:gd name="T13" fmla="*/ 53 h 62"/>
                <a:gd name="T14" fmla="*/ 37 w 53"/>
                <a:gd name="T15" fmla="*/ 59 h 62"/>
                <a:gd name="T16" fmla="*/ 28 w 53"/>
                <a:gd name="T17" fmla="*/ 62 h 62"/>
                <a:gd name="T18" fmla="*/ 15 w 53"/>
                <a:gd name="T19" fmla="*/ 59 h 62"/>
                <a:gd name="T20" fmla="*/ 8 w 53"/>
                <a:gd name="T21" fmla="*/ 53 h 62"/>
                <a:gd name="T22" fmla="*/ 0 w 53"/>
                <a:gd name="T23" fmla="*/ 42 h 62"/>
                <a:gd name="T24" fmla="*/ 0 w 53"/>
                <a:gd name="T25" fmla="*/ 33 h 62"/>
                <a:gd name="T26" fmla="*/ 0 w 53"/>
                <a:gd name="T27" fmla="*/ 19 h 62"/>
                <a:gd name="T28" fmla="*/ 8 w 53"/>
                <a:gd name="T29" fmla="*/ 9 h 62"/>
                <a:gd name="T30" fmla="*/ 15 w 53"/>
                <a:gd name="T31" fmla="*/ 2 h 62"/>
                <a:gd name="T32" fmla="*/ 28 w 53"/>
                <a:gd name="T3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2">
                  <a:moveTo>
                    <a:pt x="28" y="0"/>
                  </a:moveTo>
                  <a:lnTo>
                    <a:pt x="37" y="2"/>
                  </a:lnTo>
                  <a:lnTo>
                    <a:pt x="46" y="9"/>
                  </a:lnTo>
                  <a:lnTo>
                    <a:pt x="50" y="19"/>
                  </a:lnTo>
                  <a:lnTo>
                    <a:pt x="53" y="33"/>
                  </a:lnTo>
                  <a:lnTo>
                    <a:pt x="50" y="42"/>
                  </a:lnTo>
                  <a:lnTo>
                    <a:pt x="46" y="53"/>
                  </a:lnTo>
                  <a:lnTo>
                    <a:pt x="37" y="59"/>
                  </a:lnTo>
                  <a:lnTo>
                    <a:pt x="28" y="62"/>
                  </a:lnTo>
                  <a:lnTo>
                    <a:pt x="15" y="59"/>
                  </a:lnTo>
                  <a:lnTo>
                    <a:pt x="8" y="53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19"/>
                  </a:lnTo>
                  <a:lnTo>
                    <a:pt x="8" y="9"/>
                  </a:lnTo>
                  <a:lnTo>
                    <a:pt x="1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2" name="Freeform 102">
              <a:extLst>
                <a:ext uri="{FF2B5EF4-FFF2-40B4-BE49-F238E27FC236}">
                  <a16:creationId xmlns:a16="http://schemas.microsoft.com/office/drawing/2014/main" id="{FBA357D3-87D4-4C75-B2A5-DB1D88029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1439"/>
              <a:ext cx="62" cy="105"/>
            </a:xfrm>
            <a:custGeom>
              <a:avLst/>
              <a:gdLst>
                <a:gd name="T0" fmla="*/ 52 w 124"/>
                <a:gd name="T1" fmla="*/ 2 h 209"/>
                <a:gd name="T2" fmla="*/ 63 w 124"/>
                <a:gd name="T3" fmla="*/ 0 h 209"/>
                <a:gd name="T4" fmla="*/ 74 w 124"/>
                <a:gd name="T5" fmla="*/ 5 h 209"/>
                <a:gd name="T6" fmla="*/ 85 w 124"/>
                <a:gd name="T7" fmla="*/ 12 h 209"/>
                <a:gd name="T8" fmla="*/ 96 w 124"/>
                <a:gd name="T9" fmla="*/ 25 h 209"/>
                <a:gd name="T10" fmla="*/ 103 w 124"/>
                <a:gd name="T11" fmla="*/ 40 h 209"/>
                <a:gd name="T12" fmla="*/ 113 w 124"/>
                <a:gd name="T13" fmla="*/ 56 h 209"/>
                <a:gd name="T14" fmla="*/ 118 w 124"/>
                <a:gd name="T15" fmla="*/ 76 h 209"/>
                <a:gd name="T16" fmla="*/ 124 w 124"/>
                <a:gd name="T17" fmla="*/ 98 h 209"/>
                <a:gd name="T18" fmla="*/ 122 w 124"/>
                <a:gd name="T19" fmla="*/ 116 h 209"/>
                <a:gd name="T20" fmla="*/ 122 w 124"/>
                <a:gd name="T21" fmla="*/ 136 h 209"/>
                <a:gd name="T22" fmla="*/ 116 w 124"/>
                <a:gd name="T23" fmla="*/ 153 h 209"/>
                <a:gd name="T24" fmla="*/ 113 w 124"/>
                <a:gd name="T25" fmla="*/ 171 h 209"/>
                <a:gd name="T26" fmla="*/ 103 w 124"/>
                <a:gd name="T27" fmla="*/ 184 h 209"/>
                <a:gd name="T28" fmla="*/ 94 w 124"/>
                <a:gd name="T29" fmla="*/ 194 h 209"/>
                <a:gd name="T30" fmla="*/ 83 w 124"/>
                <a:gd name="T31" fmla="*/ 204 h 209"/>
                <a:gd name="T32" fmla="*/ 73 w 124"/>
                <a:gd name="T33" fmla="*/ 209 h 209"/>
                <a:gd name="T34" fmla="*/ 60 w 124"/>
                <a:gd name="T35" fmla="*/ 205 h 209"/>
                <a:gd name="T36" fmla="*/ 47 w 124"/>
                <a:gd name="T37" fmla="*/ 200 h 209"/>
                <a:gd name="T38" fmla="*/ 36 w 124"/>
                <a:gd name="T39" fmla="*/ 191 h 209"/>
                <a:gd name="T40" fmla="*/ 25 w 124"/>
                <a:gd name="T41" fmla="*/ 182 h 209"/>
                <a:gd name="T42" fmla="*/ 14 w 124"/>
                <a:gd name="T43" fmla="*/ 165 h 209"/>
                <a:gd name="T44" fmla="*/ 9 w 124"/>
                <a:gd name="T45" fmla="*/ 149 h 209"/>
                <a:gd name="T46" fmla="*/ 3 w 124"/>
                <a:gd name="T47" fmla="*/ 129 h 209"/>
                <a:gd name="T48" fmla="*/ 2 w 124"/>
                <a:gd name="T49" fmla="*/ 111 h 209"/>
                <a:gd name="T50" fmla="*/ 0 w 124"/>
                <a:gd name="T51" fmla="*/ 89 h 209"/>
                <a:gd name="T52" fmla="*/ 0 w 124"/>
                <a:gd name="T53" fmla="*/ 69 h 209"/>
                <a:gd name="T54" fmla="*/ 3 w 124"/>
                <a:gd name="T55" fmla="*/ 49 h 209"/>
                <a:gd name="T56" fmla="*/ 11 w 124"/>
                <a:gd name="T57" fmla="*/ 34 h 209"/>
                <a:gd name="T58" fmla="*/ 16 w 124"/>
                <a:gd name="T59" fmla="*/ 20 h 209"/>
                <a:gd name="T60" fmla="*/ 27 w 124"/>
                <a:gd name="T61" fmla="*/ 9 h 209"/>
                <a:gd name="T62" fmla="*/ 38 w 124"/>
                <a:gd name="T63" fmla="*/ 2 h 209"/>
                <a:gd name="T64" fmla="*/ 52 w 124"/>
                <a:gd name="T65" fmla="*/ 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209">
                  <a:moveTo>
                    <a:pt x="52" y="2"/>
                  </a:moveTo>
                  <a:lnTo>
                    <a:pt x="63" y="0"/>
                  </a:lnTo>
                  <a:lnTo>
                    <a:pt x="74" y="5"/>
                  </a:lnTo>
                  <a:lnTo>
                    <a:pt x="85" y="12"/>
                  </a:lnTo>
                  <a:lnTo>
                    <a:pt x="96" y="25"/>
                  </a:lnTo>
                  <a:lnTo>
                    <a:pt x="103" y="40"/>
                  </a:lnTo>
                  <a:lnTo>
                    <a:pt x="113" y="56"/>
                  </a:lnTo>
                  <a:lnTo>
                    <a:pt x="118" y="76"/>
                  </a:lnTo>
                  <a:lnTo>
                    <a:pt x="124" y="98"/>
                  </a:lnTo>
                  <a:lnTo>
                    <a:pt x="122" y="116"/>
                  </a:lnTo>
                  <a:lnTo>
                    <a:pt x="122" y="136"/>
                  </a:lnTo>
                  <a:lnTo>
                    <a:pt x="116" y="153"/>
                  </a:lnTo>
                  <a:lnTo>
                    <a:pt x="113" y="171"/>
                  </a:lnTo>
                  <a:lnTo>
                    <a:pt x="103" y="184"/>
                  </a:lnTo>
                  <a:lnTo>
                    <a:pt x="94" y="194"/>
                  </a:lnTo>
                  <a:lnTo>
                    <a:pt x="83" y="204"/>
                  </a:lnTo>
                  <a:lnTo>
                    <a:pt x="73" y="209"/>
                  </a:lnTo>
                  <a:lnTo>
                    <a:pt x="60" y="205"/>
                  </a:lnTo>
                  <a:lnTo>
                    <a:pt x="47" y="200"/>
                  </a:lnTo>
                  <a:lnTo>
                    <a:pt x="36" y="191"/>
                  </a:lnTo>
                  <a:lnTo>
                    <a:pt x="25" y="182"/>
                  </a:lnTo>
                  <a:lnTo>
                    <a:pt x="14" y="165"/>
                  </a:lnTo>
                  <a:lnTo>
                    <a:pt x="9" y="149"/>
                  </a:lnTo>
                  <a:lnTo>
                    <a:pt x="3" y="129"/>
                  </a:lnTo>
                  <a:lnTo>
                    <a:pt x="2" y="111"/>
                  </a:lnTo>
                  <a:lnTo>
                    <a:pt x="0" y="89"/>
                  </a:lnTo>
                  <a:lnTo>
                    <a:pt x="0" y="69"/>
                  </a:lnTo>
                  <a:lnTo>
                    <a:pt x="3" y="49"/>
                  </a:lnTo>
                  <a:lnTo>
                    <a:pt x="11" y="34"/>
                  </a:lnTo>
                  <a:lnTo>
                    <a:pt x="16" y="20"/>
                  </a:lnTo>
                  <a:lnTo>
                    <a:pt x="27" y="9"/>
                  </a:lnTo>
                  <a:lnTo>
                    <a:pt x="38" y="2"/>
                  </a:lnTo>
                  <a:lnTo>
                    <a:pt x="52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3" name="Freeform 103">
              <a:extLst>
                <a:ext uri="{FF2B5EF4-FFF2-40B4-BE49-F238E27FC236}">
                  <a16:creationId xmlns:a16="http://schemas.microsoft.com/office/drawing/2014/main" id="{AFB47652-89D6-493C-97A1-F24E6FF6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500"/>
              <a:ext cx="30" cy="30"/>
            </a:xfrm>
            <a:custGeom>
              <a:avLst/>
              <a:gdLst>
                <a:gd name="T0" fmla="*/ 30 w 60"/>
                <a:gd name="T1" fmla="*/ 0 h 60"/>
                <a:gd name="T2" fmla="*/ 40 w 60"/>
                <a:gd name="T3" fmla="*/ 0 h 60"/>
                <a:gd name="T4" fmla="*/ 51 w 60"/>
                <a:gd name="T5" fmla="*/ 7 h 60"/>
                <a:gd name="T6" fmla="*/ 56 w 60"/>
                <a:gd name="T7" fmla="*/ 16 h 60"/>
                <a:gd name="T8" fmla="*/ 60 w 60"/>
                <a:gd name="T9" fmla="*/ 31 h 60"/>
                <a:gd name="T10" fmla="*/ 56 w 60"/>
                <a:gd name="T11" fmla="*/ 40 h 60"/>
                <a:gd name="T12" fmla="*/ 51 w 60"/>
                <a:gd name="T13" fmla="*/ 51 h 60"/>
                <a:gd name="T14" fmla="*/ 40 w 60"/>
                <a:gd name="T15" fmla="*/ 56 h 60"/>
                <a:gd name="T16" fmla="*/ 30 w 60"/>
                <a:gd name="T17" fmla="*/ 60 h 60"/>
                <a:gd name="T18" fmla="*/ 18 w 60"/>
                <a:gd name="T19" fmla="*/ 56 h 60"/>
                <a:gd name="T20" fmla="*/ 9 w 60"/>
                <a:gd name="T21" fmla="*/ 51 h 60"/>
                <a:gd name="T22" fmla="*/ 1 w 60"/>
                <a:gd name="T23" fmla="*/ 40 h 60"/>
                <a:gd name="T24" fmla="*/ 0 w 60"/>
                <a:gd name="T25" fmla="*/ 31 h 60"/>
                <a:gd name="T26" fmla="*/ 1 w 60"/>
                <a:gd name="T27" fmla="*/ 16 h 60"/>
                <a:gd name="T28" fmla="*/ 9 w 60"/>
                <a:gd name="T29" fmla="*/ 7 h 60"/>
                <a:gd name="T30" fmla="*/ 18 w 60"/>
                <a:gd name="T31" fmla="*/ 0 h 60"/>
                <a:gd name="T32" fmla="*/ 30 w 60"/>
                <a:gd name="T3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lnTo>
                    <a:pt x="40" y="0"/>
                  </a:lnTo>
                  <a:lnTo>
                    <a:pt x="51" y="7"/>
                  </a:lnTo>
                  <a:lnTo>
                    <a:pt x="56" y="16"/>
                  </a:lnTo>
                  <a:lnTo>
                    <a:pt x="60" y="31"/>
                  </a:lnTo>
                  <a:lnTo>
                    <a:pt x="56" y="40"/>
                  </a:lnTo>
                  <a:lnTo>
                    <a:pt x="51" y="51"/>
                  </a:lnTo>
                  <a:lnTo>
                    <a:pt x="40" y="56"/>
                  </a:lnTo>
                  <a:lnTo>
                    <a:pt x="30" y="60"/>
                  </a:lnTo>
                  <a:lnTo>
                    <a:pt x="18" y="56"/>
                  </a:lnTo>
                  <a:lnTo>
                    <a:pt x="9" y="51"/>
                  </a:lnTo>
                  <a:lnTo>
                    <a:pt x="1" y="40"/>
                  </a:lnTo>
                  <a:lnTo>
                    <a:pt x="0" y="31"/>
                  </a:lnTo>
                  <a:lnTo>
                    <a:pt x="1" y="16"/>
                  </a:lnTo>
                  <a:lnTo>
                    <a:pt x="9" y="7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44" name="Rectangle 104">
            <a:extLst>
              <a:ext uri="{FF2B5EF4-FFF2-40B4-BE49-F238E27FC236}">
                <a16:creationId xmlns:a16="http://schemas.microsoft.com/office/drawing/2014/main" id="{0606073C-77DA-4B3A-BBB8-543E043E5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5400">
                <a:solidFill>
                  <a:schemeClr val="tx2"/>
                </a:solidFill>
                <a:latin typeface="Arial" panose="020B0604020202020204" pitchFamily="34" charset="0"/>
              </a:rPr>
              <a:t>Naming Hydrocarbons</a:t>
            </a:r>
            <a:r>
              <a:rPr lang="en-US" altLang="en-US" sz="480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(nomenclature)</a:t>
            </a:r>
            <a:endParaRPr lang="en-US" altLang="en-US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F52930E1-26EA-431B-8402-106F075DF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Mnemonic for first four prefixes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C57E8F28-60B5-49BC-992C-4D4E86CE6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3800" y="1828800"/>
            <a:ext cx="4953000" cy="37338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z="3600">
                <a:solidFill>
                  <a:srgbClr val="0804C0"/>
                </a:solidFill>
                <a:latin typeface="Arial" panose="020B0604020202020204" pitchFamily="34" charset="0"/>
              </a:rPr>
              <a:t>First four prefixes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M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eth-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E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th-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P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rop-</a:t>
            </a:r>
          </a:p>
          <a:p>
            <a:r>
              <a:rPr lang="en-US" altLang="en-US" u="sng">
                <a:solidFill>
                  <a:srgbClr val="0804C0"/>
                </a:solidFill>
                <a:latin typeface="Arial" panose="020B0604020202020204" pitchFamily="34" charset="0"/>
              </a:rPr>
              <a:t>B</a:t>
            </a:r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ut-</a:t>
            </a:r>
          </a:p>
          <a:p>
            <a:pPr lvl="1"/>
            <a:endParaRPr lang="en-US" altLang="en-US" sz="3200">
              <a:solidFill>
                <a:srgbClr val="0804C0"/>
              </a:solidFill>
              <a:latin typeface="Arial" panose="020B0604020202020204" pitchFamily="34" charset="0"/>
            </a:endParaRPr>
          </a:p>
        </p:txBody>
      </p:sp>
      <p:grpSp>
        <p:nvGrpSpPr>
          <p:cNvPr id="164868" name="Group 4">
            <a:extLst>
              <a:ext uri="{FF2B5EF4-FFF2-40B4-BE49-F238E27FC236}">
                <a16:creationId xmlns:a16="http://schemas.microsoft.com/office/drawing/2014/main" id="{A187CC71-811C-47CE-B490-29413D282DC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752600"/>
            <a:ext cx="8915400" cy="4552950"/>
            <a:chOff x="144" y="864"/>
            <a:chExt cx="5616" cy="2868"/>
          </a:xfrm>
        </p:grpSpPr>
        <p:graphicFrame>
          <p:nvGraphicFramePr>
            <p:cNvPr id="164869" name="Object 5">
              <a:extLst>
                <a:ext uri="{FF2B5EF4-FFF2-40B4-BE49-F238E27FC236}">
                  <a16:creationId xmlns:a16="http://schemas.microsoft.com/office/drawing/2014/main" id="{E7B8DD0A-2A32-4F96-8BD5-9E14800739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864"/>
            <a:ext cx="2166" cy="2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icture" r:id="rId3" imgW="3438360" imgH="4552920" progId="Word.Picture.8">
                    <p:embed/>
                  </p:oleObj>
                </mc:Choice>
                <mc:Fallback>
                  <p:oleObj name="Picture" r:id="rId3" imgW="3438360" imgH="4552920" progId="Word.Picture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864"/>
                          <a:ext cx="2166" cy="28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870" name="Rectangle 6">
              <a:extLst>
                <a:ext uri="{FF2B5EF4-FFF2-40B4-BE49-F238E27FC236}">
                  <a16:creationId xmlns:a16="http://schemas.microsoft.com/office/drawing/2014/main" id="{0FF121CE-49C8-45F6-9F2C-2B99A5DA7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912"/>
              <a:ext cx="3120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3600">
                <a:solidFill>
                  <a:srgbClr val="0804C0"/>
                </a:solidFill>
                <a:latin typeface="Arial" panose="020B0604020202020204" pitchFamily="34" charset="0"/>
              </a:endParaRPr>
            </a:p>
            <a:p>
              <a:pPr lvl="1"/>
              <a:endParaRPr lang="en-US" altLang="en-US" sz="3200">
                <a:solidFill>
                  <a:srgbClr val="0804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871" name="Rectangle 7">
              <a:extLst>
                <a:ext uri="{FF2B5EF4-FFF2-40B4-BE49-F238E27FC236}">
                  <a16:creationId xmlns:a16="http://schemas.microsoft.com/office/drawing/2014/main" id="{20121C67-589C-4651-B0E7-ACF10FF5A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912"/>
              <a:ext cx="3120" cy="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endParaRPr lang="en-US" altLang="en-US" sz="3600">
                <a:solidFill>
                  <a:srgbClr val="0804C0"/>
                </a:solidFill>
                <a:latin typeface="Arial" panose="020B0604020202020204" pitchFamily="34" charset="0"/>
              </a:endParaRP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onkeys</a:t>
              </a: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at</a:t>
              </a: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P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eeled</a:t>
              </a:r>
            </a:p>
            <a:p>
              <a:pPr lvl="1">
                <a:buFontTx/>
                <a:buNone/>
              </a:pP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			</a:t>
              </a:r>
              <a:r>
                <a:rPr lang="en-US" altLang="en-US" sz="3200" u="sng">
                  <a:solidFill>
                    <a:srgbClr val="0804C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3200">
                  <a:solidFill>
                    <a:srgbClr val="0804C0"/>
                  </a:solidFill>
                  <a:latin typeface="Arial" panose="020B0604020202020204" pitchFamily="34" charset="0"/>
                </a:rPr>
                <a:t>ananas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P_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>
            <a:extLst>
              <a:ext uri="{FF2B5EF4-FFF2-40B4-BE49-F238E27FC236}">
                <a16:creationId xmlns:a16="http://schemas.microsoft.com/office/drawing/2014/main" id="{D262FEDA-A91D-4741-A2AD-DD47F7B32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4671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1" name="Text Box 3">
            <a:extLst>
              <a:ext uri="{FF2B5EF4-FFF2-40B4-BE49-F238E27FC236}">
                <a16:creationId xmlns:a16="http://schemas.microsoft.com/office/drawing/2014/main" id="{6818F36F-EB6B-4341-A29A-7DB8D0725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170238"/>
            <a:ext cx="3352800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0">
                <a:solidFill>
                  <a:srgbClr val="CC0000"/>
                </a:solidFill>
                <a:latin typeface="Arial" panose="020B0604020202020204" pitchFamily="34" charset="0"/>
              </a:rPr>
              <a:t>?</a:t>
            </a:r>
            <a:endParaRPr lang="en-US" altLang="en-US" sz="400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>
              <a:latin typeface="Arial Black" panose="020B0A04020102020204" pitchFamily="34" charset="0"/>
            </a:endParaRPr>
          </a:p>
        </p:txBody>
      </p:sp>
      <p:sp>
        <p:nvSpPr>
          <p:cNvPr id="165892" name="Text Box 4">
            <a:extLst>
              <a:ext uri="{FF2B5EF4-FFF2-40B4-BE49-F238E27FC236}">
                <a16:creationId xmlns:a16="http://schemas.microsoft.com/office/drawing/2014/main" id="{FCF76852-BFCF-462B-B2D0-B1809D121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488" y="4229100"/>
            <a:ext cx="33528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CC0000"/>
                </a:solidFill>
                <a:latin typeface="Arial Black" panose="020B0A04020102020204" pitchFamily="34" charset="0"/>
              </a:rPr>
              <a:t>Decade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>
                <a:solidFill>
                  <a:srgbClr val="CC0000"/>
                </a:solidFill>
                <a:latin typeface="Arial Black" panose="020B0A04020102020204" pitchFamily="34" charset="0"/>
              </a:rPr>
              <a:t>Decimal</a:t>
            </a:r>
          </a:p>
          <a:p>
            <a:pPr algn="ctr">
              <a:spcBef>
                <a:spcPct val="50000"/>
              </a:spcBef>
            </a:pPr>
            <a:r>
              <a:rPr lang="en-US" altLang="en-US" sz="4000" dirty="0" err="1">
                <a:solidFill>
                  <a:srgbClr val="CC0000"/>
                </a:solidFill>
                <a:latin typeface="Arial Black" panose="020B0A04020102020204" pitchFamily="34" charset="0"/>
              </a:rPr>
              <a:t>Decathalon</a:t>
            </a:r>
            <a:endParaRPr lang="en-US" altLang="en-US" sz="4000" dirty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>
              <a:spcBef>
                <a:spcPct val="50000"/>
              </a:spcBef>
            </a:pPr>
            <a:endParaRPr lang="en-US" altLang="en-US" dirty="0">
              <a:latin typeface="Arial Black" panose="020B0A04020102020204" pitchFamily="34" charset="0"/>
            </a:endParaRPr>
          </a:p>
        </p:txBody>
      </p:sp>
      <p:sp>
        <p:nvSpPr>
          <p:cNvPr id="165893" name="Rectangle 5">
            <a:extLst>
              <a:ext uri="{FF2B5EF4-FFF2-40B4-BE49-F238E27FC236}">
                <a16:creationId xmlns:a16="http://schemas.microsoft.com/office/drawing/2014/main" id="{94F9D08D-9BF4-4CDA-B012-AD6B0A5A15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</a:rPr>
              <a:t>Other prefixes</a:t>
            </a:r>
          </a:p>
        </p:txBody>
      </p:sp>
      <p:sp>
        <p:nvSpPr>
          <p:cNvPr id="165894" name="Rectangle 6">
            <a:extLst>
              <a:ext uri="{FF2B5EF4-FFF2-40B4-BE49-F238E27FC236}">
                <a16:creationId xmlns:a16="http://schemas.microsoft.com/office/drawing/2014/main" id="{3472C5D8-B41A-4DE4-8993-B038BC7B0B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2400" y="2362200"/>
            <a:ext cx="4953000" cy="5842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Pent-</a:t>
            </a:r>
            <a:endParaRPr lang="en-US" altLang="en-US" sz="3600">
              <a:solidFill>
                <a:srgbClr val="0804C0"/>
              </a:solidFill>
              <a:latin typeface="Arial" panose="020B0604020202020204" pitchFamily="34" charset="0"/>
            </a:endParaRPr>
          </a:p>
        </p:txBody>
      </p:sp>
      <p:sp>
        <p:nvSpPr>
          <p:cNvPr id="165895" name="Rectangle 7">
            <a:extLst>
              <a:ext uri="{FF2B5EF4-FFF2-40B4-BE49-F238E27FC236}">
                <a16:creationId xmlns:a16="http://schemas.microsoft.com/office/drawing/2014/main" id="{4A2205B9-EF52-4DBA-B799-88066181C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3068638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804C0"/>
                </a:solidFill>
                <a:latin typeface="Arial" panose="020B0604020202020204" pitchFamily="34" charset="0"/>
              </a:rPr>
              <a:t>Oct-</a:t>
            </a:r>
          </a:p>
        </p:txBody>
      </p:sp>
      <p:sp>
        <p:nvSpPr>
          <p:cNvPr id="165896" name="Rectangle 8">
            <a:extLst>
              <a:ext uri="{FF2B5EF4-FFF2-40B4-BE49-F238E27FC236}">
                <a16:creationId xmlns:a16="http://schemas.microsoft.com/office/drawing/2014/main" id="{98791877-55D0-474C-9D80-0F04CB2C2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571097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804C0"/>
                </a:solidFill>
                <a:latin typeface="Arial" panose="020B0604020202020204" pitchFamily="34" charset="0"/>
              </a:rPr>
              <a:t>Dec-</a:t>
            </a:r>
          </a:p>
        </p:txBody>
      </p:sp>
      <p:sp>
        <p:nvSpPr>
          <p:cNvPr id="165897" name="Rectangle 9">
            <a:extLst>
              <a:ext uri="{FF2B5EF4-FFF2-40B4-BE49-F238E27FC236}">
                <a16:creationId xmlns:a16="http://schemas.microsoft.com/office/drawing/2014/main" id="{E7DA405B-7764-4212-8678-993359DB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853081"/>
            <a:ext cx="4953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804C0"/>
                </a:solidFill>
                <a:latin typeface="Arial" panose="020B0604020202020204" pitchFamily="34" charset="0"/>
              </a:rPr>
              <a:t>Hex-, Hept-, Non-</a:t>
            </a:r>
          </a:p>
          <a:p>
            <a:pPr lvl="1"/>
            <a:endParaRPr lang="en-US" altLang="en-US" sz="3200" dirty="0">
              <a:solidFill>
                <a:srgbClr val="0804C0"/>
              </a:solidFill>
              <a:latin typeface="Arial" panose="020B0604020202020204" pitchFamily="34" charset="0"/>
            </a:endParaRPr>
          </a:p>
        </p:txBody>
      </p:sp>
      <p:pic>
        <p:nvPicPr>
          <p:cNvPr id="165898" name="Picture 10">
            <a:extLst>
              <a:ext uri="{FF2B5EF4-FFF2-40B4-BE49-F238E27FC236}">
                <a16:creationId xmlns:a16="http://schemas.microsoft.com/office/drawing/2014/main" id="{1F2B3C29-35D3-49A4-AEFB-9EDBC929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73238"/>
            <a:ext cx="3124200" cy="161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autoUpdateAnimBg="0"/>
      <p:bldP spid="165892" grpId="0" autoUpdateAnimBg="0"/>
      <p:bldP spid="165894" grpId="0" build="p" autoUpdateAnimBg="0"/>
      <p:bldP spid="165895" grpId="0" build="p" autoUpdateAnimBg="0"/>
      <p:bldP spid="165896" grpId="0" build="p" autoUpdateAnimBg="0"/>
      <p:bldP spid="16589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>
            <a:extLst>
              <a:ext uri="{FF2B5EF4-FFF2-40B4-BE49-F238E27FC236}">
                <a16:creationId xmlns:a16="http://schemas.microsoft.com/office/drawing/2014/main" id="{5809A882-9B42-4FD6-94D0-9D3ABDE1B3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14288"/>
            <a:ext cx="9144001" cy="700088"/>
          </a:xfrm>
        </p:spPr>
        <p:txBody>
          <a:bodyPr/>
          <a:lstStyle/>
          <a:p>
            <a:pPr eaLnBrk="1" hangingPunct="1"/>
            <a:r>
              <a:rPr lang="en-US" altLang="en-US" sz="3600"/>
              <a:t>Names of Linear Alkanes</a:t>
            </a:r>
          </a:p>
        </p:txBody>
      </p:sp>
      <p:sp>
        <p:nvSpPr>
          <p:cNvPr id="174083" name="Rectangle 3">
            <a:extLst>
              <a:ext uri="{FF2B5EF4-FFF2-40B4-BE49-F238E27FC236}">
                <a16:creationId xmlns:a16="http://schemas.microsoft.com/office/drawing/2014/main" id="{CBBA400A-B241-41A0-845C-6502D28476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196975"/>
            <a:ext cx="1511300" cy="51911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Alkane</a:t>
            </a:r>
            <a:endParaRPr lang="en-US" altLang="en-US" sz="2400"/>
          </a:p>
        </p:txBody>
      </p:sp>
      <p:sp>
        <p:nvSpPr>
          <p:cNvPr id="174085" name="Text Box 6">
            <a:extLst>
              <a:ext uri="{FF2B5EF4-FFF2-40B4-BE49-F238E27FC236}">
                <a16:creationId xmlns:a16="http://schemas.microsoft.com/office/drawing/2014/main" id="{B8AD6780-4269-45BB-BF64-85EE7D7BE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atoms</a:t>
            </a:r>
          </a:p>
        </p:txBody>
      </p:sp>
      <p:sp>
        <p:nvSpPr>
          <p:cNvPr id="174086" name="Rectangle 7">
            <a:extLst>
              <a:ext uri="{FF2B5EF4-FFF2-40B4-BE49-F238E27FC236}">
                <a16:creationId xmlns:a16="http://schemas.microsoft.com/office/drawing/2014/main" id="{EF2C7D91-C027-4805-A3B5-5557C2BD1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4025"/>
            <a:ext cx="243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4088" name="Picture 9">
            <a:extLst>
              <a:ext uri="{FF2B5EF4-FFF2-40B4-BE49-F238E27FC236}">
                <a16:creationId xmlns:a16="http://schemas.microsoft.com/office/drawing/2014/main" id="{4D3C677F-527B-4C14-A9AE-0D1F8A60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13985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Picture 10">
            <a:extLst>
              <a:ext uri="{FF2B5EF4-FFF2-40B4-BE49-F238E27FC236}">
                <a16:creationId xmlns:a16="http://schemas.microsoft.com/office/drawing/2014/main" id="{31A332EE-C115-4708-904F-6A45CDD1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83325"/>
            <a:ext cx="30527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Rectangle 12">
            <a:extLst>
              <a:ext uri="{FF2B5EF4-FFF2-40B4-BE49-F238E27FC236}">
                <a16:creationId xmlns:a16="http://schemas.microsoft.com/office/drawing/2014/main" id="{010ECF46-EDD3-47C8-9948-6A9C8F1F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4025"/>
            <a:ext cx="16764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</p:txBody>
      </p:sp>
      <p:pic>
        <p:nvPicPr>
          <p:cNvPr id="174092" name="Picture 13">
            <a:extLst>
              <a:ext uri="{FF2B5EF4-FFF2-40B4-BE49-F238E27FC236}">
                <a16:creationId xmlns:a16="http://schemas.microsoft.com/office/drawing/2014/main" id="{1F2E616A-24B3-46CB-A56E-F9FB693FC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5788025"/>
            <a:ext cx="2722562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3" name="Picture 14">
            <a:extLst>
              <a:ext uri="{FF2B5EF4-FFF2-40B4-BE49-F238E27FC236}">
                <a16:creationId xmlns:a16="http://schemas.microsoft.com/office/drawing/2014/main" id="{22851B6D-F13C-4952-8944-C0D83CE3A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292725"/>
            <a:ext cx="23955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4" name="Picture 15">
            <a:extLst>
              <a:ext uri="{FF2B5EF4-FFF2-40B4-BE49-F238E27FC236}">
                <a16:creationId xmlns:a16="http://schemas.microsoft.com/office/drawing/2014/main" id="{D7D57387-6E01-4D82-9ED1-64FF9DF2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97425"/>
            <a:ext cx="20653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5" name="Picture 16">
            <a:extLst>
              <a:ext uri="{FF2B5EF4-FFF2-40B4-BE49-F238E27FC236}">
                <a16:creationId xmlns:a16="http://schemas.microsoft.com/office/drawing/2014/main" id="{F8653363-FFD6-4A5D-8A73-66829B90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4302125"/>
            <a:ext cx="17351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7" name="Text Box 18">
            <a:extLst>
              <a:ext uri="{FF2B5EF4-FFF2-40B4-BE49-F238E27FC236}">
                <a16:creationId xmlns:a16="http://schemas.microsoft.com/office/drawing/2014/main" id="{0439E0A7-607A-48E3-B5E0-0EFA30261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5138"/>
            <a:ext cx="14478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A8EEA8BF-B539-4A0B-9A28-0A8227FBE53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14288"/>
            <a:ext cx="9144001" cy="700088"/>
          </a:xfrm>
        </p:spPr>
        <p:txBody>
          <a:bodyPr/>
          <a:lstStyle/>
          <a:p>
            <a:pPr eaLnBrk="1" hangingPunct="1"/>
            <a:r>
              <a:rPr lang="en-US" altLang="en-US" sz="3600"/>
              <a:t>Names of Alkyl Substituents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D08A133E-3025-4EB3-A2C6-A13BE47B40A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196975"/>
            <a:ext cx="1511300" cy="51911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Alkane</a:t>
            </a:r>
            <a:endParaRPr lang="en-US" altLang="en-US" sz="240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4E857413-31DB-4E7A-B2BE-8944B3A22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1006475"/>
            <a:ext cx="3268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substituents</a:t>
            </a:r>
          </a:p>
        </p:txBody>
      </p:sp>
      <p:sp>
        <p:nvSpPr>
          <p:cNvPr id="176133" name="Text Box 6">
            <a:extLst>
              <a:ext uri="{FF2B5EF4-FFF2-40B4-BE49-F238E27FC236}">
                <a16:creationId xmlns:a16="http://schemas.microsoft.com/office/drawing/2014/main" id="{EE1EE88A-E772-40EE-B9DC-E2A46B695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atoms</a:t>
            </a:r>
          </a:p>
        </p:txBody>
      </p:sp>
      <p:sp>
        <p:nvSpPr>
          <p:cNvPr id="176134" name="Rectangle 7">
            <a:extLst>
              <a:ext uri="{FF2B5EF4-FFF2-40B4-BE49-F238E27FC236}">
                <a16:creationId xmlns:a16="http://schemas.microsoft.com/office/drawing/2014/main" id="{ABFF945E-D754-4EA5-847E-D330355EA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4025"/>
            <a:ext cx="243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4F95302-9794-4738-9BDE-A6617632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33550"/>
            <a:ext cx="25908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/>
              <a:t>-CH3CH2CH2CH3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58354A3F-92C4-4D50-8898-BE2E51AF3A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63" y="1724025"/>
            <a:ext cx="11001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</a:rPr>
              <a:t>But</a:t>
            </a:r>
            <a:r>
              <a:rPr lang="en-US" altLang="en-US"/>
              <a:t>yl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618163FF-544D-4A49-AA04-7D8901065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4025"/>
            <a:ext cx="1676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</p:txBody>
      </p:sp>
      <p:sp>
        <p:nvSpPr>
          <p:cNvPr id="11281" name="Text Box 17">
            <a:extLst>
              <a:ext uri="{FF2B5EF4-FFF2-40B4-BE49-F238E27FC236}">
                <a16:creationId xmlns:a16="http://schemas.microsoft.com/office/drawing/2014/main" id="{12DD4378-F42D-4804-BFB7-241E37229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21163"/>
            <a:ext cx="7273925" cy="1595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Groups: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The alkane groups are used as 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en-US" sz="2200">
                <a:latin typeface="Arial" panose="020B0604020202020204" pitchFamily="34" charset="0"/>
                <a:cs typeface="Arial" panose="020B0604020202020204" pitchFamily="34" charset="0"/>
              </a:rPr>
              <a:t> in other hydrocarbons.</a:t>
            </a:r>
          </a:p>
        </p:txBody>
      </p:sp>
      <p:sp>
        <p:nvSpPr>
          <p:cNvPr id="176145" name="Text Box 18">
            <a:extLst>
              <a:ext uri="{FF2B5EF4-FFF2-40B4-BE49-F238E27FC236}">
                <a16:creationId xmlns:a16="http://schemas.microsoft.com/office/drawing/2014/main" id="{3BB88E1D-0996-488C-8CB4-E7ED603D1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5138"/>
            <a:ext cx="14478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 uiExpand="1" build="p"/>
      <p:bldP spid="11275" grpId="0" uiExpand="1" build="p"/>
      <p:bldP spid="112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>
            <a:extLst>
              <a:ext uri="{FF2B5EF4-FFF2-40B4-BE49-F238E27FC236}">
                <a16:creationId xmlns:a16="http://schemas.microsoft.com/office/drawing/2014/main" id="{9919B805-D103-4CDB-8694-AB7532A331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14288" y="-14288"/>
            <a:ext cx="9144001" cy="700088"/>
          </a:xfrm>
        </p:spPr>
        <p:txBody>
          <a:bodyPr/>
          <a:lstStyle/>
          <a:p>
            <a:pPr eaLnBrk="1" hangingPunct="1"/>
            <a:r>
              <a:rPr lang="en-US" altLang="en-US" sz="3600"/>
              <a:t>Names of Alkyl Substituents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5B2ABBE-27E4-4D30-9752-86DF979F2B6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79838" y="1196975"/>
            <a:ext cx="1511300" cy="51911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Alkane</a:t>
            </a:r>
            <a:endParaRPr lang="en-US" altLang="en-US" sz="240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FC147282-575A-488D-8B50-C3B286136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1006475"/>
            <a:ext cx="32686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 substituents</a:t>
            </a:r>
          </a:p>
        </p:txBody>
      </p:sp>
      <p:sp>
        <p:nvSpPr>
          <p:cNvPr id="178181" name="Text Box 6">
            <a:extLst>
              <a:ext uri="{FF2B5EF4-FFF2-40B4-BE49-F238E27FC236}">
                <a16:creationId xmlns:a16="http://schemas.microsoft.com/office/drawing/2014/main" id="{878E71E0-E587-4674-99E5-F248F0682F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1447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</a:t>
            </a:r>
          </a:p>
          <a:p>
            <a:pPr algn="ctr" eaLnBrk="1" hangingPunct="1">
              <a:lnSpc>
                <a:spcPct val="110000"/>
              </a:lnSpc>
            </a:pPr>
            <a:r>
              <a:rPr lang="en-US" alt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atoms</a:t>
            </a:r>
          </a:p>
        </p:txBody>
      </p:sp>
      <p:sp>
        <p:nvSpPr>
          <p:cNvPr id="178182" name="Rectangle 7">
            <a:extLst>
              <a:ext uri="{FF2B5EF4-FFF2-40B4-BE49-F238E27FC236}">
                <a16:creationId xmlns:a16="http://schemas.microsoft.com/office/drawing/2014/main" id="{83A855FC-E76E-42FF-AF95-CAA984B1D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24025"/>
            <a:ext cx="2438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1C8D7C9D-EC32-403C-9CE5-76B4BB203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733550"/>
            <a:ext cx="2590800" cy="196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 dirty="0"/>
              <a:t>-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CEDDD0EB-221E-423F-A1D4-B8AF6D711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5263" y="1724025"/>
            <a:ext cx="1100137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yl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</a:rPr>
              <a:t>But</a:t>
            </a:r>
            <a:r>
              <a:rPr lang="en-US" altLang="en-US"/>
              <a:t>yl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26173EE1-5A8F-4119-92C8-F48C77D8C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724025"/>
            <a:ext cx="16764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  <a:p>
            <a:pPr eaLnBrk="1" hangingPunct="1">
              <a:lnSpc>
                <a:spcPct val="110000"/>
              </a:lnSpc>
              <a:spcBef>
                <a:spcPct val="25000"/>
              </a:spcBef>
              <a:buClr>
                <a:srgbClr val="0000FF"/>
              </a:buClr>
            </a:pPr>
            <a:r>
              <a:rPr lang="en-US" altLang="en-US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ane</a:t>
            </a:r>
          </a:p>
        </p:txBody>
      </p:sp>
      <p:sp>
        <p:nvSpPr>
          <p:cNvPr id="178187" name="Text Box 18">
            <a:extLst>
              <a:ext uri="{FF2B5EF4-FFF2-40B4-BE49-F238E27FC236}">
                <a16:creationId xmlns:a16="http://schemas.microsoft.com/office/drawing/2014/main" id="{36C1DB7C-7E01-4CD3-8320-1BE357A0A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35138"/>
            <a:ext cx="1447800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25000"/>
              </a:spcBef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78188" name="Text Box 12">
            <a:extLst>
              <a:ext uri="{FF2B5EF4-FFF2-40B4-BE49-F238E27FC236}">
                <a16:creationId xmlns:a16="http://schemas.microsoft.com/office/drawing/2014/main" id="{A8AE0E83-AB75-4C05-B8E2-BECB2D64C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221163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CC0000"/>
                </a:solidFill>
              </a:rPr>
              <a:t>METHYL</a:t>
            </a:r>
            <a:r>
              <a:rPr lang="en-US" altLang="en-US"/>
              <a:t> Alcohol  </a:t>
            </a:r>
            <a:r>
              <a:rPr lang="en-US" altLang="en-US">
                <a:sym typeface="Wingdings" panose="05000000000000000000" pitchFamily="2" charset="2"/>
              </a:rPr>
              <a:t>  contains 1 carbon</a:t>
            </a:r>
          </a:p>
        </p:txBody>
      </p:sp>
      <p:sp>
        <p:nvSpPr>
          <p:cNvPr id="178189" name="Rectangle 13">
            <a:extLst>
              <a:ext uri="{FF2B5EF4-FFF2-40B4-BE49-F238E27FC236}">
                <a16:creationId xmlns:a16="http://schemas.microsoft.com/office/drawing/2014/main" id="{1320A6C4-C32A-499F-9889-F4C5FF8C1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CFF66"/>
                </a:solidFill>
              </a:rPr>
              <a:t>ETHYL</a:t>
            </a:r>
            <a:r>
              <a:rPr lang="en-US" altLang="en-US"/>
              <a:t> Alcohol  </a:t>
            </a:r>
            <a:r>
              <a:rPr lang="en-US" altLang="en-US">
                <a:sym typeface="Wingdings" panose="05000000000000000000" pitchFamily="2" charset="2"/>
              </a:rPr>
              <a:t>  contains 2 carbons</a:t>
            </a:r>
          </a:p>
        </p:txBody>
      </p:sp>
      <p:sp>
        <p:nvSpPr>
          <p:cNvPr id="178190" name="Rectangle 14">
            <a:extLst>
              <a:ext uri="{FF2B5EF4-FFF2-40B4-BE49-F238E27FC236}">
                <a16:creationId xmlns:a16="http://schemas.microsoft.com/office/drawing/2014/main" id="{6D8E9056-C676-4964-94B2-468B91235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419725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CC"/>
                </a:solidFill>
              </a:rPr>
              <a:t>PROPYL</a:t>
            </a:r>
            <a:r>
              <a:rPr lang="en-US" altLang="en-US"/>
              <a:t> Alcohol </a:t>
            </a:r>
            <a:r>
              <a:rPr lang="en-US" altLang="en-US">
                <a:sym typeface="Wingdings" panose="05000000000000000000" pitchFamily="2" charset="2"/>
              </a:rPr>
              <a:t>  contains 3 carbons</a:t>
            </a:r>
          </a:p>
        </p:txBody>
      </p:sp>
      <p:sp>
        <p:nvSpPr>
          <p:cNvPr id="178191" name="Rectangle 15">
            <a:extLst>
              <a:ext uri="{FF2B5EF4-FFF2-40B4-BE49-F238E27FC236}">
                <a16:creationId xmlns:a16="http://schemas.microsoft.com/office/drawing/2014/main" id="{0BD48B37-BE5E-4E4D-9342-6B397DC2C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5995988"/>
            <a:ext cx="5472112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FF6699"/>
                </a:solidFill>
              </a:rPr>
              <a:t>BUTYL</a:t>
            </a:r>
            <a:r>
              <a:rPr lang="en-US" altLang="en-US"/>
              <a:t> Alcohol </a:t>
            </a:r>
            <a:r>
              <a:rPr lang="en-US" altLang="en-US">
                <a:sym typeface="Wingdings" panose="05000000000000000000" pitchFamily="2" charset="2"/>
              </a:rPr>
              <a:t>  contains 4 carbons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8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78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8" grpId="0" animBg="1"/>
      <p:bldP spid="178189" grpId="0" animBg="1"/>
      <p:bldP spid="178190" grpId="0" animBg="1"/>
      <p:bldP spid="1781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>
            <a:extLst>
              <a:ext uri="{FF2B5EF4-FFF2-40B4-BE49-F238E27FC236}">
                <a16:creationId xmlns:a16="http://schemas.microsoft.com/office/drawing/2014/main" id="{9EB696EF-302D-401E-9342-2DC675D25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660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7635" name="Group 3">
            <a:extLst>
              <a:ext uri="{FF2B5EF4-FFF2-40B4-BE49-F238E27FC236}">
                <a16:creationId xmlns:a16="http://schemas.microsoft.com/office/drawing/2014/main" id="{244E30B7-C733-4566-8525-251BFED6DCAF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328613"/>
            <a:ext cx="1849437" cy="1951037"/>
            <a:chOff x="947" y="384"/>
            <a:chExt cx="1165" cy="1229"/>
          </a:xfrm>
        </p:grpSpPr>
        <p:sp>
          <p:nvSpPr>
            <p:cNvPr id="197636" name="Line 4">
              <a:extLst>
                <a:ext uri="{FF2B5EF4-FFF2-40B4-BE49-F238E27FC236}">
                  <a16:creationId xmlns:a16="http://schemas.microsoft.com/office/drawing/2014/main" id="{F900B1B8-8815-4915-981C-A50BE27AA4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7" y="10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7" name="Line 5">
              <a:extLst>
                <a:ext uri="{FF2B5EF4-FFF2-40B4-BE49-F238E27FC236}">
                  <a16:creationId xmlns:a16="http://schemas.microsoft.com/office/drawing/2014/main" id="{AAEAEAD4-E336-4C1B-9B67-EDA44A3D2A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5" y="100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8" name="Line 6">
              <a:extLst>
                <a:ext uri="{FF2B5EF4-FFF2-40B4-BE49-F238E27FC236}">
                  <a16:creationId xmlns:a16="http://schemas.microsoft.com/office/drawing/2014/main" id="{840D4B1A-EBDF-4B15-A771-9FFF3678053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51" y="12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39" name="Line 7">
              <a:extLst>
                <a:ext uri="{FF2B5EF4-FFF2-40B4-BE49-F238E27FC236}">
                  <a16:creationId xmlns:a16="http://schemas.microsoft.com/office/drawing/2014/main" id="{9B66E2A1-9984-4C16-8A36-07E67E8837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51" y="79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40" name="Text Box 8">
              <a:extLst>
                <a:ext uri="{FF2B5EF4-FFF2-40B4-BE49-F238E27FC236}">
                  <a16:creationId xmlns:a16="http://schemas.microsoft.com/office/drawing/2014/main" id="{4C994B9D-B75E-4F25-A1DC-2F59CB5835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81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41" name="Text Box 9">
              <a:extLst>
                <a:ext uri="{FF2B5EF4-FFF2-40B4-BE49-F238E27FC236}">
                  <a16:creationId xmlns:a16="http://schemas.microsoft.com/office/drawing/2014/main" id="{723F181B-3132-4CE0-90EB-B9872C6E81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1" y="81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42" name="Text Box 10">
              <a:extLst>
                <a:ext uri="{FF2B5EF4-FFF2-40B4-BE49-F238E27FC236}">
                  <a16:creationId xmlns:a16="http://schemas.microsoft.com/office/drawing/2014/main" id="{98B5D3D0-5F8E-4C78-8B4C-BC1DD3C3F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38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43" name="Text Box 11">
              <a:extLst>
                <a:ext uri="{FF2B5EF4-FFF2-40B4-BE49-F238E27FC236}">
                  <a16:creationId xmlns:a16="http://schemas.microsoft.com/office/drawing/2014/main" id="{F0E1853B-BBAA-4C22-9B7B-713F69CDBA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9" y="12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44" name="Text Box 12">
              <a:extLst>
                <a:ext uri="{FF2B5EF4-FFF2-40B4-BE49-F238E27FC236}">
                  <a16:creationId xmlns:a16="http://schemas.microsoft.com/office/drawing/2014/main" id="{05893C1C-212D-4363-A4AA-6B3B384E70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7" y="81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197645" name="Text Box 13">
            <a:extLst>
              <a:ext uri="{FF2B5EF4-FFF2-40B4-BE49-F238E27FC236}">
                <a16:creationId xmlns:a16="http://schemas.microsoft.com/office/drawing/2014/main" id="{913F60D1-B386-4439-B1A7-5104B16A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813" y="2441575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Methane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197722" name="Group 90">
            <a:extLst>
              <a:ext uri="{FF2B5EF4-FFF2-40B4-BE49-F238E27FC236}">
                <a16:creationId xmlns:a16="http://schemas.microsoft.com/office/drawing/2014/main" id="{B7BA5A5C-8050-4F28-81C2-C26D74AB22DD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404813"/>
            <a:ext cx="2535237" cy="2057400"/>
            <a:chOff x="3555" y="162"/>
            <a:chExt cx="1597" cy="1296"/>
          </a:xfrm>
        </p:grpSpPr>
        <p:sp>
          <p:nvSpPr>
            <p:cNvPr id="197648" name="Text Box 16">
              <a:extLst>
                <a:ext uri="{FF2B5EF4-FFF2-40B4-BE49-F238E27FC236}">
                  <a16:creationId xmlns:a16="http://schemas.microsoft.com/office/drawing/2014/main" id="{F0AB8CB1-BB7E-4844-BF55-DE73B8D9C5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9" y="66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50" name="Text Box 18">
              <a:extLst>
                <a:ext uri="{FF2B5EF4-FFF2-40B4-BE49-F238E27FC236}">
                  <a16:creationId xmlns:a16="http://schemas.microsoft.com/office/drawing/2014/main" id="{0CC557A7-6207-4337-9557-A57D5DE83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5" y="6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51" name="Text Box 19">
              <a:extLst>
                <a:ext uri="{FF2B5EF4-FFF2-40B4-BE49-F238E27FC236}">
                  <a16:creationId xmlns:a16="http://schemas.microsoft.com/office/drawing/2014/main" id="{6D22547E-651E-435F-AB64-1CCD0C52F0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7" y="6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53" name="Line 21">
              <a:extLst>
                <a:ext uri="{FF2B5EF4-FFF2-40B4-BE49-F238E27FC236}">
                  <a16:creationId xmlns:a16="http://schemas.microsoft.com/office/drawing/2014/main" id="{E2CF6ECC-F0A9-4B0E-9DE9-DD27F82929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8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4" name="Line 22">
              <a:extLst>
                <a:ext uri="{FF2B5EF4-FFF2-40B4-BE49-F238E27FC236}">
                  <a16:creationId xmlns:a16="http://schemas.microsoft.com/office/drawing/2014/main" id="{D6E64D27-1C57-4411-BFDC-B7E797C08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8" y="8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5" name="Line 23">
              <a:extLst>
                <a:ext uri="{FF2B5EF4-FFF2-40B4-BE49-F238E27FC236}">
                  <a16:creationId xmlns:a16="http://schemas.microsoft.com/office/drawing/2014/main" id="{4B6A05A0-580F-4D6F-A402-2D47EE9DD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0" y="83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7" name="Line 25">
              <a:extLst>
                <a:ext uri="{FF2B5EF4-FFF2-40B4-BE49-F238E27FC236}">
                  <a16:creationId xmlns:a16="http://schemas.microsoft.com/office/drawing/2014/main" id="{8EC908FF-0758-410A-8729-D146C2A60F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56" y="57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58" name="Line 26">
              <a:extLst>
                <a:ext uri="{FF2B5EF4-FFF2-40B4-BE49-F238E27FC236}">
                  <a16:creationId xmlns:a16="http://schemas.microsoft.com/office/drawing/2014/main" id="{781C73A7-3A57-4F1A-8B08-00B9A3BA53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72" y="57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3" name="Line 31">
              <a:extLst>
                <a:ext uri="{FF2B5EF4-FFF2-40B4-BE49-F238E27FC236}">
                  <a16:creationId xmlns:a16="http://schemas.microsoft.com/office/drawing/2014/main" id="{93AACE0A-F469-45A3-AC4F-98FC7C7201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72" y="1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4" name="Line 32">
              <a:extLst>
                <a:ext uri="{FF2B5EF4-FFF2-40B4-BE49-F238E27FC236}">
                  <a16:creationId xmlns:a16="http://schemas.microsoft.com/office/drawing/2014/main" id="{862A825B-8742-4F48-B407-03F9B8D725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504" y="105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66" name="Text Box 34">
              <a:extLst>
                <a:ext uri="{FF2B5EF4-FFF2-40B4-BE49-F238E27FC236}">
                  <a16:creationId xmlns:a16="http://schemas.microsoft.com/office/drawing/2014/main" id="{7D9231B9-4E5A-4E8C-8AE6-A8D78C607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093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67" name="Text Box 35">
              <a:extLst>
                <a:ext uri="{FF2B5EF4-FFF2-40B4-BE49-F238E27FC236}">
                  <a16:creationId xmlns:a16="http://schemas.microsoft.com/office/drawing/2014/main" id="{4346F85B-501D-4FBC-AC43-7EA51EF6C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2" y="107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68" name="Text Box 36">
              <a:extLst>
                <a:ext uri="{FF2B5EF4-FFF2-40B4-BE49-F238E27FC236}">
                  <a16:creationId xmlns:a16="http://schemas.microsoft.com/office/drawing/2014/main" id="{8C5DE50D-76A2-4126-8CD4-E5FF39C0D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1" y="64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69" name="Text Box 37">
              <a:extLst>
                <a:ext uri="{FF2B5EF4-FFF2-40B4-BE49-F238E27FC236}">
                  <a16:creationId xmlns:a16="http://schemas.microsoft.com/office/drawing/2014/main" id="{E210360D-F13C-4593-B8A3-0FECD609E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" y="16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70" name="Text Box 38">
              <a:extLst>
                <a:ext uri="{FF2B5EF4-FFF2-40B4-BE49-F238E27FC236}">
                  <a16:creationId xmlns:a16="http://schemas.microsoft.com/office/drawing/2014/main" id="{499C409D-B163-4500-AD24-78D58D3BD3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" y="16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51242" name="Text Box 42">
            <a:extLst>
              <a:ext uri="{FF2B5EF4-FFF2-40B4-BE49-F238E27FC236}">
                <a16:creationId xmlns:a16="http://schemas.microsoft.com/office/drawing/2014/main" id="{C2C394BC-FCA6-47DC-9EE4-809A033A1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24209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Ethane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243" name="Text Box 43">
            <a:extLst>
              <a:ext uri="{FF2B5EF4-FFF2-40B4-BE49-F238E27FC236}">
                <a16:creationId xmlns:a16="http://schemas.microsoft.com/office/drawing/2014/main" id="{76BCA917-5992-4F1F-BA65-B35EA4E99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13" y="5373688"/>
            <a:ext cx="145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Ethyl group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244" name="Text Box 44">
            <a:extLst>
              <a:ext uri="{FF2B5EF4-FFF2-40B4-BE49-F238E27FC236}">
                <a16:creationId xmlns:a16="http://schemas.microsoft.com/office/drawing/2014/main" id="{5B4BF3BB-D033-454D-B146-BBEAB4FB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33400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Methyl group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51245" name="Group 45">
            <a:extLst>
              <a:ext uri="{FF2B5EF4-FFF2-40B4-BE49-F238E27FC236}">
                <a16:creationId xmlns:a16="http://schemas.microsoft.com/office/drawing/2014/main" id="{B61CD46C-983C-4882-ACE4-F7F996C4EF15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344863"/>
            <a:ext cx="1925638" cy="1951037"/>
            <a:chOff x="816" y="2256"/>
            <a:chExt cx="1213" cy="1229"/>
          </a:xfrm>
        </p:grpSpPr>
        <p:sp>
          <p:nvSpPr>
            <p:cNvPr id="197678" name="Line 46">
              <a:extLst>
                <a:ext uri="{FF2B5EF4-FFF2-40B4-BE49-F238E27FC236}">
                  <a16:creationId xmlns:a16="http://schemas.microsoft.com/office/drawing/2014/main" id="{FD2D55B4-4125-4326-8FC9-FDC2658A3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79" name="Line 47">
              <a:extLst>
                <a:ext uri="{FF2B5EF4-FFF2-40B4-BE49-F238E27FC236}">
                  <a16:creationId xmlns:a16="http://schemas.microsoft.com/office/drawing/2014/main" id="{62863032-67CB-48AB-9528-D936E2E78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88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0" name="Line 48">
              <a:extLst>
                <a:ext uri="{FF2B5EF4-FFF2-40B4-BE49-F238E27FC236}">
                  <a16:creationId xmlns:a16="http://schemas.microsoft.com/office/drawing/2014/main" id="{22E0D514-9CCE-488C-8B28-43D67769EAC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309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1" name="Line 49">
              <a:extLst>
                <a:ext uri="{FF2B5EF4-FFF2-40B4-BE49-F238E27FC236}">
                  <a16:creationId xmlns:a16="http://schemas.microsoft.com/office/drawing/2014/main" id="{0F18C120-C80F-44E0-8049-F21124C4018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266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682" name="Text Box 50">
              <a:extLst>
                <a:ext uri="{FF2B5EF4-FFF2-40B4-BE49-F238E27FC236}">
                  <a16:creationId xmlns:a16="http://schemas.microsoft.com/office/drawing/2014/main" id="{7DF99136-EBBC-41AC-AE73-5110A881BA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68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683" name="Text Box 51">
              <a:extLst>
                <a:ext uri="{FF2B5EF4-FFF2-40B4-BE49-F238E27FC236}">
                  <a16:creationId xmlns:a16="http://schemas.microsoft.com/office/drawing/2014/main" id="{E439FCB5-4767-424E-B327-B32251A8D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68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84" name="Text Box 52">
              <a:extLst>
                <a:ext uri="{FF2B5EF4-FFF2-40B4-BE49-F238E27FC236}">
                  <a16:creationId xmlns:a16="http://schemas.microsoft.com/office/drawing/2014/main" id="{A7506DB7-C914-41EF-971B-ABDE925B7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256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85" name="Text Box 53">
              <a:extLst>
                <a:ext uri="{FF2B5EF4-FFF2-40B4-BE49-F238E27FC236}">
                  <a16:creationId xmlns:a16="http://schemas.microsoft.com/office/drawing/2014/main" id="{8BBA47A8-A8F2-407A-8538-9D26E85E8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12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7686" name="Rectangle 54">
              <a:extLst>
                <a:ext uri="{FF2B5EF4-FFF2-40B4-BE49-F238E27FC236}">
                  <a16:creationId xmlns:a16="http://schemas.microsoft.com/office/drawing/2014/main" id="{1B40FCC9-0819-4DAA-9245-4263B20E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28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255" name="Group 55">
            <a:extLst>
              <a:ext uri="{FF2B5EF4-FFF2-40B4-BE49-F238E27FC236}">
                <a16:creationId xmlns:a16="http://schemas.microsoft.com/office/drawing/2014/main" id="{B01CBE3F-E1FA-483D-990C-E188CC17B137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3865563"/>
            <a:ext cx="641350" cy="990600"/>
            <a:chOff x="768" y="2592"/>
            <a:chExt cx="432" cy="624"/>
          </a:xfrm>
        </p:grpSpPr>
        <p:sp>
          <p:nvSpPr>
            <p:cNvPr id="197688" name="Rectangle 56">
              <a:extLst>
                <a:ext uri="{FF2B5EF4-FFF2-40B4-BE49-F238E27FC236}">
                  <a16:creationId xmlns:a16="http://schemas.microsoft.com/office/drawing/2014/main" id="{975D5023-04C6-4796-AC8D-0CC0A55C4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689" name="Text Box 57">
              <a:extLst>
                <a:ext uri="{FF2B5EF4-FFF2-40B4-BE49-F238E27FC236}">
                  <a16:creationId xmlns:a16="http://schemas.microsoft.com/office/drawing/2014/main" id="{660B8DC1-C7BC-4F07-A029-97DAB78CA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51288" name="Text Box 88">
            <a:extLst>
              <a:ext uri="{FF2B5EF4-FFF2-40B4-BE49-F238E27FC236}">
                <a16:creationId xmlns:a16="http://schemas.microsoft.com/office/drawing/2014/main" id="{D8618960-CE31-410D-87D5-AF0A8BEA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135937" cy="27717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R is an alkyl group of any other C atom or arrangement of C atoms for the rest of the organic molecule</a:t>
            </a:r>
          </a:p>
        </p:txBody>
      </p:sp>
      <p:grpSp>
        <p:nvGrpSpPr>
          <p:cNvPr id="197757" name="Group 125">
            <a:extLst>
              <a:ext uri="{FF2B5EF4-FFF2-40B4-BE49-F238E27FC236}">
                <a16:creationId xmlns:a16="http://schemas.microsoft.com/office/drawing/2014/main" id="{1BAFE464-A595-4276-8B4B-413EA176D6FC}"/>
              </a:ext>
            </a:extLst>
          </p:cNvPr>
          <p:cNvGrpSpPr>
            <a:grpSpLocks/>
          </p:cNvGrpSpPr>
          <p:nvPr/>
        </p:nvGrpSpPr>
        <p:grpSpPr bwMode="auto">
          <a:xfrm>
            <a:off x="4402138" y="3281363"/>
            <a:ext cx="2590800" cy="2027237"/>
            <a:chOff x="2773" y="2067"/>
            <a:chExt cx="1632" cy="1277"/>
          </a:xfrm>
        </p:grpSpPr>
        <p:sp>
          <p:nvSpPr>
            <p:cNvPr id="197728" name="Text Box 61">
              <a:extLst>
                <a:ext uri="{FF2B5EF4-FFF2-40B4-BE49-F238E27FC236}">
                  <a16:creationId xmlns:a16="http://schemas.microsoft.com/office/drawing/2014/main" id="{01A4A642-016D-4A5C-9739-6E8756743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3" y="254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7729" name="Text Box 62">
              <a:extLst>
                <a:ext uri="{FF2B5EF4-FFF2-40B4-BE49-F238E27FC236}">
                  <a16:creationId xmlns:a16="http://schemas.microsoft.com/office/drawing/2014/main" id="{4022EAF5-01A5-461E-A38D-BE7049781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2" y="254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97753" name="Group 121">
              <a:extLst>
                <a:ext uri="{FF2B5EF4-FFF2-40B4-BE49-F238E27FC236}">
                  <a16:creationId xmlns:a16="http://schemas.microsoft.com/office/drawing/2014/main" id="{DAA7972A-08A5-4EB3-BBDD-863D6BA3D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3" y="2067"/>
              <a:ext cx="1632" cy="1277"/>
              <a:chOff x="2773" y="2067"/>
              <a:chExt cx="1632" cy="1277"/>
            </a:xfrm>
          </p:grpSpPr>
          <p:sp>
            <p:nvSpPr>
              <p:cNvPr id="197726" name="Text Box 59">
                <a:extLst>
                  <a:ext uri="{FF2B5EF4-FFF2-40B4-BE49-F238E27FC236}">
                    <a16:creationId xmlns:a16="http://schemas.microsoft.com/office/drawing/2014/main" id="{2AEDDCDA-BBD5-4611-9060-84045CFF12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3" y="2979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30" name="Text Box 63">
                <a:extLst>
                  <a:ext uri="{FF2B5EF4-FFF2-40B4-BE49-F238E27FC236}">
                    <a16:creationId xmlns:a16="http://schemas.microsoft.com/office/drawing/2014/main" id="{2AA319C5-6209-45B0-B050-5B67E9295D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4" y="2547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31" name="Line 64">
                <a:extLst>
                  <a:ext uri="{FF2B5EF4-FFF2-40B4-BE49-F238E27FC236}">
                    <a16:creationId xmlns:a16="http://schemas.microsoft.com/office/drawing/2014/main" id="{78F0DE51-5109-4C86-87A5-83E593A0B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41" y="273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2" name="Line 65">
                <a:extLst>
                  <a:ext uri="{FF2B5EF4-FFF2-40B4-BE49-F238E27FC236}">
                    <a16:creationId xmlns:a16="http://schemas.microsoft.com/office/drawing/2014/main" id="{3F64964F-326C-4239-9439-DD28BBBD38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3" y="273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5" name="Line 68">
                <a:extLst>
                  <a:ext uri="{FF2B5EF4-FFF2-40B4-BE49-F238E27FC236}">
                    <a16:creationId xmlns:a16="http://schemas.microsoft.com/office/drawing/2014/main" id="{2ADC2196-613E-4AE9-BF1D-5000E113A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9" y="2739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8" name="Line 71">
                <a:extLst>
                  <a:ext uri="{FF2B5EF4-FFF2-40B4-BE49-F238E27FC236}">
                    <a16:creationId xmlns:a16="http://schemas.microsoft.com/office/drawing/2014/main" id="{DCBEB0D5-74D0-41CC-9999-D56E6598A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757" y="247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39" name="Line 72">
                <a:extLst>
                  <a:ext uri="{FF2B5EF4-FFF2-40B4-BE49-F238E27FC236}">
                    <a16:creationId xmlns:a16="http://schemas.microsoft.com/office/drawing/2014/main" id="{C1AA0D45-3CB3-4D04-9C73-867620A42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325" y="247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0" name="Line 73">
                <a:extLst>
                  <a:ext uri="{FF2B5EF4-FFF2-40B4-BE49-F238E27FC236}">
                    <a16:creationId xmlns:a16="http://schemas.microsoft.com/office/drawing/2014/main" id="{66B95BFE-E1B8-4AC7-A31C-4E7303B41F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307" y="29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1" name="Line 74">
                <a:extLst>
                  <a:ext uri="{FF2B5EF4-FFF2-40B4-BE49-F238E27FC236}">
                    <a16:creationId xmlns:a16="http://schemas.microsoft.com/office/drawing/2014/main" id="{95BFF561-6067-4921-8E78-D3E245E6E7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3757" y="2955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44" name="Text Box 77">
                <a:extLst>
                  <a:ext uri="{FF2B5EF4-FFF2-40B4-BE49-F238E27FC236}">
                    <a16:creationId xmlns:a16="http://schemas.microsoft.com/office/drawing/2014/main" id="{636D2577-514E-404D-8F11-3687DA4C18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" y="2979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50" name="Text Box 83">
                <a:extLst>
                  <a:ext uri="{FF2B5EF4-FFF2-40B4-BE49-F238E27FC236}">
                    <a16:creationId xmlns:a16="http://schemas.microsoft.com/office/drawing/2014/main" id="{C08A5160-6A83-4370-8303-5D657A2E92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" y="2067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51" name="Text Box 84">
                <a:extLst>
                  <a:ext uri="{FF2B5EF4-FFF2-40B4-BE49-F238E27FC236}">
                    <a16:creationId xmlns:a16="http://schemas.microsoft.com/office/drawing/2014/main" id="{655F5BCE-9C30-4BB5-ACDB-770CE43FA3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53" y="2086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7752" name="Text Box 85">
                <a:extLst>
                  <a:ext uri="{FF2B5EF4-FFF2-40B4-BE49-F238E27FC236}">
                    <a16:creationId xmlns:a16="http://schemas.microsoft.com/office/drawing/2014/main" id="{98835579-3A31-4274-B449-5A95E80B48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73" y="2547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51289" name="Group 89">
            <a:extLst>
              <a:ext uri="{FF2B5EF4-FFF2-40B4-BE49-F238E27FC236}">
                <a16:creationId xmlns:a16="http://schemas.microsoft.com/office/drawing/2014/main" id="{2676D22B-AD2E-4D0A-ABC3-E2D8116CF37C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886200"/>
            <a:ext cx="641350" cy="990600"/>
            <a:chOff x="768" y="2592"/>
            <a:chExt cx="432" cy="624"/>
          </a:xfrm>
        </p:grpSpPr>
        <p:sp>
          <p:nvSpPr>
            <p:cNvPr id="197755" name="Rectangle 90">
              <a:extLst>
                <a:ext uri="{FF2B5EF4-FFF2-40B4-BE49-F238E27FC236}">
                  <a16:creationId xmlns:a16="http://schemas.microsoft.com/office/drawing/2014/main" id="{DADD292D-BACF-4109-AFEF-7F2AFA6EB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756" name="Text Box 91">
              <a:extLst>
                <a:ext uri="{FF2B5EF4-FFF2-40B4-BE49-F238E27FC236}">
                  <a16:creationId xmlns:a16="http://schemas.microsoft.com/office/drawing/2014/main" id="{D3195812-AF92-4561-BBFA-997D9167A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7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7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2" grpId="0"/>
      <p:bldP spid="51243" grpId="0"/>
      <p:bldP spid="51244" grpId="0"/>
      <p:bldP spid="512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>
            <a:extLst>
              <a:ext uri="{FF2B5EF4-FFF2-40B4-BE49-F238E27FC236}">
                <a16:creationId xmlns:a16="http://schemas.microsoft.com/office/drawing/2014/main" id="{A802E4FF-B163-49EA-8599-04147F255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66040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214" name="Group 14">
            <a:extLst>
              <a:ext uri="{FF2B5EF4-FFF2-40B4-BE49-F238E27FC236}">
                <a16:creationId xmlns:a16="http://schemas.microsoft.com/office/drawing/2014/main" id="{6F982565-1E66-4584-8DB2-A21843A205A8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260350"/>
            <a:ext cx="3906838" cy="2057400"/>
            <a:chOff x="-397" y="3168"/>
            <a:chExt cx="2461" cy="1296"/>
          </a:xfrm>
        </p:grpSpPr>
        <p:sp>
          <p:nvSpPr>
            <p:cNvPr id="199695" name="Text Box 15">
              <a:extLst>
                <a:ext uri="{FF2B5EF4-FFF2-40B4-BE49-F238E27FC236}">
                  <a16:creationId xmlns:a16="http://schemas.microsoft.com/office/drawing/2014/main" id="{D1E3C76C-BE44-4C46-859E-602F46257E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0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696" name="Text Box 16">
              <a:extLst>
                <a:ext uri="{FF2B5EF4-FFF2-40B4-BE49-F238E27FC236}">
                  <a16:creationId xmlns:a16="http://schemas.microsoft.com/office/drawing/2014/main" id="{79570D84-0784-4520-A556-5974FA7878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1" y="366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7" name="Text Box 17">
              <a:extLst>
                <a:ext uri="{FF2B5EF4-FFF2-40B4-BE49-F238E27FC236}">
                  <a16:creationId xmlns:a16="http://schemas.microsoft.com/office/drawing/2014/main" id="{95CFB41D-D735-41C8-BCC5-F1AFE1FBF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8" name="Text Box 18">
              <a:extLst>
                <a:ext uri="{FF2B5EF4-FFF2-40B4-BE49-F238E27FC236}">
                  <a16:creationId xmlns:a16="http://schemas.microsoft.com/office/drawing/2014/main" id="{7057EF80-56DD-4ECE-9892-EA2427E53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699" name="Text Box 19">
              <a:extLst>
                <a:ext uri="{FF2B5EF4-FFF2-40B4-BE49-F238E27FC236}">
                  <a16:creationId xmlns:a16="http://schemas.microsoft.com/office/drawing/2014/main" id="{414F4B96-0D69-4536-8A2D-77B6FBF8A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00" name="Line 20">
              <a:extLst>
                <a:ext uri="{FF2B5EF4-FFF2-40B4-BE49-F238E27FC236}">
                  <a16:creationId xmlns:a16="http://schemas.microsoft.com/office/drawing/2014/main" id="{38ABE38B-4351-4347-83C7-0E713F06AA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1" name="Line 21">
              <a:extLst>
                <a:ext uri="{FF2B5EF4-FFF2-40B4-BE49-F238E27FC236}">
                  <a16:creationId xmlns:a16="http://schemas.microsoft.com/office/drawing/2014/main" id="{15BF16E2-21E3-4566-9F62-AC3C751C98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2" name="Line 22">
              <a:extLst>
                <a:ext uri="{FF2B5EF4-FFF2-40B4-BE49-F238E27FC236}">
                  <a16:creationId xmlns:a16="http://schemas.microsoft.com/office/drawing/2014/main" id="{0031E2E1-25DE-4718-9FB4-87A9D986D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3" name="Line 23">
              <a:extLst>
                <a:ext uri="{FF2B5EF4-FFF2-40B4-BE49-F238E27FC236}">
                  <a16:creationId xmlns:a16="http://schemas.microsoft.com/office/drawing/2014/main" id="{C41B0874-EFA8-469E-B210-C207268B7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4" name="Line 24">
              <a:extLst>
                <a:ext uri="{FF2B5EF4-FFF2-40B4-BE49-F238E27FC236}">
                  <a16:creationId xmlns:a16="http://schemas.microsoft.com/office/drawing/2014/main" id="{ABFDF710-5976-44E1-B94E-AF7EC4594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96" y="38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5" name="Line 25">
              <a:extLst>
                <a:ext uri="{FF2B5EF4-FFF2-40B4-BE49-F238E27FC236}">
                  <a16:creationId xmlns:a16="http://schemas.microsoft.com/office/drawing/2014/main" id="{9428EB3B-773B-4026-BA2B-591B4F8C35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368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6" name="Line 26">
              <a:extLst>
                <a:ext uri="{FF2B5EF4-FFF2-40B4-BE49-F238E27FC236}">
                  <a16:creationId xmlns:a16="http://schemas.microsoft.com/office/drawing/2014/main" id="{47473ECA-29EC-414C-857E-A2D6FF53402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984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7" name="Line 27">
              <a:extLst>
                <a:ext uri="{FF2B5EF4-FFF2-40B4-BE49-F238E27FC236}">
                  <a16:creationId xmlns:a16="http://schemas.microsoft.com/office/drawing/2014/main" id="{C8A2EFCB-E2DB-4DA0-8C71-5E2CDF8645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52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8" name="Line 28">
              <a:extLst>
                <a:ext uri="{FF2B5EF4-FFF2-40B4-BE49-F238E27FC236}">
                  <a16:creationId xmlns:a16="http://schemas.microsoft.com/office/drawing/2014/main" id="{2C9D0AE8-B748-4851-B201-8F73B727F76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" y="357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9" name="Line 29">
              <a:extLst>
                <a:ext uri="{FF2B5EF4-FFF2-40B4-BE49-F238E27FC236}">
                  <a16:creationId xmlns:a16="http://schemas.microsoft.com/office/drawing/2014/main" id="{B5C41B16-4F56-4D3C-B3FD-E0F93DDD90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20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0" name="Line 30">
              <a:extLst>
                <a:ext uri="{FF2B5EF4-FFF2-40B4-BE49-F238E27FC236}">
                  <a16:creationId xmlns:a16="http://schemas.microsoft.com/office/drawing/2014/main" id="{6E46EFFA-785C-4983-8117-342B3AC4BF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52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1" name="Line 31">
              <a:extLst>
                <a:ext uri="{FF2B5EF4-FFF2-40B4-BE49-F238E27FC236}">
                  <a16:creationId xmlns:a16="http://schemas.microsoft.com/office/drawing/2014/main" id="{6AA7FFBE-70FF-49DC-94F0-9A29BA0199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984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2" name="Line 32">
              <a:extLst>
                <a:ext uri="{FF2B5EF4-FFF2-40B4-BE49-F238E27FC236}">
                  <a16:creationId xmlns:a16="http://schemas.microsoft.com/office/drawing/2014/main" id="{98AC00FB-3C42-45EB-B5D8-6F95DC8105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6" y="40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3" name="Text Box 33">
              <a:extLst>
                <a:ext uri="{FF2B5EF4-FFF2-40B4-BE49-F238E27FC236}">
                  <a16:creationId xmlns:a16="http://schemas.microsoft.com/office/drawing/2014/main" id="{6B4176FE-FF47-46B7-B5B1-F66E6BAAE9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40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4" name="Text Box 34">
              <a:extLst>
                <a:ext uri="{FF2B5EF4-FFF2-40B4-BE49-F238E27FC236}">
                  <a16:creationId xmlns:a16="http://schemas.microsoft.com/office/drawing/2014/main" id="{A286A17B-DEA4-4AC9-B3A4-B2D0DF910B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4099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5" name="Text Box 35">
              <a:extLst>
                <a:ext uri="{FF2B5EF4-FFF2-40B4-BE49-F238E27FC236}">
                  <a16:creationId xmlns:a16="http://schemas.microsoft.com/office/drawing/2014/main" id="{976FBAC5-1EAA-4284-B3C0-C12A8BC74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408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6" name="Text Box 36">
              <a:extLst>
                <a:ext uri="{FF2B5EF4-FFF2-40B4-BE49-F238E27FC236}">
                  <a16:creationId xmlns:a16="http://schemas.microsoft.com/office/drawing/2014/main" id="{7F2D0948-D937-4A61-9DBD-6146E6343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7" name="Text Box 37">
              <a:extLst>
                <a:ext uri="{FF2B5EF4-FFF2-40B4-BE49-F238E27FC236}">
                  <a16:creationId xmlns:a16="http://schemas.microsoft.com/office/drawing/2014/main" id="{A6445639-ACB0-4031-AA12-BE961EEDE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16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8" name="Text Box 38">
              <a:extLst>
                <a:ext uri="{FF2B5EF4-FFF2-40B4-BE49-F238E27FC236}">
                  <a16:creationId xmlns:a16="http://schemas.microsoft.com/office/drawing/2014/main" id="{18C22213-C4F2-499B-9759-5452BC708D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16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19" name="Text Box 39">
              <a:extLst>
                <a:ext uri="{FF2B5EF4-FFF2-40B4-BE49-F238E27FC236}">
                  <a16:creationId xmlns:a16="http://schemas.microsoft.com/office/drawing/2014/main" id="{8E9140DC-CBDC-40C6-B7F8-458D8A56B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16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20" name="Text Box 40">
              <a:extLst>
                <a:ext uri="{FF2B5EF4-FFF2-40B4-BE49-F238E27FC236}">
                  <a16:creationId xmlns:a16="http://schemas.microsoft.com/office/drawing/2014/main" id="{EA19B645-6420-45F7-A4EF-BBEE4640DA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3187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21" name="Text Box 41">
              <a:extLst>
                <a:ext uri="{FF2B5EF4-FFF2-40B4-BE49-F238E27FC236}">
                  <a16:creationId xmlns:a16="http://schemas.microsoft.com/office/drawing/2014/main" id="{A4392CA4-1767-458A-B18E-C9ACF10DA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97" y="364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51242" name="Text Box 42">
            <a:extLst>
              <a:ext uri="{FF2B5EF4-FFF2-40B4-BE49-F238E27FC236}">
                <a16:creationId xmlns:a16="http://schemas.microsoft.com/office/drawing/2014/main" id="{13212475-340D-4075-9E4B-3BAFDC142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24209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Butane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1243" name="Text Box 43">
            <a:extLst>
              <a:ext uri="{FF2B5EF4-FFF2-40B4-BE49-F238E27FC236}">
                <a16:creationId xmlns:a16="http://schemas.microsoft.com/office/drawing/2014/main" id="{A14C33DF-8399-4EFD-984A-753D24D09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8650" y="5376863"/>
            <a:ext cx="1530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Butyl group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51258" name="Group 58">
            <a:extLst>
              <a:ext uri="{FF2B5EF4-FFF2-40B4-BE49-F238E27FC236}">
                <a16:creationId xmlns:a16="http://schemas.microsoft.com/office/drawing/2014/main" id="{EF5BCC88-7722-4490-8F1C-EB2EA8EEA0FB}"/>
              </a:ext>
            </a:extLst>
          </p:cNvPr>
          <p:cNvGrpSpPr>
            <a:grpSpLocks/>
          </p:cNvGrpSpPr>
          <p:nvPr/>
        </p:nvGrpSpPr>
        <p:grpSpPr bwMode="auto">
          <a:xfrm>
            <a:off x="4402138" y="3281363"/>
            <a:ext cx="3962400" cy="2057400"/>
            <a:chOff x="2928" y="2352"/>
            <a:chExt cx="2496" cy="1296"/>
          </a:xfrm>
        </p:grpSpPr>
        <p:sp>
          <p:nvSpPr>
            <p:cNvPr id="199739" name="Text Box 59">
              <a:extLst>
                <a:ext uri="{FF2B5EF4-FFF2-40B4-BE49-F238E27FC236}">
                  <a16:creationId xmlns:a16="http://schemas.microsoft.com/office/drawing/2014/main" id="{FED60DFC-36AC-4243-B8A5-B1F2B4E5F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26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40" name="Text Box 60">
              <a:extLst>
                <a:ext uri="{FF2B5EF4-FFF2-40B4-BE49-F238E27FC236}">
                  <a16:creationId xmlns:a16="http://schemas.microsoft.com/office/drawing/2014/main" id="{0BA676AC-59EC-4387-B3C9-B113BA2E6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" y="285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1" name="Text Box 61">
              <a:extLst>
                <a:ext uri="{FF2B5EF4-FFF2-40B4-BE49-F238E27FC236}">
                  <a16:creationId xmlns:a16="http://schemas.microsoft.com/office/drawing/2014/main" id="{528A1857-AF8D-483B-A069-7D07531A0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2" name="Text Box 62">
              <a:extLst>
                <a:ext uri="{FF2B5EF4-FFF2-40B4-BE49-F238E27FC236}">
                  <a16:creationId xmlns:a16="http://schemas.microsoft.com/office/drawing/2014/main" id="{623CFCC1-9481-4F34-A32B-700B6317FA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7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3" name="Text Box 63">
              <a:extLst>
                <a:ext uri="{FF2B5EF4-FFF2-40B4-BE49-F238E27FC236}">
                  <a16:creationId xmlns:a16="http://schemas.microsoft.com/office/drawing/2014/main" id="{586F43DC-CC45-4C81-B550-95285952C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9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744" name="Line 64">
              <a:extLst>
                <a:ext uri="{FF2B5EF4-FFF2-40B4-BE49-F238E27FC236}">
                  <a16:creationId xmlns:a16="http://schemas.microsoft.com/office/drawing/2014/main" id="{31D1BA31-25B0-44A1-A7EA-AC0FED581D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5" name="Line 65">
              <a:extLst>
                <a:ext uri="{FF2B5EF4-FFF2-40B4-BE49-F238E27FC236}">
                  <a16:creationId xmlns:a16="http://schemas.microsoft.com/office/drawing/2014/main" id="{5A63B181-C8E1-4A86-9B45-6441F2FFB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6" name="Line 66">
              <a:extLst>
                <a:ext uri="{FF2B5EF4-FFF2-40B4-BE49-F238E27FC236}">
                  <a16:creationId xmlns:a16="http://schemas.microsoft.com/office/drawing/2014/main" id="{0EDBEE87-3AC3-4CBA-B19C-5E4BB3A39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7" name="Line 67">
              <a:extLst>
                <a:ext uri="{FF2B5EF4-FFF2-40B4-BE49-F238E27FC236}">
                  <a16:creationId xmlns:a16="http://schemas.microsoft.com/office/drawing/2014/main" id="{A7B60508-D83B-4B0B-8DD8-CD58F45D44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8" name="Line 68">
              <a:extLst>
                <a:ext uri="{FF2B5EF4-FFF2-40B4-BE49-F238E27FC236}">
                  <a16:creationId xmlns:a16="http://schemas.microsoft.com/office/drawing/2014/main" id="{05EEEFE7-A859-4815-B464-42273F99CF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024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9" name="Line 69">
              <a:extLst>
                <a:ext uri="{FF2B5EF4-FFF2-40B4-BE49-F238E27FC236}">
                  <a16:creationId xmlns:a16="http://schemas.microsoft.com/office/drawing/2014/main" id="{ACEC13B8-5722-4614-BB3A-66107716E3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728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0" name="Line 70">
              <a:extLst>
                <a:ext uri="{FF2B5EF4-FFF2-40B4-BE49-F238E27FC236}">
                  <a16:creationId xmlns:a16="http://schemas.microsoft.com/office/drawing/2014/main" id="{AD54FC4A-8947-4180-89A9-3A5D4D51C5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44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1" name="Line 71">
              <a:extLst>
                <a:ext uri="{FF2B5EF4-FFF2-40B4-BE49-F238E27FC236}">
                  <a16:creationId xmlns:a16="http://schemas.microsoft.com/office/drawing/2014/main" id="{5FB56E25-4E69-4A3D-9B8D-4F6D4BEF2C1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12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2" name="Line 72">
              <a:extLst>
                <a:ext uri="{FF2B5EF4-FFF2-40B4-BE49-F238E27FC236}">
                  <a16:creationId xmlns:a16="http://schemas.microsoft.com/office/drawing/2014/main" id="{A6DA79E9-7E6A-424C-BFEB-25DF8EE18C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80" y="276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3" name="Line 73">
              <a:extLst>
                <a:ext uri="{FF2B5EF4-FFF2-40B4-BE49-F238E27FC236}">
                  <a16:creationId xmlns:a16="http://schemas.microsoft.com/office/drawing/2014/main" id="{B63AD85A-E0A9-4B80-9CBA-3809CBB1F2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480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4" name="Line 74">
              <a:extLst>
                <a:ext uri="{FF2B5EF4-FFF2-40B4-BE49-F238E27FC236}">
                  <a16:creationId xmlns:a16="http://schemas.microsoft.com/office/drawing/2014/main" id="{1EAA6472-8EE0-4F2A-9709-6D9E232101A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912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5" name="Line 75">
              <a:extLst>
                <a:ext uri="{FF2B5EF4-FFF2-40B4-BE49-F238E27FC236}">
                  <a16:creationId xmlns:a16="http://schemas.microsoft.com/office/drawing/2014/main" id="{7BA14234-CFA9-4152-9712-90A2DC1998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44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6" name="Line 76">
              <a:extLst>
                <a:ext uri="{FF2B5EF4-FFF2-40B4-BE49-F238E27FC236}">
                  <a16:creationId xmlns:a16="http://schemas.microsoft.com/office/drawing/2014/main" id="{91237E2D-3AEA-4923-BA52-D494A8A14D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776" y="3240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7" name="Text Box 77">
              <a:extLst>
                <a:ext uri="{FF2B5EF4-FFF2-40B4-BE49-F238E27FC236}">
                  <a16:creationId xmlns:a16="http://schemas.microsoft.com/office/drawing/2014/main" id="{E0BF2C0A-47BE-4F43-914A-9C5A09BB9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26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58" name="Text Box 78">
              <a:extLst>
                <a:ext uri="{FF2B5EF4-FFF2-40B4-BE49-F238E27FC236}">
                  <a16:creationId xmlns:a16="http://schemas.microsoft.com/office/drawing/2014/main" id="{CDC217CF-B821-44EB-8008-776833182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83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59" name="Text Box 79">
              <a:extLst>
                <a:ext uri="{FF2B5EF4-FFF2-40B4-BE49-F238E27FC236}">
                  <a16:creationId xmlns:a16="http://schemas.microsoft.com/office/drawing/2014/main" id="{E9AF2EA5-487F-432B-92DA-2DBCDB9A3C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264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0" name="Text Box 80">
              <a:extLst>
                <a:ext uri="{FF2B5EF4-FFF2-40B4-BE49-F238E27FC236}">
                  <a16:creationId xmlns:a16="http://schemas.microsoft.com/office/drawing/2014/main" id="{B142A4C5-466F-43ED-8D3B-F353BA68E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3" y="283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1" name="Text Box 81">
              <a:extLst>
                <a:ext uri="{FF2B5EF4-FFF2-40B4-BE49-F238E27FC236}">
                  <a16:creationId xmlns:a16="http://schemas.microsoft.com/office/drawing/2014/main" id="{31B0B5AC-E340-416E-98D4-DAC7C9B53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" y="235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2" name="Text Box 82">
              <a:extLst>
                <a:ext uri="{FF2B5EF4-FFF2-40B4-BE49-F238E27FC236}">
                  <a16:creationId xmlns:a16="http://schemas.microsoft.com/office/drawing/2014/main" id="{67151DBF-DD25-4D33-88A4-4FA38BDBF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235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3" name="Text Box 83">
              <a:extLst>
                <a:ext uri="{FF2B5EF4-FFF2-40B4-BE49-F238E27FC236}">
                  <a16:creationId xmlns:a16="http://schemas.microsoft.com/office/drawing/2014/main" id="{E27BD86F-E4BF-4672-AAAF-E4AF6810D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235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4" name="Text Box 84">
              <a:extLst>
                <a:ext uri="{FF2B5EF4-FFF2-40B4-BE49-F238E27FC236}">
                  <a16:creationId xmlns:a16="http://schemas.microsoft.com/office/drawing/2014/main" id="{A9146013-496D-4627-BB84-5E2EBAB0C4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237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765" name="Text Box 85">
              <a:extLst>
                <a:ext uri="{FF2B5EF4-FFF2-40B4-BE49-F238E27FC236}">
                  <a16:creationId xmlns:a16="http://schemas.microsoft.com/office/drawing/2014/main" id="{9A9723A5-D141-48A1-AA6B-FE2034AF5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2832"/>
              <a:ext cx="25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51289" name="Group 89">
            <a:extLst>
              <a:ext uri="{FF2B5EF4-FFF2-40B4-BE49-F238E27FC236}">
                <a16:creationId xmlns:a16="http://schemas.microsoft.com/office/drawing/2014/main" id="{5D137719-78ED-422A-B87A-3FAB0BCCF040}"/>
              </a:ext>
            </a:extLst>
          </p:cNvPr>
          <p:cNvGrpSpPr>
            <a:grpSpLocks/>
          </p:cNvGrpSpPr>
          <p:nvPr/>
        </p:nvGrpSpPr>
        <p:grpSpPr bwMode="auto">
          <a:xfrm>
            <a:off x="4244975" y="3886200"/>
            <a:ext cx="641350" cy="990600"/>
            <a:chOff x="768" y="2592"/>
            <a:chExt cx="432" cy="624"/>
          </a:xfrm>
        </p:grpSpPr>
        <p:sp>
          <p:nvSpPr>
            <p:cNvPr id="199768" name="Rectangle 90">
              <a:extLst>
                <a:ext uri="{FF2B5EF4-FFF2-40B4-BE49-F238E27FC236}">
                  <a16:creationId xmlns:a16="http://schemas.microsoft.com/office/drawing/2014/main" id="{63D09BC6-83EE-4B9B-8D8A-73075AB3A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769" name="Text Box 91">
              <a:extLst>
                <a:ext uri="{FF2B5EF4-FFF2-40B4-BE49-F238E27FC236}">
                  <a16:creationId xmlns:a16="http://schemas.microsoft.com/office/drawing/2014/main" id="{A7DC75C9-3954-4D81-902D-2A2F98F171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2" name="Text Box 42">
            <a:extLst>
              <a:ext uri="{FF2B5EF4-FFF2-40B4-BE49-F238E27FC236}">
                <a16:creationId xmlns:a16="http://schemas.microsoft.com/office/drawing/2014/main" id="{AC5CF7DC-B382-43DF-8B50-BA360EC7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420938"/>
            <a:ext cx="1111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Propane </a:t>
            </a:r>
          </a:p>
          <a:p>
            <a:pPr algn="ctr" eaLnBrk="1" hangingPunct="1"/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aseline="-25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99827" name="Group 147">
            <a:extLst>
              <a:ext uri="{FF2B5EF4-FFF2-40B4-BE49-F238E27FC236}">
                <a16:creationId xmlns:a16="http://schemas.microsoft.com/office/drawing/2014/main" id="{DCFC806A-8BB2-4ADC-BB37-E9504571459B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333375"/>
            <a:ext cx="3221038" cy="2057400"/>
            <a:chOff x="158" y="210"/>
            <a:chExt cx="2029" cy="1296"/>
          </a:xfrm>
        </p:grpSpPr>
        <p:sp>
          <p:nvSpPr>
            <p:cNvPr id="199800" name="Text Box 15">
              <a:extLst>
                <a:ext uri="{FF2B5EF4-FFF2-40B4-BE49-F238E27FC236}">
                  <a16:creationId xmlns:a16="http://schemas.microsoft.com/office/drawing/2014/main" id="{F269A6CC-99C7-4A0C-BC15-1ADDCF2276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112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01" name="Text Box 16">
              <a:extLst>
                <a:ext uri="{FF2B5EF4-FFF2-40B4-BE49-F238E27FC236}">
                  <a16:creationId xmlns:a16="http://schemas.microsoft.com/office/drawing/2014/main" id="{F4E5C6C0-96B6-46F4-89F3-1F5C6D3758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" y="709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02" name="Text Box 17">
              <a:extLst>
                <a:ext uri="{FF2B5EF4-FFF2-40B4-BE49-F238E27FC236}">
                  <a16:creationId xmlns:a16="http://schemas.microsoft.com/office/drawing/2014/main" id="{FEF04960-B7B4-4B10-A382-7987F6F7AD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03" name="Text Box 18">
              <a:extLst>
                <a:ext uri="{FF2B5EF4-FFF2-40B4-BE49-F238E27FC236}">
                  <a16:creationId xmlns:a16="http://schemas.microsoft.com/office/drawing/2014/main" id="{7A04D3D3-21D6-4BD6-ABB2-D1AA70DB7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04" name="Text Box 19">
              <a:extLst>
                <a:ext uri="{FF2B5EF4-FFF2-40B4-BE49-F238E27FC236}">
                  <a16:creationId xmlns:a16="http://schemas.microsoft.com/office/drawing/2014/main" id="{54F87B76-918C-4B6D-BDBE-85C6A1D11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4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05" name="Line 20">
              <a:extLst>
                <a:ext uri="{FF2B5EF4-FFF2-40B4-BE49-F238E27FC236}">
                  <a16:creationId xmlns:a16="http://schemas.microsoft.com/office/drawing/2014/main" id="{97D2CBAF-A0F1-4B40-888E-FC687CCA16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91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6" name="Line 21">
              <a:extLst>
                <a:ext uri="{FF2B5EF4-FFF2-40B4-BE49-F238E27FC236}">
                  <a16:creationId xmlns:a16="http://schemas.microsoft.com/office/drawing/2014/main" id="{63EC159A-7880-455C-8E18-D3DC78A4A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3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7" name="Line 22">
              <a:extLst>
                <a:ext uri="{FF2B5EF4-FFF2-40B4-BE49-F238E27FC236}">
                  <a16:creationId xmlns:a16="http://schemas.microsoft.com/office/drawing/2014/main" id="{3DEFD509-4CD9-4E47-8E8E-79F2649F2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09" name="Line 24">
              <a:extLst>
                <a:ext uri="{FF2B5EF4-FFF2-40B4-BE49-F238E27FC236}">
                  <a16:creationId xmlns:a16="http://schemas.microsoft.com/office/drawing/2014/main" id="{6E28A098-EC8B-4A77-8537-46AD2392B3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" y="88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1" name="Line 26">
              <a:extLst>
                <a:ext uri="{FF2B5EF4-FFF2-40B4-BE49-F238E27FC236}">
                  <a16:creationId xmlns:a16="http://schemas.microsoft.com/office/drawing/2014/main" id="{78C57DB1-53A6-4109-90D6-1171241A5E5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39" y="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2" name="Line 27">
              <a:extLst>
                <a:ext uri="{FF2B5EF4-FFF2-40B4-BE49-F238E27FC236}">
                  <a16:creationId xmlns:a16="http://schemas.microsoft.com/office/drawing/2014/main" id="{0187E172-1DC0-4F0F-A2DD-A79DC4D6A0D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07" y="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3" name="Line 28">
              <a:extLst>
                <a:ext uri="{FF2B5EF4-FFF2-40B4-BE49-F238E27FC236}">
                  <a16:creationId xmlns:a16="http://schemas.microsoft.com/office/drawing/2014/main" id="{95DE8CF1-BED1-4AA7-A64F-55268C15257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75" y="61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4" name="Line 29">
              <a:extLst>
                <a:ext uri="{FF2B5EF4-FFF2-40B4-BE49-F238E27FC236}">
                  <a16:creationId xmlns:a16="http://schemas.microsoft.com/office/drawing/2014/main" id="{65341D37-01FC-4767-821D-29765DE793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75" y="109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5" name="Line 30">
              <a:extLst>
                <a:ext uri="{FF2B5EF4-FFF2-40B4-BE49-F238E27FC236}">
                  <a16:creationId xmlns:a16="http://schemas.microsoft.com/office/drawing/2014/main" id="{F0169802-AD5E-4C96-B314-D79BDF3662E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07" y="109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6" name="Line 31">
              <a:extLst>
                <a:ext uri="{FF2B5EF4-FFF2-40B4-BE49-F238E27FC236}">
                  <a16:creationId xmlns:a16="http://schemas.microsoft.com/office/drawing/2014/main" id="{B7644CCD-D84D-46B5-8A5E-36EF12F0AF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539" y="109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818" name="Text Box 33">
              <a:extLst>
                <a:ext uri="{FF2B5EF4-FFF2-40B4-BE49-F238E27FC236}">
                  <a16:creationId xmlns:a16="http://schemas.microsoft.com/office/drawing/2014/main" id="{8C76F585-3E5B-490A-8672-0B3FF3E87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1122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19" name="Text Box 34">
              <a:extLst>
                <a:ext uri="{FF2B5EF4-FFF2-40B4-BE49-F238E27FC236}">
                  <a16:creationId xmlns:a16="http://schemas.microsoft.com/office/drawing/2014/main" id="{6172E31C-0A8C-48BA-9A4B-FD2284792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1141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3" name="Text Box 38">
              <a:extLst>
                <a:ext uri="{FF2B5EF4-FFF2-40B4-BE49-F238E27FC236}">
                  <a16:creationId xmlns:a16="http://schemas.microsoft.com/office/drawing/2014/main" id="{F3950360-8138-4444-8CE6-45E98F4AB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7" y="21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4" name="Text Box 39">
              <a:extLst>
                <a:ext uri="{FF2B5EF4-FFF2-40B4-BE49-F238E27FC236}">
                  <a16:creationId xmlns:a16="http://schemas.microsoft.com/office/drawing/2014/main" id="{EBEAA4E3-DC7D-4103-83E3-C892A560C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5" y="21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5" name="Text Box 40">
              <a:extLst>
                <a:ext uri="{FF2B5EF4-FFF2-40B4-BE49-F238E27FC236}">
                  <a16:creationId xmlns:a16="http://schemas.microsoft.com/office/drawing/2014/main" id="{DC287519-1677-42E0-97D5-0514F56E9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" y="229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199826" name="Text Box 41">
              <a:extLst>
                <a:ext uri="{FF2B5EF4-FFF2-40B4-BE49-F238E27FC236}">
                  <a16:creationId xmlns:a16="http://schemas.microsoft.com/office/drawing/2014/main" id="{2AD2799F-8A37-4DFA-8BB7-5D7FA6969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690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199858" name="Group 178">
            <a:extLst>
              <a:ext uri="{FF2B5EF4-FFF2-40B4-BE49-F238E27FC236}">
                <a16:creationId xmlns:a16="http://schemas.microsoft.com/office/drawing/2014/main" id="{4F313DED-D757-43C5-9012-BF669002156C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3209925"/>
            <a:ext cx="3276600" cy="2022475"/>
            <a:chOff x="385" y="2022"/>
            <a:chExt cx="2064" cy="1274"/>
          </a:xfrm>
        </p:grpSpPr>
        <p:sp>
          <p:nvSpPr>
            <p:cNvPr id="199831" name="Text Box 61">
              <a:extLst>
                <a:ext uri="{FF2B5EF4-FFF2-40B4-BE49-F238E27FC236}">
                  <a16:creationId xmlns:a16="http://schemas.microsoft.com/office/drawing/2014/main" id="{FEAF9745-9453-487E-96BE-41A1B26322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5" y="247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32" name="Text Box 62">
              <a:extLst>
                <a:ext uri="{FF2B5EF4-FFF2-40B4-BE49-F238E27FC236}">
                  <a16:creationId xmlns:a16="http://schemas.microsoft.com/office/drawing/2014/main" id="{8C40926E-010D-4893-81E9-FB03CFF339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4" y="247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9833" name="Text Box 63">
              <a:extLst>
                <a:ext uri="{FF2B5EF4-FFF2-40B4-BE49-F238E27FC236}">
                  <a16:creationId xmlns:a16="http://schemas.microsoft.com/office/drawing/2014/main" id="{D256FFC6-5B0A-495A-984C-5D7B79171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6" y="2478"/>
              <a:ext cx="30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grpSp>
          <p:nvGrpSpPr>
            <p:cNvPr id="199857" name="Group 177">
              <a:extLst>
                <a:ext uri="{FF2B5EF4-FFF2-40B4-BE49-F238E27FC236}">
                  <a16:creationId xmlns:a16="http://schemas.microsoft.com/office/drawing/2014/main" id="{20C2FB96-1245-49D2-A616-F0054C13B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2022"/>
              <a:ext cx="2064" cy="1274"/>
              <a:chOff x="385" y="2022"/>
              <a:chExt cx="2064" cy="1274"/>
            </a:xfrm>
          </p:grpSpPr>
          <p:sp>
            <p:nvSpPr>
              <p:cNvPr id="199829" name="Text Box 59">
                <a:extLst>
                  <a:ext uri="{FF2B5EF4-FFF2-40B4-BE49-F238E27FC236}">
                    <a16:creationId xmlns:a16="http://schemas.microsoft.com/office/drawing/2014/main" id="{60CB0FBC-4F15-4968-8C3F-AF3502E116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5" y="2931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30" name="Text Box 60">
                <a:extLst>
                  <a:ext uri="{FF2B5EF4-FFF2-40B4-BE49-F238E27FC236}">
                    <a16:creationId xmlns:a16="http://schemas.microsoft.com/office/drawing/2014/main" id="{0E3E2EBC-4B97-413B-8932-AB9089E64C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8" y="2478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34" name="Line 64">
                <a:extLst>
                  <a:ext uri="{FF2B5EF4-FFF2-40B4-BE49-F238E27FC236}">
                    <a16:creationId xmlns:a16="http://schemas.microsoft.com/office/drawing/2014/main" id="{ADBE2E4A-6D06-4BE3-A84A-E5174C4A36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3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5" name="Line 65">
                <a:extLst>
                  <a:ext uri="{FF2B5EF4-FFF2-40B4-BE49-F238E27FC236}">
                    <a16:creationId xmlns:a16="http://schemas.microsoft.com/office/drawing/2014/main" id="{16AD2CB2-2B55-4B96-A36B-2C5D91FA6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5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6" name="Line 66">
                <a:extLst>
                  <a:ext uri="{FF2B5EF4-FFF2-40B4-BE49-F238E27FC236}">
                    <a16:creationId xmlns:a16="http://schemas.microsoft.com/office/drawing/2014/main" id="{42EC5509-62B3-4097-A072-C311B3863D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7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38" name="Line 68">
                <a:extLst>
                  <a:ext uri="{FF2B5EF4-FFF2-40B4-BE49-F238E27FC236}">
                    <a16:creationId xmlns:a16="http://schemas.microsoft.com/office/drawing/2014/main" id="{E611880F-859A-4E9F-98D5-A47740162C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" y="2658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0" name="Line 70">
                <a:extLst>
                  <a:ext uri="{FF2B5EF4-FFF2-40B4-BE49-F238E27FC236}">
                    <a16:creationId xmlns:a16="http://schemas.microsoft.com/office/drawing/2014/main" id="{444D0117-4642-49E3-BC20-6703EA8D38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801" y="243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1" name="Line 71">
                <a:extLst>
                  <a:ext uri="{FF2B5EF4-FFF2-40B4-BE49-F238E27FC236}">
                    <a16:creationId xmlns:a16="http://schemas.microsoft.com/office/drawing/2014/main" id="{48250390-86B0-45E5-8E26-6D14F08CF2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357" y="24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2" name="Line 72">
                <a:extLst>
                  <a:ext uri="{FF2B5EF4-FFF2-40B4-BE49-F238E27FC236}">
                    <a16:creationId xmlns:a16="http://schemas.microsoft.com/office/drawing/2014/main" id="{48FBC12E-8F66-4311-AA73-2416A23E9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948" y="2413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3" name="Line 73">
                <a:extLst>
                  <a:ext uri="{FF2B5EF4-FFF2-40B4-BE49-F238E27FC236}">
                    <a16:creationId xmlns:a16="http://schemas.microsoft.com/office/drawing/2014/main" id="{38F32118-3D5B-4F6F-B0C6-1A5A21260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937" y="287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4" name="Line 74">
                <a:extLst>
                  <a:ext uri="{FF2B5EF4-FFF2-40B4-BE49-F238E27FC236}">
                    <a16:creationId xmlns:a16="http://schemas.microsoft.com/office/drawing/2014/main" id="{C42FFE4A-73EA-4961-A218-35A741A94F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369" y="287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5" name="Line 75">
                <a:extLst>
                  <a:ext uri="{FF2B5EF4-FFF2-40B4-BE49-F238E27FC236}">
                    <a16:creationId xmlns:a16="http://schemas.microsoft.com/office/drawing/2014/main" id="{3938D848-3659-4BC6-99B8-5334D76CF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5400000">
                <a:off x="1801" y="287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47" name="Text Box 77">
                <a:extLst>
                  <a:ext uri="{FF2B5EF4-FFF2-40B4-BE49-F238E27FC236}">
                    <a16:creationId xmlns:a16="http://schemas.microsoft.com/office/drawing/2014/main" id="{63BEB9CC-A90C-42B9-9238-60C68A0B77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2931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48" name="Text Box 78">
                <a:extLst>
                  <a:ext uri="{FF2B5EF4-FFF2-40B4-BE49-F238E27FC236}">
                    <a16:creationId xmlns:a16="http://schemas.microsoft.com/office/drawing/2014/main" id="{75E07796-7557-4319-BDC7-3F6526DFEC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" y="2931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2" name="Text Box 82">
                <a:extLst>
                  <a:ext uri="{FF2B5EF4-FFF2-40B4-BE49-F238E27FC236}">
                    <a16:creationId xmlns:a16="http://schemas.microsoft.com/office/drawing/2014/main" id="{A34CD153-B2A3-4724-A292-F30112D573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" y="2024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3" name="Text Box 83">
                <a:extLst>
                  <a:ext uri="{FF2B5EF4-FFF2-40B4-BE49-F238E27FC236}">
                    <a16:creationId xmlns:a16="http://schemas.microsoft.com/office/drawing/2014/main" id="{363FD6FC-107D-40EF-B3AC-3B331DDD0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2024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4" name="Text Box 84">
                <a:extLst>
                  <a:ext uri="{FF2B5EF4-FFF2-40B4-BE49-F238E27FC236}">
                    <a16:creationId xmlns:a16="http://schemas.microsoft.com/office/drawing/2014/main" id="{A6720216-D295-43DE-8D57-732ACBF565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5" y="2022"/>
                <a:ext cx="301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99855" name="Text Box 85">
                <a:extLst>
                  <a:ext uri="{FF2B5EF4-FFF2-40B4-BE49-F238E27FC236}">
                    <a16:creationId xmlns:a16="http://schemas.microsoft.com/office/drawing/2014/main" id="{95CB1B64-376E-47C8-B919-BEA4B46FBF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" y="2478"/>
                <a:ext cx="258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320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51255" name="Group 55">
            <a:extLst>
              <a:ext uri="{FF2B5EF4-FFF2-40B4-BE49-F238E27FC236}">
                <a16:creationId xmlns:a16="http://schemas.microsoft.com/office/drawing/2014/main" id="{03B548CA-7FD7-4755-B5A9-D838A4B5CB9A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789363"/>
            <a:ext cx="641350" cy="990600"/>
            <a:chOff x="768" y="2592"/>
            <a:chExt cx="432" cy="624"/>
          </a:xfrm>
        </p:grpSpPr>
        <p:sp>
          <p:nvSpPr>
            <p:cNvPr id="199736" name="Rectangle 56">
              <a:extLst>
                <a:ext uri="{FF2B5EF4-FFF2-40B4-BE49-F238E27FC236}">
                  <a16:creationId xmlns:a16="http://schemas.microsoft.com/office/drawing/2014/main" id="{57EACC92-C0FA-46D1-BDAD-0AEEE5B49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592"/>
              <a:ext cx="432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737" name="Text Box 57">
              <a:extLst>
                <a:ext uri="{FF2B5EF4-FFF2-40B4-BE49-F238E27FC236}">
                  <a16:creationId xmlns:a16="http://schemas.microsoft.com/office/drawing/2014/main" id="{14BC44C8-06A1-4089-BD0F-2A103BBDE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688"/>
              <a:ext cx="307" cy="37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320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</p:txBody>
        </p:sp>
      </p:grpSp>
      <p:sp>
        <p:nvSpPr>
          <p:cNvPr id="3" name="Text Box 42">
            <a:extLst>
              <a:ext uri="{FF2B5EF4-FFF2-40B4-BE49-F238E27FC236}">
                <a16:creationId xmlns:a16="http://schemas.microsoft.com/office/drawing/2014/main" id="{349557E1-1372-4272-AA31-098E514B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5380038"/>
            <a:ext cx="167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Propyl group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1800" b="1" baseline="-250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1288" name="Text Box 88">
            <a:extLst>
              <a:ext uri="{FF2B5EF4-FFF2-40B4-BE49-F238E27FC236}">
                <a16:creationId xmlns:a16="http://schemas.microsoft.com/office/drawing/2014/main" id="{4338CB4E-AF20-4D35-ACA5-CE2EE63A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96863"/>
            <a:ext cx="8424863" cy="2771775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</a:t>
            </a:r>
            <a:r>
              <a:rPr lang="en-US" altLang="en-US" sz="44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alkyl</a:t>
            </a:r>
            <a:r>
              <a:rPr lang="en-US" altLang="en-US" sz="4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 of any other C atom or arrangement of C atoms for the rest of the organic molecule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9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2" grpId="0"/>
      <p:bldP spid="51243" grpId="0"/>
      <p:bldP spid="2" grpId="0"/>
      <p:bldP spid="3" grpId="0"/>
      <p:bldP spid="51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9D11641-B46F-4643-8D50-EC1991F0A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There are specialized groups that bonds with hydrocarbons</a:t>
            </a:r>
          </a:p>
        </p:txBody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FB9BE085-34A5-468D-8FB9-B28531EC0C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 call these </a:t>
            </a:r>
            <a:r>
              <a:rPr lang="en-US" altLang="en-US" b="1">
                <a:solidFill>
                  <a:srgbClr val="CC0000"/>
                </a:solidFill>
              </a:rPr>
              <a:t>FUNCTIONAL</a:t>
            </a:r>
            <a:r>
              <a:rPr lang="en-US" altLang="en-US"/>
              <a:t> groups.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“</a:t>
            </a:r>
            <a:r>
              <a:rPr lang="en-US" altLang="en-US" b="1">
                <a:solidFill>
                  <a:srgbClr val="0000CC"/>
                </a:solidFill>
              </a:rPr>
              <a:t>Alkyl</a:t>
            </a:r>
            <a:r>
              <a:rPr lang="en-US" altLang="en-US"/>
              <a:t>” groups are one kind of functional group </a:t>
            </a:r>
          </a:p>
          <a:p>
            <a:endParaRPr lang="en-US" altLang="en-US"/>
          </a:p>
          <a:p>
            <a:r>
              <a:rPr lang="en-US" altLang="en-US"/>
              <a:t>But there are many other specialized groups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>
            <a:extLst>
              <a:ext uri="{FF2B5EF4-FFF2-40B4-BE49-F238E27FC236}">
                <a16:creationId xmlns:a16="http://schemas.microsoft.com/office/drawing/2014/main" id="{FB376278-4FD6-4A21-96CA-0DBE01D6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962400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5955" name="Group 3">
            <a:extLst>
              <a:ext uri="{FF2B5EF4-FFF2-40B4-BE49-F238E27FC236}">
                <a16:creationId xmlns:a16="http://schemas.microsoft.com/office/drawing/2014/main" id="{50ECB00D-F02A-4E6D-A213-C94C8C2D96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590800" cy="3124200"/>
            <a:chOff x="1776" y="528"/>
            <a:chExt cx="2112" cy="2556"/>
          </a:xfrm>
        </p:grpSpPr>
        <p:pic>
          <p:nvPicPr>
            <p:cNvPr id="125956" name="Picture 4">
              <a:extLst>
                <a:ext uri="{FF2B5EF4-FFF2-40B4-BE49-F238E27FC236}">
                  <a16:creationId xmlns:a16="http://schemas.microsoft.com/office/drawing/2014/main" id="{551C4FDB-2475-485E-9F90-4A02C4D07E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2104" cy="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5957" name="Freeform 5">
              <a:extLst>
                <a:ext uri="{FF2B5EF4-FFF2-40B4-BE49-F238E27FC236}">
                  <a16:creationId xmlns:a16="http://schemas.microsoft.com/office/drawing/2014/main" id="{6B74C96A-1259-45F0-AB61-485092406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968"/>
              <a:ext cx="633" cy="1014"/>
            </a:xfrm>
            <a:custGeom>
              <a:avLst/>
              <a:gdLst>
                <a:gd name="T0" fmla="*/ 0 w 633"/>
                <a:gd name="T1" fmla="*/ 717 h 1014"/>
                <a:gd name="T2" fmla="*/ 48 w 633"/>
                <a:gd name="T3" fmla="*/ 951 h 1014"/>
                <a:gd name="T4" fmla="*/ 291 w 633"/>
                <a:gd name="T5" fmla="*/ 1014 h 1014"/>
                <a:gd name="T6" fmla="*/ 633 w 633"/>
                <a:gd name="T7" fmla="*/ 624 h 1014"/>
                <a:gd name="T8" fmla="*/ 633 w 633"/>
                <a:gd name="T9" fmla="*/ 192 h 1014"/>
                <a:gd name="T10" fmla="*/ 249 w 633"/>
                <a:gd name="T11" fmla="*/ 0 h 1014"/>
                <a:gd name="T12" fmla="*/ 9 w 633"/>
                <a:gd name="T13" fmla="*/ 240 h 1014"/>
                <a:gd name="T14" fmla="*/ 0 w 633"/>
                <a:gd name="T15" fmla="*/ 71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1014">
                  <a:moveTo>
                    <a:pt x="0" y="717"/>
                  </a:moveTo>
                  <a:lnTo>
                    <a:pt x="48" y="951"/>
                  </a:lnTo>
                  <a:lnTo>
                    <a:pt x="291" y="1014"/>
                  </a:lnTo>
                  <a:lnTo>
                    <a:pt x="633" y="624"/>
                  </a:lnTo>
                  <a:lnTo>
                    <a:pt x="633" y="192"/>
                  </a:lnTo>
                  <a:lnTo>
                    <a:pt x="249" y="0"/>
                  </a:lnTo>
                  <a:lnTo>
                    <a:pt x="9" y="24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958" name="Picture 6">
            <a:extLst>
              <a:ext uri="{FF2B5EF4-FFF2-40B4-BE49-F238E27FC236}">
                <a16:creationId xmlns:a16="http://schemas.microsoft.com/office/drawing/2014/main" id="{1DB625FF-FAF4-4874-9C2B-F3F22E18B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05275"/>
            <a:ext cx="40386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9" name="Rectangle 7">
            <a:extLst>
              <a:ext uri="{FF2B5EF4-FFF2-40B4-BE49-F238E27FC236}">
                <a16:creationId xmlns:a16="http://schemas.microsoft.com/office/drawing/2014/main" id="{EFBDA24C-D773-45B2-ABAD-25659618C2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8686800" cy="1371600"/>
          </a:xfrm>
        </p:spPr>
        <p:txBody>
          <a:bodyPr anchor="ctr"/>
          <a:lstStyle/>
          <a:p>
            <a:r>
              <a:rPr lang="en-US" altLang="en-US" sz="4000">
                <a:latin typeface="Arial" panose="020B0604020202020204" pitchFamily="34" charset="0"/>
              </a:rPr>
              <a:t>Organic Chemistry:</a:t>
            </a:r>
            <a:br>
              <a:rPr lang="en-US" altLang="en-US" sz="4000">
                <a:latin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</a:rPr>
              <a:t>Functional Groups</a:t>
            </a:r>
            <a:endParaRPr lang="en-US" altLang="en-US"/>
          </a:p>
        </p:txBody>
      </p:sp>
      <p:grpSp>
        <p:nvGrpSpPr>
          <p:cNvPr id="125960" name="Group 8">
            <a:extLst>
              <a:ext uri="{FF2B5EF4-FFF2-40B4-BE49-F238E27FC236}">
                <a16:creationId xmlns:a16="http://schemas.microsoft.com/office/drawing/2014/main" id="{1EC437A2-C7ED-432F-8057-DDFC3D6B540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919913" y="122238"/>
            <a:ext cx="2166937" cy="3121025"/>
            <a:chOff x="4359" y="77"/>
            <a:chExt cx="1365" cy="1966"/>
          </a:xfrm>
        </p:grpSpPr>
        <p:sp>
          <p:nvSpPr>
            <p:cNvPr id="125961" name="Freeform 9">
              <a:extLst>
                <a:ext uri="{FF2B5EF4-FFF2-40B4-BE49-F238E27FC236}">
                  <a16:creationId xmlns:a16="http://schemas.microsoft.com/office/drawing/2014/main" id="{1BD92E4C-3265-4400-A231-331F3D67EA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9" y="77"/>
              <a:ext cx="1365" cy="1966"/>
            </a:xfrm>
            <a:custGeom>
              <a:avLst/>
              <a:gdLst>
                <a:gd name="T0" fmla="*/ 1318 w 1365"/>
                <a:gd name="T1" fmla="*/ 1114 h 1966"/>
                <a:gd name="T2" fmla="*/ 1257 w 1365"/>
                <a:gd name="T3" fmla="*/ 1297 h 1966"/>
                <a:gd name="T4" fmla="*/ 1205 w 1365"/>
                <a:gd name="T5" fmla="*/ 1434 h 1966"/>
                <a:gd name="T6" fmla="*/ 1224 w 1365"/>
                <a:gd name="T7" fmla="*/ 1683 h 1966"/>
                <a:gd name="T8" fmla="*/ 1222 w 1365"/>
                <a:gd name="T9" fmla="*/ 1797 h 1966"/>
                <a:gd name="T10" fmla="*/ 1140 w 1365"/>
                <a:gd name="T11" fmla="*/ 1780 h 1966"/>
                <a:gd name="T12" fmla="*/ 891 w 1365"/>
                <a:gd name="T13" fmla="*/ 1806 h 1966"/>
                <a:gd name="T14" fmla="*/ 841 w 1365"/>
                <a:gd name="T15" fmla="*/ 1706 h 1966"/>
                <a:gd name="T16" fmla="*/ 800 w 1365"/>
                <a:gd name="T17" fmla="*/ 1353 h 1966"/>
                <a:gd name="T18" fmla="*/ 772 w 1365"/>
                <a:gd name="T19" fmla="*/ 1320 h 1966"/>
                <a:gd name="T20" fmla="*/ 748 w 1365"/>
                <a:gd name="T21" fmla="*/ 1429 h 1966"/>
                <a:gd name="T22" fmla="*/ 752 w 1365"/>
                <a:gd name="T23" fmla="*/ 1711 h 1966"/>
                <a:gd name="T24" fmla="*/ 670 w 1365"/>
                <a:gd name="T25" fmla="*/ 1806 h 1966"/>
                <a:gd name="T26" fmla="*/ 490 w 1365"/>
                <a:gd name="T27" fmla="*/ 1855 h 1966"/>
                <a:gd name="T28" fmla="*/ 396 w 1365"/>
                <a:gd name="T29" fmla="*/ 1871 h 1966"/>
                <a:gd name="T30" fmla="*/ 369 w 1365"/>
                <a:gd name="T31" fmla="*/ 1649 h 1966"/>
                <a:gd name="T32" fmla="*/ 365 w 1365"/>
                <a:gd name="T33" fmla="*/ 1439 h 1966"/>
                <a:gd name="T34" fmla="*/ 331 w 1365"/>
                <a:gd name="T35" fmla="*/ 1555 h 1966"/>
                <a:gd name="T36" fmla="*/ 290 w 1365"/>
                <a:gd name="T37" fmla="*/ 1880 h 1966"/>
                <a:gd name="T38" fmla="*/ 137 w 1365"/>
                <a:gd name="T39" fmla="*/ 1956 h 1966"/>
                <a:gd name="T40" fmla="*/ 73 w 1365"/>
                <a:gd name="T41" fmla="*/ 1872 h 1966"/>
                <a:gd name="T42" fmla="*/ 194 w 1365"/>
                <a:gd name="T43" fmla="*/ 1575 h 1966"/>
                <a:gd name="T44" fmla="*/ 200 w 1365"/>
                <a:gd name="T45" fmla="*/ 1474 h 1966"/>
                <a:gd name="T46" fmla="*/ 150 w 1365"/>
                <a:gd name="T47" fmla="*/ 1162 h 1966"/>
                <a:gd name="T48" fmla="*/ 129 w 1365"/>
                <a:gd name="T49" fmla="*/ 944 h 1966"/>
                <a:gd name="T50" fmla="*/ 100 w 1365"/>
                <a:gd name="T51" fmla="*/ 635 h 1966"/>
                <a:gd name="T52" fmla="*/ 218 w 1365"/>
                <a:gd name="T53" fmla="*/ 544 h 1966"/>
                <a:gd name="T54" fmla="*/ 150 w 1365"/>
                <a:gd name="T55" fmla="*/ 483 h 1966"/>
                <a:gd name="T56" fmla="*/ 129 w 1365"/>
                <a:gd name="T57" fmla="*/ 277 h 1966"/>
                <a:gd name="T58" fmla="*/ 315 w 1365"/>
                <a:gd name="T59" fmla="*/ 200 h 1966"/>
                <a:gd name="T60" fmla="*/ 382 w 1365"/>
                <a:gd name="T61" fmla="*/ 180 h 1966"/>
                <a:gd name="T62" fmla="*/ 437 w 1365"/>
                <a:gd name="T63" fmla="*/ 228 h 1966"/>
                <a:gd name="T64" fmla="*/ 470 w 1365"/>
                <a:gd name="T65" fmla="*/ 454 h 1966"/>
                <a:gd name="T66" fmla="*/ 479 w 1365"/>
                <a:gd name="T67" fmla="*/ 609 h 1966"/>
                <a:gd name="T68" fmla="*/ 579 w 1365"/>
                <a:gd name="T69" fmla="*/ 740 h 1966"/>
                <a:gd name="T70" fmla="*/ 581 w 1365"/>
                <a:gd name="T71" fmla="*/ 582 h 1966"/>
                <a:gd name="T72" fmla="*/ 739 w 1365"/>
                <a:gd name="T73" fmla="*/ 407 h 1966"/>
                <a:gd name="T74" fmla="*/ 658 w 1365"/>
                <a:gd name="T75" fmla="*/ 282 h 1966"/>
                <a:gd name="T76" fmla="*/ 639 w 1365"/>
                <a:gd name="T77" fmla="*/ 181 h 1966"/>
                <a:gd name="T78" fmla="*/ 645 w 1365"/>
                <a:gd name="T79" fmla="*/ 43 h 1966"/>
                <a:gd name="T80" fmla="*/ 865 w 1365"/>
                <a:gd name="T81" fmla="*/ 4 h 1966"/>
                <a:gd name="T82" fmla="*/ 903 w 1365"/>
                <a:gd name="T83" fmla="*/ 164 h 1966"/>
                <a:gd name="T84" fmla="*/ 834 w 1365"/>
                <a:gd name="T85" fmla="*/ 309 h 1966"/>
                <a:gd name="T86" fmla="*/ 912 w 1365"/>
                <a:gd name="T87" fmla="*/ 436 h 1966"/>
                <a:gd name="T88" fmla="*/ 937 w 1365"/>
                <a:gd name="T89" fmla="*/ 370 h 1966"/>
                <a:gd name="T90" fmla="*/ 937 w 1365"/>
                <a:gd name="T91" fmla="*/ 231 h 1966"/>
                <a:gd name="T92" fmla="*/ 1183 w 1365"/>
                <a:gd name="T93" fmla="*/ 223 h 1966"/>
                <a:gd name="T94" fmla="*/ 1252 w 1365"/>
                <a:gd name="T95" fmla="*/ 260 h 1966"/>
                <a:gd name="T96" fmla="*/ 1267 w 1365"/>
                <a:gd name="T97" fmla="*/ 389 h 1966"/>
                <a:gd name="T98" fmla="*/ 1228 w 1365"/>
                <a:gd name="T99" fmla="*/ 529 h 1966"/>
                <a:gd name="T100" fmla="*/ 647 w 1365"/>
                <a:gd name="T101" fmla="*/ 1693 h 1966"/>
                <a:gd name="T102" fmla="*/ 510 w 1365"/>
                <a:gd name="T103" fmla="*/ 1591 h 1966"/>
                <a:gd name="T104" fmla="*/ 601 w 1365"/>
                <a:gd name="T105" fmla="*/ 1363 h 1966"/>
                <a:gd name="T106" fmla="*/ 569 w 1365"/>
                <a:gd name="T107" fmla="*/ 1085 h 1966"/>
                <a:gd name="T108" fmla="*/ 582 w 1365"/>
                <a:gd name="T109" fmla="*/ 1040 h 1966"/>
                <a:gd name="T110" fmla="*/ 616 w 1365"/>
                <a:gd name="T111" fmla="*/ 1257 h 1966"/>
                <a:gd name="T112" fmla="*/ 645 w 1365"/>
                <a:gd name="T113" fmla="*/ 1433 h 1966"/>
                <a:gd name="T114" fmla="*/ 912 w 1365"/>
                <a:gd name="T115" fmla="*/ 1675 h 1966"/>
                <a:gd name="T116" fmla="*/ 907 w 1365"/>
                <a:gd name="T117" fmla="*/ 1334 h 1966"/>
                <a:gd name="T118" fmla="*/ 960 w 1365"/>
                <a:gd name="T119" fmla="*/ 129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65" h="1966">
                  <a:moveTo>
                    <a:pt x="1365" y="864"/>
                  </a:moveTo>
                  <a:lnTo>
                    <a:pt x="1363" y="879"/>
                  </a:lnTo>
                  <a:lnTo>
                    <a:pt x="1359" y="893"/>
                  </a:lnTo>
                  <a:lnTo>
                    <a:pt x="1354" y="906"/>
                  </a:lnTo>
                  <a:lnTo>
                    <a:pt x="1349" y="917"/>
                  </a:lnTo>
                  <a:lnTo>
                    <a:pt x="1343" y="929"/>
                  </a:lnTo>
                  <a:lnTo>
                    <a:pt x="1335" y="940"/>
                  </a:lnTo>
                  <a:lnTo>
                    <a:pt x="1328" y="950"/>
                  </a:lnTo>
                  <a:lnTo>
                    <a:pt x="1319" y="961"/>
                  </a:lnTo>
                  <a:lnTo>
                    <a:pt x="1320" y="983"/>
                  </a:lnTo>
                  <a:lnTo>
                    <a:pt x="1321" y="1002"/>
                  </a:lnTo>
                  <a:lnTo>
                    <a:pt x="1324" y="1018"/>
                  </a:lnTo>
                  <a:lnTo>
                    <a:pt x="1328" y="1032"/>
                  </a:lnTo>
                  <a:lnTo>
                    <a:pt x="1333" y="1055"/>
                  </a:lnTo>
                  <a:lnTo>
                    <a:pt x="1336" y="1072"/>
                  </a:lnTo>
                  <a:lnTo>
                    <a:pt x="1336" y="1080"/>
                  </a:lnTo>
                  <a:lnTo>
                    <a:pt x="1335" y="1087"/>
                  </a:lnTo>
                  <a:lnTo>
                    <a:pt x="1331" y="1096"/>
                  </a:lnTo>
                  <a:lnTo>
                    <a:pt x="1326" y="1105"/>
                  </a:lnTo>
                  <a:lnTo>
                    <a:pt x="1318" y="1114"/>
                  </a:lnTo>
                  <a:lnTo>
                    <a:pt x="1305" y="1124"/>
                  </a:lnTo>
                  <a:lnTo>
                    <a:pt x="1290" y="1135"/>
                  </a:lnTo>
                  <a:lnTo>
                    <a:pt x="1271" y="1149"/>
                  </a:lnTo>
                  <a:lnTo>
                    <a:pt x="1270" y="1149"/>
                  </a:lnTo>
                  <a:lnTo>
                    <a:pt x="1268" y="1150"/>
                  </a:lnTo>
                  <a:lnTo>
                    <a:pt x="1267" y="1150"/>
                  </a:lnTo>
                  <a:lnTo>
                    <a:pt x="1266" y="1152"/>
                  </a:lnTo>
                  <a:lnTo>
                    <a:pt x="1263" y="1152"/>
                  </a:lnTo>
                  <a:lnTo>
                    <a:pt x="1262" y="1152"/>
                  </a:lnTo>
                  <a:lnTo>
                    <a:pt x="1261" y="1153"/>
                  </a:lnTo>
                  <a:lnTo>
                    <a:pt x="1260" y="1153"/>
                  </a:lnTo>
                  <a:lnTo>
                    <a:pt x="1261" y="1168"/>
                  </a:lnTo>
                  <a:lnTo>
                    <a:pt x="1262" y="1188"/>
                  </a:lnTo>
                  <a:lnTo>
                    <a:pt x="1265" y="1210"/>
                  </a:lnTo>
                  <a:lnTo>
                    <a:pt x="1267" y="1234"/>
                  </a:lnTo>
                  <a:lnTo>
                    <a:pt x="1267" y="1256"/>
                  </a:lnTo>
                  <a:lnTo>
                    <a:pt x="1266" y="1275"/>
                  </a:lnTo>
                  <a:lnTo>
                    <a:pt x="1263" y="1284"/>
                  </a:lnTo>
                  <a:lnTo>
                    <a:pt x="1261" y="1290"/>
                  </a:lnTo>
                  <a:lnTo>
                    <a:pt x="1257" y="1297"/>
                  </a:lnTo>
                  <a:lnTo>
                    <a:pt x="1252" y="1300"/>
                  </a:lnTo>
                  <a:lnTo>
                    <a:pt x="1243" y="1302"/>
                  </a:lnTo>
                  <a:lnTo>
                    <a:pt x="1236" y="1304"/>
                  </a:lnTo>
                  <a:lnTo>
                    <a:pt x="1227" y="1307"/>
                  </a:lnTo>
                  <a:lnTo>
                    <a:pt x="1219" y="1308"/>
                  </a:lnTo>
                  <a:lnTo>
                    <a:pt x="1212" y="1310"/>
                  </a:lnTo>
                  <a:lnTo>
                    <a:pt x="1203" y="1312"/>
                  </a:lnTo>
                  <a:lnTo>
                    <a:pt x="1195" y="1314"/>
                  </a:lnTo>
                  <a:lnTo>
                    <a:pt x="1188" y="1315"/>
                  </a:lnTo>
                  <a:lnTo>
                    <a:pt x="1188" y="1327"/>
                  </a:lnTo>
                  <a:lnTo>
                    <a:pt x="1188" y="1337"/>
                  </a:lnTo>
                  <a:lnTo>
                    <a:pt x="1188" y="1347"/>
                  </a:lnTo>
                  <a:lnTo>
                    <a:pt x="1188" y="1358"/>
                  </a:lnTo>
                  <a:lnTo>
                    <a:pt x="1188" y="1368"/>
                  </a:lnTo>
                  <a:lnTo>
                    <a:pt x="1188" y="1380"/>
                  </a:lnTo>
                  <a:lnTo>
                    <a:pt x="1188" y="1390"/>
                  </a:lnTo>
                  <a:lnTo>
                    <a:pt x="1188" y="1400"/>
                  </a:lnTo>
                  <a:lnTo>
                    <a:pt x="1194" y="1410"/>
                  </a:lnTo>
                  <a:lnTo>
                    <a:pt x="1200" y="1421"/>
                  </a:lnTo>
                  <a:lnTo>
                    <a:pt x="1205" y="1434"/>
                  </a:lnTo>
                  <a:lnTo>
                    <a:pt x="1208" y="1448"/>
                  </a:lnTo>
                  <a:lnTo>
                    <a:pt x="1210" y="1463"/>
                  </a:lnTo>
                  <a:lnTo>
                    <a:pt x="1212" y="1478"/>
                  </a:lnTo>
                  <a:lnTo>
                    <a:pt x="1213" y="1494"/>
                  </a:lnTo>
                  <a:lnTo>
                    <a:pt x="1212" y="1512"/>
                  </a:lnTo>
                  <a:lnTo>
                    <a:pt x="1209" y="1545"/>
                  </a:lnTo>
                  <a:lnTo>
                    <a:pt x="1205" y="1576"/>
                  </a:lnTo>
                  <a:lnTo>
                    <a:pt x="1199" y="1604"/>
                  </a:lnTo>
                  <a:lnTo>
                    <a:pt x="1192" y="1627"/>
                  </a:lnTo>
                  <a:lnTo>
                    <a:pt x="1190" y="1635"/>
                  </a:lnTo>
                  <a:lnTo>
                    <a:pt x="1190" y="1642"/>
                  </a:lnTo>
                  <a:lnTo>
                    <a:pt x="1189" y="1647"/>
                  </a:lnTo>
                  <a:lnTo>
                    <a:pt x="1189" y="1649"/>
                  </a:lnTo>
                  <a:lnTo>
                    <a:pt x="1189" y="1652"/>
                  </a:lnTo>
                  <a:lnTo>
                    <a:pt x="1189" y="1654"/>
                  </a:lnTo>
                  <a:lnTo>
                    <a:pt x="1189" y="1656"/>
                  </a:lnTo>
                  <a:lnTo>
                    <a:pt x="1189" y="1657"/>
                  </a:lnTo>
                  <a:lnTo>
                    <a:pt x="1202" y="1666"/>
                  </a:lnTo>
                  <a:lnTo>
                    <a:pt x="1214" y="1673"/>
                  </a:lnTo>
                  <a:lnTo>
                    <a:pt x="1224" y="1683"/>
                  </a:lnTo>
                  <a:lnTo>
                    <a:pt x="1233" y="1695"/>
                  </a:lnTo>
                  <a:lnTo>
                    <a:pt x="1236" y="1700"/>
                  </a:lnTo>
                  <a:lnTo>
                    <a:pt x="1238" y="1706"/>
                  </a:lnTo>
                  <a:lnTo>
                    <a:pt x="1241" y="1712"/>
                  </a:lnTo>
                  <a:lnTo>
                    <a:pt x="1241" y="1720"/>
                  </a:lnTo>
                  <a:lnTo>
                    <a:pt x="1241" y="1726"/>
                  </a:lnTo>
                  <a:lnTo>
                    <a:pt x="1238" y="1734"/>
                  </a:lnTo>
                  <a:lnTo>
                    <a:pt x="1236" y="1741"/>
                  </a:lnTo>
                  <a:lnTo>
                    <a:pt x="1232" y="1749"/>
                  </a:lnTo>
                  <a:lnTo>
                    <a:pt x="1231" y="1753"/>
                  </a:lnTo>
                  <a:lnTo>
                    <a:pt x="1229" y="1756"/>
                  </a:lnTo>
                  <a:lnTo>
                    <a:pt x="1229" y="1759"/>
                  </a:lnTo>
                  <a:lnTo>
                    <a:pt x="1228" y="1761"/>
                  </a:lnTo>
                  <a:lnTo>
                    <a:pt x="1228" y="1764"/>
                  </a:lnTo>
                  <a:lnTo>
                    <a:pt x="1228" y="1765"/>
                  </a:lnTo>
                  <a:lnTo>
                    <a:pt x="1231" y="1768"/>
                  </a:lnTo>
                  <a:lnTo>
                    <a:pt x="1233" y="1768"/>
                  </a:lnTo>
                  <a:lnTo>
                    <a:pt x="1229" y="1783"/>
                  </a:lnTo>
                  <a:lnTo>
                    <a:pt x="1224" y="1793"/>
                  </a:lnTo>
                  <a:lnTo>
                    <a:pt x="1222" y="1797"/>
                  </a:lnTo>
                  <a:lnTo>
                    <a:pt x="1218" y="1801"/>
                  </a:lnTo>
                  <a:lnTo>
                    <a:pt x="1215" y="1803"/>
                  </a:lnTo>
                  <a:lnTo>
                    <a:pt x="1212" y="1804"/>
                  </a:lnTo>
                  <a:lnTo>
                    <a:pt x="1203" y="1806"/>
                  </a:lnTo>
                  <a:lnTo>
                    <a:pt x="1192" y="1806"/>
                  </a:lnTo>
                  <a:lnTo>
                    <a:pt x="1178" y="1804"/>
                  </a:lnTo>
                  <a:lnTo>
                    <a:pt x="1161" y="1803"/>
                  </a:lnTo>
                  <a:lnTo>
                    <a:pt x="1160" y="1801"/>
                  </a:lnTo>
                  <a:lnTo>
                    <a:pt x="1159" y="1797"/>
                  </a:lnTo>
                  <a:lnTo>
                    <a:pt x="1159" y="1793"/>
                  </a:lnTo>
                  <a:lnTo>
                    <a:pt x="1159" y="1787"/>
                  </a:lnTo>
                  <a:lnTo>
                    <a:pt x="1159" y="1782"/>
                  </a:lnTo>
                  <a:lnTo>
                    <a:pt x="1159" y="1777"/>
                  </a:lnTo>
                  <a:lnTo>
                    <a:pt x="1160" y="1773"/>
                  </a:lnTo>
                  <a:lnTo>
                    <a:pt x="1161" y="1770"/>
                  </a:lnTo>
                  <a:lnTo>
                    <a:pt x="1156" y="1770"/>
                  </a:lnTo>
                  <a:lnTo>
                    <a:pt x="1151" y="1772"/>
                  </a:lnTo>
                  <a:lnTo>
                    <a:pt x="1147" y="1773"/>
                  </a:lnTo>
                  <a:lnTo>
                    <a:pt x="1145" y="1775"/>
                  </a:lnTo>
                  <a:lnTo>
                    <a:pt x="1140" y="1780"/>
                  </a:lnTo>
                  <a:lnTo>
                    <a:pt x="1137" y="1788"/>
                  </a:lnTo>
                  <a:lnTo>
                    <a:pt x="1136" y="1794"/>
                  </a:lnTo>
                  <a:lnTo>
                    <a:pt x="1135" y="1802"/>
                  </a:lnTo>
                  <a:lnTo>
                    <a:pt x="1134" y="1808"/>
                  </a:lnTo>
                  <a:lnTo>
                    <a:pt x="1131" y="1813"/>
                  </a:lnTo>
                  <a:lnTo>
                    <a:pt x="1112" y="1817"/>
                  </a:lnTo>
                  <a:lnTo>
                    <a:pt x="1084" y="1819"/>
                  </a:lnTo>
                  <a:lnTo>
                    <a:pt x="1050" y="1822"/>
                  </a:lnTo>
                  <a:lnTo>
                    <a:pt x="1014" y="1823"/>
                  </a:lnTo>
                  <a:lnTo>
                    <a:pt x="980" y="1822"/>
                  </a:lnTo>
                  <a:lnTo>
                    <a:pt x="950" y="1819"/>
                  </a:lnTo>
                  <a:lnTo>
                    <a:pt x="937" y="1817"/>
                  </a:lnTo>
                  <a:lnTo>
                    <a:pt x="927" y="1814"/>
                  </a:lnTo>
                  <a:lnTo>
                    <a:pt x="923" y="1812"/>
                  </a:lnTo>
                  <a:lnTo>
                    <a:pt x="921" y="1811"/>
                  </a:lnTo>
                  <a:lnTo>
                    <a:pt x="918" y="1808"/>
                  </a:lnTo>
                  <a:lnTo>
                    <a:pt x="917" y="1806"/>
                  </a:lnTo>
                  <a:lnTo>
                    <a:pt x="907" y="1806"/>
                  </a:lnTo>
                  <a:lnTo>
                    <a:pt x="898" y="1806"/>
                  </a:lnTo>
                  <a:lnTo>
                    <a:pt x="891" y="1806"/>
                  </a:lnTo>
                  <a:lnTo>
                    <a:pt x="883" y="1806"/>
                  </a:lnTo>
                  <a:lnTo>
                    <a:pt x="877" y="1804"/>
                  </a:lnTo>
                  <a:lnTo>
                    <a:pt x="870" y="1802"/>
                  </a:lnTo>
                  <a:lnTo>
                    <a:pt x="864" y="1798"/>
                  </a:lnTo>
                  <a:lnTo>
                    <a:pt x="857" y="1792"/>
                  </a:lnTo>
                  <a:lnTo>
                    <a:pt x="839" y="1790"/>
                  </a:lnTo>
                  <a:lnTo>
                    <a:pt x="826" y="1788"/>
                  </a:lnTo>
                  <a:lnTo>
                    <a:pt x="816" y="1785"/>
                  </a:lnTo>
                  <a:lnTo>
                    <a:pt x="810" y="1782"/>
                  </a:lnTo>
                  <a:lnTo>
                    <a:pt x="809" y="1779"/>
                  </a:lnTo>
                  <a:lnTo>
                    <a:pt x="807" y="1777"/>
                  </a:lnTo>
                  <a:lnTo>
                    <a:pt x="806" y="1774"/>
                  </a:lnTo>
                  <a:lnTo>
                    <a:pt x="806" y="1772"/>
                  </a:lnTo>
                  <a:lnTo>
                    <a:pt x="807" y="1765"/>
                  </a:lnTo>
                  <a:lnTo>
                    <a:pt x="810" y="1759"/>
                  </a:lnTo>
                  <a:lnTo>
                    <a:pt x="819" y="1745"/>
                  </a:lnTo>
                  <a:lnTo>
                    <a:pt x="830" y="1730"/>
                  </a:lnTo>
                  <a:lnTo>
                    <a:pt x="835" y="1721"/>
                  </a:lnTo>
                  <a:lnTo>
                    <a:pt x="839" y="1714"/>
                  </a:lnTo>
                  <a:lnTo>
                    <a:pt x="841" y="1706"/>
                  </a:lnTo>
                  <a:lnTo>
                    <a:pt x="843" y="1697"/>
                  </a:lnTo>
                  <a:lnTo>
                    <a:pt x="838" y="1685"/>
                  </a:lnTo>
                  <a:lnTo>
                    <a:pt x="834" y="1671"/>
                  </a:lnTo>
                  <a:lnTo>
                    <a:pt x="830" y="1656"/>
                  </a:lnTo>
                  <a:lnTo>
                    <a:pt x="828" y="1641"/>
                  </a:lnTo>
                  <a:lnTo>
                    <a:pt x="823" y="1610"/>
                  </a:lnTo>
                  <a:lnTo>
                    <a:pt x="820" y="1579"/>
                  </a:lnTo>
                  <a:lnTo>
                    <a:pt x="819" y="1546"/>
                  </a:lnTo>
                  <a:lnTo>
                    <a:pt x="819" y="1515"/>
                  </a:lnTo>
                  <a:lnTo>
                    <a:pt x="817" y="1484"/>
                  </a:lnTo>
                  <a:lnTo>
                    <a:pt x="817" y="1454"/>
                  </a:lnTo>
                  <a:lnTo>
                    <a:pt x="815" y="1443"/>
                  </a:lnTo>
                  <a:lnTo>
                    <a:pt x="812" y="1431"/>
                  </a:lnTo>
                  <a:lnTo>
                    <a:pt x="810" y="1418"/>
                  </a:lnTo>
                  <a:lnTo>
                    <a:pt x="807" y="1404"/>
                  </a:lnTo>
                  <a:lnTo>
                    <a:pt x="804" y="1390"/>
                  </a:lnTo>
                  <a:lnTo>
                    <a:pt x="801" y="1377"/>
                  </a:lnTo>
                  <a:lnTo>
                    <a:pt x="800" y="1365"/>
                  </a:lnTo>
                  <a:lnTo>
                    <a:pt x="800" y="1353"/>
                  </a:lnTo>
                  <a:lnTo>
                    <a:pt x="800" y="1353"/>
                  </a:lnTo>
                  <a:lnTo>
                    <a:pt x="800" y="1353"/>
                  </a:lnTo>
                  <a:lnTo>
                    <a:pt x="800" y="1352"/>
                  </a:lnTo>
                  <a:lnTo>
                    <a:pt x="801" y="1352"/>
                  </a:lnTo>
                  <a:lnTo>
                    <a:pt x="801" y="1352"/>
                  </a:lnTo>
                  <a:lnTo>
                    <a:pt x="801" y="1352"/>
                  </a:lnTo>
                  <a:lnTo>
                    <a:pt x="801" y="1352"/>
                  </a:lnTo>
                  <a:lnTo>
                    <a:pt x="802" y="1351"/>
                  </a:lnTo>
                  <a:lnTo>
                    <a:pt x="801" y="1348"/>
                  </a:lnTo>
                  <a:lnTo>
                    <a:pt x="800" y="1344"/>
                  </a:lnTo>
                  <a:lnTo>
                    <a:pt x="799" y="1341"/>
                  </a:lnTo>
                  <a:lnTo>
                    <a:pt x="797" y="1337"/>
                  </a:lnTo>
                  <a:lnTo>
                    <a:pt x="795" y="1334"/>
                  </a:lnTo>
                  <a:lnTo>
                    <a:pt x="794" y="1331"/>
                  </a:lnTo>
                  <a:lnTo>
                    <a:pt x="792" y="1327"/>
                  </a:lnTo>
                  <a:lnTo>
                    <a:pt x="791" y="1323"/>
                  </a:lnTo>
                  <a:lnTo>
                    <a:pt x="787" y="1323"/>
                  </a:lnTo>
                  <a:lnTo>
                    <a:pt x="783" y="1322"/>
                  </a:lnTo>
                  <a:lnTo>
                    <a:pt x="780" y="1322"/>
                  </a:lnTo>
                  <a:lnTo>
                    <a:pt x="776" y="1322"/>
                  </a:lnTo>
                  <a:lnTo>
                    <a:pt x="772" y="1320"/>
                  </a:lnTo>
                  <a:lnTo>
                    <a:pt x="768" y="1319"/>
                  </a:lnTo>
                  <a:lnTo>
                    <a:pt x="766" y="1318"/>
                  </a:lnTo>
                  <a:lnTo>
                    <a:pt x="763" y="1317"/>
                  </a:lnTo>
                  <a:lnTo>
                    <a:pt x="763" y="1317"/>
                  </a:lnTo>
                  <a:lnTo>
                    <a:pt x="763" y="1317"/>
                  </a:lnTo>
                  <a:lnTo>
                    <a:pt x="762" y="1317"/>
                  </a:lnTo>
                  <a:lnTo>
                    <a:pt x="762" y="1317"/>
                  </a:lnTo>
                  <a:lnTo>
                    <a:pt x="761" y="1317"/>
                  </a:lnTo>
                  <a:lnTo>
                    <a:pt x="761" y="1317"/>
                  </a:lnTo>
                  <a:lnTo>
                    <a:pt x="760" y="1317"/>
                  </a:lnTo>
                  <a:lnTo>
                    <a:pt x="760" y="1317"/>
                  </a:lnTo>
                  <a:lnTo>
                    <a:pt x="754" y="1329"/>
                  </a:lnTo>
                  <a:lnTo>
                    <a:pt x="751" y="1339"/>
                  </a:lnTo>
                  <a:lnTo>
                    <a:pt x="747" y="1349"/>
                  </a:lnTo>
                  <a:lnTo>
                    <a:pt x="744" y="1358"/>
                  </a:lnTo>
                  <a:lnTo>
                    <a:pt x="742" y="1368"/>
                  </a:lnTo>
                  <a:lnTo>
                    <a:pt x="741" y="1377"/>
                  </a:lnTo>
                  <a:lnTo>
                    <a:pt x="739" y="1387"/>
                  </a:lnTo>
                  <a:lnTo>
                    <a:pt x="739" y="1399"/>
                  </a:lnTo>
                  <a:lnTo>
                    <a:pt x="748" y="1429"/>
                  </a:lnTo>
                  <a:lnTo>
                    <a:pt x="757" y="1459"/>
                  </a:lnTo>
                  <a:lnTo>
                    <a:pt x="763" y="1487"/>
                  </a:lnTo>
                  <a:lnTo>
                    <a:pt x="768" y="1516"/>
                  </a:lnTo>
                  <a:lnTo>
                    <a:pt x="770" y="1530"/>
                  </a:lnTo>
                  <a:lnTo>
                    <a:pt x="770" y="1544"/>
                  </a:lnTo>
                  <a:lnTo>
                    <a:pt x="770" y="1559"/>
                  </a:lnTo>
                  <a:lnTo>
                    <a:pt x="770" y="1572"/>
                  </a:lnTo>
                  <a:lnTo>
                    <a:pt x="767" y="1588"/>
                  </a:lnTo>
                  <a:lnTo>
                    <a:pt x="765" y="1601"/>
                  </a:lnTo>
                  <a:lnTo>
                    <a:pt x="761" y="1617"/>
                  </a:lnTo>
                  <a:lnTo>
                    <a:pt x="757" y="1632"/>
                  </a:lnTo>
                  <a:lnTo>
                    <a:pt x="751" y="1644"/>
                  </a:lnTo>
                  <a:lnTo>
                    <a:pt x="747" y="1654"/>
                  </a:lnTo>
                  <a:lnTo>
                    <a:pt x="743" y="1664"/>
                  </a:lnTo>
                  <a:lnTo>
                    <a:pt x="742" y="1672"/>
                  </a:lnTo>
                  <a:lnTo>
                    <a:pt x="741" y="1680"/>
                  </a:lnTo>
                  <a:lnTo>
                    <a:pt x="742" y="1687"/>
                  </a:lnTo>
                  <a:lnTo>
                    <a:pt x="743" y="1693"/>
                  </a:lnTo>
                  <a:lnTo>
                    <a:pt x="746" y="1698"/>
                  </a:lnTo>
                  <a:lnTo>
                    <a:pt x="752" y="1711"/>
                  </a:lnTo>
                  <a:lnTo>
                    <a:pt x="761" y="1724"/>
                  </a:lnTo>
                  <a:lnTo>
                    <a:pt x="770" y="1738"/>
                  </a:lnTo>
                  <a:lnTo>
                    <a:pt x="778" y="1756"/>
                  </a:lnTo>
                  <a:lnTo>
                    <a:pt x="778" y="1770"/>
                  </a:lnTo>
                  <a:lnTo>
                    <a:pt x="777" y="1780"/>
                  </a:lnTo>
                  <a:lnTo>
                    <a:pt x="775" y="1789"/>
                  </a:lnTo>
                  <a:lnTo>
                    <a:pt x="771" y="1797"/>
                  </a:lnTo>
                  <a:lnTo>
                    <a:pt x="766" y="1802"/>
                  </a:lnTo>
                  <a:lnTo>
                    <a:pt x="761" y="1806"/>
                  </a:lnTo>
                  <a:lnTo>
                    <a:pt x="753" y="1807"/>
                  </a:lnTo>
                  <a:lnTo>
                    <a:pt x="747" y="1808"/>
                  </a:lnTo>
                  <a:lnTo>
                    <a:pt x="731" y="1808"/>
                  </a:lnTo>
                  <a:lnTo>
                    <a:pt x="714" y="1806"/>
                  </a:lnTo>
                  <a:lnTo>
                    <a:pt x="697" y="1804"/>
                  </a:lnTo>
                  <a:lnTo>
                    <a:pt x="680" y="1803"/>
                  </a:lnTo>
                  <a:lnTo>
                    <a:pt x="678" y="1804"/>
                  </a:lnTo>
                  <a:lnTo>
                    <a:pt x="675" y="1804"/>
                  </a:lnTo>
                  <a:lnTo>
                    <a:pt x="674" y="1806"/>
                  </a:lnTo>
                  <a:lnTo>
                    <a:pt x="671" y="1806"/>
                  </a:lnTo>
                  <a:lnTo>
                    <a:pt x="670" y="1806"/>
                  </a:lnTo>
                  <a:lnTo>
                    <a:pt x="669" y="1806"/>
                  </a:lnTo>
                  <a:lnTo>
                    <a:pt x="666" y="1806"/>
                  </a:lnTo>
                  <a:lnTo>
                    <a:pt x="664" y="1806"/>
                  </a:lnTo>
                  <a:lnTo>
                    <a:pt x="664" y="1816"/>
                  </a:lnTo>
                  <a:lnTo>
                    <a:pt x="663" y="1824"/>
                  </a:lnTo>
                  <a:lnTo>
                    <a:pt x="659" y="1832"/>
                  </a:lnTo>
                  <a:lnTo>
                    <a:pt x="654" y="1840"/>
                  </a:lnTo>
                  <a:lnTo>
                    <a:pt x="646" y="1845"/>
                  </a:lnTo>
                  <a:lnTo>
                    <a:pt x="639" y="1850"/>
                  </a:lnTo>
                  <a:lnTo>
                    <a:pt x="629" y="1853"/>
                  </a:lnTo>
                  <a:lnTo>
                    <a:pt x="618" y="1857"/>
                  </a:lnTo>
                  <a:lnTo>
                    <a:pt x="598" y="1862"/>
                  </a:lnTo>
                  <a:lnTo>
                    <a:pt x="577" y="1865"/>
                  </a:lnTo>
                  <a:lnTo>
                    <a:pt x="558" y="1866"/>
                  </a:lnTo>
                  <a:lnTo>
                    <a:pt x="543" y="1866"/>
                  </a:lnTo>
                  <a:lnTo>
                    <a:pt x="532" y="1864"/>
                  </a:lnTo>
                  <a:lnTo>
                    <a:pt x="519" y="1860"/>
                  </a:lnTo>
                  <a:lnTo>
                    <a:pt x="508" y="1857"/>
                  </a:lnTo>
                  <a:lnTo>
                    <a:pt x="495" y="1855"/>
                  </a:lnTo>
                  <a:lnTo>
                    <a:pt x="490" y="1855"/>
                  </a:lnTo>
                  <a:lnTo>
                    <a:pt x="485" y="1855"/>
                  </a:lnTo>
                  <a:lnTo>
                    <a:pt x="480" y="1856"/>
                  </a:lnTo>
                  <a:lnTo>
                    <a:pt x="475" y="1859"/>
                  </a:lnTo>
                  <a:lnTo>
                    <a:pt x="471" y="1861"/>
                  </a:lnTo>
                  <a:lnTo>
                    <a:pt x="469" y="1865"/>
                  </a:lnTo>
                  <a:lnTo>
                    <a:pt x="466" y="1870"/>
                  </a:lnTo>
                  <a:lnTo>
                    <a:pt x="465" y="1877"/>
                  </a:lnTo>
                  <a:lnTo>
                    <a:pt x="459" y="1879"/>
                  </a:lnTo>
                  <a:lnTo>
                    <a:pt x="451" y="1881"/>
                  </a:lnTo>
                  <a:lnTo>
                    <a:pt x="441" y="1881"/>
                  </a:lnTo>
                  <a:lnTo>
                    <a:pt x="431" y="1882"/>
                  </a:lnTo>
                  <a:lnTo>
                    <a:pt x="421" y="1882"/>
                  </a:lnTo>
                  <a:lnTo>
                    <a:pt x="411" y="1881"/>
                  </a:lnTo>
                  <a:lnTo>
                    <a:pt x="403" y="1881"/>
                  </a:lnTo>
                  <a:lnTo>
                    <a:pt x="397" y="1881"/>
                  </a:lnTo>
                  <a:lnTo>
                    <a:pt x="396" y="1879"/>
                  </a:lnTo>
                  <a:lnTo>
                    <a:pt x="396" y="1877"/>
                  </a:lnTo>
                  <a:lnTo>
                    <a:pt x="396" y="1875"/>
                  </a:lnTo>
                  <a:lnTo>
                    <a:pt x="396" y="1874"/>
                  </a:lnTo>
                  <a:lnTo>
                    <a:pt x="396" y="1871"/>
                  </a:lnTo>
                  <a:lnTo>
                    <a:pt x="396" y="1869"/>
                  </a:lnTo>
                  <a:lnTo>
                    <a:pt x="397" y="1866"/>
                  </a:lnTo>
                  <a:lnTo>
                    <a:pt x="397" y="1862"/>
                  </a:lnTo>
                  <a:lnTo>
                    <a:pt x="385" y="1846"/>
                  </a:lnTo>
                  <a:lnTo>
                    <a:pt x="378" y="1833"/>
                  </a:lnTo>
                  <a:lnTo>
                    <a:pt x="377" y="1828"/>
                  </a:lnTo>
                  <a:lnTo>
                    <a:pt x="375" y="1824"/>
                  </a:lnTo>
                  <a:lnTo>
                    <a:pt x="375" y="1819"/>
                  </a:lnTo>
                  <a:lnTo>
                    <a:pt x="377" y="1817"/>
                  </a:lnTo>
                  <a:lnTo>
                    <a:pt x="380" y="1809"/>
                  </a:lnTo>
                  <a:lnTo>
                    <a:pt x="388" y="1799"/>
                  </a:lnTo>
                  <a:lnTo>
                    <a:pt x="396" y="1788"/>
                  </a:lnTo>
                  <a:lnTo>
                    <a:pt x="406" y="1772"/>
                  </a:lnTo>
                  <a:lnTo>
                    <a:pt x="403" y="1756"/>
                  </a:lnTo>
                  <a:lnTo>
                    <a:pt x="399" y="1743"/>
                  </a:lnTo>
                  <a:lnTo>
                    <a:pt x="396" y="1729"/>
                  </a:lnTo>
                  <a:lnTo>
                    <a:pt x="390" y="1715"/>
                  </a:lnTo>
                  <a:lnTo>
                    <a:pt x="382" y="1688"/>
                  </a:lnTo>
                  <a:lnTo>
                    <a:pt x="373" y="1663"/>
                  </a:lnTo>
                  <a:lnTo>
                    <a:pt x="369" y="1649"/>
                  </a:lnTo>
                  <a:lnTo>
                    <a:pt x="367" y="1637"/>
                  </a:lnTo>
                  <a:lnTo>
                    <a:pt x="365" y="1623"/>
                  </a:lnTo>
                  <a:lnTo>
                    <a:pt x="365" y="1609"/>
                  </a:lnTo>
                  <a:lnTo>
                    <a:pt x="367" y="1594"/>
                  </a:lnTo>
                  <a:lnTo>
                    <a:pt x="369" y="1579"/>
                  </a:lnTo>
                  <a:lnTo>
                    <a:pt x="375" y="1564"/>
                  </a:lnTo>
                  <a:lnTo>
                    <a:pt x="383" y="1547"/>
                  </a:lnTo>
                  <a:lnTo>
                    <a:pt x="384" y="1537"/>
                  </a:lnTo>
                  <a:lnTo>
                    <a:pt x="387" y="1523"/>
                  </a:lnTo>
                  <a:lnTo>
                    <a:pt x="388" y="1507"/>
                  </a:lnTo>
                  <a:lnTo>
                    <a:pt x="389" y="1489"/>
                  </a:lnTo>
                  <a:lnTo>
                    <a:pt x="388" y="1473"/>
                  </a:lnTo>
                  <a:lnTo>
                    <a:pt x="385" y="1458"/>
                  </a:lnTo>
                  <a:lnTo>
                    <a:pt x="383" y="1450"/>
                  </a:lnTo>
                  <a:lnTo>
                    <a:pt x="380" y="1444"/>
                  </a:lnTo>
                  <a:lnTo>
                    <a:pt x="377" y="1439"/>
                  </a:lnTo>
                  <a:lnTo>
                    <a:pt x="373" y="1434"/>
                  </a:lnTo>
                  <a:lnTo>
                    <a:pt x="370" y="1436"/>
                  </a:lnTo>
                  <a:lnTo>
                    <a:pt x="368" y="1438"/>
                  </a:lnTo>
                  <a:lnTo>
                    <a:pt x="365" y="1439"/>
                  </a:lnTo>
                  <a:lnTo>
                    <a:pt x="363" y="1440"/>
                  </a:lnTo>
                  <a:lnTo>
                    <a:pt x="360" y="1443"/>
                  </a:lnTo>
                  <a:lnTo>
                    <a:pt x="358" y="1444"/>
                  </a:lnTo>
                  <a:lnTo>
                    <a:pt x="355" y="1445"/>
                  </a:lnTo>
                  <a:lnTo>
                    <a:pt x="354" y="1446"/>
                  </a:lnTo>
                  <a:lnTo>
                    <a:pt x="351" y="1459"/>
                  </a:lnTo>
                  <a:lnTo>
                    <a:pt x="350" y="1472"/>
                  </a:lnTo>
                  <a:lnTo>
                    <a:pt x="349" y="1487"/>
                  </a:lnTo>
                  <a:lnTo>
                    <a:pt x="348" y="1502"/>
                  </a:lnTo>
                  <a:lnTo>
                    <a:pt x="345" y="1516"/>
                  </a:lnTo>
                  <a:lnTo>
                    <a:pt x="341" y="1530"/>
                  </a:lnTo>
                  <a:lnTo>
                    <a:pt x="340" y="1535"/>
                  </a:lnTo>
                  <a:lnTo>
                    <a:pt x="338" y="1540"/>
                  </a:lnTo>
                  <a:lnTo>
                    <a:pt x="335" y="1545"/>
                  </a:lnTo>
                  <a:lnTo>
                    <a:pt x="331" y="1547"/>
                  </a:lnTo>
                  <a:lnTo>
                    <a:pt x="331" y="1549"/>
                  </a:lnTo>
                  <a:lnTo>
                    <a:pt x="331" y="1550"/>
                  </a:lnTo>
                  <a:lnTo>
                    <a:pt x="331" y="1551"/>
                  </a:lnTo>
                  <a:lnTo>
                    <a:pt x="331" y="1552"/>
                  </a:lnTo>
                  <a:lnTo>
                    <a:pt x="331" y="1555"/>
                  </a:lnTo>
                  <a:lnTo>
                    <a:pt x="333" y="1557"/>
                  </a:lnTo>
                  <a:lnTo>
                    <a:pt x="334" y="1560"/>
                  </a:lnTo>
                  <a:lnTo>
                    <a:pt x="335" y="1564"/>
                  </a:lnTo>
                  <a:lnTo>
                    <a:pt x="333" y="1594"/>
                  </a:lnTo>
                  <a:lnTo>
                    <a:pt x="328" y="1623"/>
                  </a:lnTo>
                  <a:lnTo>
                    <a:pt x="321" y="1652"/>
                  </a:lnTo>
                  <a:lnTo>
                    <a:pt x="314" y="1681"/>
                  </a:lnTo>
                  <a:lnTo>
                    <a:pt x="306" y="1710"/>
                  </a:lnTo>
                  <a:lnTo>
                    <a:pt x="299" y="1738"/>
                  </a:lnTo>
                  <a:lnTo>
                    <a:pt x="292" y="1767"/>
                  </a:lnTo>
                  <a:lnTo>
                    <a:pt x="287" y="1794"/>
                  </a:lnTo>
                  <a:lnTo>
                    <a:pt x="290" y="1801"/>
                  </a:lnTo>
                  <a:lnTo>
                    <a:pt x="292" y="1806"/>
                  </a:lnTo>
                  <a:lnTo>
                    <a:pt x="294" y="1812"/>
                  </a:lnTo>
                  <a:lnTo>
                    <a:pt x="295" y="1818"/>
                  </a:lnTo>
                  <a:lnTo>
                    <a:pt x="296" y="1830"/>
                  </a:lnTo>
                  <a:lnTo>
                    <a:pt x="296" y="1842"/>
                  </a:lnTo>
                  <a:lnTo>
                    <a:pt x="294" y="1855"/>
                  </a:lnTo>
                  <a:lnTo>
                    <a:pt x="292" y="1867"/>
                  </a:lnTo>
                  <a:lnTo>
                    <a:pt x="290" y="1880"/>
                  </a:lnTo>
                  <a:lnTo>
                    <a:pt x="288" y="1890"/>
                  </a:lnTo>
                  <a:lnTo>
                    <a:pt x="282" y="1896"/>
                  </a:lnTo>
                  <a:lnTo>
                    <a:pt x="277" y="1900"/>
                  </a:lnTo>
                  <a:lnTo>
                    <a:pt x="272" y="1904"/>
                  </a:lnTo>
                  <a:lnTo>
                    <a:pt x="267" y="1905"/>
                  </a:lnTo>
                  <a:lnTo>
                    <a:pt x="258" y="1906"/>
                  </a:lnTo>
                  <a:lnTo>
                    <a:pt x="249" y="1905"/>
                  </a:lnTo>
                  <a:lnTo>
                    <a:pt x="242" y="1903"/>
                  </a:lnTo>
                  <a:lnTo>
                    <a:pt x="234" y="1901"/>
                  </a:lnTo>
                  <a:lnTo>
                    <a:pt x="231" y="1900"/>
                  </a:lnTo>
                  <a:lnTo>
                    <a:pt x="227" y="1901"/>
                  </a:lnTo>
                  <a:lnTo>
                    <a:pt x="222" y="1903"/>
                  </a:lnTo>
                  <a:lnTo>
                    <a:pt x="218" y="1904"/>
                  </a:lnTo>
                  <a:lnTo>
                    <a:pt x="208" y="1914"/>
                  </a:lnTo>
                  <a:lnTo>
                    <a:pt x="198" y="1924"/>
                  </a:lnTo>
                  <a:lnTo>
                    <a:pt x="186" y="1932"/>
                  </a:lnTo>
                  <a:lnTo>
                    <a:pt x="175" y="1939"/>
                  </a:lnTo>
                  <a:lnTo>
                    <a:pt x="163" y="1945"/>
                  </a:lnTo>
                  <a:lnTo>
                    <a:pt x="150" y="1950"/>
                  </a:lnTo>
                  <a:lnTo>
                    <a:pt x="137" y="1956"/>
                  </a:lnTo>
                  <a:lnTo>
                    <a:pt x="123" y="1959"/>
                  </a:lnTo>
                  <a:lnTo>
                    <a:pt x="111" y="1962"/>
                  </a:lnTo>
                  <a:lnTo>
                    <a:pt x="97" y="1964"/>
                  </a:lnTo>
                  <a:lnTo>
                    <a:pt x="83" y="1966"/>
                  </a:lnTo>
                  <a:lnTo>
                    <a:pt x="71" y="1966"/>
                  </a:lnTo>
                  <a:lnTo>
                    <a:pt x="57" y="1966"/>
                  </a:lnTo>
                  <a:lnTo>
                    <a:pt x="43" y="1964"/>
                  </a:lnTo>
                  <a:lnTo>
                    <a:pt x="30" y="1963"/>
                  </a:lnTo>
                  <a:lnTo>
                    <a:pt x="16" y="1961"/>
                  </a:lnTo>
                  <a:lnTo>
                    <a:pt x="8" y="1950"/>
                  </a:lnTo>
                  <a:lnTo>
                    <a:pt x="3" y="1942"/>
                  </a:lnTo>
                  <a:lnTo>
                    <a:pt x="0" y="1933"/>
                  </a:lnTo>
                  <a:lnTo>
                    <a:pt x="0" y="1925"/>
                  </a:lnTo>
                  <a:lnTo>
                    <a:pt x="3" y="1918"/>
                  </a:lnTo>
                  <a:lnTo>
                    <a:pt x="6" y="1911"/>
                  </a:lnTo>
                  <a:lnTo>
                    <a:pt x="13" y="1905"/>
                  </a:lnTo>
                  <a:lnTo>
                    <a:pt x="20" y="1899"/>
                  </a:lnTo>
                  <a:lnTo>
                    <a:pt x="37" y="1889"/>
                  </a:lnTo>
                  <a:lnTo>
                    <a:pt x="55" y="1880"/>
                  </a:lnTo>
                  <a:lnTo>
                    <a:pt x="73" y="1872"/>
                  </a:lnTo>
                  <a:lnTo>
                    <a:pt x="87" y="1865"/>
                  </a:lnTo>
                  <a:lnTo>
                    <a:pt x="92" y="1860"/>
                  </a:lnTo>
                  <a:lnTo>
                    <a:pt x="100" y="1853"/>
                  </a:lnTo>
                  <a:lnTo>
                    <a:pt x="108" y="1846"/>
                  </a:lnTo>
                  <a:lnTo>
                    <a:pt x="117" y="1838"/>
                  </a:lnTo>
                  <a:lnTo>
                    <a:pt x="127" y="1831"/>
                  </a:lnTo>
                  <a:lnTo>
                    <a:pt x="136" y="1823"/>
                  </a:lnTo>
                  <a:lnTo>
                    <a:pt x="145" y="1818"/>
                  </a:lnTo>
                  <a:lnTo>
                    <a:pt x="151" y="1814"/>
                  </a:lnTo>
                  <a:lnTo>
                    <a:pt x="157" y="1788"/>
                  </a:lnTo>
                  <a:lnTo>
                    <a:pt x="163" y="1759"/>
                  </a:lnTo>
                  <a:lnTo>
                    <a:pt x="166" y="1729"/>
                  </a:lnTo>
                  <a:lnTo>
                    <a:pt x="169" y="1698"/>
                  </a:lnTo>
                  <a:lnTo>
                    <a:pt x="173" y="1668"/>
                  </a:lnTo>
                  <a:lnTo>
                    <a:pt x="176" y="1639"/>
                  </a:lnTo>
                  <a:lnTo>
                    <a:pt x="180" y="1624"/>
                  </a:lnTo>
                  <a:lnTo>
                    <a:pt x="183" y="1610"/>
                  </a:lnTo>
                  <a:lnTo>
                    <a:pt x="188" y="1596"/>
                  </a:lnTo>
                  <a:lnTo>
                    <a:pt x="193" y="1583"/>
                  </a:lnTo>
                  <a:lnTo>
                    <a:pt x="194" y="1575"/>
                  </a:lnTo>
                  <a:lnTo>
                    <a:pt x="194" y="1567"/>
                  </a:lnTo>
                  <a:lnTo>
                    <a:pt x="195" y="1562"/>
                  </a:lnTo>
                  <a:lnTo>
                    <a:pt x="195" y="1559"/>
                  </a:lnTo>
                  <a:lnTo>
                    <a:pt x="197" y="1555"/>
                  </a:lnTo>
                  <a:lnTo>
                    <a:pt x="197" y="1551"/>
                  </a:lnTo>
                  <a:lnTo>
                    <a:pt x="197" y="1546"/>
                  </a:lnTo>
                  <a:lnTo>
                    <a:pt x="197" y="1540"/>
                  </a:lnTo>
                  <a:lnTo>
                    <a:pt x="198" y="1540"/>
                  </a:lnTo>
                  <a:lnTo>
                    <a:pt x="198" y="1540"/>
                  </a:lnTo>
                  <a:lnTo>
                    <a:pt x="199" y="1538"/>
                  </a:lnTo>
                  <a:lnTo>
                    <a:pt x="199" y="1538"/>
                  </a:lnTo>
                  <a:lnTo>
                    <a:pt x="200" y="1538"/>
                  </a:lnTo>
                  <a:lnTo>
                    <a:pt x="202" y="1537"/>
                  </a:lnTo>
                  <a:lnTo>
                    <a:pt x="202" y="1537"/>
                  </a:lnTo>
                  <a:lnTo>
                    <a:pt x="203" y="1536"/>
                  </a:lnTo>
                  <a:lnTo>
                    <a:pt x="203" y="1523"/>
                  </a:lnTo>
                  <a:lnTo>
                    <a:pt x="202" y="1512"/>
                  </a:lnTo>
                  <a:lnTo>
                    <a:pt x="202" y="1499"/>
                  </a:lnTo>
                  <a:lnTo>
                    <a:pt x="200" y="1487"/>
                  </a:lnTo>
                  <a:lnTo>
                    <a:pt x="200" y="1474"/>
                  </a:lnTo>
                  <a:lnTo>
                    <a:pt x="199" y="1462"/>
                  </a:lnTo>
                  <a:lnTo>
                    <a:pt x="199" y="1448"/>
                  </a:lnTo>
                  <a:lnTo>
                    <a:pt x="200" y="1434"/>
                  </a:lnTo>
                  <a:lnTo>
                    <a:pt x="193" y="1430"/>
                  </a:lnTo>
                  <a:lnTo>
                    <a:pt x="184" y="1426"/>
                  </a:lnTo>
                  <a:lnTo>
                    <a:pt x="174" y="1424"/>
                  </a:lnTo>
                  <a:lnTo>
                    <a:pt x="165" y="1421"/>
                  </a:lnTo>
                  <a:lnTo>
                    <a:pt x="155" y="1418"/>
                  </a:lnTo>
                  <a:lnTo>
                    <a:pt x="147" y="1415"/>
                  </a:lnTo>
                  <a:lnTo>
                    <a:pt x="141" y="1410"/>
                  </a:lnTo>
                  <a:lnTo>
                    <a:pt x="137" y="1405"/>
                  </a:lnTo>
                  <a:lnTo>
                    <a:pt x="136" y="1377"/>
                  </a:lnTo>
                  <a:lnTo>
                    <a:pt x="137" y="1348"/>
                  </a:lnTo>
                  <a:lnTo>
                    <a:pt x="141" y="1318"/>
                  </a:lnTo>
                  <a:lnTo>
                    <a:pt x="145" y="1288"/>
                  </a:lnTo>
                  <a:lnTo>
                    <a:pt x="149" y="1256"/>
                  </a:lnTo>
                  <a:lnTo>
                    <a:pt x="152" y="1226"/>
                  </a:lnTo>
                  <a:lnTo>
                    <a:pt x="156" y="1196"/>
                  </a:lnTo>
                  <a:lnTo>
                    <a:pt x="156" y="1166"/>
                  </a:lnTo>
                  <a:lnTo>
                    <a:pt x="150" y="1162"/>
                  </a:lnTo>
                  <a:lnTo>
                    <a:pt x="141" y="1158"/>
                  </a:lnTo>
                  <a:lnTo>
                    <a:pt x="132" y="1153"/>
                  </a:lnTo>
                  <a:lnTo>
                    <a:pt x="123" y="1149"/>
                  </a:lnTo>
                  <a:lnTo>
                    <a:pt x="115" y="1144"/>
                  </a:lnTo>
                  <a:lnTo>
                    <a:pt x="108" y="1139"/>
                  </a:lnTo>
                  <a:lnTo>
                    <a:pt x="106" y="1137"/>
                  </a:lnTo>
                  <a:lnTo>
                    <a:pt x="103" y="1133"/>
                  </a:lnTo>
                  <a:lnTo>
                    <a:pt x="102" y="1130"/>
                  </a:lnTo>
                  <a:lnTo>
                    <a:pt x="102" y="1126"/>
                  </a:lnTo>
                  <a:lnTo>
                    <a:pt x="107" y="1118"/>
                  </a:lnTo>
                  <a:lnTo>
                    <a:pt x="112" y="1105"/>
                  </a:lnTo>
                  <a:lnTo>
                    <a:pt x="117" y="1089"/>
                  </a:lnTo>
                  <a:lnTo>
                    <a:pt x="121" y="1070"/>
                  </a:lnTo>
                  <a:lnTo>
                    <a:pt x="126" y="1050"/>
                  </a:lnTo>
                  <a:lnTo>
                    <a:pt x="130" y="1032"/>
                  </a:lnTo>
                  <a:lnTo>
                    <a:pt x="132" y="1016"/>
                  </a:lnTo>
                  <a:lnTo>
                    <a:pt x="134" y="1003"/>
                  </a:lnTo>
                  <a:lnTo>
                    <a:pt x="134" y="980"/>
                  </a:lnTo>
                  <a:lnTo>
                    <a:pt x="132" y="960"/>
                  </a:lnTo>
                  <a:lnTo>
                    <a:pt x="129" y="944"/>
                  </a:lnTo>
                  <a:lnTo>
                    <a:pt x="125" y="927"/>
                  </a:lnTo>
                  <a:lnTo>
                    <a:pt x="118" y="912"/>
                  </a:lnTo>
                  <a:lnTo>
                    <a:pt x="112" y="896"/>
                  </a:lnTo>
                  <a:lnTo>
                    <a:pt x="105" y="877"/>
                  </a:lnTo>
                  <a:lnTo>
                    <a:pt x="96" y="856"/>
                  </a:lnTo>
                  <a:lnTo>
                    <a:pt x="87" y="822"/>
                  </a:lnTo>
                  <a:lnTo>
                    <a:pt x="78" y="786"/>
                  </a:lnTo>
                  <a:lnTo>
                    <a:pt x="74" y="769"/>
                  </a:lnTo>
                  <a:lnTo>
                    <a:pt x="71" y="751"/>
                  </a:lnTo>
                  <a:lnTo>
                    <a:pt x="68" y="733"/>
                  </a:lnTo>
                  <a:lnTo>
                    <a:pt x="68" y="716"/>
                  </a:lnTo>
                  <a:lnTo>
                    <a:pt x="68" y="699"/>
                  </a:lnTo>
                  <a:lnTo>
                    <a:pt x="71" y="683"/>
                  </a:lnTo>
                  <a:lnTo>
                    <a:pt x="73" y="675"/>
                  </a:lnTo>
                  <a:lnTo>
                    <a:pt x="76" y="668"/>
                  </a:lnTo>
                  <a:lnTo>
                    <a:pt x="79" y="661"/>
                  </a:lnTo>
                  <a:lnTo>
                    <a:pt x="83" y="654"/>
                  </a:lnTo>
                  <a:lnTo>
                    <a:pt x="88" y="648"/>
                  </a:lnTo>
                  <a:lnTo>
                    <a:pt x="93" y="641"/>
                  </a:lnTo>
                  <a:lnTo>
                    <a:pt x="100" y="635"/>
                  </a:lnTo>
                  <a:lnTo>
                    <a:pt x="106" y="630"/>
                  </a:lnTo>
                  <a:lnTo>
                    <a:pt x="115" y="624"/>
                  </a:lnTo>
                  <a:lnTo>
                    <a:pt x="122" y="619"/>
                  </a:lnTo>
                  <a:lnTo>
                    <a:pt x="132" y="615"/>
                  </a:lnTo>
                  <a:lnTo>
                    <a:pt x="142" y="611"/>
                  </a:lnTo>
                  <a:lnTo>
                    <a:pt x="150" y="606"/>
                  </a:lnTo>
                  <a:lnTo>
                    <a:pt x="157" y="602"/>
                  </a:lnTo>
                  <a:lnTo>
                    <a:pt x="165" y="598"/>
                  </a:lnTo>
                  <a:lnTo>
                    <a:pt x="173" y="593"/>
                  </a:lnTo>
                  <a:lnTo>
                    <a:pt x="180" y="588"/>
                  </a:lnTo>
                  <a:lnTo>
                    <a:pt x="188" y="582"/>
                  </a:lnTo>
                  <a:lnTo>
                    <a:pt x="194" y="576"/>
                  </a:lnTo>
                  <a:lnTo>
                    <a:pt x="200" y="568"/>
                  </a:lnTo>
                  <a:lnTo>
                    <a:pt x="203" y="564"/>
                  </a:lnTo>
                  <a:lnTo>
                    <a:pt x="204" y="559"/>
                  </a:lnTo>
                  <a:lnTo>
                    <a:pt x="205" y="557"/>
                  </a:lnTo>
                  <a:lnTo>
                    <a:pt x="208" y="553"/>
                  </a:lnTo>
                  <a:lnTo>
                    <a:pt x="210" y="551"/>
                  </a:lnTo>
                  <a:lnTo>
                    <a:pt x="213" y="547"/>
                  </a:lnTo>
                  <a:lnTo>
                    <a:pt x="218" y="544"/>
                  </a:lnTo>
                  <a:lnTo>
                    <a:pt x="223" y="541"/>
                  </a:lnTo>
                  <a:lnTo>
                    <a:pt x="222" y="537"/>
                  </a:lnTo>
                  <a:lnTo>
                    <a:pt x="220" y="534"/>
                  </a:lnTo>
                  <a:lnTo>
                    <a:pt x="218" y="530"/>
                  </a:lnTo>
                  <a:lnTo>
                    <a:pt x="215" y="527"/>
                  </a:lnTo>
                  <a:lnTo>
                    <a:pt x="213" y="523"/>
                  </a:lnTo>
                  <a:lnTo>
                    <a:pt x="210" y="519"/>
                  </a:lnTo>
                  <a:lnTo>
                    <a:pt x="208" y="517"/>
                  </a:lnTo>
                  <a:lnTo>
                    <a:pt x="205" y="513"/>
                  </a:lnTo>
                  <a:lnTo>
                    <a:pt x="197" y="515"/>
                  </a:lnTo>
                  <a:lnTo>
                    <a:pt x="190" y="518"/>
                  </a:lnTo>
                  <a:lnTo>
                    <a:pt x="184" y="520"/>
                  </a:lnTo>
                  <a:lnTo>
                    <a:pt x="179" y="522"/>
                  </a:lnTo>
                  <a:lnTo>
                    <a:pt x="174" y="523"/>
                  </a:lnTo>
                  <a:lnTo>
                    <a:pt x="168" y="522"/>
                  </a:lnTo>
                  <a:lnTo>
                    <a:pt x="163" y="518"/>
                  </a:lnTo>
                  <a:lnTo>
                    <a:pt x="156" y="512"/>
                  </a:lnTo>
                  <a:lnTo>
                    <a:pt x="154" y="503"/>
                  </a:lnTo>
                  <a:lnTo>
                    <a:pt x="152" y="493"/>
                  </a:lnTo>
                  <a:lnTo>
                    <a:pt x="150" y="483"/>
                  </a:lnTo>
                  <a:lnTo>
                    <a:pt x="149" y="474"/>
                  </a:lnTo>
                  <a:lnTo>
                    <a:pt x="147" y="464"/>
                  </a:lnTo>
                  <a:lnTo>
                    <a:pt x="146" y="454"/>
                  </a:lnTo>
                  <a:lnTo>
                    <a:pt x="144" y="444"/>
                  </a:lnTo>
                  <a:lnTo>
                    <a:pt x="141" y="435"/>
                  </a:lnTo>
                  <a:lnTo>
                    <a:pt x="135" y="427"/>
                  </a:lnTo>
                  <a:lnTo>
                    <a:pt x="129" y="421"/>
                  </a:lnTo>
                  <a:lnTo>
                    <a:pt x="123" y="413"/>
                  </a:lnTo>
                  <a:lnTo>
                    <a:pt x="118" y="404"/>
                  </a:lnTo>
                  <a:lnTo>
                    <a:pt x="115" y="396"/>
                  </a:lnTo>
                  <a:lnTo>
                    <a:pt x="112" y="387"/>
                  </a:lnTo>
                  <a:lnTo>
                    <a:pt x="111" y="377"/>
                  </a:lnTo>
                  <a:lnTo>
                    <a:pt x="110" y="368"/>
                  </a:lnTo>
                  <a:lnTo>
                    <a:pt x="108" y="348"/>
                  </a:lnTo>
                  <a:lnTo>
                    <a:pt x="110" y="328"/>
                  </a:lnTo>
                  <a:lnTo>
                    <a:pt x="113" y="309"/>
                  </a:lnTo>
                  <a:lnTo>
                    <a:pt x="118" y="291"/>
                  </a:lnTo>
                  <a:lnTo>
                    <a:pt x="122" y="286"/>
                  </a:lnTo>
                  <a:lnTo>
                    <a:pt x="126" y="281"/>
                  </a:lnTo>
                  <a:lnTo>
                    <a:pt x="129" y="277"/>
                  </a:lnTo>
                  <a:lnTo>
                    <a:pt x="130" y="272"/>
                  </a:lnTo>
                  <a:lnTo>
                    <a:pt x="131" y="263"/>
                  </a:lnTo>
                  <a:lnTo>
                    <a:pt x="132" y="256"/>
                  </a:lnTo>
                  <a:lnTo>
                    <a:pt x="134" y="252"/>
                  </a:lnTo>
                  <a:lnTo>
                    <a:pt x="135" y="248"/>
                  </a:lnTo>
                  <a:lnTo>
                    <a:pt x="137" y="246"/>
                  </a:lnTo>
                  <a:lnTo>
                    <a:pt x="141" y="243"/>
                  </a:lnTo>
                  <a:lnTo>
                    <a:pt x="146" y="241"/>
                  </a:lnTo>
                  <a:lnTo>
                    <a:pt x="152" y="239"/>
                  </a:lnTo>
                  <a:lnTo>
                    <a:pt x="161" y="238"/>
                  </a:lnTo>
                  <a:lnTo>
                    <a:pt x="171" y="238"/>
                  </a:lnTo>
                  <a:lnTo>
                    <a:pt x="188" y="226"/>
                  </a:lnTo>
                  <a:lnTo>
                    <a:pt x="204" y="217"/>
                  </a:lnTo>
                  <a:lnTo>
                    <a:pt x="219" y="209"/>
                  </a:lnTo>
                  <a:lnTo>
                    <a:pt x="236" y="205"/>
                  </a:lnTo>
                  <a:lnTo>
                    <a:pt x="252" y="202"/>
                  </a:lnTo>
                  <a:lnTo>
                    <a:pt x="270" y="200"/>
                  </a:lnTo>
                  <a:lnTo>
                    <a:pt x="290" y="200"/>
                  </a:lnTo>
                  <a:lnTo>
                    <a:pt x="311" y="199"/>
                  </a:lnTo>
                  <a:lnTo>
                    <a:pt x="315" y="200"/>
                  </a:lnTo>
                  <a:lnTo>
                    <a:pt x="320" y="202"/>
                  </a:lnTo>
                  <a:lnTo>
                    <a:pt x="324" y="203"/>
                  </a:lnTo>
                  <a:lnTo>
                    <a:pt x="328" y="204"/>
                  </a:lnTo>
                  <a:lnTo>
                    <a:pt x="331" y="205"/>
                  </a:lnTo>
                  <a:lnTo>
                    <a:pt x="336" y="207"/>
                  </a:lnTo>
                  <a:lnTo>
                    <a:pt x="340" y="208"/>
                  </a:lnTo>
                  <a:lnTo>
                    <a:pt x="344" y="208"/>
                  </a:lnTo>
                  <a:lnTo>
                    <a:pt x="346" y="207"/>
                  </a:lnTo>
                  <a:lnTo>
                    <a:pt x="349" y="205"/>
                  </a:lnTo>
                  <a:lnTo>
                    <a:pt x="351" y="203"/>
                  </a:lnTo>
                  <a:lnTo>
                    <a:pt x="355" y="200"/>
                  </a:lnTo>
                  <a:lnTo>
                    <a:pt x="358" y="198"/>
                  </a:lnTo>
                  <a:lnTo>
                    <a:pt x="360" y="194"/>
                  </a:lnTo>
                  <a:lnTo>
                    <a:pt x="363" y="192"/>
                  </a:lnTo>
                  <a:lnTo>
                    <a:pt x="364" y="188"/>
                  </a:lnTo>
                  <a:lnTo>
                    <a:pt x="368" y="186"/>
                  </a:lnTo>
                  <a:lnTo>
                    <a:pt x="372" y="185"/>
                  </a:lnTo>
                  <a:lnTo>
                    <a:pt x="374" y="184"/>
                  </a:lnTo>
                  <a:lnTo>
                    <a:pt x="378" y="181"/>
                  </a:lnTo>
                  <a:lnTo>
                    <a:pt x="382" y="180"/>
                  </a:lnTo>
                  <a:lnTo>
                    <a:pt x="387" y="179"/>
                  </a:lnTo>
                  <a:lnTo>
                    <a:pt x="392" y="178"/>
                  </a:lnTo>
                  <a:lnTo>
                    <a:pt x="398" y="178"/>
                  </a:lnTo>
                  <a:lnTo>
                    <a:pt x="402" y="184"/>
                  </a:lnTo>
                  <a:lnTo>
                    <a:pt x="404" y="190"/>
                  </a:lnTo>
                  <a:lnTo>
                    <a:pt x="406" y="194"/>
                  </a:lnTo>
                  <a:lnTo>
                    <a:pt x="407" y="199"/>
                  </a:lnTo>
                  <a:lnTo>
                    <a:pt x="407" y="203"/>
                  </a:lnTo>
                  <a:lnTo>
                    <a:pt x="407" y="208"/>
                  </a:lnTo>
                  <a:lnTo>
                    <a:pt x="406" y="214"/>
                  </a:lnTo>
                  <a:lnTo>
                    <a:pt x="404" y="222"/>
                  </a:lnTo>
                  <a:lnTo>
                    <a:pt x="408" y="226"/>
                  </a:lnTo>
                  <a:lnTo>
                    <a:pt x="411" y="228"/>
                  </a:lnTo>
                  <a:lnTo>
                    <a:pt x="413" y="229"/>
                  </a:lnTo>
                  <a:lnTo>
                    <a:pt x="416" y="231"/>
                  </a:lnTo>
                  <a:lnTo>
                    <a:pt x="418" y="232"/>
                  </a:lnTo>
                  <a:lnTo>
                    <a:pt x="422" y="232"/>
                  </a:lnTo>
                  <a:lnTo>
                    <a:pt x="427" y="232"/>
                  </a:lnTo>
                  <a:lnTo>
                    <a:pt x="432" y="232"/>
                  </a:lnTo>
                  <a:lnTo>
                    <a:pt x="437" y="228"/>
                  </a:lnTo>
                  <a:lnTo>
                    <a:pt x="441" y="226"/>
                  </a:lnTo>
                  <a:lnTo>
                    <a:pt x="443" y="226"/>
                  </a:lnTo>
                  <a:lnTo>
                    <a:pt x="445" y="227"/>
                  </a:lnTo>
                  <a:lnTo>
                    <a:pt x="445" y="233"/>
                  </a:lnTo>
                  <a:lnTo>
                    <a:pt x="442" y="243"/>
                  </a:lnTo>
                  <a:lnTo>
                    <a:pt x="438" y="256"/>
                  </a:lnTo>
                  <a:lnTo>
                    <a:pt x="433" y="267"/>
                  </a:lnTo>
                  <a:lnTo>
                    <a:pt x="431" y="276"/>
                  </a:lnTo>
                  <a:lnTo>
                    <a:pt x="430" y="280"/>
                  </a:lnTo>
                  <a:lnTo>
                    <a:pt x="438" y="296"/>
                  </a:lnTo>
                  <a:lnTo>
                    <a:pt x="447" y="314"/>
                  </a:lnTo>
                  <a:lnTo>
                    <a:pt x="455" y="330"/>
                  </a:lnTo>
                  <a:lnTo>
                    <a:pt x="461" y="346"/>
                  </a:lnTo>
                  <a:lnTo>
                    <a:pt x="466" y="363"/>
                  </a:lnTo>
                  <a:lnTo>
                    <a:pt x="471" y="378"/>
                  </a:lnTo>
                  <a:lnTo>
                    <a:pt x="474" y="393"/>
                  </a:lnTo>
                  <a:lnTo>
                    <a:pt x="475" y="408"/>
                  </a:lnTo>
                  <a:lnTo>
                    <a:pt x="475" y="423"/>
                  </a:lnTo>
                  <a:lnTo>
                    <a:pt x="474" y="438"/>
                  </a:lnTo>
                  <a:lnTo>
                    <a:pt x="470" y="454"/>
                  </a:lnTo>
                  <a:lnTo>
                    <a:pt x="465" y="469"/>
                  </a:lnTo>
                  <a:lnTo>
                    <a:pt x="457" y="483"/>
                  </a:lnTo>
                  <a:lnTo>
                    <a:pt x="448" y="498"/>
                  </a:lnTo>
                  <a:lnTo>
                    <a:pt x="437" y="513"/>
                  </a:lnTo>
                  <a:lnTo>
                    <a:pt x="425" y="528"/>
                  </a:lnTo>
                  <a:lnTo>
                    <a:pt x="425" y="534"/>
                  </a:lnTo>
                  <a:lnTo>
                    <a:pt x="426" y="541"/>
                  </a:lnTo>
                  <a:lnTo>
                    <a:pt x="428" y="546"/>
                  </a:lnTo>
                  <a:lnTo>
                    <a:pt x="430" y="552"/>
                  </a:lnTo>
                  <a:lnTo>
                    <a:pt x="431" y="557"/>
                  </a:lnTo>
                  <a:lnTo>
                    <a:pt x="432" y="563"/>
                  </a:lnTo>
                  <a:lnTo>
                    <a:pt x="431" y="571"/>
                  </a:lnTo>
                  <a:lnTo>
                    <a:pt x="430" y="580"/>
                  </a:lnTo>
                  <a:lnTo>
                    <a:pt x="436" y="583"/>
                  </a:lnTo>
                  <a:lnTo>
                    <a:pt x="442" y="588"/>
                  </a:lnTo>
                  <a:lnTo>
                    <a:pt x="450" y="592"/>
                  </a:lnTo>
                  <a:lnTo>
                    <a:pt x="457" y="597"/>
                  </a:lnTo>
                  <a:lnTo>
                    <a:pt x="465" y="601"/>
                  </a:lnTo>
                  <a:lnTo>
                    <a:pt x="471" y="605"/>
                  </a:lnTo>
                  <a:lnTo>
                    <a:pt x="479" y="609"/>
                  </a:lnTo>
                  <a:lnTo>
                    <a:pt x="486" y="611"/>
                  </a:lnTo>
                  <a:lnTo>
                    <a:pt x="494" y="614"/>
                  </a:lnTo>
                  <a:lnTo>
                    <a:pt x="500" y="616"/>
                  </a:lnTo>
                  <a:lnTo>
                    <a:pt x="506" y="622"/>
                  </a:lnTo>
                  <a:lnTo>
                    <a:pt x="513" y="629"/>
                  </a:lnTo>
                  <a:lnTo>
                    <a:pt x="525" y="645"/>
                  </a:lnTo>
                  <a:lnTo>
                    <a:pt x="537" y="665"/>
                  </a:lnTo>
                  <a:lnTo>
                    <a:pt x="548" y="687"/>
                  </a:lnTo>
                  <a:lnTo>
                    <a:pt x="558" y="708"/>
                  </a:lnTo>
                  <a:lnTo>
                    <a:pt x="567" y="727"/>
                  </a:lnTo>
                  <a:lnTo>
                    <a:pt x="574" y="741"/>
                  </a:lnTo>
                  <a:lnTo>
                    <a:pt x="576" y="741"/>
                  </a:lnTo>
                  <a:lnTo>
                    <a:pt x="576" y="741"/>
                  </a:lnTo>
                  <a:lnTo>
                    <a:pt x="576" y="741"/>
                  </a:lnTo>
                  <a:lnTo>
                    <a:pt x="577" y="741"/>
                  </a:lnTo>
                  <a:lnTo>
                    <a:pt x="577" y="741"/>
                  </a:lnTo>
                  <a:lnTo>
                    <a:pt x="578" y="741"/>
                  </a:lnTo>
                  <a:lnTo>
                    <a:pt x="578" y="741"/>
                  </a:lnTo>
                  <a:lnTo>
                    <a:pt x="579" y="741"/>
                  </a:lnTo>
                  <a:lnTo>
                    <a:pt x="579" y="740"/>
                  </a:lnTo>
                  <a:lnTo>
                    <a:pt x="579" y="738"/>
                  </a:lnTo>
                  <a:lnTo>
                    <a:pt x="579" y="736"/>
                  </a:lnTo>
                  <a:lnTo>
                    <a:pt x="579" y="735"/>
                  </a:lnTo>
                  <a:lnTo>
                    <a:pt x="579" y="733"/>
                  </a:lnTo>
                  <a:lnTo>
                    <a:pt x="579" y="732"/>
                  </a:lnTo>
                  <a:lnTo>
                    <a:pt x="579" y="731"/>
                  </a:lnTo>
                  <a:lnTo>
                    <a:pt x="579" y="730"/>
                  </a:lnTo>
                  <a:lnTo>
                    <a:pt x="579" y="730"/>
                  </a:lnTo>
                  <a:lnTo>
                    <a:pt x="579" y="728"/>
                  </a:lnTo>
                  <a:lnTo>
                    <a:pt x="579" y="728"/>
                  </a:lnTo>
                  <a:lnTo>
                    <a:pt x="581" y="728"/>
                  </a:lnTo>
                  <a:lnTo>
                    <a:pt x="581" y="728"/>
                  </a:lnTo>
                  <a:lnTo>
                    <a:pt x="581" y="727"/>
                  </a:lnTo>
                  <a:lnTo>
                    <a:pt x="581" y="727"/>
                  </a:lnTo>
                  <a:lnTo>
                    <a:pt x="582" y="727"/>
                  </a:lnTo>
                  <a:lnTo>
                    <a:pt x="581" y="701"/>
                  </a:lnTo>
                  <a:lnTo>
                    <a:pt x="581" y="672"/>
                  </a:lnTo>
                  <a:lnTo>
                    <a:pt x="579" y="641"/>
                  </a:lnTo>
                  <a:lnTo>
                    <a:pt x="579" y="612"/>
                  </a:lnTo>
                  <a:lnTo>
                    <a:pt x="581" y="582"/>
                  </a:lnTo>
                  <a:lnTo>
                    <a:pt x="583" y="553"/>
                  </a:lnTo>
                  <a:lnTo>
                    <a:pt x="586" y="538"/>
                  </a:lnTo>
                  <a:lnTo>
                    <a:pt x="588" y="524"/>
                  </a:lnTo>
                  <a:lnTo>
                    <a:pt x="591" y="510"/>
                  </a:lnTo>
                  <a:lnTo>
                    <a:pt x="596" y="498"/>
                  </a:lnTo>
                  <a:lnTo>
                    <a:pt x="606" y="488"/>
                  </a:lnTo>
                  <a:lnTo>
                    <a:pt x="618" y="479"/>
                  </a:lnTo>
                  <a:lnTo>
                    <a:pt x="632" y="471"/>
                  </a:lnTo>
                  <a:lnTo>
                    <a:pt x="647" y="464"/>
                  </a:lnTo>
                  <a:lnTo>
                    <a:pt x="663" y="456"/>
                  </a:lnTo>
                  <a:lnTo>
                    <a:pt x="679" y="449"/>
                  </a:lnTo>
                  <a:lnTo>
                    <a:pt x="694" y="441"/>
                  </a:lnTo>
                  <a:lnTo>
                    <a:pt x="709" y="432"/>
                  </a:lnTo>
                  <a:lnTo>
                    <a:pt x="710" y="427"/>
                  </a:lnTo>
                  <a:lnTo>
                    <a:pt x="713" y="423"/>
                  </a:lnTo>
                  <a:lnTo>
                    <a:pt x="717" y="420"/>
                  </a:lnTo>
                  <a:lnTo>
                    <a:pt x="722" y="416"/>
                  </a:lnTo>
                  <a:lnTo>
                    <a:pt x="727" y="413"/>
                  </a:lnTo>
                  <a:lnTo>
                    <a:pt x="733" y="411"/>
                  </a:lnTo>
                  <a:lnTo>
                    <a:pt x="739" y="407"/>
                  </a:lnTo>
                  <a:lnTo>
                    <a:pt x="746" y="404"/>
                  </a:lnTo>
                  <a:lnTo>
                    <a:pt x="746" y="403"/>
                  </a:lnTo>
                  <a:lnTo>
                    <a:pt x="746" y="403"/>
                  </a:lnTo>
                  <a:lnTo>
                    <a:pt x="744" y="403"/>
                  </a:lnTo>
                  <a:lnTo>
                    <a:pt x="744" y="402"/>
                  </a:lnTo>
                  <a:lnTo>
                    <a:pt x="744" y="402"/>
                  </a:lnTo>
                  <a:lnTo>
                    <a:pt x="744" y="401"/>
                  </a:lnTo>
                  <a:lnTo>
                    <a:pt x="744" y="401"/>
                  </a:lnTo>
                  <a:lnTo>
                    <a:pt x="744" y="399"/>
                  </a:lnTo>
                  <a:lnTo>
                    <a:pt x="728" y="399"/>
                  </a:lnTo>
                  <a:lnTo>
                    <a:pt x="715" y="398"/>
                  </a:lnTo>
                  <a:lnTo>
                    <a:pt x="707" y="397"/>
                  </a:lnTo>
                  <a:lnTo>
                    <a:pt x="700" y="394"/>
                  </a:lnTo>
                  <a:lnTo>
                    <a:pt x="695" y="389"/>
                  </a:lnTo>
                  <a:lnTo>
                    <a:pt x="692" y="382"/>
                  </a:lnTo>
                  <a:lnTo>
                    <a:pt x="688" y="370"/>
                  </a:lnTo>
                  <a:lnTo>
                    <a:pt x="683" y="354"/>
                  </a:lnTo>
                  <a:lnTo>
                    <a:pt x="670" y="328"/>
                  </a:lnTo>
                  <a:lnTo>
                    <a:pt x="663" y="304"/>
                  </a:lnTo>
                  <a:lnTo>
                    <a:pt x="658" y="282"/>
                  </a:lnTo>
                  <a:lnTo>
                    <a:pt x="654" y="262"/>
                  </a:lnTo>
                  <a:lnTo>
                    <a:pt x="654" y="242"/>
                  </a:lnTo>
                  <a:lnTo>
                    <a:pt x="655" y="220"/>
                  </a:lnTo>
                  <a:lnTo>
                    <a:pt x="658" y="197"/>
                  </a:lnTo>
                  <a:lnTo>
                    <a:pt x="661" y="169"/>
                  </a:lnTo>
                  <a:lnTo>
                    <a:pt x="661" y="169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60" y="168"/>
                  </a:lnTo>
                  <a:lnTo>
                    <a:pt x="659" y="168"/>
                  </a:lnTo>
                  <a:lnTo>
                    <a:pt x="659" y="168"/>
                  </a:lnTo>
                  <a:lnTo>
                    <a:pt x="655" y="171"/>
                  </a:lnTo>
                  <a:lnTo>
                    <a:pt x="652" y="174"/>
                  </a:lnTo>
                  <a:lnTo>
                    <a:pt x="649" y="176"/>
                  </a:lnTo>
                  <a:lnTo>
                    <a:pt x="646" y="178"/>
                  </a:lnTo>
                  <a:lnTo>
                    <a:pt x="644" y="179"/>
                  </a:lnTo>
                  <a:lnTo>
                    <a:pt x="641" y="180"/>
                  </a:lnTo>
                  <a:lnTo>
                    <a:pt x="639" y="181"/>
                  </a:lnTo>
                  <a:lnTo>
                    <a:pt x="635" y="181"/>
                  </a:lnTo>
                  <a:lnTo>
                    <a:pt x="631" y="176"/>
                  </a:lnTo>
                  <a:lnTo>
                    <a:pt x="630" y="170"/>
                  </a:lnTo>
                  <a:lnTo>
                    <a:pt x="629" y="164"/>
                  </a:lnTo>
                  <a:lnTo>
                    <a:pt x="630" y="157"/>
                  </a:lnTo>
                  <a:lnTo>
                    <a:pt x="630" y="150"/>
                  </a:lnTo>
                  <a:lnTo>
                    <a:pt x="631" y="142"/>
                  </a:lnTo>
                  <a:lnTo>
                    <a:pt x="631" y="134"/>
                  </a:lnTo>
                  <a:lnTo>
                    <a:pt x="631" y="125"/>
                  </a:lnTo>
                  <a:lnTo>
                    <a:pt x="629" y="118"/>
                  </a:lnTo>
                  <a:lnTo>
                    <a:pt x="627" y="115"/>
                  </a:lnTo>
                  <a:lnTo>
                    <a:pt x="626" y="111"/>
                  </a:lnTo>
                  <a:lnTo>
                    <a:pt x="626" y="106"/>
                  </a:lnTo>
                  <a:lnTo>
                    <a:pt x="625" y="102"/>
                  </a:lnTo>
                  <a:lnTo>
                    <a:pt x="625" y="97"/>
                  </a:lnTo>
                  <a:lnTo>
                    <a:pt x="625" y="92"/>
                  </a:lnTo>
                  <a:lnTo>
                    <a:pt x="625" y="87"/>
                  </a:lnTo>
                  <a:lnTo>
                    <a:pt x="630" y="71"/>
                  </a:lnTo>
                  <a:lnTo>
                    <a:pt x="637" y="55"/>
                  </a:lnTo>
                  <a:lnTo>
                    <a:pt x="645" y="43"/>
                  </a:lnTo>
                  <a:lnTo>
                    <a:pt x="655" y="33"/>
                  </a:lnTo>
                  <a:lnTo>
                    <a:pt x="666" y="23"/>
                  </a:lnTo>
                  <a:lnTo>
                    <a:pt x="678" y="16"/>
                  </a:lnTo>
                  <a:lnTo>
                    <a:pt x="690" y="10"/>
                  </a:lnTo>
                  <a:lnTo>
                    <a:pt x="704" y="5"/>
                  </a:lnTo>
                  <a:lnTo>
                    <a:pt x="718" y="3"/>
                  </a:lnTo>
                  <a:lnTo>
                    <a:pt x="733" y="1"/>
                  </a:lnTo>
                  <a:lnTo>
                    <a:pt x="748" y="0"/>
                  </a:lnTo>
                  <a:lnTo>
                    <a:pt x="763" y="1"/>
                  </a:lnTo>
                  <a:lnTo>
                    <a:pt x="778" y="3"/>
                  </a:lnTo>
                  <a:lnTo>
                    <a:pt x="794" y="6"/>
                  </a:lnTo>
                  <a:lnTo>
                    <a:pt x="810" y="10"/>
                  </a:lnTo>
                  <a:lnTo>
                    <a:pt x="824" y="15"/>
                  </a:lnTo>
                  <a:lnTo>
                    <a:pt x="826" y="16"/>
                  </a:lnTo>
                  <a:lnTo>
                    <a:pt x="830" y="16"/>
                  </a:lnTo>
                  <a:lnTo>
                    <a:pt x="834" y="16"/>
                  </a:lnTo>
                  <a:lnTo>
                    <a:pt x="839" y="14"/>
                  </a:lnTo>
                  <a:lnTo>
                    <a:pt x="850" y="10"/>
                  </a:lnTo>
                  <a:lnTo>
                    <a:pt x="860" y="5"/>
                  </a:lnTo>
                  <a:lnTo>
                    <a:pt x="865" y="4"/>
                  </a:lnTo>
                  <a:lnTo>
                    <a:pt x="869" y="3"/>
                  </a:lnTo>
                  <a:lnTo>
                    <a:pt x="873" y="3"/>
                  </a:lnTo>
                  <a:lnTo>
                    <a:pt x="875" y="4"/>
                  </a:lnTo>
                  <a:lnTo>
                    <a:pt x="877" y="8"/>
                  </a:lnTo>
                  <a:lnTo>
                    <a:pt x="877" y="11"/>
                  </a:lnTo>
                  <a:lnTo>
                    <a:pt x="875" y="19"/>
                  </a:lnTo>
                  <a:lnTo>
                    <a:pt x="872" y="29"/>
                  </a:lnTo>
                  <a:lnTo>
                    <a:pt x="882" y="33"/>
                  </a:lnTo>
                  <a:lnTo>
                    <a:pt x="889" y="39"/>
                  </a:lnTo>
                  <a:lnTo>
                    <a:pt x="896" y="48"/>
                  </a:lnTo>
                  <a:lnTo>
                    <a:pt x="902" y="57"/>
                  </a:lnTo>
                  <a:lnTo>
                    <a:pt x="906" y="68"/>
                  </a:lnTo>
                  <a:lnTo>
                    <a:pt x="908" y="79"/>
                  </a:lnTo>
                  <a:lnTo>
                    <a:pt x="911" y="91"/>
                  </a:lnTo>
                  <a:lnTo>
                    <a:pt x="912" y="103"/>
                  </a:lnTo>
                  <a:lnTo>
                    <a:pt x="912" y="116"/>
                  </a:lnTo>
                  <a:lnTo>
                    <a:pt x="911" y="129"/>
                  </a:lnTo>
                  <a:lnTo>
                    <a:pt x="909" y="141"/>
                  </a:lnTo>
                  <a:lnTo>
                    <a:pt x="907" y="152"/>
                  </a:lnTo>
                  <a:lnTo>
                    <a:pt x="903" y="164"/>
                  </a:lnTo>
                  <a:lnTo>
                    <a:pt x="899" y="174"/>
                  </a:lnTo>
                  <a:lnTo>
                    <a:pt x="896" y="183"/>
                  </a:lnTo>
                  <a:lnTo>
                    <a:pt x="891" y="190"/>
                  </a:lnTo>
                  <a:lnTo>
                    <a:pt x="888" y="199"/>
                  </a:lnTo>
                  <a:lnTo>
                    <a:pt x="887" y="208"/>
                  </a:lnTo>
                  <a:lnTo>
                    <a:pt x="885" y="215"/>
                  </a:lnTo>
                  <a:lnTo>
                    <a:pt x="883" y="224"/>
                  </a:lnTo>
                  <a:lnTo>
                    <a:pt x="880" y="232"/>
                  </a:lnTo>
                  <a:lnTo>
                    <a:pt x="878" y="239"/>
                  </a:lnTo>
                  <a:lnTo>
                    <a:pt x="874" y="247"/>
                  </a:lnTo>
                  <a:lnTo>
                    <a:pt x="869" y="253"/>
                  </a:lnTo>
                  <a:lnTo>
                    <a:pt x="863" y="256"/>
                  </a:lnTo>
                  <a:lnTo>
                    <a:pt x="857" y="258"/>
                  </a:lnTo>
                  <a:lnTo>
                    <a:pt x="850" y="262"/>
                  </a:lnTo>
                  <a:lnTo>
                    <a:pt x="846" y="267"/>
                  </a:lnTo>
                  <a:lnTo>
                    <a:pt x="843" y="273"/>
                  </a:lnTo>
                  <a:lnTo>
                    <a:pt x="840" y="280"/>
                  </a:lnTo>
                  <a:lnTo>
                    <a:pt x="838" y="286"/>
                  </a:lnTo>
                  <a:lnTo>
                    <a:pt x="836" y="294"/>
                  </a:lnTo>
                  <a:lnTo>
                    <a:pt x="834" y="309"/>
                  </a:lnTo>
                  <a:lnTo>
                    <a:pt x="833" y="324"/>
                  </a:lnTo>
                  <a:lnTo>
                    <a:pt x="831" y="339"/>
                  </a:lnTo>
                  <a:lnTo>
                    <a:pt x="830" y="353"/>
                  </a:lnTo>
                  <a:lnTo>
                    <a:pt x="845" y="355"/>
                  </a:lnTo>
                  <a:lnTo>
                    <a:pt x="855" y="358"/>
                  </a:lnTo>
                  <a:lnTo>
                    <a:pt x="862" y="362"/>
                  </a:lnTo>
                  <a:lnTo>
                    <a:pt x="865" y="365"/>
                  </a:lnTo>
                  <a:lnTo>
                    <a:pt x="868" y="370"/>
                  </a:lnTo>
                  <a:lnTo>
                    <a:pt x="868" y="379"/>
                  </a:lnTo>
                  <a:lnTo>
                    <a:pt x="867" y="389"/>
                  </a:lnTo>
                  <a:lnTo>
                    <a:pt x="865" y="403"/>
                  </a:lnTo>
                  <a:lnTo>
                    <a:pt x="870" y="408"/>
                  </a:lnTo>
                  <a:lnTo>
                    <a:pt x="875" y="413"/>
                  </a:lnTo>
                  <a:lnTo>
                    <a:pt x="880" y="420"/>
                  </a:lnTo>
                  <a:lnTo>
                    <a:pt x="885" y="425"/>
                  </a:lnTo>
                  <a:lnTo>
                    <a:pt x="892" y="430"/>
                  </a:lnTo>
                  <a:lnTo>
                    <a:pt x="898" y="433"/>
                  </a:lnTo>
                  <a:lnTo>
                    <a:pt x="904" y="437"/>
                  </a:lnTo>
                  <a:lnTo>
                    <a:pt x="911" y="437"/>
                  </a:lnTo>
                  <a:lnTo>
                    <a:pt x="912" y="436"/>
                  </a:lnTo>
                  <a:lnTo>
                    <a:pt x="914" y="435"/>
                  </a:lnTo>
                  <a:lnTo>
                    <a:pt x="916" y="432"/>
                  </a:lnTo>
                  <a:lnTo>
                    <a:pt x="917" y="431"/>
                  </a:lnTo>
                  <a:lnTo>
                    <a:pt x="918" y="428"/>
                  </a:lnTo>
                  <a:lnTo>
                    <a:pt x="919" y="426"/>
                  </a:lnTo>
                  <a:lnTo>
                    <a:pt x="921" y="422"/>
                  </a:lnTo>
                  <a:lnTo>
                    <a:pt x="922" y="420"/>
                  </a:lnTo>
                  <a:lnTo>
                    <a:pt x="918" y="413"/>
                  </a:lnTo>
                  <a:lnTo>
                    <a:pt x="917" y="408"/>
                  </a:lnTo>
                  <a:lnTo>
                    <a:pt x="917" y="403"/>
                  </a:lnTo>
                  <a:lnTo>
                    <a:pt x="919" y="398"/>
                  </a:lnTo>
                  <a:lnTo>
                    <a:pt x="922" y="393"/>
                  </a:lnTo>
                  <a:lnTo>
                    <a:pt x="926" y="387"/>
                  </a:lnTo>
                  <a:lnTo>
                    <a:pt x="928" y="381"/>
                  </a:lnTo>
                  <a:lnTo>
                    <a:pt x="932" y="373"/>
                  </a:lnTo>
                  <a:lnTo>
                    <a:pt x="932" y="372"/>
                  </a:lnTo>
                  <a:lnTo>
                    <a:pt x="933" y="372"/>
                  </a:lnTo>
                  <a:lnTo>
                    <a:pt x="935" y="372"/>
                  </a:lnTo>
                  <a:lnTo>
                    <a:pt x="936" y="370"/>
                  </a:lnTo>
                  <a:lnTo>
                    <a:pt x="937" y="370"/>
                  </a:lnTo>
                  <a:lnTo>
                    <a:pt x="938" y="370"/>
                  </a:lnTo>
                  <a:lnTo>
                    <a:pt x="938" y="369"/>
                  </a:lnTo>
                  <a:lnTo>
                    <a:pt x="940" y="369"/>
                  </a:lnTo>
                  <a:lnTo>
                    <a:pt x="940" y="368"/>
                  </a:lnTo>
                  <a:lnTo>
                    <a:pt x="937" y="367"/>
                  </a:lnTo>
                  <a:lnTo>
                    <a:pt x="936" y="367"/>
                  </a:lnTo>
                  <a:lnTo>
                    <a:pt x="933" y="365"/>
                  </a:lnTo>
                  <a:lnTo>
                    <a:pt x="931" y="364"/>
                  </a:lnTo>
                  <a:lnTo>
                    <a:pt x="928" y="364"/>
                  </a:lnTo>
                  <a:lnTo>
                    <a:pt x="926" y="363"/>
                  </a:lnTo>
                  <a:lnTo>
                    <a:pt x="925" y="362"/>
                  </a:lnTo>
                  <a:lnTo>
                    <a:pt x="918" y="339"/>
                  </a:lnTo>
                  <a:lnTo>
                    <a:pt x="916" y="319"/>
                  </a:lnTo>
                  <a:lnTo>
                    <a:pt x="914" y="300"/>
                  </a:lnTo>
                  <a:lnTo>
                    <a:pt x="916" y="281"/>
                  </a:lnTo>
                  <a:lnTo>
                    <a:pt x="919" y="265"/>
                  </a:lnTo>
                  <a:lnTo>
                    <a:pt x="925" y="249"/>
                  </a:lnTo>
                  <a:lnTo>
                    <a:pt x="928" y="243"/>
                  </a:lnTo>
                  <a:lnTo>
                    <a:pt x="932" y="237"/>
                  </a:lnTo>
                  <a:lnTo>
                    <a:pt x="937" y="231"/>
                  </a:lnTo>
                  <a:lnTo>
                    <a:pt x="942" y="224"/>
                  </a:lnTo>
                  <a:lnTo>
                    <a:pt x="954" y="214"/>
                  </a:lnTo>
                  <a:lnTo>
                    <a:pt x="966" y="205"/>
                  </a:lnTo>
                  <a:lnTo>
                    <a:pt x="981" y="199"/>
                  </a:lnTo>
                  <a:lnTo>
                    <a:pt x="999" y="194"/>
                  </a:lnTo>
                  <a:lnTo>
                    <a:pt x="1016" y="192"/>
                  </a:lnTo>
                  <a:lnTo>
                    <a:pt x="1037" y="190"/>
                  </a:lnTo>
                  <a:lnTo>
                    <a:pt x="1059" y="192"/>
                  </a:lnTo>
                  <a:lnTo>
                    <a:pt x="1082" y="194"/>
                  </a:lnTo>
                  <a:lnTo>
                    <a:pt x="1093" y="198"/>
                  </a:lnTo>
                  <a:lnTo>
                    <a:pt x="1105" y="200"/>
                  </a:lnTo>
                  <a:lnTo>
                    <a:pt x="1115" y="204"/>
                  </a:lnTo>
                  <a:lnTo>
                    <a:pt x="1125" y="207"/>
                  </a:lnTo>
                  <a:lnTo>
                    <a:pt x="1135" y="210"/>
                  </a:lnTo>
                  <a:lnTo>
                    <a:pt x="1144" y="215"/>
                  </a:lnTo>
                  <a:lnTo>
                    <a:pt x="1154" y="222"/>
                  </a:lnTo>
                  <a:lnTo>
                    <a:pt x="1165" y="228"/>
                  </a:lnTo>
                  <a:lnTo>
                    <a:pt x="1170" y="228"/>
                  </a:lnTo>
                  <a:lnTo>
                    <a:pt x="1176" y="226"/>
                  </a:lnTo>
                  <a:lnTo>
                    <a:pt x="1183" y="223"/>
                  </a:lnTo>
                  <a:lnTo>
                    <a:pt x="1189" y="219"/>
                  </a:lnTo>
                  <a:lnTo>
                    <a:pt x="1197" y="217"/>
                  </a:lnTo>
                  <a:lnTo>
                    <a:pt x="1204" y="214"/>
                  </a:lnTo>
                  <a:lnTo>
                    <a:pt x="1213" y="212"/>
                  </a:lnTo>
                  <a:lnTo>
                    <a:pt x="1222" y="212"/>
                  </a:lnTo>
                  <a:lnTo>
                    <a:pt x="1223" y="217"/>
                  </a:lnTo>
                  <a:lnTo>
                    <a:pt x="1223" y="220"/>
                  </a:lnTo>
                  <a:lnTo>
                    <a:pt x="1223" y="224"/>
                  </a:lnTo>
                  <a:lnTo>
                    <a:pt x="1222" y="229"/>
                  </a:lnTo>
                  <a:lnTo>
                    <a:pt x="1222" y="233"/>
                  </a:lnTo>
                  <a:lnTo>
                    <a:pt x="1221" y="237"/>
                  </a:lnTo>
                  <a:lnTo>
                    <a:pt x="1221" y="241"/>
                  </a:lnTo>
                  <a:lnTo>
                    <a:pt x="1219" y="244"/>
                  </a:lnTo>
                  <a:lnTo>
                    <a:pt x="1226" y="244"/>
                  </a:lnTo>
                  <a:lnTo>
                    <a:pt x="1231" y="246"/>
                  </a:lnTo>
                  <a:lnTo>
                    <a:pt x="1236" y="247"/>
                  </a:lnTo>
                  <a:lnTo>
                    <a:pt x="1239" y="249"/>
                  </a:lnTo>
                  <a:lnTo>
                    <a:pt x="1244" y="252"/>
                  </a:lnTo>
                  <a:lnTo>
                    <a:pt x="1248" y="256"/>
                  </a:lnTo>
                  <a:lnTo>
                    <a:pt x="1252" y="260"/>
                  </a:lnTo>
                  <a:lnTo>
                    <a:pt x="1255" y="265"/>
                  </a:lnTo>
                  <a:lnTo>
                    <a:pt x="1256" y="273"/>
                  </a:lnTo>
                  <a:lnTo>
                    <a:pt x="1258" y="283"/>
                  </a:lnTo>
                  <a:lnTo>
                    <a:pt x="1261" y="291"/>
                  </a:lnTo>
                  <a:lnTo>
                    <a:pt x="1261" y="299"/>
                  </a:lnTo>
                  <a:lnTo>
                    <a:pt x="1261" y="302"/>
                  </a:lnTo>
                  <a:lnTo>
                    <a:pt x="1261" y="305"/>
                  </a:lnTo>
                  <a:lnTo>
                    <a:pt x="1260" y="307"/>
                  </a:lnTo>
                  <a:lnTo>
                    <a:pt x="1258" y="310"/>
                  </a:lnTo>
                  <a:lnTo>
                    <a:pt x="1256" y="312"/>
                  </a:lnTo>
                  <a:lnTo>
                    <a:pt x="1252" y="314"/>
                  </a:lnTo>
                  <a:lnTo>
                    <a:pt x="1248" y="315"/>
                  </a:lnTo>
                  <a:lnTo>
                    <a:pt x="1242" y="316"/>
                  </a:lnTo>
                  <a:lnTo>
                    <a:pt x="1243" y="326"/>
                  </a:lnTo>
                  <a:lnTo>
                    <a:pt x="1244" y="336"/>
                  </a:lnTo>
                  <a:lnTo>
                    <a:pt x="1247" y="344"/>
                  </a:lnTo>
                  <a:lnTo>
                    <a:pt x="1249" y="353"/>
                  </a:lnTo>
                  <a:lnTo>
                    <a:pt x="1257" y="368"/>
                  </a:lnTo>
                  <a:lnTo>
                    <a:pt x="1263" y="383"/>
                  </a:lnTo>
                  <a:lnTo>
                    <a:pt x="1267" y="389"/>
                  </a:lnTo>
                  <a:lnTo>
                    <a:pt x="1270" y="397"/>
                  </a:lnTo>
                  <a:lnTo>
                    <a:pt x="1272" y="404"/>
                  </a:lnTo>
                  <a:lnTo>
                    <a:pt x="1273" y="413"/>
                  </a:lnTo>
                  <a:lnTo>
                    <a:pt x="1273" y="422"/>
                  </a:lnTo>
                  <a:lnTo>
                    <a:pt x="1272" y="431"/>
                  </a:lnTo>
                  <a:lnTo>
                    <a:pt x="1270" y="441"/>
                  </a:lnTo>
                  <a:lnTo>
                    <a:pt x="1266" y="451"/>
                  </a:lnTo>
                  <a:lnTo>
                    <a:pt x="1258" y="459"/>
                  </a:lnTo>
                  <a:lnTo>
                    <a:pt x="1247" y="469"/>
                  </a:lnTo>
                  <a:lnTo>
                    <a:pt x="1233" y="481"/>
                  </a:lnTo>
                  <a:lnTo>
                    <a:pt x="1219" y="495"/>
                  </a:lnTo>
                  <a:lnTo>
                    <a:pt x="1205" y="508"/>
                  </a:lnTo>
                  <a:lnTo>
                    <a:pt x="1194" y="519"/>
                  </a:lnTo>
                  <a:lnTo>
                    <a:pt x="1187" y="528"/>
                  </a:lnTo>
                  <a:lnTo>
                    <a:pt x="1184" y="533"/>
                  </a:lnTo>
                  <a:lnTo>
                    <a:pt x="1194" y="529"/>
                  </a:lnTo>
                  <a:lnTo>
                    <a:pt x="1204" y="527"/>
                  </a:lnTo>
                  <a:lnTo>
                    <a:pt x="1213" y="527"/>
                  </a:lnTo>
                  <a:lnTo>
                    <a:pt x="1221" y="527"/>
                  </a:lnTo>
                  <a:lnTo>
                    <a:pt x="1228" y="529"/>
                  </a:lnTo>
                  <a:lnTo>
                    <a:pt x="1236" y="532"/>
                  </a:lnTo>
                  <a:lnTo>
                    <a:pt x="1242" y="535"/>
                  </a:lnTo>
                  <a:lnTo>
                    <a:pt x="1248" y="541"/>
                  </a:lnTo>
                  <a:lnTo>
                    <a:pt x="1260" y="552"/>
                  </a:lnTo>
                  <a:lnTo>
                    <a:pt x="1270" y="566"/>
                  </a:lnTo>
                  <a:lnTo>
                    <a:pt x="1280" y="581"/>
                  </a:lnTo>
                  <a:lnTo>
                    <a:pt x="1289" y="597"/>
                  </a:lnTo>
                  <a:lnTo>
                    <a:pt x="1301" y="629"/>
                  </a:lnTo>
                  <a:lnTo>
                    <a:pt x="1315" y="661"/>
                  </a:lnTo>
                  <a:lnTo>
                    <a:pt x="1328" y="696"/>
                  </a:lnTo>
                  <a:lnTo>
                    <a:pt x="1339" y="728"/>
                  </a:lnTo>
                  <a:lnTo>
                    <a:pt x="1348" y="762"/>
                  </a:lnTo>
                  <a:lnTo>
                    <a:pt x="1357" y="796"/>
                  </a:lnTo>
                  <a:lnTo>
                    <a:pt x="1359" y="813"/>
                  </a:lnTo>
                  <a:lnTo>
                    <a:pt x="1362" y="830"/>
                  </a:lnTo>
                  <a:lnTo>
                    <a:pt x="1364" y="847"/>
                  </a:lnTo>
                  <a:lnTo>
                    <a:pt x="1365" y="864"/>
                  </a:lnTo>
                  <a:close/>
                  <a:moveTo>
                    <a:pt x="673" y="1688"/>
                  </a:moveTo>
                  <a:lnTo>
                    <a:pt x="661" y="1690"/>
                  </a:lnTo>
                  <a:lnTo>
                    <a:pt x="647" y="1693"/>
                  </a:lnTo>
                  <a:lnTo>
                    <a:pt x="634" y="1698"/>
                  </a:lnTo>
                  <a:lnTo>
                    <a:pt x="618" y="1705"/>
                  </a:lnTo>
                  <a:lnTo>
                    <a:pt x="605" y="1711"/>
                  </a:lnTo>
                  <a:lnTo>
                    <a:pt x="590" y="1717"/>
                  </a:lnTo>
                  <a:lnTo>
                    <a:pt x="577" y="1722"/>
                  </a:lnTo>
                  <a:lnTo>
                    <a:pt x="564" y="1726"/>
                  </a:lnTo>
                  <a:lnTo>
                    <a:pt x="554" y="1727"/>
                  </a:lnTo>
                  <a:lnTo>
                    <a:pt x="545" y="1730"/>
                  </a:lnTo>
                  <a:lnTo>
                    <a:pt x="537" y="1731"/>
                  </a:lnTo>
                  <a:lnTo>
                    <a:pt x="529" y="1734"/>
                  </a:lnTo>
                  <a:lnTo>
                    <a:pt x="521" y="1736"/>
                  </a:lnTo>
                  <a:lnTo>
                    <a:pt x="515" y="1739"/>
                  </a:lnTo>
                  <a:lnTo>
                    <a:pt x="509" y="1741"/>
                  </a:lnTo>
                  <a:lnTo>
                    <a:pt x="501" y="1743"/>
                  </a:lnTo>
                  <a:lnTo>
                    <a:pt x="505" y="1724"/>
                  </a:lnTo>
                  <a:lnTo>
                    <a:pt x="506" y="1705"/>
                  </a:lnTo>
                  <a:lnTo>
                    <a:pt x="509" y="1686"/>
                  </a:lnTo>
                  <a:lnTo>
                    <a:pt x="509" y="1667"/>
                  </a:lnTo>
                  <a:lnTo>
                    <a:pt x="510" y="1629"/>
                  </a:lnTo>
                  <a:lnTo>
                    <a:pt x="510" y="1591"/>
                  </a:lnTo>
                  <a:lnTo>
                    <a:pt x="510" y="1554"/>
                  </a:lnTo>
                  <a:lnTo>
                    <a:pt x="510" y="1515"/>
                  </a:lnTo>
                  <a:lnTo>
                    <a:pt x="511" y="1477"/>
                  </a:lnTo>
                  <a:lnTo>
                    <a:pt x="515" y="1438"/>
                  </a:lnTo>
                  <a:lnTo>
                    <a:pt x="518" y="1435"/>
                  </a:lnTo>
                  <a:lnTo>
                    <a:pt x="520" y="1431"/>
                  </a:lnTo>
                  <a:lnTo>
                    <a:pt x="524" y="1425"/>
                  </a:lnTo>
                  <a:lnTo>
                    <a:pt x="527" y="1419"/>
                  </a:lnTo>
                  <a:lnTo>
                    <a:pt x="529" y="1412"/>
                  </a:lnTo>
                  <a:lnTo>
                    <a:pt x="530" y="1406"/>
                  </a:lnTo>
                  <a:lnTo>
                    <a:pt x="533" y="1400"/>
                  </a:lnTo>
                  <a:lnTo>
                    <a:pt x="535" y="1394"/>
                  </a:lnTo>
                  <a:lnTo>
                    <a:pt x="542" y="1391"/>
                  </a:lnTo>
                  <a:lnTo>
                    <a:pt x="549" y="1387"/>
                  </a:lnTo>
                  <a:lnTo>
                    <a:pt x="555" y="1385"/>
                  </a:lnTo>
                  <a:lnTo>
                    <a:pt x="563" y="1381"/>
                  </a:lnTo>
                  <a:lnTo>
                    <a:pt x="572" y="1377"/>
                  </a:lnTo>
                  <a:lnTo>
                    <a:pt x="581" y="1373"/>
                  </a:lnTo>
                  <a:lnTo>
                    <a:pt x="591" y="1368"/>
                  </a:lnTo>
                  <a:lnTo>
                    <a:pt x="601" y="1363"/>
                  </a:lnTo>
                  <a:lnTo>
                    <a:pt x="603" y="1348"/>
                  </a:lnTo>
                  <a:lnTo>
                    <a:pt x="603" y="1331"/>
                  </a:lnTo>
                  <a:lnTo>
                    <a:pt x="601" y="1313"/>
                  </a:lnTo>
                  <a:lnTo>
                    <a:pt x="598" y="1293"/>
                  </a:lnTo>
                  <a:lnTo>
                    <a:pt x="595" y="1274"/>
                  </a:lnTo>
                  <a:lnTo>
                    <a:pt x="591" y="1254"/>
                  </a:lnTo>
                  <a:lnTo>
                    <a:pt x="587" y="1236"/>
                  </a:lnTo>
                  <a:lnTo>
                    <a:pt x="584" y="1220"/>
                  </a:lnTo>
                  <a:lnTo>
                    <a:pt x="581" y="1207"/>
                  </a:lnTo>
                  <a:lnTo>
                    <a:pt x="577" y="1193"/>
                  </a:lnTo>
                  <a:lnTo>
                    <a:pt x="573" y="1179"/>
                  </a:lnTo>
                  <a:lnTo>
                    <a:pt x="568" y="1166"/>
                  </a:lnTo>
                  <a:lnTo>
                    <a:pt x="564" y="1152"/>
                  </a:lnTo>
                  <a:lnTo>
                    <a:pt x="562" y="1138"/>
                  </a:lnTo>
                  <a:lnTo>
                    <a:pt x="559" y="1124"/>
                  </a:lnTo>
                  <a:lnTo>
                    <a:pt x="559" y="1110"/>
                  </a:lnTo>
                  <a:lnTo>
                    <a:pt x="563" y="1104"/>
                  </a:lnTo>
                  <a:lnTo>
                    <a:pt x="566" y="1097"/>
                  </a:lnTo>
                  <a:lnTo>
                    <a:pt x="568" y="1091"/>
                  </a:lnTo>
                  <a:lnTo>
                    <a:pt x="569" y="1085"/>
                  </a:lnTo>
                  <a:lnTo>
                    <a:pt x="569" y="1072"/>
                  </a:lnTo>
                  <a:lnTo>
                    <a:pt x="568" y="1060"/>
                  </a:lnTo>
                  <a:lnTo>
                    <a:pt x="566" y="1046"/>
                  </a:lnTo>
                  <a:lnTo>
                    <a:pt x="563" y="1032"/>
                  </a:lnTo>
                  <a:lnTo>
                    <a:pt x="561" y="1017"/>
                  </a:lnTo>
                  <a:lnTo>
                    <a:pt x="559" y="1002"/>
                  </a:lnTo>
                  <a:lnTo>
                    <a:pt x="561" y="1002"/>
                  </a:lnTo>
                  <a:lnTo>
                    <a:pt x="564" y="1005"/>
                  </a:lnTo>
                  <a:lnTo>
                    <a:pt x="567" y="1012"/>
                  </a:lnTo>
                  <a:lnTo>
                    <a:pt x="569" y="1018"/>
                  </a:lnTo>
                  <a:lnTo>
                    <a:pt x="572" y="1026"/>
                  </a:lnTo>
                  <a:lnTo>
                    <a:pt x="574" y="1032"/>
                  </a:lnTo>
                  <a:lnTo>
                    <a:pt x="576" y="1037"/>
                  </a:lnTo>
                  <a:lnTo>
                    <a:pt x="576" y="1040"/>
                  </a:lnTo>
                  <a:lnTo>
                    <a:pt x="577" y="1040"/>
                  </a:lnTo>
                  <a:lnTo>
                    <a:pt x="578" y="1040"/>
                  </a:lnTo>
                  <a:lnTo>
                    <a:pt x="578" y="1040"/>
                  </a:lnTo>
                  <a:lnTo>
                    <a:pt x="579" y="1040"/>
                  </a:lnTo>
                  <a:lnTo>
                    <a:pt x="581" y="1040"/>
                  </a:lnTo>
                  <a:lnTo>
                    <a:pt x="582" y="1040"/>
                  </a:lnTo>
                  <a:lnTo>
                    <a:pt x="582" y="1040"/>
                  </a:lnTo>
                  <a:lnTo>
                    <a:pt x="583" y="1041"/>
                  </a:lnTo>
                  <a:lnTo>
                    <a:pt x="587" y="1047"/>
                  </a:lnTo>
                  <a:lnTo>
                    <a:pt x="591" y="1056"/>
                  </a:lnTo>
                  <a:lnTo>
                    <a:pt x="593" y="1063"/>
                  </a:lnTo>
                  <a:lnTo>
                    <a:pt x="597" y="1071"/>
                  </a:lnTo>
                  <a:lnTo>
                    <a:pt x="601" y="1079"/>
                  </a:lnTo>
                  <a:lnTo>
                    <a:pt x="603" y="1087"/>
                  </a:lnTo>
                  <a:lnTo>
                    <a:pt x="605" y="1095"/>
                  </a:lnTo>
                  <a:lnTo>
                    <a:pt x="607" y="1101"/>
                  </a:lnTo>
                  <a:lnTo>
                    <a:pt x="611" y="1113"/>
                  </a:lnTo>
                  <a:lnTo>
                    <a:pt x="613" y="1124"/>
                  </a:lnTo>
                  <a:lnTo>
                    <a:pt x="615" y="1135"/>
                  </a:lnTo>
                  <a:lnTo>
                    <a:pt x="616" y="1145"/>
                  </a:lnTo>
                  <a:lnTo>
                    <a:pt x="617" y="1168"/>
                  </a:lnTo>
                  <a:lnTo>
                    <a:pt x="616" y="1191"/>
                  </a:lnTo>
                  <a:lnTo>
                    <a:pt x="615" y="1213"/>
                  </a:lnTo>
                  <a:lnTo>
                    <a:pt x="615" y="1236"/>
                  </a:lnTo>
                  <a:lnTo>
                    <a:pt x="615" y="1247"/>
                  </a:lnTo>
                  <a:lnTo>
                    <a:pt x="616" y="1257"/>
                  </a:lnTo>
                  <a:lnTo>
                    <a:pt x="617" y="1269"/>
                  </a:lnTo>
                  <a:lnTo>
                    <a:pt x="620" y="1279"/>
                  </a:lnTo>
                  <a:lnTo>
                    <a:pt x="622" y="1280"/>
                  </a:lnTo>
                  <a:lnTo>
                    <a:pt x="624" y="1281"/>
                  </a:lnTo>
                  <a:lnTo>
                    <a:pt x="626" y="1283"/>
                  </a:lnTo>
                  <a:lnTo>
                    <a:pt x="629" y="1284"/>
                  </a:lnTo>
                  <a:lnTo>
                    <a:pt x="631" y="1285"/>
                  </a:lnTo>
                  <a:lnTo>
                    <a:pt x="632" y="1286"/>
                  </a:lnTo>
                  <a:lnTo>
                    <a:pt x="635" y="1286"/>
                  </a:lnTo>
                  <a:lnTo>
                    <a:pt x="637" y="1288"/>
                  </a:lnTo>
                  <a:lnTo>
                    <a:pt x="635" y="1303"/>
                  </a:lnTo>
                  <a:lnTo>
                    <a:pt x="635" y="1315"/>
                  </a:lnTo>
                  <a:lnTo>
                    <a:pt x="636" y="1327"/>
                  </a:lnTo>
                  <a:lnTo>
                    <a:pt x="637" y="1338"/>
                  </a:lnTo>
                  <a:lnTo>
                    <a:pt x="640" y="1348"/>
                  </a:lnTo>
                  <a:lnTo>
                    <a:pt x="641" y="1358"/>
                  </a:lnTo>
                  <a:lnTo>
                    <a:pt x="644" y="1371"/>
                  </a:lnTo>
                  <a:lnTo>
                    <a:pt x="645" y="1383"/>
                  </a:lnTo>
                  <a:lnTo>
                    <a:pt x="644" y="1399"/>
                  </a:lnTo>
                  <a:lnTo>
                    <a:pt x="645" y="1433"/>
                  </a:lnTo>
                  <a:lnTo>
                    <a:pt x="650" y="1481"/>
                  </a:lnTo>
                  <a:lnTo>
                    <a:pt x="655" y="1535"/>
                  </a:lnTo>
                  <a:lnTo>
                    <a:pt x="660" y="1589"/>
                  </a:lnTo>
                  <a:lnTo>
                    <a:pt x="666" y="1637"/>
                  </a:lnTo>
                  <a:lnTo>
                    <a:pt x="670" y="1673"/>
                  </a:lnTo>
                  <a:lnTo>
                    <a:pt x="673" y="1688"/>
                  </a:lnTo>
                  <a:close/>
                  <a:moveTo>
                    <a:pt x="988" y="1629"/>
                  </a:moveTo>
                  <a:lnTo>
                    <a:pt x="986" y="1644"/>
                  </a:lnTo>
                  <a:lnTo>
                    <a:pt x="982" y="1658"/>
                  </a:lnTo>
                  <a:lnTo>
                    <a:pt x="979" y="1670"/>
                  </a:lnTo>
                  <a:lnTo>
                    <a:pt x="972" y="1680"/>
                  </a:lnTo>
                  <a:lnTo>
                    <a:pt x="966" y="1687"/>
                  </a:lnTo>
                  <a:lnTo>
                    <a:pt x="960" y="1693"/>
                  </a:lnTo>
                  <a:lnTo>
                    <a:pt x="952" y="1697"/>
                  </a:lnTo>
                  <a:lnTo>
                    <a:pt x="945" y="1698"/>
                  </a:lnTo>
                  <a:lnTo>
                    <a:pt x="937" y="1698"/>
                  </a:lnTo>
                  <a:lnTo>
                    <a:pt x="930" y="1696"/>
                  </a:lnTo>
                  <a:lnTo>
                    <a:pt x="923" y="1691"/>
                  </a:lnTo>
                  <a:lnTo>
                    <a:pt x="917" y="1685"/>
                  </a:lnTo>
                  <a:lnTo>
                    <a:pt x="912" y="1675"/>
                  </a:lnTo>
                  <a:lnTo>
                    <a:pt x="908" y="1663"/>
                  </a:lnTo>
                  <a:lnTo>
                    <a:pt x="906" y="1649"/>
                  </a:lnTo>
                  <a:lnTo>
                    <a:pt x="906" y="1633"/>
                  </a:lnTo>
                  <a:lnTo>
                    <a:pt x="909" y="1604"/>
                  </a:lnTo>
                  <a:lnTo>
                    <a:pt x="914" y="1572"/>
                  </a:lnTo>
                  <a:lnTo>
                    <a:pt x="919" y="1538"/>
                  </a:lnTo>
                  <a:lnTo>
                    <a:pt x="923" y="1504"/>
                  </a:lnTo>
                  <a:lnTo>
                    <a:pt x="925" y="1487"/>
                  </a:lnTo>
                  <a:lnTo>
                    <a:pt x="925" y="1469"/>
                  </a:lnTo>
                  <a:lnTo>
                    <a:pt x="925" y="1453"/>
                  </a:lnTo>
                  <a:lnTo>
                    <a:pt x="923" y="1435"/>
                  </a:lnTo>
                  <a:lnTo>
                    <a:pt x="921" y="1419"/>
                  </a:lnTo>
                  <a:lnTo>
                    <a:pt x="918" y="1404"/>
                  </a:lnTo>
                  <a:lnTo>
                    <a:pt x="914" y="1389"/>
                  </a:lnTo>
                  <a:lnTo>
                    <a:pt x="909" y="1373"/>
                  </a:lnTo>
                  <a:lnTo>
                    <a:pt x="911" y="1363"/>
                  </a:lnTo>
                  <a:lnTo>
                    <a:pt x="911" y="1356"/>
                  </a:lnTo>
                  <a:lnTo>
                    <a:pt x="909" y="1348"/>
                  </a:lnTo>
                  <a:lnTo>
                    <a:pt x="908" y="1341"/>
                  </a:lnTo>
                  <a:lnTo>
                    <a:pt x="907" y="1334"/>
                  </a:lnTo>
                  <a:lnTo>
                    <a:pt x="904" y="1327"/>
                  </a:lnTo>
                  <a:lnTo>
                    <a:pt x="902" y="1318"/>
                  </a:lnTo>
                  <a:lnTo>
                    <a:pt x="901" y="1308"/>
                  </a:lnTo>
                  <a:lnTo>
                    <a:pt x="911" y="1307"/>
                  </a:lnTo>
                  <a:lnTo>
                    <a:pt x="917" y="1304"/>
                  </a:lnTo>
                  <a:lnTo>
                    <a:pt x="922" y="1300"/>
                  </a:lnTo>
                  <a:lnTo>
                    <a:pt x="925" y="1297"/>
                  </a:lnTo>
                  <a:lnTo>
                    <a:pt x="927" y="1290"/>
                  </a:lnTo>
                  <a:lnTo>
                    <a:pt x="928" y="1283"/>
                  </a:lnTo>
                  <a:lnTo>
                    <a:pt x="930" y="1274"/>
                  </a:lnTo>
                  <a:lnTo>
                    <a:pt x="932" y="1263"/>
                  </a:lnTo>
                  <a:lnTo>
                    <a:pt x="935" y="1263"/>
                  </a:lnTo>
                  <a:lnTo>
                    <a:pt x="938" y="1263"/>
                  </a:lnTo>
                  <a:lnTo>
                    <a:pt x="942" y="1265"/>
                  </a:lnTo>
                  <a:lnTo>
                    <a:pt x="947" y="1268"/>
                  </a:lnTo>
                  <a:lnTo>
                    <a:pt x="952" y="1270"/>
                  </a:lnTo>
                  <a:lnTo>
                    <a:pt x="957" y="1274"/>
                  </a:lnTo>
                  <a:lnTo>
                    <a:pt x="960" y="1276"/>
                  </a:lnTo>
                  <a:lnTo>
                    <a:pt x="962" y="1279"/>
                  </a:lnTo>
                  <a:lnTo>
                    <a:pt x="960" y="1293"/>
                  </a:lnTo>
                  <a:lnTo>
                    <a:pt x="959" y="1305"/>
                  </a:lnTo>
                  <a:lnTo>
                    <a:pt x="957" y="1319"/>
                  </a:lnTo>
                  <a:lnTo>
                    <a:pt x="957" y="1333"/>
                  </a:lnTo>
                  <a:lnTo>
                    <a:pt x="960" y="1346"/>
                  </a:lnTo>
                  <a:lnTo>
                    <a:pt x="964" y="1358"/>
                  </a:lnTo>
                  <a:lnTo>
                    <a:pt x="966" y="1363"/>
                  </a:lnTo>
                  <a:lnTo>
                    <a:pt x="970" y="1368"/>
                  </a:lnTo>
                  <a:lnTo>
                    <a:pt x="974" y="1373"/>
                  </a:lnTo>
                  <a:lnTo>
                    <a:pt x="979" y="1377"/>
                  </a:lnTo>
                  <a:lnTo>
                    <a:pt x="984" y="1407"/>
                  </a:lnTo>
                  <a:lnTo>
                    <a:pt x="986" y="1439"/>
                  </a:lnTo>
                  <a:lnTo>
                    <a:pt x="988" y="1472"/>
                  </a:lnTo>
                  <a:lnTo>
                    <a:pt x="989" y="1504"/>
                  </a:lnTo>
                  <a:lnTo>
                    <a:pt x="989" y="1537"/>
                  </a:lnTo>
                  <a:lnTo>
                    <a:pt x="988" y="1569"/>
                  </a:lnTo>
                  <a:lnTo>
                    <a:pt x="988" y="1600"/>
                  </a:lnTo>
                  <a:lnTo>
                    <a:pt x="988" y="16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2" name="Freeform 10">
              <a:extLst>
                <a:ext uri="{FF2B5EF4-FFF2-40B4-BE49-F238E27FC236}">
                  <a16:creationId xmlns:a16="http://schemas.microsoft.com/office/drawing/2014/main" id="{168DAED8-B66D-4B48-B96C-9CF3DBDF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612"/>
              <a:ext cx="353" cy="622"/>
            </a:xfrm>
            <a:custGeom>
              <a:avLst/>
              <a:gdLst>
                <a:gd name="T0" fmla="*/ 334 w 353"/>
                <a:gd name="T1" fmla="*/ 386 h 622"/>
                <a:gd name="T2" fmla="*/ 293 w 353"/>
                <a:gd name="T3" fmla="*/ 416 h 622"/>
                <a:gd name="T4" fmla="*/ 287 w 353"/>
                <a:gd name="T5" fmla="*/ 445 h 622"/>
                <a:gd name="T6" fmla="*/ 274 w 353"/>
                <a:gd name="T7" fmla="*/ 439 h 622"/>
                <a:gd name="T8" fmla="*/ 263 w 353"/>
                <a:gd name="T9" fmla="*/ 459 h 622"/>
                <a:gd name="T10" fmla="*/ 247 w 353"/>
                <a:gd name="T11" fmla="*/ 482 h 622"/>
                <a:gd name="T12" fmla="*/ 201 w 353"/>
                <a:gd name="T13" fmla="*/ 462 h 622"/>
                <a:gd name="T14" fmla="*/ 172 w 353"/>
                <a:gd name="T15" fmla="*/ 418 h 622"/>
                <a:gd name="T16" fmla="*/ 203 w 353"/>
                <a:gd name="T17" fmla="*/ 339 h 622"/>
                <a:gd name="T18" fmla="*/ 248 w 353"/>
                <a:gd name="T19" fmla="*/ 309 h 622"/>
                <a:gd name="T20" fmla="*/ 259 w 353"/>
                <a:gd name="T21" fmla="*/ 300 h 622"/>
                <a:gd name="T22" fmla="*/ 249 w 353"/>
                <a:gd name="T23" fmla="*/ 297 h 622"/>
                <a:gd name="T24" fmla="*/ 233 w 353"/>
                <a:gd name="T25" fmla="*/ 297 h 622"/>
                <a:gd name="T26" fmla="*/ 254 w 353"/>
                <a:gd name="T27" fmla="*/ 279 h 622"/>
                <a:gd name="T28" fmla="*/ 259 w 353"/>
                <a:gd name="T29" fmla="*/ 266 h 622"/>
                <a:gd name="T30" fmla="*/ 244 w 353"/>
                <a:gd name="T31" fmla="*/ 271 h 622"/>
                <a:gd name="T32" fmla="*/ 227 w 353"/>
                <a:gd name="T33" fmla="*/ 275 h 622"/>
                <a:gd name="T34" fmla="*/ 204 w 353"/>
                <a:gd name="T35" fmla="*/ 208 h 622"/>
                <a:gd name="T36" fmla="*/ 196 w 353"/>
                <a:gd name="T37" fmla="*/ 178 h 622"/>
                <a:gd name="T38" fmla="*/ 191 w 353"/>
                <a:gd name="T39" fmla="*/ 177 h 622"/>
                <a:gd name="T40" fmla="*/ 188 w 353"/>
                <a:gd name="T41" fmla="*/ 186 h 622"/>
                <a:gd name="T42" fmla="*/ 214 w 353"/>
                <a:gd name="T43" fmla="*/ 252 h 622"/>
                <a:gd name="T44" fmla="*/ 214 w 353"/>
                <a:gd name="T45" fmla="*/ 303 h 622"/>
                <a:gd name="T46" fmla="*/ 203 w 353"/>
                <a:gd name="T47" fmla="*/ 313 h 622"/>
                <a:gd name="T48" fmla="*/ 205 w 353"/>
                <a:gd name="T49" fmla="*/ 317 h 622"/>
                <a:gd name="T50" fmla="*/ 214 w 353"/>
                <a:gd name="T51" fmla="*/ 315 h 622"/>
                <a:gd name="T52" fmla="*/ 225 w 353"/>
                <a:gd name="T53" fmla="*/ 309 h 622"/>
                <a:gd name="T54" fmla="*/ 227 w 353"/>
                <a:gd name="T55" fmla="*/ 310 h 622"/>
                <a:gd name="T56" fmla="*/ 175 w 353"/>
                <a:gd name="T57" fmla="*/ 371 h 622"/>
                <a:gd name="T58" fmla="*/ 122 w 353"/>
                <a:gd name="T59" fmla="*/ 457 h 622"/>
                <a:gd name="T60" fmla="*/ 93 w 353"/>
                <a:gd name="T61" fmla="*/ 555 h 622"/>
                <a:gd name="T62" fmla="*/ 118 w 353"/>
                <a:gd name="T63" fmla="*/ 583 h 622"/>
                <a:gd name="T64" fmla="*/ 185 w 353"/>
                <a:gd name="T65" fmla="*/ 584 h 622"/>
                <a:gd name="T66" fmla="*/ 204 w 353"/>
                <a:gd name="T67" fmla="*/ 550 h 622"/>
                <a:gd name="T68" fmla="*/ 188 w 353"/>
                <a:gd name="T69" fmla="*/ 566 h 622"/>
                <a:gd name="T70" fmla="*/ 130 w 353"/>
                <a:gd name="T71" fmla="*/ 575 h 622"/>
                <a:gd name="T72" fmla="*/ 102 w 353"/>
                <a:gd name="T73" fmla="*/ 554 h 622"/>
                <a:gd name="T74" fmla="*/ 112 w 353"/>
                <a:gd name="T75" fmla="*/ 503 h 622"/>
                <a:gd name="T76" fmla="*/ 131 w 353"/>
                <a:gd name="T77" fmla="*/ 457 h 622"/>
                <a:gd name="T78" fmla="*/ 170 w 353"/>
                <a:gd name="T79" fmla="*/ 479 h 622"/>
                <a:gd name="T80" fmla="*/ 204 w 353"/>
                <a:gd name="T81" fmla="*/ 489 h 622"/>
                <a:gd name="T82" fmla="*/ 242 w 353"/>
                <a:gd name="T83" fmla="*/ 493 h 622"/>
                <a:gd name="T84" fmla="*/ 267 w 353"/>
                <a:gd name="T85" fmla="*/ 483 h 622"/>
                <a:gd name="T86" fmla="*/ 306 w 353"/>
                <a:gd name="T87" fmla="*/ 455 h 622"/>
                <a:gd name="T88" fmla="*/ 326 w 353"/>
                <a:gd name="T89" fmla="*/ 542 h 622"/>
                <a:gd name="T90" fmla="*/ 258 w 353"/>
                <a:gd name="T91" fmla="*/ 607 h 622"/>
                <a:gd name="T92" fmla="*/ 193 w 353"/>
                <a:gd name="T93" fmla="*/ 622 h 622"/>
                <a:gd name="T94" fmla="*/ 98 w 353"/>
                <a:gd name="T95" fmla="*/ 609 h 622"/>
                <a:gd name="T96" fmla="*/ 38 w 353"/>
                <a:gd name="T97" fmla="*/ 585 h 622"/>
                <a:gd name="T98" fmla="*/ 19 w 353"/>
                <a:gd name="T99" fmla="*/ 564 h 622"/>
                <a:gd name="T100" fmla="*/ 11 w 353"/>
                <a:gd name="T101" fmla="*/ 542 h 622"/>
                <a:gd name="T102" fmla="*/ 1 w 353"/>
                <a:gd name="T103" fmla="*/ 392 h 622"/>
                <a:gd name="T104" fmla="*/ 24 w 353"/>
                <a:gd name="T105" fmla="*/ 234 h 622"/>
                <a:gd name="T106" fmla="*/ 70 w 353"/>
                <a:gd name="T107" fmla="*/ 157 h 622"/>
                <a:gd name="T108" fmla="*/ 89 w 353"/>
                <a:gd name="T109" fmla="*/ 116 h 622"/>
                <a:gd name="T110" fmla="*/ 94 w 353"/>
                <a:gd name="T111" fmla="*/ 92 h 622"/>
                <a:gd name="T112" fmla="*/ 140 w 353"/>
                <a:gd name="T113" fmla="*/ 65 h 622"/>
                <a:gd name="T114" fmla="*/ 160 w 353"/>
                <a:gd name="T115" fmla="*/ 16 h 622"/>
                <a:gd name="T116" fmla="*/ 227 w 353"/>
                <a:gd name="T117" fmla="*/ 8 h 622"/>
                <a:gd name="T118" fmla="*/ 277 w 353"/>
                <a:gd name="T119" fmla="*/ 63 h 622"/>
                <a:gd name="T120" fmla="*/ 334 w 353"/>
                <a:gd name="T121" fmla="*/ 225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3" h="622">
                  <a:moveTo>
                    <a:pt x="353" y="333"/>
                  </a:moveTo>
                  <a:lnTo>
                    <a:pt x="351" y="346"/>
                  </a:lnTo>
                  <a:lnTo>
                    <a:pt x="348" y="357"/>
                  </a:lnTo>
                  <a:lnTo>
                    <a:pt x="344" y="367"/>
                  </a:lnTo>
                  <a:lnTo>
                    <a:pt x="340" y="377"/>
                  </a:lnTo>
                  <a:lnTo>
                    <a:pt x="334" y="386"/>
                  </a:lnTo>
                  <a:lnTo>
                    <a:pt x="329" y="395"/>
                  </a:lnTo>
                  <a:lnTo>
                    <a:pt x="322" y="405"/>
                  </a:lnTo>
                  <a:lnTo>
                    <a:pt x="316" y="414"/>
                  </a:lnTo>
                  <a:lnTo>
                    <a:pt x="306" y="415"/>
                  </a:lnTo>
                  <a:lnTo>
                    <a:pt x="298" y="415"/>
                  </a:lnTo>
                  <a:lnTo>
                    <a:pt x="293" y="416"/>
                  </a:lnTo>
                  <a:lnTo>
                    <a:pt x="290" y="418"/>
                  </a:lnTo>
                  <a:lnTo>
                    <a:pt x="288" y="420"/>
                  </a:lnTo>
                  <a:lnTo>
                    <a:pt x="288" y="426"/>
                  </a:lnTo>
                  <a:lnTo>
                    <a:pt x="288" y="434"/>
                  </a:lnTo>
                  <a:lnTo>
                    <a:pt x="291" y="445"/>
                  </a:lnTo>
                  <a:lnTo>
                    <a:pt x="287" y="445"/>
                  </a:lnTo>
                  <a:lnTo>
                    <a:pt x="285" y="444"/>
                  </a:lnTo>
                  <a:lnTo>
                    <a:pt x="282" y="443"/>
                  </a:lnTo>
                  <a:lnTo>
                    <a:pt x="281" y="442"/>
                  </a:lnTo>
                  <a:lnTo>
                    <a:pt x="278" y="440"/>
                  </a:lnTo>
                  <a:lnTo>
                    <a:pt x="276" y="440"/>
                  </a:lnTo>
                  <a:lnTo>
                    <a:pt x="274" y="439"/>
                  </a:lnTo>
                  <a:lnTo>
                    <a:pt x="271" y="439"/>
                  </a:lnTo>
                  <a:lnTo>
                    <a:pt x="268" y="443"/>
                  </a:lnTo>
                  <a:lnTo>
                    <a:pt x="266" y="448"/>
                  </a:lnTo>
                  <a:lnTo>
                    <a:pt x="264" y="452"/>
                  </a:lnTo>
                  <a:lnTo>
                    <a:pt x="263" y="455"/>
                  </a:lnTo>
                  <a:lnTo>
                    <a:pt x="263" y="459"/>
                  </a:lnTo>
                  <a:lnTo>
                    <a:pt x="264" y="462"/>
                  </a:lnTo>
                  <a:lnTo>
                    <a:pt x="266" y="465"/>
                  </a:lnTo>
                  <a:lnTo>
                    <a:pt x="268" y="469"/>
                  </a:lnTo>
                  <a:lnTo>
                    <a:pt x="262" y="476"/>
                  </a:lnTo>
                  <a:lnTo>
                    <a:pt x="254" y="479"/>
                  </a:lnTo>
                  <a:lnTo>
                    <a:pt x="247" y="482"/>
                  </a:lnTo>
                  <a:lnTo>
                    <a:pt x="239" y="482"/>
                  </a:lnTo>
                  <a:lnTo>
                    <a:pt x="232" y="481"/>
                  </a:lnTo>
                  <a:lnTo>
                    <a:pt x="224" y="478"/>
                  </a:lnTo>
                  <a:lnTo>
                    <a:pt x="217" y="473"/>
                  </a:lnTo>
                  <a:lnTo>
                    <a:pt x="209" y="468"/>
                  </a:lnTo>
                  <a:lnTo>
                    <a:pt x="201" y="462"/>
                  </a:lnTo>
                  <a:lnTo>
                    <a:pt x="195" y="455"/>
                  </a:lnTo>
                  <a:lnTo>
                    <a:pt x="189" y="448"/>
                  </a:lnTo>
                  <a:lnTo>
                    <a:pt x="184" y="440"/>
                  </a:lnTo>
                  <a:lnTo>
                    <a:pt x="179" y="433"/>
                  </a:lnTo>
                  <a:lnTo>
                    <a:pt x="175" y="425"/>
                  </a:lnTo>
                  <a:lnTo>
                    <a:pt x="172" y="418"/>
                  </a:lnTo>
                  <a:lnTo>
                    <a:pt x="171" y="411"/>
                  </a:lnTo>
                  <a:lnTo>
                    <a:pt x="174" y="395"/>
                  </a:lnTo>
                  <a:lnTo>
                    <a:pt x="180" y="378"/>
                  </a:lnTo>
                  <a:lnTo>
                    <a:pt x="188" y="362"/>
                  </a:lnTo>
                  <a:lnTo>
                    <a:pt x="198" y="347"/>
                  </a:lnTo>
                  <a:lnTo>
                    <a:pt x="203" y="339"/>
                  </a:lnTo>
                  <a:lnTo>
                    <a:pt x="209" y="333"/>
                  </a:lnTo>
                  <a:lnTo>
                    <a:pt x="217" y="327"/>
                  </a:lnTo>
                  <a:lnTo>
                    <a:pt x="223" y="322"/>
                  </a:lnTo>
                  <a:lnTo>
                    <a:pt x="232" y="317"/>
                  </a:lnTo>
                  <a:lnTo>
                    <a:pt x="239" y="313"/>
                  </a:lnTo>
                  <a:lnTo>
                    <a:pt x="248" y="309"/>
                  </a:lnTo>
                  <a:lnTo>
                    <a:pt x="257" y="308"/>
                  </a:lnTo>
                  <a:lnTo>
                    <a:pt x="258" y="305"/>
                  </a:lnTo>
                  <a:lnTo>
                    <a:pt x="258" y="304"/>
                  </a:lnTo>
                  <a:lnTo>
                    <a:pt x="258" y="303"/>
                  </a:lnTo>
                  <a:lnTo>
                    <a:pt x="259" y="302"/>
                  </a:lnTo>
                  <a:lnTo>
                    <a:pt x="259" y="300"/>
                  </a:lnTo>
                  <a:lnTo>
                    <a:pt x="259" y="299"/>
                  </a:lnTo>
                  <a:lnTo>
                    <a:pt x="259" y="297"/>
                  </a:lnTo>
                  <a:lnTo>
                    <a:pt x="259" y="295"/>
                  </a:lnTo>
                  <a:lnTo>
                    <a:pt x="256" y="295"/>
                  </a:lnTo>
                  <a:lnTo>
                    <a:pt x="252" y="297"/>
                  </a:lnTo>
                  <a:lnTo>
                    <a:pt x="249" y="297"/>
                  </a:lnTo>
                  <a:lnTo>
                    <a:pt x="245" y="297"/>
                  </a:lnTo>
                  <a:lnTo>
                    <a:pt x="242" y="298"/>
                  </a:lnTo>
                  <a:lnTo>
                    <a:pt x="239" y="298"/>
                  </a:lnTo>
                  <a:lnTo>
                    <a:pt x="235" y="299"/>
                  </a:lnTo>
                  <a:lnTo>
                    <a:pt x="233" y="299"/>
                  </a:lnTo>
                  <a:lnTo>
                    <a:pt x="233" y="297"/>
                  </a:lnTo>
                  <a:lnTo>
                    <a:pt x="235" y="293"/>
                  </a:lnTo>
                  <a:lnTo>
                    <a:pt x="238" y="290"/>
                  </a:lnTo>
                  <a:lnTo>
                    <a:pt x="242" y="287"/>
                  </a:lnTo>
                  <a:lnTo>
                    <a:pt x="245" y="284"/>
                  </a:lnTo>
                  <a:lnTo>
                    <a:pt x="249" y="281"/>
                  </a:lnTo>
                  <a:lnTo>
                    <a:pt x="254" y="279"/>
                  </a:lnTo>
                  <a:lnTo>
                    <a:pt x="259" y="278"/>
                  </a:lnTo>
                  <a:lnTo>
                    <a:pt x="259" y="274"/>
                  </a:lnTo>
                  <a:lnTo>
                    <a:pt x="259" y="271"/>
                  </a:lnTo>
                  <a:lnTo>
                    <a:pt x="259" y="269"/>
                  </a:lnTo>
                  <a:lnTo>
                    <a:pt x="259" y="268"/>
                  </a:lnTo>
                  <a:lnTo>
                    <a:pt x="259" y="266"/>
                  </a:lnTo>
                  <a:lnTo>
                    <a:pt x="259" y="266"/>
                  </a:lnTo>
                  <a:lnTo>
                    <a:pt x="259" y="265"/>
                  </a:lnTo>
                  <a:lnTo>
                    <a:pt x="259" y="265"/>
                  </a:lnTo>
                  <a:lnTo>
                    <a:pt x="252" y="266"/>
                  </a:lnTo>
                  <a:lnTo>
                    <a:pt x="248" y="269"/>
                  </a:lnTo>
                  <a:lnTo>
                    <a:pt x="244" y="271"/>
                  </a:lnTo>
                  <a:lnTo>
                    <a:pt x="242" y="275"/>
                  </a:lnTo>
                  <a:lnTo>
                    <a:pt x="239" y="279"/>
                  </a:lnTo>
                  <a:lnTo>
                    <a:pt x="237" y="283"/>
                  </a:lnTo>
                  <a:lnTo>
                    <a:pt x="233" y="285"/>
                  </a:lnTo>
                  <a:lnTo>
                    <a:pt x="229" y="287"/>
                  </a:lnTo>
                  <a:lnTo>
                    <a:pt x="227" y="275"/>
                  </a:lnTo>
                  <a:lnTo>
                    <a:pt x="224" y="265"/>
                  </a:lnTo>
                  <a:lnTo>
                    <a:pt x="222" y="254"/>
                  </a:lnTo>
                  <a:lnTo>
                    <a:pt x="218" y="242"/>
                  </a:lnTo>
                  <a:lnTo>
                    <a:pt x="214" y="231"/>
                  </a:lnTo>
                  <a:lnTo>
                    <a:pt x="209" y="220"/>
                  </a:lnTo>
                  <a:lnTo>
                    <a:pt x="204" y="208"/>
                  </a:lnTo>
                  <a:lnTo>
                    <a:pt x="199" y="198"/>
                  </a:lnTo>
                  <a:lnTo>
                    <a:pt x="198" y="192"/>
                  </a:lnTo>
                  <a:lnTo>
                    <a:pt x="198" y="187"/>
                  </a:lnTo>
                  <a:lnTo>
                    <a:pt x="196" y="183"/>
                  </a:lnTo>
                  <a:lnTo>
                    <a:pt x="196" y="181"/>
                  </a:lnTo>
                  <a:lnTo>
                    <a:pt x="196" y="178"/>
                  </a:lnTo>
                  <a:lnTo>
                    <a:pt x="195" y="178"/>
                  </a:lnTo>
                  <a:lnTo>
                    <a:pt x="195" y="177"/>
                  </a:lnTo>
                  <a:lnTo>
                    <a:pt x="195" y="176"/>
                  </a:lnTo>
                  <a:lnTo>
                    <a:pt x="194" y="176"/>
                  </a:lnTo>
                  <a:lnTo>
                    <a:pt x="193" y="176"/>
                  </a:lnTo>
                  <a:lnTo>
                    <a:pt x="191" y="177"/>
                  </a:lnTo>
                  <a:lnTo>
                    <a:pt x="191" y="177"/>
                  </a:lnTo>
                  <a:lnTo>
                    <a:pt x="190" y="177"/>
                  </a:lnTo>
                  <a:lnTo>
                    <a:pt x="189" y="177"/>
                  </a:lnTo>
                  <a:lnTo>
                    <a:pt x="189" y="178"/>
                  </a:lnTo>
                  <a:lnTo>
                    <a:pt x="188" y="179"/>
                  </a:lnTo>
                  <a:lnTo>
                    <a:pt x="188" y="186"/>
                  </a:lnTo>
                  <a:lnTo>
                    <a:pt x="189" y="193"/>
                  </a:lnTo>
                  <a:lnTo>
                    <a:pt x="191" y="201"/>
                  </a:lnTo>
                  <a:lnTo>
                    <a:pt x="194" y="207"/>
                  </a:lnTo>
                  <a:lnTo>
                    <a:pt x="200" y="222"/>
                  </a:lnTo>
                  <a:lnTo>
                    <a:pt x="206" y="237"/>
                  </a:lnTo>
                  <a:lnTo>
                    <a:pt x="214" y="252"/>
                  </a:lnTo>
                  <a:lnTo>
                    <a:pt x="218" y="269"/>
                  </a:lnTo>
                  <a:lnTo>
                    <a:pt x="220" y="276"/>
                  </a:lnTo>
                  <a:lnTo>
                    <a:pt x="220" y="283"/>
                  </a:lnTo>
                  <a:lnTo>
                    <a:pt x="220" y="290"/>
                  </a:lnTo>
                  <a:lnTo>
                    <a:pt x="219" y="298"/>
                  </a:lnTo>
                  <a:lnTo>
                    <a:pt x="214" y="303"/>
                  </a:lnTo>
                  <a:lnTo>
                    <a:pt x="210" y="305"/>
                  </a:lnTo>
                  <a:lnTo>
                    <a:pt x="206" y="308"/>
                  </a:lnTo>
                  <a:lnTo>
                    <a:pt x="205" y="310"/>
                  </a:lnTo>
                  <a:lnTo>
                    <a:pt x="204" y="312"/>
                  </a:lnTo>
                  <a:lnTo>
                    <a:pt x="203" y="313"/>
                  </a:lnTo>
                  <a:lnTo>
                    <a:pt x="203" y="313"/>
                  </a:lnTo>
                  <a:lnTo>
                    <a:pt x="203" y="314"/>
                  </a:lnTo>
                  <a:lnTo>
                    <a:pt x="203" y="315"/>
                  </a:lnTo>
                  <a:lnTo>
                    <a:pt x="204" y="315"/>
                  </a:lnTo>
                  <a:lnTo>
                    <a:pt x="204" y="317"/>
                  </a:lnTo>
                  <a:lnTo>
                    <a:pt x="205" y="317"/>
                  </a:lnTo>
                  <a:lnTo>
                    <a:pt x="205" y="317"/>
                  </a:lnTo>
                  <a:lnTo>
                    <a:pt x="206" y="318"/>
                  </a:lnTo>
                  <a:lnTo>
                    <a:pt x="206" y="318"/>
                  </a:lnTo>
                  <a:lnTo>
                    <a:pt x="208" y="319"/>
                  </a:lnTo>
                  <a:lnTo>
                    <a:pt x="210" y="318"/>
                  </a:lnTo>
                  <a:lnTo>
                    <a:pt x="213" y="317"/>
                  </a:lnTo>
                  <a:lnTo>
                    <a:pt x="214" y="315"/>
                  </a:lnTo>
                  <a:lnTo>
                    <a:pt x="217" y="314"/>
                  </a:lnTo>
                  <a:lnTo>
                    <a:pt x="219" y="313"/>
                  </a:lnTo>
                  <a:lnTo>
                    <a:pt x="220" y="312"/>
                  </a:lnTo>
                  <a:lnTo>
                    <a:pt x="223" y="310"/>
                  </a:lnTo>
                  <a:lnTo>
                    <a:pt x="225" y="308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27" y="310"/>
                  </a:lnTo>
                  <a:lnTo>
                    <a:pt x="227" y="310"/>
                  </a:lnTo>
                  <a:lnTo>
                    <a:pt x="227" y="310"/>
                  </a:lnTo>
                  <a:lnTo>
                    <a:pt x="227" y="310"/>
                  </a:lnTo>
                  <a:lnTo>
                    <a:pt x="213" y="324"/>
                  </a:lnTo>
                  <a:lnTo>
                    <a:pt x="200" y="337"/>
                  </a:lnTo>
                  <a:lnTo>
                    <a:pt x="190" y="348"/>
                  </a:lnTo>
                  <a:lnTo>
                    <a:pt x="181" y="360"/>
                  </a:lnTo>
                  <a:lnTo>
                    <a:pt x="175" y="371"/>
                  </a:lnTo>
                  <a:lnTo>
                    <a:pt x="170" y="385"/>
                  </a:lnTo>
                  <a:lnTo>
                    <a:pt x="166" y="400"/>
                  </a:lnTo>
                  <a:lnTo>
                    <a:pt x="164" y="418"/>
                  </a:lnTo>
                  <a:lnTo>
                    <a:pt x="145" y="433"/>
                  </a:lnTo>
                  <a:lnTo>
                    <a:pt x="132" y="445"/>
                  </a:lnTo>
                  <a:lnTo>
                    <a:pt x="122" y="457"/>
                  </a:lnTo>
                  <a:lnTo>
                    <a:pt x="115" y="469"/>
                  </a:lnTo>
                  <a:lnTo>
                    <a:pt x="108" y="483"/>
                  </a:lnTo>
                  <a:lnTo>
                    <a:pt x="104" y="499"/>
                  </a:lnTo>
                  <a:lnTo>
                    <a:pt x="99" y="521"/>
                  </a:lnTo>
                  <a:lnTo>
                    <a:pt x="93" y="546"/>
                  </a:lnTo>
                  <a:lnTo>
                    <a:pt x="93" y="555"/>
                  </a:lnTo>
                  <a:lnTo>
                    <a:pt x="96" y="561"/>
                  </a:lnTo>
                  <a:lnTo>
                    <a:pt x="98" y="568"/>
                  </a:lnTo>
                  <a:lnTo>
                    <a:pt x="102" y="573"/>
                  </a:lnTo>
                  <a:lnTo>
                    <a:pt x="107" y="576"/>
                  </a:lnTo>
                  <a:lnTo>
                    <a:pt x="112" y="580"/>
                  </a:lnTo>
                  <a:lnTo>
                    <a:pt x="118" y="583"/>
                  </a:lnTo>
                  <a:lnTo>
                    <a:pt x="125" y="585"/>
                  </a:lnTo>
                  <a:lnTo>
                    <a:pt x="138" y="586"/>
                  </a:lnTo>
                  <a:lnTo>
                    <a:pt x="152" y="588"/>
                  </a:lnTo>
                  <a:lnTo>
                    <a:pt x="167" y="588"/>
                  </a:lnTo>
                  <a:lnTo>
                    <a:pt x="180" y="588"/>
                  </a:lnTo>
                  <a:lnTo>
                    <a:pt x="185" y="584"/>
                  </a:lnTo>
                  <a:lnTo>
                    <a:pt x="189" y="579"/>
                  </a:lnTo>
                  <a:lnTo>
                    <a:pt x="191" y="574"/>
                  </a:lnTo>
                  <a:lnTo>
                    <a:pt x="195" y="569"/>
                  </a:lnTo>
                  <a:lnTo>
                    <a:pt x="199" y="562"/>
                  </a:lnTo>
                  <a:lnTo>
                    <a:pt x="201" y="556"/>
                  </a:lnTo>
                  <a:lnTo>
                    <a:pt x="204" y="550"/>
                  </a:lnTo>
                  <a:lnTo>
                    <a:pt x="206" y="544"/>
                  </a:lnTo>
                  <a:lnTo>
                    <a:pt x="201" y="547"/>
                  </a:lnTo>
                  <a:lnTo>
                    <a:pt x="196" y="551"/>
                  </a:lnTo>
                  <a:lnTo>
                    <a:pt x="193" y="556"/>
                  </a:lnTo>
                  <a:lnTo>
                    <a:pt x="190" y="561"/>
                  </a:lnTo>
                  <a:lnTo>
                    <a:pt x="188" y="566"/>
                  </a:lnTo>
                  <a:lnTo>
                    <a:pt x="184" y="571"/>
                  </a:lnTo>
                  <a:lnTo>
                    <a:pt x="180" y="575"/>
                  </a:lnTo>
                  <a:lnTo>
                    <a:pt x="172" y="578"/>
                  </a:lnTo>
                  <a:lnTo>
                    <a:pt x="154" y="576"/>
                  </a:lnTo>
                  <a:lnTo>
                    <a:pt x="137" y="575"/>
                  </a:lnTo>
                  <a:lnTo>
                    <a:pt x="130" y="575"/>
                  </a:lnTo>
                  <a:lnTo>
                    <a:pt x="122" y="573"/>
                  </a:lnTo>
                  <a:lnTo>
                    <a:pt x="116" y="570"/>
                  </a:lnTo>
                  <a:lnTo>
                    <a:pt x="111" y="568"/>
                  </a:lnTo>
                  <a:lnTo>
                    <a:pt x="107" y="564"/>
                  </a:lnTo>
                  <a:lnTo>
                    <a:pt x="103" y="560"/>
                  </a:lnTo>
                  <a:lnTo>
                    <a:pt x="102" y="554"/>
                  </a:lnTo>
                  <a:lnTo>
                    <a:pt x="101" y="547"/>
                  </a:lnTo>
                  <a:lnTo>
                    <a:pt x="101" y="541"/>
                  </a:lnTo>
                  <a:lnTo>
                    <a:pt x="103" y="532"/>
                  </a:lnTo>
                  <a:lnTo>
                    <a:pt x="106" y="522"/>
                  </a:lnTo>
                  <a:lnTo>
                    <a:pt x="111" y="511"/>
                  </a:lnTo>
                  <a:lnTo>
                    <a:pt x="112" y="503"/>
                  </a:lnTo>
                  <a:lnTo>
                    <a:pt x="113" y="494"/>
                  </a:lnTo>
                  <a:lnTo>
                    <a:pt x="116" y="484"/>
                  </a:lnTo>
                  <a:lnTo>
                    <a:pt x="118" y="474"/>
                  </a:lnTo>
                  <a:lnTo>
                    <a:pt x="122" y="465"/>
                  </a:lnTo>
                  <a:lnTo>
                    <a:pt x="127" y="459"/>
                  </a:lnTo>
                  <a:lnTo>
                    <a:pt x="131" y="457"/>
                  </a:lnTo>
                  <a:lnTo>
                    <a:pt x="136" y="454"/>
                  </a:lnTo>
                  <a:lnTo>
                    <a:pt x="140" y="453"/>
                  </a:lnTo>
                  <a:lnTo>
                    <a:pt x="146" y="453"/>
                  </a:lnTo>
                  <a:lnTo>
                    <a:pt x="155" y="463"/>
                  </a:lnTo>
                  <a:lnTo>
                    <a:pt x="162" y="472"/>
                  </a:lnTo>
                  <a:lnTo>
                    <a:pt x="170" y="479"/>
                  </a:lnTo>
                  <a:lnTo>
                    <a:pt x="176" y="486"/>
                  </a:lnTo>
                  <a:lnTo>
                    <a:pt x="180" y="487"/>
                  </a:lnTo>
                  <a:lnTo>
                    <a:pt x="184" y="488"/>
                  </a:lnTo>
                  <a:lnTo>
                    <a:pt x="189" y="489"/>
                  </a:lnTo>
                  <a:lnTo>
                    <a:pt x="193" y="491"/>
                  </a:lnTo>
                  <a:lnTo>
                    <a:pt x="204" y="489"/>
                  </a:lnTo>
                  <a:lnTo>
                    <a:pt x="218" y="486"/>
                  </a:lnTo>
                  <a:lnTo>
                    <a:pt x="223" y="486"/>
                  </a:lnTo>
                  <a:lnTo>
                    <a:pt x="228" y="487"/>
                  </a:lnTo>
                  <a:lnTo>
                    <a:pt x="232" y="489"/>
                  </a:lnTo>
                  <a:lnTo>
                    <a:pt x="237" y="491"/>
                  </a:lnTo>
                  <a:lnTo>
                    <a:pt x="242" y="493"/>
                  </a:lnTo>
                  <a:lnTo>
                    <a:pt x="247" y="494"/>
                  </a:lnTo>
                  <a:lnTo>
                    <a:pt x="252" y="496"/>
                  </a:lnTo>
                  <a:lnTo>
                    <a:pt x="257" y="497"/>
                  </a:lnTo>
                  <a:lnTo>
                    <a:pt x="261" y="492"/>
                  </a:lnTo>
                  <a:lnTo>
                    <a:pt x="263" y="488"/>
                  </a:lnTo>
                  <a:lnTo>
                    <a:pt x="267" y="483"/>
                  </a:lnTo>
                  <a:lnTo>
                    <a:pt x="271" y="479"/>
                  </a:lnTo>
                  <a:lnTo>
                    <a:pt x="274" y="474"/>
                  </a:lnTo>
                  <a:lnTo>
                    <a:pt x="281" y="467"/>
                  </a:lnTo>
                  <a:lnTo>
                    <a:pt x="290" y="457"/>
                  </a:lnTo>
                  <a:lnTo>
                    <a:pt x="301" y="445"/>
                  </a:lnTo>
                  <a:lnTo>
                    <a:pt x="306" y="455"/>
                  </a:lnTo>
                  <a:lnTo>
                    <a:pt x="310" y="468"/>
                  </a:lnTo>
                  <a:lnTo>
                    <a:pt x="315" y="483"/>
                  </a:lnTo>
                  <a:lnTo>
                    <a:pt x="319" y="498"/>
                  </a:lnTo>
                  <a:lnTo>
                    <a:pt x="322" y="515"/>
                  </a:lnTo>
                  <a:lnTo>
                    <a:pt x="325" y="530"/>
                  </a:lnTo>
                  <a:lnTo>
                    <a:pt x="326" y="542"/>
                  </a:lnTo>
                  <a:lnTo>
                    <a:pt x="325" y="552"/>
                  </a:lnTo>
                  <a:lnTo>
                    <a:pt x="306" y="570"/>
                  </a:lnTo>
                  <a:lnTo>
                    <a:pt x="287" y="586"/>
                  </a:lnTo>
                  <a:lnTo>
                    <a:pt x="277" y="594"/>
                  </a:lnTo>
                  <a:lnTo>
                    <a:pt x="267" y="600"/>
                  </a:lnTo>
                  <a:lnTo>
                    <a:pt x="258" y="607"/>
                  </a:lnTo>
                  <a:lnTo>
                    <a:pt x="248" y="612"/>
                  </a:lnTo>
                  <a:lnTo>
                    <a:pt x="238" y="615"/>
                  </a:lnTo>
                  <a:lnTo>
                    <a:pt x="227" y="618"/>
                  </a:lnTo>
                  <a:lnTo>
                    <a:pt x="217" y="620"/>
                  </a:lnTo>
                  <a:lnTo>
                    <a:pt x="205" y="622"/>
                  </a:lnTo>
                  <a:lnTo>
                    <a:pt x="193" y="622"/>
                  </a:lnTo>
                  <a:lnTo>
                    <a:pt x="181" y="620"/>
                  </a:lnTo>
                  <a:lnTo>
                    <a:pt x="167" y="618"/>
                  </a:lnTo>
                  <a:lnTo>
                    <a:pt x="154" y="615"/>
                  </a:lnTo>
                  <a:lnTo>
                    <a:pt x="136" y="614"/>
                  </a:lnTo>
                  <a:lnTo>
                    <a:pt x="117" y="612"/>
                  </a:lnTo>
                  <a:lnTo>
                    <a:pt x="98" y="609"/>
                  </a:lnTo>
                  <a:lnTo>
                    <a:pt x="79" y="604"/>
                  </a:lnTo>
                  <a:lnTo>
                    <a:pt x="70" y="602"/>
                  </a:lnTo>
                  <a:lnTo>
                    <a:pt x="62" y="598"/>
                  </a:lnTo>
                  <a:lnTo>
                    <a:pt x="53" y="594"/>
                  </a:lnTo>
                  <a:lnTo>
                    <a:pt x="45" y="590"/>
                  </a:lnTo>
                  <a:lnTo>
                    <a:pt x="38" y="585"/>
                  </a:lnTo>
                  <a:lnTo>
                    <a:pt x="31" y="579"/>
                  </a:lnTo>
                  <a:lnTo>
                    <a:pt x="25" y="573"/>
                  </a:lnTo>
                  <a:lnTo>
                    <a:pt x="20" y="565"/>
                  </a:lnTo>
                  <a:lnTo>
                    <a:pt x="20" y="565"/>
                  </a:lnTo>
                  <a:lnTo>
                    <a:pt x="19" y="564"/>
                  </a:lnTo>
                  <a:lnTo>
                    <a:pt x="19" y="564"/>
                  </a:lnTo>
                  <a:lnTo>
                    <a:pt x="18" y="564"/>
                  </a:lnTo>
                  <a:lnTo>
                    <a:pt x="18" y="564"/>
                  </a:lnTo>
                  <a:lnTo>
                    <a:pt x="16" y="564"/>
                  </a:lnTo>
                  <a:lnTo>
                    <a:pt x="16" y="562"/>
                  </a:lnTo>
                  <a:lnTo>
                    <a:pt x="15" y="562"/>
                  </a:lnTo>
                  <a:lnTo>
                    <a:pt x="11" y="542"/>
                  </a:lnTo>
                  <a:lnTo>
                    <a:pt x="7" y="521"/>
                  </a:lnTo>
                  <a:lnTo>
                    <a:pt x="5" y="497"/>
                  </a:lnTo>
                  <a:lnTo>
                    <a:pt x="2" y="472"/>
                  </a:lnTo>
                  <a:lnTo>
                    <a:pt x="1" y="447"/>
                  </a:lnTo>
                  <a:lnTo>
                    <a:pt x="0" y="419"/>
                  </a:lnTo>
                  <a:lnTo>
                    <a:pt x="1" y="392"/>
                  </a:lnTo>
                  <a:lnTo>
                    <a:pt x="1" y="365"/>
                  </a:lnTo>
                  <a:lnTo>
                    <a:pt x="4" y="337"/>
                  </a:lnTo>
                  <a:lnTo>
                    <a:pt x="7" y="310"/>
                  </a:lnTo>
                  <a:lnTo>
                    <a:pt x="11" y="284"/>
                  </a:lnTo>
                  <a:lnTo>
                    <a:pt x="18" y="258"/>
                  </a:lnTo>
                  <a:lnTo>
                    <a:pt x="24" y="234"/>
                  </a:lnTo>
                  <a:lnTo>
                    <a:pt x="33" y="211"/>
                  </a:lnTo>
                  <a:lnTo>
                    <a:pt x="43" y="191"/>
                  </a:lnTo>
                  <a:lnTo>
                    <a:pt x="54" y="172"/>
                  </a:lnTo>
                  <a:lnTo>
                    <a:pt x="59" y="167"/>
                  </a:lnTo>
                  <a:lnTo>
                    <a:pt x="64" y="162"/>
                  </a:lnTo>
                  <a:lnTo>
                    <a:pt x="70" y="157"/>
                  </a:lnTo>
                  <a:lnTo>
                    <a:pt x="77" y="150"/>
                  </a:lnTo>
                  <a:lnTo>
                    <a:pt x="83" y="143"/>
                  </a:lnTo>
                  <a:lnTo>
                    <a:pt x="88" y="137"/>
                  </a:lnTo>
                  <a:lnTo>
                    <a:pt x="93" y="129"/>
                  </a:lnTo>
                  <a:lnTo>
                    <a:pt x="96" y="123"/>
                  </a:lnTo>
                  <a:lnTo>
                    <a:pt x="89" y="116"/>
                  </a:lnTo>
                  <a:lnTo>
                    <a:pt x="87" y="111"/>
                  </a:lnTo>
                  <a:lnTo>
                    <a:pt x="84" y="106"/>
                  </a:lnTo>
                  <a:lnTo>
                    <a:pt x="86" y="103"/>
                  </a:lnTo>
                  <a:lnTo>
                    <a:pt x="87" y="99"/>
                  </a:lnTo>
                  <a:lnTo>
                    <a:pt x="91" y="95"/>
                  </a:lnTo>
                  <a:lnTo>
                    <a:pt x="94" y="92"/>
                  </a:lnTo>
                  <a:lnTo>
                    <a:pt x="99" y="89"/>
                  </a:lnTo>
                  <a:lnTo>
                    <a:pt x="112" y="84"/>
                  </a:lnTo>
                  <a:lnTo>
                    <a:pt x="125" y="77"/>
                  </a:lnTo>
                  <a:lnTo>
                    <a:pt x="130" y="74"/>
                  </a:lnTo>
                  <a:lnTo>
                    <a:pt x="136" y="70"/>
                  </a:lnTo>
                  <a:lnTo>
                    <a:pt x="140" y="65"/>
                  </a:lnTo>
                  <a:lnTo>
                    <a:pt x="143" y="60"/>
                  </a:lnTo>
                  <a:lnTo>
                    <a:pt x="145" y="45"/>
                  </a:lnTo>
                  <a:lnTo>
                    <a:pt x="147" y="33"/>
                  </a:lnTo>
                  <a:lnTo>
                    <a:pt x="150" y="26"/>
                  </a:lnTo>
                  <a:lnTo>
                    <a:pt x="154" y="19"/>
                  </a:lnTo>
                  <a:lnTo>
                    <a:pt x="160" y="16"/>
                  </a:lnTo>
                  <a:lnTo>
                    <a:pt x="170" y="12"/>
                  </a:lnTo>
                  <a:lnTo>
                    <a:pt x="183" y="7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8" y="4"/>
                  </a:lnTo>
                  <a:lnTo>
                    <a:pt x="227" y="8"/>
                  </a:lnTo>
                  <a:lnTo>
                    <a:pt x="234" y="12"/>
                  </a:lnTo>
                  <a:lnTo>
                    <a:pt x="242" y="18"/>
                  </a:lnTo>
                  <a:lnTo>
                    <a:pt x="249" y="26"/>
                  </a:lnTo>
                  <a:lnTo>
                    <a:pt x="257" y="33"/>
                  </a:lnTo>
                  <a:lnTo>
                    <a:pt x="263" y="43"/>
                  </a:lnTo>
                  <a:lnTo>
                    <a:pt x="277" y="63"/>
                  </a:lnTo>
                  <a:lnTo>
                    <a:pt x="288" y="87"/>
                  </a:lnTo>
                  <a:lnTo>
                    <a:pt x="300" y="113"/>
                  </a:lnTo>
                  <a:lnTo>
                    <a:pt x="310" y="140"/>
                  </a:lnTo>
                  <a:lnTo>
                    <a:pt x="319" y="168"/>
                  </a:lnTo>
                  <a:lnTo>
                    <a:pt x="326" y="197"/>
                  </a:lnTo>
                  <a:lnTo>
                    <a:pt x="334" y="225"/>
                  </a:lnTo>
                  <a:lnTo>
                    <a:pt x="340" y="251"/>
                  </a:lnTo>
                  <a:lnTo>
                    <a:pt x="349" y="298"/>
                  </a:lnTo>
                  <a:lnTo>
                    <a:pt x="353" y="333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3" name="Freeform 11">
              <a:extLst>
                <a:ext uri="{FF2B5EF4-FFF2-40B4-BE49-F238E27FC236}">
                  <a16:creationId xmlns:a16="http://schemas.microsoft.com/office/drawing/2014/main" id="{24669123-2ABF-4225-BAF8-36D9E48DF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" y="1032"/>
              <a:ext cx="11" cy="14"/>
            </a:xfrm>
            <a:custGeom>
              <a:avLst/>
              <a:gdLst>
                <a:gd name="T0" fmla="*/ 11 w 11"/>
                <a:gd name="T1" fmla="*/ 5 h 14"/>
                <a:gd name="T2" fmla="*/ 10 w 11"/>
                <a:gd name="T3" fmla="*/ 6 h 14"/>
                <a:gd name="T4" fmla="*/ 8 w 11"/>
                <a:gd name="T5" fmla="*/ 8 h 14"/>
                <a:gd name="T6" fmla="*/ 8 w 11"/>
                <a:gd name="T7" fmla="*/ 9 h 14"/>
                <a:gd name="T8" fmla="*/ 7 w 11"/>
                <a:gd name="T9" fmla="*/ 9 h 14"/>
                <a:gd name="T10" fmla="*/ 6 w 11"/>
                <a:gd name="T11" fmla="*/ 10 h 14"/>
                <a:gd name="T12" fmla="*/ 6 w 11"/>
                <a:gd name="T13" fmla="*/ 11 h 14"/>
                <a:gd name="T14" fmla="*/ 5 w 11"/>
                <a:gd name="T15" fmla="*/ 13 h 14"/>
                <a:gd name="T16" fmla="*/ 3 w 11"/>
                <a:gd name="T17" fmla="*/ 14 h 14"/>
                <a:gd name="T18" fmla="*/ 3 w 11"/>
                <a:gd name="T19" fmla="*/ 14 h 14"/>
                <a:gd name="T20" fmla="*/ 3 w 11"/>
                <a:gd name="T21" fmla="*/ 14 h 14"/>
                <a:gd name="T22" fmla="*/ 2 w 11"/>
                <a:gd name="T23" fmla="*/ 14 h 14"/>
                <a:gd name="T24" fmla="*/ 2 w 11"/>
                <a:gd name="T25" fmla="*/ 14 h 14"/>
                <a:gd name="T26" fmla="*/ 1 w 11"/>
                <a:gd name="T27" fmla="*/ 13 h 14"/>
                <a:gd name="T28" fmla="*/ 1 w 11"/>
                <a:gd name="T29" fmla="*/ 13 h 14"/>
                <a:gd name="T30" fmla="*/ 1 w 11"/>
                <a:gd name="T31" fmla="*/ 13 h 14"/>
                <a:gd name="T32" fmla="*/ 0 w 11"/>
                <a:gd name="T33" fmla="*/ 13 h 14"/>
                <a:gd name="T34" fmla="*/ 0 w 11"/>
                <a:gd name="T35" fmla="*/ 11 h 14"/>
                <a:gd name="T36" fmla="*/ 0 w 11"/>
                <a:gd name="T37" fmla="*/ 10 h 14"/>
                <a:gd name="T38" fmla="*/ 0 w 11"/>
                <a:gd name="T39" fmla="*/ 9 h 14"/>
                <a:gd name="T40" fmla="*/ 0 w 11"/>
                <a:gd name="T41" fmla="*/ 8 h 14"/>
                <a:gd name="T42" fmla="*/ 0 w 11"/>
                <a:gd name="T43" fmla="*/ 6 h 14"/>
                <a:gd name="T44" fmla="*/ 0 w 11"/>
                <a:gd name="T45" fmla="*/ 5 h 14"/>
                <a:gd name="T46" fmla="*/ 0 w 11"/>
                <a:gd name="T47" fmla="*/ 4 h 14"/>
                <a:gd name="T48" fmla="*/ 0 w 11"/>
                <a:gd name="T49" fmla="*/ 3 h 14"/>
                <a:gd name="T50" fmla="*/ 2 w 11"/>
                <a:gd name="T51" fmla="*/ 1 h 14"/>
                <a:gd name="T52" fmla="*/ 3 w 11"/>
                <a:gd name="T53" fmla="*/ 1 h 14"/>
                <a:gd name="T54" fmla="*/ 5 w 11"/>
                <a:gd name="T55" fmla="*/ 0 h 14"/>
                <a:gd name="T56" fmla="*/ 6 w 11"/>
                <a:gd name="T57" fmla="*/ 0 h 14"/>
                <a:gd name="T58" fmla="*/ 7 w 11"/>
                <a:gd name="T59" fmla="*/ 0 h 14"/>
                <a:gd name="T60" fmla="*/ 8 w 11"/>
                <a:gd name="T61" fmla="*/ 0 h 14"/>
                <a:gd name="T62" fmla="*/ 10 w 11"/>
                <a:gd name="T63" fmla="*/ 0 h 14"/>
                <a:gd name="T64" fmla="*/ 11 w 11"/>
                <a:gd name="T65" fmla="*/ 0 h 14"/>
                <a:gd name="T66" fmla="*/ 11 w 11"/>
                <a:gd name="T67" fmla="*/ 1 h 14"/>
                <a:gd name="T68" fmla="*/ 11 w 11"/>
                <a:gd name="T69" fmla="*/ 1 h 14"/>
                <a:gd name="T70" fmla="*/ 11 w 11"/>
                <a:gd name="T71" fmla="*/ 3 h 14"/>
                <a:gd name="T72" fmla="*/ 11 w 11"/>
                <a:gd name="T73" fmla="*/ 3 h 14"/>
                <a:gd name="T74" fmla="*/ 11 w 11"/>
                <a:gd name="T75" fmla="*/ 4 h 14"/>
                <a:gd name="T76" fmla="*/ 11 w 11"/>
                <a:gd name="T77" fmla="*/ 4 h 14"/>
                <a:gd name="T78" fmla="*/ 11 w 11"/>
                <a:gd name="T79" fmla="*/ 4 h 14"/>
                <a:gd name="T80" fmla="*/ 11 w 11"/>
                <a:gd name="T8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" h="14">
                  <a:moveTo>
                    <a:pt x="11" y="5"/>
                  </a:moveTo>
                  <a:lnTo>
                    <a:pt x="10" y="6"/>
                  </a:lnTo>
                  <a:lnTo>
                    <a:pt x="8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4" name="Freeform 12">
              <a:extLst>
                <a:ext uri="{FF2B5EF4-FFF2-40B4-BE49-F238E27FC236}">
                  <a16:creationId xmlns:a16="http://schemas.microsoft.com/office/drawing/2014/main" id="{DB8E8BDF-A89E-4187-B42C-6DF51CAD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" y="1060"/>
              <a:ext cx="8" cy="11"/>
            </a:xfrm>
            <a:custGeom>
              <a:avLst/>
              <a:gdLst>
                <a:gd name="T0" fmla="*/ 8 w 8"/>
                <a:gd name="T1" fmla="*/ 7 h 11"/>
                <a:gd name="T2" fmla="*/ 7 w 8"/>
                <a:gd name="T3" fmla="*/ 9 h 11"/>
                <a:gd name="T4" fmla="*/ 6 w 8"/>
                <a:gd name="T5" fmla="*/ 9 h 11"/>
                <a:gd name="T6" fmla="*/ 6 w 8"/>
                <a:gd name="T7" fmla="*/ 10 h 11"/>
                <a:gd name="T8" fmla="*/ 5 w 8"/>
                <a:gd name="T9" fmla="*/ 10 h 11"/>
                <a:gd name="T10" fmla="*/ 3 w 8"/>
                <a:gd name="T11" fmla="*/ 10 h 11"/>
                <a:gd name="T12" fmla="*/ 2 w 8"/>
                <a:gd name="T13" fmla="*/ 10 h 11"/>
                <a:gd name="T14" fmla="*/ 1 w 8"/>
                <a:gd name="T15" fmla="*/ 11 h 11"/>
                <a:gd name="T16" fmla="*/ 0 w 8"/>
                <a:gd name="T17" fmla="*/ 11 h 11"/>
                <a:gd name="T18" fmla="*/ 0 w 8"/>
                <a:gd name="T19" fmla="*/ 10 h 11"/>
                <a:gd name="T20" fmla="*/ 0 w 8"/>
                <a:gd name="T21" fmla="*/ 9 h 11"/>
                <a:gd name="T22" fmla="*/ 0 w 8"/>
                <a:gd name="T23" fmla="*/ 7 h 11"/>
                <a:gd name="T24" fmla="*/ 0 w 8"/>
                <a:gd name="T25" fmla="*/ 5 h 11"/>
                <a:gd name="T26" fmla="*/ 0 w 8"/>
                <a:gd name="T27" fmla="*/ 4 h 11"/>
                <a:gd name="T28" fmla="*/ 0 w 8"/>
                <a:gd name="T29" fmla="*/ 2 h 11"/>
                <a:gd name="T30" fmla="*/ 0 w 8"/>
                <a:gd name="T31" fmla="*/ 1 h 11"/>
                <a:gd name="T32" fmla="*/ 0 w 8"/>
                <a:gd name="T33" fmla="*/ 0 h 11"/>
                <a:gd name="T34" fmla="*/ 0 w 8"/>
                <a:gd name="T35" fmla="*/ 0 h 11"/>
                <a:gd name="T36" fmla="*/ 1 w 8"/>
                <a:gd name="T37" fmla="*/ 0 h 11"/>
                <a:gd name="T38" fmla="*/ 2 w 8"/>
                <a:gd name="T39" fmla="*/ 1 h 11"/>
                <a:gd name="T40" fmla="*/ 3 w 8"/>
                <a:gd name="T41" fmla="*/ 1 h 11"/>
                <a:gd name="T42" fmla="*/ 5 w 8"/>
                <a:gd name="T43" fmla="*/ 1 h 11"/>
                <a:gd name="T44" fmla="*/ 6 w 8"/>
                <a:gd name="T45" fmla="*/ 1 h 11"/>
                <a:gd name="T46" fmla="*/ 7 w 8"/>
                <a:gd name="T47" fmla="*/ 1 h 11"/>
                <a:gd name="T48" fmla="*/ 8 w 8"/>
                <a:gd name="T49" fmla="*/ 1 h 11"/>
                <a:gd name="T50" fmla="*/ 8 w 8"/>
                <a:gd name="T51" fmla="*/ 2 h 11"/>
                <a:gd name="T52" fmla="*/ 8 w 8"/>
                <a:gd name="T53" fmla="*/ 2 h 11"/>
                <a:gd name="T54" fmla="*/ 8 w 8"/>
                <a:gd name="T55" fmla="*/ 4 h 11"/>
                <a:gd name="T56" fmla="*/ 8 w 8"/>
                <a:gd name="T57" fmla="*/ 5 h 11"/>
                <a:gd name="T58" fmla="*/ 8 w 8"/>
                <a:gd name="T59" fmla="*/ 5 h 11"/>
                <a:gd name="T60" fmla="*/ 8 w 8"/>
                <a:gd name="T61" fmla="*/ 6 h 11"/>
                <a:gd name="T62" fmla="*/ 8 w 8"/>
                <a:gd name="T63" fmla="*/ 6 h 11"/>
                <a:gd name="T64" fmla="*/ 8 w 8"/>
                <a:gd name="T6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11">
                  <a:moveTo>
                    <a:pt x="8" y="7"/>
                  </a:moveTo>
                  <a:lnTo>
                    <a:pt x="7" y="9"/>
                  </a:lnTo>
                  <a:lnTo>
                    <a:pt x="6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5" name="Freeform 13">
              <a:extLst>
                <a:ext uri="{FF2B5EF4-FFF2-40B4-BE49-F238E27FC236}">
                  <a16:creationId xmlns:a16="http://schemas.microsoft.com/office/drawing/2014/main" id="{AA49692C-3432-4FD3-8B9C-25D4594EE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378"/>
              <a:ext cx="299" cy="263"/>
            </a:xfrm>
            <a:custGeom>
              <a:avLst/>
              <a:gdLst>
                <a:gd name="T0" fmla="*/ 291 w 299"/>
                <a:gd name="T1" fmla="*/ 143 h 263"/>
                <a:gd name="T2" fmla="*/ 265 w 299"/>
                <a:gd name="T3" fmla="*/ 177 h 263"/>
                <a:gd name="T4" fmla="*/ 209 w 299"/>
                <a:gd name="T5" fmla="*/ 223 h 263"/>
                <a:gd name="T6" fmla="*/ 160 w 299"/>
                <a:gd name="T7" fmla="*/ 247 h 263"/>
                <a:gd name="T8" fmla="*/ 125 w 299"/>
                <a:gd name="T9" fmla="*/ 242 h 263"/>
                <a:gd name="T10" fmla="*/ 104 w 299"/>
                <a:gd name="T11" fmla="*/ 232 h 263"/>
                <a:gd name="T12" fmla="*/ 86 w 299"/>
                <a:gd name="T13" fmla="*/ 217 h 263"/>
                <a:gd name="T14" fmla="*/ 75 w 299"/>
                <a:gd name="T15" fmla="*/ 194 h 263"/>
                <a:gd name="T16" fmla="*/ 65 w 299"/>
                <a:gd name="T17" fmla="*/ 200 h 263"/>
                <a:gd name="T18" fmla="*/ 71 w 299"/>
                <a:gd name="T19" fmla="*/ 219 h 263"/>
                <a:gd name="T20" fmla="*/ 91 w 299"/>
                <a:gd name="T21" fmla="*/ 236 h 263"/>
                <a:gd name="T22" fmla="*/ 85 w 299"/>
                <a:gd name="T23" fmla="*/ 251 h 263"/>
                <a:gd name="T24" fmla="*/ 71 w 299"/>
                <a:gd name="T25" fmla="*/ 261 h 263"/>
                <a:gd name="T26" fmla="*/ 62 w 299"/>
                <a:gd name="T27" fmla="*/ 250 h 263"/>
                <a:gd name="T28" fmla="*/ 51 w 299"/>
                <a:gd name="T29" fmla="*/ 218 h 263"/>
                <a:gd name="T30" fmla="*/ 37 w 299"/>
                <a:gd name="T31" fmla="*/ 192 h 263"/>
                <a:gd name="T32" fmla="*/ 42 w 299"/>
                <a:gd name="T33" fmla="*/ 178 h 263"/>
                <a:gd name="T34" fmla="*/ 53 w 299"/>
                <a:gd name="T35" fmla="*/ 169 h 263"/>
                <a:gd name="T36" fmla="*/ 60 w 299"/>
                <a:gd name="T37" fmla="*/ 155 h 263"/>
                <a:gd name="T38" fmla="*/ 57 w 299"/>
                <a:gd name="T39" fmla="*/ 154 h 263"/>
                <a:gd name="T40" fmla="*/ 55 w 299"/>
                <a:gd name="T41" fmla="*/ 154 h 263"/>
                <a:gd name="T42" fmla="*/ 53 w 299"/>
                <a:gd name="T43" fmla="*/ 160 h 263"/>
                <a:gd name="T44" fmla="*/ 42 w 299"/>
                <a:gd name="T45" fmla="*/ 173 h 263"/>
                <a:gd name="T46" fmla="*/ 24 w 299"/>
                <a:gd name="T47" fmla="*/ 174 h 263"/>
                <a:gd name="T48" fmla="*/ 8 w 299"/>
                <a:gd name="T49" fmla="*/ 166 h 263"/>
                <a:gd name="T50" fmla="*/ 0 w 299"/>
                <a:gd name="T51" fmla="*/ 149 h 263"/>
                <a:gd name="T52" fmla="*/ 9 w 299"/>
                <a:gd name="T53" fmla="*/ 126 h 263"/>
                <a:gd name="T54" fmla="*/ 21 w 299"/>
                <a:gd name="T55" fmla="*/ 122 h 263"/>
                <a:gd name="T56" fmla="*/ 28 w 299"/>
                <a:gd name="T57" fmla="*/ 125 h 263"/>
                <a:gd name="T58" fmla="*/ 42 w 299"/>
                <a:gd name="T59" fmla="*/ 115 h 263"/>
                <a:gd name="T60" fmla="*/ 44 w 299"/>
                <a:gd name="T61" fmla="*/ 88 h 263"/>
                <a:gd name="T62" fmla="*/ 46 w 299"/>
                <a:gd name="T63" fmla="*/ 67 h 263"/>
                <a:gd name="T64" fmla="*/ 53 w 299"/>
                <a:gd name="T65" fmla="*/ 53 h 263"/>
                <a:gd name="T66" fmla="*/ 62 w 299"/>
                <a:gd name="T67" fmla="*/ 20 h 263"/>
                <a:gd name="T68" fmla="*/ 86 w 299"/>
                <a:gd name="T69" fmla="*/ 4 h 263"/>
                <a:gd name="T70" fmla="*/ 115 w 299"/>
                <a:gd name="T71" fmla="*/ 4 h 263"/>
                <a:gd name="T72" fmla="*/ 119 w 299"/>
                <a:gd name="T73" fmla="*/ 11 h 263"/>
                <a:gd name="T74" fmla="*/ 123 w 299"/>
                <a:gd name="T75" fmla="*/ 20 h 263"/>
                <a:gd name="T76" fmla="*/ 133 w 299"/>
                <a:gd name="T77" fmla="*/ 23 h 263"/>
                <a:gd name="T78" fmla="*/ 145 w 299"/>
                <a:gd name="T79" fmla="*/ 20 h 263"/>
                <a:gd name="T80" fmla="*/ 160 w 299"/>
                <a:gd name="T81" fmla="*/ 14 h 263"/>
                <a:gd name="T82" fmla="*/ 177 w 299"/>
                <a:gd name="T83" fmla="*/ 19 h 263"/>
                <a:gd name="T84" fmla="*/ 192 w 299"/>
                <a:gd name="T85" fmla="*/ 19 h 263"/>
                <a:gd name="T86" fmla="*/ 213 w 299"/>
                <a:gd name="T87" fmla="*/ 15 h 263"/>
                <a:gd name="T88" fmla="*/ 235 w 299"/>
                <a:gd name="T89" fmla="*/ 15 h 263"/>
                <a:gd name="T90" fmla="*/ 255 w 299"/>
                <a:gd name="T91" fmla="*/ 15 h 263"/>
                <a:gd name="T92" fmla="*/ 274 w 299"/>
                <a:gd name="T93" fmla="*/ 45 h 263"/>
                <a:gd name="T94" fmla="*/ 290 w 299"/>
                <a:gd name="T95" fmla="*/ 86 h 263"/>
                <a:gd name="T96" fmla="*/ 299 w 299"/>
                <a:gd name="T97" fmla="*/ 12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9" h="263">
                  <a:moveTo>
                    <a:pt x="299" y="126"/>
                  </a:moveTo>
                  <a:lnTo>
                    <a:pt x="296" y="134"/>
                  </a:lnTo>
                  <a:lnTo>
                    <a:pt x="291" y="143"/>
                  </a:lnTo>
                  <a:lnTo>
                    <a:pt x="286" y="151"/>
                  </a:lnTo>
                  <a:lnTo>
                    <a:pt x="280" y="160"/>
                  </a:lnTo>
                  <a:lnTo>
                    <a:pt x="265" y="177"/>
                  </a:lnTo>
                  <a:lnTo>
                    <a:pt x="246" y="194"/>
                  </a:lnTo>
                  <a:lnTo>
                    <a:pt x="228" y="209"/>
                  </a:lnTo>
                  <a:lnTo>
                    <a:pt x="209" y="223"/>
                  </a:lnTo>
                  <a:lnTo>
                    <a:pt x="193" y="236"/>
                  </a:lnTo>
                  <a:lnTo>
                    <a:pt x="179" y="246"/>
                  </a:lnTo>
                  <a:lnTo>
                    <a:pt x="160" y="247"/>
                  </a:lnTo>
                  <a:lnTo>
                    <a:pt x="143" y="246"/>
                  </a:lnTo>
                  <a:lnTo>
                    <a:pt x="134" y="245"/>
                  </a:lnTo>
                  <a:lnTo>
                    <a:pt x="125" y="242"/>
                  </a:lnTo>
                  <a:lnTo>
                    <a:pt x="117" y="240"/>
                  </a:lnTo>
                  <a:lnTo>
                    <a:pt x="110" y="236"/>
                  </a:lnTo>
                  <a:lnTo>
                    <a:pt x="104" y="232"/>
                  </a:lnTo>
                  <a:lnTo>
                    <a:pt x="97" y="228"/>
                  </a:lnTo>
                  <a:lnTo>
                    <a:pt x="91" y="222"/>
                  </a:lnTo>
                  <a:lnTo>
                    <a:pt x="86" y="217"/>
                  </a:lnTo>
                  <a:lnTo>
                    <a:pt x="81" y="209"/>
                  </a:lnTo>
                  <a:lnTo>
                    <a:pt x="77" y="203"/>
                  </a:lnTo>
                  <a:lnTo>
                    <a:pt x="75" y="194"/>
                  </a:lnTo>
                  <a:lnTo>
                    <a:pt x="72" y="185"/>
                  </a:lnTo>
                  <a:lnTo>
                    <a:pt x="67" y="193"/>
                  </a:lnTo>
                  <a:lnTo>
                    <a:pt x="65" y="200"/>
                  </a:lnTo>
                  <a:lnTo>
                    <a:pt x="65" y="207"/>
                  </a:lnTo>
                  <a:lnTo>
                    <a:pt x="67" y="213"/>
                  </a:lnTo>
                  <a:lnTo>
                    <a:pt x="71" y="219"/>
                  </a:lnTo>
                  <a:lnTo>
                    <a:pt x="76" y="224"/>
                  </a:lnTo>
                  <a:lnTo>
                    <a:pt x="83" y="229"/>
                  </a:lnTo>
                  <a:lnTo>
                    <a:pt x="91" y="236"/>
                  </a:lnTo>
                  <a:lnTo>
                    <a:pt x="90" y="241"/>
                  </a:lnTo>
                  <a:lnTo>
                    <a:pt x="87" y="246"/>
                  </a:lnTo>
                  <a:lnTo>
                    <a:pt x="85" y="251"/>
                  </a:lnTo>
                  <a:lnTo>
                    <a:pt x="81" y="255"/>
                  </a:lnTo>
                  <a:lnTo>
                    <a:pt x="76" y="257"/>
                  </a:lnTo>
                  <a:lnTo>
                    <a:pt x="71" y="261"/>
                  </a:lnTo>
                  <a:lnTo>
                    <a:pt x="67" y="262"/>
                  </a:lnTo>
                  <a:lnTo>
                    <a:pt x="63" y="263"/>
                  </a:lnTo>
                  <a:lnTo>
                    <a:pt x="62" y="250"/>
                  </a:lnTo>
                  <a:lnTo>
                    <a:pt x="60" y="238"/>
                  </a:lnTo>
                  <a:lnTo>
                    <a:pt x="55" y="228"/>
                  </a:lnTo>
                  <a:lnTo>
                    <a:pt x="51" y="218"/>
                  </a:lnTo>
                  <a:lnTo>
                    <a:pt x="46" y="209"/>
                  </a:lnTo>
                  <a:lnTo>
                    <a:pt x="41" y="200"/>
                  </a:lnTo>
                  <a:lnTo>
                    <a:pt x="37" y="192"/>
                  </a:lnTo>
                  <a:lnTo>
                    <a:pt x="36" y="182"/>
                  </a:lnTo>
                  <a:lnTo>
                    <a:pt x="38" y="180"/>
                  </a:lnTo>
                  <a:lnTo>
                    <a:pt x="42" y="178"/>
                  </a:lnTo>
                  <a:lnTo>
                    <a:pt x="46" y="175"/>
                  </a:lnTo>
                  <a:lnTo>
                    <a:pt x="49" y="173"/>
                  </a:lnTo>
                  <a:lnTo>
                    <a:pt x="53" y="169"/>
                  </a:lnTo>
                  <a:lnTo>
                    <a:pt x="56" y="165"/>
                  </a:lnTo>
                  <a:lnTo>
                    <a:pt x="58" y="160"/>
                  </a:lnTo>
                  <a:lnTo>
                    <a:pt x="60" y="155"/>
                  </a:lnTo>
                  <a:lnTo>
                    <a:pt x="58" y="155"/>
                  </a:lnTo>
                  <a:lnTo>
                    <a:pt x="58" y="155"/>
                  </a:lnTo>
                  <a:lnTo>
                    <a:pt x="57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53" y="154"/>
                  </a:lnTo>
                  <a:lnTo>
                    <a:pt x="53" y="160"/>
                  </a:lnTo>
                  <a:lnTo>
                    <a:pt x="51" y="166"/>
                  </a:lnTo>
                  <a:lnTo>
                    <a:pt x="47" y="170"/>
                  </a:lnTo>
                  <a:lnTo>
                    <a:pt x="42" y="173"/>
                  </a:lnTo>
                  <a:lnTo>
                    <a:pt x="37" y="174"/>
                  </a:lnTo>
                  <a:lnTo>
                    <a:pt x="31" y="175"/>
                  </a:lnTo>
                  <a:lnTo>
                    <a:pt x="24" y="174"/>
                  </a:lnTo>
                  <a:lnTo>
                    <a:pt x="19" y="173"/>
                  </a:lnTo>
                  <a:lnTo>
                    <a:pt x="13" y="170"/>
                  </a:lnTo>
                  <a:lnTo>
                    <a:pt x="8" y="166"/>
                  </a:lnTo>
                  <a:lnTo>
                    <a:pt x="4" y="161"/>
                  </a:lnTo>
                  <a:lnTo>
                    <a:pt x="2" y="155"/>
                  </a:lnTo>
                  <a:lnTo>
                    <a:pt x="0" y="149"/>
                  </a:lnTo>
                  <a:lnTo>
                    <a:pt x="2" y="143"/>
                  </a:lnTo>
                  <a:lnTo>
                    <a:pt x="4" y="134"/>
                  </a:lnTo>
                  <a:lnTo>
                    <a:pt x="9" y="126"/>
                  </a:lnTo>
                  <a:lnTo>
                    <a:pt x="13" y="124"/>
                  </a:lnTo>
                  <a:lnTo>
                    <a:pt x="17" y="122"/>
                  </a:lnTo>
                  <a:lnTo>
                    <a:pt x="21" y="122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8" y="125"/>
                  </a:lnTo>
                  <a:lnTo>
                    <a:pt x="32" y="125"/>
                  </a:lnTo>
                  <a:lnTo>
                    <a:pt x="36" y="125"/>
                  </a:lnTo>
                  <a:lnTo>
                    <a:pt x="42" y="115"/>
                  </a:lnTo>
                  <a:lnTo>
                    <a:pt x="44" y="106"/>
                  </a:lnTo>
                  <a:lnTo>
                    <a:pt x="44" y="97"/>
                  </a:lnTo>
                  <a:lnTo>
                    <a:pt x="44" y="88"/>
                  </a:lnTo>
                  <a:lnTo>
                    <a:pt x="44" y="81"/>
                  </a:lnTo>
                  <a:lnTo>
                    <a:pt x="44" y="72"/>
                  </a:lnTo>
                  <a:lnTo>
                    <a:pt x="46" y="67"/>
                  </a:lnTo>
                  <a:lnTo>
                    <a:pt x="48" y="63"/>
                  </a:lnTo>
                  <a:lnTo>
                    <a:pt x="51" y="58"/>
                  </a:lnTo>
                  <a:lnTo>
                    <a:pt x="53" y="53"/>
                  </a:lnTo>
                  <a:lnTo>
                    <a:pt x="56" y="40"/>
                  </a:lnTo>
                  <a:lnTo>
                    <a:pt x="58" y="29"/>
                  </a:lnTo>
                  <a:lnTo>
                    <a:pt x="62" y="20"/>
                  </a:lnTo>
                  <a:lnTo>
                    <a:pt x="68" y="13"/>
                  </a:lnTo>
                  <a:lnTo>
                    <a:pt x="76" y="8"/>
                  </a:lnTo>
                  <a:lnTo>
                    <a:pt x="86" y="4"/>
                  </a:lnTo>
                  <a:lnTo>
                    <a:pt x="99" y="1"/>
                  </a:lnTo>
                  <a:lnTo>
                    <a:pt x="112" y="0"/>
                  </a:lnTo>
                  <a:lnTo>
                    <a:pt x="115" y="4"/>
                  </a:lnTo>
                  <a:lnTo>
                    <a:pt x="116" y="6"/>
                  </a:lnTo>
                  <a:lnTo>
                    <a:pt x="117" y="9"/>
                  </a:lnTo>
                  <a:lnTo>
                    <a:pt x="119" y="11"/>
                  </a:lnTo>
                  <a:lnTo>
                    <a:pt x="120" y="14"/>
                  </a:lnTo>
                  <a:lnTo>
                    <a:pt x="121" y="18"/>
                  </a:lnTo>
                  <a:lnTo>
                    <a:pt x="123" y="20"/>
                  </a:lnTo>
                  <a:lnTo>
                    <a:pt x="124" y="23"/>
                  </a:lnTo>
                  <a:lnTo>
                    <a:pt x="129" y="24"/>
                  </a:lnTo>
                  <a:lnTo>
                    <a:pt x="133" y="23"/>
                  </a:lnTo>
                  <a:lnTo>
                    <a:pt x="136" y="23"/>
                  </a:lnTo>
                  <a:lnTo>
                    <a:pt x="141" y="22"/>
                  </a:lnTo>
                  <a:lnTo>
                    <a:pt x="145" y="20"/>
                  </a:lnTo>
                  <a:lnTo>
                    <a:pt x="149" y="19"/>
                  </a:lnTo>
                  <a:lnTo>
                    <a:pt x="154" y="17"/>
                  </a:lnTo>
                  <a:lnTo>
                    <a:pt x="160" y="14"/>
                  </a:lnTo>
                  <a:lnTo>
                    <a:pt x="165" y="17"/>
                  </a:lnTo>
                  <a:lnTo>
                    <a:pt x="170" y="18"/>
                  </a:lnTo>
                  <a:lnTo>
                    <a:pt x="177" y="19"/>
                  </a:lnTo>
                  <a:lnTo>
                    <a:pt x="182" y="20"/>
                  </a:lnTo>
                  <a:lnTo>
                    <a:pt x="187" y="20"/>
                  </a:lnTo>
                  <a:lnTo>
                    <a:pt x="192" y="19"/>
                  </a:lnTo>
                  <a:lnTo>
                    <a:pt x="198" y="15"/>
                  </a:lnTo>
                  <a:lnTo>
                    <a:pt x="203" y="10"/>
                  </a:lnTo>
                  <a:lnTo>
                    <a:pt x="213" y="15"/>
                  </a:lnTo>
                  <a:lnTo>
                    <a:pt x="222" y="17"/>
                  </a:lnTo>
                  <a:lnTo>
                    <a:pt x="228" y="17"/>
                  </a:lnTo>
                  <a:lnTo>
                    <a:pt x="235" y="15"/>
                  </a:lnTo>
                  <a:lnTo>
                    <a:pt x="241" y="14"/>
                  </a:lnTo>
                  <a:lnTo>
                    <a:pt x="247" y="14"/>
                  </a:lnTo>
                  <a:lnTo>
                    <a:pt x="255" y="15"/>
                  </a:lnTo>
                  <a:lnTo>
                    <a:pt x="264" y="18"/>
                  </a:lnTo>
                  <a:lnTo>
                    <a:pt x="269" y="32"/>
                  </a:lnTo>
                  <a:lnTo>
                    <a:pt x="274" y="45"/>
                  </a:lnTo>
                  <a:lnTo>
                    <a:pt x="279" y="59"/>
                  </a:lnTo>
                  <a:lnTo>
                    <a:pt x="285" y="73"/>
                  </a:lnTo>
                  <a:lnTo>
                    <a:pt x="290" y="86"/>
                  </a:lnTo>
                  <a:lnTo>
                    <a:pt x="295" y="100"/>
                  </a:lnTo>
                  <a:lnTo>
                    <a:pt x="298" y="114"/>
                  </a:lnTo>
                  <a:lnTo>
                    <a:pt x="299" y="12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6" name="Freeform 14">
              <a:extLst>
                <a:ext uri="{FF2B5EF4-FFF2-40B4-BE49-F238E27FC236}">
                  <a16:creationId xmlns:a16="http://schemas.microsoft.com/office/drawing/2014/main" id="{5CB9D910-EF85-45CC-84CF-5B86EA989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" y="493"/>
              <a:ext cx="9" cy="6"/>
            </a:xfrm>
            <a:custGeom>
              <a:avLst/>
              <a:gdLst>
                <a:gd name="T0" fmla="*/ 9 w 9"/>
                <a:gd name="T1" fmla="*/ 5 h 6"/>
                <a:gd name="T2" fmla="*/ 8 w 9"/>
                <a:gd name="T3" fmla="*/ 5 h 6"/>
                <a:gd name="T4" fmla="*/ 8 w 9"/>
                <a:gd name="T5" fmla="*/ 6 h 6"/>
                <a:gd name="T6" fmla="*/ 7 w 9"/>
                <a:gd name="T7" fmla="*/ 6 h 6"/>
                <a:gd name="T8" fmla="*/ 5 w 9"/>
                <a:gd name="T9" fmla="*/ 6 h 6"/>
                <a:gd name="T10" fmla="*/ 5 w 9"/>
                <a:gd name="T11" fmla="*/ 6 h 6"/>
                <a:gd name="T12" fmla="*/ 4 w 9"/>
                <a:gd name="T13" fmla="*/ 6 h 6"/>
                <a:gd name="T14" fmla="*/ 2 w 9"/>
                <a:gd name="T15" fmla="*/ 6 h 6"/>
                <a:gd name="T16" fmla="*/ 0 w 9"/>
                <a:gd name="T17" fmla="*/ 6 h 6"/>
                <a:gd name="T18" fmla="*/ 0 w 9"/>
                <a:gd name="T19" fmla="*/ 5 h 6"/>
                <a:gd name="T20" fmla="*/ 0 w 9"/>
                <a:gd name="T21" fmla="*/ 5 h 6"/>
                <a:gd name="T22" fmla="*/ 0 w 9"/>
                <a:gd name="T23" fmla="*/ 4 h 6"/>
                <a:gd name="T24" fmla="*/ 0 w 9"/>
                <a:gd name="T25" fmla="*/ 4 h 6"/>
                <a:gd name="T26" fmla="*/ 0 w 9"/>
                <a:gd name="T27" fmla="*/ 2 h 6"/>
                <a:gd name="T28" fmla="*/ 0 w 9"/>
                <a:gd name="T29" fmla="*/ 1 h 6"/>
                <a:gd name="T30" fmla="*/ 0 w 9"/>
                <a:gd name="T31" fmla="*/ 1 h 6"/>
                <a:gd name="T32" fmla="*/ 0 w 9"/>
                <a:gd name="T33" fmla="*/ 0 h 6"/>
                <a:gd name="T34" fmla="*/ 2 w 9"/>
                <a:gd name="T35" fmla="*/ 0 h 6"/>
                <a:gd name="T36" fmla="*/ 3 w 9"/>
                <a:gd name="T37" fmla="*/ 1 h 6"/>
                <a:gd name="T38" fmla="*/ 4 w 9"/>
                <a:gd name="T39" fmla="*/ 1 h 6"/>
                <a:gd name="T40" fmla="*/ 5 w 9"/>
                <a:gd name="T41" fmla="*/ 1 h 6"/>
                <a:gd name="T42" fmla="*/ 5 w 9"/>
                <a:gd name="T43" fmla="*/ 1 h 6"/>
                <a:gd name="T44" fmla="*/ 7 w 9"/>
                <a:gd name="T45" fmla="*/ 1 h 6"/>
                <a:gd name="T46" fmla="*/ 8 w 9"/>
                <a:gd name="T47" fmla="*/ 1 h 6"/>
                <a:gd name="T48" fmla="*/ 9 w 9"/>
                <a:gd name="T49" fmla="*/ 1 h 6"/>
                <a:gd name="T50" fmla="*/ 9 w 9"/>
                <a:gd name="T51" fmla="*/ 1 h 6"/>
                <a:gd name="T52" fmla="*/ 9 w 9"/>
                <a:gd name="T53" fmla="*/ 2 h 6"/>
                <a:gd name="T54" fmla="*/ 9 w 9"/>
                <a:gd name="T55" fmla="*/ 2 h 6"/>
                <a:gd name="T56" fmla="*/ 9 w 9"/>
                <a:gd name="T57" fmla="*/ 4 h 6"/>
                <a:gd name="T58" fmla="*/ 9 w 9"/>
                <a:gd name="T59" fmla="*/ 4 h 6"/>
                <a:gd name="T60" fmla="*/ 9 w 9"/>
                <a:gd name="T61" fmla="*/ 4 h 6"/>
                <a:gd name="T62" fmla="*/ 9 w 9"/>
                <a:gd name="T63" fmla="*/ 5 h 6"/>
                <a:gd name="T64" fmla="*/ 9 w 9"/>
                <a:gd name="T6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8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7" name="Freeform 15">
              <a:extLst>
                <a:ext uri="{FF2B5EF4-FFF2-40B4-BE49-F238E27FC236}">
                  <a16:creationId xmlns:a16="http://schemas.microsoft.com/office/drawing/2014/main" id="{70FF128B-9765-4291-8CFF-33CBE4F5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064"/>
              <a:ext cx="333" cy="326"/>
            </a:xfrm>
            <a:custGeom>
              <a:avLst/>
              <a:gdLst>
                <a:gd name="T0" fmla="*/ 331 w 333"/>
                <a:gd name="T1" fmla="*/ 297 h 326"/>
                <a:gd name="T2" fmla="*/ 322 w 333"/>
                <a:gd name="T3" fmla="*/ 305 h 326"/>
                <a:gd name="T4" fmla="*/ 306 w 333"/>
                <a:gd name="T5" fmla="*/ 313 h 326"/>
                <a:gd name="T6" fmla="*/ 278 w 333"/>
                <a:gd name="T7" fmla="*/ 321 h 326"/>
                <a:gd name="T8" fmla="*/ 245 w 333"/>
                <a:gd name="T9" fmla="*/ 325 h 326"/>
                <a:gd name="T10" fmla="*/ 194 w 333"/>
                <a:gd name="T11" fmla="*/ 326 h 326"/>
                <a:gd name="T12" fmla="*/ 134 w 333"/>
                <a:gd name="T13" fmla="*/ 320 h 326"/>
                <a:gd name="T14" fmla="*/ 112 w 333"/>
                <a:gd name="T15" fmla="*/ 313 h 326"/>
                <a:gd name="T16" fmla="*/ 103 w 333"/>
                <a:gd name="T17" fmla="*/ 308 h 326"/>
                <a:gd name="T18" fmla="*/ 94 w 333"/>
                <a:gd name="T19" fmla="*/ 303 h 326"/>
                <a:gd name="T20" fmla="*/ 85 w 333"/>
                <a:gd name="T21" fmla="*/ 298 h 326"/>
                <a:gd name="T22" fmla="*/ 81 w 333"/>
                <a:gd name="T23" fmla="*/ 294 h 326"/>
                <a:gd name="T24" fmla="*/ 81 w 333"/>
                <a:gd name="T25" fmla="*/ 292 h 326"/>
                <a:gd name="T26" fmla="*/ 81 w 333"/>
                <a:gd name="T27" fmla="*/ 288 h 326"/>
                <a:gd name="T28" fmla="*/ 81 w 333"/>
                <a:gd name="T29" fmla="*/ 286 h 326"/>
                <a:gd name="T30" fmla="*/ 81 w 333"/>
                <a:gd name="T31" fmla="*/ 284 h 326"/>
                <a:gd name="T32" fmla="*/ 79 w 333"/>
                <a:gd name="T33" fmla="*/ 284 h 326"/>
                <a:gd name="T34" fmla="*/ 78 w 333"/>
                <a:gd name="T35" fmla="*/ 283 h 326"/>
                <a:gd name="T36" fmla="*/ 75 w 333"/>
                <a:gd name="T37" fmla="*/ 283 h 326"/>
                <a:gd name="T38" fmla="*/ 71 w 333"/>
                <a:gd name="T39" fmla="*/ 267 h 326"/>
                <a:gd name="T40" fmla="*/ 68 w 333"/>
                <a:gd name="T41" fmla="*/ 231 h 326"/>
                <a:gd name="T42" fmla="*/ 66 w 333"/>
                <a:gd name="T43" fmla="*/ 194 h 326"/>
                <a:gd name="T44" fmla="*/ 60 w 333"/>
                <a:gd name="T45" fmla="*/ 157 h 326"/>
                <a:gd name="T46" fmla="*/ 55 w 333"/>
                <a:gd name="T47" fmla="*/ 141 h 326"/>
                <a:gd name="T48" fmla="*/ 55 w 333"/>
                <a:gd name="T49" fmla="*/ 142 h 326"/>
                <a:gd name="T50" fmla="*/ 54 w 333"/>
                <a:gd name="T51" fmla="*/ 142 h 326"/>
                <a:gd name="T52" fmla="*/ 54 w 333"/>
                <a:gd name="T53" fmla="*/ 142 h 326"/>
                <a:gd name="T54" fmla="*/ 54 w 333"/>
                <a:gd name="T55" fmla="*/ 161 h 326"/>
                <a:gd name="T56" fmla="*/ 56 w 333"/>
                <a:gd name="T57" fmla="*/ 197 h 326"/>
                <a:gd name="T58" fmla="*/ 60 w 333"/>
                <a:gd name="T59" fmla="*/ 233 h 326"/>
                <a:gd name="T60" fmla="*/ 64 w 333"/>
                <a:gd name="T61" fmla="*/ 269 h 326"/>
                <a:gd name="T62" fmla="*/ 57 w 333"/>
                <a:gd name="T63" fmla="*/ 286 h 326"/>
                <a:gd name="T64" fmla="*/ 40 w 333"/>
                <a:gd name="T65" fmla="*/ 281 h 326"/>
                <a:gd name="T66" fmla="*/ 23 w 333"/>
                <a:gd name="T67" fmla="*/ 273 h 326"/>
                <a:gd name="T68" fmla="*/ 10 w 333"/>
                <a:gd name="T69" fmla="*/ 263 h 326"/>
                <a:gd name="T70" fmla="*/ 2 w 333"/>
                <a:gd name="T71" fmla="*/ 228 h 326"/>
                <a:gd name="T72" fmla="*/ 0 w 333"/>
                <a:gd name="T73" fmla="*/ 163 h 326"/>
                <a:gd name="T74" fmla="*/ 1 w 333"/>
                <a:gd name="T75" fmla="*/ 97 h 326"/>
                <a:gd name="T76" fmla="*/ 6 w 333"/>
                <a:gd name="T77" fmla="*/ 31 h 326"/>
                <a:gd name="T78" fmla="*/ 17 w 333"/>
                <a:gd name="T79" fmla="*/ 0 h 326"/>
                <a:gd name="T80" fmla="*/ 31 w 333"/>
                <a:gd name="T81" fmla="*/ 3 h 326"/>
                <a:gd name="T82" fmla="*/ 44 w 333"/>
                <a:gd name="T83" fmla="*/ 7 h 326"/>
                <a:gd name="T84" fmla="*/ 60 w 333"/>
                <a:gd name="T85" fmla="*/ 8 h 326"/>
                <a:gd name="T86" fmla="*/ 73 w 333"/>
                <a:gd name="T87" fmla="*/ 13 h 326"/>
                <a:gd name="T88" fmla="*/ 76 w 333"/>
                <a:gd name="T89" fmla="*/ 29 h 326"/>
                <a:gd name="T90" fmla="*/ 79 w 333"/>
                <a:gd name="T91" fmla="*/ 58 h 326"/>
                <a:gd name="T92" fmla="*/ 81 w 333"/>
                <a:gd name="T93" fmla="*/ 95 h 326"/>
                <a:gd name="T94" fmla="*/ 86 w 333"/>
                <a:gd name="T95" fmla="*/ 118 h 326"/>
                <a:gd name="T96" fmla="*/ 93 w 333"/>
                <a:gd name="T97" fmla="*/ 126 h 326"/>
                <a:gd name="T98" fmla="*/ 107 w 333"/>
                <a:gd name="T99" fmla="*/ 137 h 326"/>
                <a:gd name="T100" fmla="*/ 131 w 333"/>
                <a:gd name="T101" fmla="*/ 151 h 326"/>
                <a:gd name="T102" fmla="*/ 158 w 333"/>
                <a:gd name="T103" fmla="*/ 162 h 326"/>
                <a:gd name="T104" fmla="*/ 187 w 333"/>
                <a:gd name="T105" fmla="*/ 170 h 326"/>
                <a:gd name="T106" fmla="*/ 235 w 333"/>
                <a:gd name="T107" fmla="*/ 176 h 326"/>
                <a:gd name="T108" fmla="*/ 296 w 333"/>
                <a:gd name="T109" fmla="*/ 175 h 326"/>
                <a:gd name="T110" fmla="*/ 326 w 333"/>
                <a:gd name="T111" fmla="*/ 187 h 326"/>
                <a:gd name="T112" fmla="*/ 330 w 333"/>
                <a:gd name="T113" fmla="*/ 218 h 326"/>
                <a:gd name="T114" fmla="*/ 332 w 333"/>
                <a:gd name="T115" fmla="*/ 248 h 326"/>
                <a:gd name="T116" fmla="*/ 332 w 333"/>
                <a:gd name="T117" fmla="*/ 27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3" h="326">
                  <a:moveTo>
                    <a:pt x="333" y="292"/>
                  </a:moveTo>
                  <a:lnTo>
                    <a:pt x="331" y="297"/>
                  </a:lnTo>
                  <a:lnTo>
                    <a:pt x="327" y="301"/>
                  </a:lnTo>
                  <a:lnTo>
                    <a:pt x="322" y="305"/>
                  </a:lnTo>
                  <a:lnTo>
                    <a:pt x="317" y="307"/>
                  </a:lnTo>
                  <a:lnTo>
                    <a:pt x="306" y="313"/>
                  </a:lnTo>
                  <a:lnTo>
                    <a:pt x="292" y="317"/>
                  </a:lnTo>
                  <a:lnTo>
                    <a:pt x="278" y="321"/>
                  </a:lnTo>
                  <a:lnTo>
                    <a:pt x="262" y="323"/>
                  </a:lnTo>
                  <a:lnTo>
                    <a:pt x="245" y="325"/>
                  </a:lnTo>
                  <a:lnTo>
                    <a:pt x="228" y="326"/>
                  </a:lnTo>
                  <a:lnTo>
                    <a:pt x="194" y="326"/>
                  </a:lnTo>
                  <a:lnTo>
                    <a:pt x="162" y="323"/>
                  </a:lnTo>
                  <a:lnTo>
                    <a:pt x="134" y="320"/>
                  </a:lnTo>
                  <a:lnTo>
                    <a:pt x="115" y="316"/>
                  </a:lnTo>
                  <a:lnTo>
                    <a:pt x="112" y="313"/>
                  </a:lnTo>
                  <a:lnTo>
                    <a:pt x="107" y="311"/>
                  </a:lnTo>
                  <a:lnTo>
                    <a:pt x="103" y="308"/>
                  </a:lnTo>
                  <a:lnTo>
                    <a:pt x="98" y="306"/>
                  </a:lnTo>
                  <a:lnTo>
                    <a:pt x="94" y="303"/>
                  </a:lnTo>
                  <a:lnTo>
                    <a:pt x="90" y="301"/>
                  </a:lnTo>
                  <a:lnTo>
                    <a:pt x="85" y="298"/>
                  </a:lnTo>
                  <a:lnTo>
                    <a:pt x="81" y="296"/>
                  </a:lnTo>
                  <a:lnTo>
                    <a:pt x="81" y="294"/>
                  </a:lnTo>
                  <a:lnTo>
                    <a:pt x="81" y="293"/>
                  </a:lnTo>
                  <a:lnTo>
                    <a:pt x="81" y="292"/>
                  </a:lnTo>
                  <a:lnTo>
                    <a:pt x="81" y="291"/>
                  </a:lnTo>
                  <a:lnTo>
                    <a:pt x="81" y="288"/>
                  </a:lnTo>
                  <a:lnTo>
                    <a:pt x="81" y="287"/>
                  </a:lnTo>
                  <a:lnTo>
                    <a:pt x="81" y="286"/>
                  </a:lnTo>
                  <a:lnTo>
                    <a:pt x="81" y="284"/>
                  </a:lnTo>
                  <a:lnTo>
                    <a:pt x="81" y="284"/>
                  </a:lnTo>
                  <a:lnTo>
                    <a:pt x="80" y="284"/>
                  </a:lnTo>
                  <a:lnTo>
                    <a:pt x="79" y="284"/>
                  </a:lnTo>
                  <a:lnTo>
                    <a:pt x="78" y="283"/>
                  </a:lnTo>
                  <a:lnTo>
                    <a:pt x="78" y="283"/>
                  </a:lnTo>
                  <a:lnTo>
                    <a:pt x="76" y="283"/>
                  </a:lnTo>
                  <a:lnTo>
                    <a:pt x="75" y="283"/>
                  </a:lnTo>
                  <a:lnTo>
                    <a:pt x="74" y="283"/>
                  </a:lnTo>
                  <a:lnTo>
                    <a:pt x="71" y="267"/>
                  </a:lnTo>
                  <a:lnTo>
                    <a:pt x="69" y="249"/>
                  </a:lnTo>
                  <a:lnTo>
                    <a:pt x="68" y="231"/>
                  </a:lnTo>
                  <a:lnTo>
                    <a:pt x="68" y="213"/>
                  </a:lnTo>
                  <a:lnTo>
                    <a:pt x="66" y="194"/>
                  </a:lnTo>
                  <a:lnTo>
                    <a:pt x="64" y="175"/>
                  </a:lnTo>
                  <a:lnTo>
                    <a:pt x="60" y="157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1"/>
                  </a:lnTo>
                  <a:lnTo>
                    <a:pt x="55" y="142"/>
                  </a:lnTo>
                  <a:lnTo>
                    <a:pt x="55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42"/>
                  </a:lnTo>
                  <a:lnTo>
                    <a:pt x="54" y="161"/>
                  </a:lnTo>
                  <a:lnTo>
                    <a:pt x="55" y="179"/>
                  </a:lnTo>
                  <a:lnTo>
                    <a:pt x="56" y="197"/>
                  </a:lnTo>
                  <a:lnTo>
                    <a:pt x="59" y="215"/>
                  </a:lnTo>
                  <a:lnTo>
                    <a:pt x="60" y="233"/>
                  </a:lnTo>
                  <a:lnTo>
                    <a:pt x="63" y="252"/>
                  </a:lnTo>
                  <a:lnTo>
                    <a:pt x="64" y="269"/>
                  </a:lnTo>
                  <a:lnTo>
                    <a:pt x="65" y="287"/>
                  </a:lnTo>
                  <a:lnTo>
                    <a:pt x="57" y="286"/>
                  </a:lnTo>
                  <a:lnTo>
                    <a:pt x="49" y="284"/>
                  </a:lnTo>
                  <a:lnTo>
                    <a:pt x="40" y="281"/>
                  </a:lnTo>
                  <a:lnTo>
                    <a:pt x="31" y="278"/>
                  </a:lnTo>
                  <a:lnTo>
                    <a:pt x="23" y="273"/>
                  </a:lnTo>
                  <a:lnTo>
                    <a:pt x="16" y="268"/>
                  </a:lnTo>
                  <a:lnTo>
                    <a:pt x="10" y="263"/>
                  </a:lnTo>
                  <a:lnTo>
                    <a:pt x="5" y="258"/>
                  </a:lnTo>
                  <a:lnTo>
                    <a:pt x="2" y="228"/>
                  </a:lnTo>
                  <a:lnTo>
                    <a:pt x="1" y="196"/>
                  </a:lnTo>
                  <a:lnTo>
                    <a:pt x="0" y="163"/>
                  </a:lnTo>
                  <a:lnTo>
                    <a:pt x="0" y="131"/>
                  </a:lnTo>
                  <a:lnTo>
                    <a:pt x="1" y="97"/>
                  </a:lnTo>
                  <a:lnTo>
                    <a:pt x="3" y="64"/>
                  </a:lnTo>
                  <a:lnTo>
                    <a:pt x="6" y="31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31" y="3"/>
                  </a:lnTo>
                  <a:lnTo>
                    <a:pt x="37" y="6"/>
                  </a:lnTo>
                  <a:lnTo>
                    <a:pt x="44" y="7"/>
                  </a:lnTo>
                  <a:lnTo>
                    <a:pt x="51" y="8"/>
                  </a:lnTo>
                  <a:lnTo>
                    <a:pt x="60" y="8"/>
                  </a:lnTo>
                  <a:lnTo>
                    <a:pt x="70" y="7"/>
                  </a:lnTo>
                  <a:lnTo>
                    <a:pt x="73" y="13"/>
                  </a:lnTo>
                  <a:lnTo>
                    <a:pt x="75" y="20"/>
                  </a:lnTo>
                  <a:lnTo>
                    <a:pt x="76" y="29"/>
                  </a:lnTo>
                  <a:lnTo>
                    <a:pt x="78" y="37"/>
                  </a:lnTo>
                  <a:lnTo>
                    <a:pt x="79" y="58"/>
                  </a:lnTo>
                  <a:lnTo>
                    <a:pt x="80" y="76"/>
                  </a:lnTo>
                  <a:lnTo>
                    <a:pt x="81" y="95"/>
                  </a:lnTo>
                  <a:lnTo>
                    <a:pt x="85" y="112"/>
                  </a:lnTo>
                  <a:lnTo>
                    <a:pt x="86" y="118"/>
                  </a:lnTo>
                  <a:lnTo>
                    <a:pt x="89" y="123"/>
                  </a:lnTo>
                  <a:lnTo>
                    <a:pt x="93" y="126"/>
                  </a:lnTo>
                  <a:lnTo>
                    <a:pt x="97" y="128"/>
                  </a:lnTo>
                  <a:lnTo>
                    <a:pt x="107" y="137"/>
                  </a:lnTo>
                  <a:lnTo>
                    <a:pt x="118" y="144"/>
                  </a:lnTo>
                  <a:lnTo>
                    <a:pt x="131" y="151"/>
                  </a:lnTo>
                  <a:lnTo>
                    <a:pt x="144" y="157"/>
                  </a:lnTo>
                  <a:lnTo>
                    <a:pt x="158" y="162"/>
                  </a:lnTo>
                  <a:lnTo>
                    <a:pt x="172" y="167"/>
                  </a:lnTo>
                  <a:lnTo>
                    <a:pt x="187" y="170"/>
                  </a:lnTo>
                  <a:lnTo>
                    <a:pt x="204" y="172"/>
                  </a:lnTo>
                  <a:lnTo>
                    <a:pt x="235" y="176"/>
                  </a:lnTo>
                  <a:lnTo>
                    <a:pt x="265" y="177"/>
                  </a:lnTo>
                  <a:lnTo>
                    <a:pt x="296" y="175"/>
                  </a:lnTo>
                  <a:lnTo>
                    <a:pt x="323" y="172"/>
                  </a:lnTo>
                  <a:lnTo>
                    <a:pt x="326" y="187"/>
                  </a:lnTo>
                  <a:lnTo>
                    <a:pt x="328" y="202"/>
                  </a:lnTo>
                  <a:lnTo>
                    <a:pt x="330" y="218"/>
                  </a:lnTo>
                  <a:lnTo>
                    <a:pt x="331" y="233"/>
                  </a:lnTo>
                  <a:lnTo>
                    <a:pt x="332" y="248"/>
                  </a:lnTo>
                  <a:lnTo>
                    <a:pt x="332" y="263"/>
                  </a:lnTo>
                  <a:lnTo>
                    <a:pt x="332" y="278"/>
                  </a:lnTo>
                  <a:lnTo>
                    <a:pt x="333" y="292"/>
                  </a:lnTo>
                  <a:close/>
                </a:path>
              </a:pathLst>
            </a:custGeom>
            <a:solidFill>
              <a:srgbClr val="D1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8" name="Freeform 16">
              <a:extLst>
                <a:ext uri="{FF2B5EF4-FFF2-40B4-BE49-F238E27FC236}">
                  <a16:creationId xmlns:a16="http://schemas.microsoft.com/office/drawing/2014/main" id="{1D6444DE-40F1-46BF-BD51-8463A29D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315"/>
              <a:ext cx="188" cy="80"/>
            </a:xfrm>
            <a:custGeom>
              <a:avLst/>
              <a:gdLst>
                <a:gd name="T0" fmla="*/ 179 w 188"/>
                <a:gd name="T1" fmla="*/ 69 h 80"/>
                <a:gd name="T2" fmla="*/ 166 w 188"/>
                <a:gd name="T3" fmla="*/ 71 h 80"/>
                <a:gd name="T4" fmla="*/ 159 w 188"/>
                <a:gd name="T5" fmla="*/ 68 h 80"/>
                <a:gd name="T6" fmla="*/ 150 w 188"/>
                <a:gd name="T7" fmla="*/ 64 h 80"/>
                <a:gd name="T8" fmla="*/ 141 w 188"/>
                <a:gd name="T9" fmla="*/ 68 h 80"/>
                <a:gd name="T10" fmla="*/ 135 w 188"/>
                <a:gd name="T11" fmla="*/ 73 h 80"/>
                <a:gd name="T12" fmla="*/ 130 w 188"/>
                <a:gd name="T13" fmla="*/ 74 h 80"/>
                <a:gd name="T14" fmla="*/ 125 w 188"/>
                <a:gd name="T15" fmla="*/ 74 h 80"/>
                <a:gd name="T16" fmla="*/ 118 w 188"/>
                <a:gd name="T17" fmla="*/ 73 h 80"/>
                <a:gd name="T18" fmla="*/ 116 w 188"/>
                <a:gd name="T19" fmla="*/ 71 h 80"/>
                <a:gd name="T20" fmla="*/ 114 w 188"/>
                <a:gd name="T21" fmla="*/ 69 h 80"/>
                <a:gd name="T22" fmla="*/ 113 w 188"/>
                <a:gd name="T23" fmla="*/ 66 h 80"/>
                <a:gd name="T24" fmla="*/ 112 w 188"/>
                <a:gd name="T25" fmla="*/ 63 h 80"/>
                <a:gd name="T26" fmla="*/ 111 w 188"/>
                <a:gd name="T27" fmla="*/ 63 h 80"/>
                <a:gd name="T28" fmla="*/ 108 w 188"/>
                <a:gd name="T29" fmla="*/ 63 h 80"/>
                <a:gd name="T30" fmla="*/ 106 w 188"/>
                <a:gd name="T31" fmla="*/ 63 h 80"/>
                <a:gd name="T32" fmla="*/ 99 w 188"/>
                <a:gd name="T33" fmla="*/ 69 h 80"/>
                <a:gd name="T34" fmla="*/ 91 w 188"/>
                <a:gd name="T35" fmla="*/ 76 h 80"/>
                <a:gd name="T36" fmla="*/ 83 w 188"/>
                <a:gd name="T37" fmla="*/ 77 h 80"/>
                <a:gd name="T38" fmla="*/ 74 w 188"/>
                <a:gd name="T39" fmla="*/ 76 h 80"/>
                <a:gd name="T40" fmla="*/ 68 w 188"/>
                <a:gd name="T41" fmla="*/ 69 h 80"/>
                <a:gd name="T42" fmla="*/ 65 w 188"/>
                <a:gd name="T43" fmla="*/ 66 h 80"/>
                <a:gd name="T44" fmla="*/ 63 w 188"/>
                <a:gd name="T45" fmla="*/ 64 h 80"/>
                <a:gd name="T46" fmla="*/ 59 w 188"/>
                <a:gd name="T47" fmla="*/ 64 h 80"/>
                <a:gd name="T48" fmla="*/ 54 w 188"/>
                <a:gd name="T49" fmla="*/ 69 h 80"/>
                <a:gd name="T50" fmla="*/ 48 w 188"/>
                <a:gd name="T51" fmla="*/ 76 h 80"/>
                <a:gd name="T52" fmla="*/ 41 w 188"/>
                <a:gd name="T53" fmla="*/ 80 h 80"/>
                <a:gd name="T54" fmla="*/ 34 w 188"/>
                <a:gd name="T55" fmla="*/ 80 h 80"/>
                <a:gd name="T56" fmla="*/ 26 w 188"/>
                <a:gd name="T57" fmla="*/ 73 h 80"/>
                <a:gd name="T58" fmla="*/ 23 w 188"/>
                <a:gd name="T59" fmla="*/ 63 h 80"/>
                <a:gd name="T60" fmla="*/ 17 w 188"/>
                <a:gd name="T61" fmla="*/ 59 h 80"/>
                <a:gd name="T62" fmla="*/ 7 w 188"/>
                <a:gd name="T63" fmla="*/ 57 h 80"/>
                <a:gd name="T64" fmla="*/ 5 w 188"/>
                <a:gd name="T65" fmla="*/ 51 h 80"/>
                <a:gd name="T66" fmla="*/ 26 w 188"/>
                <a:gd name="T67" fmla="*/ 35 h 80"/>
                <a:gd name="T68" fmla="*/ 57 w 188"/>
                <a:gd name="T69" fmla="*/ 20 h 80"/>
                <a:gd name="T70" fmla="*/ 87 w 188"/>
                <a:gd name="T71" fmla="*/ 9 h 80"/>
                <a:gd name="T72" fmla="*/ 99 w 188"/>
                <a:gd name="T73" fmla="*/ 6 h 80"/>
                <a:gd name="T74" fmla="*/ 99 w 188"/>
                <a:gd name="T75" fmla="*/ 5 h 80"/>
                <a:gd name="T76" fmla="*/ 99 w 188"/>
                <a:gd name="T77" fmla="*/ 3 h 80"/>
                <a:gd name="T78" fmla="*/ 99 w 188"/>
                <a:gd name="T79" fmla="*/ 1 h 80"/>
                <a:gd name="T80" fmla="*/ 107 w 188"/>
                <a:gd name="T81" fmla="*/ 0 h 80"/>
                <a:gd name="T82" fmla="*/ 120 w 188"/>
                <a:gd name="T83" fmla="*/ 0 h 80"/>
                <a:gd name="T84" fmla="*/ 130 w 188"/>
                <a:gd name="T85" fmla="*/ 1 h 80"/>
                <a:gd name="T86" fmla="*/ 140 w 188"/>
                <a:gd name="T87" fmla="*/ 9 h 80"/>
                <a:gd name="T88" fmla="*/ 160 w 188"/>
                <a:gd name="T89" fmla="*/ 17 h 80"/>
                <a:gd name="T90" fmla="*/ 172 w 188"/>
                <a:gd name="T91" fmla="*/ 20 h 80"/>
                <a:gd name="T92" fmla="*/ 176 w 188"/>
                <a:gd name="T93" fmla="*/ 24 h 80"/>
                <a:gd name="T94" fmla="*/ 179 w 188"/>
                <a:gd name="T95" fmla="*/ 33 h 80"/>
                <a:gd name="T96" fmla="*/ 182 w 188"/>
                <a:gd name="T97" fmla="*/ 49 h 80"/>
                <a:gd name="T98" fmla="*/ 188 w 188"/>
                <a:gd name="T99" fmla="*/ 59 h 80"/>
                <a:gd name="T100" fmla="*/ 188 w 188"/>
                <a:gd name="T101" fmla="*/ 61 h 80"/>
                <a:gd name="T102" fmla="*/ 188 w 188"/>
                <a:gd name="T103" fmla="*/ 63 h 80"/>
                <a:gd name="T104" fmla="*/ 188 w 188"/>
                <a:gd name="T105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80">
                  <a:moveTo>
                    <a:pt x="188" y="66"/>
                  </a:moveTo>
                  <a:lnTo>
                    <a:pt x="179" y="69"/>
                  </a:lnTo>
                  <a:lnTo>
                    <a:pt x="171" y="72"/>
                  </a:lnTo>
                  <a:lnTo>
                    <a:pt x="166" y="71"/>
                  </a:lnTo>
                  <a:lnTo>
                    <a:pt x="162" y="69"/>
                  </a:lnTo>
                  <a:lnTo>
                    <a:pt x="159" y="68"/>
                  </a:lnTo>
                  <a:lnTo>
                    <a:pt x="155" y="66"/>
                  </a:lnTo>
                  <a:lnTo>
                    <a:pt x="150" y="64"/>
                  </a:lnTo>
                  <a:lnTo>
                    <a:pt x="143" y="64"/>
                  </a:lnTo>
                  <a:lnTo>
                    <a:pt x="141" y="68"/>
                  </a:lnTo>
                  <a:lnTo>
                    <a:pt x="138" y="72"/>
                  </a:lnTo>
                  <a:lnTo>
                    <a:pt x="135" y="73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27" y="74"/>
                  </a:lnTo>
                  <a:lnTo>
                    <a:pt x="125" y="74"/>
                  </a:lnTo>
                  <a:lnTo>
                    <a:pt x="121" y="74"/>
                  </a:lnTo>
                  <a:lnTo>
                    <a:pt x="118" y="73"/>
                  </a:lnTo>
                  <a:lnTo>
                    <a:pt x="117" y="72"/>
                  </a:lnTo>
                  <a:lnTo>
                    <a:pt x="116" y="71"/>
                  </a:lnTo>
                  <a:lnTo>
                    <a:pt x="116" y="71"/>
                  </a:lnTo>
                  <a:lnTo>
                    <a:pt x="114" y="69"/>
                  </a:lnTo>
                  <a:lnTo>
                    <a:pt x="114" y="68"/>
                  </a:lnTo>
                  <a:lnTo>
                    <a:pt x="113" y="66"/>
                  </a:lnTo>
                  <a:lnTo>
                    <a:pt x="113" y="64"/>
                  </a:lnTo>
                  <a:lnTo>
                    <a:pt x="112" y="63"/>
                  </a:lnTo>
                  <a:lnTo>
                    <a:pt x="111" y="63"/>
                  </a:lnTo>
                  <a:lnTo>
                    <a:pt x="111" y="63"/>
                  </a:lnTo>
                  <a:lnTo>
                    <a:pt x="109" y="63"/>
                  </a:lnTo>
                  <a:lnTo>
                    <a:pt x="108" y="63"/>
                  </a:lnTo>
                  <a:lnTo>
                    <a:pt x="107" y="63"/>
                  </a:lnTo>
                  <a:lnTo>
                    <a:pt x="106" y="63"/>
                  </a:lnTo>
                  <a:lnTo>
                    <a:pt x="103" y="63"/>
                  </a:lnTo>
                  <a:lnTo>
                    <a:pt x="99" y="69"/>
                  </a:lnTo>
                  <a:lnTo>
                    <a:pt x="94" y="73"/>
                  </a:lnTo>
                  <a:lnTo>
                    <a:pt x="91" y="76"/>
                  </a:lnTo>
                  <a:lnTo>
                    <a:pt x="87" y="77"/>
                  </a:lnTo>
                  <a:lnTo>
                    <a:pt x="83" y="77"/>
                  </a:lnTo>
                  <a:lnTo>
                    <a:pt x="79" y="77"/>
                  </a:lnTo>
                  <a:lnTo>
                    <a:pt x="74" y="76"/>
                  </a:lnTo>
                  <a:lnTo>
                    <a:pt x="69" y="73"/>
                  </a:lnTo>
                  <a:lnTo>
                    <a:pt x="68" y="69"/>
                  </a:lnTo>
                  <a:lnTo>
                    <a:pt x="67" y="67"/>
                  </a:lnTo>
                  <a:lnTo>
                    <a:pt x="65" y="66"/>
                  </a:lnTo>
                  <a:lnTo>
                    <a:pt x="64" y="64"/>
                  </a:lnTo>
                  <a:lnTo>
                    <a:pt x="63" y="64"/>
                  </a:lnTo>
                  <a:lnTo>
                    <a:pt x="62" y="64"/>
                  </a:lnTo>
                  <a:lnTo>
                    <a:pt x="59" y="64"/>
                  </a:lnTo>
                  <a:lnTo>
                    <a:pt x="57" y="64"/>
                  </a:lnTo>
                  <a:lnTo>
                    <a:pt x="54" y="69"/>
                  </a:lnTo>
                  <a:lnTo>
                    <a:pt x="52" y="73"/>
                  </a:lnTo>
                  <a:lnTo>
                    <a:pt x="48" y="76"/>
                  </a:lnTo>
                  <a:lnTo>
                    <a:pt x="44" y="78"/>
                  </a:lnTo>
                  <a:lnTo>
                    <a:pt x="41" y="80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26" y="73"/>
                  </a:lnTo>
                  <a:lnTo>
                    <a:pt x="25" y="67"/>
                  </a:lnTo>
                  <a:lnTo>
                    <a:pt x="23" y="63"/>
                  </a:lnTo>
                  <a:lnTo>
                    <a:pt x="20" y="61"/>
                  </a:lnTo>
                  <a:lnTo>
                    <a:pt x="17" y="59"/>
                  </a:lnTo>
                  <a:lnTo>
                    <a:pt x="12" y="58"/>
                  </a:lnTo>
                  <a:lnTo>
                    <a:pt x="7" y="57"/>
                  </a:lnTo>
                  <a:lnTo>
                    <a:pt x="0" y="57"/>
                  </a:lnTo>
                  <a:lnTo>
                    <a:pt x="5" y="51"/>
                  </a:lnTo>
                  <a:lnTo>
                    <a:pt x="14" y="43"/>
                  </a:lnTo>
                  <a:lnTo>
                    <a:pt x="26" y="35"/>
                  </a:lnTo>
                  <a:lnTo>
                    <a:pt x="40" y="28"/>
                  </a:lnTo>
                  <a:lnTo>
                    <a:pt x="57" y="20"/>
                  </a:lnTo>
                  <a:lnTo>
                    <a:pt x="72" y="14"/>
                  </a:lnTo>
                  <a:lnTo>
                    <a:pt x="87" y="9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99" y="5"/>
                  </a:lnTo>
                  <a:lnTo>
                    <a:pt x="99" y="5"/>
                  </a:lnTo>
                  <a:lnTo>
                    <a:pt x="99" y="4"/>
                  </a:lnTo>
                  <a:lnTo>
                    <a:pt x="99" y="3"/>
                  </a:lnTo>
                  <a:lnTo>
                    <a:pt x="99" y="3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20" y="0"/>
                  </a:lnTo>
                  <a:lnTo>
                    <a:pt x="125" y="0"/>
                  </a:lnTo>
                  <a:lnTo>
                    <a:pt x="130" y="1"/>
                  </a:lnTo>
                  <a:lnTo>
                    <a:pt x="135" y="5"/>
                  </a:lnTo>
                  <a:lnTo>
                    <a:pt x="140" y="9"/>
                  </a:lnTo>
                  <a:lnTo>
                    <a:pt x="145" y="15"/>
                  </a:lnTo>
                  <a:lnTo>
                    <a:pt x="160" y="17"/>
                  </a:lnTo>
                  <a:lnTo>
                    <a:pt x="170" y="18"/>
                  </a:lnTo>
                  <a:lnTo>
                    <a:pt x="172" y="20"/>
                  </a:lnTo>
                  <a:lnTo>
                    <a:pt x="175" y="22"/>
                  </a:lnTo>
                  <a:lnTo>
                    <a:pt x="176" y="24"/>
                  </a:lnTo>
                  <a:lnTo>
                    <a:pt x="177" y="27"/>
                  </a:lnTo>
                  <a:lnTo>
                    <a:pt x="179" y="33"/>
                  </a:lnTo>
                  <a:lnTo>
                    <a:pt x="180" y="40"/>
                  </a:lnTo>
                  <a:lnTo>
                    <a:pt x="182" y="49"/>
                  </a:lnTo>
                  <a:lnTo>
                    <a:pt x="188" y="58"/>
                  </a:lnTo>
                  <a:lnTo>
                    <a:pt x="188" y="59"/>
                  </a:lnTo>
                  <a:lnTo>
                    <a:pt x="188" y="59"/>
                  </a:lnTo>
                  <a:lnTo>
                    <a:pt x="188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69" name="Freeform 17">
              <a:extLst>
                <a:ext uri="{FF2B5EF4-FFF2-40B4-BE49-F238E27FC236}">
                  <a16:creationId xmlns:a16="http://schemas.microsoft.com/office/drawing/2014/main" id="{B102BCD6-35CB-4AA0-897A-A8FA04A0B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2" y="518"/>
              <a:ext cx="8" cy="9"/>
            </a:xfrm>
            <a:custGeom>
              <a:avLst/>
              <a:gdLst>
                <a:gd name="T0" fmla="*/ 8 w 8"/>
                <a:gd name="T1" fmla="*/ 5 h 9"/>
                <a:gd name="T2" fmla="*/ 8 w 8"/>
                <a:gd name="T3" fmla="*/ 5 h 9"/>
                <a:gd name="T4" fmla="*/ 6 w 8"/>
                <a:gd name="T5" fmla="*/ 6 h 9"/>
                <a:gd name="T6" fmla="*/ 6 w 8"/>
                <a:gd name="T7" fmla="*/ 6 h 9"/>
                <a:gd name="T8" fmla="*/ 6 w 8"/>
                <a:gd name="T9" fmla="*/ 6 h 9"/>
                <a:gd name="T10" fmla="*/ 5 w 8"/>
                <a:gd name="T11" fmla="*/ 8 h 9"/>
                <a:gd name="T12" fmla="*/ 5 w 8"/>
                <a:gd name="T13" fmla="*/ 8 h 9"/>
                <a:gd name="T14" fmla="*/ 5 w 8"/>
                <a:gd name="T15" fmla="*/ 8 h 9"/>
                <a:gd name="T16" fmla="*/ 4 w 8"/>
                <a:gd name="T17" fmla="*/ 9 h 9"/>
                <a:gd name="T18" fmla="*/ 4 w 8"/>
                <a:gd name="T19" fmla="*/ 8 h 9"/>
                <a:gd name="T20" fmla="*/ 3 w 8"/>
                <a:gd name="T21" fmla="*/ 8 h 9"/>
                <a:gd name="T22" fmla="*/ 3 w 8"/>
                <a:gd name="T23" fmla="*/ 8 h 9"/>
                <a:gd name="T24" fmla="*/ 1 w 8"/>
                <a:gd name="T25" fmla="*/ 8 h 9"/>
                <a:gd name="T26" fmla="*/ 1 w 8"/>
                <a:gd name="T27" fmla="*/ 8 h 9"/>
                <a:gd name="T28" fmla="*/ 1 w 8"/>
                <a:gd name="T29" fmla="*/ 6 h 9"/>
                <a:gd name="T30" fmla="*/ 0 w 8"/>
                <a:gd name="T31" fmla="*/ 6 h 9"/>
                <a:gd name="T32" fmla="*/ 0 w 8"/>
                <a:gd name="T33" fmla="*/ 6 h 9"/>
                <a:gd name="T34" fmla="*/ 0 w 8"/>
                <a:gd name="T35" fmla="*/ 5 h 9"/>
                <a:gd name="T36" fmla="*/ 0 w 8"/>
                <a:gd name="T37" fmla="*/ 5 h 9"/>
                <a:gd name="T38" fmla="*/ 0 w 8"/>
                <a:gd name="T39" fmla="*/ 4 h 9"/>
                <a:gd name="T40" fmla="*/ 0 w 8"/>
                <a:gd name="T41" fmla="*/ 4 h 9"/>
                <a:gd name="T42" fmla="*/ 1 w 8"/>
                <a:gd name="T43" fmla="*/ 3 h 9"/>
                <a:gd name="T44" fmla="*/ 1 w 8"/>
                <a:gd name="T45" fmla="*/ 3 h 9"/>
                <a:gd name="T46" fmla="*/ 1 w 8"/>
                <a:gd name="T47" fmla="*/ 1 h 9"/>
                <a:gd name="T48" fmla="*/ 1 w 8"/>
                <a:gd name="T49" fmla="*/ 1 h 9"/>
                <a:gd name="T50" fmla="*/ 1 w 8"/>
                <a:gd name="T51" fmla="*/ 1 h 9"/>
                <a:gd name="T52" fmla="*/ 3 w 8"/>
                <a:gd name="T53" fmla="*/ 1 h 9"/>
                <a:gd name="T54" fmla="*/ 3 w 8"/>
                <a:gd name="T55" fmla="*/ 1 h 9"/>
                <a:gd name="T56" fmla="*/ 4 w 8"/>
                <a:gd name="T57" fmla="*/ 1 h 9"/>
                <a:gd name="T58" fmla="*/ 4 w 8"/>
                <a:gd name="T59" fmla="*/ 1 h 9"/>
                <a:gd name="T60" fmla="*/ 5 w 8"/>
                <a:gd name="T61" fmla="*/ 1 h 9"/>
                <a:gd name="T62" fmla="*/ 5 w 8"/>
                <a:gd name="T63" fmla="*/ 1 h 9"/>
                <a:gd name="T64" fmla="*/ 5 w 8"/>
                <a:gd name="T65" fmla="*/ 0 h 9"/>
                <a:gd name="T66" fmla="*/ 6 w 8"/>
                <a:gd name="T67" fmla="*/ 1 h 9"/>
                <a:gd name="T68" fmla="*/ 8 w 8"/>
                <a:gd name="T69" fmla="*/ 3 h 9"/>
                <a:gd name="T70" fmla="*/ 8 w 8"/>
                <a:gd name="T71" fmla="*/ 3 h 9"/>
                <a:gd name="T72" fmla="*/ 8 w 8"/>
                <a:gd name="T73" fmla="*/ 4 h 9"/>
                <a:gd name="T74" fmla="*/ 8 w 8"/>
                <a:gd name="T75" fmla="*/ 4 h 9"/>
                <a:gd name="T76" fmla="*/ 8 w 8"/>
                <a:gd name="T77" fmla="*/ 4 h 9"/>
                <a:gd name="T78" fmla="*/ 8 w 8"/>
                <a:gd name="T79" fmla="*/ 4 h 9"/>
                <a:gd name="T80" fmla="*/ 8 w 8"/>
                <a:gd name="T81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lnTo>
                    <a:pt x="8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0" name="Freeform 18">
              <a:extLst>
                <a:ext uri="{FF2B5EF4-FFF2-40B4-BE49-F238E27FC236}">
                  <a16:creationId xmlns:a16="http://schemas.microsoft.com/office/drawing/2014/main" id="{058F0DA7-8ABD-4C09-8C6E-5FB499C95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" y="432"/>
              <a:ext cx="46" cy="92"/>
            </a:xfrm>
            <a:custGeom>
              <a:avLst/>
              <a:gdLst>
                <a:gd name="T0" fmla="*/ 46 w 46"/>
                <a:gd name="T1" fmla="*/ 36 h 92"/>
                <a:gd name="T2" fmla="*/ 44 w 46"/>
                <a:gd name="T3" fmla="*/ 47 h 92"/>
                <a:gd name="T4" fmla="*/ 43 w 46"/>
                <a:gd name="T5" fmla="*/ 57 h 92"/>
                <a:gd name="T6" fmla="*/ 43 w 46"/>
                <a:gd name="T7" fmla="*/ 66 h 92"/>
                <a:gd name="T8" fmla="*/ 40 w 46"/>
                <a:gd name="T9" fmla="*/ 72 h 92"/>
                <a:gd name="T10" fmla="*/ 40 w 46"/>
                <a:gd name="T11" fmla="*/ 76 h 92"/>
                <a:gd name="T12" fmla="*/ 38 w 46"/>
                <a:gd name="T13" fmla="*/ 78 h 92"/>
                <a:gd name="T14" fmla="*/ 35 w 46"/>
                <a:gd name="T15" fmla="*/ 81 h 92"/>
                <a:gd name="T16" fmla="*/ 33 w 46"/>
                <a:gd name="T17" fmla="*/ 83 h 92"/>
                <a:gd name="T18" fmla="*/ 24 w 46"/>
                <a:gd name="T19" fmla="*/ 89 h 92"/>
                <a:gd name="T20" fmla="*/ 10 w 46"/>
                <a:gd name="T21" fmla="*/ 92 h 92"/>
                <a:gd name="T22" fmla="*/ 10 w 46"/>
                <a:gd name="T23" fmla="*/ 91 h 92"/>
                <a:gd name="T24" fmla="*/ 10 w 46"/>
                <a:gd name="T25" fmla="*/ 91 h 92"/>
                <a:gd name="T26" fmla="*/ 10 w 46"/>
                <a:gd name="T27" fmla="*/ 90 h 92"/>
                <a:gd name="T28" fmla="*/ 10 w 46"/>
                <a:gd name="T29" fmla="*/ 89 h 92"/>
                <a:gd name="T30" fmla="*/ 10 w 46"/>
                <a:gd name="T31" fmla="*/ 89 h 92"/>
                <a:gd name="T32" fmla="*/ 10 w 46"/>
                <a:gd name="T33" fmla="*/ 87 h 92"/>
                <a:gd name="T34" fmla="*/ 10 w 46"/>
                <a:gd name="T35" fmla="*/ 86 h 92"/>
                <a:gd name="T36" fmla="*/ 10 w 46"/>
                <a:gd name="T37" fmla="*/ 86 h 92"/>
                <a:gd name="T38" fmla="*/ 15 w 46"/>
                <a:gd name="T39" fmla="*/ 83 h 92"/>
                <a:gd name="T40" fmla="*/ 21 w 46"/>
                <a:gd name="T41" fmla="*/ 81 h 92"/>
                <a:gd name="T42" fmla="*/ 26 w 46"/>
                <a:gd name="T43" fmla="*/ 78 h 92"/>
                <a:gd name="T44" fmla="*/ 31 w 46"/>
                <a:gd name="T45" fmla="*/ 76 h 92"/>
                <a:gd name="T46" fmla="*/ 35 w 46"/>
                <a:gd name="T47" fmla="*/ 72 h 92"/>
                <a:gd name="T48" fmla="*/ 36 w 46"/>
                <a:gd name="T49" fmla="*/ 67 h 92"/>
                <a:gd name="T50" fmla="*/ 35 w 46"/>
                <a:gd name="T51" fmla="*/ 60 h 92"/>
                <a:gd name="T52" fmla="*/ 30 w 46"/>
                <a:gd name="T53" fmla="*/ 52 h 92"/>
                <a:gd name="T54" fmla="*/ 25 w 46"/>
                <a:gd name="T55" fmla="*/ 51 h 92"/>
                <a:gd name="T56" fmla="*/ 21 w 46"/>
                <a:gd name="T57" fmla="*/ 49 h 92"/>
                <a:gd name="T58" fmla="*/ 17 w 46"/>
                <a:gd name="T59" fmla="*/ 51 h 92"/>
                <a:gd name="T60" fmla="*/ 14 w 46"/>
                <a:gd name="T61" fmla="*/ 51 h 92"/>
                <a:gd name="T62" fmla="*/ 11 w 46"/>
                <a:gd name="T63" fmla="*/ 51 h 92"/>
                <a:gd name="T64" fmla="*/ 7 w 46"/>
                <a:gd name="T65" fmla="*/ 51 h 92"/>
                <a:gd name="T66" fmla="*/ 4 w 46"/>
                <a:gd name="T67" fmla="*/ 49 h 92"/>
                <a:gd name="T68" fmla="*/ 0 w 46"/>
                <a:gd name="T69" fmla="*/ 46 h 92"/>
                <a:gd name="T70" fmla="*/ 1 w 46"/>
                <a:gd name="T71" fmla="*/ 44 h 92"/>
                <a:gd name="T72" fmla="*/ 2 w 46"/>
                <a:gd name="T73" fmla="*/ 44 h 92"/>
                <a:gd name="T74" fmla="*/ 2 w 46"/>
                <a:gd name="T75" fmla="*/ 44 h 92"/>
                <a:gd name="T76" fmla="*/ 4 w 46"/>
                <a:gd name="T77" fmla="*/ 44 h 92"/>
                <a:gd name="T78" fmla="*/ 5 w 46"/>
                <a:gd name="T79" fmla="*/ 43 h 92"/>
                <a:gd name="T80" fmla="*/ 6 w 46"/>
                <a:gd name="T81" fmla="*/ 43 h 92"/>
                <a:gd name="T82" fmla="*/ 7 w 46"/>
                <a:gd name="T83" fmla="*/ 43 h 92"/>
                <a:gd name="T84" fmla="*/ 10 w 46"/>
                <a:gd name="T85" fmla="*/ 43 h 92"/>
                <a:gd name="T86" fmla="*/ 10 w 46"/>
                <a:gd name="T87" fmla="*/ 37 h 92"/>
                <a:gd name="T88" fmla="*/ 10 w 46"/>
                <a:gd name="T89" fmla="*/ 32 h 92"/>
                <a:gd name="T90" fmla="*/ 11 w 46"/>
                <a:gd name="T91" fmla="*/ 26 h 92"/>
                <a:gd name="T92" fmla="*/ 11 w 46"/>
                <a:gd name="T93" fmla="*/ 20 h 92"/>
                <a:gd name="T94" fmla="*/ 12 w 46"/>
                <a:gd name="T95" fmla="*/ 15 h 92"/>
                <a:gd name="T96" fmla="*/ 15 w 46"/>
                <a:gd name="T97" fmla="*/ 10 h 92"/>
                <a:gd name="T98" fmla="*/ 17 w 46"/>
                <a:gd name="T99" fmla="*/ 5 h 92"/>
                <a:gd name="T100" fmla="*/ 22 w 46"/>
                <a:gd name="T101" fmla="*/ 0 h 92"/>
                <a:gd name="T102" fmla="*/ 30 w 46"/>
                <a:gd name="T103" fmla="*/ 0 h 92"/>
                <a:gd name="T104" fmla="*/ 36 w 46"/>
                <a:gd name="T105" fmla="*/ 3 h 92"/>
                <a:gd name="T106" fmla="*/ 41 w 46"/>
                <a:gd name="T107" fmla="*/ 7 h 92"/>
                <a:gd name="T108" fmla="*/ 44 w 46"/>
                <a:gd name="T109" fmla="*/ 10 h 92"/>
                <a:gd name="T110" fmla="*/ 45 w 46"/>
                <a:gd name="T111" fmla="*/ 15 h 92"/>
                <a:gd name="T112" fmla="*/ 46 w 46"/>
                <a:gd name="T113" fmla="*/ 22 h 92"/>
                <a:gd name="T114" fmla="*/ 46 w 46"/>
                <a:gd name="T115" fmla="*/ 28 h 92"/>
                <a:gd name="T116" fmla="*/ 46 w 46"/>
                <a:gd name="T117" fmla="*/ 3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6" h="92">
                  <a:moveTo>
                    <a:pt x="46" y="36"/>
                  </a:moveTo>
                  <a:lnTo>
                    <a:pt x="44" y="47"/>
                  </a:lnTo>
                  <a:lnTo>
                    <a:pt x="43" y="57"/>
                  </a:lnTo>
                  <a:lnTo>
                    <a:pt x="43" y="66"/>
                  </a:lnTo>
                  <a:lnTo>
                    <a:pt x="40" y="72"/>
                  </a:lnTo>
                  <a:lnTo>
                    <a:pt x="40" y="76"/>
                  </a:lnTo>
                  <a:lnTo>
                    <a:pt x="38" y="78"/>
                  </a:lnTo>
                  <a:lnTo>
                    <a:pt x="35" y="81"/>
                  </a:lnTo>
                  <a:lnTo>
                    <a:pt x="33" y="83"/>
                  </a:lnTo>
                  <a:lnTo>
                    <a:pt x="24" y="89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0" y="90"/>
                  </a:lnTo>
                  <a:lnTo>
                    <a:pt x="10" y="89"/>
                  </a:lnTo>
                  <a:lnTo>
                    <a:pt x="10" y="89"/>
                  </a:lnTo>
                  <a:lnTo>
                    <a:pt x="10" y="87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5" y="83"/>
                  </a:lnTo>
                  <a:lnTo>
                    <a:pt x="21" y="81"/>
                  </a:lnTo>
                  <a:lnTo>
                    <a:pt x="26" y="78"/>
                  </a:lnTo>
                  <a:lnTo>
                    <a:pt x="31" y="76"/>
                  </a:lnTo>
                  <a:lnTo>
                    <a:pt x="35" y="72"/>
                  </a:lnTo>
                  <a:lnTo>
                    <a:pt x="36" y="67"/>
                  </a:lnTo>
                  <a:lnTo>
                    <a:pt x="35" y="60"/>
                  </a:lnTo>
                  <a:lnTo>
                    <a:pt x="30" y="52"/>
                  </a:lnTo>
                  <a:lnTo>
                    <a:pt x="25" y="51"/>
                  </a:lnTo>
                  <a:lnTo>
                    <a:pt x="21" y="49"/>
                  </a:lnTo>
                  <a:lnTo>
                    <a:pt x="17" y="51"/>
                  </a:lnTo>
                  <a:lnTo>
                    <a:pt x="14" y="51"/>
                  </a:lnTo>
                  <a:lnTo>
                    <a:pt x="11" y="51"/>
                  </a:lnTo>
                  <a:lnTo>
                    <a:pt x="7" y="51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5" y="43"/>
                  </a:lnTo>
                  <a:lnTo>
                    <a:pt x="6" y="43"/>
                  </a:lnTo>
                  <a:lnTo>
                    <a:pt x="7" y="43"/>
                  </a:lnTo>
                  <a:lnTo>
                    <a:pt x="10" y="43"/>
                  </a:lnTo>
                  <a:lnTo>
                    <a:pt x="10" y="37"/>
                  </a:lnTo>
                  <a:lnTo>
                    <a:pt x="10" y="32"/>
                  </a:lnTo>
                  <a:lnTo>
                    <a:pt x="11" y="26"/>
                  </a:lnTo>
                  <a:lnTo>
                    <a:pt x="11" y="20"/>
                  </a:lnTo>
                  <a:lnTo>
                    <a:pt x="12" y="15"/>
                  </a:lnTo>
                  <a:lnTo>
                    <a:pt x="15" y="10"/>
                  </a:lnTo>
                  <a:lnTo>
                    <a:pt x="17" y="5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6" y="3"/>
                  </a:lnTo>
                  <a:lnTo>
                    <a:pt x="41" y="7"/>
                  </a:lnTo>
                  <a:lnTo>
                    <a:pt x="44" y="10"/>
                  </a:lnTo>
                  <a:lnTo>
                    <a:pt x="45" y="15"/>
                  </a:lnTo>
                  <a:lnTo>
                    <a:pt x="46" y="22"/>
                  </a:lnTo>
                  <a:lnTo>
                    <a:pt x="46" y="28"/>
                  </a:lnTo>
                  <a:lnTo>
                    <a:pt x="46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Freeform 19">
              <a:extLst>
                <a:ext uri="{FF2B5EF4-FFF2-40B4-BE49-F238E27FC236}">
                  <a16:creationId xmlns:a16="http://schemas.microsoft.com/office/drawing/2014/main" id="{7CF78E58-691B-4F95-AD47-67266029D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" y="1752"/>
              <a:ext cx="309" cy="138"/>
            </a:xfrm>
            <a:custGeom>
              <a:avLst/>
              <a:gdLst>
                <a:gd name="T0" fmla="*/ 306 w 309"/>
                <a:gd name="T1" fmla="*/ 55 h 138"/>
                <a:gd name="T2" fmla="*/ 301 w 309"/>
                <a:gd name="T3" fmla="*/ 66 h 138"/>
                <a:gd name="T4" fmla="*/ 298 w 309"/>
                <a:gd name="T5" fmla="*/ 78 h 138"/>
                <a:gd name="T6" fmla="*/ 295 w 309"/>
                <a:gd name="T7" fmla="*/ 89 h 138"/>
                <a:gd name="T8" fmla="*/ 284 w 309"/>
                <a:gd name="T9" fmla="*/ 97 h 138"/>
                <a:gd name="T10" fmla="*/ 269 w 309"/>
                <a:gd name="T11" fmla="*/ 99 h 138"/>
                <a:gd name="T12" fmla="*/ 257 w 309"/>
                <a:gd name="T13" fmla="*/ 97 h 138"/>
                <a:gd name="T14" fmla="*/ 247 w 309"/>
                <a:gd name="T15" fmla="*/ 89 h 138"/>
                <a:gd name="T16" fmla="*/ 233 w 309"/>
                <a:gd name="T17" fmla="*/ 84 h 138"/>
                <a:gd name="T18" fmla="*/ 223 w 309"/>
                <a:gd name="T19" fmla="*/ 89 h 138"/>
                <a:gd name="T20" fmla="*/ 214 w 309"/>
                <a:gd name="T21" fmla="*/ 97 h 138"/>
                <a:gd name="T22" fmla="*/ 208 w 309"/>
                <a:gd name="T23" fmla="*/ 104 h 138"/>
                <a:gd name="T24" fmla="*/ 184 w 309"/>
                <a:gd name="T25" fmla="*/ 115 h 138"/>
                <a:gd name="T26" fmla="*/ 127 w 309"/>
                <a:gd name="T27" fmla="*/ 131 h 138"/>
                <a:gd name="T28" fmla="*/ 78 w 309"/>
                <a:gd name="T29" fmla="*/ 137 h 138"/>
                <a:gd name="T30" fmla="*/ 48 w 309"/>
                <a:gd name="T31" fmla="*/ 137 h 138"/>
                <a:gd name="T32" fmla="*/ 23 w 309"/>
                <a:gd name="T33" fmla="*/ 134 h 138"/>
                <a:gd name="T34" fmla="*/ 9 w 309"/>
                <a:gd name="T35" fmla="*/ 128 h 138"/>
                <a:gd name="T36" fmla="*/ 3 w 309"/>
                <a:gd name="T37" fmla="*/ 123 h 138"/>
                <a:gd name="T38" fmla="*/ 0 w 309"/>
                <a:gd name="T39" fmla="*/ 113 h 138"/>
                <a:gd name="T40" fmla="*/ 2 w 309"/>
                <a:gd name="T41" fmla="*/ 100 h 138"/>
                <a:gd name="T42" fmla="*/ 7 w 309"/>
                <a:gd name="T43" fmla="*/ 90 h 138"/>
                <a:gd name="T44" fmla="*/ 13 w 309"/>
                <a:gd name="T45" fmla="*/ 84 h 138"/>
                <a:gd name="T46" fmla="*/ 22 w 309"/>
                <a:gd name="T47" fmla="*/ 80 h 138"/>
                <a:gd name="T48" fmla="*/ 33 w 309"/>
                <a:gd name="T49" fmla="*/ 78 h 138"/>
                <a:gd name="T50" fmla="*/ 51 w 309"/>
                <a:gd name="T51" fmla="*/ 79 h 138"/>
                <a:gd name="T52" fmla="*/ 73 w 309"/>
                <a:gd name="T53" fmla="*/ 83 h 138"/>
                <a:gd name="T54" fmla="*/ 101 w 309"/>
                <a:gd name="T55" fmla="*/ 80 h 138"/>
                <a:gd name="T56" fmla="*/ 134 w 309"/>
                <a:gd name="T57" fmla="*/ 75 h 138"/>
                <a:gd name="T58" fmla="*/ 153 w 309"/>
                <a:gd name="T59" fmla="*/ 69 h 138"/>
                <a:gd name="T60" fmla="*/ 160 w 309"/>
                <a:gd name="T61" fmla="*/ 63 h 138"/>
                <a:gd name="T62" fmla="*/ 180 w 309"/>
                <a:gd name="T63" fmla="*/ 56 h 138"/>
                <a:gd name="T64" fmla="*/ 206 w 309"/>
                <a:gd name="T65" fmla="*/ 49 h 138"/>
                <a:gd name="T66" fmla="*/ 224 w 309"/>
                <a:gd name="T67" fmla="*/ 36 h 138"/>
                <a:gd name="T68" fmla="*/ 245 w 309"/>
                <a:gd name="T69" fmla="*/ 17 h 138"/>
                <a:gd name="T70" fmla="*/ 262 w 309"/>
                <a:gd name="T71" fmla="*/ 2 h 138"/>
                <a:gd name="T72" fmla="*/ 272 w 309"/>
                <a:gd name="T73" fmla="*/ 0 h 138"/>
                <a:gd name="T74" fmla="*/ 281 w 309"/>
                <a:gd name="T75" fmla="*/ 1 h 138"/>
                <a:gd name="T76" fmla="*/ 290 w 309"/>
                <a:gd name="T77" fmla="*/ 6 h 138"/>
                <a:gd name="T78" fmla="*/ 299 w 309"/>
                <a:gd name="T79" fmla="*/ 18 h 138"/>
                <a:gd name="T80" fmla="*/ 306 w 309"/>
                <a:gd name="T81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" h="138">
                  <a:moveTo>
                    <a:pt x="309" y="49"/>
                  </a:moveTo>
                  <a:lnTo>
                    <a:pt x="306" y="55"/>
                  </a:lnTo>
                  <a:lnTo>
                    <a:pt x="304" y="61"/>
                  </a:lnTo>
                  <a:lnTo>
                    <a:pt x="301" y="66"/>
                  </a:lnTo>
                  <a:lnTo>
                    <a:pt x="299" y="73"/>
                  </a:lnTo>
                  <a:lnTo>
                    <a:pt x="298" y="78"/>
                  </a:lnTo>
                  <a:lnTo>
                    <a:pt x="296" y="83"/>
                  </a:lnTo>
                  <a:lnTo>
                    <a:pt x="295" y="89"/>
                  </a:lnTo>
                  <a:lnTo>
                    <a:pt x="294" y="94"/>
                  </a:lnTo>
                  <a:lnTo>
                    <a:pt x="284" y="97"/>
                  </a:lnTo>
                  <a:lnTo>
                    <a:pt x="276" y="98"/>
                  </a:lnTo>
                  <a:lnTo>
                    <a:pt x="269" y="99"/>
                  </a:lnTo>
                  <a:lnTo>
                    <a:pt x="262" y="98"/>
                  </a:lnTo>
                  <a:lnTo>
                    <a:pt x="257" y="97"/>
                  </a:lnTo>
                  <a:lnTo>
                    <a:pt x="252" y="94"/>
                  </a:lnTo>
                  <a:lnTo>
                    <a:pt x="247" y="89"/>
                  </a:lnTo>
                  <a:lnTo>
                    <a:pt x="242" y="83"/>
                  </a:lnTo>
                  <a:lnTo>
                    <a:pt x="233" y="84"/>
                  </a:lnTo>
                  <a:lnTo>
                    <a:pt x="228" y="86"/>
                  </a:lnTo>
                  <a:lnTo>
                    <a:pt x="223" y="89"/>
                  </a:lnTo>
                  <a:lnTo>
                    <a:pt x="218" y="93"/>
                  </a:lnTo>
                  <a:lnTo>
                    <a:pt x="214" y="97"/>
                  </a:lnTo>
                  <a:lnTo>
                    <a:pt x="212" y="100"/>
                  </a:lnTo>
                  <a:lnTo>
                    <a:pt x="208" y="104"/>
                  </a:lnTo>
                  <a:lnTo>
                    <a:pt x="204" y="108"/>
                  </a:lnTo>
                  <a:lnTo>
                    <a:pt x="184" y="115"/>
                  </a:lnTo>
                  <a:lnTo>
                    <a:pt x="158" y="123"/>
                  </a:lnTo>
                  <a:lnTo>
                    <a:pt x="127" y="131"/>
                  </a:lnTo>
                  <a:lnTo>
                    <a:pt x="95" y="136"/>
                  </a:lnTo>
                  <a:lnTo>
                    <a:pt x="78" y="137"/>
                  </a:lnTo>
                  <a:lnTo>
                    <a:pt x="63" y="138"/>
                  </a:lnTo>
                  <a:lnTo>
                    <a:pt x="48" y="137"/>
                  </a:lnTo>
                  <a:lnTo>
                    <a:pt x="36" y="137"/>
                  </a:lnTo>
                  <a:lnTo>
                    <a:pt x="23" y="134"/>
                  </a:lnTo>
                  <a:lnTo>
                    <a:pt x="13" y="131"/>
                  </a:lnTo>
                  <a:lnTo>
                    <a:pt x="9" y="128"/>
                  </a:lnTo>
                  <a:lnTo>
                    <a:pt x="5" y="126"/>
                  </a:lnTo>
                  <a:lnTo>
                    <a:pt x="3" y="123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2" y="100"/>
                  </a:lnTo>
                  <a:lnTo>
                    <a:pt x="4" y="95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3" y="84"/>
                  </a:lnTo>
                  <a:lnTo>
                    <a:pt x="17" y="81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33" y="78"/>
                  </a:lnTo>
                  <a:lnTo>
                    <a:pt x="38" y="78"/>
                  </a:lnTo>
                  <a:lnTo>
                    <a:pt x="51" y="79"/>
                  </a:lnTo>
                  <a:lnTo>
                    <a:pt x="63" y="83"/>
                  </a:lnTo>
                  <a:lnTo>
                    <a:pt x="73" y="83"/>
                  </a:lnTo>
                  <a:lnTo>
                    <a:pt x="86" y="81"/>
                  </a:lnTo>
                  <a:lnTo>
                    <a:pt x="101" y="80"/>
                  </a:lnTo>
                  <a:lnTo>
                    <a:pt x="119" y="78"/>
                  </a:lnTo>
                  <a:lnTo>
                    <a:pt x="134" y="75"/>
                  </a:lnTo>
                  <a:lnTo>
                    <a:pt x="148" y="71"/>
                  </a:lnTo>
                  <a:lnTo>
                    <a:pt x="153" y="69"/>
                  </a:lnTo>
                  <a:lnTo>
                    <a:pt x="158" y="66"/>
                  </a:lnTo>
                  <a:lnTo>
                    <a:pt x="160" y="63"/>
                  </a:lnTo>
                  <a:lnTo>
                    <a:pt x="163" y="59"/>
                  </a:lnTo>
                  <a:lnTo>
                    <a:pt x="180" y="56"/>
                  </a:lnTo>
                  <a:lnTo>
                    <a:pt x="194" y="52"/>
                  </a:lnTo>
                  <a:lnTo>
                    <a:pt x="206" y="49"/>
                  </a:lnTo>
                  <a:lnTo>
                    <a:pt x="216" y="42"/>
                  </a:lnTo>
                  <a:lnTo>
                    <a:pt x="224" y="36"/>
                  </a:lnTo>
                  <a:lnTo>
                    <a:pt x="235" y="27"/>
                  </a:lnTo>
                  <a:lnTo>
                    <a:pt x="245" y="17"/>
                  </a:lnTo>
                  <a:lnTo>
                    <a:pt x="256" y="5"/>
                  </a:lnTo>
                  <a:lnTo>
                    <a:pt x="262" y="2"/>
                  </a:lnTo>
                  <a:lnTo>
                    <a:pt x="267" y="1"/>
                  </a:lnTo>
                  <a:lnTo>
                    <a:pt x="272" y="0"/>
                  </a:lnTo>
                  <a:lnTo>
                    <a:pt x="277" y="0"/>
                  </a:lnTo>
                  <a:lnTo>
                    <a:pt x="281" y="1"/>
                  </a:lnTo>
                  <a:lnTo>
                    <a:pt x="286" y="3"/>
                  </a:lnTo>
                  <a:lnTo>
                    <a:pt x="290" y="6"/>
                  </a:lnTo>
                  <a:lnTo>
                    <a:pt x="292" y="10"/>
                  </a:lnTo>
                  <a:lnTo>
                    <a:pt x="299" y="18"/>
                  </a:lnTo>
                  <a:lnTo>
                    <a:pt x="304" y="27"/>
                  </a:lnTo>
                  <a:lnTo>
                    <a:pt x="306" y="39"/>
                  </a:lnTo>
                  <a:lnTo>
                    <a:pt x="309" y="4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Freeform 20">
              <a:extLst>
                <a:ext uri="{FF2B5EF4-FFF2-40B4-BE49-F238E27FC236}">
                  <a16:creationId xmlns:a16="http://schemas.microsoft.com/office/drawing/2014/main" id="{DEF642C0-8F1E-46F4-A96A-AE53F1AFB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441"/>
              <a:ext cx="18" cy="33"/>
            </a:xfrm>
            <a:custGeom>
              <a:avLst/>
              <a:gdLst>
                <a:gd name="T0" fmla="*/ 18 w 18"/>
                <a:gd name="T1" fmla="*/ 14 h 33"/>
                <a:gd name="T2" fmla="*/ 15 w 18"/>
                <a:gd name="T3" fmla="*/ 17 h 33"/>
                <a:gd name="T4" fmla="*/ 14 w 18"/>
                <a:gd name="T5" fmla="*/ 18 h 33"/>
                <a:gd name="T6" fmla="*/ 13 w 18"/>
                <a:gd name="T7" fmla="*/ 19 h 33"/>
                <a:gd name="T8" fmla="*/ 11 w 18"/>
                <a:gd name="T9" fmla="*/ 20 h 33"/>
                <a:gd name="T10" fmla="*/ 11 w 18"/>
                <a:gd name="T11" fmla="*/ 23 h 33"/>
                <a:gd name="T12" fmla="*/ 11 w 18"/>
                <a:gd name="T13" fmla="*/ 24 h 33"/>
                <a:gd name="T14" fmla="*/ 11 w 18"/>
                <a:gd name="T15" fmla="*/ 25 h 33"/>
                <a:gd name="T16" fmla="*/ 10 w 18"/>
                <a:gd name="T17" fmla="*/ 27 h 33"/>
                <a:gd name="T18" fmla="*/ 11 w 18"/>
                <a:gd name="T19" fmla="*/ 27 h 33"/>
                <a:gd name="T20" fmla="*/ 11 w 18"/>
                <a:gd name="T21" fmla="*/ 27 h 33"/>
                <a:gd name="T22" fmla="*/ 13 w 18"/>
                <a:gd name="T23" fmla="*/ 27 h 33"/>
                <a:gd name="T24" fmla="*/ 13 w 18"/>
                <a:gd name="T25" fmla="*/ 27 h 33"/>
                <a:gd name="T26" fmla="*/ 14 w 18"/>
                <a:gd name="T27" fmla="*/ 27 h 33"/>
                <a:gd name="T28" fmla="*/ 14 w 18"/>
                <a:gd name="T29" fmla="*/ 28 h 33"/>
                <a:gd name="T30" fmla="*/ 15 w 18"/>
                <a:gd name="T31" fmla="*/ 28 h 33"/>
                <a:gd name="T32" fmla="*/ 15 w 18"/>
                <a:gd name="T33" fmla="*/ 28 h 33"/>
                <a:gd name="T34" fmla="*/ 15 w 18"/>
                <a:gd name="T35" fmla="*/ 28 h 33"/>
                <a:gd name="T36" fmla="*/ 15 w 18"/>
                <a:gd name="T37" fmla="*/ 29 h 33"/>
                <a:gd name="T38" fmla="*/ 15 w 18"/>
                <a:gd name="T39" fmla="*/ 29 h 33"/>
                <a:gd name="T40" fmla="*/ 15 w 18"/>
                <a:gd name="T41" fmla="*/ 30 h 33"/>
                <a:gd name="T42" fmla="*/ 14 w 18"/>
                <a:gd name="T43" fmla="*/ 32 h 33"/>
                <a:gd name="T44" fmla="*/ 14 w 18"/>
                <a:gd name="T45" fmla="*/ 32 h 33"/>
                <a:gd name="T46" fmla="*/ 14 w 18"/>
                <a:gd name="T47" fmla="*/ 33 h 33"/>
                <a:gd name="T48" fmla="*/ 14 w 18"/>
                <a:gd name="T49" fmla="*/ 33 h 33"/>
                <a:gd name="T50" fmla="*/ 13 w 18"/>
                <a:gd name="T51" fmla="*/ 33 h 33"/>
                <a:gd name="T52" fmla="*/ 10 w 18"/>
                <a:gd name="T53" fmla="*/ 33 h 33"/>
                <a:gd name="T54" fmla="*/ 9 w 18"/>
                <a:gd name="T55" fmla="*/ 33 h 33"/>
                <a:gd name="T56" fmla="*/ 8 w 18"/>
                <a:gd name="T57" fmla="*/ 33 h 33"/>
                <a:gd name="T58" fmla="*/ 5 w 18"/>
                <a:gd name="T59" fmla="*/ 33 h 33"/>
                <a:gd name="T60" fmla="*/ 4 w 18"/>
                <a:gd name="T61" fmla="*/ 33 h 33"/>
                <a:gd name="T62" fmla="*/ 2 w 18"/>
                <a:gd name="T63" fmla="*/ 33 h 33"/>
                <a:gd name="T64" fmla="*/ 0 w 18"/>
                <a:gd name="T65" fmla="*/ 33 h 33"/>
                <a:gd name="T66" fmla="*/ 0 w 18"/>
                <a:gd name="T67" fmla="*/ 29 h 33"/>
                <a:gd name="T68" fmla="*/ 0 w 18"/>
                <a:gd name="T69" fmla="*/ 25 h 33"/>
                <a:gd name="T70" fmla="*/ 0 w 18"/>
                <a:gd name="T71" fmla="*/ 22 h 33"/>
                <a:gd name="T72" fmla="*/ 0 w 18"/>
                <a:gd name="T73" fmla="*/ 18 h 33"/>
                <a:gd name="T74" fmla="*/ 0 w 18"/>
                <a:gd name="T75" fmla="*/ 13 h 33"/>
                <a:gd name="T76" fmla="*/ 0 w 18"/>
                <a:gd name="T77" fmla="*/ 9 h 33"/>
                <a:gd name="T78" fmla="*/ 1 w 18"/>
                <a:gd name="T79" fmla="*/ 5 h 33"/>
                <a:gd name="T80" fmla="*/ 2 w 18"/>
                <a:gd name="T81" fmla="*/ 0 h 33"/>
                <a:gd name="T82" fmla="*/ 6 w 18"/>
                <a:gd name="T83" fmla="*/ 0 h 33"/>
                <a:gd name="T84" fmla="*/ 9 w 18"/>
                <a:gd name="T85" fmla="*/ 1 h 33"/>
                <a:gd name="T86" fmla="*/ 11 w 18"/>
                <a:gd name="T87" fmla="*/ 1 h 33"/>
                <a:gd name="T88" fmla="*/ 13 w 18"/>
                <a:gd name="T89" fmla="*/ 3 h 33"/>
                <a:gd name="T90" fmla="*/ 14 w 18"/>
                <a:gd name="T91" fmla="*/ 5 h 33"/>
                <a:gd name="T92" fmla="*/ 15 w 18"/>
                <a:gd name="T93" fmla="*/ 8 h 33"/>
                <a:gd name="T94" fmla="*/ 16 w 18"/>
                <a:gd name="T95" fmla="*/ 10 h 33"/>
                <a:gd name="T96" fmla="*/ 18 w 18"/>
                <a:gd name="T97" fmla="*/ 1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33">
                  <a:moveTo>
                    <a:pt x="18" y="14"/>
                  </a:moveTo>
                  <a:lnTo>
                    <a:pt x="15" y="17"/>
                  </a:lnTo>
                  <a:lnTo>
                    <a:pt x="14" y="18"/>
                  </a:lnTo>
                  <a:lnTo>
                    <a:pt x="13" y="19"/>
                  </a:lnTo>
                  <a:lnTo>
                    <a:pt x="11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7"/>
                  </a:lnTo>
                  <a:lnTo>
                    <a:pt x="14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8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5" y="30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3"/>
                  </a:lnTo>
                  <a:lnTo>
                    <a:pt x="14" y="33"/>
                  </a:lnTo>
                  <a:lnTo>
                    <a:pt x="13" y="33"/>
                  </a:lnTo>
                  <a:lnTo>
                    <a:pt x="10" y="33"/>
                  </a:lnTo>
                  <a:lnTo>
                    <a:pt x="9" y="33"/>
                  </a:lnTo>
                  <a:lnTo>
                    <a:pt x="8" y="33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5"/>
                  </a:lnTo>
                  <a:lnTo>
                    <a:pt x="2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5" y="8"/>
                  </a:lnTo>
                  <a:lnTo>
                    <a:pt x="16" y="10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Freeform 21">
              <a:extLst>
                <a:ext uri="{FF2B5EF4-FFF2-40B4-BE49-F238E27FC236}">
                  <a16:creationId xmlns:a16="http://schemas.microsoft.com/office/drawing/2014/main" id="{EB309C23-4985-46C0-B056-1D9273958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" y="1865"/>
              <a:ext cx="24" cy="9"/>
            </a:xfrm>
            <a:custGeom>
              <a:avLst/>
              <a:gdLst>
                <a:gd name="T0" fmla="*/ 24 w 24"/>
                <a:gd name="T1" fmla="*/ 2 h 9"/>
                <a:gd name="T2" fmla="*/ 21 w 24"/>
                <a:gd name="T3" fmla="*/ 5 h 9"/>
                <a:gd name="T4" fmla="*/ 17 w 24"/>
                <a:gd name="T5" fmla="*/ 8 h 9"/>
                <a:gd name="T6" fmla="*/ 15 w 24"/>
                <a:gd name="T7" fmla="*/ 8 h 9"/>
                <a:gd name="T8" fmla="*/ 11 w 24"/>
                <a:gd name="T9" fmla="*/ 9 h 9"/>
                <a:gd name="T10" fmla="*/ 7 w 24"/>
                <a:gd name="T11" fmla="*/ 8 h 9"/>
                <a:gd name="T12" fmla="*/ 5 w 24"/>
                <a:gd name="T13" fmla="*/ 8 h 9"/>
                <a:gd name="T14" fmla="*/ 2 w 24"/>
                <a:gd name="T15" fmla="*/ 6 h 9"/>
                <a:gd name="T16" fmla="*/ 0 w 24"/>
                <a:gd name="T17" fmla="*/ 6 h 9"/>
                <a:gd name="T18" fmla="*/ 6 w 24"/>
                <a:gd name="T19" fmla="*/ 4 h 9"/>
                <a:gd name="T20" fmla="*/ 11 w 24"/>
                <a:gd name="T21" fmla="*/ 2 h 9"/>
                <a:gd name="T22" fmla="*/ 15 w 24"/>
                <a:gd name="T23" fmla="*/ 1 h 9"/>
                <a:gd name="T24" fmla="*/ 17 w 24"/>
                <a:gd name="T25" fmla="*/ 1 h 9"/>
                <a:gd name="T26" fmla="*/ 19 w 24"/>
                <a:gd name="T27" fmla="*/ 0 h 9"/>
                <a:gd name="T28" fmla="*/ 20 w 24"/>
                <a:gd name="T29" fmla="*/ 0 h 9"/>
                <a:gd name="T30" fmla="*/ 21 w 24"/>
                <a:gd name="T31" fmla="*/ 0 h 9"/>
                <a:gd name="T32" fmla="*/ 22 w 24"/>
                <a:gd name="T33" fmla="*/ 0 h 9"/>
                <a:gd name="T34" fmla="*/ 24 w 24"/>
                <a:gd name="T35" fmla="*/ 1 h 9"/>
                <a:gd name="T36" fmla="*/ 24 w 24"/>
                <a:gd name="T37" fmla="*/ 1 h 9"/>
                <a:gd name="T38" fmla="*/ 24 w 24"/>
                <a:gd name="T39" fmla="*/ 1 h 9"/>
                <a:gd name="T40" fmla="*/ 24 w 24"/>
                <a:gd name="T41" fmla="*/ 1 h 9"/>
                <a:gd name="T42" fmla="*/ 24 w 24"/>
                <a:gd name="T43" fmla="*/ 2 h 9"/>
                <a:gd name="T44" fmla="*/ 24 w 24"/>
                <a:gd name="T45" fmla="*/ 2 h 9"/>
                <a:gd name="T46" fmla="*/ 24 w 24"/>
                <a:gd name="T47" fmla="*/ 2 h 9"/>
                <a:gd name="T48" fmla="*/ 24 w 24"/>
                <a:gd name="T4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9">
                  <a:moveTo>
                    <a:pt x="24" y="2"/>
                  </a:moveTo>
                  <a:lnTo>
                    <a:pt x="21" y="5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11" y="9"/>
                  </a:lnTo>
                  <a:lnTo>
                    <a:pt x="7" y="8"/>
                  </a:lnTo>
                  <a:lnTo>
                    <a:pt x="5" y="8"/>
                  </a:lnTo>
                  <a:lnTo>
                    <a:pt x="2" y="6"/>
                  </a:lnTo>
                  <a:lnTo>
                    <a:pt x="0" y="6"/>
                  </a:lnTo>
                  <a:lnTo>
                    <a:pt x="6" y="4"/>
                  </a:lnTo>
                  <a:lnTo>
                    <a:pt x="11" y="2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4" name="Freeform 22">
              <a:extLst>
                <a:ext uri="{FF2B5EF4-FFF2-40B4-BE49-F238E27FC236}">
                  <a16:creationId xmlns:a16="http://schemas.microsoft.com/office/drawing/2014/main" id="{2DFFB2AA-0122-42C1-9AB5-323FE2DF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" y="299"/>
              <a:ext cx="26" cy="16"/>
            </a:xfrm>
            <a:custGeom>
              <a:avLst/>
              <a:gdLst>
                <a:gd name="T0" fmla="*/ 26 w 26"/>
                <a:gd name="T1" fmla="*/ 5 h 16"/>
                <a:gd name="T2" fmla="*/ 24 w 26"/>
                <a:gd name="T3" fmla="*/ 11 h 16"/>
                <a:gd name="T4" fmla="*/ 21 w 26"/>
                <a:gd name="T5" fmla="*/ 14 h 16"/>
                <a:gd name="T6" fmla="*/ 17 w 26"/>
                <a:gd name="T7" fmla="*/ 16 h 16"/>
                <a:gd name="T8" fmla="*/ 14 w 26"/>
                <a:gd name="T9" fmla="*/ 15 h 16"/>
                <a:gd name="T10" fmla="*/ 9 w 26"/>
                <a:gd name="T11" fmla="*/ 14 h 16"/>
                <a:gd name="T12" fmla="*/ 5 w 26"/>
                <a:gd name="T13" fmla="*/ 10 h 16"/>
                <a:gd name="T14" fmla="*/ 1 w 26"/>
                <a:gd name="T15" fmla="*/ 7 h 16"/>
                <a:gd name="T16" fmla="*/ 0 w 26"/>
                <a:gd name="T17" fmla="*/ 4 h 16"/>
                <a:gd name="T18" fmla="*/ 2 w 26"/>
                <a:gd name="T19" fmla="*/ 2 h 16"/>
                <a:gd name="T20" fmla="*/ 5 w 26"/>
                <a:gd name="T21" fmla="*/ 2 h 16"/>
                <a:gd name="T22" fmla="*/ 7 w 26"/>
                <a:gd name="T23" fmla="*/ 2 h 16"/>
                <a:gd name="T24" fmla="*/ 11 w 26"/>
                <a:gd name="T25" fmla="*/ 1 h 16"/>
                <a:gd name="T26" fmla="*/ 14 w 26"/>
                <a:gd name="T27" fmla="*/ 0 h 16"/>
                <a:gd name="T28" fmla="*/ 17 w 26"/>
                <a:gd name="T29" fmla="*/ 0 h 16"/>
                <a:gd name="T30" fmla="*/ 21 w 26"/>
                <a:gd name="T31" fmla="*/ 0 h 16"/>
                <a:gd name="T32" fmla="*/ 26 w 26"/>
                <a:gd name="T33" fmla="*/ 0 h 16"/>
                <a:gd name="T34" fmla="*/ 26 w 26"/>
                <a:gd name="T35" fmla="*/ 1 h 16"/>
                <a:gd name="T36" fmla="*/ 26 w 26"/>
                <a:gd name="T37" fmla="*/ 1 h 16"/>
                <a:gd name="T38" fmla="*/ 26 w 26"/>
                <a:gd name="T39" fmla="*/ 2 h 16"/>
                <a:gd name="T40" fmla="*/ 26 w 26"/>
                <a:gd name="T41" fmla="*/ 2 h 16"/>
                <a:gd name="T42" fmla="*/ 26 w 26"/>
                <a:gd name="T43" fmla="*/ 2 h 16"/>
                <a:gd name="T44" fmla="*/ 26 w 26"/>
                <a:gd name="T45" fmla="*/ 4 h 16"/>
                <a:gd name="T46" fmla="*/ 26 w 26"/>
                <a:gd name="T47" fmla="*/ 4 h 16"/>
                <a:gd name="T48" fmla="*/ 26 w 26"/>
                <a:gd name="T4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" h="16">
                  <a:moveTo>
                    <a:pt x="26" y="5"/>
                  </a:moveTo>
                  <a:lnTo>
                    <a:pt x="24" y="11"/>
                  </a:lnTo>
                  <a:lnTo>
                    <a:pt x="21" y="14"/>
                  </a:lnTo>
                  <a:lnTo>
                    <a:pt x="17" y="16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5" y="10"/>
                  </a:lnTo>
                  <a:lnTo>
                    <a:pt x="1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5" name="Freeform 23">
              <a:extLst>
                <a:ext uri="{FF2B5EF4-FFF2-40B4-BE49-F238E27FC236}">
                  <a16:creationId xmlns:a16="http://schemas.microsoft.com/office/drawing/2014/main" id="{501D1F1D-B54B-4212-8050-0811BF8A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" y="1042"/>
              <a:ext cx="61" cy="51"/>
            </a:xfrm>
            <a:custGeom>
              <a:avLst/>
              <a:gdLst>
                <a:gd name="T0" fmla="*/ 60 w 61"/>
                <a:gd name="T1" fmla="*/ 51 h 51"/>
                <a:gd name="T2" fmla="*/ 56 w 61"/>
                <a:gd name="T3" fmla="*/ 51 h 51"/>
                <a:gd name="T4" fmla="*/ 51 w 61"/>
                <a:gd name="T5" fmla="*/ 51 h 51"/>
                <a:gd name="T6" fmla="*/ 46 w 61"/>
                <a:gd name="T7" fmla="*/ 49 h 51"/>
                <a:gd name="T8" fmla="*/ 41 w 61"/>
                <a:gd name="T9" fmla="*/ 48 h 51"/>
                <a:gd name="T10" fmla="*/ 32 w 61"/>
                <a:gd name="T11" fmla="*/ 43 h 51"/>
                <a:gd name="T12" fmla="*/ 22 w 61"/>
                <a:gd name="T13" fmla="*/ 37 h 51"/>
                <a:gd name="T14" fmla="*/ 15 w 61"/>
                <a:gd name="T15" fmla="*/ 29 h 51"/>
                <a:gd name="T16" fmla="*/ 7 w 61"/>
                <a:gd name="T17" fmla="*/ 22 h 51"/>
                <a:gd name="T18" fmla="*/ 2 w 61"/>
                <a:gd name="T19" fmla="*/ 14 h 51"/>
                <a:gd name="T20" fmla="*/ 0 w 61"/>
                <a:gd name="T21" fmla="*/ 8 h 51"/>
                <a:gd name="T22" fmla="*/ 1 w 61"/>
                <a:gd name="T23" fmla="*/ 6 h 51"/>
                <a:gd name="T24" fmla="*/ 2 w 61"/>
                <a:gd name="T25" fmla="*/ 6 h 51"/>
                <a:gd name="T26" fmla="*/ 5 w 61"/>
                <a:gd name="T27" fmla="*/ 5 h 51"/>
                <a:gd name="T28" fmla="*/ 6 w 61"/>
                <a:gd name="T29" fmla="*/ 4 h 51"/>
                <a:gd name="T30" fmla="*/ 7 w 61"/>
                <a:gd name="T31" fmla="*/ 3 h 51"/>
                <a:gd name="T32" fmla="*/ 9 w 61"/>
                <a:gd name="T33" fmla="*/ 3 h 51"/>
                <a:gd name="T34" fmla="*/ 11 w 61"/>
                <a:gd name="T35" fmla="*/ 1 h 51"/>
                <a:gd name="T36" fmla="*/ 12 w 61"/>
                <a:gd name="T37" fmla="*/ 0 h 51"/>
                <a:gd name="T38" fmla="*/ 19 w 61"/>
                <a:gd name="T39" fmla="*/ 6 h 51"/>
                <a:gd name="T40" fmla="*/ 25 w 61"/>
                <a:gd name="T41" fmla="*/ 13 h 51"/>
                <a:gd name="T42" fmla="*/ 30 w 61"/>
                <a:gd name="T43" fmla="*/ 18 h 51"/>
                <a:gd name="T44" fmla="*/ 36 w 61"/>
                <a:gd name="T45" fmla="*/ 24 h 51"/>
                <a:gd name="T46" fmla="*/ 43 w 61"/>
                <a:gd name="T47" fmla="*/ 30 h 51"/>
                <a:gd name="T48" fmla="*/ 49 w 61"/>
                <a:gd name="T49" fmla="*/ 37 h 51"/>
                <a:gd name="T50" fmla="*/ 55 w 61"/>
                <a:gd name="T51" fmla="*/ 42 h 51"/>
                <a:gd name="T52" fmla="*/ 61 w 61"/>
                <a:gd name="T53" fmla="*/ 48 h 51"/>
                <a:gd name="T54" fmla="*/ 61 w 61"/>
                <a:gd name="T55" fmla="*/ 48 h 51"/>
                <a:gd name="T56" fmla="*/ 61 w 61"/>
                <a:gd name="T57" fmla="*/ 49 h 51"/>
                <a:gd name="T58" fmla="*/ 61 w 61"/>
                <a:gd name="T59" fmla="*/ 49 h 51"/>
                <a:gd name="T60" fmla="*/ 60 w 61"/>
                <a:gd name="T61" fmla="*/ 49 h 51"/>
                <a:gd name="T62" fmla="*/ 60 w 61"/>
                <a:gd name="T63" fmla="*/ 49 h 51"/>
                <a:gd name="T64" fmla="*/ 60 w 61"/>
                <a:gd name="T65" fmla="*/ 51 h 51"/>
                <a:gd name="T66" fmla="*/ 60 w 61"/>
                <a:gd name="T67" fmla="*/ 51 h 51"/>
                <a:gd name="T68" fmla="*/ 60 w 61"/>
                <a:gd name="T6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1" h="51">
                  <a:moveTo>
                    <a:pt x="60" y="51"/>
                  </a:moveTo>
                  <a:lnTo>
                    <a:pt x="56" y="51"/>
                  </a:lnTo>
                  <a:lnTo>
                    <a:pt x="51" y="51"/>
                  </a:lnTo>
                  <a:lnTo>
                    <a:pt x="46" y="49"/>
                  </a:lnTo>
                  <a:lnTo>
                    <a:pt x="41" y="48"/>
                  </a:lnTo>
                  <a:lnTo>
                    <a:pt x="32" y="43"/>
                  </a:lnTo>
                  <a:lnTo>
                    <a:pt x="22" y="37"/>
                  </a:lnTo>
                  <a:lnTo>
                    <a:pt x="15" y="29"/>
                  </a:lnTo>
                  <a:lnTo>
                    <a:pt x="7" y="22"/>
                  </a:lnTo>
                  <a:lnTo>
                    <a:pt x="2" y="14"/>
                  </a:lnTo>
                  <a:lnTo>
                    <a:pt x="0" y="8"/>
                  </a:lnTo>
                  <a:lnTo>
                    <a:pt x="1" y="6"/>
                  </a:lnTo>
                  <a:lnTo>
                    <a:pt x="2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9" y="6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3" y="30"/>
                  </a:lnTo>
                  <a:lnTo>
                    <a:pt x="49" y="37"/>
                  </a:lnTo>
                  <a:lnTo>
                    <a:pt x="55" y="42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61" y="49"/>
                  </a:lnTo>
                  <a:lnTo>
                    <a:pt x="61" y="49"/>
                  </a:lnTo>
                  <a:lnTo>
                    <a:pt x="60" y="49"/>
                  </a:lnTo>
                  <a:lnTo>
                    <a:pt x="60" y="49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0" y="51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6" name="Freeform 24">
              <a:extLst>
                <a:ext uri="{FF2B5EF4-FFF2-40B4-BE49-F238E27FC236}">
                  <a16:creationId xmlns:a16="http://schemas.microsoft.com/office/drawing/2014/main" id="{576E87A1-7F49-4E00-8130-7AC221CB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" y="1855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6 w 27"/>
                <a:gd name="T3" fmla="*/ 2 h 6"/>
                <a:gd name="T4" fmla="*/ 24 w 27"/>
                <a:gd name="T5" fmla="*/ 2 h 6"/>
                <a:gd name="T6" fmla="*/ 23 w 27"/>
                <a:gd name="T7" fmla="*/ 4 h 6"/>
                <a:gd name="T8" fmla="*/ 21 w 27"/>
                <a:gd name="T9" fmla="*/ 4 h 6"/>
                <a:gd name="T10" fmla="*/ 18 w 27"/>
                <a:gd name="T11" fmla="*/ 4 h 6"/>
                <a:gd name="T12" fmla="*/ 14 w 27"/>
                <a:gd name="T13" fmla="*/ 5 h 6"/>
                <a:gd name="T14" fmla="*/ 8 w 27"/>
                <a:gd name="T15" fmla="*/ 6 h 6"/>
                <a:gd name="T16" fmla="*/ 0 w 27"/>
                <a:gd name="T17" fmla="*/ 6 h 6"/>
                <a:gd name="T18" fmla="*/ 0 w 27"/>
                <a:gd name="T19" fmla="*/ 6 h 6"/>
                <a:gd name="T20" fmla="*/ 0 w 27"/>
                <a:gd name="T21" fmla="*/ 5 h 6"/>
                <a:gd name="T22" fmla="*/ 0 w 27"/>
                <a:gd name="T23" fmla="*/ 5 h 6"/>
                <a:gd name="T24" fmla="*/ 0 w 27"/>
                <a:gd name="T25" fmla="*/ 4 h 6"/>
                <a:gd name="T26" fmla="*/ 0 w 27"/>
                <a:gd name="T27" fmla="*/ 4 h 6"/>
                <a:gd name="T28" fmla="*/ 0 w 27"/>
                <a:gd name="T29" fmla="*/ 2 h 6"/>
                <a:gd name="T30" fmla="*/ 0 w 27"/>
                <a:gd name="T31" fmla="*/ 2 h 6"/>
                <a:gd name="T32" fmla="*/ 0 w 27"/>
                <a:gd name="T33" fmla="*/ 1 h 6"/>
                <a:gd name="T34" fmla="*/ 4 w 27"/>
                <a:gd name="T35" fmla="*/ 1 h 6"/>
                <a:gd name="T36" fmla="*/ 7 w 27"/>
                <a:gd name="T37" fmla="*/ 1 h 6"/>
                <a:gd name="T38" fmla="*/ 11 w 27"/>
                <a:gd name="T39" fmla="*/ 1 h 6"/>
                <a:gd name="T40" fmla="*/ 13 w 27"/>
                <a:gd name="T41" fmla="*/ 1 h 6"/>
                <a:gd name="T42" fmla="*/ 17 w 27"/>
                <a:gd name="T43" fmla="*/ 1 h 6"/>
                <a:gd name="T44" fmla="*/ 19 w 27"/>
                <a:gd name="T45" fmla="*/ 0 h 6"/>
                <a:gd name="T46" fmla="*/ 23 w 27"/>
                <a:gd name="T47" fmla="*/ 0 h 6"/>
                <a:gd name="T48" fmla="*/ 26 w 27"/>
                <a:gd name="T49" fmla="*/ 0 h 6"/>
                <a:gd name="T50" fmla="*/ 26 w 27"/>
                <a:gd name="T51" fmla="*/ 0 h 6"/>
                <a:gd name="T52" fmla="*/ 26 w 27"/>
                <a:gd name="T53" fmla="*/ 0 h 6"/>
                <a:gd name="T54" fmla="*/ 26 w 27"/>
                <a:gd name="T55" fmla="*/ 1 h 6"/>
                <a:gd name="T56" fmla="*/ 26 w 27"/>
                <a:gd name="T57" fmla="*/ 1 h 6"/>
                <a:gd name="T58" fmla="*/ 27 w 27"/>
                <a:gd name="T59" fmla="*/ 1 h 6"/>
                <a:gd name="T60" fmla="*/ 27 w 27"/>
                <a:gd name="T61" fmla="*/ 1 h 6"/>
                <a:gd name="T62" fmla="*/ 27 w 27"/>
                <a:gd name="T63" fmla="*/ 1 h 6"/>
                <a:gd name="T64" fmla="*/ 27 w 27"/>
                <a:gd name="T6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6" y="2"/>
                  </a:lnTo>
                  <a:lnTo>
                    <a:pt x="24" y="2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8" y="4"/>
                  </a:lnTo>
                  <a:lnTo>
                    <a:pt x="14" y="5"/>
                  </a:lnTo>
                  <a:lnTo>
                    <a:pt x="8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4" y="1"/>
                  </a:lnTo>
                  <a:lnTo>
                    <a:pt x="7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7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7" name="Freeform 25">
              <a:extLst>
                <a:ext uri="{FF2B5EF4-FFF2-40B4-BE49-F238E27FC236}">
                  <a16:creationId xmlns:a16="http://schemas.microsoft.com/office/drawing/2014/main" id="{4B098188-08D7-47CE-B21D-458E658F3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" y="1487"/>
              <a:ext cx="125" cy="311"/>
            </a:xfrm>
            <a:custGeom>
              <a:avLst/>
              <a:gdLst>
                <a:gd name="T0" fmla="*/ 125 w 125"/>
                <a:gd name="T1" fmla="*/ 115 h 311"/>
                <a:gd name="T2" fmla="*/ 120 w 125"/>
                <a:gd name="T3" fmla="*/ 147 h 311"/>
                <a:gd name="T4" fmla="*/ 115 w 125"/>
                <a:gd name="T5" fmla="*/ 179 h 311"/>
                <a:gd name="T6" fmla="*/ 113 w 125"/>
                <a:gd name="T7" fmla="*/ 194 h 311"/>
                <a:gd name="T8" fmla="*/ 110 w 125"/>
                <a:gd name="T9" fmla="*/ 209 h 311"/>
                <a:gd name="T10" fmla="*/ 106 w 125"/>
                <a:gd name="T11" fmla="*/ 224 h 311"/>
                <a:gd name="T12" fmla="*/ 102 w 125"/>
                <a:gd name="T13" fmla="*/ 238 h 311"/>
                <a:gd name="T14" fmla="*/ 96 w 125"/>
                <a:gd name="T15" fmla="*/ 252 h 311"/>
                <a:gd name="T16" fmla="*/ 90 w 125"/>
                <a:gd name="T17" fmla="*/ 265 h 311"/>
                <a:gd name="T18" fmla="*/ 82 w 125"/>
                <a:gd name="T19" fmla="*/ 276 h 311"/>
                <a:gd name="T20" fmla="*/ 74 w 125"/>
                <a:gd name="T21" fmla="*/ 286 h 311"/>
                <a:gd name="T22" fmla="*/ 62 w 125"/>
                <a:gd name="T23" fmla="*/ 295 h 311"/>
                <a:gd name="T24" fmla="*/ 50 w 125"/>
                <a:gd name="T25" fmla="*/ 302 h 311"/>
                <a:gd name="T26" fmla="*/ 36 w 125"/>
                <a:gd name="T27" fmla="*/ 307 h 311"/>
                <a:gd name="T28" fmla="*/ 18 w 125"/>
                <a:gd name="T29" fmla="*/ 311 h 311"/>
                <a:gd name="T30" fmla="*/ 22 w 125"/>
                <a:gd name="T31" fmla="*/ 304 h 311"/>
                <a:gd name="T32" fmla="*/ 24 w 125"/>
                <a:gd name="T33" fmla="*/ 296 h 311"/>
                <a:gd name="T34" fmla="*/ 27 w 125"/>
                <a:gd name="T35" fmla="*/ 287 h 311"/>
                <a:gd name="T36" fmla="*/ 29 w 125"/>
                <a:gd name="T37" fmla="*/ 278 h 311"/>
                <a:gd name="T38" fmla="*/ 31 w 125"/>
                <a:gd name="T39" fmla="*/ 270 h 311"/>
                <a:gd name="T40" fmla="*/ 29 w 125"/>
                <a:gd name="T41" fmla="*/ 262 h 311"/>
                <a:gd name="T42" fmla="*/ 27 w 125"/>
                <a:gd name="T43" fmla="*/ 253 h 311"/>
                <a:gd name="T44" fmla="*/ 22 w 125"/>
                <a:gd name="T45" fmla="*/ 244 h 311"/>
                <a:gd name="T46" fmla="*/ 21 w 125"/>
                <a:gd name="T47" fmla="*/ 215 h 311"/>
                <a:gd name="T48" fmla="*/ 18 w 125"/>
                <a:gd name="T49" fmla="*/ 186 h 311"/>
                <a:gd name="T50" fmla="*/ 16 w 125"/>
                <a:gd name="T51" fmla="*/ 156 h 311"/>
                <a:gd name="T52" fmla="*/ 12 w 125"/>
                <a:gd name="T53" fmla="*/ 127 h 311"/>
                <a:gd name="T54" fmla="*/ 9 w 125"/>
                <a:gd name="T55" fmla="*/ 97 h 311"/>
                <a:gd name="T56" fmla="*/ 5 w 125"/>
                <a:gd name="T57" fmla="*/ 68 h 311"/>
                <a:gd name="T58" fmla="*/ 3 w 125"/>
                <a:gd name="T59" fmla="*/ 39 h 311"/>
                <a:gd name="T60" fmla="*/ 0 w 125"/>
                <a:gd name="T61" fmla="*/ 9 h 311"/>
                <a:gd name="T62" fmla="*/ 9 w 125"/>
                <a:gd name="T63" fmla="*/ 10 h 311"/>
                <a:gd name="T64" fmla="*/ 22 w 125"/>
                <a:gd name="T65" fmla="*/ 11 h 311"/>
                <a:gd name="T66" fmla="*/ 36 w 125"/>
                <a:gd name="T67" fmla="*/ 13 h 311"/>
                <a:gd name="T68" fmla="*/ 51 w 125"/>
                <a:gd name="T69" fmla="*/ 14 h 311"/>
                <a:gd name="T70" fmla="*/ 66 w 125"/>
                <a:gd name="T71" fmla="*/ 13 h 311"/>
                <a:gd name="T72" fmla="*/ 81 w 125"/>
                <a:gd name="T73" fmla="*/ 11 h 311"/>
                <a:gd name="T74" fmla="*/ 87 w 125"/>
                <a:gd name="T75" fmla="*/ 9 h 311"/>
                <a:gd name="T76" fmla="*/ 92 w 125"/>
                <a:gd name="T77" fmla="*/ 6 h 311"/>
                <a:gd name="T78" fmla="*/ 97 w 125"/>
                <a:gd name="T79" fmla="*/ 4 h 311"/>
                <a:gd name="T80" fmla="*/ 101 w 125"/>
                <a:gd name="T81" fmla="*/ 0 h 311"/>
                <a:gd name="T82" fmla="*/ 101 w 125"/>
                <a:gd name="T83" fmla="*/ 0 h 311"/>
                <a:gd name="T84" fmla="*/ 101 w 125"/>
                <a:gd name="T85" fmla="*/ 0 h 311"/>
                <a:gd name="T86" fmla="*/ 102 w 125"/>
                <a:gd name="T87" fmla="*/ 0 h 311"/>
                <a:gd name="T88" fmla="*/ 102 w 125"/>
                <a:gd name="T89" fmla="*/ 0 h 311"/>
                <a:gd name="T90" fmla="*/ 104 w 125"/>
                <a:gd name="T91" fmla="*/ 0 h 311"/>
                <a:gd name="T92" fmla="*/ 104 w 125"/>
                <a:gd name="T93" fmla="*/ 0 h 311"/>
                <a:gd name="T94" fmla="*/ 105 w 125"/>
                <a:gd name="T95" fmla="*/ 0 h 311"/>
                <a:gd name="T96" fmla="*/ 105 w 125"/>
                <a:gd name="T97" fmla="*/ 0 h 311"/>
                <a:gd name="T98" fmla="*/ 110 w 125"/>
                <a:gd name="T99" fmla="*/ 6 h 311"/>
                <a:gd name="T100" fmla="*/ 114 w 125"/>
                <a:gd name="T101" fmla="*/ 13 h 311"/>
                <a:gd name="T102" fmla="*/ 116 w 125"/>
                <a:gd name="T103" fmla="*/ 19 h 311"/>
                <a:gd name="T104" fmla="*/ 119 w 125"/>
                <a:gd name="T105" fmla="*/ 26 h 311"/>
                <a:gd name="T106" fmla="*/ 123 w 125"/>
                <a:gd name="T107" fmla="*/ 40 h 311"/>
                <a:gd name="T108" fmla="*/ 125 w 125"/>
                <a:gd name="T109" fmla="*/ 55 h 311"/>
                <a:gd name="T110" fmla="*/ 125 w 125"/>
                <a:gd name="T111" fmla="*/ 72 h 311"/>
                <a:gd name="T112" fmla="*/ 125 w 125"/>
                <a:gd name="T113" fmla="*/ 87 h 311"/>
                <a:gd name="T114" fmla="*/ 125 w 125"/>
                <a:gd name="T115" fmla="*/ 101 h 311"/>
                <a:gd name="T116" fmla="*/ 125 w 125"/>
                <a:gd name="T117" fmla="*/ 11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5" h="311">
                  <a:moveTo>
                    <a:pt x="125" y="115"/>
                  </a:moveTo>
                  <a:lnTo>
                    <a:pt x="120" y="147"/>
                  </a:lnTo>
                  <a:lnTo>
                    <a:pt x="115" y="179"/>
                  </a:lnTo>
                  <a:lnTo>
                    <a:pt x="113" y="194"/>
                  </a:lnTo>
                  <a:lnTo>
                    <a:pt x="110" y="209"/>
                  </a:lnTo>
                  <a:lnTo>
                    <a:pt x="106" y="224"/>
                  </a:lnTo>
                  <a:lnTo>
                    <a:pt x="102" y="238"/>
                  </a:lnTo>
                  <a:lnTo>
                    <a:pt x="96" y="252"/>
                  </a:lnTo>
                  <a:lnTo>
                    <a:pt x="90" y="265"/>
                  </a:lnTo>
                  <a:lnTo>
                    <a:pt x="82" y="276"/>
                  </a:lnTo>
                  <a:lnTo>
                    <a:pt x="74" y="286"/>
                  </a:lnTo>
                  <a:lnTo>
                    <a:pt x="62" y="295"/>
                  </a:lnTo>
                  <a:lnTo>
                    <a:pt x="50" y="302"/>
                  </a:lnTo>
                  <a:lnTo>
                    <a:pt x="36" y="307"/>
                  </a:lnTo>
                  <a:lnTo>
                    <a:pt x="18" y="311"/>
                  </a:lnTo>
                  <a:lnTo>
                    <a:pt x="22" y="304"/>
                  </a:lnTo>
                  <a:lnTo>
                    <a:pt x="24" y="296"/>
                  </a:lnTo>
                  <a:lnTo>
                    <a:pt x="27" y="287"/>
                  </a:lnTo>
                  <a:lnTo>
                    <a:pt x="29" y="278"/>
                  </a:lnTo>
                  <a:lnTo>
                    <a:pt x="31" y="270"/>
                  </a:lnTo>
                  <a:lnTo>
                    <a:pt x="29" y="262"/>
                  </a:lnTo>
                  <a:lnTo>
                    <a:pt x="27" y="253"/>
                  </a:lnTo>
                  <a:lnTo>
                    <a:pt x="22" y="244"/>
                  </a:lnTo>
                  <a:lnTo>
                    <a:pt x="21" y="215"/>
                  </a:lnTo>
                  <a:lnTo>
                    <a:pt x="18" y="186"/>
                  </a:lnTo>
                  <a:lnTo>
                    <a:pt x="16" y="156"/>
                  </a:lnTo>
                  <a:lnTo>
                    <a:pt x="12" y="127"/>
                  </a:lnTo>
                  <a:lnTo>
                    <a:pt x="9" y="97"/>
                  </a:lnTo>
                  <a:lnTo>
                    <a:pt x="5" y="68"/>
                  </a:lnTo>
                  <a:lnTo>
                    <a:pt x="3" y="39"/>
                  </a:lnTo>
                  <a:lnTo>
                    <a:pt x="0" y="9"/>
                  </a:lnTo>
                  <a:lnTo>
                    <a:pt x="9" y="10"/>
                  </a:lnTo>
                  <a:lnTo>
                    <a:pt x="22" y="11"/>
                  </a:lnTo>
                  <a:lnTo>
                    <a:pt x="36" y="13"/>
                  </a:lnTo>
                  <a:lnTo>
                    <a:pt x="51" y="14"/>
                  </a:lnTo>
                  <a:lnTo>
                    <a:pt x="66" y="13"/>
                  </a:lnTo>
                  <a:lnTo>
                    <a:pt x="81" y="11"/>
                  </a:lnTo>
                  <a:lnTo>
                    <a:pt x="87" y="9"/>
                  </a:lnTo>
                  <a:lnTo>
                    <a:pt x="92" y="6"/>
                  </a:lnTo>
                  <a:lnTo>
                    <a:pt x="97" y="4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0" y="6"/>
                  </a:lnTo>
                  <a:lnTo>
                    <a:pt x="114" y="13"/>
                  </a:lnTo>
                  <a:lnTo>
                    <a:pt x="116" y="19"/>
                  </a:lnTo>
                  <a:lnTo>
                    <a:pt x="119" y="26"/>
                  </a:lnTo>
                  <a:lnTo>
                    <a:pt x="123" y="40"/>
                  </a:lnTo>
                  <a:lnTo>
                    <a:pt x="125" y="55"/>
                  </a:lnTo>
                  <a:lnTo>
                    <a:pt x="125" y="72"/>
                  </a:lnTo>
                  <a:lnTo>
                    <a:pt x="125" y="87"/>
                  </a:lnTo>
                  <a:lnTo>
                    <a:pt x="125" y="101"/>
                  </a:lnTo>
                  <a:lnTo>
                    <a:pt x="125" y="115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8" name="Freeform 26">
              <a:extLst>
                <a:ext uri="{FF2B5EF4-FFF2-40B4-BE49-F238E27FC236}">
                  <a16:creationId xmlns:a16="http://schemas.microsoft.com/office/drawing/2014/main" id="{D334DA60-3D25-4D7D-816B-57DFC7F99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8" y="434"/>
              <a:ext cx="56" cy="74"/>
            </a:xfrm>
            <a:custGeom>
              <a:avLst/>
              <a:gdLst>
                <a:gd name="T0" fmla="*/ 56 w 56"/>
                <a:gd name="T1" fmla="*/ 34 h 74"/>
                <a:gd name="T2" fmla="*/ 51 w 56"/>
                <a:gd name="T3" fmla="*/ 47 h 74"/>
                <a:gd name="T4" fmla="*/ 45 w 56"/>
                <a:gd name="T5" fmla="*/ 58 h 74"/>
                <a:gd name="T6" fmla="*/ 39 w 56"/>
                <a:gd name="T7" fmla="*/ 65 h 74"/>
                <a:gd name="T8" fmla="*/ 32 w 56"/>
                <a:gd name="T9" fmla="*/ 70 h 74"/>
                <a:gd name="T10" fmla="*/ 25 w 56"/>
                <a:gd name="T11" fmla="*/ 73 h 74"/>
                <a:gd name="T12" fmla="*/ 18 w 56"/>
                <a:gd name="T13" fmla="*/ 74 h 74"/>
                <a:gd name="T14" fmla="*/ 13 w 56"/>
                <a:gd name="T15" fmla="*/ 73 h 74"/>
                <a:gd name="T16" fmla="*/ 8 w 56"/>
                <a:gd name="T17" fmla="*/ 69 h 74"/>
                <a:gd name="T18" fmla="*/ 3 w 56"/>
                <a:gd name="T19" fmla="*/ 64 h 74"/>
                <a:gd name="T20" fmla="*/ 1 w 56"/>
                <a:gd name="T21" fmla="*/ 58 h 74"/>
                <a:gd name="T22" fmla="*/ 0 w 56"/>
                <a:gd name="T23" fmla="*/ 50 h 74"/>
                <a:gd name="T24" fmla="*/ 0 w 56"/>
                <a:gd name="T25" fmla="*/ 41 h 74"/>
                <a:gd name="T26" fmla="*/ 2 w 56"/>
                <a:gd name="T27" fmla="*/ 32 h 74"/>
                <a:gd name="T28" fmla="*/ 7 w 56"/>
                <a:gd name="T29" fmla="*/ 22 h 74"/>
                <a:gd name="T30" fmla="*/ 15 w 56"/>
                <a:gd name="T31" fmla="*/ 12 h 74"/>
                <a:gd name="T32" fmla="*/ 25 w 56"/>
                <a:gd name="T33" fmla="*/ 2 h 74"/>
                <a:gd name="T34" fmla="*/ 34 w 56"/>
                <a:gd name="T35" fmla="*/ 0 h 74"/>
                <a:gd name="T36" fmla="*/ 41 w 56"/>
                <a:gd name="T37" fmla="*/ 0 h 74"/>
                <a:gd name="T38" fmla="*/ 46 w 56"/>
                <a:gd name="T39" fmla="*/ 2 h 74"/>
                <a:gd name="T40" fmla="*/ 50 w 56"/>
                <a:gd name="T41" fmla="*/ 5 h 74"/>
                <a:gd name="T42" fmla="*/ 52 w 56"/>
                <a:gd name="T43" fmla="*/ 10 h 74"/>
                <a:gd name="T44" fmla="*/ 55 w 56"/>
                <a:gd name="T45" fmla="*/ 16 h 74"/>
                <a:gd name="T46" fmla="*/ 55 w 56"/>
                <a:gd name="T47" fmla="*/ 25 h 74"/>
                <a:gd name="T48" fmla="*/ 56 w 56"/>
                <a:gd name="T49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74">
                  <a:moveTo>
                    <a:pt x="56" y="34"/>
                  </a:moveTo>
                  <a:lnTo>
                    <a:pt x="51" y="47"/>
                  </a:lnTo>
                  <a:lnTo>
                    <a:pt x="45" y="58"/>
                  </a:lnTo>
                  <a:lnTo>
                    <a:pt x="39" y="65"/>
                  </a:lnTo>
                  <a:lnTo>
                    <a:pt x="32" y="70"/>
                  </a:lnTo>
                  <a:lnTo>
                    <a:pt x="25" y="73"/>
                  </a:lnTo>
                  <a:lnTo>
                    <a:pt x="18" y="74"/>
                  </a:lnTo>
                  <a:lnTo>
                    <a:pt x="13" y="73"/>
                  </a:lnTo>
                  <a:lnTo>
                    <a:pt x="8" y="69"/>
                  </a:lnTo>
                  <a:lnTo>
                    <a:pt x="3" y="64"/>
                  </a:lnTo>
                  <a:lnTo>
                    <a:pt x="1" y="58"/>
                  </a:lnTo>
                  <a:lnTo>
                    <a:pt x="0" y="50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7" y="22"/>
                  </a:lnTo>
                  <a:lnTo>
                    <a:pt x="15" y="12"/>
                  </a:lnTo>
                  <a:lnTo>
                    <a:pt x="25" y="2"/>
                  </a:lnTo>
                  <a:lnTo>
                    <a:pt x="34" y="0"/>
                  </a:lnTo>
                  <a:lnTo>
                    <a:pt x="41" y="0"/>
                  </a:lnTo>
                  <a:lnTo>
                    <a:pt x="46" y="2"/>
                  </a:lnTo>
                  <a:lnTo>
                    <a:pt x="50" y="5"/>
                  </a:lnTo>
                  <a:lnTo>
                    <a:pt x="52" y="10"/>
                  </a:lnTo>
                  <a:lnTo>
                    <a:pt x="55" y="16"/>
                  </a:lnTo>
                  <a:lnTo>
                    <a:pt x="55" y="25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79" name="Freeform 27">
              <a:extLst>
                <a:ext uri="{FF2B5EF4-FFF2-40B4-BE49-F238E27FC236}">
                  <a16:creationId xmlns:a16="http://schemas.microsoft.com/office/drawing/2014/main" id="{1B487D16-D634-49BA-9AAB-7FB82FCFE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1394"/>
              <a:ext cx="124" cy="84"/>
            </a:xfrm>
            <a:custGeom>
              <a:avLst/>
              <a:gdLst>
                <a:gd name="T0" fmla="*/ 124 w 124"/>
                <a:gd name="T1" fmla="*/ 49 h 84"/>
                <a:gd name="T2" fmla="*/ 123 w 124"/>
                <a:gd name="T3" fmla="*/ 51 h 84"/>
                <a:gd name="T4" fmla="*/ 123 w 124"/>
                <a:gd name="T5" fmla="*/ 55 h 84"/>
                <a:gd name="T6" fmla="*/ 122 w 124"/>
                <a:gd name="T7" fmla="*/ 58 h 84"/>
                <a:gd name="T8" fmla="*/ 122 w 124"/>
                <a:gd name="T9" fmla="*/ 60 h 84"/>
                <a:gd name="T10" fmla="*/ 120 w 124"/>
                <a:gd name="T11" fmla="*/ 63 h 84"/>
                <a:gd name="T12" fmla="*/ 120 w 124"/>
                <a:gd name="T13" fmla="*/ 65 h 84"/>
                <a:gd name="T14" fmla="*/ 119 w 124"/>
                <a:gd name="T15" fmla="*/ 68 h 84"/>
                <a:gd name="T16" fmla="*/ 119 w 124"/>
                <a:gd name="T17" fmla="*/ 70 h 84"/>
                <a:gd name="T18" fmla="*/ 108 w 124"/>
                <a:gd name="T19" fmla="*/ 77 h 84"/>
                <a:gd name="T20" fmla="*/ 97 w 124"/>
                <a:gd name="T21" fmla="*/ 80 h 84"/>
                <a:gd name="T22" fmla="*/ 86 w 124"/>
                <a:gd name="T23" fmla="*/ 83 h 84"/>
                <a:gd name="T24" fmla="*/ 75 w 124"/>
                <a:gd name="T25" fmla="*/ 84 h 84"/>
                <a:gd name="T26" fmla="*/ 65 w 124"/>
                <a:gd name="T27" fmla="*/ 83 h 84"/>
                <a:gd name="T28" fmla="*/ 55 w 124"/>
                <a:gd name="T29" fmla="*/ 80 h 84"/>
                <a:gd name="T30" fmla="*/ 45 w 124"/>
                <a:gd name="T31" fmla="*/ 77 h 84"/>
                <a:gd name="T32" fmla="*/ 36 w 124"/>
                <a:gd name="T33" fmla="*/ 72 h 84"/>
                <a:gd name="T34" fmla="*/ 28 w 124"/>
                <a:gd name="T35" fmla="*/ 65 h 84"/>
                <a:gd name="T36" fmla="*/ 21 w 124"/>
                <a:gd name="T37" fmla="*/ 58 h 84"/>
                <a:gd name="T38" fmla="*/ 13 w 124"/>
                <a:gd name="T39" fmla="*/ 50 h 84"/>
                <a:gd name="T40" fmla="*/ 8 w 124"/>
                <a:gd name="T41" fmla="*/ 41 h 84"/>
                <a:gd name="T42" fmla="*/ 5 w 124"/>
                <a:gd name="T43" fmla="*/ 31 h 84"/>
                <a:gd name="T44" fmla="*/ 1 w 124"/>
                <a:gd name="T45" fmla="*/ 21 h 84"/>
                <a:gd name="T46" fmla="*/ 0 w 124"/>
                <a:gd name="T47" fmla="*/ 11 h 84"/>
                <a:gd name="T48" fmla="*/ 0 w 124"/>
                <a:gd name="T49" fmla="*/ 0 h 84"/>
                <a:gd name="T50" fmla="*/ 15 w 124"/>
                <a:gd name="T51" fmla="*/ 2 h 84"/>
                <a:gd name="T52" fmla="*/ 30 w 124"/>
                <a:gd name="T53" fmla="*/ 3 h 84"/>
                <a:gd name="T54" fmla="*/ 44 w 124"/>
                <a:gd name="T55" fmla="*/ 5 h 84"/>
                <a:gd name="T56" fmla="*/ 59 w 124"/>
                <a:gd name="T57" fmla="*/ 6 h 84"/>
                <a:gd name="T58" fmla="*/ 74 w 124"/>
                <a:gd name="T59" fmla="*/ 6 h 84"/>
                <a:gd name="T60" fmla="*/ 90 w 124"/>
                <a:gd name="T61" fmla="*/ 6 h 84"/>
                <a:gd name="T62" fmla="*/ 105 w 124"/>
                <a:gd name="T63" fmla="*/ 5 h 84"/>
                <a:gd name="T64" fmla="*/ 122 w 124"/>
                <a:gd name="T65" fmla="*/ 2 h 84"/>
                <a:gd name="T66" fmla="*/ 123 w 124"/>
                <a:gd name="T67" fmla="*/ 7 h 84"/>
                <a:gd name="T68" fmla="*/ 123 w 124"/>
                <a:gd name="T69" fmla="*/ 12 h 84"/>
                <a:gd name="T70" fmla="*/ 123 w 124"/>
                <a:gd name="T71" fmla="*/ 16 h 84"/>
                <a:gd name="T72" fmla="*/ 124 w 124"/>
                <a:gd name="T73" fmla="*/ 21 h 84"/>
                <a:gd name="T74" fmla="*/ 124 w 124"/>
                <a:gd name="T75" fmla="*/ 25 h 84"/>
                <a:gd name="T76" fmla="*/ 124 w 124"/>
                <a:gd name="T77" fmla="*/ 31 h 84"/>
                <a:gd name="T78" fmla="*/ 124 w 124"/>
                <a:gd name="T79" fmla="*/ 39 h 84"/>
                <a:gd name="T80" fmla="*/ 124 w 124"/>
                <a:gd name="T81" fmla="*/ 4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84">
                  <a:moveTo>
                    <a:pt x="124" y="49"/>
                  </a:moveTo>
                  <a:lnTo>
                    <a:pt x="123" y="51"/>
                  </a:lnTo>
                  <a:lnTo>
                    <a:pt x="123" y="55"/>
                  </a:lnTo>
                  <a:lnTo>
                    <a:pt x="122" y="58"/>
                  </a:lnTo>
                  <a:lnTo>
                    <a:pt x="122" y="60"/>
                  </a:lnTo>
                  <a:lnTo>
                    <a:pt x="120" y="63"/>
                  </a:lnTo>
                  <a:lnTo>
                    <a:pt x="120" y="65"/>
                  </a:lnTo>
                  <a:lnTo>
                    <a:pt x="119" y="68"/>
                  </a:lnTo>
                  <a:lnTo>
                    <a:pt x="119" y="70"/>
                  </a:lnTo>
                  <a:lnTo>
                    <a:pt x="108" y="77"/>
                  </a:lnTo>
                  <a:lnTo>
                    <a:pt x="97" y="80"/>
                  </a:lnTo>
                  <a:lnTo>
                    <a:pt x="86" y="83"/>
                  </a:lnTo>
                  <a:lnTo>
                    <a:pt x="75" y="84"/>
                  </a:lnTo>
                  <a:lnTo>
                    <a:pt x="65" y="83"/>
                  </a:lnTo>
                  <a:lnTo>
                    <a:pt x="55" y="80"/>
                  </a:lnTo>
                  <a:lnTo>
                    <a:pt x="45" y="77"/>
                  </a:lnTo>
                  <a:lnTo>
                    <a:pt x="36" y="72"/>
                  </a:lnTo>
                  <a:lnTo>
                    <a:pt x="28" y="65"/>
                  </a:lnTo>
                  <a:lnTo>
                    <a:pt x="21" y="58"/>
                  </a:lnTo>
                  <a:lnTo>
                    <a:pt x="13" y="50"/>
                  </a:lnTo>
                  <a:lnTo>
                    <a:pt x="8" y="41"/>
                  </a:lnTo>
                  <a:lnTo>
                    <a:pt x="5" y="3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5" y="2"/>
                  </a:lnTo>
                  <a:lnTo>
                    <a:pt x="30" y="3"/>
                  </a:lnTo>
                  <a:lnTo>
                    <a:pt x="44" y="5"/>
                  </a:lnTo>
                  <a:lnTo>
                    <a:pt x="59" y="6"/>
                  </a:lnTo>
                  <a:lnTo>
                    <a:pt x="74" y="6"/>
                  </a:lnTo>
                  <a:lnTo>
                    <a:pt x="90" y="6"/>
                  </a:lnTo>
                  <a:lnTo>
                    <a:pt x="105" y="5"/>
                  </a:lnTo>
                  <a:lnTo>
                    <a:pt x="122" y="2"/>
                  </a:lnTo>
                  <a:lnTo>
                    <a:pt x="123" y="7"/>
                  </a:lnTo>
                  <a:lnTo>
                    <a:pt x="123" y="12"/>
                  </a:lnTo>
                  <a:lnTo>
                    <a:pt x="123" y="16"/>
                  </a:lnTo>
                  <a:lnTo>
                    <a:pt x="124" y="21"/>
                  </a:lnTo>
                  <a:lnTo>
                    <a:pt x="124" y="25"/>
                  </a:lnTo>
                  <a:lnTo>
                    <a:pt x="124" y="31"/>
                  </a:lnTo>
                  <a:lnTo>
                    <a:pt x="124" y="39"/>
                  </a:lnTo>
                  <a:lnTo>
                    <a:pt x="124" y="4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0" name="Freeform 28">
              <a:extLst>
                <a:ext uri="{FF2B5EF4-FFF2-40B4-BE49-F238E27FC236}">
                  <a16:creationId xmlns:a16="http://schemas.microsoft.com/office/drawing/2014/main" id="{E6F5488D-354A-4644-9577-919F0C6E3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" y="444"/>
              <a:ext cx="38" cy="55"/>
            </a:xfrm>
            <a:custGeom>
              <a:avLst/>
              <a:gdLst>
                <a:gd name="T0" fmla="*/ 38 w 38"/>
                <a:gd name="T1" fmla="*/ 36 h 55"/>
                <a:gd name="T2" fmla="*/ 32 w 38"/>
                <a:gd name="T3" fmla="*/ 41 h 55"/>
                <a:gd name="T4" fmla="*/ 29 w 38"/>
                <a:gd name="T5" fmla="*/ 45 h 55"/>
                <a:gd name="T6" fmla="*/ 27 w 38"/>
                <a:gd name="T7" fmla="*/ 50 h 55"/>
                <a:gd name="T8" fmla="*/ 24 w 38"/>
                <a:gd name="T9" fmla="*/ 53 h 55"/>
                <a:gd name="T10" fmla="*/ 22 w 38"/>
                <a:gd name="T11" fmla="*/ 54 h 55"/>
                <a:gd name="T12" fmla="*/ 18 w 38"/>
                <a:gd name="T13" fmla="*/ 55 h 55"/>
                <a:gd name="T14" fmla="*/ 12 w 38"/>
                <a:gd name="T15" fmla="*/ 54 h 55"/>
                <a:gd name="T16" fmla="*/ 2 w 38"/>
                <a:gd name="T17" fmla="*/ 51 h 55"/>
                <a:gd name="T18" fmla="*/ 0 w 38"/>
                <a:gd name="T19" fmla="*/ 44 h 55"/>
                <a:gd name="T20" fmla="*/ 0 w 38"/>
                <a:gd name="T21" fmla="*/ 35 h 55"/>
                <a:gd name="T22" fmla="*/ 2 w 38"/>
                <a:gd name="T23" fmla="*/ 25 h 55"/>
                <a:gd name="T24" fmla="*/ 5 w 38"/>
                <a:gd name="T25" fmla="*/ 15 h 55"/>
                <a:gd name="T26" fmla="*/ 8 w 38"/>
                <a:gd name="T27" fmla="*/ 11 h 55"/>
                <a:gd name="T28" fmla="*/ 10 w 38"/>
                <a:gd name="T29" fmla="*/ 7 h 55"/>
                <a:gd name="T30" fmla="*/ 13 w 38"/>
                <a:gd name="T31" fmla="*/ 3 h 55"/>
                <a:gd name="T32" fmla="*/ 17 w 38"/>
                <a:gd name="T33" fmla="*/ 1 h 55"/>
                <a:gd name="T34" fmla="*/ 21 w 38"/>
                <a:gd name="T35" fmla="*/ 0 h 55"/>
                <a:gd name="T36" fmla="*/ 26 w 38"/>
                <a:gd name="T37" fmla="*/ 0 h 55"/>
                <a:gd name="T38" fmla="*/ 31 w 38"/>
                <a:gd name="T39" fmla="*/ 1 h 55"/>
                <a:gd name="T40" fmla="*/ 36 w 38"/>
                <a:gd name="T41" fmla="*/ 2 h 55"/>
                <a:gd name="T42" fmla="*/ 37 w 38"/>
                <a:gd name="T43" fmla="*/ 5 h 55"/>
                <a:gd name="T44" fmla="*/ 37 w 38"/>
                <a:gd name="T45" fmla="*/ 6 h 55"/>
                <a:gd name="T46" fmla="*/ 38 w 38"/>
                <a:gd name="T47" fmla="*/ 7 h 55"/>
                <a:gd name="T48" fmla="*/ 38 w 38"/>
                <a:gd name="T49" fmla="*/ 8 h 55"/>
                <a:gd name="T50" fmla="*/ 38 w 38"/>
                <a:gd name="T51" fmla="*/ 10 h 55"/>
                <a:gd name="T52" fmla="*/ 38 w 38"/>
                <a:gd name="T53" fmla="*/ 10 h 55"/>
                <a:gd name="T54" fmla="*/ 38 w 38"/>
                <a:gd name="T55" fmla="*/ 11 h 55"/>
                <a:gd name="T56" fmla="*/ 37 w 38"/>
                <a:gd name="T57" fmla="*/ 12 h 55"/>
                <a:gd name="T58" fmla="*/ 37 w 38"/>
                <a:gd name="T59" fmla="*/ 14 h 55"/>
                <a:gd name="T60" fmla="*/ 36 w 38"/>
                <a:gd name="T61" fmla="*/ 14 h 55"/>
                <a:gd name="T62" fmla="*/ 34 w 38"/>
                <a:gd name="T63" fmla="*/ 14 h 55"/>
                <a:gd name="T64" fmla="*/ 34 w 38"/>
                <a:gd name="T65" fmla="*/ 14 h 55"/>
                <a:gd name="T66" fmla="*/ 33 w 38"/>
                <a:gd name="T67" fmla="*/ 15 h 55"/>
                <a:gd name="T68" fmla="*/ 33 w 38"/>
                <a:gd name="T69" fmla="*/ 15 h 55"/>
                <a:gd name="T70" fmla="*/ 32 w 38"/>
                <a:gd name="T71" fmla="*/ 15 h 55"/>
                <a:gd name="T72" fmla="*/ 32 w 38"/>
                <a:gd name="T73" fmla="*/ 15 h 55"/>
                <a:gd name="T74" fmla="*/ 31 w 38"/>
                <a:gd name="T75" fmla="*/ 16 h 55"/>
                <a:gd name="T76" fmla="*/ 31 w 38"/>
                <a:gd name="T77" fmla="*/ 17 h 55"/>
                <a:gd name="T78" fmla="*/ 31 w 38"/>
                <a:gd name="T79" fmla="*/ 19 h 55"/>
                <a:gd name="T80" fmla="*/ 31 w 38"/>
                <a:gd name="T81" fmla="*/ 20 h 55"/>
                <a:gd name="T82" fmla="*/ 31 w 38"/>
                <a:gd name="T83" fmla="*/ 21 h 55"/>
                <a:gd name="T84" fmla="*/ 31 w 38"/>
                <a:gd name="T85" fmla="*/ 21 h 55"/>
                <a:gd name="T86" fmla="*/ 31 w 38"/>
                <a:gd name="T87" fmla="*/ 22 h 55"/>
                <a:gd name="T88" fmla="*/ 31 w 38"/>
                <a:gd name="T89" fmla="*/ 24 h 55"/>
                <a:gd name="T90" fmla="*/ 32 w 38"/>
                <a:gd name="T91" fmla="*/ 25 h 55"/>
                <a:gd name="T92" fmla="*/ 32 w 38"/>
                <a:gd name="T93" fmla="*/ 25 h 55"/>
                <a:gd name="T94" fmla="*/ 33 w 38"/>
                <a:gd name="T95" fmla="*/ 26 h 55"/>
                <a:gd name="T96" fmla="*/ 34 w 38"/>
                <a:gd name="T97" fmla="*/ 26 h 55"/>
                <a:gd name="T98" fmla="*/ 36 w 38"/>
                <a:gd name="T99" fmla="*/ 27 h 55"/>
                <a:gd name="T100" fmla="*/ 36 w 38"/>
                <a:gd name="T101" fmla="*/ 29 h 55"/>
                <a:gd name="T102" fmla="*/ 37 w 38"/>
                <a:gd name="T103" fmla="*/ 29 h 55"/>
                <a:gd name="T104" fmla="*/ 38 w 38"/>
                <a:gd name="T105" fmla="*/ 30 h 55"/>
                <a:gd name="T106" fmla="*/ 38 w 38"/>
                <a:gd name="T107" fmla="*/ 30 h 55"/>
                <a:gd name="T108" fmla="*/ 38 w 38"/>
                <a:gd name="T109" fmla="*/ 31 h 55"/>
                <a:gd name="T110" fmla="*/ 38 w 38"/>
                <a:gd name="T111" fmla="*/ 32 h 55"/>
                <a:gd name="T112" fmla="*/ 38 w 38"/>
                <a:gd name="T113" fmla="*/ 32 h 55"/>
                <a:gd name="T114" fmla="*/ 38 w 38"/>
                <a:gd name="T115" fmla="*/ 34 h 55"/>
                <a:gd name="T116" fmla="*/ 38 w 38"/>
                <a:gd name="T117" fmla="*/ 35 h 55"/>
                <a:gd name="T118" fmla="*/ 38 w 38"/>
                <a:gd name="T119" fmla="*/ 35 h 55"/>
                <a:gd name="T120" fmla="*/ 38 w 38"/>
                <a:gd name="T121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55">
                  <a:moveTo>
                    <a:pt x="38" y="36"/>
                  </a:moveTo>
                  <a:lnTo>
                    <a:pt x="32" y="41"/>
                  </a:lnTo>
                  <a:lnTo>
                    <a:pt x="29" y="45"/>
                  </a:lnTo>
                  <a:lnTo>
                    <a:pt x="27" y="50"/>
                  </a:lnTo>
                  <a:lnTo>
                    <a:pt x="24" y="53"/>
                  </a:lnTo>
                  <a:lnTo>
                    <a:pt x="22" y="54"/>
                  </a:lnTo>
                  <a:lnTo>
                    <a:pt x="18" y="55"/>
                  </a:lnTo>
                  <a:lnTo>
                    <a:pt x="12" y="54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5"/>
                  </a:lnTo>
                  <a:lnTo>
                    <a:pt x="2" y="25"/>
                  </a:lnTo>
                  <a:lnTo>
                    <a:pt x="5" y="15"/>
                  </a:lnTo>
                  <a:lnTo>
                    <a:pt x="8" y="11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7" y="12"/>
                  </a:lnTo>
                  <a:lnTo>
                    <a:pt x="37" y="14"/>
                  </a:lnTo>
                  <a:lnTo>
                    <a:pt x="36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1"/>
                  </a:lnTo>
                  <a:lnTo>
                    <a:pt x="31" y="22"/>
                  </a:lnTo>
                  <a:lnTo>
                    <a:pt x="31" y="24"/>
                  </a:lnTo>
                  <a:lnTo>
                    <a:pt x="32" y="25"/>
                  </a:lnTo>
                  <a:lnTo>
                    <a:pt x="32" y="25"/>
                  </a:lnTo>
                  <a:lnTo>
                    <a:pt x="33" y="26"/>
                  </a:lnTo>
                  <a:lnTo>
                    <a:pt x="34" y="26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7" y="29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1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8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1" name="Freeform 29">
              <a:extLst>
                <a:ext uri="{FF2B5EF4-FFF2-40B4-BE49-F238E27FC236}">
                  <a16:creationId xmlns:a16="http://schemas.microsoft.com/office/drawing/2014/main" id="{621A3F93-5C97-4599-AB29-0278664DD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1474"/>
              <a:ext cx="91" cy="19"/>
            </a:xfrm>
            <a:custGeom>
              <a:avLst/>
              <a:gdLst>
                <a:gd name="T0" fmla="*/ 91 w 91"/>
                <a:gd name="T1" fmla="*/ 8 h 19"/>
                <a:gd name="T2" fmla="*/ 79 w 91"/>
                <a:gd name="T3" fmla="*/ 13 h 19"/>
                <a:gd name="T4" fmla="*/ 68 w 91"/>
                <a:gd name="T5" fmla="*/ 15 h 19"/>
                <a:gd name="T6" fmla="*/ 57 w 91"/>
                <a:gd name="T7" fmla="*/ 18 h 19"/>
                <a:gd name="T8" fmla="*/ 45 w 91"/>
                <a:gd name="T9" fmla="*/ 19 h 19"/>
                <a:gd name="T10" fmla="*/ 33 w 91"/>
                <a:gd name="T11" fmla="*/ 19 h 19"/>
                <a:gd name="T12" fmla="*/ 21 w 91"/>
                <a:gd name="T13" fmla="*/ 18 h 19"/>
                <a:gd name="T14" fmla="*/ 11 w 91"/>
                <a:gd name="T15" fmla="*/ 15 h 19"/>
                <a:gd name="T16" fmla="*/ 1 w 91"/>
                <a:gd name="T17" fmla="*/ 12 h 19"/>
                <a:gd name="T18" fmla="*/ 1 w 91"/>
                <a:gd name="T19" fmla="*/ 10 h 19"/>
                <a:gd name="T20" fmla="*/ 1 w 91"/>
                <a:gd name="T21" fmla="*/ 9 h 19"/>
                <a:gd name="T22" fmla="*/ 1 w 91"/>
                <a:gd name="T23" fmla="*/ 8 h 19"/>
                <a:gd name="T24" fmla="*/ 1 w 91"/>
                <a:gd name="T25" fmla="*/ 7 h 19"/>
                <a:gd name="T26" fmla="*/ 1 w 91"/>
                <a:gd name="T27" fmla="*/ 5 h 19"/>
                <a:gd name="T28" fmla="*/ 1 w 91"/>
                <a:gd name="T29" fmla="*/ 3 h 19"/>
                <a:gd name="T30" fmla="*/ 1 w 91"/>
                <a:gd name="T31" fmla="*/ 2 h 19"/>
                <a:gd name="T32" fmla="*/ 0 w 91"/>
                <a:gd name="T33" fmla="*/ 0 h 19"/>
                <a:gd name="T34" fmla="*/ 10 w 91"/>
                <a:gd name="T35" fmla="*/ 4 h 19"/>
                <a:gd name="T36" fmla="*/ 20 w 91"/>
                <a:gd name="T37" fmla="*/ 7 h 19"/>
                <a:gd name="T38" fmla="*/ 31 w 91"/>
                <a:gd name="T39" fmla="*/ 7 h 19"/>
                <a:gd name="T40" fmla="*/ 43 w 91"/>
                <a:gd name="T41" fmla="*/ 5 h 19"/>
                <a:gd name="T42" fmla="*/ 55 w 91"/>
                <a:gd name="T43" fmla="*/ 5 h 19"/>
                <a:gd name="T44" fmla="*/ 67 w 91"/>
                <a:gd name="T45" fmla="*/ 4 h 19"/>
                <a:gd name="T46" fmla="*/ 79 w 91"/>
                <a:gd name="T47" fmla="*/ 4 h 19"/>
                <a:gd name="T48" fmla="*/ 91 w 91"/>
                <a:gd name="T49" fmla="*/ 5 h 19"/>
                <a:gd name="T50" fmla="*/ 91 w 91"/>
                <a:gd name="T51" fmla="*/ 5 h 19"/>
                <a:gd name="T52" fmla="*/ 91 w 91"/>
                <a:gd name="T53" fmla="*/ 7 h 19"/>
                <a:gd name="T54" fmla="*/ 91 w 91"/>
                <a:gd name="T55" fmla="*/ 7 h 19"/>
                <a:gd name="T56" fmla="*/ 91 w 91"/>
                <a:gd name="T57" fmla="*/ 7 h 19"/>
                <a:gd name="T58" fmla="*/ 91 w 91"/>
                <a:gd name="T59" fmla="*/ 7 h 19"/>
                <a:gd name="T60" fmla="*/ 91 w 91"/>
                <a:gd name="T61" fmla="*/ 8 h 19"/>
                <a:gd name="T62" fmla="*/ 91 w 91"/>
                <a:gd name="T63" fmla="*/ 8 h 19"/>
                <a:gd name="T64" fmla="*/ 91 w 91"/>
                <a:gd name="T65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" h="19">
                  <a:moveTo>
                    <a:pt x="91" y="8"/>
                  </a:moveTo>
                  <a:lnTo>
                    <a:pt x="79" y="13"/>
                  </a:lnTo>
                  <a:lnTo>
                    <a:pt x="68" y="15"/>
                  </a:lnTo>
                  <a:lnTo>
                    <a:pt x="57" y="18"/>
                  </a:lnTo>
                  <a:lnTo>
                    <a:pt x="45" y="19"/>
                  </a:lnTo>
                  <a:lnTo>
                    <a:pt x="33" y="19"/>
                  </a:lnTo>
                  <a:lnTo>
                    <a:pt x="21" y="18"/>
                  </a:lnTo>
                  <a:lnTo>
                    <a:pt x="11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31" y="7"/>
                  </a:lnTo>
                  <a:lnTo>
                    <a:pt x="43" y="5"/>
                  </a:lnTo>
                  <a:lnTo>
                    <a:pt x="55" y="5"/>
                  </a:lnTo>
                  <a:lnTo>
                    <a:pt x="67" y="4"/>
                  </a:lnTo>
                  <a:lnTo>
                    <a:pt x="79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1" y="8"/>
                  </a:lnTo>
                  <a:lnTo>
                    <a:pt x="91" y="8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2" name="Freeform 30">
              <a:extLst>
                <a:ext uri="{FF2B5EF4-FFF2-40B4-BE49-F238E27FC236}">
                  <a16:creationId xmlns:a16="http://schemas.microsoft.com/office/drawing/2014/main" id="{711F68A0-9017-4A5F-AA99-08515D639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6" y="572"/>
              <a:ext cx="24" cy="10"/>
            </a:xfrm>
            <a:custGeom>
              <a:avLst/>
              <a:gdLst>
                <a:gd name="T0" fmla="*/ 24 w 24"/>
                <a:gd name="T1" fmla="*/ 4 h 10"/>
                <a:gd name="T2" fmla="*/ 21 w 24"/>
                <a:gd name="T3" fmla="*/ 6 h 10"/>
                <a:gd name="T4" fmla="*/ 18 w 24"/>
                <a:gd name="T5" fmla="*/ 9 h 10"/>
                <a:gd name="T6" fmla="*/ 16 w 24"/>
                <a:gd name="T7" fmla="*/ 10 h 10"/>
                <a:gd name="T8" fmla="*/ 13 w 24"/>
                <a:gd name="T9" fmla="*/ 10 h 10"/>
                <a:gd name="T10" fmla="*/ 11 w 24"/>
                <a:gd name="T11" fmla="*/ 10 h 10"/>
                <a:gd name="T12" fmla="*/ 8 w 24"/>
                <a:gd name="T13" fmla="*/ 10 h 10"/>
                <a:gd name="T14" fmla="*/ 4 w 24"/>
                <a:gd name="T15" fmla="*/ 9 h 10"/>
                <a:gd name="T16" fmla="*/ 0 w 24"/>
                <a:gd name="T17" fmla="*/ 8 h 10"/>
                <a:gd name="T18" fmla="*/ 3 w 24"/>
                <a:gd name="T19" fmla="*/ 6 h 10"/>
                <a:gd name="T20" fmla="*/ 6 w 24"/>
                <a:gd name="T21" fmla="*/ 5 h 10"/>
                <a:gd name="T22" fmla="*/ 7 w 24"/>
                <a:gd name="T23" fmla="*/ 4 h 10"/>
                <a:gd name="T24" fmla="*/ 9 w 24"/>
                <a:gd name="T25" fmla="*/ 3 h 10"/>
                <a:gd name="T26" fmla="*/ 13 w 24"/>
                <a:gd name="T27" fmla="*/ 1 h 10"/>
                <a:gd name="T28" fmla="*/ 16 w 24"/>
                <a:gd name="T29" fmla="*/ 1 h 10"/>
                <a:gd name="T30" fmla="*/ 19 w 24"/>
                <a:gd name="T31" fmla="*/ 0 h 10"/>
                <a:gd name="T32" fmla="*/ 23 w 24"/>
                <a:gd name="T33" fmla="*/ 0 h 10"/>
                <a:gd name="T34" fmla="*/ 24 w 24"/>
                <a:gd name="T35" fmla="*/ 1 h 10"/>
                <a:gd name="T36" fmla="*/ 24 w 24"/>
                <a:gd name="T37" fmla="*/ 1 h 10"/>
                <a:gd name="T38" fmla="*/ 24 w 24"/>
                <a:gd name="T39" fmla="*/ 3 h 10"/>
                <a:gd name="T40" fmla="*/ 24 w 24"/>
                <a:gd name="T41" fmla="*/ 3 h 10"/>
                <a:gd name="T42" fmla="*/ 24 w 24"/>
                <a:gd name="T43" fmla="*/ 3 h 10"/>
                <a:gd name="T44" fmla="*/ 24 w 24"/>
                <a:gd name="T45" fmla="*/ 3 h 10"/>
                <a:gd name="T46" fmla="*/ 24 w 24"/>
                <a:gd name="T47" fmla="*/ 3 h 10"/>
                <a:gd name="T48" fmla="*/ 24 w 24"/>
                <a:gd name="T4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" h="10">
                  <a:moveTo>
                    <a:pt x="24" y="4"/>
                  </a:moveTo>
                  <a:lnTo>
                    <a:pt x="21" y="6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9"/>
                  </a:lnTo>
                  <a:lnTo>
                    <a:pt x="0" y="8"/>
                  </a:lnTo>
                  <a:lnTo>
                    <a:pt x="3" y="6"/>
                  </a:lnTo>
                  <a:lnTo>
                    <a:pt x="6" y="5"/>
                  </a:lnTo>
                  <a:lnTo>
                    <a:pt x="7" y="4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3" name="Freeform 31">
              <a:extLst>
                <a:ext uri="{FF2B5EF4-FFF2-40B4-BE49-F238E27FC236}">
                  <a16:creationId xmlns:a16="http://schemas.microsoft.com/office/drawing/2014/main" id="{393E3EB7-D7C3-4386-9E44-72C8C650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773"/>
              <a:ext cx="101" cy="123"/>
            </a:xfrm>
            <a:custGeom>
              <a:avLst/>
              <a:gdLst>
                <a:gd name="T0" fmla="*/ 101 w 101"/>
                <a:gd name="T1" fmla="*/ 37 h 123"/>
                <a:gd name="T2" fmla="*/ 100 w 101"/>
                <a:gd name="T3" fmla="*/ 39 h 123"/>
                <a:gd name="T4" fmla="*/ 100 w 101"/>
                <a:gd name="T5" fmla="*/ 40 h 123"/>
                <a:gd name="T6" fmla="*/ 100 w 101"/>
                <a:gd name="T7" fmla="*/ 41 h 123"/>
                <a:gd name="T8" fmla="*/ 97 w 101"/>
                <a:gd name="T9" fmla="*/ 42 h 123"/>
                <a:gd name="T10" fmla="*/ 92 w 101"/>
                <a:gd name="T11" fmla="*/ 42 h 123"/>
                <a:gd name="T12" fmla="*/ 88 w 101"/>
                <a:gd name="T13" fmla="*/ 42 h 123"/>
                <a:gd name="T14" fmla="*/ 84 w 101"/>
                <a:gd name="T15" fmla="*/ 42 h 123"/>
                <a:gd name="T16" fmla="*/ 79 w 101"/>
                <a:gd name="T17" fmla="*/ 56 h 123"/>
                <a:gd name="T18" fmla="*/ 67 w 101"/>
                <a:gd name="T19" fmla="*/ 86 h 123"/>
                <a:gd name="T20" fmla="*/ 53 w 101"/>
                <a:gd name="T21" fmla="*/ 107 h 123"/>
                <a:gd name="T22" fmla="*/ 42 w 101"/>
                <a:gd name="T23" fmla="*/ 117 h 123"/>
                <a:gd name="T24" fmla="*/ 29 w 101"/>
                <a:gd name="T25" fmla="*/ 122 h 123"/>
                <a:gd name="T26" fmla="*/ 15 w 101"/>
                <a:gd name="T27" fmla="*/ 122 h 123"/>
                <a:gd name="T28" fmla="*/ 6 w 101"/>
                <a:gd name="T29" fmla="*/ 117 h 123"/>
                <a:gd name="T30" fmla="*/ 5 w 101"/>
                <a:gd name="T31" fmla="*/ 108 h 123"/>
                <a:gd name="T32" fmla="*/ 6 w 101"/>
                <a:gd name="T33" fmla="*/ 86 h 123"/>
                <a:gd name="T34" fmla="*/ 9 w 101"/>
                <a:gd name="T35" fmla="*/ 56 h 123"/>
                <a:gd name="T36" fmla="*/ 8 w 101"/>
                <a:gd name="T37" fmla="*/ 37 h 123"/>
                <a:gd name="T38" fmla="*/ 3 w 101"/>
                <a:gd name="T39" fmla="*/ 30 h 123"/>
                <a:gd name="T40" fmla="*/ 0 w 101"/>
                <a:gd name="T41" fmla="*/ 23 h 123"/>
                <a:gd name="T42" fmla="*/ 4 w 101"/>
                <a:gd name="T43" fmla="*/ 20 h 123"/>
                <a:gd name="T44" fmla="*/ 11 w 101"/>
                <a:gd name="T45" fmla="*/ 18 h 123"/>
                <a:gd name="T46" fmla="*/ 25 w 101"/>
                <a:gd name="T47" fmla="*/ 17 h 123"/>
                <a:gd name="T48" fmla="*/ 37 w 101"/>
                <a:gd name="T49" fmla="*/ 13 h 123"/>
                <a:gd name="T50" fmla="*/ 45 w 101"/>
                <a:gd name="T51" fmla="*/ 6 h 123"/>
                <a:gd name="T52" fmla="*/ 49 w 101"/>
                <a:gd name="T53" fmla="*/ 0 h 123"/>
                <a:gd name="T54" fmla="*/ 52 w 101"/>
                <a:gd name="T55" fmla="*/ 0 h 123"/>
                <a:gd name="T56" fmla="*/ 53 w 101"/>
                <a:gd name="T57" fmla="*/ 0 h 123"/>
                <a:gd name="T58" fmla="*/ 56 w 101"/>
                <a:gd name="T59" fmla="*/ 0 h 123"/>
                <a:gd name="T60" fmla="*/ 58 w 101"/>
                <a:gd name="T61" fmla="*/ 5 h 123"/>
                <a:gd name="T62" fmla="*/ 62 w 101"/>
                <a:gd name="T63" fmla="*/ 16 h 123"/>
                <a:gd name="T64" fmla="*/ 67 w 101"/>
                <a:gd name="T65" fmla="*/ 25 h 123"/>
                <a:gd name="T66" fmla="*/ 76 w 101"/>
                <a:gd name="T67" fmla="*/ 30 h 123"/>
                <a:gd name="T68" fmla="*/ 81 w 101"/>
                <a:gd name="T69" fmla="*/ 30 h 123"/>
                <a:gd name="T70" fmla="*/ 82 w 101"/>
                <a:gd name="T71" fmla="*/ 28 h 123"/>
                <a:gd name="T72" fmla="*/ 83 w 101"/>
                <a:gd name="T73" fmla="*/ 26 h 123"/>
                <a:gd name="T74" fmla="*/ 87 w 101"/>
                <a:gd name="T75" fmla="*/ 25 h 123"/>
                <a:gd name="T76" fmla="*/ 88 w 101"/>
                <a:gd name="T77" fmla="*/ 25 h 123"/>
                <a:gd name="T78" fmla="*/ 88 w 101"/>
                <a:gd name="T79" fmla="*/ 27 h 123"/>
                <a:gd name="T80" fmla="*/ 88 w 101"/>
                <a:gd name="T81" fmla="*/ 31 h 123"/>
                <a:gd name="T82" fmla="*/ 88 w 101"/>
                <a:gd name="T83" fmla="*/ 34 h 123"/>
                <a:gd name="T84" fmla="*/ 90 w 101"/>
                <a:gd name="T85" fmla="*/ 35 h 123"/>
                <a:gd name="T86" fmla="*/ 93 w 101"/>
                <a:gd name="T87" fmla="*/ 34 h 123"/>
                <a:gd name="T88" fmla="*/ 96 w 101"/>
                <a:gd name="T89" fmla="*/ 34 h 123"/>
                <a:gd name="T90" fmla="*/ 98 w 101"/>
                <a:gd name="T91" fmla="*/ 34 h 123"/>
                <a:gd name="T92" fmla="*/ 101 w 101"/>
                <a:gd name="T93" fmla="*/ 34 h 123"/>
                <a:gd name="T94" fmla="*/ 101 w 101"/>
                <a:gd name="T95" fmla="*/ 35 h 123"/>
                <a:gd name="T96" fmla="*/ 101 w 101"/>
                <a:gd name="T97" fmla="*/ 36 h 123"/>
                <a:gd name="T98" fmla="*/ 101 w 101"/>
                <a:gd name="T99" fmla="*/ 3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1" h="123">
                  <a:moveTo>
                    <a:pt x="101" y="37"/>
                  </a:moveTo>
                  <a:lnTo>
                    <a:pt x="101" y="37"/>
                  </a:lnTo>
                  <a:lnTo>
                    <a:pt x="100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98" y="41"/>
                  </a:lnTo>
                  <a:lnTo>
                    <a:pt x="97" y="42"/>
                  </a:lnTo>
                  <a:lnTo>
                    <a:pt x="95" y="42"/>
                  </a:lnTo>
                  <a:lnTo>
                    <a:pt x="92" y="42"/>
                  </a:lnTo>
                  <a:lnTo>
                    <a:pt x="91" y="42"/>
                  </a:lnTo>
                  <a:lnTo>
                    <a:pt x="88" y="42"/>
                  </a:lnTo>
                  <a:lnTo>
                    <a:pt x="87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79" y="56"/>
                  </a:lnTo>
                  <a:lnTo>
                    <a:pt x="73" y="71"/>
                  </a:lnTo>
                  <a:lnTo>
                    <a:pt x="67" y="86"/>
                  </a:lnTo>
                  <a:lnTo>
                    <a:pt x="58" y="100"/>
                  </a:lnTo>
                  <a:lnTo>
                    <a:pt x="53" y="107"/>
                  </a:lnTo>
                  <a:lnTo>
                    <a:pt x="48" y="112"/>
                  </a:lnTo>
                  <a:lnTo>
                    <a:pt x="42" y="117"/>
                  </a:lnTo>
                  <a:lnTo>
                    <a:pt x="35" y="119"/>
                  </a:lnTo>
                  <a:lnTo>
                    <a:pt x="29" y="122"/>
                  </a:lnTo>
                  <a:lnTo>
                    <a:pt x="23" y="123"/>
                  </a:lnTo>
                  <a:lnTo>
                    <a:pt x="15" y="122"/>
                  </a:lnTo>
                  <a:lnTo>
                    <a:pt x="8" y="120"/>
                  </a:lnTo>
                  <a:lnTo>
                    <a:pt x="6" y="117"/>
                  </a:lnTo>
                  <a:lnTo>
                    <a:pt x="5" y="113"/>
                  </a:lnTo>
                  <a:lnTo>
                    <a:pt x="5" y="108"/>
                  </a:lnTo>
                  <a:lnTo>
                    <a:pt x="5" y="102"/>
                  </a:lnTo>
                  <a:lnTo>
                    <a:pt x="6" y="86"/>
                  </a:lnTo>
                  <a:lnTo>
                    <a:pt x="8" y="71"/>
                  </a:lnTo>
                  <a:lnTo>
                    <a:pt x="9" y="56"/>
                  </a:lnTo>
                  <a:lnTo>
                    <a:pt x="9" y="42"/>
                  </a:lnTo>
                  <a:lnTo>
                    <a:pt x="8" y="37"/>
                  </a:lnTo>
                  <a:lnTo>
                    <a:pt x="6" y="32"/>
                  </a:lnTo>
                  <a:lnTo>
                    <a:pt x="3" y="30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21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11" y="18"/>
                  </a:lnTo>
                  <a:lnTo>
                    <a:pt x="18" y="18"/>
                  </a:lnTo>
                  <a:lnTo>
                    <a:pt x="25" y="17"/>
                  </a:lnTo>
                  <a:lnTo>
                    <a:pt x="33" y="16"/>
                  </a:lnTo>
                  <a:lnTo>
                    <a:pt x="37" y="13"/>
                  </a:lnTo>
                  <a:lnTo>
                    <a:pt x="42" y="10"/>
                  </a:lnTo>
                  <a:lnTo>
                    <a:pt x="45" y="6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8" y="5"/>
                  </a:lnTo>
                  <a:lnTo>
                    <a:pt x="59" y="10"/>
                  </a:lnTo>
                  <a:lnTo>
                    <a:pt x="62" y="16"/>
                  </a:lnTo>
                  <a:lnTo>
                    <a:pt x="64" y="20"/>
                  </a:lnTo>
                  <a:lnTo>
                    <a:pt x="67" y="25"/>
                  </a:lnTo>
                  <a:lnTo>
                    <a:pt x="71" y="28"/>
                  </a:lnTo>
                  <a:lnTo>
                    <a:pt x="76" y="30"/>
                  </a:lnTo>
                  <a:lnTo>
                    <a:pt x="79" y="31"/>
                  </a:lnTo>
                  <a:lnTo>
                    <a:pt x="81" y="30"/>
                  </a:lnTo>
                  <a:lnTo>
                    <a:pt x="81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4" y="25"/>
                  </a:lnTo>
                  <a:lnTo>
                    <a:pt x="87" y="25"/>
                  </a:lnTo>
                  <a:lnTo>
                    <a:pt x="88" y="23"/>
                  </a:lnTo>
                  <a:lnTo>
                    <a:pt x="88" y="25"/>
                  </a:lnTo>
                  <a:lnTo>
                    <a:pt x="88" y="26"/>
                  </a:lnTo>
                  <a:lnTo>
                    <a:pt x="88" y="27"/>
                  </a:lnTo>
                  <a:lnTo>
                    <a:pt x="88" y="30"/>
                  </a:lnTo>
                  <a:lnTo>
                    <a:pt x="88" y="31"/>
                  </a:lnTo>
                  <a:lnTo>
                    <a:pt x="88" y="32"/>
                  </a:lnTo>
                  <a:lnTo>
                    <a:pt x="88" y="34"/>
                  </a:lnTo>
                  <a:lnTo>
                    <a:pt x="87" y="35"/>
                  </a:lnTo>
                  <a:lnTo>
                    <a:pt x="90" y="35"/>
                  </a:lnTo>
                  <a:lnTo>
                    <a:pt x="92" y="34"/>
                  </a:lnTo>
                  <a:lnTo>
                    <a:pt x="93" y="34"/>
                  </a:lnTo>
                  <a:lnTo>
                    <a:pt x="95" y="34"/>
                  </a:lnTo>
                  <a:lnTo>
                    <a:pt x="96" y="34"/>
                  </a:lnTo>
                  <a:lnTo>
                    <a:pt x="97" y="34"/>
                  </a:lnTo>
                  <a:lnTo>
                    <a:pt x="98" y="34"/>
                  </a:lnTo>
                  <a:lnTo>
                    <a:pt x="101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5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01" y="37"/>
                  </a:lnTo>
                  <a:lnTo>
                    <a:pt x="101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4" name="Freeform 32">
              <a:extLst>
                <a:ext uri="{FF2B5EF4-FFF2-40B4-BE49-F238E27FC236}">
                  <a16:creationId xmlns:a16="http://schemas.microsoft.com/office/drawing/2014/main" id="{CD147111-4EC4-48A8-AC8A-3276F5538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274"/>
              <a:ext cx="234" cy="170"/>
            </a:xfrm>
            <a:custGeom>
              <a:avLst/>
              <a:gdLst>
                <a:gd name="T0" fmla="*/ 234 w 234"/>
                <a:gd name="T1" fmla="*/ 40 h 170"/>
                <a:gd name="T2" fmla="*/ 221 w 234"/>
                <a:gd name="T3" fmla="*/ 46 h 170"/>
                <a:gd name="T4" fmla="*/ 210 w 234"/>
                <a:gd name="T5" fmla="*/ 54 h 170"/>
                <a:gd name="T6" fmla="*/ 197 w 234"/>
                <a:gd name="T7" fmla="*/ 60 h 170"/>
                <a:gd name="T8" fmla="*/ 186 w 234"/>
                <a:gd name="T9" fmla="*/ 66 h 170"/>
                <a:gd name="T10" fmla="*/ 174 w 234"/>
                <a:gd name="T11" fmla="*/ 73 h 170"/>
                <a:gd name="T12" fmla="*/ 163 w 234"/>
                <a:gd name="T13" fmla="*/ 79 h 170"/>
                <a:gd name="T14" fmla="*/ 152 w 234"/>
                <a:gd name="T15" fmla="*/ 85 h 170"/>
                <a:gd name="T16" fmla="*/ 140 w 234"/>
                <a:gd name="T17" fmla="*/ 92 h 170"/>
                <a:gd name="T18" fmla="*/ 129 w 234"/>
                <a:gd name="T19" fmla="*/ 102 h 170"/>
                <a:gd name="T20" fmla="*/ 114 w 234"/>
                <a:gd name="T21" fmla="*/ 113 h 170"/>
                <a:gd name="T22" fmla="*/ 97 w 234"/>
                <a:gd name="T23" fmla="*/ 124 h 170"/>
                <a:gd name="T24" fmla="*/ 80 w 234"/>
                <a:gd name="T25" fmla="*/ 137 h 170"/>
                <a:gd name="T26" fmla="*/ 62 w 234"/>
                <a:gd name="T27" fmla="*/ 148 h 170"/>
                <a:gd name="T28" fmla="*/ 47 w 234"/>
                <a:gd name="T29" fmla="*/ 158 h 170"/>
                <a:gd name="T30" fmla="*/ 33 w 234"/>
                <a:gd name="T31" fmla="*/ 166 h 170"/>
                <a:gd name="T32" fmla="*/ 23 w 234"/>
                <a:gd name="T33" fmla="*/ 170 h 170"/>
                <a:gd name="T34" fmla="*/ 23 w 234"/>
                <a:gd name="T35" fmla="*/ 170 h 170"/>
                <a:gd name="T36" fmla="*/ 23 w 234"/>
                <a:gd name="T37" fmla="*/ 168 h 170"/>
                <a:gd name="T38" fmla="*/ 23 w 234"/>
                <a:gd name="T39" fmla="*/ 168 h 170"/>
                <a:gd name="T40" fmla="*/ 23 w 234"/>
                <a:gd name="T41" fmla="*/ 167 h 170"/>
                <a:gd name="T42" fmla="*/ 23 w 234"/>
                <a:gd name="T43" fmla="*/ 166 h 170"/>
                <a:gd name="T44" fmla="*/ 23 w 234"/>
                <a:gd name="T45" fmla="*/ 166 h 170"/>
                <a:gd name="T46" fmla="*/ 23 w 234"/>
                <a:gd name="T47" fmla="*/ 165 h 170"/>
                <a:gd name="T48" fmla="*/ 22 w 234"/>
                <a:gd name="T49" fmla="*/ 165 h 170"/>
                <a:gd name="T50" fmla="*/ 22 w 234"/>
                <a:gd name="T51" fmla="*/ 165 h 170"/>
                <a:gd name="T52" fmla="*/ 22 w 234"/>
                <a:gd name="T53" fmla="*/ 165 h 170"/>
                <a:gd name="T54" fmla="*/ 21 w 234"/>
                <a:gd name="T55" fmla="*/ 165 h 170"/>
                <a:gd name="T56" fmla="*/ 21 w 234"/>
                <a:gd name="T57" fmla="*/ 165 h 170"/>
                <a:gd name="T58" fmla="*/ 21 w 234"/>
                <a:gd name="T59" fmla="*/ 165 h 170"/>
                <a:gd name="T60" fmla="*/ 19 w 234"/>
                <a:gd name="T61" fmla="*/ 165 h 170"/>
                <a:gd name="T62" fmla="*/ 19 w 234"/>
                <a:gd name="T63" fmla="*/ 165 h 170"/>
                <a:gd name="T64" fmla="*/ 18 w 234"/>
                <a:gd name="T65" fmla="*/ 163 h 170"/>
                <a:gd name="T66" fmla="*/ 11 w 234"/>
                <a:gd name="T67" fmla="*/ 146 h 170"/>
                <a:gd name="T68" fmla="*/ 6 w 234"/>
                <a:gd name="T69" fmla="*/ 128 h 170"/>
                <a:gd name="T70" fmla="*/ 2 w 234"/>
                <a:gd name="T71" fmla="*/ 112 h 170"/>
                <a:gd name="T72" fmla="*/ 0 w 234"/>
                <a:gd name="T73" fmla="*/ 97 h 170"/>
                <a:gd name="T74" fmla="*/ 2 w 234"/>
                <a:gd name="T75" fmla="*/ 81 h 170"/>
                <a:gd name="T76" fmla="*/ 4 w 234"/>
                <a:gd name="T77" fmla="*/ 68 h 170"/>
                <a:gd name="T78" fmla="*/ 9 w 234"/>
                <a:gd name="T79" fmla="*/ 56 h 170"/>
                <a:gd name="T80" fmla="*/ 17 w 234"/>
                <a:gd name="T81" fmla="*/ 45 h 170"/>
                <a:gd name="T82" fmla="*/ 26 w 234"/>
                <a:gd name="T83" fmla="*/ 35 h 170"/>
                <a:gd name="T84" fmla="*/ 37 w 234"/>
                <a:gd name="T85" fmla="*/ 26 h 170"/>
                <a:gd name="T86" fmla="*/ 48 w 234"/>
                <a:gd name="T87" fmla="*/ 17 h 170"/>
                <a:gd name="T88" fmla="*/ 62 w 234"/>
                <a:gd name="T89" fmla="*/ 11 h 170"/>
                <a:gd name="T90" fmla="*/ 77 w 234"/>
                <a:gd name="T91" fmla="*/ 6 h 170"/>
                <a:gd name="T92" fmla="*/ 95 w 234"/>
                <a:gd name="T93" fmla="*/ 3 h 170"/>
                <a:gd name="T94" fmla="*/ 113 w 234"/>
                <a:gd name="T95" fmla="*/ 1 h 170"/>
                <a:gd name="T96" fmla="*/ 133 w 234"/>
                <a:gd name="T97" fmla="*/ 0 h 170"/>
                <a:gd name="T98" fmla="*/ 143 w 234"/>
                <a:gd name="T99" fmla="*/ 1 h 170"/>
                <a:gd name="T100" fmla="*/ 157 w 234"/>
                <a:gd name="T101" fmla="*/ 3 h 170"/>
                <a:gd name="T102" fmla="*/ 173 w 234"/>
                <a:gd name="T103" fmla="*/ 7 h 170"/>
                <a:gd name="T104" fmla="*/ 189 w 234"/>
                <a:gd name="T105" fmla="*/ 11 h 170"/>
                <a:gd name="T106" fmla="*/ 206 w 234"/>
                <a:gd name="T107" fmla="*/ 17 h 170"/>
                <a:gd name="T108" fmla="*/ 220 w 234"/>
                <a:gd name="T109" fmla="*/ 23 h 170"/>
                <a:gd name="T110" fmla="*/ 225 w 234"/>
                <a:gd name="T111" fmla="*/ 27 h 170"/>
                <a:gd name="T112" fmla="*/ 228 w 234"/>
                <a:gd name="T113" fmla="*/ 31 h 170"/>
                <a:gd name="T114" fmla="*/ 232 w 234"/>
                <a:gd name="T115" fmla="*/ 35 h 170"/>
                <a:gd name="T116" fmla="*/ 234 w 234"/>
                <a:gd name="T117" fmla="*/ 4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4" h="170">
                  <a:moveTo>
                    <a:pt x="234" y="40"/>
                  </a:moveTo>
                  <a:lnTo>
                    <a:pt x="221" y="46"/>
                  </a:lnTo>
                  <a:lnTo>
                    <a:pt x="210" y="54"/>
                  </a:lnTo>
                  <a:lnTo>
                    <a:pt x="197" y="60"/>
                  </a:lnTo>
                  <a:lnTo>
                    <a:pt x="186" y="66"/>
                  </a:lnTo>
                  <a:lnTo>
                    <a:pt x="174" y="73"/>
                  </a:lnTo>
                  <a:lnTo>
                    <a:pt x="163" y="79"/>
                  </a:lnTo>
                  <a:lnTo>
                    <a:pt x="152" y="85"/>
                  </a:lnTo>
                  <a:lnTo>
                    <a:pt x="140" y="92"/>
                  </a:lnTo>
                  <a:lnTo>
                    <a:pt x="129" y="102"/>
                  </a:lnTo>
                  <a:lnTo>
                    <a:pt x="114" y="113"/>
                  </a:lnTo>
                  <a:lnTo>
                    <a:pt x="97" y="124"/>
                  </a:lnTo>
                  <a:lnTo>
                    <a:pt x="80" y="137"/>
                  </a:lnTo>
                  <a:lnTo>
                    <a:pt x="62" y="148"/>
                  </a:lnTo>
                  <a:lnTo>
                    <a:pt x="47" y="158"/>
                  </a:lnTo>
                  <a:lnTo>
                    <a:pt x="33" y="166"/>
                  </a:lnTo>
                  <a:lnTo>
                    <a:pt x="23" y="170"/>
                  </a:lnTo>
                  <a:lnTo>
                    <a:pt x="23" y="170"/>
                  </a:lnTo>
                  <a:lnTo>
                    <a:pt x="23" y="168"/>
                  </a:lnTo>
                  <a:lnTo>
                    <a:pt x="23" y="168"/>
                  </a:lnTo>
                  <a:lnTo>
                    <a:pt x="23" y="167"/>
                  </a:lnTo>
                  <a:lnTo>
                    <a:pt x="23" y="166"/>
                  </a:lnTo>
                  <a:lnTo>
                    <a:pt x="23" y="166"/>
                  </a:lnTo>
                  <a:lnTo>
                    <a:pt x="23" y="165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22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21" y="165"/>
                  </a:lnTo>
                  <a:lnTo>
                    <a:pt x="19" y="165"/>
                  </a:lnTo>
                  <a:lnTo>
                    <a:pt x="19" y="165"/>
                  </a:lnTo>
                  <a:lnTo>
                    <a:pt x="18" y="163"/>
                  </a:lnTo>
                  <a:lnTo>
                    <a:pt x="11" y="146"/>
                  </a:lnTo>
                  <a:lnTo>
                    <a:pt x="6" y="128"/>
                  </a:lnTo>
                  <a:lnTo>
                    <a:pt x="2" y="112"/>
                  </a:lnTo>
                  <a:lnTo>
                    <a:pt x="0" y="97"/>
                  </a:lnTo>
                  <a:lnTo>
                    <a:pt x="2" y="81"/>
                  </a:lnTo>
                  <a:lnTo>
                    <a:pt x="4" y="68"/>
                  </a:lnTo>
                  <a:lnTo>
                    <a:pt x="9" y="56"/>
                  </a:lnTo>
                  <a:lnTo>
                    <a:pt x="17" y="45"/>
                  </a:lnTo>
                  <a:lnTo>
                    <a:pt x="26" y="35"/>
                  </a:lnTo>
                  <a:lnTo>
                    <a:pt x="37" y="26"/>
                  </a:lnTo>
                  <a:lnTo>
                    <a:pt x="48" y="17"/>
                  </a:lnTo>
                  <a:lnTo>
                    <a:pt x="62" y="11"/>
                  </a:lnTo>
                  <a:lnTo>
                    <a:pt x="77" y="6"/>
                  </a:lnTo>
                  <a:lnTo>
                    <a:pt x="95" y="3"/>
                  </a:lnTo>
                  <a:lnTo>
                    <a:pt x="113" y="1"/>
                  </a:lnTo>
                  <a:lnTo>
                    <a:pt x="133" y="0"/>
                  </a:lnTo>
                  <a:lnTo>
                    <a:pt x="143" y="1"/>
                  </a:lnTo>
                  <a:lnTo>
                    <a:pt x="157" y="3"/>
                  </a:lnTo>
                  <a:lnTo>
                    <a:pt x="173" y="7"/>
                  </a:lnTo>
                  <a:lnTo>
                    <a:pt x="189" y="11"/>
                  </a:lnTo>
                  <a:lnTo>
                    <a:pt x="206" y="17"/>
                  </a:lnTo>
                  <a:lnTo>
                    <a:pt x="220" y="23"/>
                  </a:lnTo>
                  <a:lnTo>
                    <a:pt x="225" y="27"/>
                  </a:lnTo>
                  <a:lnTo>
                    <a:pt x="228" y="31"/>
                  </a:lnTo>
                  <a:lnTo>
                    <a:pt x="232" y="35"/>
                  </a:lnTo>
                  <a:lnTo>
                    <a:pt x="234" y="4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5" name="Freeform 33">
              <a:extLst>
                <a:ext uri="{FF2B5EF4-FFF2-40B4-BE49-F238E27FC236}">
                  <a16:creationId xmlns:a16="http://schemas.microsoft.com/office/drawing/2014/main" id="{23C55A61-8A55-447F-A3F6-A6B0EB38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635"/>
              <a:ext cx="104" cy="155"/>
            </a:xfrm>
            <a:custGeom>
              <a:avLst/>
              <a:gdLst>
                <a:gd name="T0" fmla="*/ 102 w 104"/>
                <a:gd name="T1" fmla="*/ 15 h 155"/>
                <a:gd name="T2" fmla="*/ 97 w 104"/>
                <a:gd name="T3" fmla="*/ 29 h 155"/>
                <a:gd name="T4" fmla="*/ 92 w 104"/>
                <a:gd name="T5" fmla="*/ 39 h 155"/>
                <a:gd name="T6" fmla="*/ 85 w 104"/>
                <a:gd name="T7" fmla="*/ 47 h 155"/>
                <a:gd name="T8" fmla="*/ 72 w 104"/>
                <a:gd name="T9" fmla="*/ 54 h 155"/>
                <a:gd name="T10" fmla="*/ 50 w 104"/>
                <a:gd name="T11" fmla="*/ 64 h 155"/>
                <a:gd name="T12" fmla="*/ 38 w 104"/>
                <a:gd name="T13" fmla="*/ 76 h 155"/>
                <a:gd name="T14" fmla="*/ 41 w 104"/>
                <a:gd name="T15" fmla="*/ 85 h 155"/>
                <a:gd name="T16" fmla="*/ 43 w 104"/>
                <a:gd name="T17" fmla="*/ 93 h 155"/>
                <a:gd name="T18" fmla="*/ 46 w 104"/>
                <a:gd name="T19" fmla="*/ 102 h 155"/>
                <a:gd name="T20" fmla="*/ 41 w 104"/>
                <a:gd name="T21" fmla="*/ 114 h 155"/>
                <a:gd name="T22" fmla="*/ 31 w 104"/>
                <a:gd name="T23" fmla="*/ 125 h 155"/>
                <a:gd name="T24" fmla="*/ 21 w 104"/>
                <a:gd name="T25" fmla="*/ 138 h 155"/>
                <a:gd name="T26" fmla="*/ 10 w 104"/>
                <a:gd name="T27" fmla="*/ 149 h 155"/>
                <a:gd name="T28" fmla="*/ 4 w 104"/>
                <a:gd name="T29" fmla="*/ 155 h 155"/>
                <a:gd name="T30" fmla="*/ 3 w 104"/>
                <a:gd name="T31" fmla="*/ 155 h 155"/>
                <a:gd name="T32" fmla="*/ 3 w 104"/>
                <a:gd name="T33" fmla="*/ 155 h 155"/>
                <a:gd name="T34" fmla="*/ 2 w 104"/>
                <a:gd name="T35" fmla="*/ 155 h 155"/>
                <a:gd name="T36" fmla="*/ 5 w 104"/>
                <a:gd name="T37" fmla="*/ 132 h 155"/>
                <a:gd name="T38" fmla="*/ 13 w 104"/>
                <a:gd name="T39" fmla="*/ 93 h 155"/>
                <a:gd name="T40" fmla="*/ 22 w 104"/>
                <a:gd name="T41" fmla="*/ 67 h 155"/>
                <a:gd name="T42" fmla="*/ 31 w 104"/>
                <a:gd name="T43" fmla="*/ 51 h 155"/>
                <a:gd name="T44" fmla="*/ 43 w 104"/>
                <a:gd name="T45" fmla="*/ 37 h 155"/>
                <a:gd name="T46" fmla="*/ 62 w 104"/>
                <a:gd name="T47" fmla="*/ 25 h 155"/>
                <a:gd name="T48" fmla="*/ 76 w 104"/>
                <a:gd name="T49" fmla="*/ 17 h 155"/>
                <a:gd name="T50" fmla="*/ 82 w 104"/>
                <a:gd name="T51" fmla="*/ 10 h 155"/>
                <a:gd name="T52" fmla="*/ 90 w 104"/>
                <a:gd name="T53" fmla="*/ 4 h 155"/>
                <a:gd name="T54" fmla="*/ 99 w 104"/>
                <a:gd name="T55" fmla="*/ 0 h 155"/>
                <a:gd name="T56" fmla="*/ 104 w 104"/>
                <a:gd name="T57" fmla="*/ 1 h 155"/>
                <a:gd name="T58" fmla="*/ 104 w 104"/>
                <a:gd name="T59" fmla="*/ 3 h 155"/>
                <a:gd name="T60" fmla="*/ 104 w 104"/>
                <a:gd name="T61" fmla="*/ 4 h 155"/>
                <a:gd name="T62" fmla="*/ 104 w 104"/>
                <a:gd name="T63" fmla="*/ 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4" h="155">
                  <a:moveTo>
                    <a:pt x="104" y="6"/>
                  </a:moveTo>
                  <a:lnTo>
                    <a:pt x="102" y="15"/>
                  </a:lnTo>
                  <a:lnTo>
                    <a:pt x="100" y="23"/>
                  </a:lnTo>
                  <a:lnTo>
                    <a:pt x="97" y="29"/>
                  </a:lnTo>
                  <a:lnTo>
                    <a:pt x="95" y="34"/>
                  </a:lnTo>
                  <a:lnTo>
                    <a:pt x="92" y="39"/>
                  </a:lnTo>
                  <a:lnTo>
                    <a:pt x="89" y="43"/>
                  </a:lnTo>
                  <a:lnTo>
                    <a:pt x="85" y="47"/>
                  </a:lnTo>
                  <a:lnTo>
                    <a:pt x="81" y="49"/>
                  </a:lnTo>
                  <a:lnTo>
                    <a:pt x="72" y="54"/>
                  </a:lnTo>
                  <a:lnTo>
                    <a:pt x="61" y="59"/>
                  </a:lnTo>
                  <a:lnTo>
                    <a:pt x="50" y="64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41" y="85"/>
                  </a:lnTo>
                  <a:lnTo>
                    <a:pt x="42" y="90"/>
                  </a:lnTo>
                  <a:lnTo>
                    <a:pt x="43" y="93"/>
                  </a:lnTo>
                  <a:lnTo>
                    <a:pt x="44" y="98"/>
                  </a:lnTo>
                  <a:lnTo>
                    <a:pt x="46" y="102"/>
                  </a:lnTo>
                  <a:lnTo>
                    <a:pt x="46" y="107"/>
                  </a:lnTo>
                  <a:lnTo>
                    <a:pt x="41" y="114"/>
                  </a:lnTo>
                  <a:lnTo>
                    <a:pt x="36" y="119"/>
                  </a:lnTo>
                  <a:lnTo>
                    <a:pt x="31" y="125"/>
                  </a:lnTo>
                  <a:lnTo>
                    <a:pt x="26" y="131"/>
                  </a:lnTo>
                  <a:lnTo>
                    <a:pt x="21" y="138"/>
                  </a:lnTo>
                  <a:lnTo>
                    <a:pt x="16" y="143"/>
                  </a:lnTo>
                  <a:lnTo>
                    <a:pt x="10" y="149"/>
                  </a:lnTo>
                  <a:lnTo>
                    <a:pt x="5" y="155"/>
                  </a:lnTo>
                  <a:lnTo>
                    <a:pt x="4" y="155"/>
                  </a:lnTo>
                  <a:lnTo>
                    <a:pt x="4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2" y="155"/>
                  </a:lnTo>
                  <a:lnTo>
                    <a:pt x="2" y="155"/>
                  </a:lnTo>
                  <a:lnTo>
                    <a:pt x="0" y="155"/>
                  </a:lnTo>
                  <a:lnTo>
                    <a:pt x="5" y="132"/>
                  </a:lnTo>
                  <a:lnTo>
                    <a:pt x="9" y="112"/>
                  </a:lnTo>
                  <a:lnTo>
                    <a:pt x="13" y="93"/>
                  </a:lnTo>
                  <a:lnTo>
                    <a:pt x="18" y="75"/>
                  </a:lnTo>
                  <a:lnTo>
                    <a:pt x="22" y="67"/>
                  </a:lnTo>
                  <a:lnTo>
                    <a:pt x="26" y="58"/>
                  </a:lnTo>
                  <a:lnTo>
                    <a:pt x="31" y="51"/>
                  </a:lnTo>
                  <a:lnTo>
                    <a:pt x="37" y="44"/>
                  </a:lnTo>
                  <a:lnTo>
                    <a:pt x="43" y="37"/>
                  </a:lnTo>
                  <a:lnTo>
                    <a:pt x="52" y="30"/>
                  </a:lnTo>
                  <a:lnTo>
                    <a:pt x="62" y="25"/>
                  </a:lnTo>
                  <a:lnTo>
                    <a:pt x="72" y="19"/>
                  </a:lnTo>
                  <a:lnTo>
                    <a:pt x="76" y="17"/>
                  </a:lnTo>
                  <a:lnTo>
                    <a:pt x="79" y="14"/>
                  </a:lnTo>
                  <a:lnTo>
                    <a:pt x="82" y="10"/>
                  </a:lnTo>
                  <a:lnTo>
                    <a:pt x="86" y="8"/>
                  </a:lnTo>
                  <a:lnTo>
                    <a:pt x="90" y="4"/>
                  </a:lnTo>
                  <a:lnTo>
                    <a:pt x="94" y="1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4" y="1"/>
                  </a:lnTo>
                  <a:lnTo>
                    <a:pt x="104" y="1"/>
                  </a:lnTo>
                  <a:lnTo>
                    <a:pt x="104" y="3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5"/>
                  </a:lnTo>
                  <a:lnTo>
                    <a:pt x="104" y="5"/>
                  </a:lnTo>
                  <a:lnTo>
                    <a:pt x="104" y="6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6" name="Freeform 34">
              <a:extLst>
                <a:ext uri="{FF2B5EF4-FFF2-40B4-BE49-F238E27FC236}">
                  <a16:creationId xmlns:a16="http://schemas.microsoft.com/office/drawing/2014/main" id="{15C8CF6E-C628-4E76-A45F-7213D9578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789"/>
              <a:ext cx="63" cy="99"/>
            </a:xfrm>
            <a:custGeom>
              <a:avLst/>
              <a:gdLst>
                <a:gd name="T0" fmla="*/ 61 w 63"/>
                <a:gd name="T1" fmla="*/ 33 h 99"/>
                <a:gd name="T2" fmla="*/ 59 w 63"/>
                <a:gd name="T3" fmla="*/ 43 h 99"/>
                <a:gd name="T4" fmla="*/ 55 w 63"/>
                <a:gd name="T5" fmla="*/ 53 h 99"/>
                <a:gd name="T6" fmla="*/ 51 w 63"/>
                <a:gd name="T7" fmla="*/ 60 h 99"/>
                <a:gd name="T8" fmla="*/ 49 w 63"/>
                <a:gd name="T9" fmla="*/ 65 h 99"/>
                <a:gd name="T10" fmla="*/ 48 w 63"/>
                <a:gd name="T11" fmla="*/ 65 h 99"/>
                <a:gd name="T12" fmla="*/ 46 w 63"/>
                <a:gd name="T13" fmla="*/ 65 h 99"/>
                <a:gd name="T14" fmla="*/ 46 w 63"/>
                <a:gd name="T15" fmla="*/ 65 h 99"/>
                <a:gd name="T16" fmla="*/ 40 w 63"/>
                <a:gd name="T17" fmla="*/ 58 h 99"/>
                <a:gd name="T18" fmla="*/ 36 w 63"/>
                <a:gd name="T19" fmla="*/ 49 h 99"/>
                <a:gd name="T20" fmla="*/ 37 w 63"/>
                <a:gd name="T21" fmla="*/ 43 h 99"/>
                <a:gd name="T22" fmla="*/ 45 w 63"/>
                <a:gd name="T23" fmla="*/ 33 h 99"/>
                <a:gd name="T24" fmla="*/ 48 w 63"/>
                <a:gd name="T25" fmla="*/ 24 h 99"/>
                <a:gd name="T26" fmla="*/ 41 w 63"/>
                <a:gd name="T27" fmla="*/ 28 h 99"/>
                <a:gd name="T28" fmla="*/ 37 w 63"/>
                <a:gd name="T29" fmla="*/ 33 h 99"/>
                <a:gd name="T30" fmla="*/ 34 w 63"/>
                <a:gd name="T31" fmla="*/ 38 h 99"/>
                <a:gd name="T32" fmla="*/ 31 w 63"/>
                <a:gd name="T33" fmla="*/ 39 h 99"/>
                <a:gd name="T34" fmla="*/ 30 w 63"/>
                <a:gd name="T35" fmla="*/ 39 h 99"/>
                <a:gd name="T36" fmla="*/ 29 w 63"/>
                <a:gd name="T37" fmla="*/ 39 h 99"/>
                <a:gd name="T38" fmla="*/ 27 w 63"/>
                <a:gd name="T39" fmla="*/ 39 h 99"/>
                <a:gd name="T40" fmla="*/ 26 w 63"/>
                <a:gd name="T41" fmla="*/ 38 h 99"/>
                <a:gd name="T42" fmla="*/ 24 w 63"/>
                <a:gd name="T43" fmla="*/ 34 h 99"/>
                <a:gd name="T44" fmla="*/ 22 w 63"/>
                <a:gd name="T45" fmla="*/ 31 h 99"/>
                <a:gd name="T46" fmla="*/ 21 w 63"/>
                <a:gd name="T47" fmla="*/ 28 h 99"/>
                <a:gd name="T48" fmla="*/ 16 w 63"/>
                <a:gd name="T49" fmla="*/ 26 h 99"/>
                <a:gd name="T50" fmla="*/ 12 w 63"/>
                <a:gd name="T51" fmla="*/ 28 h 99"/>
                <a:gd name="T52" fmla="*/ 11 w 63"/>
                <a:gd name="T53" fmla="*/ 30 h 99"/>
                <a:gd name="T54" fmla="*/ 11 w 63"/>
                <a:gd name="T55" fmla="*/ 33 h 99"/>
                <a:gd name="T56" fmla="*/ 15 w 63"/>
                <a:gd name="T57" fmla="*/ 36 h 99"/>
                <a:gd name="T58" fmla="*/ 21 w 63"/>
                <a:gd name="T59" fmla="*/ 41 h 99"/>
                <a:gd name="T60" fmla="*/ 21 w 63"/>
                <a:gd name="T61" fmla="*/ 50 h 99"/>
                <a:gd name="T62" fmla="*/ 14 w 63"/>
                <a:gd name="T63" fmla="*/ 60 h 99"/>
                <a:gd name="T64" fmla="*/ 6 w 63"/>
                <a:gd name="T65" fmla="*/ 70 h 99"/>
                <a:gd name="T66" fmla="*/ 6 w 63"/>
                <a:gd name="T67" fmla="*/ 74 h 99"/>
                <a:gd name="T68" fmla="*/ 7 w 63"/>
                <a:gd name="T69" fmla="*/ 74 h 99"/>
                <a:gd name="T70" fmla="*/ 8 w 63"/>
                <a:gd name="T71" fmla="*/ 74 h 99"/>
                <a:gd name="T72" fmla="*/ 10 w 63"/>
                <a:gd name="T73" fmla="*/ 74 h 99"/>
                <a:gd name="T74" fmla="*/ 11 w 63"/>
                <a:gd name="T75" fmla="*/ 73 h 99"/>
                <a:gd name="T76" fmla="*/ 15 w 63"/>
                <a:gd name="T77" fmla="*/ 67 h 99"/>
                <a:gd name="T78" fmla="*/ 20 w 63"/>
                <a:gd name="T79" fmla="*/ 60 h 99"/>
                <a:gd name="T80" fmla="*/ 26 w 63"/>
                <a:gd name="T81" fmla="*/ 55 h 99"/>
                <a:gd name="T82" fmla="*/ 36 w 63"/>
                <a:gd name="T83" fmla="*/ 65 h 99"/>
                <a:gd name="T84" fmla="*/ 40 w 63"/>
                <a:gd name="T85" fmla="*/ 78 h 99"/>
                <a:gd name="T86" fmla="*/ 39 w 63"/>
                <a:gd name="T87" fmla="*/ 86 h 99"/>
                <a:gd name="T88" fmla="*/ 31 w 63"/>
                <a:gd name="T89" fmla="*/ 93 h 99"/>
                <a:gd name="T90" fmla="*/ 15 w 63"/>
                <a:gd name="T91" fmla="*/ 98 h 99"/>
                <a:gd name="T92" fmla="*/ 1 w 63"/>
                <a:gd name="T93" fmla="*/ 93 h 99"/>
                <a:gd name="T94" fmla="*/ 0 w 63"/>
                <a:gd name="T95" fmla="*/ 70 h 99"/>
                <a:gd name="T96" fmla="*/ 1 w 63"/>
                <a:gd name="T97" fmla="*/ 41 h 99"/>
                <a:gd name="T98" fmla="*/ 3 w 63"/>
                <a:gd name="T99" fmla="*/ 18 h 99"/>
                <a:gd name="T100" fmla="*/ 20 w 63"/>
                <a:gd name="T101" fmla="*/ 5 h 99"/>
                <a:gd name="T102" fmla="*/ 35 w 63"/>
                <a:gd name="T103" fmla="*/ 0 h 99"/>
                <a:gd name="T104" fmla="*/ 40 w 63"/>
                <a:gd name="T105" fmla="*/ 2 h 99"/>
                <a:gd name="T106" fmla="*/ 51 w 63"/>
                <a:gd name="T107" fmla="*/ 15 h 99"/>
                <a:gd name="T108" fmla="*/ 63 w 63"/>
                <a:gd name="T109" fmla="*/ 24 h 99"/>
                <a:gd name="T110" fmla="*/ 63 w 63"/>
                <a:gd name="T111" fmla="*/ 25 h 99"/>
                <a:gd name="T112" fmla="*/ 63 w 63"/>
                <a:gd name="T113" fmla="*/ 26 h 99"/>
                <a:gd name="T114" fmla="*/ 63 w 63"/>
                <a:gd name="T115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" h="99">
                  <a:moveTo>
                    <a:pt x="63" y="28"/>
                  </a:moveTo>
                  <a:lnTo>
                    <a:pt x="61" y="33"/>
                  </a:lnTo>
                  <a:lnTo>
                    <a:pt x="60" y="39"/>
                  </a:lnTo>
                  <a:lnTo>
                    <a:pt x="59" y="43"/>
                  </a:lnTo>
                  <a:lnTo>
                    <a:pt x="56" y="48"/>
                  </a:lnTo>
                  <a:lnTo>
                    <a:pt x="55" y="53"/>
                  </a:lnTo>
                  <a:lnTo>
                    <a:pt x="53" y="57"/>
                  </a:lnTo>
                  <a:lnTo>
                    <a:pt x="51" y="60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48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6" y="65"/>
                  </a:lnTo>
                  <a:lnTo>
                    <a:pt x="45" y="65"/>
                  </a:lnTo>
                  <a:lnTo>
                    <a:pt x="40" y="58"/>
                  </a:lnTo>
                  <a:lnTo>
                    <a:pt x="37" y="52"/>
                  </a:lnTo>
                  <a:lnTo>
                    <a:pt x="36" y="49"/>
                  </a:lnTo>
                  <a:lnTo>
                    <a:pt x="36" y="45"/>
                  </a:lnTo>
                  <a:lnTo>
                    <a:pt x="37" y="43"/>
                  </a:lnTo>
                  <a:lnTo>
                    <a:pt x="41" y="39"/>
                  </a:lnTo>
                  <a:lnTo>
                    <a:pt x="45" y="33"/>
                  </a:lnTo>
                  <a:lnTo>
                    <a:pt x="51" y="23"/>
                  </a:lnTo>
                  <a:lnTo>
                    <a:pt x="48" y="24"/>
                  </a:lnTo>
                  <a:lnTo>
                    <a:pt x="45" y="25"/>
                  </a:lnTo>
                  <a:lnTo>
                    <a:pt x="41" y="28"/>
                  </a:lnTo>
                  <a:lnTo>
                    <a:pt x="39" y="30"/>
                  </a:lnTo>
                  <a:lnTo>
                    <a:pt x="37" y="33"/>
                  </a:lnTo>
                  <a:lnTo>
                    <a:pt x="35" y="35"/>
                  </a:lnTo>
                  <a:lnTo>
                    <a:pt x="34" y="38"/>
                  </a:lnTo>
                  <a:lnTo>
                    <a:pt x="32" y="40"/>
                  </a:lnTo>
                  <a:lnTo>
                    <a:pt x="31" y="39"/>
                  </a:lnTo>
                  <a:lnTo>
                    <a:pt x="30" y="39"/>
                  </a:lnTo>
                  <a:lnTo>
                    <a:pt x="30" y="39"/>
                  </a:lnTo>
                  <a:lnTo>
                    <a:pt x="29" y="39"/>
                  </a:lnTo>
                  <a:lnTo>
                    <a:pt x="29" y="39"/>
                  </a:lnTo>
                  <a:lnTo>
                    <a:pt x="27" y="39"/>
                  </a:lnTo>
                  <a:lnTo>
                    <a:pt x="27" y="39"/>
                  </a:lnTo>
                  <a:lnTo>
                    <a:pt x="26" y="39"/>
                  </a:lnTo>
                  <a:lnTo>
                    <a:pt x="26" y="38"/>
                  </a:lnTo>
                  <a:lnTo>
                    <a:pt x="25" y="35"/>
                  </a:lnTo>
                  <a:lnTo>
                    <a:pt x="24" y="34"/>
                  </a:lnTo>
                  <a:lnTo>
                    <a:pt x="24" y="33"/>
                  </a:lnTo>
                  <a:lnTo>
                    <a:pt x="22" y="31"/>
                  </a:lnTo>
                  <a:lnTo>
                    <a:pt x="21" y="30"/>
                  </a:lnTo>
                  <a:lnTo>
                    <a:pt x="21" y="28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11" y="29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15" y="36"/>
                  </a:lnTo>
                  <a:lnTo>
                    <a:pt x="19" y="39"/>
                  </a:lnTo>
                  <a:lnTo>
                    <a:pt x="21" y="41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17" y="55"/>
                  </a:lnTo>
                  <a:lnTo>
                    <a:pt x="14" y="60"/>
                  </a:lnTo>
                  <a:lnTo>
                    <a:pt x="8" y="65"/>
                  </a:lnTo>
                  <a:lnTo>
                    <a:pt x="6" y="70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7" y="74"/>
                  </a:lnTo>
                  <a:lnTo>
                    <a:pt x="7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1" y="73"/>
                  </a:lnTo>
                  <a:lnTo>
                    <a:pt x="12" y="70"/>
                  </a:lnTo>
                  <a:lnTo>
                    <a:pt x="15" y="67"/>
                  </a:lnTo>
                  <a:lnTo>
                    <a:pt x="17" y="64"/>
                  </a:lnTo>
                  <a:lnTo>
                    <a:pt x="20" y="60"/>
                  </a:lnTo>
                  <a:lnTo>
                    <a:pt x="22" y="58"/>
                  </a:lnTo>
                  <a:lnTo>
                    <a:pt x="26" y="55"/>
                  </a:lnTo>
                  <a:lnTo>
                    <a:pt x="29" y="55"/>
                  </a:lnTo>
                  <a:lnTo>
                    <a:pt x="36" y="65"/>
                  </a:lnTo>
                  <a:lnTo>
                    <a:pt x="39" y="74"/>
                  </a:lnTo>
                  <a:lnTo>
                    <a:pt x="40" y="78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6" y="88"/>
                  </a:lnTo>
                  <a:lnTo>
                    <a:pt x="31" y="93"/>
                  </a:lnTo>
                  <a:lnTo>
                    <a:pt x="25" y="97"/>
                  </a:lnTo>
                  <a:lnTo>
                    <a:pt x="15" y="98"/>
                  </a:lnTo>
                  <a:lnTo>
                    <a:pt x="3" y="99"/>
                  </a:lnTo>
                  <a:lnTo>
                    <a:pt x="1" y="93"/>
                  </a:lnTo>
                  <a:lnTo>
                    <a:pt x="0" y="83"/>
                  </a:lnTo>
                  <a:lnTo>
                    <a:pt x="0" y="70"/>
                  </a:lnTo>
                  <a:lnTo>
                    <a:pt x="0" y="55"/>
                  </a:lnTo>
                  <a:lnTo>
                    <a:pt x="1" y="41"/>
                  </a:lnTo>
                  <a:lnTo>
                    <a:pt x="2" y="29"/>
                  </a:lnTo>
                  <a:lnTo>
                    <a:pt x="3" y="18"/>
                  </a:lnTo>
                  <a:lnTo>
                    <a:pt x="3" y="10"/>
                  </a:lnTo>
                  <a:lnTo>
                    <a:pt x="20" y="5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4" y="7"/>
                  </a:lnTo>
                  <a:lnTo>
                    <a:pt x="51" y="15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6"/>
                  </a:lnTo>
                  <a:lnTo>
                    <a:pt x="63" y="28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7" name="Freeform 35">
              <a:extLst>
                <a:ext uri="{FF2B5EF4-FFF2-40B4-BE49-F238E27FC236}">
                  <a16:creationId xmlns:a16="http://schemas.microsoft.com/office/drawing/2014/main" id="{F4F9D8E1-ADFA-4811-BA3B-9BCA02973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1875"/>
              <a:ext cx="34" cy="13"/>
            </a:xfrm>
            <a:custGeom>
              <a:avLst/>
              <a:gdLst>
                <a:gd name="T0" fmla="*/ 34 w 34"/>
                <a:gd name="T1" fmla="*/ 4 h 13"/>
                <a:gd name="T2" fmla="*/ 29 w 34"/>
                <a:gd name="T3" fmla="*/ 6 h 13"/>
                <a:gd name="T4" fmla="*/ 26 w 34"/>
                <a:gd name="T5" fmla="*/ 9 h 13"/>
                <a:gd name="T6" fmla="*/ 20 w 34"/>
                <a:gd name="T7" fmla="*/ 11 h 13"/>
                <a:gd name="T8" fmla="*/ 17 w 34"/>
                <a:gd name="T9" fmla="*/ 11 h 13"/>
                <a:gd name="T10" fmla="*/ 12 w 34"/>
                <a:gd name="T11" fmla="*/ 13 h 13"/>
                <a:gd name="T12" fmla="*/ 8 w 34"/>
                <a:gd name="T13" fmla="*/ 13 h 13"/>
                <a:gd name="T14" fmla="*/ 4 w 34"/>
                <a:gd name="T15" fmla="*/ 13 h 13"/>
                <a:gd name="T16" fmla="*/ 0 w 34"/>
                <a:gd name="T17" fmla="*/ 13 h 13"/>
                <a:gd name="T18" fmla="*/ 0 w 34"/>
                <a:gd name="T19" fmla="*/ 13 h 13"/>
                <a:gd name="T20" fmla="*/ 0 w 34"/>
                <a:gd name="T21" fmla="*/ 13 h 13"/>
                <a:gd name="T22" fmla="*/ 0 w 34"/>
                <a:gd name="T23" fmla="*/ 11 h 13"/>
                <a:gd name="T24" fmla="*/ 0 w 34"/>
                <a:gd name="T25" fmla="*/ 11 h 13"/>
                <a:gd name="T26" fmla="*/ 0 w 34"/>
                <a:gd name="T27" fmla="*/ 11 h 13"/>
                <a:gd name="T28" fmla="*/ 0 w 34"/>
                <a:gd name="T29" fmla="*/ 10 h 13"/>
                <a:gd name="T30" fmla="*/ 0 w 34"/>
                <a:gd name="T31" fmla="*/ 10 h 13"/>
                <a:gd name="T32" fmla="*/ 0 w 34"/>
                <a:gd name="T33" fmla="*/ 9 h 13"/>
                <a:gd name="T34" fmla="*/ 7 w 34"/>
                <a:gd name="T35" fmla="*/ 8 h 13"/>
                <a:gd name="T36" fmla="*/ 12 w 34"/>
                <a:gd name="T37" fmla="*/ 6 h 13"/>
                <a:gd name="T38" fmla="*/ 17 w 34"/>
                <a:gd name="T39" fmla="*/ 5 h 13"/>
                <a:gd name="T40" fmla="*/ 22 w 34"/>
                <a:gd name="T41" fmla="*/ 3 h 13"/>
                <a:gd name="T42" fmla="*/ 26 w 34"/>
                <a:gd name="T43" fmla="*/ 3 h 13"/>
                <a:gd name="T44" fmla="*/ 28 w 34"/>
                <a:gd name="T45" fmla="*/ 1 h 13"/>
                <a:gd name="T46" fmla="*/ 32 w 34"/>
                <a:gd name="T47" fmla="*/ 0 h 13"/>
                <a:gd name="T48" fmla="*/ 34 w 34"/>
                <a:gd name="T49" fmla="*/ 0 h 13"/>
                <a:gd name="T50" fmla="*/ 34 w 34"/>
                <a:gd name="T51" fmla="*/ 1 h 13"/>
                <a:gd name="T52" fmla="*/ 34 w 34"/>
                <a:gd name="T53" fmla="*/ 1 h 13"/>
                <a:gd name="T54" fmla="*/ 34 w 34"/>
                <a:gd name="T55" fmla="*/ 1 h 13"/>
                <a:gd name="T56" fmla="*/ 34 w 34"/>
                <a:gd name="T57" fmla="*/ 3 h 13"/>
                <a:gd name="T58" fmla="*/ 34 w 34"/>
                <a:gd name="T59" fmla="*/ 3 h 13"/>
                <a:gd name="T60" fmla="*/ 34 w 34"/>
                <a:gd name="T61" fmla="*/ 3 h 13"/>
                <a:gd name="T62" fmla="*/ 34 w 34"/>
                <a:gd name="T63" fmla="*/ 3 h 13"/>
                <a:gd name="T64" fmla="*/ 34 w 34"/>
                <a:gd name="T6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13">
                  <a:moveTo>
                    <a:pt x="34" y="4"/>
                  </a:moveTo>
                  <a:lnTo>
                    <a:pt x="29" y="6"/>
                  </a:lnTo>
                  <a:lnTo>
                    <a:pt x="26" y="9"/>
                  </a:lnTo>
                  <a:lnTo>
                    <a:pt x="20" y="11"/>
                  </a:lnTo>
                  <a:lnTo>
                    <a:pt x="17" y="11"/>
                  </a:lnTo>
                  <a:lnTo>
                    <a:pt x="12" y="13"/>
                  </a:lnTo>
                  <a:lnTo>
                    <a:pt x="8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7" y="8"/>
                  </a:lnTo>
                  <a:lnTo>
                    <a:pt x="12" y="6"/>
                  </a:lnTo>
                  <a:lnTo>
                    <a:pt x="17" y="5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8" name="Freeform 36">
              <a:extLst>
                <a:ext uri="{FF2B5EF4-FFF2-40B4-BE49-F238E27FC236}">
                  <a16:creationId xmlns:a16="http://schemas.microsoft.com/office/drawing/2014/main" id="{9191D12E-44AA-4FCC-87D1-9A8507C4A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519"/>
              <a:ext cx="6" cy="8"/>
            </a:xfrm>
            <a:custGeom>
              <a:avLst/>
              <a:gdLst>
                <a:gd name="T0" fmla="*/ 6 w 6"/>
                <a:gd name="T1" fmla="*/ 5 h 8"/>
                <a:gd name="T2" fmla="*/ 5 w 6"/>
                <a:gd name="T3" fmla="*/ 5 h 8"/>
                <a:gd name="T4" fmla="*/ 5 w 6"/>
                <a:gd name="T5" fmla="*/ 5 h 8"/>
                <a:gd name="T6" fmla="*/ 4 w 6"/>
                <a:gd name="T7" fmla="*/ 7 h 8"/>
                <a:gd name="T8" fmla="*/ 3 w 6"/>
                <a:gd name="T9" fmla="*/ 7 h 8"/>
                <a:gd name="T10" fmla="*/ 3 w 6"/>
                <a:gd name="T11" fmla="*/ 7 h 8"/>
                <a:gd name="T12" fmla="*/ 1 w 6"/>
                <a:gd name="T13" fmla="*/ 7 h 8"/>
                <a:gd name="T14" fmla="*/ 0 w 6"/>
                <a:gd name="T15" fmla="*/ 7 h 8"/>
                <a:gd name="T16" fmla="*/ 0 w 6"/>
                <a:gd name="T17" fmla="*/ 8 h 8"/>
                <a:gd name="T18" fmla="*/ 0 w 6"/>
                <a:gd name="T19" fmla="*/ 7 h 8"/>
                <a:gd name="T20" fmla="*/ 0 w 6"/>
                <a:gd name="T21" fmla="*/ 5 h 8"/>
                <a:gd name="T22" fmla="*/ 1 w 6"/>
                <a:gd name="T23" fmla="*/ 5 h 8"/>
                <a:gd name="T24" fmla="*/ 1 w 6"/>
                <a:gd name="T25" fmla="*/ 4 h 8"/>
                <a:gd name="T26" fmla="*/ 1 w 6"/>
                <a:gd name="T27" fmla="*/ 3 h 8"/>
                <a:gd name="T28" fmla="*/ 3 w 6"/>
                <a:gd name="T29" fmla="*/ 2 h 8"/>
                <a:gd name="T30" fmla="*/ 3 w 6"/>
                <a:gd name="T31" fmla="*/ 2 h 8"/>
                <a:gd name="T32" fmla="*/ 3 w 6"/>
                <a:gd name="T33" fmla="*/ 0 h 8"/>
                <a:gd name="T34" fmla="*/ 4 w 6"/>
                <a:gd name="T35" fmla="*/ 0 h 8"/>
                <a:gd name="T36" fmla="*/ 5 w 6"/>
                <a:gd name="T37" fmla="*/ 2 h 8"/>
                <a:gd name="T38" fmla="*/ 5 w 6"/>
                <a:gd name="T39" fmla="*/ 2 h 8"/>
                <a:gd name="T40" fmla="*/ 6 w 6"/>
                <a:gd name="T41" fmla="*/ 3 h 8"/>
                <a:gd name="T42" fmla="*/ 6 w 6"/>
                <a:gd name="T43" fmla="*/ 3 h 8"/>
                <a:gd name="T44" fmla="*/ 6 w 6"/>
                <a:gd name="T45" fmla="*/ 4 h 8"/>
                <a:gd name="T46" fmla="*/ 6 w 6"/>
                <a:gd name="T47" fmla="*/ 4 h 8"/>
                <a:gd name="T48" fmla="*/ 6 w 6"/>
                <a:gd name="T4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89" name="Freeform 37">
              <a:extLst>
                <a:ext uri="{FF2B5EF4-FFF2-40B4-BE49-F238E27FC236}">
                  <a16:creationId xmlns:a16="http://schemas.microsoft.com/office/drawing/2014/main" id="{4828284F-28A9-4FBA-B70B-A4630B039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" y="620"/>
              <a:ext cx="62" cy="40"/>
            </a:xfrm>
            <a:custGeom>
              <a:avLst/>
              <a:gdLst>
                <a:gd name="T0" fmla="*/ 62 w 62"/>
                <a:gd name="T1" fmla="*/ 20 h 40"/>
                <a:gd name="T2" fmla="*/ 56 w 62"/>
                <a:gd name="T3" fmla="*/ 24 h 40"/>
                <a:gd name="T4" fmla="*/ 51 w 62"/>
                <a:gd name="T5" fmla="*/ 27 h 40"/>
                <a:gd name="T6" fmla="*/ 46 w 62"/>
                <a:gd name="T7" fmla="*/ 30 h 40"/>
                <a:gd name="T8" fmla="*/ 43 w 62"/>
                <a:gd name="T9" fmla="*/ 33 h 40"/>
                <a:gd name="T10" fmla="*/ 38 w 62"/>
                <a:gd name="T11" fmla="*/ 35 h 40"/>
                <a:gd name="T12" fmla="*/ 34 w 62"/>
                <a:gd name="T13" fmla="*/ 37 h 40"/>
                <a:gd name="T14" fmla="*/ 29 w 62"/>
                <a:gd name="T15" fmla="*/ 39 h 40"/>
                <a:gd name="T16" fmla="*/ 25 w 62"/>
                <a:gd name="T17" fmla="*/ 40 h 40"/>
                <a:gd name="T18" fmla="*/ 24 w 62"/>
                <a:gd name="T19" fmla="*/ 35 h 40"/>
                <a:gd name="T20" fmla="*/ 21 w 62"/>
                <a:gd name="T21" fmla="*/ 32 h 40"/>
                <a:gd name="T22" fmla="*/ 19 w 62"/>
                <a:gd name="T23" fmla="*/ 28 h 40"/>
                <a:gd name="T24" fmla="*/ 16 w 62"/>
                <a:gd name="T25" fmla="*/ 27 h 40"/>
                <a:gd name="T26" fmla="*/ 12 w 62"/>
                <a:gd name="T27" fmla="*/ 25 h 40"/>
                <a:gd name="T28" fmla="*/ 9 w 62"/>
                <a:gd name="T29" fmla="*/ 24 h 40"/>
                <a:gd name="T30" fmla="*/ 5 w 62"/>
                <a:gd name="T31" fmla="*/ 23 h 40"/>
                <a:gd name="T32" fmla="*/ 0 w 62"/>
                <a:gd name="T33" fmla="*/ 23 h 40"/>
                <a:gd name="T34" fmla="*/ 0 w 62"/>
                <a:gd name="T35" fmla="*/ 20 h 40"/>
                <a:gd name="T36" fmla="*/ 1 w 62"/>
                <a:gd name="T37" fmla="*/ 18 h 40"/>
                <a:gd name="T38" fmla="*/ 1 w 62"/>
                <a:gd name="T39" fmla="*/ 15 h 40"/>
                <a:gd name="T40" fmla="*/ 2 w 62"/>
                <a:gd name="T41" fmla="*/ 13 h 40"/>
                <a:gd name="T42" fmla="*/ 4 w 62"/>
                <a:gd name="T43" fmla="*/ 10 h 40"/>
                <a:gd name="T44" fmla="*/ 5 w 62"/>
                <a:gd name="T45" fmla="*/ 8 h 40"/>
                <a:gd name="T46" fmla="*/ 6 w 62"/>
                <a:gd name="T47" fmla="*/ 4 h 40"/>
                <a:gd name="T48" fmla="*/ 6 w 62"/>
                <a:gd name="T49" fmla="*/ 0 h 40"/>
                <a:gd name="T50" fmla="*/ 11 w 62"/>
                <a:gd name="T51" fmla="*/ 1 h 40"/>
                <a:gd name="T52" fmla="*/ 19 w 62"/>
                <a:gd name="T53" fmla="*/ 3 h 40"/>
                <a:gd name="T54" fmla="*/ 26 w 62"/>
                <a:gd name="T55" fmla="*/ 4 h 40"/>
                <a:gd name="T56" fmla="*/ 35 w 62"/>
                <a:gd name="T57" fmla="*/ 6 h 40"/>
                <a:gd name="T58" fmla="*/ 43 w 62"/>
                <a:gd name="T59" fmla="*/ 9 h 40"/>
                <a:gd name="T60" fmla="*/ 50 w 62"/>
                <a:gd name="T61" fmla="*/ 10 h 40"/>
                <a:gd name="T62" fmla="*/ 56 w 62"/>
                <a:gd name="T63" fmla="*/ 13 h 40"/>
                <a:gd name="T64" fmla="*/ 62 w 62"/>
                <a:gd name="T65" fmla="*/ 15 h 40"/>
                <a:gd name="T66" fmla="*/ 62 w 62"/>
                <a:gd name="T67" fmla="*/ 15 h 40"/>
                <a:gd name="T68" fmla="*/ 62 w 62"/>
                <a:gd name="T69" fmla="*/ 16 h 40"/>
                <a:gd name="T70" fmla="*/ 62 w 62"/>
                <a:gd name="T71" fmla="*/ 16 h 40"/>
                <a:gd name="T72" fmla="*/ 62 w 62"/>
                <a:gd name="T73" fmla="*/ 18 h 40"/>
                <a:gd name="T74" fmla="*/ 62 w 62"/>
                <a:gd name="T75" fmla="*/ 18 h 40"/>
                <a:gd name="T76" fmla="*/ 62 w 62"/>
                <a:gd name="T77" fmla="*/ 19 h 40"/>
                <a:gd name="T78" fmla="*/ 62 w 62"/>
                <a:gd name="T79" fmla="*/ 19 h 40"/>
                <a:gd name="T80" fmla="*/ 62 w 62"/>
                <a:gd name="T8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" h="40">
                  <a:moveTo>
                    <a:pt x="62" y="20"/>
                  </a:moveTo>
                  <a:lnTo>
                    <a:pt x="56" y="24"/>
                  </a:lnTo>
                  <a:lnTo>
                    <a:pt x="51" y="27"/>
                  </a:lnTo>
                  <a:lnTo>
                    <a:pt x="46" y="30"/>
                  </a:lnTo>
                  <a:lnTo>
                    <a:pt x="43" y="33"/>
                  </a:lnTo>
                  <a:lnTo>
                    <a:pt x="38" y="35"/>
                  </a:lnTo>
                  <a:lnTo>
                    <a:pt x="34" y="37"/>
                  </a:lnTo>
                  <a:lnTo>
                    <a:pt x="29" y="39"/>
                  </a:lnTo>
                  <a:lnTo>
                    <a:pt x="25" y="40"/>
                  </a:lnTo>
                  <a:lnTo>
                    <a:pt x="24" y="35"/>
                  </a:lnTo>
                  <a:lnTo>
                    <a:pt x="21" y="32"/>
                  </a:lnTo>
                  <a:lnTo>
                    <a:pt x="19" y="28"/>
                  </a:lnTo>
                  <a:lnTo>
                    <a:pt x="16" y="27"/>
                  </a:lnTo>
                  <a:lnTo>
                    <a:pt x="12" y="25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5" y="8"/>
                  </a:lnTo>
                  <a:lnTo>
                    <a:pt x="6" y="4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3"/>
                  </a:lnTo>
                  <a:lnTo>
                    <a:pt x="26" y="4"/>
                  </a:lnTo>
                  <a:lnTo>
                    <a:pt x="35" y="6"/>
                  </a:lnTo>
                  <a:lnTo>
                    <a:pt x="43" y="9"/>
                  </a:lnTo>
                  <a:lnTo>
                    <a:pt x="50" y="10"/>
                  </a:lnTo>
                  <a:lnTo>
                    <a:pt x="56" y="13"/>
                  </a:lnTo>
                  <a:lnTo>
                    <a:pt x="62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9"/>
                  </a:lnTo>
                  <a:lnTo>
                    <a:pt x="62" y="19"/>
                  </a:lnTo>
                  <a:lnTo>
                    <a:pt x="62" y="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0" name="Freeform 38">
              <a:extLst>
                <a:ext uri="{FF2B5EF4-FFF2-40B4-BE49-F238E27FC236}">
                  <a16:creationId xmlns:a16="http://schemas.microsoft.com/office/drawing/2014/main" id="{593D1264-2B1A-4C3A-9D41-78B682E8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6" y="1743"/>
              <a:ext cx="124" cy="85"/>
            </a:xfrm>
            <a:custGeom>
              <a:avLst/>
              <a:gdLst>
                <a:gd name="T0" fmla="*/ 124 w 124"/>
                <a:gd name="T1" fmla="*/ 16 h 85"/>
                <a:gd name="T2" fmla="*/ 123 w 124"/>
                <a:gd name="T3" fmla="*/ 24 h 85"/>
                <a:gd name="T4" fmla="*/ 120 w 124"/>
                <a:gd name="T5" fmla="*/ 30 h 85"/>
                <a:gd name="T6" fmla="*/ 118 w 124"/>
                <a:gd name="T7" fmla="*/ 35 h 85"/>
                <a:gd name="T8" fmla="*/ 116 w 124"/>
                <a:gd name="T9" fmla="*/ 41 h 85"/>
                <a:gd name="T10" fmla="*/ 113 w 124"/>
                <a:gd name="T11" fmla="*/ 46 h 85"/>
                <a:gd name="T12" fmla="*/ 110 w 124"/>
                <a:gd name="T13" fmla="*/ 51 h 85"/>
                <a:gd name="T14" fmla="*/ 106 w 124"/>
                <a:gd name="T15" fmla="*/ 56 h 85"/>
                <a:gd name="T16" fmla="*/ 102 w 124"/>
                <a:gd name="T17" fmla="*/ 60 h 85"/>
                <a:gd name="T18" fmla="*/ 102 w 124"/>
                <a:gd name="T19" fmla="*/ 61 h 85"/>
                <a:gd name="T20" fmla="*/ 102 w 124"/>
                <a:gd name="T21" fmla="*/ 63 h 85"/>
                <a:gd name="T22" fmla="*/ 102 w 124"/>
                <a:gd name="T23" fmla="*/ 64 h 85"/>
                <a:gd name="T24" fmla="*/ 104 w 124"/>
                <a:gd name="T25" fmla="*/ 65 h 85"/>
                <a:gd name="T26" fmla="*/ 104 w 124"/>
                <a:gd name="T27" fmla="*/ 67 h 85"/>
                <a:gd name="T28" fmla="*/ 104 w 124"/>
                <a:gd name="T29" fmla="*/ 68 h 85"/>
                <a:gd name="T30" fmla="*/ 104 w 124"/>
                <a:gd name="T31" fmla="*/ 68 h 85"/>
                <a:gd name="T32" fmla="*/ 105 w 124"/>
                <a:gd name="T33" fmla="*/ 69 h 85"/>
                <a:gd name="T34" fmla="*/ 92 w 124"/>
                <a:gd name="T35" fmla="*/ 73 h 85"/>
                <a:gd name="T36" fmla="*/ 80 w 124"/>
                <a:gd name="T37" fmla="*/ 77 h 85"/>
                <a:gd name="T38" fmla="*/ 66 w 124"/>
                <a:gd name="T39" fmla="*/ 80 h 85"/>
                <a:gd name="T40" fmla="*/ 52 w 124"/>
                <a:gd name="T41" fmla="*/ 83 h 85"/>
                <a:gd name="T42" fmla="*/ 38 w 124"/>
                <a:gd name="T43" fmla="*/ 84 h 85"/>
                <a:gd name="T44" fmla="*/ 24 w 124"/>
                <a:gd name="T45" fmla="*/ 85 h 85"/>
                <a:gd name="T46" fmla="*/ 12 w 124"/>
                <a:gd name="T47" fmla="*/ 84 h 85"/>
                <a:gd name="T48" fmla="*/ 0 w 124"/>
                <a:gd name="T49" fmla="*/ 80 h 85"/>
                <a:gd name="T50" fmla="*/ 0 w 124"/>
                <a:gd name="T51" fmla="*/ 80 h 85"/>
                <a:gd name="T52" fmla="*/ 0 w 124"/>
                <a:gd name="T53" fmla="*/ 80 h 85"/>
                <a:gd name="T54" fmla="*/ 0 w 124"/>
                <a:gd name="T55" fmla="*/ 79 h 85"/>
                <a:gd name="T56" fmla="*/ 0 w 124"/>
                <a:gd name="T57" fmla="*/ 79 h 85"/>
                <a:gd name="T58" fmla="*/ 0 w 124"/>
                <a:gd name="T59" fmla="*/ 78 h 85"/>
                <a:gd name="T60" fmla="*/ 0 w 124"/>
                <a:gd name="T61" fmla="*/ 78 h 85"/>
                <a:gd name="T62" fmla="*/ 0 w 124"/>
                <a:gd name="T63" fmla="*/ 77 h 85"/>
                <a:gd name="T64" fmla="*/ 0 w 124"/>
                <a:gd name="T65" fmla="*/ 77 h 85"/>
                <a:gd name="T66" fmla="*/ 16 w 124"/>
                <a:gd name="T67" fmla="*/ 72 h 85"/>
                <a:gd name="T68" fmla="*/ 29 w 124"/>
                <a:gd name="T69" fmla="*/ 64 h 85"/>
                <a:gd name="T70" fmla="*/ 43 w 124"/>
                <a:gd name="T71" fmla="*/ 56 h 85"/>
                <a:gd name="T72" fmla="*/ 56 w 124"/>
                <a:gd name="T73" fmla="*/ 46 h 85"/>
                <a:gd name="T74" fmla="*/ 68 w 124"/>
                <a:gd name="T75" fmla="*/ 36 h 85"/>
                <a:gd name="T76" fmla="*/ 81 w 124"/>
                <a:gd name="T77" fmla="*/ 25 h 85"/>
                <a:gd name="T78" fmla="*/ 94 w 124"/>
                <a:gd name="T79" fmla="*/ 12 h 85"/>
                <a:gd name="T80" fmla="*/ 105 w 124"/>
                <a:gd name="T81" fmla="*/ 0 h 85"/>
                <a:gd name="T82" fmla="*/ 107 w 124"/>
                <a:gd name="T83" fmla="*/ 0 h 85"/>
                <a:gd name="T84" fmla="*/ 109 w 124"/>
                <a:gd name="T85" fmla="*/ 0 h 85"/>
                <a:gd name="T86" fmla="*/ 111 w 124"/>
                <a:gd name="T87" fmla="*/ 0 h 85"/>
                <a:gd name="T88" fmla="*/ 113 w 124"/>
                <a:gd name="T89" fmla="*/ 0 h 85"/>
                <a:gd name="T90" fmla="*/ 115 w 124"/>
                <a:gd name="T91" fmla="*/ 0 h 85"/>
                <a:gd name="T92" fmla="*/ 116 w 124"/>
                <a:gd name="T93" fmla="*/ 0 h 85"/>
                <a:gd name="T94" fmla="*/ 119 w 124"/>
                <a:gd name="T95" fmla="*/ 0 h 85"/>
                <a:gd name="T96" fmla="*/ 120 w 124"/>
                <a:gd name="T97" fmla="*/ 0 h 85"/>
                <a:gd name="T98" fmla="*/ 121 w 124"/>
                <a:gd name="T99" fmla="*/ 1 h 85"/>
                <a:gd name="T100" fmla="*/ 123 w 124"/>
                <a:gd name="T101" fmla="*/ 4 h 85"/>
                <a:gd name="T102" fmla="*/ 124 w 124"/>
                <a:gd name="T103" fmla="*/ 6 h 85"/>
                <a:gd name="T104" fmla="*/ 124 w 124"/>
                <a:gd name="T105" fmla="*/ 9 h 85"/>
                <a:gd name="T106" fmla="*/ 124 w 124"/>
                <a:gd name="T107" fmla="*/ 11 h 85"/>
                <a:gd name="T108" fmla="*/ 124 w 124"/>
                <a:gd name="T109" fmla="*/ 12 h 85"/>
                <a:gd name="T110" fmla="*/ 124 w 124"/>
                <a:gd name="T111" fmla="*/ 15 h 85"/>
                <a:gd name="T112" fmla="*/ 124 w 124"/>
                <a:gd name="T113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4" h="85">
                  <a:moveTo>
                    <a:pt x="124" y="16"/>
                  </a:moveTo>
                  <a:lnTo>
                    <a:pt x="123" y="24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41"/>
                  </a:lnTo>
                  <a:lnTo>
                    <a:pt x="113" y="46"/>
                  </a:lnTo>
                  <a:lnTo>
                    <a:pt x="110" y="51"/>
                  </a:lnTo>
                  <a:lnTo>
                    <a:pt x="106" y="56"/>
                  </a:lnTo>
                  <a:lnTo>
                    <a:pt x="102" y="60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2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8"/>
                  </a:lnTo>
                  <a:lnTo>
                    <a:pt x="104" y="68"/>
                  </a:lnTo>
                  <a:lnTo>
                    <a:pt x="105" y="69"/>
                  </a:lnTo>
                  <a:lnTo>
                    <a:pt x="92" y="73"/>
                  </a:lnTo>
                  <a:lnTo>
                    <a:pt x="80" y="77"/>
                  </a:lnTo>
                  <a:lnTo>
                    <a:pt x="66" y="80"/>
                  </a:lnTo>
                  <a:lnTo>
                    <a:pt x="52" y="83"/>
                  </a:lnTo>
                  <a:lnTo>
                    <a:pt x="38" y="84"/>
                  </a:lnTo>
                  <a:lnTo>
                    <a:pt x="24" y="85"/>
                  </a:lnTo>
                  <a:lnTo>
                    <a:pt x="12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6" y="72"/>
                  </a:lnTo>
                  <a:lnTo>
                    <a:pt x="29" y="64"/>
                  </a:lnTo>
                  <a:lnTo>
                    <a:pt x="43" y="56"/>
                  </a:lnTo>
                  <a:lnTo>
                    <a:pt x="56" y="46"/>
                  </a:lnTo>
                  <a:lnTo>
                    <a:pt x="68" y="36"/>
                  </a:lnTo>
                  <a:lnTo>
                    <a:pt x="81" y="25"/>
                  </a:lnTo>
                  <a:lnTo>
                    <a:pt x="94" y="12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3" y="4"/>
                  </a:lnTo>
                  <a:lnTo>
                    <a:pt x="124" y="6"/>
                  </a:lnTo>
                  <a:lnTo>
                    <a:pt x="124" y="9"/>
                  </a:lnTo>
                  <a:lnTo>
                    <a:pt x="124" y="11"/>
                  </a:lnTo>
                  <a:lnTo>
                    <a:pt x="124" y="12"/>
                  </a:lnTo>
                  <a:lnTo>
                    <a:pt x="124" y="15"/>
                  </a:lnTo>
                  <a:lnTo>
                    <a:pt x="124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1" name="Freeform 39">
              <a:extLst>
                <a:ext uri="{FF2B5EF4-FFF2-40B4-BE49-F238E27FC236}">
                  <a16:creationId xmlns:a16="http://schemas.microsoft.com/office/drawing/2014/main" id="{33FFFFAD-C5BE-4475-A5FF-26BB1F96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2" y="514"/>
              <a:ext cx="12" cy="9"/>
            </a:xfrm>
            <a:custGeom>
              <a:avLst/>
              <a:gdLst>
                <a:gd name="T0" fmla="*/ 12 w 12"/>
                <a:gd name="T1" fmla="*/ 5 h 9"/>
                <a:gd name="T2" fmla="*/ 10 w 12"/>
                <a:gd name="T3" fmla="*/ 7 h 9"/>
                <a:gd name="T4" fmla="*/ 9 w 12"/>
                <a:gd name="T5" fmla="*/ 8 h 9"/>
                <a:gd name="T6" fmla="*/ 8 w 12"/>
                <a:gd name="T7" fmla="*/ 9 h 9"/>
                <a:gd name="T8" fmla="*/ 7 w 12"/>
                <a:gd name="T9" fmla="*/ 9 h 9"/>
                <a:gd name="T10" fmla="*/ 5 w 12"/>
                <a:gd name="T11" fmla="*/ 9 h 9"/>
                <a:gd name="T12" fmla="*/ 5 w 12"/>
                <a:gd name="T13" fmla="*/ 9 h 9"/>
                <a:gd name="T14" fmla="*/ 4 w 12"/>
                <a:gd name="T15" fmla="*/ 9 h 9"/>
                <a:gd name="T16" fmla="*/ 3 w 12"/>
                <a:gd name="T17" fmla="*/ 9 h 9"/>
                <a:gd name="T18" fmla="*/ 3 w 12"/>
                <a:gd name="T19" fmla="*/ 9 h 9"/>
                <a:gd name="T20" fmla="*/ 3 w 12"/>
                <a:gd name="T21" fmla="*/ 8 h 9"/>
                <a:gd name="T22" fmla="*/ 3 w 12"/>
                <a:gd name="T23" fmla="*/ 8 h 9"/>
                <a:gd name="T24" fmla="*/ 1 w 12"/>
                <a:gd name="T25" fmla="*/ 7 h 9"/>
                <a:gd name="T26" fmla="*/ 1 w 12"/>
                <a:gd name="T27" fmla="*/ 5 h 9"/>
                <a:gd name="T28" fmla="*/ 1 w 12"/>
                <a:gd name="T29" fmla="*/ 5 h 9"/>
                <a:gd name="T30" fmla="*/ 1 w 12"/>
                <a:gd name="T31" fmla="*/ 4 h 9"/>
                <a:gd name="T32" fmla="*/ 0 w 12"/>
                <a:gd name="T33" fmla="*/ 4 h 9"/>
                <a:gd name="T34" fmla="*/ 1 w 12"/>
                <a:gd name="T35" fmla="*/ 3 h 9"/>
                <a:gd name="T36" fmla="*/ 4 w 12"/>
                <a:gd name="T37" fmla="*/ 1 h 9"/>
                <a:gd name="T38" fmla="*/ 5 w 12"/>
                <a:gd name="T39" fmla="*/ 0 h 9"/>
                <a:gd name="T40" fmla="*/ 7 w 12"/>
                <a:gd name="T41" fmla="*/ 0 h 9"/>
                <a:gd name="T42" fmla="*/ 9 w 12"/>
                <a:gd name="T43" fmla="*/ 0 h 9"/>
                <a:gd name="T44" fmla="*/ 10 w 12"/>
                <a:gd name="T45" fmla="*/ 1 h 9"/>
                <a:gd name="T46" fmla="*/ 10 w 12"/>
                <a:gd name="T47" fmla="*/ 3 h 9"/>
                <a:gd name="T48" fmla="*/ 12 w 12"/>
                <a:gd name="T4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9">
                  <a:moveTo>
                    <a:pt x="12" y="5"/>
                  </a:moveTo>
                  <a:lnTo>
                    <a:pt x="10" y="7"/>
                  </a:lnTo>
                  <a:lnTo>
                    <a:pt x="9" y="8"/>
                  </a:lnTo>
                  <a:lnTo>
                    <a:pt x="8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2" name="Freeform 40">
              <a:extLst>
                <a:ext uri="{FF2B5EF4-FFF2-40B4-BE49-F238E27FC236}">
                  <a16:creationId xmlns:a16="http://schemas.microsoft.com/office/drawing/2014/main" id="{E6A04EAA-CFCF-4C0C-851B-9FEB6E530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0" y="1477"/>
              <a:ext cx="100" cy="302"/>
            </a:xfrm>
            <a:custGeom>
              <a:avLst/>
              <a:gdLst>
                <a:gd name="T0" fmla="*/ 100 w 100"/>
                <a:gd name="T1" fmla="*/ 247 h 302"/>
                <a:gd name="T2" fmla="*/ 92 w 100"/>
                <a:gd name="T3" fmla="*/ 254 h 302"/>
                <a:gd name="T4" fmla="*/ 85 w 100"/>
                <a:gd name="T5" fmla="*/ 262 h 302"/>
                <a:gd name="T6" fmla="*/ 76 w 100"/>
                <a:gd name="T7" fmla="*/ 270 h 302"/>
                <a:gd name="T8" fmla="*/ 68 w 100"/>
                <a:gd name="T9" fmla="*/ 278 h 302"/>
                <a:gd name="T10" fmla="*/ 59 w 100"/>
                <a:gd name="T11" fmla="*/ 286 h 302"/>
                <a:gd name="T12" fmla="*/ 52 w 100"/>
                <a:gd name="T13" fmla="*/ 293 h 302"/>
                <a:gd name="T14" fmla="*/ 44 w 100"/>
                <a:gd name="T15" fmla="*/ 298 h 302"/>
                <a:gd name="T16" fmla="*/ 38 w 100"/>
                <a:gd name="T17" fmla="*/ 302 h 302"/>
                <a:gd name="T18" fmla="*/ 38 w 100"/>
                <a:gd name="T19" fmla="*/ 292 h 302"/>
                <a:gd name="T20" fmla="*/ 39 w 100"/>
                <a:gd name="T21" fmla="*/ 282 h 302"/>
                <a:gd name="T22" fmla="*/ 39 w 100"/>
                <a:gd name="T23" fmla="*/ 275 h 302"/>
                <a:gd name="T24" fmla="*/ 37 w 100"/>
                <a:gd name="T25" fmla="*/ 270 h 302"/>
                <a:gd name="T26" fmla="*/ 36 w 100"/>
                <a:gd name="T27" fmla="*/ 267 h 302"/>
                <a:gd name="T28" fmla="*/ 33 w 100"/>
                <a:gd name="T29" fmla="*/ 266 h 302"/>
                <a:gd name="T30" fmla="*/ 31 w 100"/>
                <a:gd name="T31" fmla="*/ 264 h 302"/>
                <a:gd name="T32" fmla="*/ 27 w 100"/>
                <a:gd name="T33" fmla="*/ 263 h 302"/>
                <a:gd name="T34" fmla="*/ 18 w 100"/>
                <a:gd name="T35" fmla="*/ 263 h 302"/>
                <a:gd name="T36" fmla="*/ 4 w 100"/>
                <a:gd name="T37" fmla="*/ 263 h 302"/>
                <a:gd name="T38" fmla="*/ 4 w 100"/>
                <a:gd name="T39" fmla="*/ 232 h 302"/>
                <a:gd name="T40" fmla="*/ 3 w 100"/>
                <a:gd name="T41" fmla="*/ 200 h 302"/>
                <a:gd name="T42" fmla="*/ 3 w 100"/>
                <a:gd name="T43" fmla="*/ 169 h 302"/>
                <a:gd name="T44" fmla="*/ 2 w 100"/>
                <a:gd name="T45" fmla="*/ 136 h 302"/>
                <a:gd name="T46" fmla="*/ 0 w 100"/>
                <a:gd name="T47" fmla="*/ 103 h 302"/>
                <a:gd name="T48" fmla="*/ 0 w 100"/>
                <a:gd name="T49" fmla="*/ 72 h 302"/>
                <a:gd name="T50" fmla="*/ 0 w 100"/>
                <a:gd name="T51" fmla="*/ 39 h 302"/>
                <a:gd name="T52" fmla="*/ 0 w 100"/>
                <a:gd name="T53" fmla="*/ 5 h 302"/>
                <a:gd name="T54" fmla="*/ 12 w 100"/>
                <a:gd name="T55" fmla="*/ 5 h 302"/>
                <a:gd name="T56" fmla="*/ 22 w 100"/>
                <a:gd name="T57" fmla="*/ 5 h 302"/>
                <a:gd name="T58" fmla="*/ 32 w 100"/>
                <a:gd name="T59" fmla="*/ 4 h 302"/>
                <a:gd name="T60" fmla="*/ 42 w 100"/>
                <a:gd name="T61" fmla="*/ 2 h 302"/>
                <a:gd name="T62" fmla="*/ 52 w 100"/>
                <a:gd name="T63" fmla="*/ 1 h 302"/>
                <a:gd name="T64" fmla="*/ 62 w 100"/>
                <a:gd name="T65" fmla="*/ 0 h 302"/>
                <a:gd name="T66" fmla="*/ 73 w 100"/>
                <a:gd name="T67" fmla="*/ 0 h 302"/>
                <a:gd name="T68" fmla="*/ 83 w 100"/>
                <a:gd name="T69" fmla="*/ 0 h 302"/>
                <a:gd name="T70" fmla="*/ 85 w 100"/>
                <a:gd name="T71" fmla="*/ 1 h 302"/>
                <a:gd name="T72" fmla="*/ 85 w 100"/>
                <a:gd name="T73" fmla="*/ 4 h 302"/>
                <a:gd name="T74" fmla="*/ 85 w 100"/>
                <a:gd name="T75" fmla="*/ 6 h 302"/>
                <a:gd name="T76" fmla="*/ 83 w 100"/>
                <a:gd name="T77" fmla="*/ 9 h 302"/>
                <a:gd name="T78" fmla="*/ 82 w 100"/>
                <a:gd name="T79" fmla="*/ 11 h 302"/>
                <a:gd name="T80" fmla="*/ 81 w 100"/>
                <a:gd name="T81" fmla="*/ 14 h 302"/>
                <a:gd name="T82" fmla="*/ 80 w 100"/>
                <a:gd name="T83" fmla="*/ 15 h 302"/>
                <a:gd name="T84" fmla="*/ 80 w 100"/>
                <a:gd name="T85" fmla="*/ 15 h 302"/>
                <a:gd name="T86" fmla="*/ 86 w 100"/>
                <a:gd name="T87" fmla="*/ 45 h 302"/>
                <a:gd name="T88" fmla="*/ 90 w 100"/>
                <a:gd name="T89" fmla="*/ 74 h 302"/>
                <a:gd name="T90" fmla="*/ 93 w 100"/>
                <a:gd name="T91" fmla="*/ 102 h 302"/>
                <a:gd name="T92" fmla="*/ 96 w 100"/>
                <a:gd name="T93" fmla="*/ 131 h 302"/>
                <a:gd name="T94" fmla="*/ 97 w 100"/>
                <a:gd name="T95" fmla="*/ 160 h 302"/>
                <a:gd name="T96" fmla="*/ 99 w 100"/>
                <a:gd name="T97" fmla="*/ 189 h 302"/>
                <a:gd name="T98" fmla="*/ 100 w 100"/>
                <a:gd name="T99" fmla="*/ 218 h 302"/>
                <a:gd name="T100" fmla="*/ 100 w 100"/>
                <a:gd name="T101" fmla="*/ 2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302">
                  <a:moveTo>
                    <a:pt x="100" y="247"/>
                  </a:moveTo>
                  <a:lnTo>
                    <a:pt x="92" y="254"/>
                  </a:lnTo>
                  <a:lnTo>
                    <a:pt x="85" y="262"/>
                  </a:lnTo>
                  <a:lnTo>
                    <a:pt x="76" y="270"/>
                  </a:lnTo>
                  <a:lnTo>
                    <a:pt x="68" y="278"/>
                  </a:lnTo>
                  <a:lnTo>
                    <a:pt x="59" y="286"/>
                  </a:lnTo>
                  <a:lnTo>
                    <a:pt x="52" y="293"/>
                  </a:lnTo>
                  <a:lnTo>
                    <a:pt x="44" y="298"/>
                  </a:lnTo>
                  <a:lnTo>
                    <a:pt x="38" y="302"/>
                  </a:lnTo>
                  <a:lnTo>
                    <a:pt x="38" y="292"/>
                  </a:lnTo>
                  <a:lnTo>
                    <a:pt x="39" y="282"/>
                  </a:lnTo>
                  <a:lnTo>
                    <a:pt x="39" y="275"/>
                  </a:lnTo>
                  <a:lnTo>
                    <a:pt x="37" y="270"/>
                  </a:lnTo>
                  <a:lnTo>
                    <a:pt x="36" y="267"/>
                  </a:lnTo>
                  <a:lnTo>
                    <a:pt x="33" y="266"/>
                  </a:lnTo>
                  <a:lnTo>
                    <a:pt x="31" y="264"/>
                  </a:lnTo>
                  <a:lnTo>
                    <a:pt x="27" y="263"/>
                  </a:lnTo>
                  <a:lnTo>
                    <a:pt x="18" y="263"/>
                  </a:lnTo>
                  <a:lnTo>
                    <a:pt x="4" y="263"/>
                  </a:lnTo>
                  <a:lnTo>
                    <a:pt x="4" y="232"/>
                  </a:lnTo>
                  <a:lnTo>
                    <a:pt x="3" y="200"/>
                  </a:lnTo>
                  <a:lnTo>
                    <a:pt x="3" y="169"/>
                  </a:lnTo>
                  <a:lnTo>
                    <a:pt x="2" y="136"/>
                  </a:lnTo>
                  <a:lnTo>
                    <a:pt x="0" y="103"/>
                  </a:lnTo>
                  <a:lnTo>
                    <a:pt x="0" y="72"/>
                  </a:lnTo>
                  <a:lnTo>
                    <a:pt x="0" y="39"/>
                  </a:lnTo>
                  <a:lnTo>
                    <a:pt x="0" y="5"/>
                  </a:lnTo>
                  <a:lnTo>
                    <a:pt x="12" y="5"/>
                  </a:lnTo>
                  <a:lnTo>
                    <a:pt x="22" y="5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1"/>
                  </a:lnTo>
                  <a:lnTo>
                    <a:pt x="62" y="0"/>
                  </a:lnTo>
                  <a:lnTo>
                    <a:pt x="73" y="0"/>
                  </a:lnTo>
                  <a:lnTo>
                    <a:pt x="83" y="0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3" y="9"/>
                  </a:lnTo>
                  <a:lnTo>
                    <a:pt x="82" y="11"/>
                  </a:lnTo>
                  <a:lnTo>
                    <a:pt x="81" y="14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6" y="45"/>
                  </a:lnTo>
                  <a:lnTo>
                    <a:pt x="90" y="74"/>
                  </a:lnTo>
                  <a:lnTo>
                    <a:pt x="93" y="102"/>
                  </a:lnTo>
                  <a:lnTo>
                    <a:pt x="96" y="131"/>
                  </a:lnTo>
                  <a:lnTo>
                    <a:pt x="97" y="160"/>
                  </a:lnTo>
                  <a:lnTo>
                    <a:pt x="99" y="189"/>
                  </a:lnTo>
                  <a:lnTo>
                    <a:pt x="100" y="218"/>
                  </a:lnTo>
                  <a:lnTo>
                    <a:pt x="100" y="247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3" name="Freeform 41">
              <a:extLst>
                <a:ext uri="{FF2B5EF4-FFF2-40B4-BE49-F238E27FC236}">
                  <a16:creationId xmlns:a16="http://schemas.microsoft.com/office/drawing/2014/main" id="{2294EA94-8593-428C-ABD2-F4D6FBBB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551"/>
              <a:ext cx="10" cy="9"/>
            </a:xfrm>
            <a:custGeom>
              <a:avLst/>
              <a:gdLst>
                <a:gd name="T0" fmla="*/ 10 w 10"/>
                <a:gd name="T1" fmla="*/ 5 h 9"/>
                <a:gd name="T2" fmla="*/ 9 w 10"/>
                <a:gd name="T3" fmla="*/ 6 h 9"/>
                <a:gd name="T4" fmla="*/ 8 w 10"/>
                <a:gd name="T5" fmla="*/ 7 h 9"/>
                <a:gd name="T6" fmla="*/ 6 w 10"/>
                <a:gd name="T7" fmla="*/ 7 h 9"/>
                <a:gd name="T8" fmla="*/ 5 w 10"/>
                <a:gd name="T9" fmla="*/ 7 h 9"/>
                <a:gd name="T10" fmla="*/ 4 w 10"/>
                <a:gd name="T11" fmla="*/ 7 h 9"/>
                <a:gd name="T12" fmla="*/ 3 w 10"/>
                <a:gd name="T13" fmla="*/ 7 h 9"/>
                <a:gd name="T14" fmla="*/ 1 w 10"/>
                <a:gd name="T15" fmla="*/ 7 h 9"/>
                <a:gd name="T16" fmla="*/ 0 w 10"/>
                <a:gd name="T17" fmla="*/ 9 h 9"/>
                <a:gd name="T18" fmla="*/ 0 w 10"/>
                <a:gd name="T19" fmla="*/ 6 h 9"/>
                <a:gd name="T20" fmla="*/ 0 w 10"/>
                <a:gd name="T21" fmla="*/ 4 h 9"/>
                <a:gd name="T22" fmla="*/ 0 w 10"/>
                <a:gd name="T23" fmla="*/ 2 h 9"/>
                <a:gd name="T24" fmla="*/ 0 w 10"/>
                <a:gd name="T25" fmla="*/ 1 h 9"/>
                <a:gd name="T26" fmla="*/ 1 w 10"/>
                <a:gd name="T27" fmla="*/ 0 h 9"/>
                <a:gd name="T28" fmla="*/ 3 w 10"/>
                <a:gd name="T29" fmla="*/ 0 h 9"/>
                <a:gd name="T30" fmla="*/ 6 w 10"/>
                <a:gd name="T31" fmla="*/ 0 h 9"/>
                <a:gd name="T32" fmla="*/ 10 w 10"/>
                <a:gd name="T33" fmla="*/ 0 h 9"/>
                <a:gd name="T34" fmla="*/ 10 w 10"/>
                <a:gd name="T35" fmla="*/ 0 h 9"/>
                <a:gd name="T36" fmla="*/ 10 w 10"/>
                <a:gd name="T37" fmla="*/ 1 h 9"/>
                <a:gd name="T38" fmla="*/ 10 w 10"/>
                <a:gd name="T39" fmla="*/ 2 h 9"/>
                <a:gd name="T40" fmla="*/ 10 w 10"/>
                <a:gd name="T41" fmla="*/ 2 h 9"/>
                <a:gd name="T42" fmla="*/ 10 w 10"/>
                <a:gd name="T43" fmla="*/ 2 h 9"/>
                <a:gd name="T44" fmla="*/ 10 w 10"/>
                <a:gd name="T45" fmla="*/ 4 h 9"/>
                <a:gd name="T46" fmla="*/ 10 w 10"/>
                <a:gd name="T47" fmla="*/ 4 h 9"/>
                <a:gd name="T48" fmla="*/ 10 w 10"/>
                <a:gd name="T4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9" y="6"/>
                  </a:lnTo>
                  <a:lnTo>
                    <a:pt x="8" y="7"/>
                  </a:lnTo>
                  <a:lnTo>
                    <a:pt x="6" y="7"/>
                  </a:ln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4" name="Freeform 42">
              <a:extLst>
                <a:ext uri="{FF2B5EF4-FFF2-40B4-BE49-F238E27FC236}">
                  <a16:creationId xmlns:a16="http://schemas.microsoft.com/office/drawing/2014/main" id="{82962B12-7A06-404E-8177-DA105A1AA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1454"/>
              <a:ext cx="85" cy="23"/>
            </a:xfrm>
            <a:custGeom>
              <a:avLst/>
              <a:gdLst>
                <a:gd name="T0" fmla="*/ 85 w 85"/>
                <a:gd name="T1" fmla="*/ 10 h 23"/>
                <a:gd name="T2" fmla="*/ 74 w 85"/>
                <a:gd name="T3" fmla="*/ 13 h 23"/>
                <a:gd name="T4" fmla="*/ 61 w 85"/>
                <a:gd name="T5" fmla="*/ 17 h 23"/>
                <a:gd name="T6" fmla="*/ 49 w 85"/>
                <a:gd name="T7" fmla="*/ 20 h 23"/>
                <a:gd name="T8" fmla="*/ 35 w 85"/>
                <a:gd name="T9" fmla="*/ 22 h 23"/>
                <a:gd name="T10" fmla="*/ 29 w 85"/>
                <a:gd name="T11" fmla="*/ 23 h 23"/>
                <a:gd name="T12" fmla="*/ 24 w 85"/>
                <a:gd name="T13" fmla="*/ 22 h 23"/>
                <a:gd name="T14" fmla="*/ 17 w 85"/>
                <a:gd name="T15" fmla="*/ 22 h 23"/>
                <a:gd name="T16" fmla="*/ 12 w 85"/>
                <a:gd name="T17" fmla="*/ 20 h 23"/>
                <a:gd name="T18" fmla="*/ 9 w 85"/>
                <a:gd name="T19" fmla="*/ 18 h 23"/>
                <a:gd name="T20" fmla="*/ 5 w 85"/>
                <a:gd name="T21" fmla="*/ 14 h 23"/>
                <a:gd name="T22" fmla="*/ 2 w 85"/>
                <a:gd name="T23" fmla="*/ 10 h 23"/>
                <a:gd name="T24" fmla="*/ 0 w 85"/>
                <a:gd name="T25" fmla="*/ 4 h 23"/>
                <a:gd name="T26" fmla="*/ 11 w 85"/>
                <a:gd name="T27" fmla="*/ 4 h 23"/>
                <a:gd name="T28" fmla="*/ 21 w 85"/>
                <a:gd name="T29" fmla="*/ 4 h 23"/>
                <a:gd name="T30" fmla="*/ 31 w 85"/>
                <a:gd name="T31" fmla="*/ 4 h 23"/>
                <a:gd name="T32" fmla="*/ 41 w 85"/>
                <a:gd name="T33" fmla="*/ 3 h 23"/>
                <a:gd name="T34" fmla="*/ 51 w 85"/>
                <a:gd name="T35" fmla="*/ 1 h 23"/>
                <a:gd name="T36" fmla="*/ 61 w 85"/>
                <a:gd name="T37" fmla="*/ 0 h 23"/>
                <a:gd name="T38" fmla="*/ 72 w 85"/>
                <a:gd name="T39" fmla="*/ 0 h 23"/>
                <a:gd name="T40" fmla="*/ 82 w 85"/>
                <a:gd name="T41" fmla="*/ 0 h 23"/>
                <a:gd name="T42" fmla="*/ 83 w 85"/>
                <a:gd name="T43" fmla="*/ 0 h 23"/>
                <a:gd name="T44" fmla="*/ 83 w 85"/>
                <a:gd name="T45" fmla="*/ 1 h 23"/>
                <a:gd name="T46" fmla="*/ 84 w 85"/>
                <a:gd name="T47" fmla="*/ 1 h 23"/>
                <a:gd name="T48" fmla="*/ 84 w 85"/>
                <a:gd name="T49" fmla="*/ 3 h 23"/>
                <a:gd name="T50" fmla="*/ 84 w 85"/>
                <a:gd name="T51" fmla="*/ 4 h 23"/>
                <a:gd name="T52" fmla="*/ 84 w 85"/>
                <a:gd name="T53" fmla="*/ 5 h 23"/>
                <a:gd name="T54" fmla="*/ 85 w 85"/>
                <a:gd name="T55" fmla="*/ 8 h 23"/>
                <a:gd name="T56" fmla="*/ 85 w 85"/>
                <a:gd name="T57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23">
                  <a:moveTo>
                    <a:pt x="85" y="10"/>
                  </a:moveTo>
                  <a:lnTo>
                    <a:pt x="74" y="13"/>
                  </a:lnTo>
                  <a:lnTo>
                    <a:pt x="61" y="17"/>
                  </a:lnTo>
                  <a:lnTo>
                    <a:pt x="49" y="20"/>
                  </a:lnTo>
                  <a:lnTo>
                    <a:pt x="35" y="22"/>
                  </a:lnTo>
                  <a:lnTo>
                    <a:pt x="29" y="23"/>
                  </a:lnTo>
                  <a:lnTo>
                    <a:pt x="24" y="22"/>
                  </a:lnTo>
                  <a:lnTo>
                    <a:pt x="17" y="22"/>
                  </a:lnTo>
                  <a:lnTo>
                    <a:pt x="12" y="20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0"/>
                  </a:lnTo>
                  <a:lnTo>
                    <a:pt x="0" y="4"/>
                  </a:lnTo>
                  <a:lnTo>
                    <a:pt x="11" y="4"/>
                  </a:lnTo>
                  <a:lnTo>
                    <a:pt x="21" y="4"/>
                  </a:lnTo>
                  <a:lnTo>
                    <a:pt x="31" y="4"/>
                  </a:lnTo>
                  <a:lnTo>
                    <a:pt x="41" y="3"/>
                  </a:lnTo>
                  <a:lnTo>
                    <a:pt x="51" y="1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1"/>
                  </a:lnTo>
                  <a:lnTo>
                    <a:pt x="84" y="1"/>
                  </a:lnTo>
                  <a:lnTo>
                    <a:pt x="84" y="3"/>
                  </a:lnTo>
                  <a:lnTo>
                    <a:pt x="84" y="4"/>
                  </a:lnTo>
                  <a:lnTo>
                    <a:pt x="84" y="5"/>
                  </a:lnTo>
                  <a:lnTo>
                    <a:pt x="85" y="8"/>
                  </a:lnTo>
                  <a:lnTo>
                    <a:pt x="85" y="10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5" name="Freeform 43">
              <a:extLst>
                <a:ext uri="{FF2B5EF4-FFF2-40B4-BE49-F238E27FC236}">
                  <a16:creationId xmlns:a16="http://schemas.microsoft.com/office/drawing/2014/main" id="{1156C6E4-825A-4145-A7FA-E7A46B910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9" y="644"/>
              <a:ext cx="31" cy="55"/>
            </a:xfrm>
            <a:custGeom>
              <a:avLst/>
              <a:gdLst>
                <a:gd name="T0" fmla="*/ 31 w 31"/>
                <a:gd name="T1" fmla="*/ 23 h 55"/>
                <a:gd name="T2" fmla="*/ 27 w 31"/>
                <a:gd name="T3" fmla="*/ 25 h 55"/>
                <a:gd name="T4" fmla="*/ 23 w 31"/>
                <a:gd name="T5" fmla="*/ 29 h 55"/>
                <a:gd name="T6" fmla="*/ 19 w 31"/>
                <a:gd name="T7" fmla="*/ 33 h 55"/>
                <a:gd name="T8" fmla="*/ 17 w 31"/>
                <a:gd name="T9" fmla="*/ 38 h 55"/>
                <a:gd name="T10" fmla="*/ 13 w 31"/>
                <a:gd name="T11" fmla="*/ 43 h 55"/>
                <a:gd name="T12" fmla="*/ 10 w 31"/>
                <a:gd name="T13" fmla="*/ 48 h 55"/>
                <a:gd name="T14" fmla="*/ 8 w 31"/>
                <a:gd name="T15" fmla="*/ 52 h 55"/>
                <a:gd name="T16" fmla="*/ 5 w 31"/>
                <a:gd name="T17" fmla="*/ 55 h 55"/>
                <a:gd name="T18" fmla="*/ 5 w 31"/>
                <a:gd name="T19" fmla="*/ 55 h 55"/>
                <a:gd name="T20" fmla="*/ 4 w 31"/>
                <a:gd name="T21" fmla="*/ 55 h 55"/>
                <a:gd name="T22" fmla="*/ 4 w 31"/>
                <a:gd name="T23" fmla="*/ 55 h 55"/>
                <a:gd name="T24" fmla="*/ 3 w 31"/>
                <a:gd name="T25" fmla="*/ 55 h 55"/>
                <a:gd name="T26" fmla="*/ 3 w 31"/>
                <a:gd name="T27" fmla="*/ 55 h 55"/>
                <a:gd name="T28" fmla="*/ 2 w 31"/>
                <a:gd name="T29" fmla="*/ 55 h 55"/>
                <a:gd name="T30" fmla="*/ 2 w 31"/>
                <a:gd name="T31" fmla="*/ 55 h 55"/>
                <a:gd name="T32" fmla="*/ 0 w 31"/>
                <a:gd name="T33" fmla="*/ 55 h 55"/>
                <a:gd name="T34" fmla="*/ 4 w 31"/>
                <a:gd name="T35" fmla="*/ 47 h 55"/>
                <a:gd name="T36" fmla="*/ 7 w 31"/>
                <a:gd name="T37" fmla="*/ 39 h 55"/>
                <a:gd name="T38" fmla="*/ 8 w 31"/>
                <a:gd name="T39" fmla="*/ 33 h 55"/>
                <a:gd name="T40" fmla="*/ 9 w 31"/>
                <a:gd name="T41" fmla="*/ 28 h 55"/>
                <a:gd name="T42" fmla="*/ 8 w 31"/>
                <a:gd name="T43" fmla="*/ 21 h 55"/>
                <a:gd name="T44" fmla="*/ 7 w 31"/>
                <a:gd name="T45" fmla="*/ 15 h 55"/>
                <a:gd name="T46" fmla="*/ 5 w 31"/>
                <a:gd name="T47" fmla="*/ 9 h 55"/>
                <a:gd name="T48" fmla="*/ 2 w 31"/>
                <a:gd name="T49" fmla="*/ 0 h 55"/>
                <a:gd name="T50" fmla="*/ 8 w 31"/>
                <a:gd name="T51" fmla="*/ 0 h 55"/>
                <a:gd name="T52" fmla="*/ 13 w 31"/>
                <a:gd name="T53" fmla="*/ 1 h 55"/>
                <a:gd name="T54" fmla="*/ 19 w 31"/>
                <a:gd name="T55" fmla="*/ 4 h 55"/>
                <a:gd name="T56" fmla="*/ 23 w 31"/>
                <a:gd name="T57" fmla="*/ 5 h 55"/>
                <a:gd name="T58" fmla="*/ 27 w 31"/>
                <a:gd name="T59" fmla="*/ 8 h 55"/>
                <a:gd name="T60" fmla="*/ 29 w 31"/>
                <a:gd name="T61" fmla="*/ 11 h 55"/>
                <a:gd name="T62" fmla="*/ 31 w 31"/>
                <a:gd name="T63" fmla="*/ 16 h 55"/>
                <a:gd name="T64" fmla="*/ 31 w 31"/>
                <a:gd name="T65" fmla="*/ 2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" h="55">
                  <a:moveTo>
                    <a:pt x="31" y="23"/>
                  </a:moveTo>
                  <a:lnTo>
                    <a:pt x="27" y="25"/>
                  </a:lnTo>
                  <a:lnTo>
                    <a:pt x="23" y="29"/>
                  </a:lnTo>
                  <a:lnTo>
                    <a:pt x="19" y="33"/>
                  </a:lnTo>
                  <a:lnTo>
                    <a:pt x="17" y="38"/>
                  </a:lnTo>
                  <a:lnTo>
                    <a:pt x="13" y="43"/>
                  </a:lnTo>
                  <a:lnTo>
                    <a:pt x="10" y="48"/>
                  </a:lnTo>
                  <a:lnTo>
                    <a:pt x="8" y="52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3" y="55"/>
                  </a:lnTo>
                  <a:lnTo>
                    <a:pt x="3" y="55"/>
                  </a:lnTo>
                  <a:lnTo>
                    <a:pt x="2" y="55"/>
                  </a:lnTo>
                  <a:lnTo>
                    <a:pt x="2" y="55"/>
                  </a:lnTo>
                  <a:lnTo>
                    <a:pt x="0" y="55"/>
                  </a:lnTo>
                  <a:lnTo>
                    <a:pt x="4" y="47"/>
                  </a:lnTo>
                  <a:lnTo>
                    <a:pt x="7" y="39"/>
                  </a:lnTo>
                  <a:lnTo>
                    <a:pt x="8" y="33"/>
                  </a:lnTo>
                  <a:lnTo>
                    <a:pt x="9" y="28"/>
                  </a:lnTo>
                  <a:lnTo>
                    <a:pt x="8" y="21"/>
                  </a:lnTo>
                  <a:lnTo>
                    <a:pt x="7" y="15"/>
                  </a:lnTo>
                  <a:lnTo>
                    <a:pt x="5" y="9"/>
                  </a:lnTo>
                  <a:lnTo>
                    <a:pt x="2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4"/>
                  </a:lnTo>
                  <a:lnTo>
                    <a:pt x="23" y="5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6" name="Freeform 44">
              <a:extLst>
                <a:ext uri="{FF2B5EF4-FFF2-40B4-BE49-F238E27FC236}">
                  <a16:creationId xmlns:a16="http://schemas.microsoft.com/office/drawing/2014/main" id="{3005E59D-7782-4389-942A-5AD97E4AB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5" y="1356"/>
              <a:ext cx="88" cy="98"/>
            </a:xfrm>
            <a:custGeom>
              <a:avLst/>
              <a:gdLst>
                <a:gd name="T0" fmla="*/ 88 w 88"/>
                <a:gd name="T1" fmla="*/ 89 h 98"/>
                <a:gd name="T2" fmla="*/ 72 w 88"/>
                <a:gd name="T3" fmla="*/ 94 h 98"/>
                <a:gd name="T4" fmla="*/ 58 w 88"/>
                <a:gd name="T5" fmla="*/ 97 h 98"/>
                <a:gd name="T6" fmla="*/ 47 w 88"/>
                <a:gd name="T7" fmla="*/ 98 h 98"/>
                <a:gd name="T8" fmla="*/ 35 w 88"/>
                <a:gd name="T9" fmla="*/ 98 h 98"/>
                <a:gd name="T10" fmla="*/ 27 w 88"/>
                <a:gd name="T11" fmla="*/ 96 h 98"/>
                <a:gd name="T12" fmla="*/ 20 w 88"/>
                <a:gd name="T13" fmla="*/ 93 h 98"/>
                <a:gd name="T14" fmla="*/ 14 w 88"/>
                <a:gd name="T15" fmla="*/ 88 h 98"/>
                <a:gd name="T16" fmla="*/ 9 w 88"/>
                <a:gd name="T17" fmla="*/ 83 h 98"/>
                <a:gd name="T18" fmla="*/ 5 w 88"/>
                <a:gd name="T19" fmla="*/ 77 h 98"/>
                <a:gd name="T20" fmla="*/ 3 w 88"/>
                <a:gd name="T21" fmla="*/ 68 h 98"/>
                <a:gd name="T22" fmla="*/ 1 w 88"/>
                <a:gd name="T23" fmla="*/ 59 h 98"/>
                <a:gd name="T24" fmla="*/ 0 w 88"/>
                <a:gd name="T25" fmla="*/ 49 h 98"/>
                <a:gd name="T26" fmla="*/ 0 w 88"/>
                <a:gd name="T27" fmla="*/ 26 h 98"/>
                <a:gd name="T28" fmla="*/ 0 w 88"/>
                <a:gd name="T29" fmla="*/ 0 h 98"/>
                <a:gd name="T30" fmla="*/ 4 w 88"/>
                <a:gd name="T31" fmla="*/ 1 h 98"/>
                <a:gd name="T32" fmla="*/ 6 w 88"/>
                <a:gd name="T33" fmla="*/ 1 h 98"/>
                <a:gd name="T34" fmla="*/ 9 w 88"/>
                <a:gd name="T35" fmla="*/ 2 h 98"/>
                <a:gd name="T36" fmla="*/ 13 w 88"/>
                <a:gd name="T37" fmla="*/ 4 h 98"/>
                <a:gd name="T38" fmla="*/ 15 w 88"/>
                <a:gd name="T39" fmla="*/ 4 h 98"/>
                <a:gd name="T40" fmla="*/ 19 w 88"/>
                <a:gd name="T41" fmla="*/ 5 h 98"/>
                <a:gd name="T42" fmla="*/ 22 w 88"/>
                <a:gd name="T43" fmla="*/ 5 h 98"/>
                <a:gd name="T44" fmla="*/ 24 w 88"/>
                <a:gd name="T45" fmla="*/ 6 h 98"/>
                <a:gd name="T46" fmla="*/ 29 w 88"/>
                <a:gd name="T47" fmla="*/ 10 h 98"/>
                <a:gd name="T48" fmla="*/ 35 w 88"/>
                <a:gd name="T49" fmla="*/ 14 h 98"/>
                <a:gd name="T50" fmla="*/ 43 w 88"/>
                <a:gd name="T51" fmla="*/ 18 h 98"/>
                <a:gd name="T52" fmla="*/ 53 w 88"/>
                <a:gd name="T53" fmla="*/ 21 h 98"/>
                <a:gd name="T54" fmla="*/ 62 w 88"/>
                <a:gd name="T55" fmla="*/ 25 h 98"/>
                <a:gd name="T56" fmla="*/ 71 w 88"/>
                <a:gd name="T57" fmla="*/ 29 h 98"/>
                <a:gd name="T58" fmla="*/ 78 w 88"/>
                <a:gd name="T59" fmla="*/ 34 h 98"/>
                <a:gd name="T60" fmla="*/ 83 w 88"/>
                <a:gd name="T61" fmla="*/ 38 h 98"/>
                <a:gd name="T62" fmla="*/ 82 w 88"/>
                <a:gd name="T63" fmla="*/ 47 h 98"/>
                <a:gd name="T64" fmla="*/ 81 w 88"/>
                <a:gd name="T65" fmla="*/ 54 h 98"/>
                <a:gd name="T66" fmla="*/ 82 w 88"/>
                <a:gd name="T67" fmla="*/ 60 h 98"/>
                <a:gd name="T68" fmla="*/ 83 w 88"/>
                <a:gd name="T69" fmla="*/ 67 h 98"/>
                <a:gd name="T70" fmla="*/ 84 w 88"/>
                <a:gd name="T71" fmla="*/ 73 h 98"/>
                <a:gd name="T72" fmla="*/ 86 w 88"/>
                <a:gd name="T73" fmla="*/ 78 h 98"/>
                <a:gd name="T74" fmla="*/ 87 w 88"/>
                <a:gd name="T75" fmla="*/ 84 h 98"/>
                <a:gd name="T76" fmla="*/ 88 w 88"/>
                <a:gd name="T77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98">
                  <a:moveTo>
                    <a:pt x="88" y="89"/>
                  </a:moveTo>
                  <a:lnTo>
                    <a:pt x="72" y="94"/>
                  </a:lnTo>
                  <a:lnTo>
                    <a:pt x="58" y="97"/>
                  </a:lnTo>
                  <a:lnTo>
                    <a:pt x="47" y="98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20" y="93"/>
                  </a:lnTo>
                  <a:lnTo>
                    <a:pt x="14" y="88"/>
                  </a:lnTo>
                  <a:lnTo>
                    <a:pt x="9" y="83"/>
                  </a:lnTo>
                  <a:lnTo>
                    <a:pt x="5" y="77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0" y="26"/>
                  </a:lnTo>
                  <a:lnTo>
                    <a:pt x="0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5" y="4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4" y="6"/>
                  </a:lnTo>
                  <a:lnTo>
                    <a:pt x="29" y="10"/>
                  </a:lnTo>
                  <a:lnTo>
                    <a:pt x="35" y="14"/>
                  </a:lnTo>
                  <a:lnTo>
                    <a:pt x="43" y="18"/>
                  </a:lnTo>
                  <a:lnTo>
                    <a:pt x="53" y="21"/>
                  </a:lnTo>
                  <a:lnTo>
                    <a:pt x="62" y="25"/>
                  </a:lnTo>
                  <a:lnTo>
                    <a:pt x="71" y="29"/>
                  </a:lnTo>
                  <a:lnTo>
                    <a:pt x="78" y="34"/>
                  </a:lnTo>
                  <a:lnTo>
                    <a:pt x="83" y="38"/>
                  </a:lnTo>
                  <a:lnTo>
                    <a:pt x="82" y="47"/>
                  </a:lnTo>
                  <a:lnTo>
                    <a:pt x="81" y="54"/>
                  </a:lnTo>
                  <a:lnTo>
                    <a:pt x="82" y="60"/>
                  </a:lnTo>
                  <a:lnTo>
                    <a:pt x="83" y="67"/>
                  </a:lnTo>
                  <a:lnTo>
                    <a:pt x="84" y="73"/>
                  </a:lnTo>
                  <a:lnTo>
                    <a:pt x="86" y="78"/>
                  </a:lnTo>
                  <a:lnTo>
                    <a:pt x="87" y="84"/>
                  </a:lnTo>
                  <a:lnTo>
                    <a:pt x="88" y="8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7" name="Freeform 45">
              <a:extLst>
                <a:ext uri="{FF2B5EF4-FFF2-40B4-BE49-F238E27FC236}">
                  <a16:creationId xmlns:a16="http://schemas.microsoft.com/office/drawing/2014/main" id="{F200300D-8960-47DB-BBA4-A37187CF8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703"/>
              <a:ext cx="118" cy="363"/>
            </a:xfrm>
            <a:custGeom>
              <a:avLst/>
              <a:gdLst>
                <a:gd name="T0" fmla="*/ 107 w 118"/>
                <a:gd name="T1" fmla="*/ 51 h 363"/>
                <a:gd name="T2" fmla="*/ 87 w 118"/>
                <a:gd name="T3" fmla="*/ 139 h 363"/>
                <a:gd name="T4" fmla="*/ 69 w 118"/>
                <a:gd name="T5" fmla="*/ 226 h 363"/>
                <a:gd name="T6" fmla="*/ 62 w 118"/>
                <a:gd name="T7" fmla="*/ 290 h 363"/>
                <a:gd name="T8" fmla="*/ 59 w 118"/>
                <a:gd name="T9" fmla="*/ 334 h 363"/>
                <a:gd name="T10" fmla="*/ 53 w 118"/>
                <a:gd name="T11" fmla="*/ 359 h 363"/>
                <a:gd name="T12" fmla="*/ 39 w 118"/>
                <a:gd name="T13" fmla="*/ 363 h 363"/>
                <a:gd name="T14" fmla="*/ 26 w 118"/>
                <a:gd name="T15" fmla="*/ 359 h 363"/>
                <a:gd name="T16" fmla="*/ 15 w 118"/>
                <a:gd name="T17" fmla="*/ 354 h 363"/>
                <a:gd name="T18" fmla="*/ 5 w 118"/>
                <a:gd name="T19" fmla="*/ 335 h 363"/>
                <a:gd name="T20" fmla="*/ 1 w 118"/>
                <a:gd name="T21" fmla="*/ 300 h 363"/>
                <a:gd name="T22" fmla="*/ 1 w 118"/>
                <a:gd name="T23" fmla="*/ 260 h 363"/>
                <a:gd name="T24" fmla="*/ 4 w 118"/>
                <a:gd name="T25" fmla="*/ 218 h 363"/>
                <a:gd name="T26" fmla="*/ 12 w 118"/>
                <a:gd name="T27" fmla="*/ 154 h 363"/>
                <a:gd name="T28" fmla="*/ 30 w 118"/>
                <a:gd name="T29" fmla="*/ 75 h 363"/>
                <a:gd name="T30" fmla="*/ 41 w 118"/>
                <a:gd name="T31" fmla="*/ 49 h 363"/>
                <a:gd name="T32" fmla="*/ 41 w 118"/>
                <a:gd name="T33" fmla="*/ 66 h 363"/>
                <a:gd name="T34" fmla="*/ 40 w 118"/>
                <a:gd name="T35" fmla="*/ 81 h 363"/>
                <a:gd name="T36" fmla="*/ 40 w 118"/>
                <a:gd name="T37" fmla="*/ 93 h 363"/>
                <a:gd name="T38" fmla="*/ 41 w 118"/>
                <a:gd name="T39" fmla="*/ 98 h 363"/>
                <a:gd name="T40" fmla="*/ 43 w 118"/>
                <a:gd name="T41" fmla="*/ 98 h 363"/>
                <a:gd name="T42" fmla="*/ 44 w 118"/>
                <a:gd name="T43" fmla="*/ 98 h 363"/>
                <a:gd name="T44" fmla="*/ 46 w 118"/>
                <a:gd name="T45" fmla="*/ 100 h 363"/>
                <a:gd name="T46" fmla="*/ 55 w 118"/>
                <a:gd name="T47" fmla="*/ 91 h 363"/>
                <a:gd name="T48" fmla="*/ 73 w 118"/>
                <a:gd name="T49" fmla="*/ 68 h 363"/>
                <a:gd name="T50" fmla="*/ 92 w 118"/>
                <a:gd name="T51" fmla="*/ 39 h 363"/>
                <a:gd name="T52" fmla="*/ 108 w 118"/>
                <a:gd name="T53" fmla="*/ 12 h 363"/>
                <a:gd name="T54" fmla="*/ 116 w 118"/>
                <a:gd name="T55" fmla="*/ 1 h 363"/>
                <a:gd name="T56" fmla="*/ 116 w 118"/>
                <a:gd name="T57" fmla="*/ 1 h 363"/>
                <a:gd name="T58" fmla="*/ 117 w 118"/>
                <a:gd name="T59" fmla="*/ 1 h 363"/>
                <a:gd name="T60" fmla="*/ 118 w 118"/>
                <a:gd name="T61" fmla="*/ 1 h 363"/>
                <a:gd name="T62" fmla="*/ 118 w 118"/>
                <a:gd name="T63" fmla="*/ 1 h 363"/>
                <a:gd name="T64" fmla="*/ 118 w 118"/>
                <a:gd name="T65" fmla="*/ 4 h 363"/>
                <a:gd name="T66" fmla="*/ 118 w 118"/>
                <a:gd name="T67" fmla="*/ 5 h 363"/>
                <a:gd name="T68" fmla="*/ 118 w 118"/>
                <a:gd name="T69" fmla="*/ 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8" h="363">
                  <a:moveTo>
                    <a:pt x="118" y="8"/>
                  </a:moveTo>
                  <a:lnTo>
                    <a:pt x="107" y="51"/>
                  </a:lnTo>
                  <a:lnTo>
                    <a:pt x="97" y="95"/>
                  </a:lnTo>
                  <a:lnTo>
                    <a:pt x="87" y="139"/>
                  </a:lnTo>
                  <a:lnTo>
                    <a:pt x="77" y="182"/>
                  </a:lnTo>
                  <a:lnTo>
                    <a:pt x="69" y="226"/>
                  </a:lnTo>
                  <a:lnTo>
                    <a:pt x="63" y="269"/>
                  </a:lnTo>
                  <a:lnTo>
                    <a:pt x="62" y="290"/>
                  </a:lnTo>
                  <a:lnTo>
                    <a:pt x="60" y="313"/>
                  </a:lnTo>
                  <a:lnTo>
                    <a:pt x="59" y="334"/>
                  </a:lnTo>
                  <a:lnTo>
                    <a:pt x="60" y="356"/>
                  </a:lnTo>
                  <a:lnTo>
                    <a:pt x="53" y="359"/>
                  </a:lnTo>
                  <a:lnTo>
                    <a:pt x="45" y="362"/>
                  </a:lnTo>
                  <a:lnTo>
                    <a:pt x="39" y="363"/>
                  </a:lnTo>
                  <a:lnTo>
                    <a:pt x="33" y="362"/>
                  </a:lnTo>
                  <a:lnTo>
                    <a:pt x="26" y="359"/>
                  </a:lnTo>
                  <a:lnTo>
                    <a:pt x="21" y="357"/>
                  </a:lnTo>
                  <a:lnTo>
                    <a:pt x="15" y="354"/>
                  </a:lnTo>
                  <a:lnTo>
                    <a:pt x="7" y="352"/>
                  </a:lnTo>
                  <a:lnTo>
                    <a:pt x="5" y="335"/>
                  </a:lnTo>
                  <a:lnTo>
                    <a:pt x="2" y="318"/>
                  </a:lnTo>
                  <a:lnTo>
                    <a:pt x="1" y="300"/>
                  </a:lnTo>
                  <a:lnTo>
                    <a:pt x="0" y="280"/>
                  </a:lnTo>
                  <a:lnTo>
                    <a:pt x="1" y="260"/>
                  </a:lnTo>
                  <a:lnTo>
                    <a:pt x="1" y="240"/>
                  </a:lnTo>
                  <a:lnTo>
                    <a:pt x="4" y="218"/>
                  </a:lnTo>
                  <a:lnTo>
                    <a:pt x="6" y="197"/>
                  </a:lnTo>
                  <a:lnTo>
                    <a:pt x="12" y="154"/>
                  </a:lnTo>
                  <a:lnTo>
                    <a:pt x="20" y="114"/>
                  </a:lnTo>
                  <a:lnTo>
                    <a:pt x="30" y="75"/>
                  </a:lnTo>
                  <a:lnTo>
                    <a:pt x="40" y="41"/>
                  </a:lnTo>
                  <a:lnTo>
                    <a:pt x="41" y="49"/>
                  </a:lnTo>
                  <a:lnTo>
                    <a:pt x="41" y="57"/>
                  </a:lnTo>
                  <a:lnTo>
                    <a:pt x="41" y="66"/>
                  </a:lnTo>
                  <a:lnTo>
                    <a:pt x="41" y="73"/>
                  </a:lnTo>
                  <a:lnTo>
                    <a:pt x="40" y="81"/>
                  </a:lnTo>
                  <a:lnTo>
                    <a:pt x="40" y="87"/>
                  </a:lnTo>
                  <a:lnTo>
                    <a:pt x="40" y="93"/>
                  </a:lnTo>
                  <a:lnTo>
                    <a:pt x="40" y="98"/>
                  </a:lnTo>
                  <a:lnTo>
                    <a:pt x="41" y="98"/>
                  </a:lnTo>
                  <a:lnTo>
                    <a:pt x="43" y="98"/>
                  </a:lnTo>
                  <a:lnTo>
                    <a:pt x="43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5" y="98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55" y="91"/>
                  </a:lnTo>
                  <a:lnTo>
                    <a:pt x="64" y="81"/>
                  </a:lnTo>
                  <a:lnTo>
                    <a:pt x="73" y="68"/>
                  </a:lnTo>
                  <a:lnTo>
                    <a:pt x="82" y="54"/>
                  </a:lnTo>
                  <a:lnTo>
                    <a:pt x="92" y="39"/>
                  </a:lnTo>
                  <a:lnTo>
                    <a:pt x="101" y="25"/>
                  </a:lnTo>
                  <a:lnTo>
                    <a:pt x="108" y="12"/>
                  </a:lnTo>
                  <a:lnTo>
                    <a:pt x="116" y="0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6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7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1"/>
                  </a:lnTo>
                  <a:lnTo>
                    <a:pt x="118" y="3"/>
                  </a:lnTo>
                  <a:lnTo>
                    <a:pt x="118" y="4"/>
                  </a:lnTo>
                  <a:lnTo>
                    <a:pt x="118" y="4"/>
                  </a:lnTo>
                  <a:lnTo>
                    <a:pt x="118" y="5"/>
                  </a:lnTo>
                  <a:lnTo>
                    <a:pt x="118" y="7"/>
                  </a:lnTo>
                  <a:lnTo>
                    <a:pt x="118" y="7"/>
                  </a:lnTo>
                  <a:lnTo>
                    <a:pt x="118" y="8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8" name="Freeform 46">
              <a:extLst>
                <a:ext uri="{FF2B5EF4-FFF2-40B4-BE49-F238E27FC236}">
                  <a16:creationId xmlns:a16="http://schemas.microsoft.com/office/drawing/2014/main" id="{44739D58-54E9-404E-B6C3-4E2DB944C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658"/>
              <a:ext cx="45" cy="43"/>
            </a:xfrm>
            <a:custGeom>
              <a:avLst/>
              <a:gdLst>
                <a:gd name="T0" fmla="*/ 45 w 45"/>
                <a:gd name="T1" fmla="*/ 15 h 43"/>
                <a:gd name="T2" fmla="*/ 42 w 45"/>
                <a:gd name="T3" fmla="*/ 23 h 43"/>
                <a:gd name="T4" fmla="*/ 39 w 45"/>
                <a:gd name="T5" fmla="*/ 30 h 43"/>
                <a:gd name="T6" fmla="*/ 34 w 45"/>
                <a:gd name="T7" fmla="*/ 35 h 43"/>
                <a:gd name="T8" fmla="*/ 27 w 45"/>
                <a:gd name="T9" fmla="*/ 40 h 43"/>
                <a:gd name="T10" fmla="*/ 20 w 45"/>
                <a:gd name="T11" fmla="*/ 43 h 43"/>
                <a:gd name="T12" fmla="*/ 13 w 45"/>
                <a:gd name="T13" fmla="*/ 43 h 43"/>
                <a:gd name="T14" fmla="*/ 6 w 45"/>
                <a:gd name="T15" fmla="*/ 43 h 43"/>
                <a:gd name="T16" fmla="*/ 0 w 45"/>
                <a:gd name="T17" fmla="*/ 40 h 43"/>
                <a:gd name="T18" fmla="*/ 1 w 45"/>
                <a:gd name="T19" fmla="*/ 31 h 43"/>
                <a:gd name="T20" fmla="*/ 3 w 45"/>
                <a:gd name="T21" fmla="*/ 24 h 43"/>
                <a:gd name="T22" fmla="*/ 6 w 45"/>
                <a:gd name="T23" fmla="*/ 15 h 43"/>
                <a:gd name="T24" fmla="*/ 10 w 45"/>
                <a:gd name="T25" fmla="*/ 9 h 43"/>
                <a:gd name="T26" fmla="*/ 12 w 45"/>
                <a:gd name="T27" fmla="*/ 6 h 43"/>
                <a:gd name="T28" fmla="*/ 15 w 45"/>
                <a:gd name="T29" fmla="*/ 4 h 43"/>
                <a:gd name="T30" fmla="*/ 18 w 45"/>
                <a:gd name="T31" fmla="*/ 2 h 43"/>
                <a:gd name="T32" fmla="*/ 22 w 45"/>
                <a:gd name="T33" fmla="*/ 1 h 43"/>
                <a:gd name="T34" fmla="*/ 26 w 45"/>
                <a:gd name="T35" fmla="*/ 0 h 43"/>
                <a:gd name="T36" fmla="*/ 31 w 45"/>
                <a:gd name="T37" fmla="*/ 1 h 43"/>
                <a:gd name="T38" fmla="*/ 37 w 45"/>
                <a:gd name="T39" fmla="*/ 1 h 43"/>
                <a:gd name="T40" fmla="*/ 42 w 45"/>
                <a:gd name="T41" fmla="*/ 4 h 43"/>
                <a:gd name="T42" fmla="*/ 44 w 45"/>
                <a:gd name="T43" fmla="*/ 4 h 43"/>
                <a:gd name="T44" fmla="*/ 44 w 45"/>
                <a:gd name="T45" fmla="*/ 5 h 43"/>
                <a:gd name="T46" fmla="*/ 45 w 45"/>
                <a:gd name="T47" fmla="*/ 6 h 43"/>
                <a:gd name="T48" fmla="*/ 45 w 45"/>
                <a:gd name="T49" fmla="*/ 7 h 43"/>
                <a:gd name="T50" fmla="*/ 45 w 45"/>
                <a:gd name="T51" fmla="*/ 9 h 43"/>
                <a:gd name="T52" fmla="*/ 45 w 45"/>
                <a:gd name="T53" fmla="*/ 10 h 43"/>
                <a:gd name="T54" fmla="*/ 45 w 45"/>
                <a:gd name="T55" fmla="*/ 12 h 43"/>
                <a:gd name="T56" fmla="*/ 45 w 45"/>
                <a:gd name="T57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" h="43">
                  <a:moveTo>
                    <a:pt x="45" y="15"/>
                  </a:moveTo>
                  <a:lnTo>
                    <a:pt x="42" y="23"/>
                  </a:lnTo>
                  <a:lnTo>
                    <a:pt x="39" y="30"/>
                  </a:lnTo>
                  <a:lnTo>
                    <a:pt x="34" y="35"/>
                  </a:lnTo>
                  <a:lnTo>
                    <a:pt x="27" y="40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0" y="40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6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5" y="4"/>
                  </a:lnTo>
                  <a:lnTo>
                    <a:pt x="18" y="2"/>
                  </a:lnTo>
                  <a:lnTo>
                    <a:pt x="22" y="1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7" y="1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9"/>
                  </a:lnTo>
                  <a:lnTo>
                    <a:pt x="45" y="10"/>
                  </a:lnTo>
                  <a:lnTo>
                    <a:pt x="45" y="12"/>
                  </a:lnTo>
                  <a:lnTo>
                    <a:pt x="45" y="1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99" name="Freeform 47">
              <a:extLst>
                <a:ext uri="{FF2B5EF4-FFF2-40B4-BE49-F238E27FC236}">
                  <a16:creationId xmlns:a16="http://schemas.microsoft.com/office/drawing/2014/main" id="{EF0FA6B5-553E-4BB9-B147-DD7770546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" y="707"/>
              <a:ext cx="44" cy="81"/>
            </a:xfrm>
            <a:custGeom>
              <a:avLst/>
              <a:gdLst>
                <a:gd name="T0" fmla="*/ 44 w 44"/>
                <a:gd name="T1" fmla="*/ 5 h 81"/>
                <a:gd name="T2" fmla="*/ 41 w 44"/>
                <a:gd name="T3" fmla="*/ 15 h 81"/>
                <a:gd name="T4" fmla="*/ 35 w 44"/>
                <a:gd name="T5" fmla="*/ 25 h 81"/>
                <a:gd name="T6" fmla="*/ 32 w 44"/>
                <a:gd name="T7" fmla="*/ 35 h 81"/>
                <a:gd name="T8" fmla="*/ 27 w 44"/>
                <a:gd name="T9" fmla="*/ 44 h 81"/>
                <a:gd name="T10" fmla="*/ 23 w 44"/>
                <a:gd name="T11" fmla="*/ 53 h 81"/>
                <a:gd name="T12" fmla="*/ 18 w 44"/>
                <a:gd name="T13" fmla="*/ 62 h 81"/>
                <a:gd name="T14" fmla="*/ 13 w 44"/>
                <a:gd name="T15" fmla="*/ 71 h 81"/>
                <a:gd name="T16" fmla="*/ 8 w 44"/>
                <a:gd name="T17" fmla="*/ 81 h 81"/>
                <a:gd name="T18" fmla="*/ 8 w 44"/>
                <a:gd name="T19" fmla="*/ 81 h 81"/>
                <a:gd name="T20" fmla="*/ 7 w 44"/>
                <a:gd name="T21" fmla="*/ 81 h 81"/>
                <a:gd name="T22" fmla="*/ 7 w 44"/>
                <a:gd name="T23" fmla="*/ 81 h 81"/>
                <a:gd name="T24" fmla="*/ 7 w 44"/>
                <a:gd name="T25" fmla="*/ 81 h 81"/>
                <a:gd name="T26" fmla="*/ 5 w 44"/>
                <a:gd name="T27" fmla="*/ 81 h 81"/>
                <a:gd name="T28" fmla="*/ 5 w 44"/>
                <a:gd name="T29" fmla="*/ 81 h 81"/>
                <a:gd name="T30" fmla="*/ 5 w 44"/>
                <a:gd name="T31" fmla="*/ 81 h 81"/>
                <a:gd name="T32" fmla="*/ 4 w 44"/>
                <a:gd name="T33" fmla="*/ 81 h 81"/>
                <a:gd name="T34" fmla="*/ 4 w 44"/>
                <a:gd name="T35" fmla="*/ 62 h 81"/>
                <a:gd name="T36" fmla="*/ 3 w 44"/>
                <a:gd name="T37" fmla="*/ 47 h 81"/>
                <a:gd name="T38" fmla="*/ 0 w 44"/>
                <a:gd name="T39" fmla="*/ 34 h 81"/>
                <a:gd name="T40" fmla="*/ 0 w 44"/>
                <a:gd name="T41" fmla="*/ 24 h 81"/>
                <a:gd name="T42" fmla="*/ 1 w 44"/>
                <a:gd name="T43" fmla="*/ 19 h 81"/>
                <a:gd name="T44" fmla="*/ 3 w 44"/>
                <a:gd name="T45" fmla="*/ 15 h 81"/>
                <a:gd name="T46" fmla="*/ 5 w 44"/>
                <a:gd name="T47" fmla="*/ 11 h 81"/>
                <a:gd name="T48" fmla="*/ 10 w 44"/>
                <a:gd name="T49" fmla="*/ 9 h 81"/>
                <a:gd name="T50" fmla="*/ 15 w 44"/>
                <a:gd name="T51" fmla="*/ 6 h 81"/>
                <a:gd name="T52" fmla="*/ 23 w 44"/>
                <a:gd name="T53" fmla="*/ 4 h 81"/>
                <a:gd name="T54" fmla="*/ 32 w 44"/>
                <a:gd name="T55" fmla="*/ 1 h 81"/>
                <a:gd name="T56" fmla="*/ 43 w 44"/>
                <a:gd name="T57" fmla="*/ 0 h 81"/>
                <a:gd name="T58" fmla="*/ 43 w 44"/>
                <a:gd name="T59" fmla="*/ 0 h 81"/>
                <a:gd name="T60" fmla="*/ 44 w 44"/>
                <a:gd name="T61" fmla="*/ 1 h 81"/>
                <a:gd name="T62" fmla="*/ 44 w 44"/>
                <a:gd name="T63" fmla="*/ 1 h 81"/>
                <a:gd name="T64" fmla="*/ 44 w 44"/>
                <a:gd name="T65" fmla="*/ 3 h 81"/>
                <a:gd name="T66" fmla="*/ 44 w 44"/>
                <a:gd name="T67" fmla="*/ 3 h 81"/>
                <a:gd name="T68" fmla="*/ 44 w 44"/>
                <a:gd name="T69" fmla="*/ 4 h 81"/>
                <a:gd name="T70" fmla="*/ 44 w 44"/>
                <a:gd name="T71" fmla="*/ 4 h 81"/>
                <a:gd name="T72" fmla="*/ 44 w 44"/>
                <a:gd name="T7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81">
                  <a:moveTo>
                    <a:pt x="44" y="5"/>
                  </a:moveTo>
                  <a:lnTo>
                    <a:pt x="41" y="15"/>
                  </a:lnTo>
                  <a:lnTo>
                    <a:pt x="35" y="25"/>
                  </a:lnTo>
                  <a:lnTo>
                    <a:pt x="32" y="35"/>
                  </a:lnTo>
                  <a:lnTo>
                    <a:pt x="27" y="44"/>
                  </a:lnTo>
                  <a:lnTo>
                    <a:pt x="23" y="53"/>
                  </a:lnTo>
                  <a:lnTo>
                    <a:pt x="18" y="62"/>
                  </a:lnTo>
                  <a:lnTo>
                    <a:pt x="13" y="71"/>
                  </a:lnTo>
                  <a:lnTo>
                    <a:pt x="8" y="81"/>
                  </a:lnTo>
                  <a:lnTo>
                    <a:pt x="8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7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5" y="81"/>
                  </a:lnTo>
                  <a:lnTo>
                    <a:pt x="4" y="81"/>
                  </a:lnTo>
                  <a:lnTo>
                    <a:pt x="4" y="62"/>
                  </a:lnTo>
                  <a:lnTo>
                    <a:pt x="3" y="47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1" y="19"/>
                  </a:lnTo>
                  <a:lnTo>
                    <a:pt x="3" y="15"/>
                  </a:lnTo>
                  <a:lnTo>
                    <a:pt x="5" y="11"/>
                  </a:lnTo>
                  <a:lnTo>
                    <a:pt x="10" y="9"/>
                  </a:lnTo>
                  <a:lnTo>
                    <a:pt x="15" y="6"/>
                  </a:lnTo>
                  <a:lnTo>
                    <a:pt x="23" y="4"/>
                  </a:lnTo>
                  <a:lnTo>
                    <a:pt x="32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0" name="Freeform 48">
              <a:extLst>
                <a:ext uri="{FF2B5EF4-FFF2-40B4-BE49-F238E27FC236}">
                  <a16:creationId xmlns:a16="http://schemas.microsoft.com/office/drawing/2014/main" id="{6DE90C2F-C9F2-4FBC-9B08-754B69EF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" y="1748"/>
              <a:ext cx="161" cy="126"/>
            </a:xfrm>
            <a:custGeom>
              <a:avLst/>
              <a:gdLst>
                <a:gd name="T0" fmla="*/ 159 w 161"/>
                <a:gd name="T1" fmla="*/ 25 h 126"/>
                <a:gd name="T2" fmla="*/ 148 w 161"/>
                <a:gd name="T3" fmla="*/ 41 h 126"/>
                <a:gd name="T4" fmla="*/ 133 w 161"/>
                <a:gd name="T5" fmla="*/ 54 h 126"/>
                <a:gd name="T6" fmla="*/ 117 w 161"/>
                <a:gd name="T7" fmla="*/ 65 h 126"/>
                <a:gd name="T8" fmla="*/ 87 w 161"/>
                <a:gd name="T9" fmla="*/ 77 h 126"/>
                <a:gd name="T10" fmla="*/ 48 w 161"/>
                <a:gd name="T11" fmla="*/ 85 h 126"/>
                <a:gd name="T12" fmla="*/ 28 w 161"/>
                <a:gd name="T13" fmla="*/ 85 h 126"/>
                <a:gd name="T14" fmla="*/ 22 w 161"/>
                <a:gd name="T15" fmla="*/ 83 h 126"/>
                <a:gd name="T16" fmla="*/ 20 w 161"/>
                <a:gd name="T17" fmla="*/ 82 h 126"/>
                <a:gd name="T18" fmla="*/ 17 w 161"/>
                <a:gd name="T19" fmla="*/ 82 h 126"/>
                <a:gd name="T20" fmla="*/ 16 w 161"/>
                <a:gd name="T21" fmla="*/ 83 h 126"/>
                <a:gd name="T22" fmla="*/ 16 w 161"/>
                <a:gd name="T23" fmla="*/ 84 h 126"/>
                <a:gd name="T24" fmla="*/ 15 w 161"/>
                <a:gd name="T25" fmla="*/ 84 h 126"/>
                <a:gd name="T26" fmla="*/ 15 w 161"/>
                <a:gd name="T27" fmla="*/ 85 h 126"/>
                <a:gd name="T28" fmla="*/ 17 w 161"/>
                <a:gd name="T29" fmla="*/ 89 h 126"/>
                <a:gd name="T30" fmla="*/ 26 w 161"/>
                <a:gd name="T31" fmla="*/ 93 h 126"/>
                <a:gd name="T32" fmla="*/ 38 w 161"/>
                <a:gd name="T33" fmla="*/ 94 h 126"/>
                <a:gd name="T34" fmla="*/ 49 w 161"/>
                <a:gd name="T35" fmla="*/ 93 h 126"/>
                <a:gd name="T36" fmla="*/ 54 w 161"/>
                <a:gd name="T37" fmla="*/ 94 h 126"/>
                <a:gd name="T38" fmla="*/ 54 w 161"/>
                <a:gd name="T39" fmla="*/ 99 h 126"/>
                <a:gd name="T40" fmla="*/ 53 w 161"/>
                <a:gd name="T41" fmla="*/ 108 h 126"/>
                <a:gd name="T42" fmla="*/ 51 w 161"/>
                <a:gd name="T43" fmla="*/ 118 h 126"/>
                <a:gd name="T44" fmla="*/ 38 w 161"/>
                <a:gd name="T45" fmla="*/ 125 h 126"/>
                <a:gd name="T46" fmla="*/ 17 w 161"/>
                <a:gd name="T47" fmla="*/ 125 h 126"/>
                <a:gd name="T48" fmla="*/ 7 w 161"/>
                <a:gd name="T49" fmla="*/ 121 h 126"/>
                <a:gd name="T50" fmla="*/ 4 w 161"/>
                <a:gd name="T51" fmla="*/ 116 h 126"/>
                <a:gd name="T52" fmla="*/ 0 w 161"/>
                <a:gd name="T53" fmla="*/ 102 h 126"/>
                <a:gd name="T54" fmla="*/ 4 w 161"/>
                <a:gd name="T55" fmla="*/ 85 h 126"/>
                <a:gd name="T56" fmla="*/ 19 w 161"/>
                <a:gd name="T57" fmla="*/ 77 h 126"/>
                <a:gd name="T58" fmla="*/ 40 w 161"/>
                <a:gd name="T59" fmla="*/ 67 h 126"/>
                <a:gd name="T60" fmla="*/ 59 w 161"/>
                <a:gd name="T61" fmla="*/ 58 h 126"/>
                <a:gd name="T62" fmla="*/ 69 w 161"/>
                <a:gd name="T63" fmla="*/ 51 h 126"/>
                <a:gd name="T64" fmla="*/ 97 w 161"/>
                <a:gd name="T65" fmla="*/ 27 h 126"/>
                <a:gd name="T66" fmla="*/ 122 w 161"/>
                <a:gd name="T67" fmla="*/ 9 h 126"/>
                <a:gd name="T68" fmla="*/ 140 w 161"/>
                <a:gd name="T69" fmla="*/ 1 h 126"/>
                <a:gd name="T70" fmla="*/ 150 w 161"/>
                <a:gd name="T71" fmla="*/ 0 h 126"/>
                <a:gd name="T72" fmla="*/ 155 w 161"/>
                <a:gd name="T73" fmla="*/ 1 h 126"/>
                <a:gd name="T74" fmla="*/ 159 w 161"/>
                <a:gd name="T75" fmla="*/ 5 h 126"/>
                <a:gd name="T76" fmla="*/ 161 w 161"/>
                <a:gd name="T77" fmla="*/ 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1" h="126">
                  <a:moveTo>
                    <a:pt x="161" y="16"/>
                  </a:moveTo>
                  <a:lnTo>
                    <a:pt x="159" y="25"/>
                  </a:lnTo>
                  <a:lnTo>
                    <a:pt x="153" y="34"/>
                  </a:lnTo>
                  <a:lnTo>
                    <a:pt x="148" y="41"/>
                  </a:lnTo>
                  <a:lnTo>
                    <a:pt x="142" y="48"/>
                  </a:lnTo>
                  <a:lnTo>
                    <a:pt x="133" y="54"/>
                  </a:lnTo>
                  <a:lnTo>
                    <a:pt x="126" y="60"/>
                  </a:lnTo>
                  <a:lnTo>
                    <a:pt x="117" y="65"/>
                  </a:lnTo>
                  <a:lnTo>
                    <a:pt x="107" y="69"/>
                  </a:lnTo>
                  <a:lnTo>
                    <a:pt x="87" y="77"/>
                  </a:lnTo>
                  <a:lnTo>
                    <a:pt x="67" y="83"/>
                  </a:lnTo>
                  <a:lnTo>
                    <a:pt x="48" y="85"/>
                  </a:lnTo>
                  <a:lnTo>
                    <a:pt x="30" y="87"/>
                  </a:lnTo>
                  <a:lnTo>
                    <a:pt x="28" y="85"/>
                  </a:lnTo>
                  <a:lnTo>
                    <a:pt x="25" y="84"/>
                  </a:lnTo>
                  <a:lnTo>
                    <a:pt x="22" y="83"/>
                  </a:lnTo>
                  <a:lnTo>
                    <a:pt x="21" y="83"/>
                  </a:lnTo>
                  <a:lnTo>
                    <a:pt x="20" y="82"/>
                  </a:lnTo>
                  <a:lnTo>
                    <a:pt x="19" y="82"/>
                  </a:lnTo>
                  <a:lnTo>
                    <a:pt x="17" y="82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6" y="83"/>
                  </a:lnTo>
                  <a:lnTo>
                    <a:pt x="16" y="84"/>
                  </a:lnTo>
                  <a:lnTo>
                    <a:pt x="15" y="84"/>
                  </a:lnTo>
                  <a:lnTo>
                    <a:pt x="15" y="84"/>
                  </a:lnTo>
                  <a:lnTo>
                    <a:pt x="15" y="85"/>
                  </a:lnTo>
                  <a:lnTo>
                    <a:pt x="15" y="85"/>
                  </a:lnTo>
                  <a:lnTo>
                    <a:pt x="14" y="85"/>
                  </a:lnTo>
                  <a:lnTo>
                    <a:pt x="17" y="89"/>
                  </a:lnTo>
                  <a:lnTo>
                    <a:pt x="21" y="92"/>
                  </a:lnTo>
                  <a:lnTo>
                    <a:pt x="26" y="93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3" y="94"/>
                  </a:lnTo>
                  <a:lnTo>
                    <a:pt x="49" y="93"/>
                  </a:lnTo>
                  <a:lnTo>
                    <a:pt x="54" y="92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4" y="103"/>
                  </a:lnTo>
                  <a:lnTo>
                    <a:pt x="53" y="108"/>
                  </a:lnTo>
                  <a:lnTo>
                    <a:pt x="51" y="112"/>
                  </a:lnTo>
                  <a:lnTo>
                    <a:pt x="51" y="118"/>
                  </a:lnTo>
                  <a:lnTo>
                    <a:pt x="50" y="125"/>
                  </a:lnTo>
                  <a:lnTo>
                    <a:pt x="38" y="125"/>
                  </a:lnTo>
                  <a:lnTo>
                    <a:pt x="26" y="126"/>
                  </a:lnTo>
                  <a:lnTo>
                    <a:pt x="17" y="125"/>
                  </a:lnTo>
                  <a:lnTo>
                    <a:pt x="11" y="123"/>
                  </a:lnTo>
                  <a:lnTo>
                    <a:pt x="7" y="121"/>
                  </a:lnTo>
                  <a:lnTo>
                    <a:pt x="6" y="118"/>
                  </a:lnTo>
                  <a:lnTo>
                    <a:pt x="4" y="116"/>
                  </a:lnTo>
                  <a:lnTo>
                    <a:pt x="2" y="112"/>
                  </a:lnTo>
                  <a:lnTo>
                    <a:pt x="0" y="102"/>
                  </a:lnTo>
                  <a:lnTo>
                    <a:pt x="0" y="89"/>
                  </a:lnTo>
                  <a:lnTo>
                    <a:pt x="4" y="85"/>
                  </a:lnTo>
                  <a:lnTo>
                    <a:pt x="10" y="82"/>
                  </a:lnTo>
                  <a:lnTo>
                    <a:pt x="19" y="77"/>
                  </a:lnTo>
                  <a:lnTo>
                    <a:pt x="30" y="72"/>
                  </a:lnTo>
                  <a:lnTo>
                    <a:pt x="40" y="67"/>
                  </a:lnTo>
                  <a:lnTo>
                    <a:pt x="50" y="62"/>
                  </a:lnTo>
                  <a:lnTo>
                    <a:pt x="59" y="58"/>
                  </a:lnTo>
                  <a:lnTo>
                    <a:pt x="64" y="55"/>
                  </a:lnTo>
                  <a:lnTo>
                    <a:pt x="69" y="51"/>
                  </a:lnTo>
                  <a:lnTo>
                    <a:pt x="80" y="41"/>
                  </a:lnTo>
                  <a:lnTo>
                    <a:pt x="97" y="27"/>
                  </a:lnTo>
                  <a:lnTo>
                    <a:pt x="113" y="15"/>
                  </a:lnTo>
                  <a:lnTo>
                    <a:pt x="122" y="9"/>
                  </a:lnTo>
                  <a:lnTo>
                    <a:pt x="131" y="5"/>
                  </a:lnTo>
                  <a:lnTo>
                    <a:pt x="140" y="1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1"/>
                  </a:lnTo>
                  <a:lnTo>
                    <a:pt x="157" y="2"/>
                  </a:lnTo>
                  <a:lnTo>
                    <a:pt x="159" y="5"/>
                  </a:lnTo>
                  <a:lnTo>
                    <a:pt x="160" y="9"/>
                  </a:lnTo>
                  <a:lnTo>
                    <a:pt x="161" y="12"/>
                  </a:lnTo>
                  <a:lnTo>
                    <a:pt x="161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1" name="Freeform 49">
              <a:extLst>
                <a:ext uri="{FF2B5EF4-FFF2-40B4-BE49-F238E27FC236}">
                  <a16:creationId xmlns:a16="http://schemas.microsoft.com/office/drawing/2014/main" id="{9B8374E4-4A0E-4BA1-BF34-3F14026E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638"/>
              <a:ext cx="12" cy="14"/>
            </a:xfrm>
            <a:custGeom>
              <a:avLst/>
              <a:gdLst>
                <a:gd name="T0" fmla="*/ 12 w 12"/>
                <a:gd name="T1" fmla="*/ 5 h 14"/>
                <a:gd name="T2" fmla="*/ 10 w 12"/>
                <a:gd name="T3" fmla="*/ 6 h 14"/>
                <a:gd name="T4" fmla="*/ 10 w 12"/>
                <a:gd name="T5" fmla="*/ 6 h 14"/>
                <a:gd name="T6" fmla="*/ 10 w 12"/>
                <a:gd name="T7" fmla="*/ 7 h 14"/>
                <a:gd name="T8" fmla="*/ 9 w 12"/>
                <a:gd name="T9" fmla="*/ 9 h 14"/>
                <a:gd name="T10" fmla="*/ 9 w 12"/>
                <a:gd name="T11" fmla="*/ 10 h 14"/>
                <a:gd name="T12" fmla="*/ 9 w 12"/>
                <a:gd name="T13" fmla="*/ 10 h 14"/>
                <a:gd name="T14" fmla="*/ 9 w 12"/>
                <a:gd name="T15" fmla="*/ 11 h 14"/>
                <a:gd name="T16" fmla="*/ 8 w 12"/>
                <a:gd name="T17" fmla="*/ 12 h 14"/>
                <a:gd name="T18" fmla="*/ 8 w 12"/>
                <a:gd name="T19" fmla="*/ 12 h 14"/>
                <a:gd name="T20" fmla="*/ 6 w 12"/>
                <a:gd name="T21" fmla="*/ 12 h 14"/>
                <a:gd name="T22" fmla="*/ 5 w 12"/>
                <a:gd name="T23" fmla="*/ 12 h 14"/>
                <a:gd name="T24" fmla="*/ 4 w 12"/>
                <a:gd name="T25" fmla="*/ 12 h 14"/>
                <a:gd name="T26" fmla="*/ 4 w 12"/>
                <a:gd name="T27" fmla="*/ 12 h 14"/>
                <a:gd name="T28" fmla="*/ 3 w 12"/>
                <a:gd name="T29" fmla="*/ 14 h 14"/>
                <a:gd name="T30" fmla="*/ 1 w 12"/>
                <a:gd name="T31" fmla="*/ 14 h 14"/>
                <a:gd name="T32" fmla="*/ 0 w 12"/>
                <a:gd name="T33" fmla="*/ 14 h 14"/>
                <a:gd name="T34" fmla="*/ 1 w 12"/>
                <a:gd name="T35" fmla="*/ 12 h 14"/>
                <a:gd name="T36" fmla="*/ 1 w 12"/>
                <a:gd name="T37" fmla="*/ 10 h 14"/>
                <a:gd name="T38" fmla="*/ 3 w 12"/>
                <a:gd name="T39" fmla="*/ 9 h 14"/>
                <a:gd name="T40" fmla="*/ 3 w 12"/>
                <a:gd name="T41" fmla="*/ 7 h 14"/>
                <a:gd name="T42" fmla="*/ 4 w 12"/>
                <a:gd name="T43" fmla="*/ 5 h 14"/>
                <a:gd name="T44" fmla="*/ 6 w 12"/>
                <a:gd name="T45" fmla="*/ 3 h 14"/>
                <a:gd name="T46" fmla="*/ 8 w 12"/>
                <a:gd name="T47" fmla="*/ 2 h 14"/>
                <a:gd name="T48" fmla="*/ 9 w 12"/>
                <a:gd name="T49" fmla="*/ 0 h 14"/>
                <a:gd name="T50" fmla="*/ 10 w 12"/>
                <a:gd name="T51" fmla="*/ 0 h 14"/>
                <a:gd name="T52" fmla="*/ 10 w 12"/>
                <a:gd name="T53" fmla="*/ 1 h 14"/>
                <a:gd name="T54" fmla="*/ 10 w 12"/>
                <a:gd name="T55" fmla="*/ 1 h 14"/>
                <a:gd name="T56" fmla="*/ 12 w 12"/>
                <a:gd name="T57" fmla="*/ 1 h 14"/>
                <a:gd name="T58" fmla="*/ 12 w 12"/>
                <a:gd name="T59" fmla="*/ 2 h 14"/>
                <a:gd name="T60" fmla="*/ 12 w 12"/>
                <a:gd name="T61" fmla="*/ 2 h 14"/>
                <a:gd name="T62" fmla="*/ 12 w 12"/>
                <a:gd name="T63" fmla="*/ 3 h 14"/>
                <a:gd name="T64" fmla="*/ 12 w 12"/>
                <a:gd name="T6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14">
                  <a:moveTo>
                    <a:pt x="12" y="5"/>
                  </a:moveTo>
                  <a:lnTo>
                    <a:pt x="10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9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6" y="12"/>
                  </a:lnTo>
                  <a:lnTo>
                    <a:pt x="5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8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2" name="Freeform 50">
              <a:extLst>
                <a:ext uri="{FF2B5EF4-FFF2-40B4-BE49-F238E27FC236}">
                  <a16:creationId xmlns:a16="http://schemas.microsoft.com/office/drawing/2014/main" id="{F9A28CC4-0E9D-4A7B-96C0-37F19C60C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523"/>
              <a:ext cx="250" cy="533"/>
            </a:xfrm>
            <a:custGeom>
              <a:avLst/>
              <a:gdLst>
                <a:gd name="T0" fmla="*/ 202 w 250"/>
                <a:gd name="T1" fmla="*/ 147 h 533"/>
                <a:gd name="T2" fmla="*/ 168 w 250"/>
                <a:gd name="T3" fmla="*/ 202 h 533"/>
                <a:gd name="T4" fmla="*/ 176 w 250"/>
                <a:gd name="T5" fmla="*/ 246 h 533"/>
                <a:gd name="T6" fmla="*/ 168 w 250"/>
                <a:gd name="T7" fmla="*/ 281 h 533"/>
                <a:gd name="T8" fmla="*/ 158 w 250"/>
                <a:gd name="T9" fmla="*/ 305 h 533"/>
                <a:gd name="T10" fmla="*/ 160 w 250"/>
                <a:gd name="T11" fmla="*/ 446 h 533"/>
                <a:gd name="T12" fmla="*/ 145 w 250"/>
                <a:gd name="T13" fmla="*/ 533 h 533"/>
                <a:gd name="T14" fmla="*/ 108 w 250"/>
                <a:gd name="T15" fmla="*/ 515 h 533"/>
                <a:gd name="T16" fmla="*/ 82 w 250"/>
                <a:gd name="T17" fmla="*/ 479 h 533"/>
                <a:gd name="T18" fmla="*/ 81 w 250"/>
                <a:gd name="T19" fmla="*/ 455 h 533"/>
                <a:gd name="T20" fmla="*/ 87 w 250"/>
                <a:gd name="T21" fmla="*/ 451 h 533"/>
                <a:gd name="T22" fmla="*/ 96 w 250"/>
                <a:gd name="T23" fmla="*/ 426 h 533"/>
                <a:gd name="T24" fmla="*/ 131 w 250"/>
                <a:gd name="T25" fmla="*/ 377 h 533"/>
                <a:gd name="T26" fmla="*/ 141 w 250"/>
                <a:gd name="T27" fmla="*/ 331 h 533"/>
                <a:gd name="T28" fmla="*/ 144 w 250"/>
                <a:gd name="T29" fmla="*/ 295 h 533"/>
                <a:gd name="T30" fmla="*/ 147 w 250"/>
                <a:gd name="T31" fmla="*/ 266 h 533"/>
                <a:gd name="T32" fmla="*/ 146 w 250"/>
                <a:gd name="T33" fmla="*/ 265 h 533"/>
                <a:gd name="T34" fmla="*/ 145 w 250"/>
                <a:gd name="T35" fmla="*/ 266 h 533"/>
                <a:gd name="T36" fmla="*/ 142 w 250"/>
                <a:gd name="T37" fmla="*/ 267 h 533"/>
                <a:gd name="T38" fmla="*/ 136 w 250"/>
                <a:gd name="T39" fmla="*/ 299 h 533"/>
                <a:gd name="T40" fmla="*/ 132 w 250"/>
                <a:gd name="T41" fmla="*/ 336 h 533"/>
                <a:gd name="T42" fmla="*/ 110 w 250"/>
                <a:gd name="T43" fmla="*/ 398 h 533"/>
                <a:gd name="T44" fmla="*/ 69 w 250"/>
                <a:gd name="T45" fmla="*/ 444 h 533"/>
                <a:gd name="T46" fmla="*/ 53 w 250"/>
                <a:gd name="T47" fmla="*/ 444 h 533"/>
                <a:gd name="T48" fmla="*/ 49 w 250"/>
                <a:gd name="T49" fmla="*/ 435 h 533"/>
                <a:gd name="T50" fmla="*/ 48 w 250"/>
                <a:gd name="T51" fmla="*/ 428 h 533"/>
                <a:gd name="T52" fmla="*/ 44 w 250"/>
                <a:gd name="T53" fmla="*/ 428 h 533"/>
                <a:gd name="T54" fmla="*/ 43 w 250"/>
                <a:gd name="T55" fmla="*/ 432 h 533"/>
                <a:gd name="T56" fmla="*/ 40 w 250"/>
                <a:gd name="T57" fmla="*/ 436 h 533"/>
                <a:gd name="T58" fmla="*/ 11 w 250"/>
                <a:gd name="T59" fmla="*/ 402 h 533"/>
                <a:gd name="T60" fmla="*/ 0 w 250"/>
                <a:gd name="T61" fmla="*/ 319 h 533"/>
                <a:gd name="T62" fmla="*/ 4 w 250"/>
                <a:gd name="T63" fmla="*/ 282 h 533"/>
                <a:gd name="T64" fmla="*/ 9 w 250"/>
                <a:gd name="T65" fmla="*/ 277 h 533"/>
                <a:gd name="T66" fmla="*/ 32 w 250"/>
                <a:gd name="T67" fmla="*/ 198 h 533"/>
                <a:gd name="T68" fmla="*/ 64 w 250"/>
                <a:gd name="T69" fmla="*/ 156 h 533"/>
                <a:gd name="T70" fmla="*/ 69 w 250"/>
                <a:gd name="T71" fmla="*/ 199 h 533"/>
                <a:gd name="T72" fmla="*/ 92 w 250"/>
                <a:gd name="T73" fmla="*/ 237 h 533"/>
                <a:gd name="T74" fmla="*/ 122 w 250"/>
                <a:gd name="T75" fmla="*/ 227 h 533"/>
                <a:gd name="T76" fmla="*/ 140 w 250"/>
                <a:gd name="T77" fmla="*/ 150 h 533"/>
                <a:gd name="T78" fmla="*/ 129 w 250"/>
                <a:gd name="T79" fmla="*/ 151 h 533"/>
                <a:gd name="T80" fmla="*/ 116 w 250"/>
                <a:gd name="T81" fmla="*/ 152 h 533"/>
                <a:gd name="T82" fmla="*/ 105 w 250"/>
                <a:gd name="T83" fmla="*/ 134 h 533"/>
                <a:gd name="T84" fmla="*/ 122 w 250"/>
                <a:gd name="T85" fmla="*/ 129 h 533"/>
                <a:gd name="T86" fmla="*/ 141 w 250"/>
                <a:gd name="T87" fmla="*/ 130 h 533"/>
                <a:gd name="T88" fmla="*/ 144 w 250"/>
                <a:gd name="T89" fmla="*/ 122 h 533"/>
                <a:gd name="T90" fmla="*/ 125 w 250"/>
                <a:gd name="T91" fmla="*/ 118 h 533"/>
                <a:gd name="T92" fmla="*/ 95 w 250"/>
                <a:gd name="T93" fmla="*/ 121 h 533"/>
                <a:gd name="T94" fmla="*/ 95 w 250"/>
                <a:gd name="T95" fmla="*/ 125 h 533"/>
                <a:gd name="T96" fmla="*/ 95 w 250"/>
                <a:gd name="T97" fmla="*/ 127 h 533"/>
                <a:gd name="T98" fmla="*/ 97 w 250"/>
                <a:gd name="T99" fmla="*/ 130 h 533"/>
                <a:gd name="T100" fmla="*/ 88 w 250"/>
                <a:gd name="T101" fmla="*/ 152 h 533"/>
                <a:gd name="T102" fmla="*/ 67 w 250"/>
                <a:gd name="T103" fmla="*/ 147 h 533"/>
                <a:gd name="T104" fmla="*/ 86 w 250"/>
                <a:gd name="T105" fmla="*/ 120 h 533"/>
                <a:gd name="T106" fmla="*/ 105 w 250"/>
                <a:gd name="T107" fmla="*/ 92 h 533"/>
                <a:gd name="T108" fmla="*/ 86 w 250"/>
                <a:gd name="T109" fmla="*/ 76 h 533"/>
                <a:gd name="T110" fmla="*/ 91 w 250"/>
                <a:gd name="T111" fmla="*/ 50 h 533"/>
                <a:gd name="T112" fmla="*/ 126 w 250"/>
                <a:gd name="T113" fmla="*/ 9 h 533"/>
                <a:gd name="T114" fmla="*/ 151 w 250"/>
                <a:gd name="T115" fmla="*/ 13 h 533"/>
                <a:gd name="T116" fmla="*/ 164 w 250"/>
                <a:gd name="T117" fmla="*/ 40 h 533"/>
                <a:gd name="T118" fmla="*/ 199 w 250"/>
                <a:gd name="T119" fmla="*/ 43 h 533"/>
                <a:gd name="T120" fmla="*/ 227 w 250"/>
                <a:gd name="T121" fmla="*/ 48 h 533"/>
                <a:gd name="T122" fmla="*/ 250 w 250"/>
                <a:gd name="T123" fmla="*/ 95 h 533"/>
                <a:gd name="T124" fmla="*/ 250 w 250"/>
                <a:gd name="T125" fmla="*/ 10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" h="533">
                  <a:moveTo>
                    <a:pt x="250" y="107"/>
                  </a:moveTo>
                  <a:lnTo>
                    <a:pt x="237" y="117"/>
                  </a:lnTo>
                  <a:lnTo>
                    <a:pt x="224" y="127"/>
                  </a:lnTo>
                  <a:lnTo>
                    <a:pt x="213" y="137"/>
                  </a:lnTo>
                  <a:lnTo>
                    <a:pt x="202" y="147"/>
                  </a:lnTo>
                  <a:lnTo>
                    <a:pt x="192" y="158"/>
                  </a:lnTo>
                  <a:lnTo>
                    <a:pt x="182" y="169"/>
                  </a:lnTo>
                  <a:lnTo>
                    <a:pt x="173" y="180"/>
                  </a:lnTo>
                  <a:lnTo>
                    <a:pt x="166" y="193"/>
                  </a:lnTo>
                  <a:lnTo>
                    <a:pt x="168" y="202"/>
                  </a:lnTo>
                  <a:lnTo>
                    <a:pt x="169" y="212"/>
                  </a:lnTo>
                  <a:lnTo>
                    <a:pt x="171" y="221"/>
                  </a:lnTo>
                  <a:lnTo>
                    <a:pt x="174" y="228"/>
                  </a:lnTo>
                  <a:lnTo>
                    <a:pt x="175" y="237"/>
                  </a:lnTo>
                  <a:lnTo>
                    <a:pt x="176" y="246"/>
                  </a:lnTo>
                  <a:lnTo>
                    <a:pt x="176" y="255"/>
                  </a:lnTo>
                  <a:lnTo>
                    <a:pt x="176" y="263"/>
                  </a:lnTo>
                  <a:lnTo>
                    <a:pt x="173" y="271"/>
                  </a:lnTo>
                  <a:lnTo>
                    <a:pt x="170" y="276"/>
                  </a:lnTo>
                  <a:lnTo>
                    <a:pt x="168" y="281"/>
                  </a:lnTo>
                  <a:lnTo>
                    <a:pt x="165" y="285"/>
                  </a:lnTo>
                  <a:lnTo>
                    <a:pt x="164" y="289"/>
                  </a:lnTo>
                  <a:lnTo>
                    <a:pt x="161" y="292"/>
                  </a:lnTo>
                  <a:lnTo>
                    <a:pt x="160" y="299"/>
                  </a:lnTo>
                  <a:lnTo>
                    <a:pt x="158" y="305"/>
                  </a:lnTo>
                  <a:lnTo>
                    <a:pt x="159" y="334"/>
                  </a:lnTo>
                  <a:lnTo>
                    <a:pt x="159" y="362"/>
                  </a:lnTo>
                  <a:lnTo>
                    <a:pt x="160" y="391"/>
                  </a:lnTo>
                  <a:lnTo>
                    <a:pt x="160" y="418"/>
                  </a:lnTo>
                  <a:lnTo>
                    <a:pt x="160" y="446"/>
                  </a:lnTo>
                  <a:lnTo>
                    <a:pt x="159" y="474"/>
                  </a:lnTo>
                  <a:lnTo>
                    <a:pt x="159" y="502"/>
                  </a:lnTo>
                  <a:lnTo>
                    <a:pt x="159" y="529"/>
                  </a:lnTo>
                  <a:lnTo>
                    <a:pt x="153" y="533"/>
                  </a:lnTo>
                  <a:lnTo>
                    <a:pt x="145" y="533"/>
                  </a:lnTo>
                  <a:lnTo>
                    <a:pt x="137" y="533"/>
                  </a:lnTo>
                  <a:lnTo>
                    <a:pt x="130" y="531"/>
                  </a:lnTo>
                  <a:lnTo>
                    <a:pt x="124" y="527"/>
                  </a:lnTo>
                  <a:lnTo>
                    <a:pt x="116" y="522"/>
                  </a:lnTo>
                  <a:lnTo>
                    <a:pt x="108" y="515"/>
                  </a:lnTo>
                  <a:lnTo>
                    <a:pt x="102" y="508"/>
                  </a:lnTo>
                  <a:lnTo>
                    <a:pt x="96" y="500"/>
                  </a:lnTo>
                  <a:lnTo>
                    <a:pt x="91" y="493"/>
                  </a:lnTo>
                  <a:lnTo>
                    <a:pt x="86" y="485"/>
                  </a:lnTo>
                  <a:lnTo>
                    <a:pt x="82" y="479"/>
                  </a:lnTo>
                  <a:lnTo>
                    <a:pt x="79" y="471"/>
                  </a:lnTo>
                  <a:lnTo>
                    <a:pt x="78" y="465"/>
                  </a:lnTo>
                  <a:lnTo>
                    <a:pt x="78" y="460"/>
                  </a:lnTo>
                  <a:lnTo>
                    <a:pt x="79" y="456"/>
                  </a:lnTo>
                  <a:lnTo>
                    <a:pt x="81" y="455"/>
                  </a:lnTo>
                  <a:lnTo>
                    <a:pt x="82" y="455"/>
                  </a:lnTo>
                  <a:lnTo>
                    <a:pt x="83" y="454"/>
                  </a:lnTo>
                  <a:lnTo>
                    <a:pt x="85" y="452"/>
                  </a:lnTo>
                  <a:lnTo>
                    <a:pt x="86" y="451"/>
                  </a:lnTo>
                  <a:lnTo>
                    <a:pt x="87" y="451"/>
                  </a:lnTo>
                  <a:lnTo>
                    <a:pt x="88" y="450"/>
                  </a:lnTo>
                  <a:lnTo>
                    <a:pt x="90" y="449"/>
                  </a:lnTo>
                  <a:lnTo>
                    <a:pt x="90" y="441"/>
                  </a:lnTo>
                  <a:lnTo>
                    <a:pt x="92" y="433"/>
                  </a:lnTo>
                  <a:lnTo>
                    <a:pt x="96" y="426"/>
                  </a:lnTo>
                  <a:lnTo>
                    <a:pt x="100" y="420"/>
                  </a:lnTo>
                  <a:lnTo>
                    <a:pt x="110" y="406"/>
                  </a:lnTo>
                  <a:lnTo>
                    <a:pt x="120" y="392"/>
                  </a:lnTo>
                  <a:lnTo>
                    <a:pt x="126" y="384"/>
                  </a:lnTo>
                  <a:lnTo>
                    <a:pt x="131" y="377"/>
                  </a:lnTo>
                  <a:lnTo>
                    <a:pt x="135" y="369"/>
                  </a:lnTo>
                  <a:lnTo>
                    <a:pt x="139" y="360"/>
                  </a:lnTo>
                  <a:lnTo>
                    <a:pt x="141" y="352"/>
                  </a:lnTo>
                  <a:lnTo>
                    <a:pt x="142" y="341"/>
                  </a:lnTo>
                  <a:lnTo>
                    <a:pt x="141" y="331"/>
                  </a:lnTo>
                  <a:lnTo>
                    <a:pt x="140" y="321"/>
                  </a:lnTo>
                  <a:lnTo>
                    <a:pt x="140" y="315"/>
                  </a:lnTo>
                  <a:lnTo>
                    <a:pt x="141" y="307"/>
                  </a:lnTo>
                  <a:lnTo>
                    <a:pt x="142" y="301"/>
                  </a:lnTo>
                  <a:lnTo>
                    <a:pt x="144" y="295"/>
                  </a:lnTo>
                  <a:lnTo>
                    <a:pt x="146" y="287"/>
                  </a:lnTo>
                  <a:lnTo>
                    <a:pt x="147" y="281"/>
                  </a:lnTo>
                  <a:lnTo>
                    <a:pt x="147" y="273"/>
                  </a:lnTo>
                  <a:lnTo>
                    <a:pt x="149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6"/>
                  </a:lnTo>
                  <a:lnTo>
                    <a:pt x="147" y="265"/>
                  </a:lnTo>
                  <a:lnTo>
                    <a:pt x="146" y="265"/>
                  </a:lnTo>
                  <a:lnTo>
                    <a:pt x="146" y="265"/>
                  </a:lnTo>
                  <a:lnTo>
                    <a:pt x="146" y="265"/>
                  </a:lnTo>
                  <a:lnTo>
                    <a:pt x="146" y="265"/>
                  </a:lnTo>
                  <a:lnTo>
                    <a:pt x="145" y="265"/>
                  </a:lnTo>
                  <a:lnTo>
                    <a:pt x="145" y="266"/>
                  </a:lnTo>
                  <a:lnTo>
                    <a:pt x="144" y="266"/>
                  </a:lnTo>
                  <a:lnTo>
                    <a:pt x="144" y="266"/>
                  </a:lnTo>
                  <a:lnTo>
                    <a:pt x="144" y="266"/>
                  </a:lnTo>
                  <a:lnTo>
                    <a:pt x="142" y="267"/>
                  </a:lnTo>
                  <a:lnTo>
                    <a:pt x="142" y="267"/>
                  </a:lnTo>
                  <a:lnTo>
                    <a:pt x="142" y="273"/>
                  </a:lnTo>
                  <a:lnTo>
                    <a:pt x="141" y="280"/>
                  </a:lnTo>
                  <a:lnTo>
                    <a:pt x="140" y="286"/>
                  </a:lnTo>
                  <a:lnTo>
                    <a:pt x="139" y="292"/>
                  </a:lnTo>
                  <a:lnTo>
                    <a:pt x="136" y="299"/>
                  </a:lnTo>
                  <a:lnTo>
                    <a:pt x="135" y="305"/>
                  </a:lnTo>
                  <a:lnTo>
                    <a:pt x="134" y="310"/>
                  </a:lnTo>
                  <a:lnTo>
                    <a:pt x="132" y="315"/>
                  </a:lnTo>
                  <a:lnTo>
                    <a:pt x="132" y="326"/>
                  </a:lnTo>
                  <a:lnTo>
                    <a:pt x="132" y="336"/>
                  </a:lnTo>
                  <a:lnTo>
                    <a:pt x="131" y="345"/>
                  </a:lnTo>
                  <a:lnTo>
                    <a:pt x="130" y="354"/>
                  </a:lnTo>
                  <a:lnTo>
                    <a:pt x="125" y="370"/>
                  </a:lnTo>
                  <a:lnTo>
                    <a:pt x="119" y="384"/>
                  </a:lnTo>
                  <a:lnTo>
                    <a:pt x="110" y="398"/>
                  </a:lnTo>
                  <a:lnTo>
                    <a:pt x="100" y="412"/>
                  </a:lnTo>
                  <a:lnTo>
                    <a:pt x="88" y="427"/>
                  </a:lnTo>
                  <a:lnTo>
                    <a:pt x="77" y="444"/>
                  </a:lnTo>
                  <a:lnTo>
                    <a:pt x="73" y="444"/>
                  </a:lnTo>
                  <a:lnTo>
                    <a:pt x="69" y="444"/>
                  </a:lnTo>
                  <a:lnTo>
                    <a:pt x="66" y="444"/>
                  </a:lnTo>
                  <a:lnTo>
                    <a:pt x="62" y="445"/>
                  </a:lnTo>
                  <a:lnTo>
                    <a:pt x="59" y="444"/>
                  </a:lnTo>
                  <a:lnTo>
                    <a:pt x="56" y="444"/>
                  </a:lnTo>
                  <a:lnTo>
                    <a:pt x="53" y="444"/>
                  </a:lnTo>
                  <a:lnTo>
                    <a:pt x="51" y="442"/>
                  </a:lnTo>
                  <a:lnTo>
                    <a:pt x="49" y="441"/>
                  </a:lnTo>
                  <a:lnTo>
                    <a:pt x="49" y="439"/>
                  </a:lnTo>
                  <a:lnTo>
                    <a:pt x="49" y="437"/>
                  </a:lnTo>
                  <a:lnTo>
                    <a:pt x="49" y="435"/>
                  </a:lnTo>
                  <a:lnTo>
                    <a:pt x="49" y="433"/>
                  </a:lnTo>
                  <a:lnTo>
                    <a:pt x="49" y="431"/>
                  </a:lnTo>
                  <a:lnTo>
                    <a:pt x="49" y="430"/>
                  </a:lnTo>
                  <a:lnTo>
                    <a:pt x="48" y="428"/>
                  </a:lnTo>
                  <a:lnTo>
                    <a:pt x="48" y="428"/>
                  </a:lnTo>
                  <a:lnTo>
                    <a:pt x="47" y="428"/>
                  </a:lnTo>
                  <a:lnTo>
                    <a:pt x="45" y="428"/>
                  </a:lnTo>
                  <a:lnTo>
                    <a:pt x="45" y="428"/>
                  </a:lnTo>
                  <a:lnTo>
                    <a:pt x="44" y="428"/>
                  </a:lnTo>
                  <a:lnTo>
                    <a:pt x="44" y="428"/>
                  </a:lnTo>
                  <a:lnTo>
                    <a:pt x="43" y="428"/>
                  </a:lnTo>
                  <a:lnTo>
                    <a:pt x="42" y="428"/>
                  </a:lnTo>
                  <a:lnTo>
                    <a:pt x="42" y="430"/>
                  </a:lnTo>
                  <a:lnTo>
                    <a:pt x="42" y="431"/>
                  </a:lnTo>
                  <a:lnTo>
                    <a:pt x="43" y="432"/>
                  </a:lnTo>
                  <a:lnTo>
                    <a:pt x="42" y="433"/>
                  </a:lnTo>
                  <a:lnTo>
                    <a:pt x="42" y="433"/>
                  </a:lnTo>
                  <a:lnTo>
                    <a:pt x="42" y="435"/>
                  </a:lnTo>
                  <a:lnTo>
                    <a:pt x="42" y="435"/>
                  </a:lnTo>
                  <a:lnTo>
                    <a:pt x="40" y="436"/>
                  </a:lnTo>
                  <a:lnTo>
                    <a:pt x="33" y="432"/>
                  </a:lnTo>
                  <a:lnTo>
                    <a:pt x="27" y="427"/>
                  </a:lnTo>
                  <a:lnTo>
                    <a:pt x="22" y="420"/>
                  </a:lnTo>
                  <a:lnTo>
                    <a:pt x="17" y="411"/>
                  </a:lnTo>
                  <a:lnTo>
                    <a:pt x="11" y="402"/>
                  </a:lnTo>
                  <a:lnTo>
                    <a:pt x="9" y="391"/>
                  </a:lnTo>
                  <a:lnTo>
                    <a:pt x="6" y="379"/>
                  </a:lnTo>
                  <a:lnTo>
                    <a:pt x="4" y="367"/>
                  </a:lnTo>
                  <a:lnTo>
                    <a:pt x="1" y="343"/>
                  </a:lnTo>
                  <a:lnTo>
                    <a:pt x="0" y="319"/>
                  </a:lnTo>
                  <a:lnTo>
                    <a:pt x="0" y="299"/>
                  </a:lnTo>
                  <a:lnTo>
                    <a:pt x="0" y="284"/>
                  </a:lnTo>
                  <a:lnTo>
                    <a:pt x="1" y="282"/>
                  </a:lnTo>
                  <a:lnTo>
                    <a:pt x="3" y="282"/>
                  </a:lnTo>
                  <a:lnTo>
                    <a:pt x="4" y="282"/>
                  </a:lnTo>
                  <a:lnTo>
                    <a:pt x="4" y="281"/>
                  </a:lnTo>
                  <a:lnTo>
                    <a:pt x="5" y="281"/>
                  </a:lnTo>
                  <a:lnTo>
                    <a:pt x="6" y="280"/>
                  </a:lnTo>
                  <a:lnTo>
                    <a:pt x="8" y="278"/>
                  </a:lnTo>
                  <a:lnTo>
                    <a:pt x="9" y="277"/>
                  </a:lnTo>
                  <a:lnTo>
                    <a:pt x="9" y="260"/>
                  </a:lnTo>
                  <a:lnTo>
                    <a:pt x="13" y="243"/>
                  </a:lnTo>
                  <a:lnTo>
                    <a:pt x="18" y="228"/>
                  </a:lnTo>
                  <a:lnTo>
                    <a:pt x="24" y="212"/>
                  </a:lnTo>
                  <a:lnTo>
                    <a:pt x="32" y="198"/>
                  </a:lnTo>
                  <a:lnTo>
                    <a:pt x="40" y="183"/>
                  </a:lnTo>
                  <a:lnTo>
                    <a:pt x="51" y="168"/>
                  </a:lnTo>
                  <a:lnTo>
                    <a:pt x="62" y="154"/>
                  </a:lnTo>
                  <a:lnTo>
                    <a:pt x="63" y="154"/>
                  </a:lnTo>
                  <a:lnTo>
                    <a:pt x="64" y="156"/>
                  </a:lnTo>
                  <a:lnTo>
                    <a:pt x="66" y="160"/>
                  </a:lnTo>
                  <a:lnTo>
                    <a:pt x="66" y="164"/>
                  </a:lnTo>
                  <a:lnTo>
                    <a:pt x="68" y="174"/>
                  </a:lnTo>
                  <a:lnTo>
                    <a:pt x="68" y="187"/>
                  </a:lnTo>
                  <a:lnTo>
                    <a:pt x="69" y="199"/>
                  </a:lnTo>
                  <a:lnTo>
                    <a:pt x="71" y="212"/>
                  </a:lnTo>
                  <a:lnTo>
                    <a:pt x="72" y="221"/>
                  </a:lnTo>
                  <a:lnTo>
                    <a:pt x="73" y="227"/>
                  </a:lnTo>
                  <a:lnTo>
                    <a:pt x="83" y="233"/>
                  </a:lnTo>
                  <a:lnTo>
                    <a:pt x="92" y="237"/>
                  </a:lnTo>
                  <a:lnTo>
                    <a:pt x="100" y="238"/>
                  </a:lnTo>
                  <a:lnTo>
                    <a:pt x="106" y="238"/>
                  </a:lnTo>
                  <a:lnTo>
                    <a:pt x="112" y="236"/>
                  </a:lnTo>
                  <a:lnTo>
                    <a:pt x="117" y="232"/>
                  </a:lnTo>
                  <a:lnTo>
                    <a:pt x="122" y="227"/>
                  </a:lnTo>
                  <a:lnTo>
                    <a:pt x="126" y="221"/>
                  </a:lnTo>
                  <a:lnTo>
                    <a:pt x="131" y="204"/>
                  </a:lnTo>
                  <a:lnTo>
                    <a:pt x="135" y="187"/>
                  </a:lnTo>
                  <a:lnTo>
                    <a:pt x="137" y="168"/>
                  </a:lnTo>
                  <a:lnTo>
                    <a:pt x="140" y="150"/>
                  </a:lnTo>
                  <a:lnTo>
                    <a:pt x="137" y="149"/>
                  </a:lnTo>
                  <a:lnTo>
                    <a:pt x="135" y="149"/>
                  </a:lnTo>
                  <a:lnTo>
                    <a:pt x="134" y="149"/>
                  </a:lnTo>
                  <a:lnTo>
                    <a:pt x="131" y="150"/>
                  </a:lnTo>
                  <a:lnTo>
                    <a:pt x="129" y="151"/>
                  </a:lnTo>
                  <a:lnTo>
                    <a:pt x="127" y="154"/>
                  </a:lnTo>
                  <a:lnTo>
                    <a:pt x="126" y="155"/>
                  </a:lnTo>
                  <a:lnTo>
                    <a:pt x="125" y="155"/>
                  </a:lnTo>
                  <a:lnTo>
                    <a:pt x="121" y="155"/>
                  </a:lnTo>
                  <a:lnTo>
                    <a:pt x="116" y="152"/>
                  </a:lnTo>
                  <a:lnTo>
                    <a:pt x="112" y="150"/>
                  </a:lnTo>
                  <a:lnTo>
                    <a:pt x="110" y="147"/>
                  </a:lnTo>
                  <a:lnTo>
                    <a:pt x="107" y="144"/>
                  </a:lnTo>
                  <a:lnTo>
                    <a:pt x="106" y="139"/>
                  </a:lnTo>
                  <a:lnTo>
                    <a:pt x="105" y="134"/>
                  </a:lnTo>
                  <a:lnTo>
                    <a:pt x="105" y="127"/>
                  </a:lnTo>
                  <a:lnTo>
                    <a:pt x="110" y="127"/>
                  </a:lnTo>
                  <a:lnTo>
                    <a:pt x="113" y="129"/>
                  </a:lnTo>
                  <a:lnTo>
                    <a:pt x="119" y="129"/>
                  </a:lnTo>
                  <a:lnTo>
                    <a:pt x="122" y="129"/>
                  </a:lnTo>
                  <a:lnTo>
                    <a:pt x="127" y="130"/>
                  </a:lnTo>
                  <a:lnTo>
                    <a:pt x="131" y="130"/>
                  </a:lnTo>
                  <a:lnTo>
                    <a:pt x="136" y="130"/>
                  </a:lnTo>
                  <a:lnTo>
                    <a:pt x="140" y="131"/>
                  </a:lnTo>
                  <a:lnTo>
                    <a:pt x="141" y="130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2" y="126"/>
                  </a:lnTo>
                  <a:lnTo>
                    <a:pt x="144" y="125"/>
                  </a:lnTo>
                  <a:lnTo>
                    <a:pt x="144" y="122"/>
                  </a:lnTo>
                  <a:lnTo>
                    <a:pt x="144" y="121"/>
                  </a:lnTo>
                  <a:lnTo>
                    <a:pt x="144" y="118"/>
                  </a:lnTo>
                  <a:lnTo>
                    <a:pt x="137" y="118"/>
                  </a:lnTo>
                  <a:lnTo>
                    <a:pt x="131" y="117"/>
                  </a:lnTo>
                  <a:lnTo>
                    <a:pt x="125" y="118"/>
                  </a:lnTo>
                  <a:lnTo>
                    <a:pt x="119" y="118"/>
                  </a:lnTo>
                  <a:lnTo>
                    <a:pt x="112" y="118"/>
                  </a:lnTo>
                  <a:lnTo>
                    <a:pt x="106" y="120"/>
                  </a:lnTo>
                  <a:lnTo>
                    <a:pt x="100" y="120"/>
                  </a:lnTo>
                  <a:lnTo>
                    <a:pt x="95" y="121"/>
                  </a:lnTo>
                  <a:lnTo>
                    <a:pt x="95" y="121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5" y="124"/>
                  </a:lnTo>
                  <a:lnTo>
                    <a:pt x="95" y="125"/>
                  </a:lnTo>
                  <a:lnTo>
                    <a:pt x="95" y="126"/>
                  </a:lnTo>
                  <a:lnTo>
                    <a:pt x="95" y="126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7"/>
                  </a:lnTo>
                  <a:lnTo>
                    <a:pt x="95" y="129"/>
                  </a:lnTo>
                  <a:lnTo>
                    <a:pt x="96" y="129"/>
                  </a:lnTo>
                  <a:lnTo>
                    <a:pt x="96" y="129"/>
                  </a:lnTo>
                  <a:lnTo>
                    <a:pt x="96" y="130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5" y="140"/>
                  </a:lnTo>
                  <a:lnTo>
                    <a:pt x="93" y="146"/>
                  </a:lnTo>
                  <a:lnTo>
                    <a:pt x="91" y="150"/>
                  </a:lnTo>
                  <a:lnTo>
                    <a:pt x="88" y="152"/>
                  </a:lnTo>
                  <a:lnTo>
                    <a:pt x="85" y="152"/>
                  </a:lnTo>
                  <a:lnTo>
                    <a:pt x="79" y="152"/>
                  </a:lnTo>
                  <a:lnTo>
                    <a:pt x="73" y="152"/>
                  </a:lnTo>
                  <a:lnTo>
                    <a:pt x="66" y="151"/>
                  </a:lnTo>
                  <a:lnTo>
                    <a:pt x="67" y="147"/>
                  </a:lnTo>
                  <a:lnTo>
                    <a:pt x="68" y="144"/>
                  </a:lnTo>
                  <a:lnTo>
                    <a:pt x="69" y="140"/>
                  </a:lnTo>
                  <a:lnTo>
                    <a:pt x="72" y="135"/>
                  </a:lnTo>
                  <a:lnTo>
                    <a:pt x="78" y="127"/>
                  </a:lnTo>
                  <a:lnTo>
                    <a:pt x="86" y="120"/>
                  </a:lnTo>
                  <a:lnTo>
                    <a:pt x="92" y="112"/>
                  </a:lnTo>
                  <a:lnTo>
                    <a:pt x="98" y="105"/>
                  </a:lnTo>
                  <a:lnTo>
                    <a:pt x="101" y="101"/>
                  </a:lnTo>
                  <a:lnTo>
                    <a:pt x="103" y="97"/>
                  </a:lnTo>
                  <a:lnTo>
                    <a:pt x="105" y="92"/>
                  </a:lnTo>
                  <a:lnTo>
                    <a:pt x="105" y="88"/>
                  </a:lnTo>
                  <a:lnTo>
                    <a:pt x="100" y="84"/>
                  </a:lnTo>
                  <a:lnTo>
                    <a:pt x="95" y="81"/>
                  </a:lnTo>
                  <a:lnTo>
                    <a:pt x="90" y="78"/>
                  </a:lnTo>
                  <a:lnTo>
                    <a:pt x="86" y="76"/>
                  </a:lnTo>
                  <a:lnTo>
                    <a:pt x="83" y="73"/>
                  </a:lnTo>
                  <a:lnTo>
                    <a:pt x="82" y="68"/>
                  </a:lnTo>
                  <a:lnTo>
                    <a:pt x="83" y="63"/>
                  </a:lnTo>
                  <a:lnTo>
                    <a:pt x="87" y="55"/>
                  </a:lnTo>
                  <a:lnTo>
                    <a:pt x="91" y="50"/>
                  </a:lnTo>
                  <a:lnTo>
                    <a:pt x="96" y="43"/>
                  </a:lnTo>
                  <a:lnTo>
                    <a:pt x="103" y="35"/>
                  </a:lnTo>
                  <a:lnTo>
                    <a:pt x="111" y="25"/>
                  </a:lnTo>
                  <a:lnTo>
                    <a:pt x="119" y="16"/>
                  </a:lnTo>
                  <a:lnTo>
                    <a:pt x="126" y="9"/>
                  </a:lnTo>
                  <a:lnTo>
                    <a:pt x="134" y="4"/>
                  </a:lnTo>
                  <a:lnTo>
                    <a:pt x="139" y="0"/>
                  </a:lnTo>
                  <a:lnTo>
                    <a:pt x="144" y="6"/>
                  </a:lnTo>
                  <a:lnTo>
                    <a:pt x="147" y="10"/>
                  </a:lnTo>
                  <a:lnTo>
                    <a:pt x="151" y="13"/>
                  </a:lnTo>
                  <a:lnTo>
                    <a:pt x="153" y="15"/>
                  </a:lnTo>
                  <a:lnTo>
                    <a:pt x="155" y="19"/>
                  </a:lnTo>
                  <a:lnTo>
                    <a:pt x="158" y="24"/>
                  </a:lnTo>
                  <a:lnTo>
                    <a:pt x="160" y="30"/>
                  </a:lnTo>
                  <a:lnTo>
                    <a:pt x="164" y="40"/>
                  </a:lnTo>
                  <a:lnTo>
                    <a:pt x="170" y="44"/>
                  </a:lnTo>
                  <a:lnTo>
                    <a:pt x="176" y="45"/>
                  </a:lnTo>
                  <a:lnTo>
                    <a:pt x="183" y="47"/>
                  </a:lnTo>
                  <a:lnTo>
                    <a:pt x="188" y="45"/>
                  </a:lnTo>
                  <a:lnTo>
                    <a:pt x="199" y="43"/>
                  </a:lnTo>
                  <a:lnTo>
                    <a:pt x="208" y="40"/>
                  </a:lnTo>
                  <a:lnTo>
                    <a:pt x="213" y="40"/>
                  </a:lnTo>
                  <a:lnTo>
                    <a:pt x="217" y="40"/>
                  </a:lnTo>
                  <a:lnTo>
                    <a:pt x="222" y="44"/>
                  </a:lnTo>
                  <a:lnTo>
                    <a:pt x="227" y="48"/>
                  </a:lnTo>
                  <a:lnTo>
                    <a:pt x="232" y="55"/>
                  </a:lnTo>
                  <a:lnTo>
                    <a:pt x="237" y="64"/>
                  </a:lnTo>
                  <a:lnTo>
                    <a:pt x="243" y="77"/>
                  </a:lnTo>
                  <a:lnTo>
                    <a:pt x="250" y="93"/>
                  </a:lnTo>
                  <a:lnTo>
                    <a:pt x="250" y="95"/>
                  </a:lnTo>
                  <a:lnTo>
                    <a:pt x="250" y="97"/>
                  </a:lnTo>
                  <a:lnTo>
                    <a:pt x="250" y="98"/>
                  </a:lnTo>
                  <a:lnTo>
                    <a:pt x="250" y="101"/>
                  </a:lnTo>
                  <a:lnTo>
                    <a:pt x="250" y="102"/>
                  </a:lnTo>
                  <a:lnTo>
                    <a:pt x="250" y="103"/>
                  </a:lnTo>
                  <a:lnTo>
                    <a:pt x="250" y="106"/>
                  </a:lnTo>
                  <a:lnTo>
                    <a:pt x="250" y="107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3" name="Freeform 51">
              <a:extLst>
                <a:ext uri="{FF2B5EF4-FFF2-40B4-BE49-F238E27FC236}">
                  <a16:creationId xmlns:a16="http://schemas.microsoft.com/office/drawing/2014/main" id="{DA414B72-584F-496D-8ECB-D63A25846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410"/>
              <a:ext cx="97" cy="152"/>
            </a:xfrm>
            <a:custGeom>
              <a:avLst/>
              <a:gdLst>
                <a:gd name="T0" fmla="*/ 95 w 97"/>
                <a:gd name="T1" fmla="*/ 19 h 152"/>
                <a:gd name="T2" fmla="*/ 91 w 97"/>
                <a:gd name="T3" fmla="*/ 21 h 152"/>
                <a:gd name="T4" fmla="*/ 86 w 97"/>
                <a:gd name="T5" fmla="*/ 21 h 152"/>
                <a:gd name="T6" fmla="*/ 82 w 97"/>
                <a:gd name="T7" fmla="*/ 21 h 152"/>
                <a:gd name="T8" fmla="*/ 80 w 97"/>
                <a:gd name="T9" fmla="*/ 29 h 152"/>
                <a:gd name="T10" fmla="*/ 82 w 97"/>
                <a:gd name="T11" fmla="*/ 40 h 152"/>
                <a:gd name="T12" fmla="*/ 86 w 97"/>
                <a:gd name="T13" fmla="*/ 53 h 152"/>
                <a:gd name="T14" fmla="*/ 88 w 97"/>
                <a:gd name="T15" fmla="*/ 65 h 152"/>
                <a:gd name="T16" fmla="*/ 85 w 97"/>
                <a:gd name="T17" fmla="*/ 74 h 152"/>
                <a:gd name="T18" fmla="*/ 78 w 97"/>
                <a:gd name="T19" fmla="*/ 75 h 152"/>
                <a:gd name="T20" fmla="*/ 75 w 97"/>
                <a:gd name="T21" fmla="*/ 75 h 152"/>
                <a:gd name="T22" fmla="*/ 71 w 97"/>
                <a:gd name="T23" fmla="*/ 78 h 152"/>
                <a:gd name="T24" fmla="*/ 63 w 97"/>
                <a:gd name="T25" fmla="*/ 83 h 152"/>
                <a:gd name="T26" fmla="*/ 53 w 97"/>
                <a:gd name="T27" fmla="*/ 88 h 152"/>
                <a:gd name="T28" fmla="*/ 47 w 97"/>
                <a:gd name="T29" fmla="*/ 95 h 152"/>
                <a:gd name="T30" fmla="*/ 46 w 97"/>
                <a:gd name="T31" fmla="*/ 105 h 152"/>
                <a:gd name="T32" fmla="*/ 47 w 97"/>
                <a:gd name="T33" fmla="*/ 123 h 152"/>
                <a:gd name="T34" fmla="*/ 51 w 97"/>
                <a:gd name="T35" fmla="*/ 142 h 152"/>
                <a:gd name="T36" fmla="*/ 43 w 97"/>
                <a:gd name="T37" fmla="*/ 150 h 152"/>
                <a:gd name="T38" fmla="*/ 30 w 97"/>
                <a:gd name="T39" fmla="*/ 152 h 152"/>
                <a:gd name="T40" fmla="*/ 24 w 97"/>
                <a:gd name="T41" fmla="*/ 151 h 152"/>
                <a:gd name="T42" fmla="*/ 22 w 97"/>
                <a:gd name="T43" fmla="*/ 146 h 152"/>
                <a:gd name="T44" fmla="*/ 22 w 97"/>
                <a:gd name="T45" fmla="*/ 136 h 152"/>
                <a:gd name="T46" fmla="*/ 25 w 97"/>
                <a:gd name="T47" fmla="*/ 121 h 152"/>
                <a:gd name="T48" fmla="*/ 22 w 97"/>
                <a:gd name="T49" fmla="*/ 116 h 152"/>
                <a:gd name="T50" fmla="*/ 14 w 97"/>
                <a:gd name="T51" fmla="*/ 116 h 152"/>
                <a:gd name="T52" fmla="*/ 9 w 97"/>
                <a:gd name="T53" fmla="*/ 116 h 152"/>
                <a:gd name="T54" fmla="*/ 3 w 97"/>
                <a:gd name="T55" fmla="*/ 113 h 152"/>
                <a:gd name="T56" fmla="*/ 0 w 97"/>
                <a:gd name="T57" fmla="*/ 105 h 152"/>
                <a:gd name="T58" fmla="*/ 4 w 97"/>
                <a:gd name="T59" fmla="*/ 98 h 152"/>
                <a:gd name="T60" fmla="*/ 10 w 97"/>
                <a:gd name="T61" fmla="*/ 95 h 152"/>
                <a:gd name="T62" fmla="*/ 18 w 97"/>
                <a:gd name="T63" fmla="*/ 92 h 152"/>
                <a:gd name="T64" fmla="*/ 22 w 97"/>
                <a:gd name="T65" fmla="*/ 87 h 152"/>
                <a:gd name="T66" fmla="*/ 20 w 97"/>
                <a:gd name="T67" fmla="*/ 85 h 152"/>
                <a:gd name="T68" fmla="*/ 20 w 97"/>
                <a:gd name="T69" fmla="*/ 84 h 152"/>
                <a:gd name="T70" fmla="*/ 20 w 97"/>
                <a:gd name="T71" fmla="*/ 83 h 152"/>
                <a:gd name="T72" fmla="*/ 19 w 97"/>
                <a:gd name="T73" fmla="*/ 83 h 152"/>
                <a:gd name="T74" fmla="*/ 15 w 97"/>
                <a:gd name="T75" fmla="*/ 82 h 152"/>
                <a:gd name="T76" fmla="*/ 13 w 97"/>
                <a:gd name="T77" fmla="*/ 82 h 152"/>
                <a:gd name="T78" fmla="*/ 10 w 97"/>
                <a:gd name="T79" fmla="*/ 82 h 152"/>
                <a:gd name="T80" fmla="*/ 7 w 97"/>
                <a:gd name="T81" fmla="*/ 75 h 152"/>
                <a:gd name="T82" fmla="*/ 9 w 97"/>
                <a:gd name="T83" fmla="*/ 63 h 152"/>
                <a:gd name="T84" fmla="*/ 18 w 97"/>
                <a:gd name="T85" fmla="*/ 50 h 152"/>
                <a:gd name="T86" fmla="*/ 30 w 97"/>
                <a:gd name="T87" fmla="*/ 36 h 152"/>
                <a:gd name="T88" fmla="*/ 54 w 97"/>
                <a:gd name="T89" fmla="*/ 19 h 152"/>
                <a:gd name="T90" fmla="*/ 83 w 97"/>
                <a:gd name="T91" fmla="*/ 2 h 152"/>
                <a:gd name="T92" fmla="*/ 95 w 97"/>
                <a:gd name="T93" fmla="*/ 2 h 152"/>
                <a:gd name="T94" fmla="*/ 96 w 97"/>
                <a:gd name="T95" fmla="*/ 6 h 152"/>
                <a:gd name="T96" fmla="*/ 97 w 97"/>
                <a:gd name="T97" fmla="*/ 10 h 152"/>
                <a:gd name="T98" fmla="*/ 97 w 97"/>
                <a:gd name="T99" fmla="*/ 1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" h="152">
                  <a:moveTo>
                    <a:pt x="97" y="16"/>
                  </a:moveTo>
                  <a:lnTo>
                    <a:pt x="95" y="19"/>
                  </a:lnTo>
                  <a:lnTo>
                    <a:pt x="92" y="20"/>
                  </a:lnTo>
                  <a:lnTo>
                    <a:pt x="91" y="21"/>
                  </a:lnTo>
                  <a:lnTo>
                    <a:pt x="88" y="21"/>
                  </a:lnTo>
                  <a:lnTo>
                    <a:pt x="86" y="21"/>
                  </a:lnTo>
                  <a:lnTo>
                    <a:pt x="83" y="21"/>
                  </a:lnTo>
                  <a:lnTo>
                    <a:pt x="82" y="21"/>
                  </a:lnTo>
                  <a:lnTo>
                    <a:pt x="80" y="22"/>
                  </a:lnTo>
                  <a:lnTo>
                    <a:pt x="80" y="29"/>
                  </a:lnTo>
                  <a:lnTo>
                    <a:pt x="81" y="35"/>
                  </a:lnTo>
                  <a:lnTo>
                    <a:pt x="82" y="40"/>
                  </a:lnTo>
                  <a:lnTo>
                    <a:pt x="85" y="46"/>
                  </a:lnTo>
                  <a:lnTo>
                    <a:pt x="86" y="53"/>
                  </a:lnTo>
                  <a:lnTo>
                    <a:pt x="87" y="59"/>
                  </a:lnTo>
                  <a:lnTo>
                    <a:pt x="88" y="65"/>
                  </a:lnTo>
                  <a:lnTo>
                    <a:pt x="88" y="73"/>
                  </a:lnTo>
                  <a:lnTo>
                    <a:pt x="85" y="74"/>
                  </a:lnTo>
                  <a:lnTo>
                    <a:pt x="82" y="75"/>
                  </a:lnTo>
                  <a:lnTo>
                    <a:pt x="78" y="75"/>
                  </a:lnTo>
                  <a:lnTo>
                    <a:pt x="77" y="75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71" y="78"/>
                  </a:lnTo>
                  <a:lnTo>
                    <a:pt x="70" y="83"/>
                  </a:lnTo>
                  <a:lnTo>
                    <a:pt x="63" y="83"/>
                  </a:lnTo>
                  <a:lnTo>
                    <a:pt x="57" y="85"/>
                  </a:lnTo>
                  <a:lnTo>
                    <a:pt x="53" y="88"/>
                  </a:lnTo>
                  <a:lnTo>
                    <a:pt x="49" y="92"/>
                  </a:lnTo>
                  <a:lnTo>
                    <a:pt x="47" y="95"/>
                  </a:lnTo>
                  <a:lnTo>
                    <a:pt x="46" y="100"/>
                  </a:lnTo>
                  <a:lnTo>
                    <a:pt x="46" y="105"/>
                  </a:lnTo>
                  <a:lnTo>
                    <a:pt x="46" y="112"/>
                  </a:lnTo>
                  <a:lnTo>
                    <a:pt x="47" y="123"/>
                  </a:lnTo>
                  <a:lnTo>
                    <a:pt x="48" y="133"/>
                  </a:lnTo>
                  <a:lnTo>
                    <a:pt x="51" y="142"/>
                  </a:lnTo>
                  <a:lnTo>
                    <a:pt x="51" y="147"/>
                  </a:lnTo>
                  <a:lnTo>
                    <a:pt x="43" y="150"/>
                  </a:lnTo>
                  <a:lnTo>
                    <a:pt x="36" y="152"/>
                  </a:lnTo>
                  <a:lnTo>
                    <a:pt x="30" y="152"/>
                  </a:lnTo>
                  <a:lnTo>
                    <a:pt x="27" y="152"/>
                  </a:lnTo>
                  <a:lnTo>
                    <a:pt x="24" y="151"/>
                  </a:lnTo>
                  <a:lnTo>
                    <a:pt x="23" y="150"/>
                  </a:lnTo>
                  <a:lnTo>
                    <a:pt x="22" y="146"/>
                  </a:lnTo>
                  <a:lnTo>
                    <a:pt x="22" y="143"/>
                  </a:lnTo>
                  <a:lnTo>
                    <a:pt x="22" y="136"/>
                  </a:lnTo>
                  <a:lnTo>
                    <a:pt x="24" y="128"/>
                  </a:lnTo>
                  <a:lnTo>
                    <a:pt x="25" y="121"/>
                  </a:lnTo>
                  <a:lnTo>
                    <a:pt x="25" y="116"/>
                  </a:lnTo>
                  <a:lnTo>
                    <a:pt x="22" y="116"/>
                  </a:lnTo>
                  <a:lnTo>
                    <a:pt x="18" y="116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9" y="116"/>
                  </a:lnTo>
                  <a:lnTo>
                    <a:pt x="7" y="114"/>
                  </a:lnTo>
                  <a:lnTo>
                    <a:pt x="3" y="113"/>
                  </a:lnTo>
                  <a:lnTo>
                    <a:pt x="0" y="112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4" y="98"/>
                  </a:lnTo>
                  <a:lnTo>
                    <a:pt x="7" y="97"/>
                  </a:lnTo>
                  <a:lnTo>
                    <a:pt x="10" y="95"/>
                  </a:lnTo>
                  <a:lnTo>
                    <a:pt x="14" y="94"/>
                  </a:lnTo>
                  <a:lnTo>
                    <a:pt x="18" y="92"/>
                  </a:lnTo>
                  <a:lnTo>
                    <a:pt x="22" y="88"/>
                  </a:lnTo>
                  <a:lnTo>
                    <a:pt x="22" y="87"/>
                  </a:lnTo>
                  <a:lnTo>
                    <a:pt x="20" y="87"/>
                  </a:lnTo>
                  <a:lnTo>
                    <a:pt x="20" y="85"/>
                  </a:lnTo>
                  <a:lnTo>
                    <a:pt x="20" y="85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19" y="83"/>
                  </a:lnTo>
                  <a:lnTo>
                    <a:pt x="17" y="82"/>
                  </a:lnTo>
                  <a:lnTo>
                    <a:pt x="15" y="82"/>
                  </a:lnTo>
                  <a:lnTo>
                    <a:pt x="14" y="82"/>
                  </a:lnTo>
                  <a:lnTo>
                    <a:pt x="13" y="82"/>
                  </a:lnTo>
                  <a:lnTo>
                    <a:pt x="12" y="82"/>
                  </a:lnTo>
                  <a:lnTo>
                    <a:pt x="10" y="82"/>
                  </a:lnTo>
                  <a:lnTo>
                    <a:pt x="8" y="80"/>
                  </a:lnTo>
                  <a:lnTo>
                    <a:pt x="7" y="75"/>
                  </a:lnTo>
                  <a:lnTo>
                    <a:pt x="8" y="69"/>
                  </a:lnTo>
                  <a:lnTo>
                    <a:pt x="9" y="63"/>
                  </a:lnTo>
                  <a:lnTo>
                    <a:pt x="13" y="56"/>
                  </a:lnTo>
                  <a:lnTo>
                    <a:pt x="18" y="50"/>
                  </a:lnTo>
                  <a:lnTo>
                    <a:pt x="24" y="42"/>
                  </a:lnTo>
                  <a:lnTo>
                    <a:pt x="30" y="36"/>
                  </a:lnTo>
                  <a:lnTo>
                    <a:pt x="38" y="30"/>
                  </a:lnTo>
                  <a:lnTo>
                    <a:pt x="54" y="19"/>
                  </a:lnTo>
                  <a:lnTo>
                    <a:pt x="70" y="8"/>
                  </a:lnTo>
                  <a:lnTo>
                    <a:pt x="83" y="2"/>
                  </a:lnTo>
                  <a:lnTo>
                    <a:pt x="92" y="0"/>
                  </a:lnTo>
                  <a:lnTo>
                    <a:pt x="95" y="2"/>
                  </a:lnTo>
                  <a:lnTo>
                    <a:pt x="96" y="5"/>
                  </a:lnTo>
                  <a:lnTo>
                    <a:pt x="96" y="6"/>
                  </a:lnTo>
                  <a:lnTo>
                    <a:pt x="97" y="8"/>
                  </a:lnTo>
                  <a:lnTo>
                    <a:pt x="97" y="10"/>
                  </a:lnTo>
                  <a:lnTo>
                    <a:pt x="97" y="11"/>
                  </a:lnTo>
                  <a:lnTo>
                    <a:pt x="97" y="13"/>
                  </a:lnTo>
                  <a:lnTo>
                    <a:pt x="97" y="1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4" name="Freeform 52">
              <a:extLst>
                <a:ext uri="{FF2B5EF4-FFF2-40B4-BE49-F238E27FC236}">
                  <a16:creationId xmlns:a16="http://schemas.microsoft.com/office/drawing/2014/main" id="{88D086A8-4910-49AA-87E0-6D65FB2EB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" y="509"/>
              <a:ext cx="20" cy="23"/>
            </a:xfrm>
            <a:custGeom>
              <a:avLst/>
              <a:gdLst>
                <a:gd name="T0" fmla="*/ 20 w 20"/>
                <a:gd name="T1" fmla="*/ 20 h 23"/>
                <a:gd name="T2" fmla="*/ 17 w 20"/>
                <a:gd name="T3" fmla="*/ 22 h 23"/>
                <a:gd name="T4" fmla="*/ 15 w 20"/>
                <a:gd name="T5" fmla="*/ 23 h 23"/>
                <a:gd name="T6" fmla="*/ 12 w 20"/>
                <a:gd name="T7" fmla="*/ 23 h 23"/>
                <a:gd name="T8" fmla="*/ 9 w 20"/>
                <a:gd name="T9" fmla="*/ 23 h 23"/>
                <a:gd name="T10" fmla="*/ 6 w 20"/>
                <a:gd name="T11" fmla="*/ 23 h 23"/>
                <a:gd name="T12" fmla="*/ 4 w 20"/>
                <a:gd name="T13" fmla="*/ 23 h 23"/>
                <a:gd name="T14" fmla="*/ 1 w 20"/>
                <a:gd name="T15" fmla="*/ 23 h 23"/>
                <a:gd name="T16" fmla="*/ 0 w 20"/>
                <a:gd name="T17" fmla="*/ 23 h 23"/>
                <a:gd name="T18" fmla="*/ 0 w 20"/>
                <a:gd name="T19" fmla="*/ 19 h 23"/>
                <a:gd name="T20" fmla="*/ 1 w 20"/>
                <a:gd name="T21" fmla="*/ 15 h 23"/>
                <a:gd name="T22" fmla="*/ 2 w 20"/>
                <a:gd name="T23" fmla="*/ 13 h 23"/>
                <a:gd name="T24" fmla="*/ 5 w 20"/>
                <a:gd name="T25" fmla="*/ 9 h 23"/>
                <a:gd name="T26" fmla="*/ 7 w 20"/>
                <a:gd name="T27" fmla="*/ 6 h 23"/>
                <a:gd name="T28" fmla="*/ 11 w 20"/>
                <a:gd name="T29" fmla="*/ 4 h 23"/>
                <a:gd name="T30" fmla="*/ 15 w 20"/>
                <a:gd name="T31" fmla="*/ 1 h 23"/>
                <a:gd name="T32" fmla="*/ 20 w 20"/>
                <a:gd name="T33" fmla="*/ 0 h 23"/>
                <a:gd name="T34" fmla="*/ 20 w 20"/>
                <a:gd name="T35" fmla="*/ 0 h 23"/>
                <a:gd name="T36" fmla="*/ 20 w 20"/>
                <a:gd name="T37" fmla="*/ 1 h 23"/>
                <a:gd name="T38" fmla="*/ 20 w 20"/>
                <a:gd name="T39" fmla="*/ 1 h 23"/>
                <a:gd name="T40" fmla="*/ 20 w 20"/>
                <a:gd name="T41" fmla="*/ 3 h 23"/>
                <a:gd name="T42" fmla="*/ 20 w 20"/>
                <a:gd name="T43" fmla="*/ 3 h 23"/>
                <a:gd name="T44" fmla="*/ 20 w 20"/>
                <a:gd name="T45" fmla="*/ 4 h 23"/>
                <a:gd name="T46" fmla="*/ 20 w 20"/>
                <a:gd name="T47" fmla="*/ 4 h 23"/>
                <a:gd name="T48" fmla="*/ 20 w 20"/>
                <a:gd name="T49" fmla="*/ 5 h 23"/>
                <a:gd name="T50" fmla="*/ 19 w 20"/>
                <a:gd name="T51" fmla="*/ 5 h 23"/>
                <a:gd name="T52" fmla="*/ 19 w 20"/>
                <a:gd name="T53" fmla="*/ 5 h 23"/>
                <a:gd name="T54" fmla="*/ 17 w 20"/>
                <a:gd name="T55" fmla="*/ 6 h 23"/>
                <a:gd name="T56" fmla="*/ 17 w 20"/>
                <a:gd name="T57" fmla="*/ 6 h 23"/>
                <a:gd name="T58" fmla="*/ 17 w 20"/>
                <a:gd name="T59" fmla="*/ 6 h 23"/>
                <a:gd name="T60" fmla="*/ 16 w 20"/>
                <a:gd name="T61" fmla="*/ 6 h 23"/>
                <a:gd name="T62" fmla="*/ 16 w 20"/>
                <a:gd name="T63" fmla="*/ 8 h 23"/>
                <a:gd name="T64" fmla="*/ 15 w 20"/>
                <a:gd name="T65" fmla="*/ 8 h 23"/>
                <a:gd name="T66" fmla="*/ 15 w 20"/>
                <a:gd name="T67" fmla="*/ 8 h 23"/>
                <a:gd name="T68" fmla="*/ 15 w 20"/>
                <a:gd name="T69" fmla="*/ 9 h 23"/>
                <a:gd name="T70" fmla="*/ 15 w 20"/>
                <a:gd name="T71" fmla="*/ 9 h 23"/>
                <a:gd name="T72" fmla="*/ 15 w 20"/>
                <a:gd name="T73" fmla="*/ 10 h 23"/>
                <a:gd name="T74" fmla="*/ 15 w 20"/>
                <a:gd name="T75" fmla="*/ 10 h 23"/>
                <a:gd name="T76" fmla="*/ 15 w 20"/>
                <a:gd name="T77" fmla="*/ 12 h 23"/>
                <a:gd name="T78" fmla="*/ 15 w 20"/>
                <a:gd name="T79" fmla="*/ 12 h 23"/>
                <a:gd name="T80" fmla="*/ 15 w 20"/>
                <a:gd name="T81" fmla="*/ 13 h 23"/>
                <a:gd name="T82" fmla="*/ 16 w 20"/>
                <a:gd name="T83" fmla="*/ 14 h 23"/>
                <a:gd name="T84" fmla="*/ 16 w 20"/>
                <a:gd name="T85" fmla="*/ 14 h 23"/>
                <a:gd name="T86" fmla="*/ 17 w 20"/>
                <a:gd name="T87" fmla="*/ 15 h 23"/>
                <a:gd name="T88" fmla="*/ 19 w 20"/>
                <a:gd name="T89" fmla="*/ 17 h 23"/>
                <a:gd name="T90" fmla="*/ 19 w 20"/>
                <a:gd name="T91" fmla="*/ 17 h 23"/>
                <a:gd name="T92" fmla="*/ 19 w 20"/>
                <a:gd name="T93" fmla="*/ 18 h 23"/>
                <a:gd name="T94" fmla="*/ 20 w 20"/>
                <a:gd name="T95" fmla="*/ 19 h 23"/>
                <a:gd name="T96" fmla="*/ 20 w 20"/>
                <a:gd name="T9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" h="23">
                  <a:moveTo>
                    <a:pt x="20" y="20"/>
                  </a:moveTo>
                  <a:lnTo>
                    <a:pt x="17" y="22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4" y="23"/>
                  </a:lnTo>
                  <a:lnTo>
                    <a:pt x="1" y="23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2" y="13"/>
                  </a:lnTo>
                  <a:lnTo>
                    <a:pt x="5" y="9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2"/>
                  </a:lnTo>
                  <a:lnTo>
                    <a:pt x="15" y="13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7" y="15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20" y="19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5" name="Freeform 53">
              <a:extLst>
                <a:ext uri="{FF2B5EF4-FFF2-40B4-BE49-F238E27FC236}">
                  <a16:creationId xmlns:a16="http://schemas.microsoft.com/office/drawing/2014/main" id="{9BE4487E-606C-49EA-A43B-B9A0E0A20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674"/>
              <a:ext cx="38" cy="82"/>
            </a:xfrm>
            <a:custGeom>
              <a:avLst/>
              <a:gdLst>
                <a:gd name="T0" fmla="*/ 38 w 38"/>
                <a:gd name="T1" fmla="*/ 8 h 82"/>
                <a:gd name="T2" fmla="*/ 35 w 38"/>
                <a:gd name="T3" fmla="*/ 17 h 82"/>
                <a:gd name="T4" fmla="*/ 33 w 38"/>
                <a:gd name="T5" fmla="*/ 27 h 82"/>
                <a:gd name="T6" fmla="*/ 30 w 38"/>
                <a:gd name="T7" fmla="*/ 38 h 82"/>
                <a:gd name="T8" fmla="*/ 27 w 38"/>
                <a:gd name="T9" fmla="*/ 48 h 82"/>
                <a:gd name="T10" fmla="*/ 24 w 38"/>
                <a:gd name="T11" fmla="*/ 58 h 82"/>
                <a:gd name="T12" fmla="*/ 22 w 38"/>
                <a:gd name="T13" fmla="*/ 67 h 82"/>
                <a:gd name="T14" fmla="*/ 19 w 38"/>
                <a:gd name="T15" fmla="*/ 75 h 82"/>
                <a:gd name="T16" fmla="*/ 15 w 38"/>
                <a:gd name="T17" fmla="*/ 82 h 82"/>
                <a:gd name="T18" fmla="*/ 10 w 38"/>
                <a:gd name="T19" fmla="*/ 77 h 82"/>
                <a:gd name="T20" fmla="*/ 5 w 38"/>
                <a:gd name="T21" fmla="*/ 72 h 82"/>
                <a:gd name="T22" fmla="*/ 3 w 38"/>
                <a:gd name="T23" fmla="*/ 66 h 82"/>
                <a:gd name="T24" fmla="*/ 1 w 38"/>
                <a:gd name="T25" fmla="*/ 61 h 82"/>
                <a:gd name="T26" fmla="*/ 0 w 38"/>
                <a:gd name="T27" fmla="*/ 54 h 82"/>
                <a:gd name="T28" fmla="*/ 0 w 38"/>
                <a:gd name="T29" fmla="*/ 49 h 82"/>
                <a:gd name="T30" fmla="*/ 1 w 38"/>
                <a:gd name="T31" fmla="*/ 44 h 82"/>
                <a:gd name="T32" fmla="*/ 4 w 38"/>
                <a:gd name="T33" fmla="*/ 38 h 82"/>
                <a:gd name="T34" fmla="*/ 10 w 38"/>
                <a:gd name="T35" fmla="*/ 28 h 82"/>
                <a:gd name="T36" fmla="*/ 18 w 38"/>
                <a:gd name="T37" fmla="*/ 18 h 82"/>
                <a:gd name="T38" fmla="*/ 27 w 38"/>
                <a:gd name="T39" fmla="*/ 8 h 82"/>
                <a:gd name="T40" fmla="*/ 37 w 38"/>
                <a:gd name="T41" fmla="*/ 0 h 82"/>
                <a:gd name="T42" fmla="*/ 37 w 38"/>
                <a:gd name="T43" fmla="*/ 0 h 82"/>
                <a:gd name="T44" fmla="*/ 37 w 38"/>
                <a:gd name="T45" fmla="*/ 1 h 82"/>
                <a:gd name="T46" fmla="*/ 37 w 38"/>
                <a:gd name="T47" fmla="*/ 1 h 82"/>
                <a:gd name="T48" fmla="*/ 38 w 38"/>
                <a:gd name="T49" fmla="*/ 1 h 82"/>
                <a:gd name="T50" fmla="*/ 38 w 38"/>
                <a:gd name="T51" fmla="*/ 3 h 82"/>
                <a:gd name="T52" fmla="*/ 38 w 38"/>
                <a:gd name="T53" fmla="*/ 4 h 82"/>
                <a:gd name="T54" fmla="*/ 38 w 38"/>
                <a:gd name="T55" fmla="*/ 5 h 82"/>
                <a:gd name="T56" fmla="*/ 38 w 38"/>
                <a:gd name="T57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" h="82">
                  <a:moveTo>
                    <a:pt x="38" y="8"/>
                  </a:moveTo>
                  <a:lnTo>
                    <a:pt x="35" y="17"/>
                  </a:lnTo>
                  <a:lnTo>
                    <a:pt x="33" y="27"/>
                  </a:lnTo>
                  <a:lnTo>
                    <a:pt x="30" y="38"/>
                  </a:lnTo>
                  <a:lnTo>
                    <a:pt x="27" y="48"/>
                  </a:lnTo>
                  <a:lnTo>
                    <a:pt x="24" y="58"/>
                  </a:lnTo>
                  <a:lnTo>
                    <a:pt x="22" y="67"/>
                  </a:lnTo>
                  <a:lnTo>
                    <a:pt x="19" y="75"/>
                  </a:lnTo>
                  <a:lnTo>
                    <a:pt x="15" y="82"/>
                  </a:lnTo>
                  <a:lnTo>
                    <a:pt x="10" y="77"/>
                  </a:lnTo>
                  <a:lnTo>
                    <a:pt x="5" y="72"/>
                  </a:lnTo>
                  <a:lnTo>
                    <a:pt x="3" y="66"/>
                  </a:lnTo>
                  <a:lnTo>
                    <a:pt x="1" y="61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7" y="8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6" name="Freeform 54">
              <a:extLst>
                <a:ext uri="{FF2B5EF4-FFF2-40B4-BE49-F238E27FC236}">
                  <a16:creationId xmlns:a16="http://schemas.microsoft.com/office/drawing/2014/main" id="{D3DD1C40-9354-473A-ACBE-786E47E6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" y="1743"/>
              <a:ext cx="116" cy="117"/>
            </a:xfrm>
            <a:custGeom>
              <a:avLst/>
              <a:gdLst>
                <a:gd name="T0" fmla="*/ 116 w 116"/>
                <a:gd name="T1" fmla="*/ 45 h 117"/>
                <a:gd name="T2" fmla="*/ 101 w 116"/>
                <a:gd name="T3" fmla="*/ 54 h 117"/>
                <a:gd name="T4" fmla="*/ 86 w 116"/>
                <a:gd name="T5" fmla="*/ 60 h 117"/>
                <a:gd name="T6" fmla="*/ 72 w 116"/>
                <a:gd name="T7" fmla="*/ 65 h 117"/>
                <a:gd name="T8" fmla="*/ 60 w 116"/>
                <a:gd name="T9" fmla="*/ 72 h 117"/>
                <a:gd name="T10" fmla="*/ 55 w 116"/>
                <a:gd name="T11" fmla="*/ 75 h 117"/>
                <a:gd name="T12" fmla="*/ 50 w 116"/>
                <a:gd name="T13" fmla="*/ 79 h 117"/>
                <a:gd name="T14" fmla="*/ 46 w 116"/>
                <a:gd name="T15" fmla="*/ 83 h 117"/>
                <a:gd name="T16" fmla="*/ 42 w 116"/>
                <a:gd name="T17" fmla="*/ 88 h 117"/>
                <a:gd name="T18" fmla="*/ 40 w 116"/>
                <a:gd name="T19" fmla="*/ 94 h 117"/>
                <a:gd name="T20" fmla="*/ 38 w 116"/>
                <a:gd name="T21" fmla="*/ 101 h 117"/>
                <a:gd name="T22" fmla="*/ 37 w 116"/>
                <a:gd name="T23" fmla="*/ 108 h 117"/>
                <a:gd name="T24" fmla="*/ 37 w 116"/>
                <a:gd name="T25" fmla="*/ 117 h 117"/>
                <a:gd name="T26" fmla="*/ 33 w 116"/>
                <a:gd name="T27" fmla="*/ 117 h 117"/>
                <a:gd name="T28" fmla="*/ 28 w 116"/>
                <a:gd name="T29" fmla="*/ 117 h 117"/>
                <a:gd name="T30" fmla="*/ 22 w 116"/>
                <a:gd name="T31" fmla="*/ 117 h 117"/>
                <a:gd name="T32" fmla="*/ 17 w 116"/>
                <a:gd name="T33" fmla="*/ 117 h 117"/>
                <a:gd name="T34" fmla="*/ 12 w 116"/>
                <a:gd name="T35" fmla="*/ 117 h 117"/>
                <a:gd name="T36" fmla="*/ 7 w 116"/>
                <a:gd name="T37" fmla="*/ 116 h 117"/>
                <a:gd name="T38" fmla="*/ 3 w 116"/>
                <a:gd name="T39" fmla="*/ 114 h 117"/>
                <a:gd name="T40" fmla="*/ 0 w 116"/>
                <a:gd name="T41" fmla="*/ 113 h 117"/>
                <a:gd name="T42" fmla="*/ 0 w 116"/>
                <a:gd name="T43" fmla="*/ 107 h 117"/>
                <a:gd name="T44" fmla="*/ 2 w 116"/>
                <a:gd name="T45" fmla="*/ 101 h 117"/>
                <a:gd name="T46" fmla="*/ 3 w 116"/>
                <a:gd name="T47" fmla="*/ 95 h 117"/>
                <a:gd name="T48" fmla="*/ 3 w 116"/>
                <a:gd name="T49" fmla="*/ 89 h 117"/>
                <a:gd name="T50" fmla="*/ 6 w 116"/>
                <a:gd name="T51" fmla="*/ 84 h 117"/>
                <a:gd name="T52" fmla="*/ 8 w 116"/>
                <a:gd name="T53" fmla="*/ 78 h 117"/>
                <a:gd name="T54" fmla="*/ 11 w 116"/>
                <a:gd name="T55" fmla="*/ 72 h 117"/>
                <a:gd name="T56" fmla="*/ 14 w 116"/>
                <a:gd name="T57" fmla="*/ 65 h 117"/>
                <a:gd name="T58" fmla="*/ 19 w 116"/>
                <a:gd name="T59" fmla="*/ 61 h 117"/>
                <a:gd name="T60" fmla="*/ 23 w 116"/>
                <a:gd name="T61" fmla="*/ 56 h 117"/>
                <a:gd name="T62" fmla="*/ 27 w 116"/>
                <a:gd name="T63" fmla="*/ 51 h 117"/>
                <a:gd name="T64" fmla="*/ 29 w 116"/>
                <a:gd name="T65" fmla="*/ 46 h 117"/>
                <a:gd name="T66" fmla="*/ 33 w 116"/>
                <a:gd name="T67" fmla="*/ 36 h 117"/>
                <a:gd name="T68" fmla="*/ 36 w 116"/>
                <a:gd name="T69" fmla="*/ 26 h 117"/>
                <a:gd name="T70" fmla="*/ 38 w 116"/>
                <a:gd name="T71" fmla="*/ 21 h 117"/>
                <a:gd name="T72" fmla="*/ 41 w 116"/>
                <a:gd name="T73" fmla="*/ 16 h 117"/>
                <a:gd name="T74" fmla="*/ 43 w 116"/>
                <a:gd name="T75" fmla="*/ 12 h 117"/>
                <a:gd name="T76" fmla="*/ 47 w 116"/>
                <a:gd name="T77" fmla="*/ 9 h 117"/>
                <a:gd name="T78" fmla="*/ 51 w 116"/>
                <a:gd name="T79" fmla="*/ 5 h 117"/>
                <a:gd name="T80" fmla="*/ 57 w 116"/>
                <a:gd name="T81" fmla="*/ 2 h 117"/>
                <a:gd name="T82" fmla="*/ 65 w 116"/>
                <a:gd name="T83" fmla="*/ 1 h 117"/>
                <a:gd name="T84" fmla="*/ 74 w 116"/>
                <a:gd name="T85" fmla="*/ 0 h 117"/>
                <a:gd name="T86" fmla="*/ 79 w 116"/>
                <a:gd name="T87" fmla="*/ 6 h 117"/>
                <a:gd name="T88" fmla="*/ 82 w 116"/>
                <a:gd name="T89" fmla="*/ 11 h 117"/>
                <a:gd name="T90" fmla="*/ 87 w 116"/>
                <a:gd name="T91" fmla="*/ 17 h 117"/>
                <a:gd name="T92" fmla="*/ 94 w 116"/>
                <a:gd name="T93" fmla="*/ 22 h 117"/>
                <a:gd name="T94" fmla="*/ 99 w 116"/>
                <a:gd name="T95" fmla="*/ 27 h 117"/>
                <a:gd name="T96" fmla="*/ 105 w 116"/>
                <a:gd name="T97" fmla="*/ 32 h 117"/>
                <a:gd name="T98" fmla="*/ 110 w 116"/>
                <a:gd name="T99" fmla="*/ 38 h 117"/>
                <a:gd name="T100" fmla="*/ 116 w 116"/>
                <a:gd name="T101" fmla="*/ 41 h 117"/>
                <a:gd name="T102" fmla="*/ 116 w 116"/>
                <a:gd name="T103" fmla="*/ 43 h 117"/>
                <a:gd name="T104" fmla="*/ 116 w 116"/>
                <a:gd name="T105" fmla="*/ 43 h 117"/>
                <a:gd name="T106" fmla="*/ 116 w 116"/>
                <a:gd name="T107" fmla="*/ 44 h 117"/>
                <a:gd name="T108" fmla="*/ 116 w 116"/>
                <a:gd name="T109" fmla="*/ 44 h 117"/>
                <a:gd name="T110" fmla="*/ 116 w 116"/>
                <a:gd name="T111" fmla="*/ 44 h 117"/>
                <a:gd name="T112" fmla="*/ 116 w 116"/>
                <a:gd name="T113" fmla="*/ 45 h 117"/>
                <a:gd name="T114" fmla="*/ 116 w 116"/>
                <a:gd name="T115" fmla="*/ 45 h 117"/>
                <a:gd name="T116" fmla="*/ 116 w 116"/>
                <a:gd name="T117" fmla="*/ 4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6" h="117">
                  <a:moveTo>
                    <a:pt x="116" y="45"/>
                  </a:moveTo>
                  <a:lnTo>
                    <a:pt x="101" y="54"/>
                  </a:lnTo>
                  <a:lnTo>
                    <a:pt x="86" y="60"/>
                  </a:lnTo>
                  <a:lnTo>
                    <a:pt x="72" y="65"/>
                  </a:lnTo>
                  <a:lnTo>
                    <a:pt x="60" y="72"/>
                  </a:lnTo>
                  <a:lnTo>
                    <a:pt x="55" y="75"/>
                  </a:lnTo>
                  <a:lnTo>
                    <a:pt x="50" y="79"/>
                  </a:lnTo>
                  <a:lnTo>
                    <a:pt x="46" y="83"/>
                  </a:lnTo>
                  <a:lnTo>
                    <a:pt x="42" y="88"/>
                  </a:lnTo>
                  <a:lnTo>
                    <a:pt x="40" y="94"/>
                  </a:lnTo>
                  <a:lnTo>
                    <a:pt x="38" y="101"/>
                  </a:lnTo>
                  <a:lnTo>
                    <a:pt x="37" y="108"/>
                  </a:lnTo>
                  <a:lnTo>
                    <a:pt x="37" y="117"/>
                  </a:lnTo>
                  <a:lnTo>
                    <a:pt x="33" y="117"/>
                  </a:lnTo>
                  <a:lnTo>
                    <a:pt x="28" y="117"/>
                  </a:lnTo>
                  <a:lnTo>
                    <a:pt x="22" y="117"/>
                  </a:lnTo>
                  <a:lnTo>
                    <a:pt x="17" y="117"/>
                  </a:lnTo>
                  <a:lnTo>
                    <a:pt x="12" y="117"/>
                  </a:lnTo>
                  <a:lnTo>
                    <a:pt x="7" y="116"/>
                  </a:lnTo>
                  <a:lnTo>
                    <a:pt x="3" y="114"/>
                  </a:lnTo>
                  <a:lnTo>
                    <a:pt x="0" y="113"/>
                  </a:lnTo>
                  <a:lnTo>
                    <a:pt x="0" y="107"/>
                  </a:lnTo>
                  <a:lnTo>
                    <a:pt x="2" y="101"/>
                  </a:lnTo>
                  <a:lnTo>
                    <a:pt x="3" y="95"/>
                  </a:lnTo>
                  <a:lnTo>
                    <a:pt x="3" y="89"/>
                  </a:lnTo>
                  <a:lnTo>
                    <a:pt x="6" y="84"/>
                  </a:lnTo>
                  <a:lnTo>
                    <a:pt x="8" y="78"/>
                  </a:lnTo>
                  <a:lnTo>
                    <a:pt x="11" y="72"/>
                  </a:lnTo>
                  <a:lnTo>
                    <a:pt x="14" y="65"/>
                  </a:lnTo>
                  <a:lnTo>
                    <a:pt x="19" y="61"/>
                  </a:lnTo>
                  <a:lnTo>
                    <a:pt x="23" y="56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3" y="36"/>
                  </a:lnTo>
                  <a:lnTo>
                    <a:pt x="36" y="26"/>
                  </a:lnTo>
                  <a:lnTo>
                    <a:pt x="38" y="21"/>
                  </a:lnTo>
                  <a:lnTo>
                    <a:pt x="41" y="16"/>
                  </a:lnTo>
                  <a:lnTo>
                    <a:pt x="43" y="12"/>
                  </a:lnTo>
                  <a:lnTo>
                    <a:pt x="47" y="9"/>
                  </a:lnTo>
                  <a:lnTo>
                    <a:pt x="51" y="5"/>
                  </a:lnTo>
                  <a:lnTo>
                    <a:pt x="57" y="2"/>
                  </a:lnTo>
                  <a:lnTo>
                    <a:pt x="65" y="1"/>
                  </a:lnTo>
                  <a:lnTo>
                    <a:pt x="74" y="0"/>
                  </a:lnTo>
                  <a:lnTo>
                    <a:pt x="79" y="6"/>
                  </a:lnTo>
                  <a:lnTo>
                    <a:pt x="82" y="11"/>
                  </a:lnTo>
                  <a:lnTo>
                    <a:pt x="87" y="17"/>
                  </a:lnTo>
                  <a:lnTo>
                    <a:pt x="94" y="22"/>
                  </a:lnTo>
                  <a:lnTo>
                    <a:pt x="99" y="27"/>
                  </a:lnTo>
                  <a:lnTo>
                    <a:pt x="105" y="32"/>
                  </a:lnTo>
                  <a:lnTo>
                    <a:pt x="110" y="38"/>
                  </a:lnTo>
                  <a:lnTo>
                    <a:pt x="116" y="41"/>
                  </a:lnTo>
                  <a:lnTo>
                    <a:pt x="116" y="43"/>
                  </a:lnTo>
                  <a:lnTo>
                    <a:pt x="116" y="43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5"/>
                  </a:lnTo>
                  <a:lnTo>
                    <a:pt x="116" y="45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7" name="Freeform 55">
              <a:extLst>
                <a:ext uri="{FF2B5EF4-FFF2-40B4-BE49-F238E27FC236}">
                  <a16:creationId xmlns:a16="http://schemas.microsoft.com/office/drawing/2014/main" id="{5B851CB2-9A4B-4179-8177-12B34B5C3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974"/>
              <a:ext cx="342" cy="415"/>
            </a:xfrm>
            <a:custGeom>
              <a:avLst/>
              <a:gdLst>
                <a:gd name="T0" fmla="*/ 332 w 342"/>
                <a:gd name="T1" fmla="*/ 227 h 415"/>
                <a:gd name="T2" fmla="*/ 331 w 342"/>
                <a:gd name="T3" fmla="*/ 358 h 415"/>
                <a:gd name="T4" fmla="*/ 335 w 342"/>
                <a:gd name="T5" fmla="*/ 379 h 415"/>
                <a:gd name="T6" fmla="*/ 327 w 342"/>
                <a:gd name="T7" fmla="*/ 395 h 415"/>
                <a:gd name="T8" fmla="*/ 299 w 342"/>
                <a:gd name="T9" fmla="*/ 407 h 415"/>
                <a:gd name="T10" fmla="*/ 226 w 342"/>
                <a:gd name="T11" fmla="*/ 415 h 415"/>
                <a:gd name="T12" fmla="*/ 179 w 342"/>
                <a:gd name="T13" fmla="*/ 408 h 415"/>
                <a:gd name="T14" fmla="*/ 168 w 342"/>
                <a:gd name="T15" fmla="*/ 401 h 415"/>
                <a:gd name="T16" fmla="*/ 167 w 342"/>
                <a:gd name="T17" fmla="*/ 396 h 415"/>
                <a:gd name="T18" fmla="*/ 168 w 342"/>
                <a:gd name="T19" fmla="*/ 392 h 415"/>
                <a:gd name="T20" fmla="*/ 172 w 342"/>
                <a:gd name="T21" fmla="*/ 389 h 415"/>
                <a:gd name="T22" fmla="*/ 174 w 342"/>
                <a:gd name="T23" fmla="*/ 387 h 415"/>
                <a:gd name="T24" fmla="*/ 174 w 342"/>
                <a:gd name="T25" fmla="*/ 384 h 415"/>
                <a:gd name="T26" fmla="*/ 167 w 342"/>
                <a:gd name="T27" fmla="*/ 387 h 415"/>
                <a:gd name="T28" fmla="*/ 158 w 342"/>
                <a:gd name="T29" fmla="*/ 349 h 415"/>
                <a:gd name="T30" fmla="*/ 152 w 342"/>
                <a:gd name="T31" fmla="*/ 256 h 415"/>
                <a:gd name="T32" fmla="*/ 142 w 342"/>
                <a:gd name="T33" fmla="*/ 237 h 415"/>
                <a:gd name="T34" fmla="*/ 141 w 342"/>
                <a:gd name="T35" fmla="*/ 238 h 415"/>
                <a:gd name="T36" fmla="*/ 148 w 342"/>
                <a:gd name="T37" fmla="*/ 323 h 415"/>
                <a:gd name="T38" fmla="*/ 153 w 342"/>
                <a:gd name="T39" fmla="*/ 391 h 415"/>
                <a:gd name="T40" fmla="*/ 150 w 342"/>
                <a:gd name="T41" fmla="*/ 392 h 415"/>
                <a:gd name="T42" fmla="*/ 147 w 342"/>
                <a:gd name="T43" fmla="*/ 391 h 415"/>
                <a:gd name="T44" fmla="*/ 146 w 342"/>
                <a:gd name="T45" fmla="*/ 389 h 415"/>
                <a:gd name="T46" fmla="*/ 111 w 342"/>
                <a:gd name="T47" fmla="*/ 395 h 415"/>
                <a:gd name="T48" fmla="*/ 89 w 342"/>
                <a:gd name="T49" fmla="*/ 392 h 415"/>
                <a:gd name="T50" fmla="*/ 88 w 342"/>
                <a:gd name="T51" fmla="*/ 389 h 415"/>
                <a:gd name="T52" fmla="*/ 60 w 342"/>
                <a:gd name="T53" fmla="*/ 384 h 415"/>
                <a:gd name="T54" fmla="*/ 38 w 342"/>
                <a:gd name="T55" fmla="*/ 335 h 415"/>
                <a:gd name="T56" fmla="*/ 22 w 342"/>
                <a:gd name="T57" fmla="*/ 187 h 415"/>
                <a:gd name="T58" fmla="*/ 0 w 342"/>
                <a:gd name="T59" fmla="*/ 120 h 415"/>
                <a:gd name="T60" fmla="*/ 22 w 342"/>
                <a:gd name="T61" fmla="*/ 81 h 415"/>
                <a:gd name="T62" fmla="*/ 66 w 342"/>
                <a:gd name="T63" fmla="*/ 38 h 415"/>
                <a:gd name="T64" fmla="*/ 73 w 342"/>
                <a:gd name="T65" fmla="*/ 14 h 415"/>
                <a:gd name="T66" fmla="*/ 92 w 342"/>
                <a:gd name="T67" fmla="*/ 27 h 415"/>
                <a:gd name="T68" fmla="*/ 114 w 342"/>
                <a:gd name="T69" fmla="*/ 33 h 415"/>
                <a:gd name="T70" fmla="*/ 171 w 342"/>
                <a:gd name="T71" fmla="*/ 16 h 415"/>
                <a:gd name="T72" fmla="*/ 213 w 342"/>
                <a:gd name="T73" fmla="*/ 11 h 415"/>
                <a:gd name="T74" fmla="*/ 238 w 342"/>
                <a:gd name="T75" fmla="*/ 1 h 415"/>
                <a:gd name="T76" fmla="*/ 254 w 342"/>
                <a:gd name="T77" fmla="*/ 4 h 415"/>
                <a:gd name="T78" fmla="*/ 255 w 342"/>
                <a:gd name="T79" fmla="*/ 5 h 415"/>
                <a:gd name="T80" fmla="*/ 253 w 342"/>
                <a:gd name="T81" fmla="*/ 10 h 415"/>
                <a:gd name="T82" fmla="*/ 250 w 342"/>
                <a:gd name="T83" fmla="*/ 20 h 415"/>
                <a:gd name="T84" fmla="*/ 258 w 342"/>
                <a:gd name="T85" fmla="*/ 29 h 415"/>
                <a:gd name="T86" fmla="*/ 260 w 342"/>
                <a:gd name="T87" fmla="*/ 40 h 415"/>
                <a:gd name="T88" fmla="*/ 244 w 342"/>
                <a:gd name="T89" fmla="*/ 53 h 415"/>
                <a:gd name="T90" fmla="*/ 229 w 342"/>
                <a:gd name="T91" fmla="*/ 63 h 415"/>
                <a:gd name="T92" fmla="*/ 209 w 342"/>
                <a:gd name="T93" fmla="*/ 125 h 415"/>
                <a:gd name="T94" fmla="*/ 218 w 342"/>
                <a:gd name="T95" fmla="*/ 200 h 415"/>
                <a:gd name="T96" fmla="*/ 240 w 342"/>
                <a:gd name="T97" fmla="*/ 224 h 415"/>
                <a:gd name="T98" fmla="*/ 282 w 342"/>
                <a:gd name="T99" fmla="*/ 219 h 415"/>
                <a:gd name="T100" fmla="*/ 293 w 342"/>
                <a:gd name="T101" fmla="*/ 213 h 415"/>
                <a:gd name="T102" fmla="*/ 283 w 342"/>
                <a:gd name="T103" fmla="*/ 213 h 415"/>
                <a:gd name="T104" fmla="*/ 238 w 342"/>
                <a:gd name="T105" fmla="*/ 213 h 415"/>
                <a:gd name="T106" fmla="*/ 219 w 342"/>
                <a:gd name="T107" fmla="*/ 185 h 415"/>
                <a:gd name="T108" fmla="*/ 221 w 342"/>
                <a:gd name="T109" fmla="*/ 93 h 415"/>
                <a:gd name="T110" fmla="*/ 245 w 342"/>
                <a:gd name="T111" fmla="*/ 64 h 415"/>
                <a:gd name="T112" fmla="*/ 312 w 342"/>
                <a:gd name="T113" fmla="*/ 88 h 415"/>
                <a:gd name="T114" fmla="*/ 341 w 342"/>
                <a:gd name="T115" fmla="*/ 95 h 415"/>
                <a:gd name="T116" fmla="*/ 342 w 342"/>
                <a:gd name="T117" fmla="*/ 9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2" h="415">
                  <a:moveTo>
                    <a:pt x="342" y="97"/>
                  </a:moveTo>
                  <a:lnTo>
                    <a:pt x="337" y="127"/>
                  </a:lnTo>
                  <a:lnTo>
                    <a:pt x="333" y="159"/>
                  </a:lnTo>
                  <a:lnTo>
                    <a:pt x="332" y="193"/>
                  </a:lnTo>
                  <a:lnTo>
                    <a:pt x="332" y="227"/>
                  </a:lnTo>
                  <a:lnTo>
                    <a:pt x="332" y="261"/>
                  </a:lnTo>
                  <a:lnTo>
                    <a:pt x="332" y="295"/>
                  </a:lnTo>
                  <a:lnTo>
                    <a:pt x="333" y="326"/>
                  </a:lnTo>
                  <a:lnTo>
                    <a:pt x="333" y="355"/>
                  </a:lnTo>
                  <a:lnTo>
                    <a:pt x="331" y="358"/>
                  </a:lnTo>
                  <a:lnTo>
                    <a:pt x="330" y="362"/>
                  </a:lnTo>
                  <a:lnTo>
                    <a:pt x="330" y="364"/>
                  </a:lnTo>
                  <a:lnTo>
                    <a:pt x="331" y="367"/>
                  </a:lnTo>
                  <a:lnTo>
                    <a:pt x="333" y="373"/>
                  </a:lnTo>
                  <a:lnTo>
                    <a:pt x="335" y="379"/>
                  </a:lnTo>
                  <a:lnTo>
                    <a:pt x="336" y="383"/>
                  </a:lnTo>
                  <a:lnTo>
                    <a:pt x="335" y="386"/>
                  </a:lnTo>
                  <a:lnTo>
                    <a:pt x="333" y="388"/>
                  </a:lnTo>
                  <a:lnTo>
                    <a:pt x="331" y="392"/>
                  </a:lnTo>
                  <a:lnTo>
                    <a:pt x="327" y="395"/>
                  </a:lnTo>
                  <a:lnTo>
                    <a:pt x="322" y="397"/>
                  </a:lnTo>
                  <a:lnTo>
                    <a:pt x="315" y="400"/>
                  </a:lnTo>
                  <a:lnTo>
                    <a:pt x="306" y="401"/>
                  </a:lnTo>
                  <a:lnTo>
                    <a:pt x="303" y="405"/>
                  </a:lnTo>
                  <a:lnTo>
                    <a:pt x="299" y="407"/>
                  </a:lnTo>
                  <a:lnTo>
                    <a:pt x="293" y="410"/>
                  </a:lnTo>
                  <a:lnTo>
                    <a:pt x="287" y="411"/>
                  </a:lnTo>
                  <a:lnTo>
                    <a:pt x="268" y="413"/>
                  </a:lnTo>
                  <a:lnTo>
                    <a:pt x="248" y="415"/>
                  </a:lnTo>
                  <a:lnTo>
                    <a:pt x="226" y="415"/>
                  </a:lnTo>
                  <a:lnTo>
                    <a:pt x="208" y="415"/>
                  </a:lnTo>
                  <a:lnTo>
                    <a:pt x="191" y="413"/>
                  </a:lnTo>
                  <a:lnTo>
                    <a:pt x="182" y="412"/>
                  </a:lnTo>
                  <a:lnTo>
                    <a:pt x="181" y="410"/>
                  </a:lnTo>
                  <a:lnTo>
                    <a:pt x="179" y="408"/>
                  </a:lnTo>
                  <a:lnTo>
                    <a:pt x="176" y="406"/>
                  </a:lnTo>
                  <a:lnTo>
                    <a:pt x="175" y="405"/>
                  </a:lnTo>
                  <a:lnTo>
                    <a:pt x="172" y="403"/>
                  </a:lnTo>
                  <a:lnTo>
                    <a:pt x="170" y="401"/>
                  </a:lnTo>
                  <a:lnTo>
                    <a:pt x="168" y="401"/>
                  </a:lnTo>
                  <a:lnTo>
                    <a:pt x="166" y="400"/>
                  </a:lnTo>
                  <a:lnTo>
                    <a:pt x="167" y="398"/>
                  </a:lnTo>
                  <a:lnTo>
                    <a:pt x="167" y="398"/>
                  </a:lnTo>
                  <a:lnTo>
                    <a:pt x="167" y="397"/>
                  </a:lnTo>
                  <a:lnTo>
                    <a:pt x="167" y="396"/>
                  </a:lnTo>
                  <a:lnTo>
                    <a:pt x="167" y="396"/>
                  </a:lnTo>
                  <a:lnTo>
                    <a:pt x="167" y="395"/>
                  </a:lnTo>
                  <a:lnTo>
                    <a:pt x="167" y="393"/>
                  </a:lnTo>
                  <a:lnTo>
                    <a:pt x="167" y="393"/>
                  </a:lnTo>
                  <a:lnTo>
                    <a:pt x="168" y="392"/>
                  </a:lnTo>
                  <a:lnTo>
                    <a:pt x="170" y="392"/>
                  </a:lnTo>
                  <a:lnTo>
                    <a:pt x="170" y="391"/>
                  </a:lnTo>
                  <a:lnTo>
                    <a:pt x="171" y="391"/>
                  </a:lnTo>
                  <a:lnTo>
                    <a:pt x="172" y="389"/>
                  </a:lnTo>
                  <a:lnTo>
                    <a:pt x="172" y="389"/>
                  </a:lnTo>
                  <a:lnTo>
                    <a:pt x="174" y="389"/>
                  </a:lnTo>
                  <a:lnTo>
                    <a:pt x="175" y="388"/>
                  </a:lnTo>
                  <a:lnTo>
                    <a:pt x="175" y="388"/>
                  </a:lnTo>
                  <a:lnTo>
                    <a:pt x="175" y="387"/>
                  </a:lnTo>
                  <a:lnTo>
                    <a:pt x="174" y="387"/>
                  </a:lnTo>
                  <a:lnTo>
                    <a:pt x="174" y="387"/>
                  </a:lnTo>
                  <a:lnTo>
                    <a:pt x="174" y="386"/>
                  </a:lnTo>
                  <a:lnTo>
                    <a:pt x="174" y="386"/>
                  </a:lnTo>
                  <a:lnTo>
                    <a:pt x="174" y="386"/>
                  </a:lnTo>
                  <a:lnTo>
                    <a:pt x="174" y="384"/>
                  </a:lnTo>
                  <a:lnTo>
                    <a:pt x="172" y="386"/>
                  </a:lnTo>
                  <a:lnTo>
                    <a:pt x="170" y="387"/>
                  </a:lnTo>
                  <a:lnTo>
                    <a:pt x="168" y="387"/>
                  </a:lnTo>
                  <a:lnTo>
                    <a:pt x="167" y="387"/>
                  </a:lnTo>
                  <a:lnTo>
                    <a:pt x="167" y="387"/>
                  </a:lnTo>
                  <a:lnTo>
                    <a:pt x="166" y="387"/>
                  </a:lnTo>
                  <a:lnTo>
                    <a:pt x="165" y="386"/>
                  </a:lnTo>
                  <a:lnTo>
                    <a:pt x="163" y="386"/>
                  </a:lnTo>
                  <a:lnTo>
                    <a:pt x="161" y="369"/>
                  </a:lnTo>
                  <a:lnTo>
                    <a:pt x="158" y="349"/>
                  </a:lnTo>
                  <a:lnTo>
                    <a:pt x="158" y="328"/>
                  </a:lnTo>
                  <a:lnTo>
                    <a:pt x="157" y="306"/>
                  </a:lnTo>
                  <a:lnTo>
                    <a:pt x="156" y="284"/>
                  </a:lnTo>
                  <a:lnTo>
                    <a:pt x="153" y="265"/>
                  </a:lnTo>
                  <a:lnTo>
                    <a:pt x="152" y="256"/>
                  </a:lnTo>
                  <a:lnTo>
                    <a:pt x="150" y="248"/>
                  </a:lnTo>
                  <a:lnTo>
                    <a:pt x="147" y="241"/>
                  </a:lnTo>
                  <a:lnTo>
                    <a:pt x="143" y="236"/>
                  </a:lnTo>
                  <a:lnTo>
                    <a:pt x="143" y="236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1" y="238"/>
                  </a:lnTo>
                  <a:lnTo>
                    <a:pt x="142" y="252"/>
                  </a:lnTo>
                  <a:lnTo>
                    <a:pt x="145" y="274"/>
                  </a:lnTo>
                  <a:lnTo>
                    <a:pt x="147" y="297"/>
                  </a:lnTo>
                  <a:lnTo>
                    <a:pt x="148" y="323"/>
                  </a:lnTo>
                  <a:lnTo>
                    <a:pt x="151" y="347"/>
                  </a:lnTo>
                  <a:lnTo>
                    <a:pt x="152" y="368"/>
                  </a:lnTo>
                  <a:lnTo>
                    <a:pt x="153" y="383"/>
                  </a:lnTo>
                  <a:lnTo>
                    <a:pt x="153" y="391"/>
                  </a:lnTo>
                  <a:lnTo>
                    <a:pt x="153" y="391"/>
                  </a:lnTo>
                  <a:lnTo>
                    <a:pt x="152" y="391"/>
                  </a:lnTo>
                  <a:lnTo>
                    <a:pt x="152" y="392"/>
                  </a:lnTo>
                  <a:lnTo>
                    <a:pt x="151" y="392"/>
                  </a:lnTo>
                  <a:lnTo>
                    <a:pt x="151" y="392"/>
                  </a:lnTo>
                  <a:lnTo>
                    <a:pt x="150" y="392"/>
                  </a:lnTo>
                  <a:lnTo>
                    <a:pt x="150" y="392"/>
                  </a:lnTo>
                  <a:lnTo>
                    <a:pt x="148" y="392"/>
                  </a:lnTo>
                  <a:lnTo>
                    <a:pt x="148" y="392"/>
                  </a:lnTo>
                  <a:lnTo>
                    <a:pt x="148" y="391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47" y="391"/>
                  </a:lnTo>
                  <a:lnTo>
                    <a:pt x="147" y="389"/>
                  </a:lnTo>
                  <a:lnTo>
                    <a:pt x="146" y="389"/>
                  </a:lnTo>
                  <a:lnTo>
                    <a:pt x="146" y="389"/>
                  </a:lnTo>
                  <a:lnTo>
                    <a:pt x="138" y="391"/>
                  </a:lnTo>
                  <a:lnTo>
                    <a:pt x="131" y="392"/>
                  </a:lnTo>
                  <a:lnTo>
                    <a:pt x="123" y="393"/>
                  </a:lnTo>
                  <a:lnTo>
                    <a:pt x="117" y="395"/>
                  </a:lnTo>
                  <a:lnTo>
                    <a:pt x="111" y="395"/>
                  </a:lnTo>
                  <a:lnTo>
                    <a:pt x="104" y="395"/>
                  </a:lnTo>
                  <a:lnTo>
                    <a:pt x="97" y="395"/>
                  </a:lnTo>
                  <a:lnTo>
                    <a:pt x="89" y="393"/>
                  </a:lnTo>
                  <a:lnTo>
                    <a:pt x="89" y="393"/>
                  </a:lnTo>
                  <a:lnTo>
                    <a:pt x="89" y="392"/>
                  </a:lnTo>
                  <a:lnTo>
                    <a:pt x="89" y="392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9" y="391"/>
                  </a:lnTo>
                  <a:lnTo>
                    <a:pt x="88" y="389"/>
                  </a:lnTo>
                  <a:lnTo>
                    <a:pt x="88" y="389"/>
                  </a:lnTo>
                  <a:lnTo>
                    <a:pt x="80" y="388"/>
                  </a:lnTo>
                  <a:lnTo>
                    <a:pt x="73" y="387"/>
                  </a:lnTo>
                  <a:lnTo>
                    <a:pt x="65" y="386"/>
                  </a:lnTo>
                  <a:lnTo>
                    <a:pt x="60" y="384"/>
                  </a:lnTo>
                  <a:lnTo>
                    <a:pt x="54" y="382"/>
                  </a:lnTo>
                  <a:lnTo>
                    <a:pt x="49" y="378"/>
                  </a:lnTo>
                  <a:lnTo>
                    <a:pt x="44" y="373"/>
                  </a:lnTo>
                  <a:lnTo>
                    <a:pt x="39" y="367"/>
                  </a:lnTo>
                  <a:lnTo>
                    <a:pt x="38" y="335"/>
                  </a:lnTo>
                  <a:lnTo>
                    <a:pt x="38" y="304"/>
                  </a:lnTo>
                  <a:lnTo>
                    <a:pt x="36" y="275"/>
                  </a:lnTo>
                  <a:lnTo>
                    <a:pt x="34" y="245"/>
                  </a:lnTo>
                  <a:lnTo>
                    <a:pt x="29" y="216"/>
                  </a:lnTo>
                  <a:lnTo>
                    <a:pt x="22" y="187"/>
                  </a:lnTo>
                  <a:lnTo>
                    <a:pt x="17" y="171"/>
                  </a:lnTo>
                  <a:lnTo>
                    <a:pt x="12" y="158"/>
                  </a:lnTo>
                  <a:lnTo>
                    <a:pt x="6" y="143"/>
                  </a:lnTo>
                  <a:lnTo>
                    <a:pt x="0" y="127"/>
                  </a:lnTo>
                  <a:lnTo>
                    <a:pt x="0" y="120"/>
                  </a:lnTo>
                  <a:lnTo>
                    <a:pt x="1" y="114"/>
                  </a:lnTo>
                  <a:lnTo>
                    <a:pt x="4" y="107"/>
                  </a:lnTo>
                  <a:lnTo>
                    <a:pt x="6" y="101"/>
                  </a:lnTo>
                  <a:lnTo>
                    <a:pt x="14" y="91"/>
                  </a:lnTo>
                  <a:lnTo>
                    <a:pt x="22" y="81"/>
                  </a:lnTo>
                  <a:lnTo>
                    <a:pt x="32" y="72"/>
                  </a:lnTo>
                  <a:lnTo>
                    <a:pt x="43" y="63"/>
                  </a:lnTo>
                  <a:lnTo>
                    <a:pt x="54" y="53"/>
                  </a:lnTo>
                  <a:lnTo>
                    <a:pt x="65" y="43"/>
                  </a:lnTo>
                  <a:lnTo>
                    <a:pt x="66" y="38"/>
                  </a:lnTo>
                  <a:lnTo>
                    <a:pt x="68" y="33"/>
                  </a:lnTo>
                  <a:lnTo>
                    <a:pt x="69" y="27"/>
                  </a:lnTo>
                  <a:lnTo>
                    <a:pt x="70" y="23"/>
                  </a:lnTo>
                  <a:lnTo>
                    <a:pt x="72" y="18"/>
                  </a:lnTo>
                  <a:lnTo>
                    <a:pt x="73" y="14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80" y="18"/>
                  </a:lnTo>
                  <a:lnTo>
                    <a:pt x="85" y="23"/>
                  </a:lnTo>
                  <a:lnTo>
                    <a:pt x="92" y="27"/>
                  </a:lnTo>
                  <a:lnTo>
                    <a:pt x="97" y="30"/>
                  </a:lnTo>
                  <a:lnTo>
                    <a:pt x="100" y="32"/>
                  </a:lnTo>
                  <a:lnTo>
                    <a:pt x="106" y="33"/>
                  </a:lnTo>
                  <a:lnTo>
                    <a:pt x="111" y="33"/>
                  </a:lnTo>
                  <a:lnTo>
                    <a:pt x="114" y="33"/>
                  </a:lnTo>
                  <a:lnTo>
                    <a:pt x="124" y="29"/>
                  </a:lnTo>
                  <a:lnTo>
                    <a:pt x="134" y="25"/>
                  </a:lnTo>
                  <a:lnTo>
                    <a:pt x="147" y="20"/>
                  </a:lnTo>
                  <a:lnTo>
                    <a:pt x="161" y="16"/>
                  </a:lnTo>
                  <a:lnTo>
                    <a:pt x="171" y="16"/>
                  </a:lnTo>
                  <a:lnTo>
                    <a:pt x="180" y="16"/>
                  </a:lnTo>
                  <a:lnTo>
                    <a:pt x="189" y="16"/>
                  </a:lnTo>
                  <a:lnTo>
                    <a:pt x="196" y="16"/>
                  </a:lnTo>
                  <a:lnTo>
                    <a:pt x="205" y="15"/>
                  </a:lnTo>
                  <a:lnTo>
                    <a:pt x="213" y="11"/>
                  </a:lnTo>
                  <a:lnTo>
                    <a:pt x="220" y="6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5" y="0"/>
                  </a:lnTo>
                  <a:lnTo>
                    <a:pt x="238" y="1"/>
                  </a:lnTo>
                  <a:lnTo>
                    <a:pt x="242" y="1"/>
                  </a:lnTo>
                  <a:lnTo>
                    <a:pt x="244" y="1"/>
                  </a:lnTo>
                  <a:lnTo>
                    <a:pt x="248" y="3"/>
                  </a:lnTo>
                  <a:lnTo>
                    <a:pt x="252" y="3"/>
                  </a:lnTo>
                  <a:lnTo>
                    <a:pt x="254" y="4"/>
                  </a:lnTo>
                  <a:lnTo>
                    <a:pt x="254" y="4"/>
                  </a:lnTo>
                  <a:lnTo>
                    <a:pt x="255" y="4"/>
                  </a:lnTo>
                  <a:lnTo>
                    <a:pt x="255" y="4"/>
                  </a:lnTo>
                  <a:lnTo>
                    <a:pt x="255" y="4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5" y="5"/>
                  </a:lnTo>
                  <a:lnTo>
                    <a:pt x="254" y="8"/>
                  </a:lnTo>
                  <a:lnTo>
                    <a:pt x="253" y="10"/>
                  </a:lnTo>
                  <a:lnTo>
                    <a:pt x="252" y="13"/>
                  </a:lnTo>
                  <a:lnTo>
                    <a:pt x="250" y="14"/>
                  </a:lnTo>
                  <a:lnTo>
                    <a:pt x="250" y="16"/>
                  </a:lnTo>
                  <a:lnTo>
                    <a:pt x="250" y="18"/>
                  </a:lnTo>
                  <a:lnTo>
                    <a:pt x="250" y="20"/>
                  </a:lnTo>
                  <a:lnTo>
                    <a:pt x="250" y="22"/>
                  </a:lnTo>
                  <a:lnTo>
                    <a:pt x="252" y="23"/>
                  </a:lnTo>
                  <a:lnTo>
                    <a:pt x="253" y="25"/>
                  </a:lnTo>
                  <a:lnTo>
                    <a:pt x="255" y="27"/>
                  </a:lnTo>
                  <a:lnTo>
                    <a:pt x="258" y="29"/>
                  </a:lnTo>
                  <a:lnTo>
                    <a:pt x="260" y="32"/>
                  </a:lnTo>
                  <a:lnTo>
                    <a:pt x="262" y="34"/>
                  </a:lnTo>
                  <a:lnTo>
                    <a:pt x="263" y="37"/>
                  </a:lnTo>
                  <a:lnTo>
                    <a:pt x="264" y="38"/>
                  </a:lnTo>
                  <a:lnTo>
                    <a:pt x="260" y="40"/>
                  </a:lnTo>
                  <a:lnTo>
                    <a:pt x="258" y="43"/>
                  </a:lnTo>
                  <a:lnTo>
                    <a:pt x="254" y="45"/>
                  </a:lnTo>
                  <a:lnTo>
                    <a:pt x="252" y="48"/>
                  </a:lnTo>
                  <a:lnTo>
                    <a:pt x="248" y="51"/>
                  </a:lnTo>
                  <a:lnTo>
                    <a:pt x="244" y="53"/>
                  </a:lnTo>
                  <a:lnTo>
                    <a:pt x="242" y="56"/>
                  </a:lnTo>
                  <a:lnTo>
                    <a:pt x="238" y="58"/>
                  </a:lnTo>
                  <a:lnTo>
                    <a:pt x="235" y="58"/>
                  </a:lnTo>
                  <a:lnTo>
                    <a:pt x="231" y="61"/>
                  </a:lnTo>
                  <a:lnTo>
                    <a:pt x="229" y="63"/>
                  </a:lnTo>
                  <a:lnTo>
                    <a:pt x="225" y="67"/>
                  </a:lnTo>
                  <a:lnTo>
                    <a:pt x="220" y="78"/>
                  </a:lnTo>
                  <a:lnTo>
                    <a:pt x="215" y="91"/>
                  </a:lnTo>
                  <a:lnTo>
                    <a:pt x="211" y="107"/>
                  </a:lnTo>
                  <a:lnTo>
                    <a:pt x="209" y="125"/>
                  </a:lnTo>
                  <a:lnTo>
                    <a:pt x="208" y="143"/>
                  </a:lnTo>
                  <a:lnTo>
                    <a:pt x="208" y="160"/>
                  </a:lnTo>
                  <a:lnTo>
                    <a:pt x="210" y="178"/>
                  </a:lnTo>
                  <a:lnTo>
                    <a:pt x="214" y="194"/>
                  </a:lnTo>
                  <a:lnTo>
                    <a:pt x="218" y="200"/>
                  </a:lnTo>
                  <a:lnTo>
                    <a:pt x="220" y="207"/>
                  </a:lnTo>
                  <a:lnTo>
                    <a:pt x="225" y="213"/>
                  </a:lnTo>
                  <a:lnTo>
                    <a:pt x="229" y="218"/>
                  </a:lnTo>
                  <a:lnTo>
                    <a:pt x="235" y="222"/>
                  </a:lnTo>
                  <a:lnTo>
                    <a:pt x="240" y="224"/>
                  </a:lnTo>
                  <a:lnTo>
                    <a:pt x="248" y="226"/>
                  </a:lnTo>
                  <a:lnTo>
                    <a:pt x="255" y="226"/>
                  </a:lnTo>
                  <a:lnTo>
                    <a:pt x="263" y="226"/>
                  </a:lnTo>
                  <a:lnTo>
                    <a:pt x="272" y="223"/>
                  </a:lnTo>
                  <a:lnTo>
                    <a:pt x="282" y="219"/>
                  </a:lnTo>
                  <a:lnTo>
                    <a:pt x="292" y="214"/>
                  </a:lnTo>
                  <a:lnTo>
                    <a:pt x="292" y="214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3"/>
                  </a:lnTo>
                  <a:lnTo>
                    <a:pt x="293" y="212"/>
                  </a:lnTo>
                  <a:lnTo>
                    <a:pt x="293" y="212"/>
                  </a:lnTo>
                  <a:lnTo>
                    <a:pt x="283" y="213"/>
                  </a:lnTo>
                  <a:lnTo>
                    <a:pt x="273" y="214"/>
                  </a:lnTo>
                  <a:lnTo>
                    <a:pt x="264" y="216"/>
                  </a:lnTo>
                  <a:lnTo>
                    <a:pt x="254" y="217"/>
                  </a:lnTo>
                  <a:lnTo>
                    <a:pt x="245" y="216"/>
                  </a:lnTo>
                  <a:lnTo>
                    <a:pt x="238" y="213"/>
                  </a:lnTo>
                  <a:lnTo>
                    <a:pt x="233" y="212"/>
                  </a:lnTo>
                  <a:lnTo>
                    <a:pt x="229" y="209"/>
                  </a:lnTo>
                  <a:lnTo>
                    <a:pt x="225" y="206"/>
                  </a:lnTo>
                  <a:lnTo>
                    <a:pt x="221" y="200"/>
                  </a:lnTo>
                  <a:lnTo>
                    <a:pt x="219" y="185"/>
                  </a:lnTo>
                  <a:lnTo>
                    <a:pt x="218" y="169"/>
                  </a:lnTo>
                  <a:lnTo>
                    <a:pt x="216" y="150"/>
                  </a:lnTo>
                  <a:lnTo>
                    <a:pt x="216" y="131"/>
                  </a:lnTo>
                  <a:lnTo>
                    <a:pt x="219" y="112"/>
                  </a:lnTo>
                  <a:lnTo>
                    <a:pt x="221" y="93"/>
                  </a:lnTo>
                  <a:lnTo>
                    <a:pt x="224" y="85"/>
                  </a:lnTo>
                  <a:lnTo>
                    <a:pt x="228" y="77"/>
                  </a:lnTo>
                  <a:lnTo>
                    <a:pt x="230" y="69"/>
                  </a:lnTo>
                  <a:lnTo>
                    <a:pt x="235" y="63"/>
                  </a:lnTo>
                  <a:lnTo>
                    <a:pt x="245" y="64"/>
                  </a:lnTo>
                  <a:lnTo>
                    <a:pt x="258" y="68"/>
                  </a:lnTo>
                  <a:lnTo>
                    <a:pt x="271" y="72"/>
                  </a:lnTo>
                  <a:lnTo>
                    <a:pt x="284" y="78"/>
                  </a:lnTo>
                  <a:lnTo>
                    <a:pt x="298" y="83"/>
                  </a:lnTo>
                  <a:lnTo>
                    <a:pt x="312" y="88"/>
                  </a:lnTo>
                  <a:lnTo>
                    <a:pt x="327" y="92"/>
                  </a:lnTo>
                  <a:lnTo>
                    <a:pt x="341" y="93"/>
                  </a:lnTo>
                  <a:lnTo>
                    <a:pt x="341" y="93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5"/>
                  </a:lnTo>
                  <a:lnTo>
                    <a:pt x="341" y="96"/>
                  </a:lnTo>
                  <a:lnTo>
                    <a:pt x="341" y="96"/>
                  </a:lnTo>
                  <a:lnTo>
                    <a:pt x="342" y="97"/>
                  </a:lnTo>
                  <a:lnTo>
                    <a:pt x="342" y="97"/>
                  </a:lnTo>
                  <a:close/>
                </a:path>
              </a:pathLst>
            </a:custGeom>
            <a:solidFill>
              <a:srgbClr val="D1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8" name="Freeform 56">
              <a:extLst>
                <a:ext uri="{FF2B5EF4-FFF2-40B4-BE49-F238E27FC236}">
                  <a16:creationId xmlns:a16="http://schemas.microsoft.com/office/drawing/2014/main" id="{A6FBFA4E-6B68-467A-9F06-671EDF52E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1453"/>
              <a:ext cx="101" cy="309"/>
            </a:xfrm>
            <a:custGeom>
              <a:avLst/>
              <a:gdLst>
                <a:gd name="T0" fmla="*/ 101 w 101"/>
                <a:gd name="T1" fmla="*/ 112 h 309"/>
                <a:gd name="T2" fmla="*/ 100 w 101"/>
                <a:gd name="T3" fmla="*/ 135 h 309"/>
                <a:gd name="T4" fmla="*/ 97 w 101"/>
                <a:gd name="T5" fmla="*/ 156 h 309"/>
                <a:gd name="T6" fmla="*/ 93 w 101"/>
                <a:gd name="T7" fmla="*/ 178 h 309"/>
                <a:gd name="T8" fmla="*/ 91 w 101"/>
                <a:gd name="T9" fmla="*/ 198 h 309"/>
                <a:gd name="T10" fmla="*/ 87 w 101"/>
                <a:gd name="T11" fmla="*/ 219 h 309"/>
                <a:gd name="T12" fmla="*/ 85 w 101"/>
                <a:gd name="T13" fmla="*/ 239 h 309"/>
                <a:gd name="T14" fmla="*/ 82 w 101"/>
                <a:gd name="T15" fmla="*/ 259 h 309"/>
                <a:gd name="T16" fmla="*/ 80 w 101"/>
                <a:gd name="T17" fmla="*/ 280 h 309"/>
                <a:gd name="T18" fmla="*/ 71 w 101"/>
                <a:gd name="T19" fmla="*/ 281 h 309"/>
                <a:gd name="T20" fmla="*/ 63 w 101"/>
                <a:gd name="T21" fmla="*/ 282 h 309"/>
                <a:gd name="T22" fmla="*/ 56 w 101"/>
                <a:gd name="T23" fmla="*/ 285 h 309"/>
                <a:gd name="T24" fmla="*/ 49 w 101"/>
                <a:gd name="T25" fmla="*/ 287 h 309"/>
                <a:gd name="T26" fmla="*/ 43 w 101"/>
                <a:gd name="T27" fmla="*/ 291 h 309"/>
                <a:gd name="T28" fmla="*/ 38 w 101"/>
                <a:gd name="T29" fmla="*/ 296 h 309"/>
                <a:gd name="T30" fmla="*/ 34 w 101"/>
                <a:gd name="T31" fmla="*/ 302 h 309"/>
                <a:gd name="T32" fmla="*/ 29 w 101"/>
                <a:gd name="T33" fmla="*/ 309 h 309"/>
                <a:gd name="T34" fmla="*/ 27 w 101"/>
                <a:gd name="T35" fmla="*/ 305 h 309"/>
                <a:gd name="T36" fmla="*/ 24 w 101"/>
                <a:gd name="T37" fmla="*/ 296 h 309"/>
                <a:gd name="T38" fmla="*/ 22 w 101"/>
                <a:gd name="T39" fmla="*/ 282 h 309"/>
                <a:gd name="T40" fmla="*/ 19 w 101"/>
                <a:gd name="T41" fmla="*/ 265 h 309"/>
                <a:gd name="T42" fmla="*/ 14 w 101"/>
                <a:gd name="T43" fmla="*/ 222 h 309"/>
                <a:gd name="T44" fmla="*/ 10 w 101"/>
                <a:gd name="T45" fmla="*/ 171 h 309"/>
                <a:gd name="T46" fmla="*/ 7 w 101"/>
                <a:gd name="T47" fmla="*/ 121 h 309"/>
                <a:gd name="T48" fmla="*/ 4 w 101"/>
                <a:gd name="T49" fmla="*/ 74 h 309"/>
                <a:gd name="T50" fmla="*/ 1 w 101"/>
                <a:gd name="T51" fmla="*/ 38 h 309"/>
                <a:gd name="T52" fmla="*/ 0 w 101"/>
                <a:gd name="T53" fmla="*/ 15 h 309"/>
                <a:gd name="T54" fmla="*/ 10 w 101"/>
                <a:gd name="T55" fmla="*/ 14 h 309"/>
                <a:gd name="T56" fmla="*/ 19 w 101"/>
                <a:gd name="T57" fmla="*/ 11 h 309"/>
                <a:gd name="T58" fmla="*/ 30 w 101"/>
                <a:gd name="T59" fmla="*/ 10 h 309"/>
                <a:gd name="T60" fmla="*/ 41 w 101"/>
                <a:gd name="T61" fmla="*/ 9 h 309"/>
                <a:gd name="T62" fmla="*/ 52 w 101"/>
                <a:gd name="T63" fmla="*/ 6 h 309"/>
                <a:gd name="T64" fmla="*/ 62 w 101"/>
                <a:gd name="T65" fmla="*/ 5 h 309"/>
                <a:gd name="T66" fmla="*/ 73 w 101"/>
                <a:gd name="T67" fmla="*/ 2 h 309"/>
                <a:gd name="T68" fmla="*/ 85 w 101"/>
                <a:gd name="T69" fmla="*/ 0 h 309"/>
                <a:gd name="T70" fmla="*/ 88 w 101"/>
                <a:gd name="T71" fmla="*/ 4 h 309"/>
                <a:gd name="T72" fmla="*/ 91 w 101"/>
                <a:gd name="T73" fmla="*/ 10 h 309"/>
                <a:gd name="T74" fmla="*/ 93 w 101"/>
                <a:gd name="T75" fmla="*/ 15 h 309"/>
                <a:gd name="T76" fmla="*/ 95 w 101"/>
                <a:gd name="T77" fmla="*/ 23 h 309"/>
                <a:gd name="T78" fmla="*/ 97 w 101"/>
                <a:gd name="T79" fmla="*/ 38 h 309"/>
                <a:gd name="T80" fmla="*/ 100 w 101"/>
                <a:gd name="T81" fmla="*/ 55 h 309"/>
                <a:gd name="T82" fmla="*/ 100 w 101"/>
                <a:gd name="T83" fmla="*/ 72 h 309"/>
                <a:gd name="T84" fmla="*/ 101 w 101"/>
                <a:gd name="T85" fmla="*/ 88 h 309"/>
                <a:gd name="T86" fmla="*/ 101 w 101"/>
                <a:gd name="T87" fmla="*/ 102 h 309"/>
                <a:gd name="T88" fmla="*/ 101 w 101"/>
                <a:gd name="T89" fmla="*/ 11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309">
                  <a:moveTo>
                    <a:pt x="101" y="112"/>
                  </a:moveTo>
                  <a:lnTo>
                    <a:pt x="100" y="135"/>
                  </a:lnTo>
                  <a:lnTo>
                    <a:pt x="97" y="156"/>
                  </a:lnTo>
                  <a:lnTo>
                    <a:pt x="93" y="178"/>
                  </a:lnTo>
                  <a:lnTo>
                    <a:pt x="91" y="198"/>
                  </a:lnTo>
                  <a:lnTo>
                    <a:pt x="87" y="219"/>
                  </a:lnTo>
                  <a:lnTo>
                    <a:pt x="85" y="239"/>
                  </a:lnTo>
                  <a:lnTo>
                    <a:pt x="82" y="259"/>
                  </a:lnTo>
                  <a:lnTo>
                    <a:pt x="80" y="280"/>
                  </a:lnTo>
                  <a:lnTo>
                    <a:pt x="71" y="281"/>
                  </a:lnTo>
                  <a:lnTo>
                    <a:pt x="63" y="282"/>
                  </a:lnTo>
                  <a:lnTo>
                    <a:pt x="56" y="285"/>
                  </a:lnTo>
                  <a:lnTo>
                    <a:pt x="49" y="287"/>
                  </a:lnTo>
                  <a:lnTo>
                    <a:pt x="43" y="291"/>
                  </a:lnTo>
                  <a:lnTo>
                    <a:pt x="38" y="296"/>
                  </a:lnTo>
                  <a:lnTo>
                    <a:pt x="34" y="302"/>
                  </a:lnTo>
                  <a:lnTo>
                    <a:pt x="29" y="309"/>
                  </a:lnTo>
                  <a:lnTo>
                    <a:pt x="27" y="305"/>
                  </a:lnTo>
                  <a:lnTo>
                    <a:pt x="24" y="296"/>
                  </a:lnTo>
                  <a:lnTo>
                    <a:pt x="22" y="282"/>
                  </a:lnTo>
                  <a:lnTo>
                    <a:pt x="19" y="265"/>
                  </a:lnTo>
                  <a:lnTo>
                    <a:pt x="14" y="222"/>
                  </a:lnTo>
                  <a:lnTo>
                    <a:pt x="10" y="171"/>
                  </a:lnTo>
                  <a:lnTo>
                    <a:pt x="7" y="121"/>
                  </a:lnTo>
                  <a:lnTo>
                    <a:pt x="4" y="74"/>
                  </a:lnTo>
                  <a:lnTo>
                    <a:pt x="1" y="38"/>
                  </a:lnTo>
                  <a:lnTo>
                    <a:pt x="0" y="15"/>
                  </a:lnTo>
                  <a:lnTo>
                    <a:pt x="10" y="14"/>
                  </a:lnTo>
                  <a:lnTo>
                    <a:pt x="19" y="11"/>
                  </a:lnTo>
                  <a:lnTo>
                    <a:pt x="30" y="10"/>
                  </a:lnTo>
                  <a:lnTo>
                    <a:pt x="41" y="9"/>
                  </a:lnTo>
                  <a:lnTo>
                    <a:pt x="52" y="6"/>
                  </a:lnTo>
                  <a:lnTo>
                    <a:pt x="62" y="5"/>
                  </a:lnTo>
                  <a:lnTo>
                    <a:pt x="73" y="2"/>
                  </a:lnTo>
                  <a:lnTo>
                    <a:pt x="85" y="0"/>
                  </a:lnTo>
                  <a:lnTo>
                    <a:pt x="88" y="4"/>
                  </a:lnTo>
                  <a:lnTo>
                    <a:pt x="91" y="10"/>
                  </a:lnTo>
                  <a:lnTo>
                    <a:pt x="93" y="15"/>
                  </a:lnTo>
                  <a:lnTo>
                    <a:pt x="95" y="23"/>
                  </a:lnTo>
                  <a:lnTo>
                    <a:pt x="97" y="38"/>
                  </a:lnTo>
                  <a:lnTo>
                    <a:pt x="100" y="55"/>
                  </a:lnTo>
                  <a:lnTo>
                    <a:pt x="100" y="72"/>
                  </a:lnTo>
                  <a:lnTo>
                    <a:pt x="101" y="88"/>
                  </a:lnTo>
                  <a:lnTo>
                    <a:pt x="101" y="102"/>
                  </a:lnTo>
                  <a:lnTo>
                    <a:pt x="101" y="112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09" name="Freeform 57">
              <a:extLst>
                <a:ext uri="{FF2B5EF4-FFF2-40B4-BE49-F238E27FC236}">
                  <a16:creationId xmlns:a16="http://schemas.microsoft.com/office/drawing/2014/main" id="{34A8C11C-AE0F-4F7A-8237-63DA6688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" y="1416"/>
              <a:ext cx="95" cy="44"/>
            </a:xfrm>
            <a:custGeom>
              <a:avLst/>
              <a:gdLst>
                <a:gd name="T0" fmla="*/ 95 w 95"/>
                <a:gd name="T1" fmla="*/ 19 h 44"/>
                <a:gd name="T2" fmla="*/ 93 w 95"/>
                <a:gd name="T3" fmla="*/ 19 h 44"/>
                <a:gd name="T4" fmla="*/ 93 w 95"/>
                <a:gd name="T5" fmla="*/ 21 h 44"/>
                <a:gd name="T6" fmla="*/ 92 w 95"/>
                <a:gd name="T7" fmla="*/ 21 h 44"/>
                <a:gd name="T8" fmla="*/ 91 w 95"/>
                <a:gd name="T9" fmla="*/ 21 h 44"/>
                <a:gd name="T10" fmla="*/ 90 w 95"/>
                <a:gd name="T11" fmla="*/ 21 h 44"/>
                <a:gd name="T12" fmla="*/ 90 w 95"/>
                <a:gd name="T13" fmla="*/ 21 h 44"/>
                <a:gd name="T14" fmla="*/ 88 w 95"/>
                <a:gd name="T15" fmla="*/ 21 h 44"/>
                <a:gd name="T16" fmla="*/ 87 w 95"/>
                <a:gd name="T17" fmla="*/ 21 h 44"/>
                <a:gd name="T18" fmla="*/ 85 w 95"/>
                <a:gd name="T19" fmla="*/ 24 h 44"/>
                <a:gd name="T20" fmla="*/ 80 w 95"/>
                <a:gd name="T21" fmla="*/ 28 h 44"/>
                <a:gd name="T22" fmla="*/ 74 w 95"/>
                <a:gd name="T23" fmla="*/ 32 h 44"/>
                <a:gd name="T24" fmla="*/ 68 w 95"/>
                <a:gd name="T25" fmla="*/ 36 h 44"/>
                <a:gd name="T26" fmla="*/ 61 w 95"/>
                <a:gd name="T27" fmla="*/ 38 h 44"/>
                <a:gd name="T28" fmla="*/ 53 w 95"/>
                <a:gd name="T29" fmla="*/ 41 h 44"/>
                <a:gd name="T30" fmla="*/ 46 w 95"/>
                <a:gd name="T31" fmla="*/ 43 h 44"/>
                <a:gd name="T32" fmla="*/ 38 w 95"/>
                <a:gd name="T33" fmla="*/ 44 h 44"/>
                <a:gd name="T34" fmla="*/ 30 w 95"/>
                <a:gd name="T35" fmla="*/ 44 h 44"/>
                <a:gd name="T36" fmla="*/ 23 w 95"/>
                <a:gd name="T37" fmla="*/ 43 h 44"/>
                <a:gd name="T38" fmla="*/ 17 w 95"/>
                <a:gd name="T39" fmla="*/ 42 h 44"/>
                <a:gd name="T40" fmla="*/ 10 w 95"/>
                <a:gd name="T41" fmla="*/ 39 h 44"/>
                <a:gd name="T42" fmla="*/ 6 w 95"/>
                <a:gd name="T43" fmla="*/ 36 h 44"/>
                <a:gd name="T44" fmla="*/ 3 w 95"/>
                <a:gd name="T45" fmla="*/ 31 h 44"/>
                <a:gd name="T46" fmla="*/ 0 w 95"/>
                <a:gd name="T47" fmla="*/ 24 h 44"/>
                <a:gd name="T48" fmla="*/ 0 w 95"/>
                <a:gd name="T49" fmla="*/ 16 h 44"/>
                <a:gd name="T50" fmla="*/ 12 w 95"/>
                <a:gd name="T51" fmla="*/ 19 h 44"/>
                <a:gd name="T52" fmla="*/ 24 w 95"/>
                <a:gd name="T53" fmla="*/ 23 h 44"/>
                <a:gd name="T54" fmla="*/ 37 w 95"/>
                <a:gd name="T55" fmla="*/ 24 h 44"/>
                <a:gd name="T56" fmla="*/ 49 w 95"/>
                <a:gd name="T57" fmla="*/ 26 h 44"/>
                <a:gd name="T58" fmla="*/ 56 w 95"/>
                <a:gd name="T59" fmla="*/ 24 h 44"/>
                <a:gd name="T60" fmla="*/ 61 w 95"/>
                <a:gd name="T61" fmla="*/ 23 h 44"/>
                <a:gd name="T62" fmla="*/ 67 w 95"/>
                <a:gd name="T63" fmla="*/ 22 h 44"/>
                <a:gd name="T64" fmla="*/ 72 w 95"/>
                <a:gd name="T65" fmla="*/ 19 h 44"/>
                <a:gd name="T66" fmla="*/ 77 w 95"/>
                <a:gd name="T67" fmla="*/ 16 h 44"/>
                <a:gd name="T68" fmla="*/ 82 w 95"/>
                <a:gd name="T69" fmla="*/ 12 h 44"/>
                <a:gd name="T70" fmla="*/ 86 w 95"/>
                <a:gd name="T71" fmla="*/ 7 h 44"/>
                <a:gd name="T72" fmla="*/ 88 w 95"/>
                <a:gd name="T73" fmla="*/ 0 h 44"/>
                <a:gd name="T74" fmla="*/ 90 w 95"/>
                <a:gd name="T75" fmla="*/ 2 h 44"/>
                <a:gd name="T76" fmla="*/ 90 w 95"/>
                <a:gd name="T77" fmla="*/ 2 h 44"/>
                <a:gd name="T78" fmla="*/ 91 w 95"/>
                <a:gd name="T79" fmla="*/ 2 h 44"/>
                <a:gd name="T80" fmla="*/ 91 w 95"/>
                <a:gd name="T81" fmla="*/ 2 h 44"/>
                <a:gd name="T82" fmla="*/ 91 w 95"/>
                <a:gd name="T83" fmla="*/ 2 h 44"/>
                <a:gd name="T84" fmla="*/ 92 w 95"/>
                <a:gd name="T85" fmla="*/ 3 h 44"/>
                <a:gd name="T86" fmla="*/ 92 w 95"/>
                <a:gd name="T87" fmla="*/ 3 h 44"/>
                <a:gd name="T88" fmla="*/ 93 w 95"/>
                <a:gd name="T89" fmla="*/ 3 h 44"/>
                <a:gd name="T90" fmla="*/ 93 w 95"/>
                <a:gd name="T91" fmla="*/ 5 h 44"/>
                <a:gd name="T92" fmla="*/ 93 w 95"/>
                <a:gd name="T93" fmla="*/ 7 h 44"/>
                <a:gd name="T94" fmla="*/ 93 w 95"/>
                <a:gd name="T95" fmla="*/ 9 h 44"/>
                <a:gd name="T96" fmla="*/ 93 w 95"/>
                <a:gd name="T97" fmla="*/ 12 h 44"/>
                <a:gd name="T98" fmla="*/ 95 w 95"/>
                <a:gd name="T99" fmla="*/ 13 h 44"/>
                <a:gd name="T100" fmla="*/ 95 w 95"/>
                <a:gd name="T101" fmla="*/ 16 h 44"/>
                <a:gd name="T102" fmla="*/ 95 w 95"/>
                <a:gd name="T103" fmla="*/ 18 h 44"/>
                <a:gd name="T104" fmla="*/ 95 w 95"/>
                <a:gd name="T105" fmla="*/ 1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44">
                  <a:moveTo>
                    <a:pt x="95" y="19"/>
                  </a:moveTo>
                  <a:lnTo>
                    <a:pt x="93" y="19"/>
                  </a:lnTo>
                  <a:lnTo>
                    <a:pt x="93" y="21"/>
                  </a:lnTo>
                  <a:lnTo>
                    <a:pt x="92" y="21"/>
                  </a:lnTo>
                  <a:lnTo>
                    <a:pt x="91" y="21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88" y="21"/>
                  </a:lnTo>
                  <a:lnTo>
                    <a:pt x="87" y="21"/>
                  </a:lnTo>
                  <a:lnTo>
                    <a:pt x="85" y="24"/>
                  </a:lnTo>
                  <a:lnTo>
                    <a:pt x="80" y="28"/>
                  </a:lnTo>
                  <a:lnTo>
                    <a:pt x="74" y="32"/>
                  </a:lnTo>
                  <a:lnTo>
                    <a:pt x="68" y="36"/>
                  </a:lnTo>
                  <a:lnTo>
                    <a:pt x="61" y="38"/>
                  </a:lnTo>
                  <a:lnTo>
                    <a:pt x="53" y="41"/>
                  </a:lnTo>
                  <a:lnTo>
                    <a:pt x="46" y="43"/>
                  </a:lnTo>
                  <a:lnTo>
                    <a:pt x="38" y="44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7" y="42"/>
                  </a:lnTo>
                  <a:lnTo>
                    <a:pt x="10" y="39"/>
                  </a:lnTo>
                  <a:lnTo>
                    <a:pt x="6" y="36"/>
                  </a:lnTo>
                  <a:lnTo>
                    <a:pt x="3" y="31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12" y="19"/>
                  </a:lnTo>
                  <a:lnTo>
                    <a:pt x="24" y="23"/>
                  </a:lnTo>
                  <a:lnTo>
                    <a:pt x="37" y="24"/>
                  </a:lnTo>
                  <a:lnTo>
                    <a:pt x="49" y="26"/>
                  </a:lnTo>
                  <a:lnTo>
                    <a:pt x="56" y="24"/>
                  </a:lnTo>
                  <a:lnTo>
                    <a:pt x="61" y="23"/>
                  </a:lnTo>
                  <a:lnTo>
                    <a:pt x="67" y="22"/>
                  </a:lnTo>
                  <a:lnTo>
                    <a:pt x="72" y="19"/>
                  </a:lnTo>
                  <a:lnTo>
                    <a:pt x="77" y="16"/>
                  </a:lnTo>
                  <a:lnTo>
                    <a:pt x="82" y="12"/>
                  </a:lnTo>
                  <a:lnTo>
                    <a:pt x="86" y="7"/>
                  </a:lnTo>
                  <a:lnTo>
                    <a:pt x="88" y="0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2" y="3"/>
                  </a:lnTo>
                  <a:lnTo>
                    <a:pt x="92" y="3"/>
                  </a:lnTo>
                  <a:lnTo>
                    <a:pt x="93" y="3"/>
                  </a:lnTo>
                  <a:lnTo>
                    <a:pt x="93" y="5"/>
                  </a:lnTo>
                  <a:lnTo>
                    <a:pt x="93" y="7"/>
                  </a:lnTo>
                  <a:lnTo>
                    <a:pt x="93" y="9"/>
                  </a:lnTo>
                  <a:lnTo>
                    <a:pt x="93" y="12"/>
                  </a:lnTo>
                  <a:lnTo>
                    <a:pt x="95" y="13"/>
                  </a:lnTo>
                  <a:lnTo>
                    <a:pt x="95" y="16"/>
                  </a:lnTo>
                  <a:lnTo>
                    <a:pt x="95" y="18"/>
                  </a:lnTo>
                  <a:lnTo>
                    <a:pt x="95" y="19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0" name="Freeform 58">
              <a:extLst>
                <a:ext uri="{FF2B5EF4-FFF2-40B4-BE49-F238E27FC236}">
                  <a16:creationId xmlns:a16="http://schemas.microsoft.com/office/drawing/2014/main" id="{432336FD-2740-4307-92DE-0EADF9F0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" y="85"/>
              <a:ext cx="274" cy="171"/>
            </a:xfrm>
            <a:custGeom>
              <a:avLst/>
              <a:gdLst>
                <a:gd name="T0" fmla="*/ 269 w 274"/>
                <a:gd name="T1" fmla="*/ 138 h 171"/>
                <a:gd name="T2" fmla="*/ 259 w 274"/>
                <a:gd name="T3" fmla="*/ 165 h 171"/>
                <a:gd name="T4" fmla="*/ 253 w 274"/>
                <a:gd name="T5" fmla="*/ 171 h 171"/>
                <a:gd name="T6" fmla="*/ 252 w 274"/>
                <a:gd name="T7" fmla="*/ 171 h 171"/>
                <a:gd name="T8" fmla="*/ 243 w 274"/>
                <a:gd name="T9" fmla="*/ 167 h 171"/>
                <a:gd name="T10" fmla="*/ 235 w 274"/>
                <a:gd name="T11" fmla="*/ 167 h 171"/>
                <a:gd name="T12" fmla="*/ 230 w 274"/>
                <a:gd name="T13" fmla="*/ 161 h 171"/>
                <a:gd name="T14" fmla="*/ 226 w 274"/>
                <a:gd name="T15" fmla="*/ 152 h 171"/>
                <a:gd name="T16" fmla="*/ 222 w 274"/>
                <a:gd name="T17" fmla="*/ 151 h 171"/>
                <a:gd name="T18" fmla="*/ 219 w 274"/>
                <a:gd name="T19" fmla="*/ 151 h 171"/>
                <a:gd name="T20" fmla="*/ 216 w 274"/>
                <a:gd name="T21" fmla="*/ 156 h 171"/>
                <a:gd name="T22" fmla="*/ 212 w 274"/>
                <a:gd name="T23" fmla="*/ 162 h 171"/>
                <a:gd name="T24" fmla="*/ 209 w 274"/>
                <a:gd name="T25" fmla="*/ 163 h 171"/>
                <a:gd name="T26" fmla="*/ 207 w 274"/>
                <a:gd name="T27" fmla="*/ 163 h 171"/>
                <a:gd name="T28" fmla="*/ 203 w 274"/>
                <a:gd name="T29" fmla="*/ 152 h 171"/>
                <a:gd name="T30" fmla="*/ 202 w 274"/>
                <a:gd name="T31" fmla="*/ 147 h 171"/>
                <a:gd name="T32" fmla="*/ 196 w 274"/>
                <a:gd name="T33" fmla="*/ 147 h 171"/>
                <a:gd name="T34" fmla="*/ 193 w 274"/>
                <a:gd name="T35" fmla="*/ 148 h 171"/>
                <a:gd name="T36" fmla="*/ 191 w 274"/>
                <a:gd name="T37" fmla="*/ 153 h 171"/>
                <a:gd name="T38" fmla="*/ 189 w 274"/>
                <a:gd name="T39" fmla="*/ 160 h 171"/>
                <a:gd name="T40" fmla="*/ 188 w 274"/>
                <a:gd name="T41" fmla="*/ 161 h 171"/>
                <a:gd name="T42" fmla="*/ 185 w 274"/>
                <a:gd name="T43" fmla="*/ 161 h 171"/>
                <a:gd name="T44" fmla="*/ 169 w 274"/>
                <a:gd name="T45" fmla="*/ 149 h 171"/>
                <a:gd name="T46" fmla="*/ 150 w 274"/>
                <a:gd name="T47" fmla="*/ 129 h 171"/>
                <a:gd name="T48" fmla="*/ 144 w 274"/>
                <a:gd name="T49" fmla="*/ 124 h 171"/>
                <a:gd name="T50" fmla="*/ 140 w 274"/>
                <a:gd name="T51" fmla="*/ 123 h 171"/>
                <a:gd name="T52" fmla="*/ 136 w 274"/>
                <a:gd name="T53" fmla="*/ 132 h 171"/>
                <a:gd name="T54" fmla="*/ 138 w 274"/>
                <a:gd name="T55" fmla="*/ 143 h 171"/>
                <a:gd name="T56" fmla="*/ 134 w 274"/>
                <a:gd name="T57" fmla="*/ 146 h 171"/>
                <a:gd name="T58" fmla="*/ 130 w 274"/>
                <a:gd name="T59" fmla="*/ 146 h 171"/>
                <a:gd name="T60" fmla="*/ 124 w 274"/>
                <a:gd name="T61" fmla="*/ 132 h 171"/>
                <a:gd name="T62" fmla="*/ 116 w 274"/>
                <a:gd name="T63" fmla="*/ 114 h 171"/>
                <a:gd name="T64" fmla="*/ 106 w 274"/>
                <a:gd name="T65" fmla="*/ 129 h 171"/>
                <a:gd name="T66" fmla="*/ 106 w 274"/>
                <a:gd name="T67" fmla="*/ 156 h 171"/>
                <a:gd name="T68" fmla="*/ 88 w 274"/>
                <a:gd name="T69" fmla="*/ 153 h 171"/>
                <a:gd name="T70" fmla="*/ 80 w 274"/>
                <a:gd name="T71" fmla="*/ 129 h 171"/>
                <a:gd name="T72" fmla="*/ 76 w 274"/>
                <a:gd name="T73" fmla="*/ 124 h 171"/>
                <a:gd name="T74" fmla="*/ 72 w 274"/>
                <a:gd name="T75" fmla="*/ 123 h 171"/>
                <a:gd name="T76" fmla="*/ 63 w 274"/>
                <a:gd name="T77" fmla="*/ 133 h 171"/>
                <a:gd name="T78" fmla="*/ 56 w 274"/>
                <a:gd name="T79" fmla="*/ 144 h 171"/>
                <a:gd name="T80" fmla="*/ 49 w 274"/>
                <a:gd name="T81" fmla="*/ 139 h 171"/>
                <a:gd name="T82" fmla="*/ 49 w 274"/>
                <a:gd name="T83" fmla="*/ 128 h 171"/>
                <a:gd name="T84" fmla="*/ 38 w 274"/>
                <a:gd name="T85" fmla="*/ 129 h 171"/>
                <a:gd name="T86" fmla="*/ 23 w 274"/>
                <a:gd name="T87" fmla="*/ 152 h 171"/>
                <a:gd name="T88" fmla="*/ 12 w 274"/>
                <a:gd name="T89" fmla="*/ 162 h 171"/>
                <a:gd name="T90" fmla="*/ 0 w 274"/>
                <a:gd name="T91" fmla="*/ 102 h 171"/>
                <a:gd name="T92" fmla="*/ 15 w 274"/>
                <a:gd name="T93" fmla="*/ 41 h 171"/>
                <a:gd name="T94" fmla="*/ 61 w 274"/>
                <a:gd name="T95" fmla="*/ 7 h 171"/>
                <a:gd name="T96" fmla="*/ 136 w 274"/>
                <a:gd name="T97" fmla="*/ 1 h 171"/>
                <a:gd name="T98" fmla="*/ 172 w 274"/>
                <a:gd name="T99" fmla="*/ 8 h 171"/>
                <a:gd name="T100" fmla="*/ 189 w 274"/>
                <a:gd name="T101" fmla="*/ 16 h 171"/>
                <a:gd name="T102" fmla="*/ 208 w 274"/>
                <a:gd name="T103" fmla="*/ 12 h 171"/>
                <a:gd name="T104" fmla="*/ 232 w 274"/>
                <a:gd name="T105" fmla="*/ 2 h 171"/>
                <a:gd name="T106" fmla="*/ 235 w 274"/>
                <a:gd name="T107" fmla="*/ 15 h 171"/>
                <a:gd name="T108" fmla="*/ 222 w 274"/>
                <a:gd name="T109" fmla="*/ 23 h 171"/>
                <a:gd name="T110" fmla="*/ 218 w 274"/>
                <a:gd name="T111" fmla="*/ 29 h 171"/>
                <a:gd name="T112" fmla="*/ 218 w 274"/>
                <a:gd name="T113" fmla="*/ 31 h 171"/>
                <a:gd name="T114" fmla="*/ 219 w 274"/>
                <a:gd name="T115" fmla="*/ 34 h 171"/>
                <a:gd name="T116" fmla="*/ 222 w 274"/>
                <a:gd name="T117" fmla="*/ 35 h 171"/>
                <a:gd name="T118" fmla="*/ 243 w 274"/>
                <a:gd name="T119" fmla="*/ 32 h 171"/>
                <a:gd name="T120" fmla="*/ 261 w 274"/>
                <a:gd name="T121" fmla="*/ 50 h 171"/>
                <a:gd name="T122" fmla="*/ 272 w 274"/>
                <a:gd name="T123" fmla="*/ 10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4" h="171">
                  <a:moveTo>
                    <a:pt x="274" y="115"/>
                  </a:moveTo>
                  <a:lnTo>
                    <a:pt x="271" y="123"/>
                  </a:lnTo>
                  <a:lnTo>
                    <a:pt x="270" y="131"/>
                  </a:lnTo>
                  <a:lnTo>
                    <a:pt x="269" y="138"/>
                  </a:lnTo>
                  <a:lnTo>
                    <a:pt x="266" y="144"/>
                  </a:lnTo>
                  <a:lnTo>
                    <a:pt x="264" y="152"/>
                  </a:lnTo>
                  <a:lnTo>
                    <a:pt x="261" y="158"/>
                  </a:lnTo>
                  <a:lnTo>
                    <a:pt x="259" y="165"/>
                  </a:lnTo>
                  <a:lnTo>
                    <a:pt x="255" y="171"/>
                  </a:lnTo>
                  <a:lnTo>
                    <a:pt x="255" y="171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3" y="171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2" y="171"/>
                  </a:lnTo>
                  <a:lnTo>
                    <a:pt x="251" y="171"/>
                  </a:lnTo>
                  <a:lnTo>
                    <a:pt x="248" y="170"/>
                  </a:lnTo>
                  <a:lnTo>
                    <a:pt x="246" y="168"/>
                  </a:lnTo>
                  <a:lnTo>
                    <a:pt x="243" y="167"/>
                  </a:lnTo>
                  <a:lnTo>
                    <a:pt x="241" y="167"/>
                  </a:lnTo>
                  <a:lnTo>
                    <a:pt x="238" y="167"/>
                  </a:lnTo>
                  <a:lnTo>
                    <a:pt x="236" y="168"/>
                  </a:lnTo>
                  <a:lnTo>
                    <a:pt x="235" y="167"/>
                  </a:lnTo>
                  <a:lnTo>
                    <a:pt x="232" y="167"/>
                  </a:lnTo>
                  <a:lnTo>
                    <a:pt x="231" y="165"/>
                  </a:lnTo>
                  <a:lnTo>
                    <a:pt x="231" y="163"/>
                  </a:lnTo>
                  <a:lnTo>
                    <a:pt x="230" y="161"/>
                  </a:lnTo>
                  <a:lnTo>
                    <a:pt x="230" y="158"/>
                  </a:lnTo>
                  <a:lnTo>
                    <a:pt x="228" y="157"/>
                  </a:lnTo>
                  <a:lnTo>
                    <a:pt x="227" y="155"/>
                  </a:lnTo>
                  <a:lnTo>
                    <a:pt x="226" y="152"/>
                  </a:lnTo>
                  <a:lnTo>
                    <a:pt x="225" y="149"/>
                  </a:lnTo>
                  <a:lnTo>
                    <a:pt x="225" y="149"/>
                  </a:lnTo>
                  <a:lnTo>
                    <a:pt x="223" y="151"/>
                  </a:lnTo>
                  <a:lnTo>
                    <a:pt x="222" y="151"/>
                  </a:lnTo>
                  <a:lnTo>
                    <a:pt x="222" y="151"/>
                  </a:lnTo>
                  <a:lnTo>
                    <a:pt x="221" y="151"/>
                  </a:lnTo>
                  <a:lnTo>
                    <a:pt x="221" y="151"/>
                  </a:lnTo>
                  <a:lnTo>
                    <a:pt x="219" y="151"/>
                  </a:lnTo>
                  <a:lnTo>
                    <a:pt x="218" y="151"/>
                  </a:lnTo>
                  <a:lnTo>
                    <a:pt x="218" y="152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7"/>
                  </a:lnTo>
                  <a:lnTo>
                    <a:pt x="214" y="158"/>
                  </a:lnTo>
                  <a:lnTo>
                    <a:pt x="213" y="160"/>
                  </a:lnTo>
                  <a:lnTo>
                    <a:pt x="212" y="162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11" y="163"/>
                  </a:lnTo>
                  <a:lnTo>
                    <a:pt x="209" y="163"/>
                  </a:lnTo>
                  <a:lnTo>
                    <a:pt x="209" y="163"/>
                  </a:lnTo>
                  <a:lnTo>
                    <a:pt x="208" y="163"/>
                  </a:lnTo>
                  <a:lnTo>
                    <a:pt x="208" y="163"/>
                  </a:lnTo>
                  <a:lnTo>
                    <a:pt x="207" y="163"/>
                  </a:lnTo>
                  <a:lnTo>
                    <a:pt x="207" y="163"/>
                  </a:lnTo>
                  <a:lnTo>
                    <a:pt x="206" y="158"/>
                  </a:lnTo>
                  <a:lnTo>
                    <a:pt x="204" y="155"/>
                  </a:lnTo>
                  <a:lnTo>
                    <a:pt x="203" y="152"/>
                  </a:lnTo>
                  <a:lnTo>
                    <a:pt x="203" y="149"/>
                  </a:lnTo>
                  <a:lnTo>
                    <a:pt x="203" y="148"/>
                  </a:lnTo>
                  <a:lnTo>
                    <a:pt x="202" y="147"/>
                  </a:lnTo>
                  <a:lnTo>
                    <a:pt x="202" y="147"/>
                  </a:lnTo>
                  <a:lnTo>
                    <a:pt x="201" y="146"/>
                  </a:lnTo>
                  <a:lnTo>
                    <a:pt x="199" y="147"/>
                  </a:lnTo>
                  <a:lnTo>
                    <a:pt x="197" y="147"/>
                  </a:lnTo>
                  <a:lnTo>
                    <a:pt x="196" y="147"/>
                  </a:lnTo>
                  <a:lnTo>
                    <a:pt x="196" y="147"/>
                  </a:lnTo>
                  <a:lnTo>
                    <a:pt x="194" y="148"/>
                  </a:lnTo>
                  <a:lnTo>
                    <a:pt x="193" y="148"/>
                  </a:lnTo>
                  <a:lnTo>
                    <a:pt x="193" y="148"/>
                  </a:lnTo>
                  <a:lnTo>
                    <a:pt x="192" y="149"/>
                  </a:lnTo>
                  <a:lnTo>
                    <a:pt x="192" y="151"/>
                  </a:lnTo>
                  <a:lnTo>
                    <a:pt x="191" y="152"/>
                  </a:lnTo>
                  <a:lnTo>
                    <a:pt x="191" y="153"/>
                  </a:lnTo>
                  <a:lnTo>
                    <a:pt x="191" y="155"/>
                  </a:lnTo>
                  <a:lnTo>
                    <a:pt x="191" y="156"/>
                  </a:lnTo>
                  <a:lnTo>
                    <a:pt x="191" y="157"/>
                  </a:lnTo>
                  <a:lnTo>
                    <a:pt x="189" y="160"/>
                  </a:lnTo>
                  <a:lnTo>
                    <a:pt x="189" y="161"/>
                  </a:lnTo>
                  <a:lnTo>
                    <a:pt x="189" y="161"/>
                  </a:lnTo>
                  <a:lnTo>
                    <a:pt x="188" y="161"/>
                  </a:lnTo>
                  <a:lnTo>
                    <a:pt x="188" y="161"/>
                  </a:lnTo>
                  <a:lnTo>
                    <a:pt x="187" y="161"/>
                  </a:lnTo>
                  <a:lnTo>
                    <a:pt x="187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84" y="161"/>
                  </a:lnTo>
                  <a:lnTo>
                    <a:pt x="179" y="157"/>
                  </a:lnTo>
                  <a:lnTo>
                    <a:pt x="174" y="153"/>
                  </a:lnTo>
                  <a:lnTo>
                    <a:pt x="169" y="149"/>
                  </a:lnTo>
                  <a:lnTo>
                    <a:pt x="164" y="144"/>
                  </a:lnTo>
                  <a:lnTo>
                    <a:pt x="159" y="139"/>
                  </a:lnTo>
                  <a:lnTo>
                    <a:pt x="154" y="134"/>
                  </a:lnTo>
                  <a:lnTo>
                    <a:pt x="150" y="129"/>
                  </a:lnTo>
                  <a:lnTo>
                    <a:pt x="148" y="124"/>
                  </a:lnTo>
                  <a:lnTo>
                    <a:pt x="146" y="124"/>
                  </a:lnTo>
                  <a:lnTo>
                    <a:pt x="145" y="124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43" y="123"/>
                  </a:lnTo>
                  <a:lnTo>
                    <a:pt x="141" y="123"/>
                  </a:lnTo>
                  <a:lnTo>
                    <a:pt x="140" y="123"/>
                  </a:lnTo>
                  <a:lnTo>
                    <a:pt x="139" y="123"/>
                  </a:lnTo>
                  <a:lnTo>
                    <a:pt x="138" y="126"/>
                  </a:lnTo>
                  <a:lnTo>
                    <a:pt x="136" y="128"/>
                  </a:lnTo>
                  <a:lnTo>
                    <a:pt x="136" y="132"/>
                  </a:lnTo>
                  <a:lnTo>
                    <a:pt x="136" y="134"/>
                  </a:lnTo>
                  <a:lnTo>
                    <a:pt x="138" y="138"/>
                  </a:lnTo>
                  <a:lnTo>
                    <a:pt x="138" y="141"/>
                  </a:lnTo>
                  <a:lnTo>
                    <a:pt x="138" y="143"/>
                  </a:lnTo>
                  <a:lnTo>
                    <a:pt x="136" y="146"/>
                  </a:lnTo>
                  <a:lnTo>
                    <a:pt x="136" y="146"/>
                  </a:lnTo>
                  <a:lnTo>
                    <a:pt x="135" y="146"/>
                  </a:lnTo>
                  <a:lnTo>
                    <a:pt x="134" y="146"/>
                  </a:lnTo>
                  <a:lnTo>
                    <a:pt x="133" y="146"/>
                  </a:lnTo>
                  <a:lnTo>
                    <a:pt x="131" y="146"/>
                  </a:lnTo>
                  <a:lnTo>
                    <a:pt x="131" y="146"/>
                  </a:lnTo>
                  <a:lnTo>
                    <a:pt x="130" y="146"/>
                  </a:lnTo>
                  <a:lnTo>
                    <a:pt x="129" y="146"/>
                  </a:lnTo>
                  <a:lnTo>
                    <a:pt x="126" y="142"/>
                  </a:lnTo>
                  <a:lnTo>
                    <a:pt x="125" y="137"/>
                  </a:lnTo>
                  <a:lnTo>
                    <a:pt x="124" y="132"/>
                  </a:lnTo>
                  <a:lnTo>
                    <a:pt x="122" y="127"/>
                  </a:lnTo>
                  <a:lnTo>
                    <a:pt x="120" y="122"/>
                  </a:lnTo>
                  <a:lnTo>
                    <a:pt x="119" y="118"/>
                  </a:lnTo>
                  <a:lnTo>
                    <a:pt x="116" y="114"/>
                  </a:lnTo>
                  <a:lnTo>
                    <a:pt x="112" y="113"/>
                  </a:lnTo>
                  <a:lnTo>
                    <a:pt x="110" y="118"/>
                  </a:lnTo>
                  <a:lnTo>
                    <a:pt x="107" y="123"/>
                  </a:lnTo>
                  <a:lnTo>
                    <a:pt x="106" y="129"/>
                  </a:lnTo>
                  <a:lnTo>
                    <a:pt x="106" y="137"/>
                  </a:lnTo>
                  <a:lnTo>
                    <a:pt x="106" y="143"/>
                  </a:lnTo>
                  <a:lnTo>
                    <a:pt x="106" y="151"/>
                  </a:lnTo>
                  <a:lnTo>
                    <a:pt x="106" y="156"/>
                  </a:lnTo>
                  <a:lnTo>
                    <a:pt x="106" y="161"/>
                  </a:lnTo>
                  <a:lnTo>
                    <a:pt x="100" y="160"/>
                  </a:lnTo>
                  <a:lnTo>
                    <a:pt x="94" y="157"/>
                  </a:lnTo>
                  <a:lnTo>
                    <a:pt x="88" y="153"/>
                  </a:lnTo>
                  <a:lnTo>
                    <a:pt x="86" y="148"/>
                  </a:lnTo>
                  <a:lnTo>
                    <a:pt x="82" y="142"/>
                  </a:lnTo>
                  <a:lnTo>
                    <a:pt x="81" y="136"/>
                  </a:lnTo>
                  <a:lnTo>
                    <a:pt x="80" y="129"/>
                  </a:lnTo>
                  <a:lnTo>
                    <a:pt x="78" y="124"/>
                  </a:lnTo>
                  <a:lnTo>
                    <a:pt x="77" y="124"/>
                  </a:lnTo>
                  <a:lnTo>
                    <a:pt x="76" y="124"/>
                  </a:lnTo>
                  <a:lnTo>
                    <a:pt x="76" y="124"/>
                  </a:lnTo>
                  <a:lnTo>
                    <a:pt x="75" y="124"/>
                  </a:lnTo>
                  <a:lnTo>
                    <a:pt x="73" y="123"/>
                  </a:lnTo>
                  <a:lnTo>
                    <a:pt x="73" y="123"/>
                  </a:lnTo>
                  <a:lnTo>
                    <a:pt x="72" y="123"/>
                  </a:lnTo>
                  <a:lnTo>
                    <a:pt x="71" y="123"/>
                  </a:lnTo>
                  <a:lnTo>
                    <a:pt x="67" y="127"/>
                  </a:lnTo>
                  <a:lnTo>
                    <a:pt x="66" y="129"/>
                  </a:lnTo>
                  <a:lnTo>
                    <a:pt x="63" y="133"/>
                  </a:lnTo>
                  <a:lnTo>
                    <a:pt x="62" y="137"/>
                  </a:lnTo>
                  <a:lnTo>
                    <a:pt x="61" y="139"/>
                  </a:lnTo>
                  <a:lnTo>
                    <a:pt x="60" y="142"/>
                  </a:lnTo>
                  <a:lnTo>
                    <a:pt x="56" y="144"/>
                  </a:lnTo>
                  <a:lnTo>
                    <a:pt x="51" y="146"/>
                  </a:lnTo>
                  <a:lnTo>
                    <a:pt x="51" y="143"/>
                  </a:lnTo>
                  <a:lnTo>
                    <a:pt x="51" y="142"/>
                  </a:lnTo>
                  <a:lnTo>
                    <a:pt x="49" y="139"/>
                  </a:lnTo>
                  <a:lnTo>
                    <a:pt x="49" y="137"/>
                  </a:lnTo>
                  <a:lnTo>
                    <a:pt x="49" y="134"/>
                  </a:lnTo>
                  <a:lnTo>
                    <a:pt x="49" y="131"/>
                  </a:lnTo>
                  <a:lnTo>
                    <a:pt x="49" y="128"/>
                  </a:lnTo>
                  <a:lnTo>
                    <a:pt x="49" y="126"/>
                  </a:lnTo>
                  <a:lnTo>
                    <a:pt x="46" y="126"/>
                  </a:lnTo>
                  <a:lnTo>
                    <a:pt x="42" y="127"/>
                  </a:lnTo>
                  <a:lnTo>
                    <a:pt x="38" y="129"/>
                  </a:lnTo>
                  <a:lnTo>
                    <a:pt x="36" y="132"/>
                  </a:lnTo>
                  <a:lnTo>
                    <a:pt x="31" y="138"/>
                  </a:lnTo>
                  <a:lnTo>
                    <a:pt x="27" y="144"/>
                  </a:lnTo>
                  <a:lnTo>
                    <a:pt x="23" y="152"/>
                  </a:lnTo>
                  <a:lnTo>
                    <a:pt x="18" y="157"/>
                  </a:lnTo>
                  <a:lnTo>
                    <a:pt x="17" y="160"/>
                  </a:lnTo>
                  <a:lnTo>
                    <a:pt x="14" y="161"/>
                  </a:lnTo>
                  <a:lnTo>
                    <a:pt x="12" y="162"/>
                  </a:lnTo>
                  <a:lnTo>
                    <a:pt x="8" y="162"/>
                  </a:lnTo>
                  <a:lnTo>
                    <a:pt x="4" y="141"/>
                  </a:lnTo>
                  <a:lnTo>
                    <a:pt x="2" y="121"/>
                  </a:lnTo>
                  <a:lnTo>
                    <a:pt x="0" y="102"/>
                  </a:lnTo>
                  <a:lnTo>
                    <a:pt x="2" y="84"/>
                  </a:lnTo>
                  <a:lnTo>
                    <a:pt x="4" y="69"/>
                  </a:lnTo>
                  <a:lnTo>
                    <a:pt x="9" y="54"/>
                  </a:lnTo>
                  <a:lnTo>
                    <a:pt x="15" y="41"/>
                  </a:lnTo>
                  <a:lnTo>
                    <a:pt x="24" y="30"/>
                  </a:lnTo>
                  <a:lnTo>
                    <a:pt x="34" y="21"/>
                  </a:lnTo>
                  <a:lnTo>
                    <a:pt x="47" y="13"/>
                  </a:lnTo>
                  <a:lnTo>
                    <a:pt x="61" y="7"/>
                  </a:lnTo>
                  <a:lnTo>
                    <a:pt x="77" y="3"/>
                  </a:lnTo>
                  <a:lnTo>
                    <a:pt x="95" y="1"/>
                  </a:lnTo>
                  <a:lnTo>
                    <a:pt x="115" y="0"/>
                  </a:lnTo>
                  <a:lnTo>
                    <a:pt x="136" y="1"/>
                  </a:lnTo>
                  <a:lnTo>
                    <a:pt x="159" y="3"/>
                  </a:lnTo>
                  <a:lnTo>
                    <a:pt x="164" y="5"/>
                  </a:lnTo>
                  <a:lnTo>
                    <a:pt x="168" y="6"/>
                  </a:lnTo>
                  <a:lnTo>
                    <a:pt x="172" y="8"/>
                  </a:lnTo>
                  <a:lnTo>
                    <a:pt x="177" y="10"/>
                  </a:lnTo>
                  <a:lnTo>
                    <a:pt x="180" y="12"/>
                  </a:lnTo>
                  <a:lnTo>
                    <a:pt x="185" y="13"/>
                  </a:lnTo>
                  <a:lnTo>
                    <a:pt x="189" y="16"/>
                  </a:lnTo>
                  <a:lnTo>
                    <a:pt x="193" y="18"/>
                  </a:lnTo>
                  <a:lnTo>
                    <a:pt x="198" y="17"/>
                  </a:lnTo>
                  <a:lnTo>
                    <a:pt x="203" y="16"/>
                  </a:lnTo>
                  <a:lnTo>
                    <a:pt x="208" y="12"/>
                  </a:lnTo>
                  <a:lnTo>
                    <a:pt x="213" y="10"/>
                  </a:lnTo>
                  <a:lnTo>
                    <a:pt x="219" y="7"/>
                  </a:lnTo>
                  <a:lnTo>
                    <a:pt x="225" y="5"/>
                  </a:lnTo>
                  <a:lnTo>
                    <a:pt x="232" y="2"/>
                  </a:lnTo>
                  <a:lnTo>
                    <a:pt x="238" y="1"/>
                  </a:lnTo>
                  <a:lnTo>
                    <a:pt x="238" y="7"/>
                  </a:lnTo>
                  <a:lnTo>
                    <a:pt x="237" y="12"/>
                  </a:lnTo>
                  <a:lnTo>
                    <a:pt x="235" y="15"/>
                  </a:lnTo>
                  <a:lnTo>
                    <a:pt x="232" y="18"/>
                  </a:lnTo>
                  <a:lnTo>
                    <a:pt x="230" y="20"/>
                  </a:lnTo>
                  <a:lnTo>
                    <a:pt x="226" y="22"/>
                  </a:lnTo>
                  <a:lnTo>
                    <a:pt x="222" y="23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18" y="27"/>
                  </a:lnTo>
                  <a:lnTo>
                    <a:pt x="218" y="29"/>
                  </a:lnTo>
                  <a:lnTo>
                    <a:pt x="218" y="29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1"/>
                  </a:lnTo>
                  <a:lnTo>
                    <a:pt x="218" y="32"/>
                  </a:lnTo>
                  <a:lnTo>
                    <a:pt x="218" y="32"/>
                  </a:lnTo>
                  <a:lnTo>
                    <a:pt x="219" y="32"/>
                  </a:lnTo>
                  <a:lnTo>
                    <a:pt x="219" y="34"/>
                  </a:lnTo>
                  <a:lnTo>
                    <a:pt x="219" y="34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22" y="35"/>
                  </a:lnTo>
                  <a:lnTo>
                    <a:pt x="222" y="35"/>
                  </a:lnTo>
                  <a:lnTo>
                    <a:pt x="230" y="32"/>
                  </a:lnTo>
                  <a:lnTo>
                    <a:pt x="237" y="31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3" y="40"/>
                  </a:lnTo>
                  <a:lnTo>
                    <a:pt x="259" y="45"/>
                  </a:lnTo>
                  <a:lnTo>
                    <a:pt x="261" y="50"/>
                  </a:lnTo>
                  <a:lnTo>
                    <a:pt x="265" y="58"/>
                  </a:lnTo>
                  <a:lnTo>
                    <a:pt x="269" y="71"/>
                  </a:lnTo>
                  <a:lnTo>
                    <a:pt x="271" y="88"/>
                  </a:lnTo>
                  <a:lnTo>
                    <a:pt x="272" y="103"/>
                  </a:lnTo>
                  <a:lnTo>
                    <a:pt x="274" y="115"/>
                  </a:lnTo>
                  <a:close/>
                </a:path>
              </a:pathLst>
            </a:custGeom>
            <a:solidFill>
              <a:srgbClr val="CEB8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1" name="Freeform 59">
              <a:extLst>
                <a:ext uri="{FF2B5EF4-FFF2-40B4-BE49-F238E27FC236}">
                  <a16:creationId xmlns:a16="http://schemas.microsoft.com/office/drawing/2014/main" id="{7ABE4C12-F55E-4999-BFBE-C6BD03E2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675"/>
              <a:ext cx="54" cy="79"/>
            </a:xfrm>
            <a:custGeom>
              <a:avLst/>
              <a:gdLst>
                <a:gd name="T0" fmla="*/ 50 w 54"/>
                <a:gd name="T1" fmla="*/ 40 h 79"/>
                <a:gd name="T2" fmla="*/ 48 w 54"/>
                <a:gd name="T3" fmla="*/ 51 h 79"/>
                <a:gd name="T4" fmla="*/ 46 w 54"/>
                <a:gd name="T5" fmla="*/ 56 h 79"/>
                <a:gd name="T6" fmla="*/ 44 w 54"/>
                <a:gd name="T7" fmla="*/ 56 h 79"/>
                <a:gd name="T8" fmla="*/ 43 w 54"/>
                <a:gd name="T9" fmla="*/ 56 h 79"/>
                <a:gd name="T10" fmla="*/ 40 w 54"/>
                <a:gd name="T11" fmla="*/ 55 h 79"/>
                <a:gd name="T12" fmla="*/ 35 w 54"/>
                <a:gd name="T13" fmla="*/ 50 h 79"/>
                <a:gd name="T14" fmla="*/ 31 w 54"/>
                <a:gd name="T15" fmla="*/ 43 h 79"/>
                <a:gd name="T16" fmla="*/ 31 w 54"/>
                <a:gd name="T17" fmla="*/ 37 h 79"/>
                <a:gd name="T18" fmla="*/ 37 w 54"/>
                <a:gd name="T19" fmla="*/ 28 h 79"/>
                <a:gd name="T20" fmla="*/ 41 w 54"/>
                <a:gd name="T21" fmla="*/ 19 h 79"/>
                <a:gd name="T22" fmla="*/ 40 w 54"/>
                <a:gd name="T23" fmla="*/ 19 h 79"/>
                <a:gd name="T24" fmla="*/ 40 w 54"/>
                <a:gd name="T25" fmla="*/ 18 h 79"/>
                <a:gd name="T26" fmla="*/ 36 w 54"/>
                <a:gd name="T27" fmla="*/ 21 h 79"/>
                <a:gd name="T28" fmla="*/ 30 w 54"/>
                <a:gd name="T29" fmla="*/ 27 h 79"/>
                <a:gd name="T30" fmla="*/ 24 w 54"/>
                <a:gd name="T31" fmla="*/ 32 h 79"/>
                <a:gd name="T32" fmla="*/ 19 w 54"/>
                <a:gd name="T33" fmla="*/ 29 h 79"/>
                <a:gd name="T34" fmla="*/ 15 w 54"/>
                <a:gd name="T35" fmla="*/ 26 h 79"/>
                <a:gd name="T36" fmla="*/ 11 w 54"/>
                <a:gd name="T37" fmla="*/ 21 h 79"/>
                <a:gd name="T38" fmla="*/ 7 w 54"/>
                <a:gd name="T39" fmla="*/ 22 h 79"/>
                <a:gd name="T40" fmla="*/ 6 w 54"/>
                <a:gd name="T41" fmla="*/ 22 h 79"/>
                <a:gd name="T42" fmla="*/ 6 w 54"/>
                <a:gd name="T43" fmla="*/ 26 h 79"/>
                <a:gd name="T44" fmla="*/ 11 w 54"/>
                <a:gd name="T45" fmla="*/ 32 h 79"/>
                <a:gd name="T46" fmla="*/ 16 w 54"/>
                <a:gd name="T47" fmla="*/ 37 h 79"/>
                <a:gd name="T48" fmla="*/ 15 w 54"/>
                <a:gd name="T49" fmla="*/ 43 h 79"/>
                <a:gd name="T50" fmla="*/ 11 w 54"/>
                <a:gd name="T51" fmla="*/ 50 h 79"/>
                <a:gd name="T52" fmla="*/ 6 w 54"/>
                <a:gd name="T53" fmla="*/ 55 h 79"/>
                <a:gd name="T54" fmla="*/ 7 w 54"/>
                <a:gd name="T55" fmla="*/ 56 h 79"/>
                <a:gd name="T56" fmla="*/ 7 w 54"/>
                <a:gd name="T57" fmla="*/ 57 h 79"/>
                <a:gd name="T58" fmla="*/ 9 w 54"/>
                <a:gd name="T59" fmla="*/ 57 h 79"/>
                <a:gd name="T60" fmla="*/ 11 w 54"/>
                <a:gd name="T61" fmla="*/ 57 h 79"/>
                <a:gd name="T62" fmla="*/ 15 w 54"/>
                <a:gd name="T63" fmla="*/ 58 h 79"/>
                <a:gd name="T64" fmla="*/ 16 w 54"/>
                <a:gd name="T65" fmla="*/ 56 h 79"/>
                <a:gd name="T66" fmla="*/ 19 w 54"/>
                <a:gd name="T67" fmla="*/ 51 h 79"/>
                <a:gd name="T68" fmla="*/ 22 w 54"/>
                <a:gd name="T69" fmla="*/ 46 h 79"/>
                <a:gd name="T70" fmla="*/ 31 w 54"/>
                <a:gd name="T71" fmla="*/ 55 h 79"/>
                <a:gd name="T72" fmla="*/ 34 w 54"/>
                <a:gd name="T73" fmla="*/ 58 h 79"/>
                <a:gd name="T74" fmla="*/ 37 w 54"/>
                <a:gd name="T75" fmla="*/ 62 h 79"/>
                <a:gd name="T76" fmla="*/ 40 w 54"/>
                <a:gd name="T77" fmla="*/ 63 h 79"/>
                <a:gd name="T78" fmla="*/ 41 w 54"/>
                <a:gd name="T79" fmla="*/ 65 h 79"/>
                <a:gd name="T80" fmla="*/ 36 w 54"/>
                <a:gd name="T81" fmla="*/ 72 h 79"/>
                <a:gd name="T82" fmla="*/ 27 w 54"/>
                <a:gd name="T83" fmla="*/ 79 h 79"/>
                <a:gd name="T84" fmla="*/ 19 w 54"/>
                <a:gd name="T85" fmla="*/ 79 h 79"/>
                <a:gd name="T86" fmla="*/ 2 w 54"/>
                <a:gd name="T87" fmla="*/ 65 h 79"/>
                <a:gd name="T88" fmla="*/ 0 w 54"/>
                <a:gd name="T89" fmla="*/ 46 h 79"/>
                <a:gd name="T90" fmla="*/ 2 w 54"/>
                <a:gd name="T91" fmla="*/ 28 h 79"/>
                <a:gd name="T92" fmla="*/ 3 w 54"/>
                <a:gd name="T93" fmla="*/ 11 h 79"/>
                <a:gd name="T94" fmla="*/ 21 w 54"/>
                <a:gd name="T95" fmla="*/ 2 h 79"/>
                <a:gd name="T96" fmla="*/ 29 w 54"/>
                <a:gd name="T97" fmla="*/ 3 h 79"/>
                <a:gd name="T98" fmla="*/ 43 w 54"/>
                <a:gd name="T99" fmla="*/ 13 h 79"/>
                <a:gd name="T100" fmla="*/ 48 w 54"/>
                <a:gd name="T101" fmla="*/ 13 h 79"/>
                <a:gd name="T102" fmla="*/ 51 w 54"/>
                <a:gd name="T103" fmla="*/ 13 h 79"/>
                <a:gd name="T104" fmla="*/ 53 w 54"/>
                <a:gd name="T105" fmla="*/ 16 h 79"/>
                <a:gd name="T106" fmla="*/ 53 w 54"/>
                <a:gd name="T107" fmla="*/ 21 h 79"/>
                <a:gd name="T108" fmla="*/ 54 w 54"/>
                <a:gd name="T109" fmla="*/ 2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" h="79">
                  <a:moveTo>
                    <a:pt x="54" y="24"/>
                  </a:moveTo>
                  <a:lnTo>
                    <a:pt x="51" y="33"/>
                  </a:lnTo>
                  <a:lnTo>
                    <a:pt x="50" y="40"/>
                  </a:lnTo>
                  <a:lnTo>
                    <a:pt x="50" y="45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6" y="53"/>
                  </a:lnTo>
                  <a:lnTo>
                    <a:pt x="46" y="56"/>
                  </a:lnTo>
                  <a:lnTo>
                    <a:pt x="45" y="56"/>
                  </a:lnTo>
                  <a:lnTo>
                    <a:pt x="45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3" y="56"/>
                  </a:lnTo>
                  <a:lnTo>
                    <a:pt x="41" y="56"/>
                  </a:lnTo>
                  <a:lnTo>
                    <a:pt x="40" y="55"/>
                  </a:lnTo>
                  <a:lnTo>
                    <a:pt x="39" y="53"/>
                  </a:lnTo>
                  <a:lnTo>
                    <a:pt x="37" y="51"/>
                  </a:lnTo>
                  <a:lnTo>
                    <a:pt x="35" y="50"/>
                  </a:lnTo>
                  <a:lnTo>
                    <a:pt x="34" y="47"/>
                  </a:lnTo>
                  <a:lnTo>
                    <a:pt x="32" y="46"/>
                  </a:lnTo>
                  <a:lnTo>
                    <a:pt x="31" y="43"/>
                  </a:lnTo>
                  <a:lnTo>
                    <a:pt x="30" y="42"/>
                  </a:lnTo>
                  <a:lnTo>
                    <a:pt x="30" y="40"/>
                  </a:lnTo>
                  <a:lnTo>
                    <a:pt x="31" y="37"/>
                  </a:lnTo>
                  <a:lnTo>
                    <a:pt x="34" y="35"/>
                  </a:lnTo>
                  <a:lnTo>
                    <a:pt x="35" y="31"/>
                  </a:lnTo>
                  <a:lnTo>
                    <a:pt x="37" y="28"/>
                  </a:lnTo>
                  <a:lnTo>
                    <a:pt x="39" y="24"/>
                  </a:lnTo>
                  <a:lnTo>
                    <a:pt x="40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6" y="21"/>
                  </a:lnTo>
                  <a:lnTo>
                    <a:pt x="34" y="23"/>
                  </a:lnTo>
                  <a:lnTo>
                    <a:pt x="32" y="26"/>
                  </a:lnTo>
                  <a:lnTo>
                    <a:pt x="30" y="27"/>
                  </a:lnTo>
                  <a:lnTo>
                    <a:pt x="27" y="29"/>
                  </a:lnTo>
                  <a:lnTo>
                    <a:pt x="25" y="31"/>
                  </a:lnTo>
                  <a:lnTo>
                    <a:pt x="24" y="32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19" y="29"/>
                  </a:lnTo>
                  <a:lnTo>
                    <a:pt x="17" y="28"/>
                  </a:lnTo>
                  <a:lnTo>
                    <a:pt x="16" y="27"/>
                  </a:lnTo>
                  <a:lnTo>
                    <a:pt x="15" y="26"/>
                  </a:lnTo>
                  <a:lnTo>
                    <a:pt x="14" y="24"/>
                  </a:lnTo>
                  <a:lnTo>
                    <a:pt x="12" y="23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9" y="22"/>
                  </a:lnTo>
                  <a:lnTo>
                    <a:pt x="7" y="22"/>
                  </a:lnTo>
                  <a:lnTo>
                    <a:pt x="7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5" y="23"/>
                  </a:lnTo>
                  <a:lnTo>
                    <a:pt x="6" y="26"/>
                  </a:lnTo>
                  <a:lnTo>
                    <a:pt x="9" y="27"/>
                  </a:lnTo>
                  <a:lnTo>
                    <a:pt x="10" y="29"/>
                  </a:lnTo>
                  <a:lnTo>
                    <a:pt x="11" y="32"/>
                  </a:lnTo>
                  <a:lnTo>
                    <a:pt x="14" y="33"/>
                  </a:lnTo>
                  <a:lnTo>
                    <a:pt x="15" y="36"/>
                  </a:lnTo>
                  <a:lnTo>
                    <a:pt x="16" y="37"/>
                  </a:lnTo>
                  <a:lnTo>
                    <a:pt x="17" y="40"/>
                  </a:lnTo>
                  <a:lnTo>
                    <a:pt x="16" y="41"/>
                  </a:lnTo>
                  <a:lnTo>
                    <a:pt x="15" y="43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1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6" y="55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7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1" y="57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7"/>
                  </a:lnTo>
                  <a:lnTo>
                    <a:pt x="16" y="56"/>
                  </a:lnTo>
                  <a:lnTo>
                    <a:pt x="16" y="55"/>
                  </a:lnTo>
                  <a:lnTo>
                    <a:pt x="17" y="53"/>
                  </a:lnTo>
                  <a:lnTo>
                    <a:pt x="19" y="51"/>
                  </a:lnTo>
                  <a:lnTo>
                    <a:pt x="20" y="50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6" y="50"/>
                  </a:lnTo>
                  <a:lnTo>
                    <a:pt x="29" y="52"/>
                  </a:lnTo>
                  <a:lnTo>
                    <a:pt x="31" y="55"/>
                  </a:lnTo>
                  <a:lnTo>
                    <a:pt x="32" y="56"/>
                  </a:lnTo>
                  <a:lnTo>
                    <a:pt x="34" y="57"/>
                  </a:lnTo>
                  <a:lnTo>
                    <a:pt x="34" y="58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7" y="62"/>
                  </a:lnTo>
                  <a:lnTo>
                    <a:pt x="39" y="62"/>
                  </a:lnTo>
                  <a:lnTo>
                    <a:pt x="39" y="62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1" y="63"/>
                  </a:lnTo>
                  <a:lnTo>
                    <a:pt x="41" y="65"/>
                  </a:lnTo>
                  <a:lnTo>
                    <a:pt x="41" y="65"/>
                  </a:lnTo>
                  <a:lnTo>
                    <a:pt x="39" y="69"/>
                  </a:lnTo>
                  <a:lnTo>
                    <a:pt x="36" y="72"/>
                  </a:lnTo>
                  <a:lnTo>
                    <a:pt x="34" y="75"/>
                  </a:lnTo>
                  <a:lnTo>
                    <a:pt x="31" y="77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1" y="79"/>
                  </a:lnTo>
                  <a:lnTo>
                    <a:pt x="19" y="79"/>
                  </a:lnTo>
                  <a:lnTo>
                    <a:pt x="12" y="76"/>
                  </a:lnTo>
                  <a:lnTo>
                    <a:pt x="7" y="71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0" y="46"/>
                  </a:lnTo>
                  <a:lnTo>
                    <a:pt x="1" y="40"/>
                  </a:lnTo>
                  <a:lnTo>
                    <a:pt x="1" y="35"/>
                  </a:lnTo>
                  <a:lnTo>
                    <a:pt x="2" y="28"/>
                  </a:lnTo>
                  <a:lnTo>
                    <a:pt x="2" y="22"/>
                  </a:lnTo>
                  <a:lnTo>
                    <a:pt x="2" y="17"/>
                  </a:lnTo>
                  <a:lnTo>
                    <a:pt x="3" y="11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9" y="3"/>
                  </a:lnTo>
                  <a:lnTo>
                    <a:pt x="34" y="7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49" y="13"/>
                  </a:lnTo>
                  <a:lnTo>
                    <a:pt x="50" y="13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3" y="14"/>
                  </a:lnTo>
                  <a:lnTo>
                    <a:pt x="53" y="16"/>
                  </a:lnTo>
                  <a:lnTo>
                    <a:pt x="53" y="17"/>
                  </a:lnTo>
                  <a:lnTo>
                    <a:pt x="53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2" name="Freeform 60">
              <a:extLst>
                <a:ext uri="{FF2B5EF4-FFF2-40B4-BE49-F238E27FC236}">
                  <a16:creationId xmlns:a16="http://schemas.microsoft.com/office/drawing/2014/main" id="{A31FD22C-34CA-4409-818C-75BC2E2CE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1390"/>
              <a:ext cx="96" cy="43"/>
            </a:xfrm>
            <a:custGeom>
              <a:avLst/>
              <a:gdLst>
                <a:gd name="T0" fmla="*/ 96 w 96"/>
                <a:gd name="T1" fmla="*/ 13 h 43"/>
                <a:gd name="T2" fmla="*/ 92 w 96"/>
                <a:gd name="T3" fmla="*/ 21 h 43"/>
                <a:gd name="T4" fmla="*/ 87 w 96"/>
                <a:gd name="T5" fmla="*/ 28 h 43"/>
                <a:gd name="T6" fmla="*/ 80 w 96"/>
                <a:gd name="T7" fmla="*/ 33 h 43"/>
                <a:gd name="T8" fmla="*/ 74 w 96"/>
                <a:gd name="T9" fmla="*/ 38 h 43"/>
                <a:gd name="T10" fmla="*/ 67 w 96"/>
                <a:gd name="T11" fmla="*/ 40 h 43"/>
                <a:gd name="T12" fmla="*/ 59 w 96"/>
                <a:gd name="T13" fmla="*/ 43 h 43"/>
                <a:gd name="T14" fmla="*/ 51 w 96"/>
                <a:gd name="T15" fmla="*/ 43 h 43"/>
                <a:gd name="T16" fmla="*/ 43 w 96"/>
                <a:gd name="T17" fmla="*/ 43 h 43"/>
                <a:gd name="T18" fmla="*/ 35 w 96"/>
                <a:gd name="T19" fmla="*/ 42 h 43"/>
                <a:gd name="T20" fmla="*/ 28 w 96"/>
                <a:gd name="T21" fmla="*/ 39 h 43"/>
                <a:gd name="T22" fmla="*/ 21 w 96"/>
                <a:gd name="T23" fmla="*/ 36 h 43"/>
                <a:gd name="T24" fmla="*/ 14 w 96"/>
                <a:gd name="T25" fmla="*/ 33 h 43"/>
                <a:gd name="T26" fmla="*/ 9 w 96"/>
                <a:gd name="T27" fmla="*/ 28 h 43"/>
                <a:gd name="T28" fmla="*/ 5 w 96"/>
                <a:gd name="T29" fmla="*/ 23 h 43"/>
                <a:gd name="T30" fmla="*/ 1 w 96"/>
                <a:gd name="T31" fmla="*/ 16 h 43"/>
                <a:gd name="T32" fmla="*/ 0 w 96"/>
                <a:gd name="T33" fmla="*/ 10 h 43"/>
                <a:gd name="T34" fmla="*/ 11 w 96"/>
                <a:gd name="T35" fmla="*/ 10 h 43"/>
                <a:gd name="T36" fmla="*/ 23 w 96"/>
                <a:gd name="T37" fmla="*/ 10 h 43"/>
                <a:gd name="T38" fmla="*/ 34 w 96"/>
                <a:gd name="T39" fmla="*/ 9 h 43"/>
                <a:gd name="T40" fmla="*/ 45 w 96"/>
                <a:gd name="T41" fmla="*/ 7 h 43"/>
                <a:gd name="T42" fmla="*/ 57 w 96"/>
                <a:gd name="T43" fmla="*/ 6 h 43"/>
                <a:gd name="T44" fmla="*/ 68 w 96"/>
                <a:gd name="T45" fmla="*/ 5 h 43"/>
                <a:gd name="T46" fmla="*/ 79 w 96"/>
                <a:gd name="T47" fmla="*/ 2 h 43"/>
                <a:gd name="T48" fmla="*/ 92 w 96"/>
                <a:gd name="T49" fmla="*/ 0 h 43"/>
                <a:gd name="T50" fmla="*/ 93 w 96"/>
                <a:gd name="T51" fmla="*/ 0 h 43"/>
                <a:gd name="T52" fmla="*/ 93 w 96"/>
                <a:gd name="T53" fmla="*/ 1 h 43"/>
                <a:gd name="T54" fmla="*/ 93 w 96"/>
                <a:gd name="T55" fmla="*/ 1 h 43"/>
                <a:gd name="T56" fmla="*/ 94 w 96"/>
                <a:gd name="T57" fmla="*/ 2 h 43"/>
                <a:gd name="T58" fmla="*/ 94 w 96"/>
                <a:gd name="T59" fmla="*/ 4 h 43"/>
                <a:gd name="T60" fmla="*/ 94 w 96"/>
                <a:gd name="T61" fmla="*/ 6 h 43"/>
                <a:gd name="T62" fmla="*/ 94 w 96"/>
                <a:gd name="T63" fmla="*/ 9 h 43"/>
                <a:gd name="T64" fmla="*/ 96 w 96"/>
                <a:gd name="T6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43">
                  <a:moveTo>
                    <a:pt x="96" y="13"/>
                  </a:moveTo>
                  <a:lnTo>
                    <a:pt x="92" y="21"/>
                  </a:lnTo>
                  <a:lnTo>
                    <a:pt x="87" y="28"/>
                  </a:lnTo>
                  <a:lnTo>
                    <a:pt x="80" y="33"/>
                  </a:lnTo>
                  <a:lnTo>
                    <a:pt x="74" y="38"/>
                  </a:lnTo>
                  <a:lnTo>
                    <a:pt x="67" y="40"/>
                  </a:lnTo>
                  <a:lnTo>
                    <a:pt x="59" y="43"/>
                  </a:lnTo>
                  <a:lnTo>
                    <a:pt x="51" y="43"/>
                  </a:lnTo>
                  <a:lnTo>
                    <a:pt x="43" y="43"/>
                  </a:lnTo>
                  <a:lnTo>
                    <a:pt x="35" y="42"/>
                  </a:lnTo>
                  <a:lnTo>
                    <a:pt x="28" y="39"/>
                  </a:lnTo>
                  <a:lnTo>
                    <a:pt x="21" y="36"/>
                  </a:lnTo>
                  <a:lnTo>
                    <a:pt x="14" y="33"/>
                  </a:lnTo>
                  <a:lnTo>
                    <a:pt x="9" y="28"/>
                  </a:lnTo>
                  <a:lnTo>
                    <a:pt x="5" y="23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11" y="10"/>
                  </a:lnTo>
                  <a:lnTo>
                    <a:pt x="23" y="10"/>
                  </a:lnTo>
                  <a:lnTo>
                    <a:pt x="34" y="9"/>
                  </a:lnTo>
                  <a:lnTo>
                    <a:pt x="45" y="7"/>
                  </a:lnTo>
                  <a:lnTo>
                    <a:pt x="57" y="6"/>
                  </a:lnTo>
                  <a:lnTo>
                    <a:pt x="68" y="5"/>
                  </a:lnTo>
                  <a:lnTo>
                    <a:pt x="79" y="2"/>
                  </a:lnTo>
                  <a:lnTo>
                    <a:pt x="92" y="0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4" y="4"/>
                  </a:lnTo>
                  <a:lnTo>
                    <a:pt x="94" y="6"/>
                  </a:lnTo>
                  <a:lnTo>
                    <a:pt x="94" y="9"/>
                  </a:lnTo>
                  <a:lnTo>
                    <a:pt x="96" y="13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3" name="Freeform 61">
              <a:extLst>
                <a:ext uri="{FF2B5EF4-FFF2-40B4-BE49-F238E27FC236}">
                  <a16:creationId xmlns:a16="http://schemas.microsoft.com/office/drawing/2014/main" id="{52392819-82B1-46C9-93CA-8C83730EA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507"/>
              <a:ext cx="115" cy="238"/>
            </a:xfrm>
            <a:custGeom>
              <a:avLst/>
              <a:gdLst>
                <a:gd name="T0" fmla="*/ 107 w 115"/>
                <a:gd name="T1" fmla="*/ 29 h 238"/>
                <a:gd name="T2" fmla="*/ 91 w 115"/>
                <a:gd name="T3" fmla="*/ 46 h 238"/>
                <a:gd name="T4" fmla="*/ 73 w 115"/>
                <a:gd name="T5" fmla="*/ 65 h 238"/>
                <a:gd name="T6" fmla="*/ 65 w 115"/>
                <a:gd name="T7" fmla="*/ 79 h 238"/>
                <a:gd name="T8" fmla="*/ 62 w 115"/>
                <a:gd name="T9" fmla="*/ 88 h 238"/>
                <a:gd name="T10" fmla="*/ 63 w 115"/>
                <a:gd name="T11" fmla="*/ 94 h 238"/>
                <a:gd name="T12" fmla="*/ 65 w 115"/>
                <a:gd name="T13" fmla="*/ 97 h 238"/>
                <a:gd name="T14" fmla="*/ 70 w 115"/>
                <a:gd name="T15" fmla="*/ 99 h 238"/>
                <a:gd name="T16" fmla="*/ 78 w 115"/>
                <a:gd name="T17" fmla="*/ 103 h 238"/>
                <a:gd name="T18" fmla="*/ 83 w 115"/>
                <a:gd name="T19" fmla="*/ 113 h 238"/>
                <a:gd name="T20" fmla="*/ 76 w 115"/>
                <a:gd name="T21" fmla="*/ 126 h 238"/>
                <a:gd name="T22" fmla="*/ 65 w 115"/>
                <a:gd name="T23" fmla="*/ 141 h 238"/>
                <a:gd name="T24" fmla="*/ 57 w 115"/>
                <a:gd name="T25" fmla="*/ 152 h 238"/>
                <a:gd name="T26" fmla="*/ 45 w 115"/>
                <a:gd name="T27" fmla="*/ 167 h 238"/>
                <a:gd name="T28" fmla="*/ 31 w 115"/>
                <a:gd name="T29" fmla="*/ 187 h 238"/>
                <a:gd name="T30" fmla="*/ 19 w 115"/>
                <a:gd name="T31" fmla="*/ 208 h 238"/>
                <a:gd name="T32" fmla="*/ 8 w 115"/>
                <a:gd name="T33" fmla="*/ 228 h 238"/>
                <a:gd name="T34" fmla="*/ 1 w 115"/>
                <a:gd name="T35" fmla="*/ 238 h 238"/>
                <a:gd name="T36" fmla="*/ 0 w 115"/>
                <a:gd name="T37" fmla="*/ 238 h 238"/>
                <a:gd name="T38" fmla="*/ 0 w 115"/>
                <a:gd name="T39" fmla="*/ 237 h 238"/>
                <a:gd name="T40" fmla="*/ 0 w 115"/>
                <a:gd name="T41" fmla="*/ 237 h 238"/>
                <a:gd name="T42" fmla="*/ 6 w 115"/>
                <a:gd name="T43" fmla="*/ 209 h 238"/>
                <a:gd name="T44" fmla="*/ 25 w 115"/>
                <a:gd name="T45" fmla="*/ 148 h 238"/>
                <a:gd name="T46" fmla="*/ 50 w 115"/>
                <a:gd name="T47" fmla="*/ 84 h 238"/>
                <a:gd name="T48" fmla="*/ 79 w 115"/>
                <a:gd name="T49" fmla="*/ 25 h 238"/>
                <a:gd name="T50" fmla="*/ 94 w 115"/>
                <a:gd name="T51" fmla="*/ 0 h 238"/>
                <a:gd name="T52" fmla="*/ 94 w 115"/>
                <a:gd name="T53" fmla="*/ 0 h 238"/>
                <a:gd name="T54" fmla="*/ 96 w 115"/>
                <a:gd name="T55" fmla="*/ 0 h 238"/>
                <a:gd name="T56" fmla="*/ 97 w 115"/>
                <a:gd name="T57" fmla="*/ 0 h 238"/>
                <a:gd name="T58" fmla="*/ 101 w 115"/>
                <a:gd name="T59" fmla="*/ 2 h 238"/>
                <a:gd name="T60" fmla="*/ 106 w 115"/>
                <a:gd name="T61" fmla="*/ 7 h 238"/>
                <a:gd name="T62" fmla="*/ 108 w 115"/>
                <a:gd name="T63" fmla="*/ 10 h 238"/>
                <a:gd name="T64" fmla="*/ 112 w 115"/>
                <a:gd name="T65" fmla="*/ 12 h 238"/>
                <a:gd name="T66" fmla="*/ 115 w 115"/>
                <a:gd name="T67" fmla="*/ 15 h 238"/>
                <a:gd name="T68" fmla="*/ 115 w 115"/>
                <a:gd name="T69" fmla="*/ 16 h 238"/>
                <a:gd name="T70" fmla="*/ 115 w 115"/>
                <a:gd name="T71" fmla="*/ 17 h 238"/>
                <a:gd name="T72" fmla="*/ 115 w 115"/>
                <a:gd name="T73" fmla="*/ 1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5" h="238">
                  <a:moveTo>
                    <a:pt x="115" y="20"/>
                  </a:moveTo>
                  <a:lnTo>
                    <a:pt x="107" y="29"/>
                  </a:lnTo>
                  <a:lnTo>
                    <a:pt x="98" y="37"/>
                  </a:lnTo>
                  <a:lnTo>
                    <a:pt x="91" y="46"/>
                  </a:lnTo>
                  <a:lnTo>
                    <a:pt x="82" y="55"/>
                  </a:lnTo>
                  <a:lnTo>
                    <a:pt x="73" y="65"/>
                  </a:lnTo>
                  <a:lnTo>
                    <a:pt x="67" y="74"/>
                  </a:lnTo>
                  <a:lnTo>
                    <a:pt x="65" y="79"/>
                  </a:lnTo>
                  <a:lnTo>
                    <a:pt x="63" y="84"/>
                  </a:lnTo>
                  <a:lnTo>
                    <a:pt x="62" y="88"/>
                  </a:lnTo>
                  <a:lnTo>
                    <a:pt x="62" y="93"/>
                  </a:lnTo>
                  <a:lnTo>
                    <a:pt x="63" y="94"/>
                  </a:lnTo>
                  <a:lnTo>
                    <a:pt x="64" y="95"/>
                  </a:lnTo>
                  <a:lnTo>
                    <a:pt x="65" y="97"/>
                  </a:lnTo>
                  <a:lnTo>
                    <a:pt x="68" y="98"/>
                  </a:lnTo>
                  <a:lnTo>
                    <a:pt x="70" y="99"/>
                  </a:lnTo>
                  <a:lnTo>
                    <a:pt x="73" y="102"/>
                  </a:lnTo>
                  <a:lnTo>
                    <a:pt x="78" y="103"/>
                  </a:lnTo>
                  <a:lnTo>
                    <a:pt x="84" y="107"/>
                  </a:lnTo>
                  <a:lnTo>
                    <a:pt x="83" y="113"/>
                  </a:lnTo>
                  <a:lnTo>
                    <a:pt x="81" y="119"/>
                  </a:lnTo>
                  <a:lnTo>
                    <a:pt x="76" y="126"/>
                  </a:lnTo>
                  <a:lnTo>
                    <a:pt x="70" y="133"/>
                  </a:lnTo>
                  <a:lnTo>
                    <a:pt x="65" y="141"/>
                  </a:lnTo>
                  <a:lnTo>
                    <a:pt x="60" y="147"/>
                  </a:lnTo>
                  <a:lnTo>
                    <a:pt x="57" y="152"/>
                  </a:lnTo>
                  <a:lnTo>
                    <a:pt x="54" y="157"/>
                  </a:lnTo>
                  <a:lnTo>
                    <a:pt x="45" y="167"/>
                  </a:lnTo>
                  <a:lnTo>
                    <a:pt x="38" y="179"/>
                  </a:lnTo>
                  <a:lnTo>
                    <a:pt x="31" y="187"/>
                  </a:lnTo>
                  <a:lnTo>
                    <a:pt x="25" y="197"/>
                  </a:lnTo>
                  <a:lnTo>
                    <a:pt x="19" y="208"/>
                  </a:lnTo>
                  <a:lnTo>
                    <a:pt x="13" y="218"/>
                  </a:lnTo>
                  <a:lnTo>
                    <a:pt x="8" y="228"/>
                  </a:lnTo>
                  <a:lnTo>
                    <a:pt x="1" y="238"/>
                  </a:lnTo>
                  <a:lnTo>
                    <a:pt x="1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6" y="209"/>
                  </a:lnTo>
                  <a:lnTo>
                    <a:pt x="15" y="180"/>
                  </a:lnTo>
                  <a:lnTo>
                    <a:pt x="25" y="148"/>
                  </a:lnTo>
                  <a:lnTo>
                    <a:pt x="38" y="116"/>
                  </a:lnTo>
                  <a:lnTo>
                    <a:pt x="50" y="84"/>
                  </a:lnTo>
                  <a:lnTo>
                    <a:pt x="64" y="53"/>
                  </a:lnTo>
                  <a:lnTo>
                    <a:pt x="79" y="25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101" y="2"/>
                  </a:lnTo>
                  <a:lnTo>
                    <a:pt x="103" y="5"/>
                  </a:lnTo>
                  <a:lnTo>
                    <a:pt x="106" y="7"/>
                  </a:lnTo>
                  <a:lnTo>
                    <a:pt x="107" y="8"/>
                  </a:lnTo>
                  <a:lnTo>
                    <a:pt x="108" y="10"/>
                  </a:lnTo>
                  <a:lnTo>
                    <a:pt x="111" y="11"/>
                  </a:lnTo>
                  <a:lnTo>
                    <a:pt x="112" y="12"/>
                  </a:lnTo>
                  <a:lnTo>
                    <a:pt x="115" y="14"/>
                  </a:lnTo>
                  <a:lnTo>
                    <a:pt x="115" y="15"/>
                  </a:lnTo>
                  <a:lnTo>
                    <a:pt x="115" y="15"/>
                  </a:lnTo>
                  <a:lnTo>
                    <a:pt x="115" y="16"/>
                  </a:lnTo>
                  <a:lnTo>
                    <a:pt x="115" y="16"/>
                  </a:lnTo>
                  <a:lnTo>
                    <a:pt x="115" y="17"/>
                  </a:lnTo>
                  <a:lnTo>
                    <a:pt x="115" y="19"/>
                  </a:lnTo>
                  <a:lnTo>
                    <a:pt x="115" y="19"/>
                  </a:lnTo>
                  <a:lnTo>
                    <a:pt x="115" y="2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4" name="Freeform 62">
              <a:extLst>
                <a:ext uri="{FF2B5EF4-FFF2-40B4-BE49-F238E27FC236}">
                  <a16:creationId xmlns:a16="http://schemas.microsoft.com/office/drawing/2014/main" id="{BDA3F52A-0E57-4905-A111-A8EF77901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218"/>
              <a:ext cx="219" cy="300"/>
            </a:xfrm>
            <a:custGeom>
              <a:avLst/>
              <a:gdLst>
                <a:gd name="T0" fmla="*/ 214 w 219"/>
                <a:gd name="T1" fmla="*/ 91 h 300"/>
                <a:gd name="T2" fmla="*/ 197 w 219"/>
                <a:gd name="T3" fmla="*/ 103 h 300"/>
                <a:gd name="T4" fmla="*/ 181 w 219"/>
                <a:gd name="T5" fmla="*/ 107 h 300"/>
                <a:gd name="T6" fmla="*/ 179 w 219"/>
                <a:gd name="T7" fmla="*/ 127 h 300"/>
                <a:gd name="T8" fmla="*/ 169 w 219"/>
                <a:gd name="T9" fmla="*/ 195 h 300"/>
                <a:gd name="T10" fmla="*/ 120 w 219"/>
                <a:gd name="T11" fmla="*/ 281 h 300"/>
                <a:gd name="T12" fmla="*/ 100 w 219"/>
                <a:gd name="T13" fmla="*/ 300 h 300"/>
                <a:gd name="T14" fmla="*/ 96 w 219"/>
                <a:gd name="T15" fmla="*/ 295 h 300"/>
                <a:gd name="T16" fmla="*/ 94 w 219"/>
                <a:gd name="T17" fmla="*/ 266 h 300"/>
                <a:gd name="T18" fmla="*/ 111 w 219"/>
                <a:gd name="T19" fmla="*/ 243 h 300"/>
                <a:gd name="T20" fmla="*/ 163 w 219"/>
                <a:gd name="T21" fmla="*/ 164 h 300"/>
                <a:gd name="T22" fmla="*/ 170 w 219"/>
                <a:gd name="T23" fmla="*/ 132 h 300"/>
                <a:gd name="T24" fmla="*/ 168 w 219"/>
                <a:gd name="T25" fmla="*/ 130 h 300"/>
                <a:gd name="T26" fmla="*/ 130 w 219"/>
                <a:gd name="T27" fmla="*/ 204 h 300"/>
                <a:gd name="T28" fmla="*/ 86 w 219"/>
                <a:gd name="T29" fmla="*/ 247 h 300"/>
                <a:gd name="T30" fmla="*/ 50 w 219"/>
                <a:gd name="T31" fmla="*/ 247 h 300"/>
                <a:gd name="T32" fmla="*/ 8 w 219"/>
                <a:gd name="T33" fmla="*/ 154 h 300"/>
                <a:gd name="T34" fmla="*/ 0 w 219"/>
                <a:gd name="T35" fmla="*/ 95 h 300"/>
                <a:gd name="T36" fmla="*/ 8 w 219"/>
                <a:gd name="T37" fmla="*/ 47 h 300"/>
                <a:gd name="T38" fmla="*/ 11 w 219"/>
                <a:gd name="T39" fmla="*/ 20 h 300"/>
                <a:gd name="T40" fmla="*/ 18 w 219"/>
                <a:gd name="T41" fmla="*/ 20 h 300"/>
                <a:gd name="T42" fmla="*/ 26 w 219"/>
                <a:gd name="T43" fmla="*/ 24 h 300"/>
                <a:gd name="T44" fmla="*/ 37 w 219"/>
                <a:gd name="T45" fmla="*/ 15 h 300"/>
                <a:gd name="T46" fmla="*/ 57 w 219"/>
                <a:gd name="T47" fmla="*/ 22 h 300"/>
                <a:gd name="T48" fmla="*/ 88 w 219"/>
                <a:gd name="T49" fmla="*/ 38 h 300"/>
                <a:gd name="T50" fmla="*/ 86 w 219"/>
                <a:gd name="T51" fmla="*/ 15 h 300"/>
                <a:gd name="T52" fmla="*/ 93 w 219"/>
                <a:gd name="T53" fmla="*/ 11 h 300"/>
                <a:gd name="T54" fmla="*/ 110 w 219"/>
                <a:gd name="T55" fmla="*/ 24 h 300"/>
                <a:gd name="T56" fmla="*/ 118 w 219"/>
                <a:gd name="T57" fmla="*/ 6 h 300"/>
                <a:gd name="T58" fmla="*/ 141 w 219"/>
                <a:gd name="T59" fmla="*/ 25 h 300"/>
                <a:gd name="T60" fmla="*/ 131 w 219"/>
                <a:gd name="T61" fmla="*/ 33 h 300"/>
                <a:gd name="T62" fmla="*/ 101 w 219"/>
                <a:gd name="T63" fmla="*/ 44 h 300"/>
                <a:gd name="T64" fmla="*/ 86 w 219"/>
                <a:gd name="T65" fmla="*/ 53 h 300"/>
                <a:gd name="T66" fmla="*/ 73 w 219"/>
                <a:gd name="T67" fmla="*/ 49 h 300"/>
                <a:gd name="T68" fmla="*/ 48 w 219"/>
                <a:gd name="T69" fmla="*/ 40 h 300"/>
                <a:gd name="T70" fmla="*/ 15 w 219"/>
                <a:gd name="T71" fmla="*/ 57 h 300"/>
                <a:gd name="T72" fmla="*/ 8 w 219"/>
                <a:gd name="T73" fmla="*/ 88 h 300"/>
                <a:gd name="T74" fmla="*/ 21 w 219"/>
                <a:gd name="T75" fmla="*/ 103 h 300"/>
                <a:gd name="T76" fmla="*/ 57 w 219"/>
                <a:gd name="T77" fmla="*/ 106 h 300"/>
                <a:gd name="T78" fmla="*/ 58 w 219"/>
                <a:gd name="T79" fmla="*/ 117 h 300"/>
                <a:gd name="T80" fmla="*/ 69 w 219"/>
                <a:gd name="T81" fmla="*/ 127 h 300"/>
                <a:gd name="T82" fmla="*/ 98 w 219"/>
                <a:gd name="T83" fmla="*/ 121 h 300"/>
                <a:gd name="T84" fmla="*/ 83 w 219"/>
                <a:gd name="T85" fmla="*/ 120 h 300"/>
                <a:gd name="T86" fmla="*/ 67 w 219"/>
                <a:gd name="T87" fmla="*/ 110 h 300"/>
                <a:gd name="T88" fmla="*/ 72 w 219"/>
                <a:gd name="T89" fmla="*/ 81 h 300"/>
                <a:gd name="T90" fmla="*/ 81 w 219"/>
                <a:gd name="T91" fmla="*/ 66 h 300"/>
                <a:gd name="T92" fmla="*/ 86 w 219"/>
                <a:gd name="T93" fmla="*/ 63 h 300"/>
                <a:gd name="T94" fmla="*/ 94 w 219"/>
                <a:gd name="T95" fmla="*/ 92 h 300"/>
                <a:gd name="T96" fmla="*/ 134 w 219"/>
                <a:gd name="T97" fmla="*/ 106 h 300"/>
                <a:gd name="T98" fmla="*/ 160 w 219"/>
                <a:gd name="T99" fmla="*/ 79 h 300"/>
                <a:gd name="T100" fmla="*/ 171 w 219"/>
                <a:gd name="T101" fmla="*/ 66 h 300"/>
                <a:gd name="T102" fmla="*/ 207 w 219"/>
                <a:gd name="T103" fmla="*/ 57 h 300"/>
                <a:gd name="T104" fmla="*/ 210 w 219"/>
                <a:gd name="T105" fmla="*/ 45 h 300"/>
                <a:gd name="T106" fmla="*/ 218 w 219"/>
                <a:gd name="T107" fmla="*/ 47 h 300"/>
                <a:gd name="T108" fmla="*/ 219 w 219"/>
                <a:gd name="T109" fmla="*/ 5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9" h="300">
                  <a:moveTo>
                    <a:pt x="219" y="52"/>
                  </a:moveTo>
                  <a:lnTo>
                    <a:pt x="218" y="63"/>
                  </a:lnTo>
                  <a:lnTo>
                    <a:pt x="217" y="73"/>
                  </a:lnTo>
                  <a:lnTo>
                    <a:pt x="215" y="82"/>
                  </a:lnTo>
                  <a:lnTo>
                    <a:pt x="214" y="91"/>
                  </a:lnTo>
                  <a:lnTo>
                    <a:pt x="212" y="93"/>
                  </a:lnTo>
                  <a:lnTo>
                    <a:pt x="210" y="97"/>
                  </a:lnTo>
                  <a:lnTo>
                    <a:pt x="208" y="100"/>
                  </a:lnTo>
                  <a:lnTo>
                    <a:pt x="204" y="101"/>
                  </a:lnTo>
                  <a:lnTo>
                    <a:pt x="197" y="103"/>
                  </a:lnTo>
                  <a:lnTo>
                    <a:pt x="185" y="105"/>
                  </a:lnTo>
                  <a:lnTo>
                    <a:pt x="184" y="106"/>
                  </a:lnTo>
                  <a:lnTo>
                    <a:pt x="183" y="106"/>
                  </a:lnTo>
                  <a:lnTo>
                    <a:pt x="183" y="107"/>
                  </a:lnTo>
                  <a:lnTo>
                    <a:pt x="181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0" y="111"/>
                  </a:lnTo>
                  <a:lnTo>
                    <a:pt x="180" y="112"/>
                  </a:lnTo>
                  <a:lnTo>
                    <a:pt x="179" y="127"/>
                  </a:lnTo>
                  <a:lnTo>
                    <a:pt x="179" y="142"/>
                  </a:lnTo>
                  <a:lnTo>
                    <a:pt x="176" y="156"/>
                  </a:lnTo>
                  <a:lnTo>
                    <a:pt x="175" y="170"/>
                  </a:lnTo>
                  <a:lnTo>
                    <a:pt x="171" y="183"/>
                  </a:lnTo>
                  <a:lnTo>
                    <a:pt x="169" y="195"/>
                  </a:lnTo>
                  <a:lnTo>
                    <a:pt x="164" y="207"/>
                  </a:lnTo>
                  <a:lnTo>
                    <a:pt x="160" y="218"/>
                  </a:lnTo>
                  <a:lnTo>
                    <a:pt x="149" y="241"/>
                  </a:lnTo>
                  <a:lnTo>
                    <a:pt x="135" y="261"/>
                  </a:lnTo>
                  <a:lnTo>
                    <a:pt x="120" y="281"/>
                  </a:lnTo>
                  <a:lnTo>
                    <a:pt x="102" y="300"/>
                  </a:lnTo>
                  <a:lnTo>
                    <a:pt x="102" y="300"/>
                  </a:lnTo>
                  <a:lnTo>
                    <a:pt x="101" y="300"/>
                  </a:lnTo>
                  <a:lnTo>
                    <a:pt x="101" y="300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8" y="300"/>
                  </a:lnTo>
                  <a:lnTo>
                    <a:pt x="97" y="300"/>
                  </a:lnTo>
                  <a:lnTo>
                    <a:pt x="97" y="300"/>
                  </a:lnTo>
                  <a:lnTo>
                    <a:pt x="96" y="295"/>
                  </a:lnTo>
                  <a:lnTo>
                    <a:pt x="94" y="290"/>
                  </a:lnTo>
                  <a:lnTo>
                    <a:pt x="94" y="285"/>
                  </a:lnTo>
                  <a:lnTo>
                    <a:pt x="94" y="279"/>
                  </a:lnTo>
                  <a:lnTo>
                    <a:pt x="94" y="272"/>
                  </a:lnTo>
                  <a:lnTo>
                    <a:pt x="94" y="266"/>
                  </a:lnTo>
                  <a:lnTo>
                    <a:pt x="94" y="260"/>
                  </a:lnTo>
                  <a:lnTo>
                    <a:pt x="93" y="253"/>
                  </a:lnTo>
                  <a:lnTo>
                    <a:pt x="100" y="252"/>
                  </a:lnTo>
                  <a:lnTo>
                    <a:pt x="105" y="248"/>
                  </a:lnTo>
                  <a:lnTo>
                    <a:pt x="111" y="243"/>
                  </a:lnTo>
                  <a:lnTo>
                    <a:pt x="117" y="237"/>
                  </a:lnTo>
                  <a:lnTo>
                    <a:pt x="130" y="221"/>
                  </a:lnTo>
                  <a:lnTo>
                    <a:pt x="142" y="203"/>
                  </a:lnTo>
                  <a:lnTo>
                    <a:pt x="154" y="183"/>
                  </a:lnTo>
                  <a:lnTo>
                    <a:pt x="163" y="164"/>
                  </a:lnTo>
                  <a:lnTo>
                    <a:pt x="169" y="146"/>
                  </a:lnTo>
                  <a:lnTo>
                    <a:pt x="173" y="134"/>
                  </a:lnTo>
                  <a:lnTo>
                    <a:pt x="171" y="132"/>
                  </a:lnTo>
                  <a:lnTo>
                    <a:pt x="171" y="132"/>
                  </a:lnTo>
                  <a:lnTo>
                    <a:pt x="170" y="132"/>
                  </a:lnTo>
                  <a:lnTo>
                    <a:pt x="170" y="131"/>
                  </a:lnTo>
                  <a:lnTo>
                    <a:pt x="169" y="131"/>
                  </a:lnTo>
                  <a:lnTo>
                    <a:pt x="169" y="131"/>
                  </a:lnTo>
                  <a:lnTo>
                    <a:pt x="169" y="130"/>
                  </a:lnTo>
                  <a:lnTo>
                    <a:pt x="168" y="130"/>
                  </a:lnTo>
                  <a:lnTo>
                    <a:pt x="161" y="148"/>
                  </a:lnTo>
                  <a:lnTo>
                    <a:pt x="150" y="170"/>
                  </a:lnTo>
                  <a:lnTo>
                    <a:pt x="144" y="182"/>
                  </a:lnTo>
                  <a:lnTo>
                    <a:pt x="137" y="193"/>
                  </a:lnTo>
                  <a:lnTo>
                    <a:pt x="130" y="204"/>
                  </a:lnTo>
                  <a:lnTo>
                    <a:pt x="122" y="216"/>
                  </a:lnTo>
                  <a:lnTo>
                    <a:pt x="113" y="226"/>
                  </a:lnTo>
                  <a:lnTo>
                    <a:pt x="105" y="233"/>
                  </a:lnTo>
                  <a:lnTo>
                    <a:pt x="94" y="241"/>
                  </a:lnTo>
                  <a:lnTo>
                    <a:pt x="86" y="247"/>
                  </a:lnTo>
                  <a:lnTo>
                    <a:pt x="76" y="250"/>
                  </a:lnTo>
                  <a:lnTo>
                    <a:pt x="66" y="251"/>
                  </a:lnTo>
                  <a:lnTo>
                    <a:pt x="60" y="251"/>
                  </a:lnTo>
                  <a:lnTo>
                    <a:pt x="55" y="250"/>
                  </a:lnTo>
                  <a:lnTo>
                    <a:pt x="50" y="247"/>
                  </a:lnTo>
                  <a:lnTo>
                    <a:pt x="45" y="245"/>
                  </a:lnTo>
                  <a:lnTo>
                    <a:pt x="34" y="223"/>
                  </a:lnTo>
                  <a:lnTo>
                    <a:pt x="24" y="200"/>
                  </a:lnTo>
                  <a:lnTo>
                    <a:pt x="15" y="178"/>
                  </a:lnTo>
                  <a:lnTo>
                    <a:pt x="8" y="154"/>
                  </a:lnTo>
                  <a:lnTo>
                    <a:pt x="4" y="142"/>
                  </a:lnTo>
                  <a:lnTo>
                    <a:pt x="3" y="131"/>
                  </a:lnTo>
                  <a:lnTo>
                    <a:pt x="0" y="119"/>
                  </a:lnTo>
                  <a:lnTo>
                    <a:pt x="0" y="106"/>
                  </a:lnTo>
                  <a:lnTo>
                    <a:pt x="0" y="95"/>
                  </a:lnTo>
                  <a:lnTo>
                    <a:pt x="1" y="82"/>
                  </a:lnTo>
                  <a:lnTo>
                    <a:pt x="3" y="69"/>
                  </a:lnTo>
                  <a:lnTo>
                    <a:pt x="6" y="57"/>
                  </a:lnTo>
                  <a:lnTo>
                    <a:pt x="6" y="52"/>
                  </a:lnTo>
                  <a:lnTo>
                    <a:pt x="8" y="47"/>
                  </a:lnTo>
                  <a:lnTo>
                    <a:pt x="8" y="42"/>
                  </a:lnTo>
                  <a:lnTo>
                    <a:pt x="9" y="35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11" y="20"/>
                  </a:lnTo>
                  <a:lnTo>
                    <a:pt x="11" y="15"/>
                  </a:lnTo>
                  <a:lnTo>
                    <a:pt x="14" y="16"/>
                  </a:lnTo>
                  <a:lnTo>
                    <a:pt x="15" y="19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19" y="22"/>
                  </a:lnTo>
                  <a:lnTo>
                    <a:pt x="20" y="23"/>
                  </a:lnTo>
                  <a:lnTo>
                    <a:pt x="21" y="24"/>
                  </a:lnTo>
                  <a:lnTo>
                    <a:pt x="24" y="25"/>
                  </a:lnTo>
                  <a:lnTo>
                    <a:pt x="26" y="24"/>
                  </a:lnTo>
                  <a:lnTo>
                    <a:pt x="29" y="23"/>
                  </a:lnTo>
                  <a:lnTo>
                    <a:pt x="32" y="22"/>
                  </a:lnTo>
                  <a:lnTo>
                    <a:pt x="33" y="19"/>
                  </a:lnTo>
                  <a:lnTo>
                    <a:pt x="34" y="18"/>
                  </a:lnTo>
                  <a:lnTo>
                    <a:pt x="37" y="15"/>
                  </a:lnTo>
                  <a:lnTo>
                    <a:pt x="38" y="13"/>
                  </a:lnTo>
                  <a:lnTo>
                    <a:pt x="40" y="9"/>
                  </a:lnTo>
                  <a:lnTo>
                    <a:pt x="47" y="13"/>
                  </a:lnTo>
                  <a:lnTo>
                    <a:pt x="52" y="16"/>
                  </a:lnTo>
                  <a:lnTo>
                    <a:pt x="57" y="22"/>
                  </a:lnTo>
                  <a:lnTo>
                    <a:pt x="62" y="27"/>
                  </a:lnTo>
                  <a:lnTo>
                    <a:pt x="67" y="32"/>
                  </a:lnTo>
                  <a:lnTo>
                    <a:pt x="73" y="35"/>
                  </a:lnTo>
                  <a:lnTo>
                    <a:pt x="81" y="38"/>
                  </a:lnTo>
                  <a:lnTo>
                    <a:pt x="88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7" y="25"/>
                  </a:lnTo>
                  <a:lnTo>
                    <a:pt x="86" y="20"/>
                  </a:lnTo>
                  <a:lnTo>
                    <a:pt x="86" y="15"/>
                  </a:lnTo>
                  <a:lnTo>
                    <a:pt x="84" y="10"/>
                  </a:lnTo>
                  <a:lnTo>
                    <a:pt x="84" y="5"/>
                  </a:lnTo>
                  <a:lnTo>
                    <a:pt x="84" y="0"/>
                  </a:lnTo>
                  <a:lnTo>
                    <a:pt x="88" y="5"/>
                  </a:lnTo>
                  <a:lnTo>
                    <a:pt x="93" y="11"/>
                  </a:lnTo>
                  <a:lnTo>
                    <a:pt x="97" y="16"/>
                  </a:lnTo>
                  <a:lnTo>
                    <a:pt x="102" y="22"/>
                  </a:lnTo>
                  <a:lnTo>
                    <a:pt x="105" y="23"/>
                  </a:lnTo>
                  <a:lnTo>
                    <a:pt x="107" y="24"/>
                  </a:lnTo>
                  <a:lnTo>
                    <a:pt x="110" y="24"/>
                  </a:lnTo>
                  <a:lnTo>
                    <a:pt x="111" y="23"/>
                  </a:lnTo>
                  <a:lnTo>
                    <a:pt x="113" y="20"/>
                  </a:lnTo>
                  <a:lnTo>
                    <a:pt x="115" y="16"/>
                  </a:lnTo>
                  <a:lnTo>
                    <a:pt x="117" y="13"/>
                  </a:lnTo>
                  <a:lnTo>
                    <a:pt x="118" y="6"/>
                  </a:lnTo>
                  <a:lnTo>
                    <a:pt x="122" y="9"/>
                  </a:lnTo>
                  <a:lnTo>
                    <a:pt x="126" y="13"/>
                  </a:lnTo>
                  <a:lnTo>
                    <a:pt x="131" y="16"/>
                  </a:lnTo>
                  <a:lnTo>
                    <a:pt x="136" y="22"/>
                  </a:lnTo>
                  <a:lnTo>
                    <a:pt x="141" y="25"/>
                  </a:lnTo>
                  <a:lnTo>
                    <a:pt x="146" y="29"/>
                  </a:lnTo>
                  <a:lnTo>
                    <a:pt x="149" y="34"/>
                  </a:lnTo>
                  <a:lnTo>
                    <a:pt x="150" y="38"/>
                  </a:lnTo>
                  <a:lnTo>
                    <a:pt x="140" y="34"/>
                  </a:lnTo>
                  <a:lnTo>
                    <a:pt x="131" y="33"/>
                  </a:lnTo>
                  <a:lnTo>
                    <a:pt x="123" y="32"/>
                  </a:lnTo>
                  <a:lnTo>
                    <a:pt x="117" y="33"/>
                  </a:lnTo>
                  <a:lnTo>
                    <a:pt x="112" y="34"/>
                  </a:lnTo>
                  <a:lnTo>
                    <a:pt x="107" y="38"/>
                  </a:lnTo>
                  <a:lnTo>
                    <a:pt x="101" y="44"/>
                  </a:lnTo>
                  <a:lnTo>
                    <a:pt x="94" y="52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88" y="53"/>
                  </a:lnTo>
                  <a:lnTo>
                    <a:pt x="86" y="53"/>
                  </a:lnTo>
                  <a:lnTo>
                    <a:pt x="83" y="53"/>
                  </a:lnTo>
                  <a:lnTo>
                    <a:pt x="82" y="53"/>
                  </a:lnTo>
                  <a:lnTo>
                    <a:pt x="79" y="53"/>
                  </a:lnTo>
                  <a:lnTo>
                    <a:pt x="77" y="53"/>
                  </a:lnTo>
                  <a:lnTo>
                    <a:pt x="73" y="49"/>
                  </a:lnTo>
                  <a:lnTo>
                    <a:pt x="68" y="45"/>
                  </a:lnTo>
                  <a:lnTo>
                    <a:pt x="63" y="43"/>
                  </a:lnTo>
                  <a:lnTo>
                    <a:pt x="58" y="42"/>
                  </a:lnTo>
                  <a:lnTo>
                    <a:pt x="53" y="40"/>
                  </a:lnTo>
                  <a:lnTo>
                    <a:pt x="48" y="40"/>
                  </a:lnTo>
                  <a:lnTo>
                    <a:pt x="43" y="40"/>
                  </a:lnTo>
                  <a:lnTo>
                    <a:pt x="38" y="42"/>
                  </a:lnTo>
                  <a:lnTo>
                    <a:pt x="30" y="45"/>
                  </a:lnTo>
                  <a:lnTo>
                    <a:pt x="21" y="51"/>
                  </a:lnTo>
                  <a:lnTo>
                    <a:pt x="15" y="57"/>
                  </a:lnTo>
                  <a:lnTo>
                    <a:pt x="10" y="64"/>
                  </a:lnTo>
                  <a:lnTo>
                    <a:pt x="8" y="73"/>
                  </a:lnTo>
                  <a:lnTo>
                    <a:pt x="6" y="81"/>
                  </a:lnTo>
                  <a:lnTo>
                    <a:pt x="6" y="85"/>
                  </a:lnTo>
                  <a:lnTo>
                    <a:pt x="8" y="88"/>
                  </a:lnTo>
                  <a:lnTo>
                    <a:pt x="9" y="92"/>
                  </a:lnTo>
                  <a:lnTo>
                    <a:pt x="11" y="96"/>
                  </a:lnTo>
                  <a:lnTo>
                    <a:pt x="14" y="98"/>
                  </a:lnTo>
                  <a:lnTo>
                    <a:pt x="18" y="101"/>
                  </a:lnTo>
                  <a:lnTo>
                    <a:pt x="21" y="103"/>
                  </a:lnTo>
                  <a:lnTo>
                    <a:pt x="28" y="106"/>
                  </a:lnTo>
                  <a:lnTo>
                    <a:pt x="33" y="106"/>
                  </a:lnTo>
                  <a:lnTo>
                    <a:pt x="40" y="107"/>
                  </a:lnTo>
                  <a:lnTo>
                    <a:pt x="48" y="107"/>
                  </a:lnTo>
                  <a:lnTo>
                    <a:pt x="57" y="106"/>
                  </a:lnTo>
                  <a:lnTo>
                    <a:pt x="57" y="108"/>
                  </a:lnTo>
                  <a:lnTo>
                    <a:pt x="57" y="111"/>
                  </a:lnTo>
                  <a:lnTo>
                    <a:pt x="58" y="112"/>
                  </a:lnTo>
                  <a:lnTo>
                    <a:pt x="58" y="115"/>
                  </a:lnTo>
                  <a:lnTo>
                    <a:pt x="58" y="117"/>
                  </a:lnTo>
                  <a:lnTo>
                    <a:pt x="58" y="119"/>
                  </a:lnTo>
                  <a:lnTo>
                    <a:pt x="58" y="121"/>
                  </a:lnTo>
                  <a:lnTo>
                    <a:pt x="59" y="124"/>
                  </a:lnTo>
                  <a:lnTo>
                    <a:pt x="63" y="126"/>
                  </a:lnTo>
                  <a:lnTo>
                    <a:pt x="69" y="127"/>
                  </a:lnTo>
                  <a:lnTo>
                    <a:pt x="76" y="129"/>
                  </a:lnTo>
                  <a:lnTo>
                    <a:pt x="82" y="129"/>
                  </a:lnTo>
                  <a:lnTo>
                    <a:pt x="88" y="127"/>
                  </a:lnTo>
                  <a:lnTo>
                    <a:pt x="93" y="125"/>
                  </a:lnTo>
                  <a:lnTo>
                    <a:pt x="98" y="121"/>
                  </a:lnTo>
                  <a:lnTo>
                    <a:pt x="100" y="115"/>
                  </a:lnTo>
                  <a:lnTo>
                    <a:pt x="96" y="116"/>
                  </a:lnTo>
                  <a:lnTo>
                    <a:pt x="91" y="117"/>
                  </a:lnTo>
                  <a:lnTo>
                    <a:pt x="87" y="119"/>
                  </a:lnTo>
                  <a:lnTo>
                    <a:pt x="83" y="120"/>
                  </a:lnTo>
                  <a:lnTo>
                    <a:pt x="78" y="120"/>
                  </a:lnTo>
                  <a:lnTo>
                    <a:pt x="74" y="120"/>
                  </a:lnTo>
                  <a:lnTo>
                    <a:pt x="71" y="119"/>
                  </a:lnTo>
                  <a:lnTo>
                    <a:pt x="67" y="117"/>
                  </a:lnTo>
                  <a:lnTo>
                    <a:pt x="67" y="110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2"/>
                  </a:lnTo>
                  <a:lnTo>
                    <a:pt x="69" y="87"/>
                  </a:lnTo>
                  <a:lnTo>
                    <a:pt x="72" y="81"/>
                  </a:lnTo>
                  <a:lnTo>
                    <a:pt x="74" y="74"/>
                  </a:lnTo>
                  <a:lnTo>
                    <a:pt x="77" y="67"/>
                  </a:lnTo>
                  <a:lnTo>
                    <a:pt x="78" y="66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1" y="66"/>
                  </a:lnTo>
                  <a:lnTo>
                    <a:pt x="82" y="64"/>
                  </a:lnTo>
                  <a:lnTo>
                    <a:pt x="83" y="64"/>
                  </a:lnTo>
                  <a:lnTo>
                    <a:pt x="84" y="64"/>
                  </a:lnTo>
                  <a:lnTo>
                    <a:pt x="86" y="63"/>
                  </a:lnTo>
                  <a:lnTo>
                    <a:pt x="89" y="68"/>
                  </a:lnTo>
                  <a:lnTo>
                    <a:pt x="92" y="74"/>
                  </a:lnTo>
                  <a:lnTo>
                    <a:pt x="92" y="81"/>
                  </a:lnTo>
                  <a:lnTo>
                    <a:pt x="93" y="86"/>
                  </a:lnTo>
                  <a:lnTo>
                    <a:pt x="94" y="92"/>
                  </a:lnTo>
                  <a:lnTo>
                    <a:pt x="98" y="97"/>
                  </a:lnTo>
                  <a:lnTo>
                    <a:pt x="105" y="102"/>
                  </a:lnTo>
                  <a:lnTo>
                    <a:pt x="113" y="106"/>
                  </a:lnTo>
                  <a:lnTo>
                    <a:pt x="125" y="107"/>
                  </a:lnTo>
                  <a:lnTo>
                    <a:pt x="134" y="106"/>
                  </a:lnTo>
                  <a:lnTo>
                    <a:pt x="141" y="105"/>
                  </a:lnTo>
                  <a:lnTo>
                    <a:pt x="146" y="101"/>
                  </a:lnTo>
                  <a:lnTo>
                    <a:pt x="151" y="96"/>
                  </a:lnTo>
                  <a:lnTo>
                    <a:pt x="156" y="88"/>
                  </a:lnTo>
                  <a:lnTo>
                    <a:pt x="160" y="79"/>
                  </a:lnTo>
                  <a:lnTo>
                    <a:pt x="164" y="68"/>
                  </a:lnTo>
                  <a:lnTo>
                    <a:pt x="165" y="67"/>
                  </a:lnTo>
                  <a:lnTo>
                    <a:pt x="166" y="67"/>
                  </a:lnTo>
                  <a:lnTo>
                    <a:pt x="168" y="66"/>
                  </a:lnTo>
                  <a:lnTo>
                    <a:pt x="171" y="66"/>
                  </a:lnTo>
                  <a:lnTo>
                    <a:pt x="176" y="64"/>
                  </a:lnTo>
                  <a:lnTo>
                    <a:pt x="183" y="63"/>
                  </a:lnTo>
                  <a:lnTo>
                    <a:pt x="193" y="61"/>
                  </a:lnTo>
                  <a:lnTo>
                    <a:pt x="205" y="58"/>
                  </a:lnTo>
                  <a:lnTo>
                    <a:pt x="207" y="57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7" y="51"/>
                  </a:lnTo>
                  <a:lnTo>
                    <a:pt x="208" y="48"/>
                  </a:lnTo>
                  <a:lnTo>
                    <a:pt x="210" y="45"/>
                  </a:lnTo>
                  <a:lnTo>
                    <a:pt x="213" y="45"/>
                  </a:lnTo>
                  <a:lnTo>
                    <a:pt x="215" y="44"/>
                  </a:lnTo>
                  <a:lnTo>
                    <a:pt x="217" y="45"/>
                  </a:lnTo>
                  <a:lnTo>
                    <a:pt x="217" y="45"/>
                  </a:lnTo>
                  <a:lnTo>
                    <a:pt x="218" y="47"/>
                  </a:lnTo>
                  <a:lnTo>
                    <a:pt x="218" y="47"/>
                  </a:lnTo>
                  <a:lnTo>
                    <a:pt x="218" y="48"/>
                  </a:lnTo>
                  <a:lnTo>
                    <a:pt x="218" y="49"/>
                  </a:lnTo>
                  <a:lnTo>
                    <a:pt x="219" y="51"/>
                  </a:lnTo>
                  <a:lnTo>
                    <a:pt x="219" y="52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5" name="Freeform 63">
              <a:extLst>
                <a:ext uri="{FF2B5EF4-FFF2-40B4-BE49-F238E27FC236}">
                  <a16:creationId xmlns:a16="http://schemas.microsoft.com/office/drawing/2014/main" id="{2E4CC697-F4B8-4107-AD2D-4C3557C69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" y="1019"/>
              <a:ext cx="36" cy="29"/>
            </a:xfrm>
            <a:custGeom>
              <a:avLst/>
              <a:gdLst>
                <a:gd name="T0" fmla="*/ 36 w 36"/>
                <a:gd name="T1" fmla="*/ 29 h 29"/>
                <a:gd name="T2" fmla="*/ 31 w 36"/>
                <a:gd name="T3" fmla="*/ 28 h 29"/>
                <a:gd name="T4" fmla="*/ 26 w 36"/>
                <a:gd name="T5" fmla="*/ 27 h 29"/>
                <a:gd name="T6" fmla="*/ 21 w 36"/>
                <a:gd name="T7" fmla="*/ 26 h 29"/>
                <a:gd name="T8" fmla="*/ 17 w 36"/>
                <a:gd name="T9" fmla="*/ 24 h 29"/>
                <a:gd name="T10" fmla="*/ 13 w 36"/>
                <a:gd name="T11" fmla="*/ 22 h 29"/>
                <a:gd name="T12" fmla="*/ 9 w 36"/>
                <a:gd name="T13" fmla="*/ 19 h 29"/>
                <a:gd name="T14" fmla="*/ 4 w 36"/>
                <a:gd name="T15" fmla="*/ 16 h 29"/>
                <a:gd name="T16" fmla="*/ 0 w 36"/>
                <a:gd name="T17" fmla="*/ 13 h 29"/>
                <a:gd name="T18" fmla="*/ 0 w 36"/>
                <a:gd name="T19" fmla="*/ 13 h 29"/>
                <a:gd name="T20" fmla="*/ 0 w 36"/>
                <a:gd name="T21" fmla="*/ 12 h 29"/>
                <a:gd name="T22" fmla="*/ 0 w 36"/>
                <a:gd name="T23" fmla="*/ 12 h 29"/>
                <a:gd name="T24" fmla="*/ 0 w 36"/>
                <a:gd name="T25" fmla="*/ 12 h 29"/>
                <a:gd name="T26" fmla="*/ 0 w 36"/>
                <a:gd name="T27" fmla="*/ 11 h 29"/>
                <a:gd name="T28" fmla="*/ 0 w 36"/>
                <a:gd name="T29" fmla="*/ 11 h 29"/>
                <a:gd name="T30" fmla="*/ 0 w 36"/>
                <a:gd name="T31" fmla="*/ 9 h 29"/>
                <a:gd name="T32" fmla="*/ 0 w 36"/>
                <a:gd name="T33" fmla="*/ 9 h 29"/>
                <a:gd name="T34" fmla="*/ 2 w 36"/>
                <a:gd name="T35" fmla="*/ 8 h 29"/>
                <a:gd name="T36" fmla="*/ 3 w 36"/>
                <a:gd name="T37" fmla="*/ 7 h 29"/>
                <a:gd name="T38" fmla="*/ 4 w 36"/>
                <a:gd name="T39" fmla="*/ 6 h 29"/>
                <a:gd name="T40" fmla="*/ 7 w 36"/>
                <a:gd name="T41" fmla="*/ 4 h 29"/>
                <a:gd name="T42" fmla="*/ 9 w 36"/>
                <a:gd name="T43" fmla="*/ 3 h 29"/>
                <a:gd name="T44" fmla="*/ 12 w 36"/>
                <a:gd name="T45" fmla="*/ 0 h 29"/>
                <a:gd name="T46" fmla="*/ 13 w 36"/>
                <a:gd name="T47" fmla="*/ 0 h 29"/>
                <a:gd name="T48" fmla="*/ 16 w 36"/>
                <a:gd name="T49" fmla="*/ 0 h 29"/>
                <a:gd name="T50" fmla="*/ 18 w 36"/>
                <a:gd name="T51" fmla="*/ 3 h 29"/>
                <a:gd name="T52" fmla="*/ 21 w 36"/>
                <a:gd name="T53" fmla="*/ 7 h 29"/>
                <a:gd name="T54" fmla="*/ 23 w 36"/>
                <a:gd name="T55" fmla="*/ 11 h 29"/>
                <a:gd name="T56" fmla="*/ 26 w 36"/>
                <a:gd name="T57" fmla="*/ 14 h 29"/>
                <a:gd name="T58" fmla="*/ 28 w 36"/>
                <a:gd name="T59" fmla="*/ 18 h 29"/>
                <a:gd name="T60" fmla="*/ 31 w 36"/>
                <a:gd name="T61" fmla="*/ 22 h 29"/>
                <a:gd name="T62" fmla="*/ 33 w 36"/>
                <a:gd name="T63" fmla="*/ 26 h 29"/>
                <a:gd name="T64" fmla="*/ 36 w 36"/>
                <a:gd name="T6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29">
                  <a:moveTo>
                    <a:pt x="36" y="29"/>
                  </a:moveTo>
                  <a:lnTo>
                    <a:pt x="31" y="28"/>
                  </a:lnTo>
                  <a:lnTo>
                    <a:pt x="26" y="27"/>
                  </a:lnTo>
                  <a:lnTo>
                    <a:pt x="21" y="26"/>
                  </a:lnTo>
                  <a:lnTo>
                    <a:pt x="17" y="24"/>
                  </a:lnTo>
                  <a:lnTo>
                    <a:pt x="13" y="22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7"/>
                  </a:lnTo>
                  <a:lnTo>
                    <a:pt x="23" y="11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31" y="22"/>
                  </a:lnTo>
                  <a:lnTo>
                    <a:pt x="33" y="26"/>
                  </a:lnTo>
                  <a:lnTo>
                    <a:pt x="36" y="2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6" name="Freeform 64">
              <a:extLst>
                <a:ext uri="{FF2B5EF4-FFF2-40B4-BE49-F238E27FC236}">
                  <a16:creationId xmlns:a16="http://schemas.microsoft.com/office/drawing/2014/main" id="{FF41F90F-B2EB-4DDA-B94C-105A0E92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489"/>
              <a:ext cx="207" cy="508"/>
            </a:xfrm>
            <a:custGeom>
              <a:avLst/>
              <a:gdLst>
                <a:gd name="T0" fmla="*/ 198 w 207"/>
                <a:gd name="T1" fmla="*/ 40 h 508"/>
                <a:gd name="T2" fmla="*/ 178 w 207"/>
                <a:gd name="T3" fmla="*/ 78 h 508"/>
                <a:gd name="T4" fmla="*/ 163 w 207"/>
                <a:gd name="T5" fmla="*/ 117 h 508"/>
                <a:gd name="T6" fmla="*/ 123 w 207"/>
                <a:gd name="T7" fmla="*/ 226 h 508"/>
                <a:gd name="T8" fmla="*/ 106 w 207"/>
                <a:gd name="T9" fmla="*/ 300 h 508"/>
                <a:gd name="T10" fmla="*/ 101 w 207"/>
                <a:gd name="T11" fmla="*/ 373 h 508"/>
                <a:gd name="T12" fmla="*/ 108 w 207"/>
                <a:gd name="T13" fmla="*/ 418 h 508"/>
                <a:gd name="T14" fmla="*/ 122 w 207"/>
                <a:gd name="T15" fmla="*/ 449 h 508"/>
                <a:gd name="T16" fmla="*/ 142 w 207"/>
                <a:gd name="T17" fmla="*/ 475 h 508"/>
                <a:gd name="T18" fmla="*/ 142 w 207"/>
                <a:gd name="T19" fmla="*/ 478 h 508"/>
                <a:gd name="T20" fmla="*/ 142 w 207"/>
                <a:gd name="T21" fmla="*/ 480 h 508"/>
                <a:gd name="T22" fmla="*/ 136 w 207"/>
                <a:gd name="T23" fmla="*/ 486 h 508"/>
                <a:gd name="T24" fmla="*/ 113 w 207"/>
                <a:gd name="T25" fmla="*/ 491 h 508"/>
                <a:gd name="T26" fmla="*/ 92 w 207"/>
                <a:gd name="T27" fmla="*/ 490 h 508"/>
                <a:gd name="T28" fmla="*/ 66 w 207"/>
                <a:gd name="T29" fmla="*/ 501 h 508"/>
                <a:gd name="T30" fmla="*/ 42 w 207"/>
                <a:gd name="T31" fmla="*/ 508 h 508"/>
                <a:gd name="T32" fmla="*/ 24 w 207"/>
                <a:gd name="T33" fmla="*/ 505 h 508"/>
                <a:gd name="T34" fmla="*/ 11 w 207"/>
                <a:gd name="T35" fmla="*/ 494 h 508"/>
                <a:gd name="T36" fmla="*/ 1 w 207"/>
                <a:gd name="T37" fmla="*/ 461 h 508"/>
                <a:gd name="T38" fmla="*/ 1 w 207"/>
                <a:gd name="T39" fmla="*/ 411 h 508"/>
                <a:gd name="T40" fmla="*/ 8 w 207"/>
                <a:gd name="T41" fmla="*/ 330 h 508"/>
                <a:gd name="T42" fmla="*/ 16 w 207"/>
                <a:gd name="T43" fmla="*/ 271 h 508"/>
                <a:gd name="T44" fmla="*/ 32 w 207"/>
                <a:gd name="T45" fmla="*/ 188 h 508"/>
                <a:gd name="T46" fmla="*/ 43 w 207"/>
                <a:gd name="T47" fmla="*/ 163 h 508"/>
                <a:gd name="T48" fmla="*/ 47 w 207"/>
                <a:gd name="T49" fmla="*/ 176 h 508"/>
                <a:gd name="T50" fmla="*/ 49 w 207"/>
                <a:gd name="T51" fmla="*/ 223 h 508"/>
                <a:gd name="T52" fmla="*/ 54 w 207"/>
                <a:gd name="T53" fmla="*/ 260 h 508"/>
                <a:gd name="T54" fmla="*/ 66 w 207"/>
                <a:gd name="T55" fmla="*/ 255 h 508"/>
                <a:gd name="T56" fmla="*/ 91 w 207"/>
                <a:gd name="T57" fmla="*/ 229 h 508"/>
                <a:gd name="T58" fmla="*/ 111 w 207"/>
                <a:gd name="T59" fmla="*/ 197 h 508"/>
                <a:gd name="T60" fmla="*/ 116 w 207"/>
                <a:gd name="T61" fmla="*/ 180 h 508"/>
                <a:gd name="T62" fmla="*/ 103 w 207"/>
                <a:gd name="T63" fmla="*/ 146 h 508"/>
                <a:gd name="T64" fmla="*/ 94 w 207"/>
                <a:gd name="T65" fmla="*/ 112 h 508"/>
                <a:gd name="T66" fmla="*/ 94 w 207"/>
                <a:gd name="T67" fmla="*/ 86 h 508"/>
                <a:gd name="T68" fmla="*/ 102 w 207"/>
                <a:gd name="T69" fmla="*/ 79 h 508"/>
                <a:gd name="T70" fmla="*/ 110 w 207"/>
                <a:gd name="T71" fmla="*/ 73 h 508"/>
                <a:gd name="T72" fmla="*/ 115 w 207"/>
                <a:gd name="T73" fmla="*/ 73 h 508"/>
                <a:gd name="T74" fmla="*/ 118 w 207"/>
                <a:gd name="T75" fmla="*/ 77 h 508"/>
                <a:gd name="T76" fmla="*/ 123 w 207"/>
                <a:gd name="T77" fmla="*/ 78 h 508"/>
                <a:gd name="T78" fmla="*/ 151 w 207"/>
                <a:gd name="T79" fmla="*/ 50 h 508"/>
                <a:gd name="T80" fmla="*/ 180 w 207"/>
                <a:gd name="T81" fmla="*/ 23 h 508"/>
                <a:gd name="T82" fmla="*/ 202 w 207"/>
                <a:gd name="T83" fmla="*/ 1 h 508"/>
                <a:gd name="T84" fmla="*/ 205 w 207"/>
                <a:gd name="T85" fmla="*/ 6 h 508"/>
                <a:gd name="T86" fmla="*/ 207 w 207"/>
                <a:gd name="T87" fmla="*/ 13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508">
                  <a:moveTo>
                    <a:pt x="207" y="15"/>
                  </a:moveTo>
                  <a:lnTo>
                    <a:pt x="203" y="28"/>
                  </a:lnTo>
                  <a:lnTo>
                    <a:pt x="198" y="40"/>
                  </a:lnTo>
                  <a:lnTo>
                    <a:pt x="191" y="53"/>
                  </a:lnTo>
                  <a:lnTo>
                    <a:pt x="184" y="66"/>
                  </a:lnTo>
                  <a:lnTo>
                    <a:pt x="178" y="78"/>
                  </a:lnTo>
                  <a:lnTo>
                    <a:pt x="171" y="91"/>
                  </a:lnTo>
                  <a:lnTo>
                    <a:pt x="166" y="105"/>
                  </a:lnTo>
                  <a:lnTo>
                    <a:pt x="163" y="117"/>
                  </a:lnTo>
                  <a:lnTo>
                    <a:pt x="146" y="156"/>
                  </a:lnTo>
                  <a:lnTo>
                    <a:pt x="131" y="202"/>
                  </a:lnTo>
                  <a:lnTo>
                    <a:pt x="123" y="226"/>
                  </a:lnTo>
                  <a:lnTo>
                    <a:pt x="116" y="249"/>
                  </a:lnTo>
                  <a:lnTo>
                    <a:pt x="110" y="275"/>
                  </a:lnTo>
                  <a:lnTo>
                    <a:pt x="106" y="300"/>
                  </a:lnTo>
                  <a:lnTo>
                    <a:pt x="102" y="325"/>
                  </a:lnTo>
                  <a:lnTo>
                    <a:pt x="101" y="349"/>
                  </a:lnTo>
                  <a:lnTo>
                    <a:pt x="101" y="373"/>
                  </a:lnTo>
                  <a:lnTo>
                    <a:pt x="103" y="397"/>
                  </a:lnTo>
                  <a:lnTo>
                    <a:pt x="106" y="407"/>
                  </a:lnTo>
                  <a:lnTo>
                    <a:pt x="108" y="418"/>
                  </a:lnTo>
                  <a:lnTo>
                    <a:pt x="112" y="428"/>
                  </a:lnTo>
                  <a:lnTo>
                    <a:pt x="117" y="438"/>
                  </a:lnTo>
                  <a:lnTo>
                    <a:pt x="122" y="449"/>
                  </a:lnTo>
                  <a:lnTo>
                    <a:pt x="127" y="457"/>
                  </a:lnTo>
                  <a:lnTo>
                    <a:pt x="135" y="466"/>
                  </a:lnTo>
                  <a:lnTo>
                    <a:pt x="142" y="475"/>
                  </a:lnTo>
                  <a:lnTo>
                    <a:pt x="142" y="476"/>
                  </a:lnTo>
                  <a:lnTo>
                    <a:pt x="142" y="476"/>
                  </a:lnTo>
                  <a:lnTo>
                    <a:pt x="142" y="478"/>
                  </a:lnTo>
                  <a:lnTo>
                    <a:pt x="142" y="479"/>
                  </a:lnTo>
                  <a:lnTo>
                    <a:pt x="142" y="479"/>
                  </a:lnTo>
                  <a:lnTo>
                    <a:pt x="142" y="480"/>
                  </a:lnTo>
                  <a:lnTo>
                    <a:pt x="144" y="481"/>
                  </a:lnTo>
                  <a:lnTo>
                    <a:pt x="144" y="481"/>
                  </a:lnTo>
                  <a:lnTo>
                    <a:pt x="136" y="486"/>
                  </a:lnTo>
                  <a:lnTo>
                    <a:pt x="129" y="490"/>
                  </a:lnTo>
                  <a:lnTo>
                    <a:pt x="121" y="491"/>
                  </a:lnTo>
                  <a:lnTo>
                    <a:pt x="113" y="491"/>
                  </a:lnTo>
                  <a:lnTo>
                    <a:pt x="106" y="491"/>
                  </a:lnTo>
                  <a:lnTo>
                    <a:pt x="100" y="491"/>
                  </a:lnTo>
                  <a:lnTo>
                    <a:pt x="92" y="490"/>
                  </a:lnTo>
                  <a:lnTo>
                    <a:pt x="84" y="491"/>
                  </a:lnTo>
                  <a:lnTo>
                    <a:pt x="74" y="496"/>
                  </a:lnTo>
                  <a:lnTo>
                    <a:pt x="66" y="501"/>
                  </a:lnTo>
                  <a:lnTo>
                    <a:pt x="57" y="505"/>
                  </a:lnTo>
                  <a:lnTo>
                    <a:pt x="48" y="507"/>
                  </a:lnTo>
                  <a:lnTo>
                    <a:pt x="42" y="508"/>
                  </a:lnTo>
                  <a:lnTo>
                    <a:pt x="34" y="508"/>
                  </a:lnTo>
                  <a:lnTo>
                    <a:pt x="29" y="507"/>
                  </a:lnTo>
                  <a:lnTo>
                    <a:pt x="24" y="505"/>
                  </a:lnTo>
                  <a:lnTo>
                    <a:pt x="19" y="501"/>
                  </a:lnTo>
                  <a:lnTo>
                    <a:pt x="15" y="498"/>
                  </a:lnTo>
                  <a:lnTo>
                    <a:pt x="11" y="494"/>
                  </a:lnTo>
                  <a:lnTo>
                    <a:pt x="9" y="489"/>
                  </a:lnTo>
                  <a:lnTo>
                    <a:pt x="5" y="476"/>
                  </a:lnTo>
                  <a:lnTo>
                    <a:pt x="1" y="461"/>
                  </a:lnTo>
                  <a:lnTo>
                    <a:pt x="0" y="446"/>
                  </a:lnTo>
                  <a:lnTo>
                    <a:pt x="0" y="428"/>
                  </a:lnTo>
                  <a:lnTo>
                    <a:pt x="1" y="411"/>
                  </a:lnTo>
                  <a:lnTo>
                    <a:pt x="3" y="393"/>
                  </a:lnTo>
                  <a:lnTo>
                    <a:pt x="5" y="359"/>
                  </a:lnTo>
                  <a:lnTo>
                    <a:pt x="8" y="330"/>
                  </a:lnTo>
                  <a:lnTo>
                    <a:pt x="9" y="319"/>
                  </a:lnTo>
                  <a:lnTo>
                    <a:pt x="13" y="297"/>
                  </a:lnTo>
                  <a:lnTo>
                    <a:pt x="16" y="271"/>
                  </a:lnTo>
                  <a:lnTo>
                    <a:pt x="21" y="242"/>
                  </a:lnTo>
                  <a:lnTo>
                    <a:pt x="26" y="214"/>
                  </a:lnTo>
                  <a:lnTo>
                    <a:pt x="32" y="188"/>
                  </a:lnTo>
                  <a:lnTo>
                    <a:pt x="37" y="169"/>
                  </a:lnTo>
                  <a:lnTo>
                    <a:pt x="42" y="160"/>
                  </a:lnTo>
                  <a:lnTo>
                    <a:pt x="43" y="163"/>
                  </a:lnTo>
                  <a:lnTo>
                    <a:pt x="44" y="166"/>
                  </a:lnTo>
                  <a:lnTo>
                    <a:pt x="45" y="170"/>
                  </a:lnTo>
                  <a:lnTo>
                    <a:pt x="47" y="176"/>
                  </a:lnTo>
                  <a:lnTo>
                    <a:pt x="48" y="190"/>
                  </a:lnTo>
                  <a:lnTo>
                    <a:pt x="49" y="207"/>
                  </a:lnTo>
                  <a:lnTo>
                    <a:pt x="49" y="223"/>
                  </a:lnTo>
                  <a:lnTo>
                    <a:pt x="50" y="238"/>
                  </a:lnTo>
                  <a:lnTo>
                    <a:pt x="52" y="251"/>
                  </a:lnTo>
                  <a:lnTo>
                    <a:pt x="54" y="260"/>
                  </a:lnTo>
                  <a:lnTo>
                    <a:pt x="58" y="258"/>
                  </a:lnTo>
                  <a:lnTo>
                    <a:pt x="62" y="257"/>
                  </a:lnTo>
                  <a:lnTo>
                    <a:pt x="66" y="255"/>
                  </a:lnTo>
                  <a:lnTo>
                    <a:pt x="71" y="251"/>
                  </a:lnTo>
                  <a:lnTo>
                    <a:pt x="81" y="241"/>
                  </a:lnTo>
                  <a:lnTo>
                    <a:pt x="91" y="229"/>
                  </a:lnTo>
                  <a:lnTo>
                    <a:pt x="101" y="217"/>
                  </a:lnTo>
                  <a:lnTo>
                    <a:pt x="108" y="203"/>
                  </a:lnTo>
                  <a:lnTo>
                    <a:pt x="111" y="197"/>
                  </a:lnTo>
                  <a:lnTo>
                    <a:pt x="113" y="192"/>
                  </a:lnTo>
                  <a:lnTo>
                    <a:pt x="115" y="185"/>
                  </a:lnTo>
                  <a:lnTo>
                    <a:pt x="116" y="180"/>
                  </a:lnTo>
                  <a:lnTo>
                    <a:pt x="112" y="169"/>
                  </a:lnTo>
                  <a:lnTo>
                    <a:pt x="108" y="158"/>
                  </a:lnTo>
                  <a:lnTo>
                    <a:pt x="103" y="146"/>
                  </a:lnTo>
                  <a:lnTo>
                    <a:pt x="100" y="135"/>
                  </a:lnTo>
                  <a:lnTo>
                    <a:pt x="97" y="123"/>
                  </a:lnTo>
                  <a:lnTo>
                    <a:pt x="94" y="112"/>
                  </a:lnTo>
                  <a:lnTo>
                    <a:pt x="92" y="101"/>
                  </a:lnTo>
                  <a:lnTo>
                    <a:pt x="92" y="88"/>
                  </a:lnTo>
                  <a:lnTo>
                    <a:pt x="94" y="86"/>
                  </a:lnTo>
                  <a:lnTo>
                    <a:pt x="97" y="84"/>
                  </a:lnTo>
                  <a:lnTo>
                    <a:pt x="100" y="82"/>
                  </a:lnTo>
                  <a:lnTo>
                    <a:pt x="102" y="79"/>
                  </a:lnTo>
                  <a:lnTo>
                    <a:pt x="105" y="78"/>
                  </a:lnTo>
                  <a:lnTo>
                    <a:pt x="107" y="76"/>
                  </a:lnTo>
                  <a:lnTo>
                    <a:pt x="110" y="73"/>
                  </a:lnTo>
                  <a:lnTo>
                    <a:pt x="112" y="72"/>
                  </a:lnTo>
                  <a:lnTo>
                    <a:pt x="113" y="73"/>
                  </a:lnTo>
                  <a:lnTo>
                    <a:pt x="115" y="73"/>
                  </a:lnTo>
                  <a:lnTo>
                    <a:pt x="116" y="74"/>
                  </a:lnTo>
                  <a:lnTo>
                    <a:pt x="117" y="76"/>
                  </a:lnTo>
                  <a:lnTo>
                    <a:pt x="118" y="77"/>
                  </a:lnTo>
                  <a:lnTo>
                    <a:pt x="120" y="77"/>
                  </a:lnTo>
                  <a:lnTo>
                    <a:pt x="121" y="77"/>
                  </a:lnTo>
                  <a:lnTo>
                    <a:pt x="123" y="78"/>
                  </a:lnTo>
                  <a:lnTo>
                    <a:pt x="132" y="68"/>
                  </a:lnTo>
                  <a:lnTo>
                    <a:pt x="142" y="59"/>
                  </a:lnTo>
                  <a:lnTo>
                    <a:pt x="151" y="50"/>
                  </a:lnTo>
                  <a:lnTo>
                    <a:pt x="161" y="42"/>
                  </a:lnTo>
                  <a:lnTo>
                    <a:pt x="171" y="33"/>
                  </a:lnTo>
                  <a:lnTo>
                    <a:pt x="180" y="23"/>
                  </a:lnTo>
                  <a:lnTo>
                    <a:pt x="190" y="11"/>
                  </a:lnTo>
                  <a:lnTo>
                    <a:pt x="198" y="0"/>
                  </a:lnTo>
                  <a:lnTo>
                    <a:pt x="202" y="1"/>
                  </a:lnTo>
                  <a:lnTo>
                    <a:pt x="203" y="3"/>
                  </a:lnTo>
                  <a:lnTo>
                    <a:pt x="204" y="4"/>
                  </a:lnTo>
                  <a:lnTo>
                    <a:pt x="205" y="6"/>
                  </a:lnTo>
                  <a:lnTo>
                    <a:pt x="205" y="8"/>
                  </a:lnTo>
                  <a:lnTo>
                    <a:pt x="207" y="10"/>
                  </a:lnTo>
                  <a:lnTo>
                    <a:pt x="207" y="13"/>
                  </a:lnTo>
                  <a:lnTo>
                    <a:pt x="207" y="15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7" name="Freeform 65">
              <a:extLst>
                <a:ext uri="{FF2B5EF4-FFF2-40B4-BE49-F238E27FC236}">
                  <a16:creationId xmlns:a16="http://schemas.microsoft.com/office/drawing/2014/main" id="{4A5A2967-F672-4D61-8F97-A33FEACC2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1" y="440"/>
              <a:ext cx="88" cy="99"/>
            </a:xfrm>
            <a:custGeom>
              <a:avLst/>
              <a:gdLst>
                <a:gd name="T0" fmla="*/ 88 w 88"/>
                <a:gd name="T1" fmla="*/ 16 h 99"/>
                <a:gd name="T2" fmla="*/ 85 w 88"/>
                <a:gd name="T3" fmla="*/ 30 h 99"/>
                <a:gd name="T4" fmla="*/ 77 w 88"/>
                <a:gd name="T5" fmla="*/ 45 h 99"/>
                <a:gd name="T6" fmla="*/ 67 w 88"/>
                <a:gd name="T7" fmla="*/ 62 h 99"/>
                <a:gd name="T8" fmla="*/ 56 w 88"/>
                <a:gd name="T9" fmla="*/ 77 h 99"/>
                <a:gd name="T10" fmla="*/ 49 w 88"/>
                <a:gd name="T11" fmla="*/ 84 h 99"/>
                <a:gd name="T12" fmla="*/ 43 w 88"/>
                <a:gd name="T13" fmla="*/ 89 h 99"/>
                <a:gd name="T14" fmla="*/ 37 w 88"/>
                <a:gd name="T15" fmla="*/ 94 h 99"/>
                <a:gd name="T16" fmla="*/ 32 w 88"/>
                <a:gd name="T17" fmla="*/ 98 h 99"/>
                <a:gd name="T18" fmla="*/ 25 w 88"/>
                <a:gd name="T19" fmla="*/ 99 h 99"/>
                <a:gd name="T20" fmla="*/ 20 w 88"/>
                <a:gd name="T21" fmla="*/ 99 h 99"/>
                <a:gd name="T22" fmla="*/ 15 w 88"/>
                <a:gd name="T23" fmla="*/ 98 h 99"/>
                <a:gd name="T24" fmla="*/ 11 w 88"/>
                <a:gd name="T25" fmla="*/ 94 h 99"/>
                <a:gd name="T26" fmla="*/ 10 w 88"/>
                <a:gd name="T27" fmla="*/ 93 h 99"/>
                <a:gd name="T28" fmla="*/ 9 w 88"/>
                <a:gd name="T29" fmla="*/ 92 h 99"/>
                <a:gd name="T30" fmla="*/ 8 w 88"/>
                <a:gd name="T31" fmla="*/ 92 h 99"/>
                <a:gd name="T32" fmla="*/ 6 w 88"/>
                <a:gd name="T33" fmla="*/ 91 h 99"/>
                <a:gd name="T34" fmla="*/ 5 w 88"/>
                <a:gd name="T35" fmla="*/ 89 h 99"/>
                <a:gd name="T36" fmla="*/ 4 w 88"/>
                <a:gd name="T37" fmla="*/ 89 h 99"/>
                <a:gd name="T38" fmla="*/ 1 w 88"/>
                <a:gd name="T39" fmla="*/ 88 h 99"/>
                <a:gd name="T40" fmla="*/ 0 w 88"/>
                <a:gd name="T41" fmla="*/ 87 h 99"/>
                <a:gd name="T42" fmla="*/ 1 w 88"/>
                <a:gd name="T43" fmla="*/ 83 h 99"/>
                <a:gd name="T44" fmla="*/ 4 w 88"/>
                <a:gd name="T45" fmla="*/ 78 h 99"/>
                <a:gd name="T46" fmla="*/ 6 w 88"/>
                <a:gd name="T47" fmla="*/ 73 h 99"/>
                <a:gd name="T48" fmla="*/ 10 w 88"/>
                <a:gd name="T49" fmla="*/ 68 h 99"/>
                <a:gd name="T50" fmla="*/ 22 w 88"/>
                <a:gd name="T51" fmla="*/ 57 h 99"/>
                <a:gd name="T52" fmla="*/ 33 w 88"/>
                <a:gd name="T53" fmla="*/ 45 h 99"/>
                <a:gd name="T54" fmla="*/ 44 w 88"/>
                <a:gd name="T55" fmla="*/ 34 h 99"/>
                <a:gd name="T56" fmla="*/ 54 w 88"/>
                <a:gd name="T57" fmla="*/ 23 h 99"/>
                <a:gd name="T58" fmla="*/ 58 w 88"/>
                <a:gd name="T59" fmla="*/ 18 h 99"/>
                <a:gd name="T60" fmla="*/ 61 w 88"/>
                <a:gd name="T61" fmla="*/ 12 h 99"/>
                <a:gd name="T62" fmla="*/ 62 w 88"/>
                <a:gd name="T63" fmla="*/ 9 h 99"/>
                <a:gd name="T64" fmla="*/ 62 w 88"/>
                <a:gd name="T65" fmla="*/ 4 h 99"/>
                <a:gd name="T66" fmla="*/ 62 w 88"/>
                <a:gd name="T67" fmla="*/ 4 h 99"/>
                <a:gd name="T68" fmla="*/ 61 w 88"/>
                <a:gd name="T69" fmla="*/ 4 h 99"/>
                <a:gd name="T70" fmla="*/ 61 w 88"/>
                <a:gd name="T71" fmla="*/ 4 h 99"/>
                <a:gd name="T72" fmla="*/ 61 w 88"/>
                <a:gd name="T73" fmla="*/ 4 h 99"/>
                <a:gd name="T74" fmla="*/ 59 w 88"/>
                <a:gd name="T75" fmla="*/ 2 h 99"/>
                <a:gd name="T76" fmla="*/ 59 w 88"/>
                <a:gd name="T77" fmla="*/ 2 h 99"/>
                <a:gd name="T78" fmla="*/ 59 w 88"/>
                <a:gd name="T79" fmla="*/ 2 h 99"/>
                <a:gd name="T80" fmla="*/ 58 w 88"/>
                <a:gd name="T81" fmla="*/ 2 h 99"/>
                <a:gd name="T82" fmla="*/ 63 w 88"/>
                <a:gd name="T83" fmla="*/ 1 h 99"/>
                <a:gd name="T84" fmla="*/ 68 w 88"/>
                <a:gd name="T85" fmla="*/ 0 h 99"/>
                <a:gd name="T86" fmla="*/ 72 w 88"/>
                <a:gd name="T87" fmla="*/ 0 h 99"/>
                <a:gd name="T88" fmla="*/ 77 w 88"/>
                <a:gd name="T89" fmla="*/ 1 h 99"/>
                <a:gd name="T90" fmla="*/ 82 w 88"/>
                <a:gd name="T91" fmla="*/ 4 h 99"/>
                <a:gd name="T92" fmla="*/ 85 w 88"/>
                <a:gd name="T93" fmla="*/ 6 h 99"/>
                <a:gd name="T94" fmla="*/ 87 w 88"/>
                <a:gd name="T95" fmla="*/ 11 h 99"/>
                <a:gd name="T96" fmla="*/ 88 w 88"/>
                <a:gd name="T97" fmla="*/ 1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99">
                  <a:moveTo>
                    <a:pt x="88" y="16"/>
                  </a:moveTo>
                  <a:lnTo>
                    <a:pt x="85" y="30"/>
                  </a:lnTo>
                  <a:lnTo>
                    <a:pt x="77" y="45"/>
                  </a:lnTo>
                  <a:lnTo>
                    <a:pt x="67" y="62"/>
                  </a:lnTo>
                  <a:lnTo>
                    <a:pt x="56" y="77"/>
                  </a:lnTo>
                  <a:lnTo>
                    <a:pt x="49" y="84"/>
                  </a:lnTo>
                  <a:lnTo>
                    <a:pt x="43" y="89"/>
                  </a:lnTo>
                  <a:lnTo>
                    <a:pt x="37" y="94"/>
                  </a:lnTo>
                  <a:lnTo>
                    <a:pt x="32" y="98"/>
                  </a:lnTo>
                  <a:lnTo>
                    <a:pt x="25" y="99"/>
                  </a:lnTo>
                  <a:lnTo>
                    <a:pt x="20" y="99"/>
                  </a:lnTo>
                  <a:lnTo>
                    <a:pt x="15" y="98"/>
                  </a:lnTo>
                  <a:lnTo>
                    <a:pt x="11" y="94"/>
                  </a:lnTo>
                  <a:lnTo>
                    <a:pt x="10" y="93"/>
                  </a:lnTo>
                  <a:lnTo>
                    <a:pt x="9" y="92"/>
                  </a:lnTo>
                  <a:lnTo>
                    <a:pt x="8" y="92"/>
                  </a:lnTo>
                  <a:lnTo>
                    <a:pt x="6" y="91"/>
                  </a:lnTo>
                  <a:lnTo>
                    <a:pt x="5" y="89"/>
                  </a:lnTo>
                  <a:lnTo>
                    <a:pt x="4" y="89"/>
                  </a:lnTo>
                  <a:lnTo>
                    <a:pt x="1" y="88"/>
                  </a:lnTo>
                  <a:lnTo>
                    <a:pt x="0" y="87"/>
                  </a:lnTo>
                  <a:lnTo>
                    <a:pt x="1" y="83"/>
                  </a:lnTo>
                  <a:lnTo>
                    <a:pt x="4" y="78"/>
                  </a:lnTo>
                  <a:lnTo>
                    <a:pt x="6" y="73"/>
                  </a:lnTo>
                  <a:lnTo>
                    <a:pt x="10" y="68"/>
                  </a:lnTo>
                  <a:lnTo>
                    <a:pt x="22" y="57"/>
                  </a:lnTo>
                  <a:lnTo>
                    <a:pt x="33" y="45"/>
                  </a:lnTo>
                  <a:lnTo>
                    <a:pt x="44" y="34"/>
                  </a:lnTo>
                  <a:lnTo>
                    <a:pt x="54" y="23"/>
                  </a:lnTo>
                  <a:lnTo>
                    <a:pt x="58" y="18"/>
                  </a:lnTo>
                  <a:lnTo>
                    <a:pt x="61" y="12"/>
                  </a:lnTo>
                  <a:lnTo>
                    <a:pt x="62" y="9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8" y="2"/>
                  </a:lnTo>
                  <a:lnTo>
                    <a:pt x="63" y="1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7" y="1"/>
                  </a:lnTo>
                  <a:lnTo>
                    <a:pt x="82" y="4"/>
                  </a:lnTo>
                  <a:lnTo>
                    <a:pt x="85" y="6"/>
                  </a:lnTo>
                  <a:lnTo>
                    <a:pt x="87" y="11"/>
                  </a:lnTo>
                  <a:lnTo>
                    <a:pt x="88" y="16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8" name="Freeform 66">
              <a:extLst>
                <a:ext uri="{FF2B5EF4-FFF2-40B4-BE49-F238E27FC236}">
                  <a16:creationId xmlns:a16="http://schemas.microsoft.com/office/drawing/2014/main" id="{429CE856-C6AF-4E8D-87B8-3B572156C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9" y="250"/>
              <a:ext cx="39" cy="24"/>
            </a:xfrm>
            <a:custGeom>
              <a:avLst/>
              <a:gdLst>
                <a:gd name="T0" fmla="*/ 39 w 39"/>
                <a:gd name="T1" fmla="*/ 19 h 24"/>
                <a:gd name="T2" fmla="*/ 38 w 39"/>
                <a:gd name="T3" fmla="*/ 19 h 24"/>
                <a:gd name="T4" fmla="*/ 37 w 39"/>
                <a:gd name="T5" fmla="*/ 20 h 24"/>
                <a:gd name="T6" fmla="*/ 35 w 39"/>
                <a:gd name="T7" fmla="*/ 20 h 24"/>
                <a:gd name="T8" fmla="*/ 33 w 39"/>
                <a:gd name="T9" fmla="*/ 20 h 24"/>
                <a:gd name="T10" fmla="*/ 28 w 39"/>
                <a:gd name="T11" fmla="*/ 21 h 24"/>
                <a:gd name="T12" fmla="*/ 23 w 39"/>
                <a:gd name="T13" fmla="*/ 21 h 24"/>
                <a:gd name="T14" fmla="*/ 15 w 39"/>
                <a:gd name="T15" fmla="*/ 22 h 24"/>
                <a:gd name="T16" fmla="*/ 4 w 39"/>
                <a:gd name="T17" fmla="*/ 24 h 24"/>
                <a:gd name="T18" fmla="*/ 3 w 39"/>
                <a:gd name="T19" fmla="*/ 21 h 24"/>
                <a:gd name="T20" fmla="*/ 1 w 39"/>
                <a:gd name="T21" fmla="*/ 19 h 24"/>
                <a:gd name="T22" fmla="*/ 0 w 39"/>
                <a:gd name="T23" fmla="*/ 15 h 24"/>
                <a:gd name="T24" fmla="*/ 0 w 39"/>
                <a:gd name="T25" fmla="*/ 11 h 24"/>
                <a:gd name="T26" fmla="*/ 1 w 39"/>
                <a:gd name="T27" fmla="*/ 8 h 24"/>
                <a:gd name="T28" fmla="*/ 3 w 39"/>
                <a:gd name="T29" fmla="*/ 5 h 24"/>
                <a:gd name="T30" fmla="*/ 5 w 39"/>
                <a:gd name="T31" fmla="*/ 2 h 24"/>
                <a:gd name="T32" fmla="*/ 9 w 39"/>
                <a:gd name="T33" fmla="*/ 0 h 24"/>
                <a:gd name="T34" fmla="*/ 10 w 39"/>
                <a:gd name="T35" fmla="*/ 1 h 24"/>
                <a:gd name="T36" fmla="*/ 11 w 39"/>
                <a:gd name="T37" fmla="*/ 3 h 24"/>
                <a:gd name="T38" fmla="*/ 13 w 39"/>
                <a:gd name="T39" fmla="*/ 5 h 24"/>
                <a:gd name="T40" fmla="*/ 14 w 39"/>
                <a:gd name="T41" fmla="*/ 7 h 24"/>
                <a:gd name="T42" fmla="*/ 15 w 39"/>
                <a:gd name="T43" fmla="*/ 8 h 24"/>
                <a:gd name="T44" fmla="*/ 18 w 39"/>
                <a:gd name="T45" fmla="*/ 11 h 24"/>
                <a:gd name="T46" fmla="*/ 19 w 39"/>
                <a:gd name="T47" fmla="*/ 12 h 24"/>
                <a:gd name="T48" fmla="*/ 20 w 39"/>
                <a:gd name="T49" fmla="*/ 15 h 24"/>
                <a:gd name="T50" fmla="*/ 20 w 39"/>
                <a:gd name="T51" fmla="*/ 15 h 24"/>
                <a:gd name="T52" fmla="*/ 21 w 39"/>
                <a:gd name="T53" fmla="*/ 15 h 24"/>
                <a:gd name="T54" fmla="*/ 21 w 39"/>
                <a:gd name="T55" fmla="*/ 15 h 24"/>
                <a:gd name="T56" fmla="*/ 23 w 39"/>
                <a:gd name="T57" fmla="*/ 15 h 24"/>
                <a:gd name="T58" fmla="*/ 23 w 39"/>
                <a:gd name="T59" fmla="*/ 15 h 24"/>
                <a:gd name="T60" fmla="*/ 23 w 39"/>
                <a:gd name="T61" fmla="*/ 15 h 24"/>
                <a:gd name="T62" fmla="*/ 24 w 39"/>
                <a:gd name="T63" fmla="*/ 15 h 24"/>
                <a:gd name="T64" fmla="*/ 24 w 39"/>
                <a:gd name="T65" fmla="*/ 15 h 24"/>
                <a:gd name="T66" fmla="*/ 26 w 39"/>
                <a:gd name="T67" fmla="*/ 12 h 24"/>
                <a:gd name="T68" fmla="*/ 28 w 39"/>
                <a:gd name="T69" fmla="*/ 10 h 24"/>
                <a:gd name="T70" fmla="*/ 29 w 39"/>
                <a:gd name="T71" fmla="*/ 7 h 24"/>
                <a:gd name="T72" fmla="*/ 29 w 39"/>
                <a:gd name="T73" fmla="*/ 6 h 24"/>
                <a:gd name="T74" fmla="*/ 30 w 39"/>
                <a:gd name="T75" fmla="*/ 5 h 24"/>
                <a:gd name="T76" fmla="*/ 30 w 39"/>
                <a:gd name="T77" fmla="*/ 5 h 24"/>
                <a:gd name="T78" fmla="*/ 30 w 39"/>
                <a:gd name="T79" fmla="*/ 3 h 24"/>
                <a:gd name="T80" fmla="*/ 30 w 39"/>
                <a:gd name="T81" fmla="*/ 2 h 24"/>
                <a:gd name="T82" fmla="*/ 31 w 39"/>
                <a:gd name="T83" fmla="*/ 2 h 24"/>
                <a:gd name="T84" fmla="*/ 31 w 39"/>
                <a:gd name="T85" fmla="*/ 2 h 24"/>
                <a:gd name="T86" fmla="*/ 33 w 39"/>
                <a:gd name="T87" fmla="*/ 2 h 24"/>
                <a:gd name="T88" fmla="*/ 33 w 39"/>
                <a:gd name="T89" fmla="*/ 2 h 24"/>
                <a:gd name="T90" fmla="*/ 33 w 39"/>
                <a:gd name="T91" fmla="*/ 2 h 24"/>
                <a:gd name="T92" fmla="*/ 34 w 39"/>
                <a:gd name="T93" fmla="*/ 2 h 24"/>
                <a:gd name="T94" fmla="*/ 34 w 39"/>
                <a:gd name="T95" fmla="*/ 3 h 24"/>
                <a:gd name="T96" fmla="*/ 35 w 39"/>
                <a:gd name="T97" fmla="*/ 3 h 24"/>
                <a:gd name="T98" fmla="*/ 35 w 39"/>
                <a:gd name="T99" fmla="*/ 6 h 24"/>
                <a:gd name="T100" fmla="*/ 37 w 39"/>
                <a:gd name="T101" fmla="*/ 8 h 24"/>
                <a:gd name="T102" fmla="*/ 37 w 39"/>
                <a:gd name="T103" fmla="*/ 11 h 24"/>
                <a:gd name="T104" fmla="*/ 38 w 39"/>
                <a:gd name="T105" fmla="*/ 12 h 24"/>
                <a:gd name="T106" fmla="*/ 38 w 39"/>
                <a:gd name="T107" fmla="*/ 15 h 24"/>
                <a:gd name="T108" fmla="*/ 38 w 39"/>
                <a:gd name="T109" fmla="*/ 16 h 24"/>
                <a:gd name="T110" fmla="*/ 39 w 39"/>
                <a:gd name="T111" fmla="*/ 17 h 24"/>
                <a:gd name="T112" fmla="*/ 39 w 39"/>
                <a:gd name="T11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" h="24">
                  <a:moveTo>
                    <a:pt x="39" y="19"/>
                  </a:moveTo>
                  <a:lnTo>
                    <a:pt x="38" y="19"/>
                  </a:lnTo>
                  <a:lnTo>
                    <a:pt x="37" y="20"/>
                  </a:lnTo>
                  <a:lnTo>
                    <a:pt x="35" y="20"/>
                  </a:lnTo>
                  <a:lnTo>
                    <a:pt x="33" y="20"/>
                  </a:lnTo>
                  <a:lnTo>
                    <a:pt x="28" y="21"/>
                  </a:lnTo>
                  <a:lnTo>
                    <a:pt x="23" y="21"/>
                  </a:lnTo>
                  <a:lnTo>
                    <a:pt x="15" y="22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2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15" y="8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4" y="15"/>
                  </a:lnTo>
                  <a:lnTo>
                    <a:pt x="26" y="12"/>
                  </a:lnTo>
                  <a:lnTo>
                    <a:pt x="28" y="10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5" y="3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19" name="Freeform 67">
              <a:extLst>
                <a:ext uri="{FF2B5EF4-FFF2-40B4-BE49-F238E27FC236}">
                  <a16:creationId xmlns:a16="http://schemas.microsoft.com/office/drawing/2014/main" id="{C00DBBE3-F614-4C97-B9EF-C476ABADD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260"/>
              <a:ext cx="58" cy="58"/>
            </a:xfrm>
            <a:custGeom>
              <a:avLst/>
              <a:gdLst>
                <a:gd name="T0" fmla="*/ 55 w 58"/>
                <a:gd name="T1" fmla="*/ 34 h 58"/>
                <a:gd name="T2" fmla="*/ 49 w 58"/>
                <a:gd name="T3" fmla="*/ 44 h 58"/>
                <a:gd name="T4" fmla="*/ 42 w 58"/>
                <a:gd name="T5" fmla="*/ 51 h 58"/>
                <a:gd name="T6" fmla="*/ 34 w 58"/>
                <a:gd name="T7" fmla="*/ 55 h 58"/>
                <a:gd name="T8" fmla="*/ 25 w 58"/>
                <a:gd name="T9" fmla="*/ 58 h 58"/>
                <a:gd name="T10" fmla="*/ 16 w 58"/>
                <a:gd name="T11" fmla="*/ 56 h 58"/>
                <a:gd name="T12" fmla="*/ 10 w 58"/>
                <a:gd name="T13" fmla="*/ 51 h 58"/>
                <a:gd name="T14" fmla="*/ 5 w 58"/>
                <a:gd name="T15" fmla="*/ 44 h 58"/>
                <a:gd name="T16" fmla="*/ 5 w 58"/>
                <a:gd name="T17" fmla="*/ 39 h 58"/>
                <a:gd name="T18" fmla="*/ 9 w 58"/>
                <a:gd name="T19" fmla="*/ 39 h 58"/>
                <a:gd name="T20" fmla="*/ 11 w 58"/>
                <a:gd name="T21" fmla="*/ 39 h 58"/>
                <a:gd name="T22" fmla="*/ 15 w 58"/>
                <a:gd name="T23" fmla="*/ 37 h 58"/>
                <a:gd name="T24" fmla="*/ 16 w 58"/>
                <a:gd name="T25" fmla="*/ 36 h 58"/>
                <a:gd name="T26" fmla="*/ 16 w 58"/>
                <a:gd name="T27" fmla="*/ 34 h 58"/>
                <a:gd name="T28" fmla="*/ 18 w 58"/>
                <a:gd name="T29" fmla="*/ 31 h 58"/>
                <a:gd name="T30" fmla="*/ 18 w 58"/>
                <a:gd name="T31" fmla="*/ 30 h 58"/>
                <a:gd name="T32" fmla="*/ 16 w 58"/>
                <a:gd name="T33" fmla="*/ 27 h 58"/>
                <a:gd name="T34" fmla="*/ 15 w 58"/>
                <a:gd name="T35" fmla="*/ 27 h 58"/>
                <a:gd name="T36" fmla="*/ 14 w 58"/>
                <a:gd name="T37" fmla="*/ 26 h 58"/>
                <a:gd name="T38" fmla="*/ 13 w 58"/>
                <a:gd name="T39" fmla="*/ 25 h 58"/>
                <a:gd name="T40" fmla="*/ 10 w 58"/>
                <a:gd name="T41" fmla="*/ 25 h 58"/>
                <a:gd name="T42" fmla="*/ 8 w 58"/>
                <a:gd name="T43" fmla="*/ 26 h 58"/>
                <a:gd name="T44" fmla="*/ 5 w 58"/>
                <a:gd name="T45" fmla="*/ 27 h 58"/>
                <a:gd name="T46" fmla="*/ 1 w 58"/>
                <a:gd name="T47" fmla="*/ 29 h 58"/>
                <a:gd name="T48" fmla="*/ 1 w 58"/>
                <a:gd name="T49" fmla="*/ 24 h 58"/>
                <a:gd name="T50" fmla="*/ 6 w 58"/>
                <a:gd name="T51" fmla="*/ 12 h 58"/>
                <a:gd name="T52" fmla="*/ 14 w 58"/>
                <a:gd name="T53" fmla="*/ 5 h 58"/>
                <a:gd name="T54" fmla="*/ 23 w 58"/>
                <a:gd name="T55" fmla="*/ 1 h 58"/>
                <a:gd name="T56" fmla="*/ 33 w 58"/>
                <a:gd name="T57" fmla="*/ 0 h 58"/>
                <a:gd name="T58" fmla="*/ 43 w 58"/>
                <a:gd name="T59" fmla="*/ 2 h 58"/>
                <a:gd name="T60" fmla="*/ 50 w 58"/>
                <a:gd name="T61" fmla="*/ 10 h 58"/>
                <a:gd name="T62" fmla="*/ 57 w 58"/>
                <a:gd name="T63" fmla="*/ 2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lnTo>
                    <a:pt x="55" y="34"/>
                  </a:lnTo>
                  <a:lnTo>
                    <a:pt x="53" y="39"/>
                  </a:lnTo>
                  <a:lnTo>
                    <a:pt x="49" y="44"/>
                  </a:lnTo>
                  <a:lnTo>
                    <a:pt x="47" y="48"/>
                  </a:lnTo>
                  <a:lnTo>
                    <a:pt x="42" y="51"/>
                  </a:lnTo>
                  <a:lnTo>
                    <a:pt x="38" y="54"/>
                  </a:lnTo>
                  <a:lnTo>
                    <a:pt x="34" y="55"/>
                  </a:lnTo>
                  <a:lnTo>
                    <a:pt x="29" y="56"/>
                  </a:lnTo>
                  <a:lnTo>
                    <a:pt x="25" y="58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3" y="54"/>
                  </a:lnTo>
                  <a:lnTo>
                    <a:pt x="10" y="51"/>
                  </a:lnTo>
                  <a:lnTo>
                    <a:pt x="6" y="48"/>
                  </a:lnTo>
                  <a:lnTo>
                    <a:pt x="5" y="44"/>
                  </a:lnTo>
                  <a:lnTo>
                    <a:pt x="3" y="39"/>
                  </a:lnTo>
                  <a:lnTo>
                    <a:pt x="5" y="39"/>
                  </a:lnTo>
                  <a:lnTo>
                    <a:pt x="8" y="39"/>
                  </a:lnTo>
                  <a:lnTo>
                    <a:pt x="9" y="39"/>
                  </a:lnTo>
                  <a:lnTo>
                    <a:pt x="10" y="39"/>
                  </a:lnTo>
                  <a:lnTo>
                    <a:pt x="11" y="39"/>
                  </a:lnTo>
                  <a:lnTo>
                    <a:pt x="13" y="39"/>
                  </a:lnTo>
                  <a:lnTo>
                    <a:pt x="15" y="37"/>
                  </a:lnTo>
                  <a:lnTo>
                    <a:pt x="16" y="37"/>
                  </a:lnTo>
                  <a:lnTo>
                    <a:pt x="16" y="36"/>
                  </a:lnTo>
                  <a:lnTo>
                    <a:pt x="16" y="35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9"/>
                  </a:lnTo>
                  <a:lnTo>
                    <a:pt x="16" y="27"/>
                  </a:lnTo>
                  <a:lnTo>
                    <a:pt x="16" y="27"/>
                  </a:lnTo>
                  <a:lnTo>
                    <a:pt x="15" y="27"/>
                  </a:lnTo>
                  <a:lnTo>
                    <a:pt x="15" y="26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1" y="25"/>
                  </a:lnTo>
                  <a:lnTo>
                    <a:pt x="10" y="25"/>
                  </a:lnTo>
                  <a:lnTo>
                    <a:pt x="9" y="26"/>
                  </a:lnTo>
                  <a:lnTo>
                    <a:pt x="8" y="26"/>
                  </a:lnTo>
                  <a:lnTo>
                    <a:pt x="6" y="27"/>
                  </a:lnTo>
                  <a:lnTo>
                    <a:pt x="5" y="27"/>
                  </a:lnTo>
                  <a:lnTo>
                    <a:pt x="4" y="29"/>
                  </a:lnTo>
                  <a:lnTo>
                    <a:pt x="1" y="29"/>
                  </a:lnTo>
                  <a:lnTo>
                    <a:pt x="0" y="30"/>
                  </a:lnTo>
                  <a:lnTo>
                    <a:pt x="1" y="24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8" y="2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7" y="6"/>
                  </a:lnTo>
                  <a:lnTo>
                    <a:pt x="50" y="10"/>
                  </a:lnTo>
                  <a:lnTo>
                    <a:pt x="54" y="15"/>
                  </a:lnTo>
                  <a:lnTo>
                    <a:pt x="57" y="21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0" name="Freeform 68">
              <a:extLst>
                <a:ext uri="{FF2B5EF4-FFF2-40B4-BE49-F238E27FC236}">
                  <a16:creationId xmlns:a16="http://schemas.microsoft.com/office/drawing/2014/main" id="{46566D9B-FEBA-40BF-9FC2-8717DAA5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363"/>
              <a:ext cx="93" cy="68"/>
            </a:xfrm>
            <a:custGeom>
              <a:avLst/>
              <a:gdLst>
                <a:gd name="T0" fmla="*/ 90 w 93"/>
                <a:gd name="T1" fmla="*/ 11 h 68"/>
                <a:gd name="T2" fmla="*/ 85 w 93"/>
                <a:gd name="T3" fmla="*/ 18 h 68"/>
                <a:gd name="T4" fmla="*/ 79 w 93"/>
                <a:gd name="T5" fmla="*/ 23 h 68"/>
                <a:gd name="T6" fmla="*/ 74 w 93"/>
                <a:gd name="T7" fmla="*/ 28 h 68"/>
                <a:gd name="T8" fmla="*/ 68 w 93"/>
                <a:gd name="T9" fmla="*/ 37 h 68"/>
                <a:gd name="T10" fmla="*/ 64 w 93"/>
                <a:gd name="T11" fmla="*/ 50 h 68"/>
                <a:gd name="T12" fmla="*/ 58 w 93"/>
                <a:gd name="T13" fmla="*/ 62 h 68"/>
                <a:gd name="T14" fmla="*/ 48 w 93"/>
                <a:gd name="T15" fmla="*/ 68 h 68"/>
                <a:gd name="T16" fmla="*/ 40 w 93"/>
                <a:gd name="T17" fmla="*/ 67 h 68"/>
                <a:gd name="T18" fmla="*/ 40 w 93"/>
                <a:gd name="T19" fmla="*/ 64 h 68"/>
                <a:gd name="T20" fmla="*/ 40 w 93"/>
                <a:gd name="T21" fmla="*/ 63 h 68"/>
                <a:gd name="T22" fmla="*/ 41 w 93"/>
                <a:gd name="T23" fmla="*/ 60 h 68"/>
                <a:gd name="T24" fmla="*/ 39 w 93"/>
                <a:gd name="T25" fmla="*/ 58 h 68"/>
                <a:gd name="T26" fmla="*/ 33 w 93"/>
                <a:gd name="T27" fmla="*/ 57 h 68"/>
                <a:gd name="T28" fmla="*/ 26 w 93"/>
                <a:gd name="T29" fmla="*/ 55 h 68"/>
                <a:gd name="T30" fmla="*/ 20 w 93"/>
                <a:gd name="T31" fmla="*/ 55 h 68"/>
                <a:gd name="T32" fmla="*/ 16 w 93"/>
                <a:gd name="T33" fmla="*/ 54 h 68"/>
                <a:gd name="T34" fmla="*/ 12 w 93"/>
                <a:gd name="T35" fmla="*/ 44 h 68"/>
                <a:gd name="T36" fmla="*/ 7 w 93"/>
                <a:gd name="T37" fmla="*/ 30 h 68"/>
                <a:gd name="T38" fmla="*/ 2 w 93"/>
                <a:gd name="T39" fmla="*/ 18 h 68"/>
                <a:gd name="T40" fmla="*/ 6 w 93"/>
                <a:gd name="T41" fmla="*/ 14 h 68"/>
                <a:gd name="T42" fmla="*/ 16 w 93"/>
                <a:gd name="T43" fmla="*/ 19 h 68"/>
                <a:gd name="T44" fmla="*/ 25 w 93"/>
                <a:gd name="T45" fmla="*/ 23 h 68"/>
                <a:gd name="T46" fmla="*/ 39 w 93"/>
                <a:gd name="T47" fmla="*/ 21 h 68"/>
                <a:gd name="T48" fmla="*/ 54 w 93"/>
                <a:gd name="T49" fmla="*/ 19 h 68"/>
                <a:gd name="T50" fmla="*/ 64 w 93"/>
                <a:gd name="T51" fmla="*/ 18 h 68"/>
                <a:gd name="T52" fmla="*/ 75 w 93"/>
                <a:gd name="T53" fmla="*/ 16 h 68"/>
                <a:gd name="T54" fmla="*/ 83 w 93"/>
                <a:gd name="T55" fmla="*/ 9 h 68"/>
                <a:gd name="T56" fmla="*/ 87 w 93"/>
                <a:gd name="T57" fmla="*/ 3 h 68"/>
                <a:gd name="T58" fmla="*/ 88 w 93"/>
                <a:gd name="T59" fmla="*/ 1 h 68"/>
                <a:gd name="T60" fmla="*/ 90 w 93"/>
                <a:gd name="T61" fmla="*/ 1 h 68"/>
                <a:gd name="T62" fmla="*/ 92 w 93"/>
                <a:gd name="T63" fmla="*/ 1 h 68"/>
                <a:gd name="T64" fmla="*/ 92 w 93"/>
                <a:gd name="T65" fmla="*/ 1 h 68"/>
                <a:gd name="T66" fmla="*/ 92 w 93"/>
                <a:gd name="T67" fmla="*/ 3 h 68"/>
                <a:gd name="T68" fmla="*/ 93 w 93"/>
                <a:gd name="T69" fmla="*/ 4 h 68"/>
                <a:gd name="T70" fmla="*/ 93 w 93"/>
                <a:gd name="T7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3" h="68">
                  <a:moveTo>
                    <a:pt x="93" y="6"/>
                  </a:moveTo>
                  <a:lnTo>
                    <a:pt x="90" y="11"/>
                  </a:lnTo>
                  <a:lnTo>
                    <a:pt x="88" y="15"/>
                  </a:lnTo>
                  <a:lnTo>
                    <a:pt x="85" y="18"/>
                  </a:lnTo>
                  <a:lnTo>
                    <a:pt x="82" y="20"/>
                  </a:lnTo>
                  <a:lnTo>
                    <a:pt x="79" y="23"/>
                  </a:lnTo>
                  <a:lnTo>
                    <a:pt x="77" y="25"/>
                  </a:lnTo>
                  <a:lnTo>
                    <a:pt x="74" y="28"/>
                  </a:lnTo>
                  <a:lnTo>
                    <a:pt x="70" y="30"/>
                  </a:lnTo>
                  <a:lnTo>
                    <a:pt x="68" y="37"/>
                  </a:lnTo>
                  <a:lnTo>
                    <a:pt x="67" y="43"/>
                  </a:lnTo>
                  <a:lnTo>
                    <a:pt x="64" y="50"/>
                  </a:lnTo>
                  <a:lnTo>
                    <a:pt x="61" y="57"/>
                  </a:lnTo>
                  <a:lnTo>
                    <a:pt x="58" y="62"/>
                  </a:lnTo>
                  <a:lnTo>
                    <a:pt x="53" y="66"/>
                  </a:lnTo>
                  <a:lnTo>
                    <a:pt x="4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0" y="62"/>
                  </a:lnTo>
                  <a:lnTo>
                    <a:pt x="41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22" y="55"/>
                  </a:lnTo>
                  <a:lnTo>
                    <a:pt x="20" y="55"/>
                  </a:lnTo>
                  <a:lnTo>
                    <a:pt x="17" y="55"/>
                  </a:lnTo>
                  <a:lnTo>
                    <a:pt x="16" y="54"/>
                  </a:lnTo>
                  <a:lnTo>
                    <a:pt x="15" y="49"/>
                  </a:lnTo>
                  <a:lnTo>
                    <a:pt x="12" y="44"/>
                  </a:lnTo>
                  <a:lnTo>
                    <a:pt x="10" y="38"/>
                  </a:lnTo>
                  <a:lnTo>
                    <a:pt x="7" y="30"/>
                  </a:lnTo>
                  <a:lnTo>
                    <a:pt x="5" y="24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6" y="14"/>
                  </a:lnTo>
                  <a:lnTo>
                    <a:pt x="11" y="16"/>
                  </a:lnTo>
                  <a:lnTo>
                    <a:pt x="16" y="19"/>
                  </a:lnTo>
                  <a:lnTo>
                    <a:pt x="20" y="20"/>
                  </a:lnTo>
                  <a:lnTo>
                    <a:pt x="25" y="23"/>
                  </a:lnTo>
                  <a:lnTo>
                    <a:pt x="31" y="23"/>
                  </a:lnTo>
                  <a:lnTo>
                    <a:pt x="39" y="21"/>
                  </a:lnTo>
                  <a:lnTo>
                    <a:pt x="48" y="18"/>
                  </a:lnTo>
                  <a:lnTo>
                    <a:pt x="54" y="19"/>
                  </a:lnTo>
                  <a:lnTo>
                    <a:pt x="59" y="19"/>
                  </a:lnTo>
                  <a:lnTo>
                    <a:pt x="64" y="18"/>
                  </a:lnTo>
                  <a:lnTo>
                    <a:pt x="70" y="18"/>
                  </a:lnTo>
                  <a:lnTo>
                    <a:pt x="75" y="16"/>
                  </a:lnTo>
                  <a:lnTo>
                    <a:pt x="79" y="13"/>
                  </a:lnTo>
                  <a:lnTo>
                    <a:pt x="83" y="9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2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3"/>
                  </a:lnTo>
                  <a:lnTo>
                    <a:pt x="92" y="4"/>
                  </a:lnTo>
                  <a:lnTo>
                    <a:pt x="93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1" name="Freeform 69">
              <a:extLst>
                <a:ext uri="{FF2B5EF4-FFF2-40B4-BE49-F238E27FC236}">
                  <a16:creationId xmlns:a16="http://schemas.microsoft.com/office/drawing/2014/main" id="{810C606A-8ACC-4C4F-8A76-52EA86D1E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546"/>
              <a:ext cx="5" cy="7"/>
            </a:xfrm>
            <a:custGeom>
              <a:avLst/>
              <a:gdLst>
                <a:gd name="T0" fmla="*/ 5 w 5"/>
                <a:gd name="T1" fmla="*/ 5 h 7"/>
                <a:gd name="T2" fmla="*/ 4 w 5"/>
                <a:gd name="T3" fmla="*/ 5 h 7"/>
                <a:gd name="T4" fmla="*/ 4 w 5"/>
                <a:gd name="T5" fmla="*/ 5 h 7"/>
                <a:gd name="T6" fmla="*/ 2 w 5"/>
                <a:gd name="T7" fmla="*/ 6 h 7"/>
                <a:gd name="T8" fmla="*/ 2 w 5"/>
                <a:gd name="T9" fmla="*/ 6 h 7"/>
                <a:gd name="T10" fmla="*/ 1 w 5"/>
                <a:gd name="T11" fmla="*/ 6 h 7"/>
                <a:gd name="T12" fmla="*/ 1 w 5"/>
                <a:gd name="T13" fmla="*/ 6 h 7"/>
                <a:gd name="T14" fmla="*/ 1 w 5"/>
                <a:gd name="T15" fmla="*/ 7 h 7"/>
                <a:gd name="T16" fmla="*/ 0 w 5"/>
                <a:gd name="T17" fmla="*/ 7 h 7"/>
                <a:gd name="T18" fmla="*/ 0 w 5"/>
                <a:gd name="T19" fmla="*/ 5 h 7"/>
                <a:gd name="T20" fmla="*/ 1 w 5"/>
                <a:gd name="T21" fmla="*/ 3 h 7"/>
                <a:gd name="T22" fmla="*/ 1 w 5"/>
                <a:gd name="T23" fmla="*/ 3 h 7"/>
                <a:gd name="T24" fmla="*/ 1 w 5"/>
                <a:gd name="T25" fmla="*/ 2 h 7"/>
                <a:gd name="T26" fmla="*/ 1 w 5"/>
                <a:gd name="T27" fmla="*/ 2 h 7"/>
                <a:gd name="T28" fmla="*/ 2 w 5"/>
                <a:gd name="T29" fmla="*/ 1 h 7"/>
                <a:gd name="T30" fmla="*/ 2 w 5"/>
                <a:gd name="T31" fmla="*/ 0 h 7"/>
                <a:gd name="T32" fmla="*/ 4 w 5"/>
                <a:gd name="T33" fmla="*/ 0 h 7"/>
                <a:gd name="T34" fmla="*/ 4 w 5"/>
                <a:gd name="T35" fmla="*/ 0 h 7"/>
                <a:gd name="T36" fmla="*/ 4 w 5"/>
                <a:gd name="T37" fmla="*/ 1 h 7"/>
                <a:gd name="T38" fmla="*/ 4 w 5"/>
                <a:gd name="T39" fmla="*/ 1 h 7"/>
                <a:gd name="T40" fmla="*/ 4 w 5"/>
                <a:gd name="T41" fmla="*/ 2 h 7"/>
                <a:gd name="T42" fmla="*/ 4 w 5"/>
                <a:gd name="T43" fmla="*/ 2 h 7"/>
                <a:gd name="T44" fmla="*/ 4 w 5"/>
                <a:gd name="T45" fmla="*/ 3 h 7"/>
                <a:gd name="T46" fmla="*/ 5 w 5"/>
                <a:gd name="T47" fmla="*/ 3 h 7"/>
                <a:gd name="T48" fmla="*/ 5 w 5"/>
                <a:gd name="T4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" h="7">
                  <a:moveTo>
                    <a:pt x="5" y="5"/>
                  </a:moveTo>
                  <a:lnTo>
                    <a:pt x="4" y="5"/>
                  </a:lnTo>
                  <a:lnTo>
                    <a:pt x="4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2" name="Freeform 70">
              <a:extLst>
                <a:ext uri="{FF2B5EF4-FFF2-40B4-BE49-F238E27FC236}">
                  <a16:creationId xmlns:a16="http://schemas.microsoft.com/office/drawing/2014/main" id="{9D5AABB4-8C34-46CD-8600-FE5E781F8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1775"/>
              <a:ext cx="256" cy="101"/>
            </a:xfrm>
            <a:custGeom>
              <a:avLst/>
              <a:gdLst>
                <a:gd name="T0" fmla="*/ 255 w 256"/>
                <a:gd name="T1" fmla="*/ 77 h 101"/>
                <a:gd name="T2" fmla="*/ 250 w 256"/>
                <a:gd name="T3" fmla="*/ 90 h 101"/>
                <a:gd name="T4" fmla="*/ 242 w 256"/>
                <a:gd name="T5" fmla="*/ 98 h 101"/>
                <a:gd name="T6" fmla="*/ 233 w 256"/>
                <a:gd name="T7" fmla="*/ 101 h 101"/>
                <a:gd name="T8" fmla="*/ 218 w 256"/>
                <a:gd name="T9" fmla="*/ 101 h 101"/>
                <a:gd name="T10" fmla="*/ 195 w 256"/>
                <a:gd name="T11" fmla="*/ 96 h 101"/>
                <a:gd name="T12" fmla="*/ 179 w 256"/>
                <a:gd name="T13" fmla="*/ 95 h 101"/>
                <a:gd name="T14" fmla="*/ 168 w 256"/>
                <a:gd name="T15" fmla="*/ 96 h 101"/>
                <a:gd name="T16" fmla="*/ 158 w 256"/>
                <a:gd name="T17" fmla="*/ 98 h 101"/>
                <a:gd name="T18" fmla="*/ 149 w 256"/>
                <a:gd name="T19" fmla="*/ 99 h 101"/>
                <a:gd name="T20" fmla="*/ 144 w 256"/>
                <a:gd name="T21" fmla="*/ 98 h 101"/>
                <a:gd name="T22" fmla="*/ 143 w 256"/>
                <a:gd name="T23" fmla="*/ 98 h 101"/>
                <a:gd name="T24" fmla="*/ 141 w 256"/>
                <a:gd name="T25" fmla="*/ 96 h 101"/>
                <a:gd name="T26" fmla="*/ 140 w 256"/>
                <a:gd name="T27" fmla="*/ 95 h 101"/>
                <a:gd name="T28" fmla="*/ 125 w 256"/>
                <a:gd name="T29" fmla="*/ 92 h 101"/>
                <a:gd name="T30" fmla="*/ 85 w 256"/>
                <a:gd name="T31" fmla="*/ 86 h 101"/>
                <a:gd name="T32" fmla="*/ 40 w 256"/>
                <a:gd name="T33" fmla="*/ 76 h 101"/>
                <a:gd name="T34" fmla="*/ 15 w 256"/>
                <a:gd name="T35" fmla="*/ 65 h 101"/>
                <a:gd name="T36" fmla="*/ 3 w 256"/>
                <a:gd name="T37" fmla="*/ 57 h 101"/>
                <a:gd name="T38" fmla="*/ 5 w 256"/>
                <a:gd name="T39" fmla="*/ 47 h 101"/>
                <a:gd name="T40" fmla="*/ 20 w 256"/>
                <a:gd name="T41" fmla="*/ 40 h 101"/>
                <a:gd name="T42" fmla="*/ 39 w 256"/>
                <a:gd name="T43" fmla="*/ 37 h 101"/>
                <a:gd name="T44" fmla="*/ 58 w 256"/>
                <a:gd name="T45" fmla="*/ 35 h 101"/>
                <a:gd name="T46" fmla="*/ 77 w 256"/>
                <a:gd name="T47" fmla="*/ 29 h 101"/>
                <a:gd name="T48" fmla="*/ 96 w 256"/>
                <a:gd name="T49" fmla="*/ 21 h 101"/>
                <a:gd name="T50" fmla="*/ 115 w 256"/>
                <a:gd name="T51" fmla="*/ 13 h 101"/>
                <a:gd name="T52" fmla="*/ 134 w 256"/>
                <a:gd name="T53" fmla="*/ 4 h 101"/>
                <a:gd name="T54" fmla="*/ 150 w 256"/>
                <a:gd name="T55" fmla="*/ 6 h 101"/>
                <a:gd name="T56" fmla="*/ 163 w 256"/>
                <a:gd name="T57" fmla="*/ 13 h 101"/>
                <a:gd name="T58" fmla="*/ 178 w 256"/>
                <a:gd name="T59" fmla="*/ 21 h 101"/>
                <a:gd name="T60" fmla="*/ 193 w 256"/>
                <a:gd name="T61" fmla="*/ 24 h 101"/>
                <a:gd name="T62" fmla="*/ 214 w 256"/>
                <a:gd name="T63" fmla="*/ 22 h 101"/>
                <a:gd name="T64" fmla="*/ 229 w 256"/>
                <a:gd name="T65" fmla="*/ 23 h 101"/>
                <a:gd name="T66" fmla="*/ 238 w 256"/>
                <a:gd name="T67" fmla="*/ 26 h 101"/>
                <a:gd name="T68" fmla="*/ 245 w 256"/>
                <a:gd name="T69" fmla="*/ 31 h 101"/>
                <a:gd name="T70" fmla="*/ 250 w 256"/>
                <a:gd name="T71" fmla="*/ 38 h 101"/>
                <a:gd name="T72" fmla="*/ 255 w 256"/>
                <a:gd name="T73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101">
                  <a:moveTo>
                    <a:pt x="256" y="70"/>
                  </a:moveTo>
                  <a:lnTo>
                    <a:pt x="255" y="77"/>
                  </a:lnTo>
                  <a:lnTo>
                    <a:pt x="252" y="84"/>
                  </a:lnTo>
                  <a:lnTo>
                    <a:pt x="250" y="90"/>
                  </a:lnTo>
                  <a:lnTo>
                    <a:pt x="246" y="94"/>
                  </a:lnTo>
                  <a:lnTo>
                    <a:pt x="242" y="98"/>
                  </a:lnTo>
                  <a:lnTo>
                    <a:pt x="238" y="100"/>
                  </a:lnTo>
                  <a:lnTo>
                    <a:pt x="233" y="101"/>
                  </a:lnTo>
                  <a:lnTo>
                    <a:pt x="228" y="101"/>
                  </a:lnTo>
                  <a:lnTo>
                    <a:pt x="218" y="101"/>
                  </a:lnTo>
                  <a:lnTo>
                    <a:pt x="207" y="99"/>
                  </a:lnTo>
                  <a:lnTo>
                    <a:pt x="195" y="96"/>
                  </a:lnTo>
                  <a:lnTo>
                    <a:pt x="184" y="94"/>
                  </a:lnTo>
                  <a:lnTo>
                    <a:pt x="179" y="95"/>
                  </a:lnTo>
                  <a:lnTo>
                    <a:pt x="174" y="96"/>
                  </a:lnTo>
                  <a:lnTo>
                    <a:pt x="168" y="96"/>
                  </a:lnTo>
                  <a:lnTo>
                    <a:pt x="163" y="98"/>
                  </a:lnTo>
                  <a:lnTo>
                    <a:pt x="158" y="98"/>
                  </a:lnTo>
                  <a:lnTo>
                    <a:pt x="154" y="99"/>
                  </a:lnTo>
                  <a:lnTo>
                    <a:pt x="149" y="99"/>
                  </a:lnTo>
                  <a:lnTo>
                    <a:pt x="144" y="99"/>
                  </a:lnTo>
                  <a:lnTo>
                    <a:pt x="144" y="98"/>
                  </a:lnTo>
                  <a:lnTo>
                    <a:pt x="143" y="98"/>
                  </a:lnTo>
                  <a:lnTo>
                    <a:pt x="143" y="98"/>
                  </a:lnTo>
                  <a:lnTo>
                    <a:pt x="141" y="96"/>
                  </a:lnTo>
                  <a:lnTo>
                    <a:pt x="141" y="96"/>
                  </a:lnTo>
                  <a:lnTo>
                    <a:pt x="140" y="95"/>
                  </a:lnTo>
                  <a:lnTo>
                    <a:pt x="140" y="95"/>
                  </a:lnTo>
                  <a:lnTo>
                    <a:pt x="139" y="94"/>
                  </a:lnTo>
                  <a:lnTo>
                    <a:pt x="125" y="92"/>
                  </a:lnTo>
                  <a:lnTo>
                    <a:pt x="106" y="90"/>
                  </a:lnTo>
                  <a:lnTo>
                    <a:pt x="85" y="86"/>
                  </a:lnTo>
                  <a:lnTo>
                    <a:pt x="62" y="81"/>
                  </a:lnTo>
                  <a:lnTo>
                    <a:pt x="40" y="76"/>
                  </a:lnTo>
                  <a:lnTo>
                    <a:pt x="23" y="69"/>
                  </a:lnTo>
                  <a:lnTo>
                    <a:pt x="15" y="65"/>
                  </a:lnTo>
                  <a:lnTo>
                    <a:pt x="8" y="61"/>
                  </a:lnTo>
                  <a:lnTo>
                    <a:pt x="3" y="57"/>
                  </a:lnTo>
                  <a:lnTo>
                    <a:pt x="0" y="52"/>
                  </a:lnTo>
                  <a:lnTo>
                    <a:pt x="5" y="47"/>
                  </a:lnTo>
                  <a:lnTo>
                    <a:pt x="13" y="43"/>
                  </a:lnTo>
                  <a:lnTo>
                    <a:pt x="20" y="40"/>
                  </a:lnTo>
                  <a:lnTo>
                    <a:pt x="29" y="38"/>
                  </a:lnTo>
                  <a:lnTo>
                    <a:pt x="39" y="37"/>
                  </a:lnTo>
                  <a:lnTo>
                    <a:pt x="48" y="36"/>
                  </a:lnTo>
                  <a:lnTo>
                    <a:pt x="58" y="35"/>
                  </a:lnTo>
                  <a:lnTo>
                    <a:pt x="67" y="33"/>
                  </a:lnTo>
                  <a:lnTo>
                    <a:pt x="77" y="29"/>
                  </a:lnTo>
                  <a:lnTo>
                    <a:pt x="86" y="24"/>
                  </a:lnTo>
                  <a:lnTo>
                    <a:pt x="96" y="21"/>
                  </a:lnTo>
                  <a:lnTo>
                    <a:pt x="105" y="17"/>
                  </a:lnTo>
                  <a:lnTo>
                    <a:pt x="115" y="13"/>
                  </a:lnTo>
                  <a:lnTo>
                    <a:pt x="124" y="8"/>
                  </a:lnTo>
                  <a:lnTo>
                    <a:pt x="134" y="4"/>
                  </a:lnTo>
                  <a:lnTo>
                    <a:pt x="143" y="0"/>
                  </a:lnTo>
                  <a:lnTo>
                    <a:pt x="150" y="6"/>
                  </a:lnTo>
                  <a:lnTo>
                    <a:pt x="156" y="9"/>
                  </a:lnTo>
                  <a:lnTo>
                    <a:pt x="163" y="13"/>
                  </a:lnTo>
                  <a:lnTo>
                    <a:pt x="170" y="17"/>
                  </a:lnTo>
                  <a:lnTo>
                    <a:pt x="178" y="21"/>
                  </a:lnTo>
                  <a:lnTo>
                    <a:pt x="185" y="22"/>
                  </a:lnTo>
                  <a:lnTo>
                    <a:pt x="193" y="24"/>
                  </a:lnTo>
                  <a:lnTo>
                    <a:pt x="202" y="24"/>
                  </a:lnTo>
                  <a:lnTo>
                    <a:pt x="214" y="22"/>
                  </a:lnTo>
                  <a:lnTo>
                    <a:pt x="224" y="22"/>
                  </a:lnTo>
                  <a:lnTo>
                    <a:pt x="229" y="23"/>
                  </a:lnTo>
                  <a:lnTo>
                    <a:pt x="233" y="24"/>
                  </a:lnTo>
                  <a:lnTo>
                    <a:pt x="238" y="26"/>
                  </a:lnTo>
                  <a:lnTo>
                    <a:pt x="241" y="28"/>
                  </a:lnTo>
                  <a:lnTo>
                    <a:pt x="245" y="31"/>
                  </a:lnTo>
                  <a:lnTo>
                    <a:pt x="247" y="35"/>
                  </a:lnTo>
                  <a:lnTo>
                    <a:pt x="250" y="38"/>
                  </a:lnTo>
                  <a:lnTo>
                    <a:pt x="252" y="43"/>
                  </a:lnTo>
                  <a:lnTo>
                    <a:pt x="255" y="55"/>
                  </a:lnTo>
                  <a:lnTo>
                    <a:pt x="256" y="7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3" name="Freeform 71">
              <a:extLst>
                <a:ext uri="{FF2B5EF4-FFF2-40B4-BE49-F238E27FC236}">
                  <a16:creationId xmlns:a16="http://schemas.microsoft.com/office/drawing/2014/main" id="{4DE2144F-711F-4E7E-B19F-0FD328E0C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529"/>
              <a:ext cx="44" cy="47"/>
            </a:xfrm>
            <a:custGeom>
              <a:avLst/>
              <a:gdLst>
                <a:gd name="T0" fmla="*/ 44 w 44"/>
                <a:gd name="T1" fmla="*/ 18 h 47"/>
                <a:gd name="T2" fmla="*/ 40 w 44"/>
                <a:gd name="T3" fmla="*/ 24 h 47"/>
                <a:gd name="T4" fmla="*/ 36 w 44"/>
                <a:gd name="T5" fmla="*/ 29 h 47"/>
                <a:gd name="T6" fmla="*/ 32 w 44"/>
                <a:gd name="T7" fmla="*/ 33 h 47"/>
                <a:gd name="T8" fmla="*/ 27 w 44"/>
                <a:gd name="T9" fmla="*/ 37 h 47"/>
                <a:gd name="T10" fmla="*/ 23 w 44"/>
                <a:gd name="T11" fmla="*/ 39 h 47"/>
                <a:gd name="T12" fmla="*/ 20 w 44"/>
                <a:gd name="T13" fmla="*/ 41 h 47"/>
                <a:gd name="T14" fmla="*/ 16 w 44"/>
                <a:gd name="T15" fmla="*/ 44 h 47"/>
                <a:gd name="T16" fmla="*/ 12 w 44"/>
                <a:gd name="T17" fmla="*/ 47 h 47"/>
                <a:gd name="T18" fmla="*/ 12 w 44"/>
                <a:gd name="T19" fmla="*/ 47 h 47"/>
                <a:gd name="T20" fmla="*/ 11 w 44"/>
                <a:gd name="T21" fmla="*/ 47 h 47"/>
                <a:gd name="T22" fmla="*/ 10 w 44"/>
                <a:gd name="T23" fmla="*/ 47 h 47"/>
                <a:gd name="T24" fmla="*/ 8 w 44"/>
                <a:gd name="T25" fmla="*/ 47 h 47"/>
                <a:gd name="T26" fmla="*/ 7 w 44"/>
                <a:gd name="T27" fmla="*/ 47 h 47"/>
                <a:gd name="T28" fmla="*/ 7 w 44"/>
                <a:gd name="T29" fmla="*/ 47 h 47"/>
                <a:gd name="T30" fmla="*/ 6 w 44"/>
                <a:gd name="T31" fmla="*/ 47 h 47"/>
                <a:gd name="T32" fmla="*/ 5 w 44"/>
                <a:gd name="T33" fmla="*/ 47 h 47"/>
                <a:gd name="T34" fmla="*/ 2 w 44"/>
                <a:gd name="T35" fmla="*/ 42 h 47"/>
                <a:gd name="T36" fmla="*/ 0 w 44"/>
                <a:gd name="T37" fmla="*/ 33 h 47"/>
                <a:gd name="T38" fmla="*/ 0 w 44"/>
                <a:gd name="T39" fmla="*/ 24 h 47"/>
                <a:gd name="T40" fmla="*/ 0 w 44"/>
                <a:gd name="T41" fmla="*/ 14 h 47"/>
                <a:gd name="T42" fmla="*/ 1 w 44"/>
                <a:gd name="T43" fmla="*/ 10 h 47"/>
                <a:gd name="T44" fmla="*/ 2 w 44"/>
                <a:gd name="T45" fmla="*/ 7 h 47"/>
                <a:gd name="T46" fmla="*/ 3 w 44"/>
                <a:gd name="T47" fmla="*/ 3 h 47"/>
                <a:gd name="T48" fmla="*/ 6 w 44"/>
                <a:gd name="T49" fmla="*/ 2 h 47"/>
                <a:gd name="T50" fmla="*/ 10 w 44"/>
                <a:gd name="T51" fmla="*/ 0 h 47"/>
                <a:gd name="T52" fmla="*/ 13 w 44"/>
                <a:gd name="T53" fmla="*/ 0 h 47"/>
                <a:gd name="T54" fmla="*/ 18 w 44"/>
                <a:gd name="T55" fmla="*/ 0 h 47"/>
                <a:gd name="T56" fmla="*/ 23 w 44"/>
                <a:gd name="T57" fmla="*/ 4 h 47"/>
                <a:gd name="T58" fmla="*/ 27 w 44"/>
                <a:gd name="T59" fmla="*/ 4 h 47"/>
                <a:gd name="T60" fmla="*/ 31 w 44"/>
                <a:gd name="T61" fmla="*/ 4 h 47"/>
                <a:gd name="T62" fmla="*/ 35 w 44"/>
                <a:gd name="T63" fmla="*/ 5 h 47"/>
                <a:gd name="T64" fmla="*/ 37 w 44"/>
                <a:gd name="T65" fmla="*/ 7 h 47"/>
                <a:gd name="T66" fmla="*/ 40 w 44"/>
                <a:gd name="T67" fmla="*/ 8 h 47"/>
                <a:gd name="T68" fmla="*/ 41 w 44"/>
                <a:gd name="T69" fmla="*/ 10 h 47"/>
                <a:gd name="T70" fmla="*/ 42 w 44"/>
                <a:gd name="T71" fmla="*/ 13 h 47"/>
                <a:gd name="T72" fmla="*/ 44 w 44"/>
                <a:gd name="T73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" h="47">
                  <a:moveTo>
                    <a:pt x="44" y="18"/>
                  </a:moveTo>
                  <a:lnTo>
                    <a:pt x="40" y="24"/>
                  </a:lnTo>
                  <a:lnTo>
                    <a:pt x="36" y="29"/>
                  </a:lnTo>
                  <a:lnTo>
                    <a:pt x="32" y="33"/>
                  </a:lnTo>
                  <a:lnTo>
                    <a:pt x="27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4"/>
                  </a:lnTo>
                  <a:lnTo>
                    <a:pt x="12" y="47"/>
                  </a:lnTo>
                  <a:lnTo>
                    <a:pt x="12" y="47"/>
                  </a:lnTo>
                  <a:lnTo>
                    <a:pt x="11" y="47"/>
                  </a:lnTo>
                  <a:lnTo>
                    <a:pt x="10" y="47"/>
                  </a:lnTo>
                  <a:lnTo>
                    <a:pt x="8" y="47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5" y="47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3" y="4"/>
                  </a:lnTo>
                  <a:lnTo>
                    <a:pt x="27" y="4"/>
                  </a:lnTo>
                  <a:lnTo>
                    <a:pt x="31" y="4"/>
                  </a:lnTo>
                  <a:lnTo>
                    <a:pt x="35" y="5"/>
                  </a:lnTo>
                  <a:lnTo>
                    <a:pt x="37" y="7"/>
                  </a:lnTo>
                  <a:lnTo>
                    <a:pt x="40" y="8"/>
                  </a:lnTo>
                  <a:lnTo>
                    <a:pt x="41" y="10"/>
                  </a:lnTo>
                  <a:lnTo>
                    <a:pt x="42" y="13"/>
                  </a:lnTo>
                  <a:lnTo>
                    <a:pt x="44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4" name="Freeform 72">
              <a:extLst>
                <a:ext uri="{FF2B5EF4-FFF2-40B4-BE49-F238E27FC236}">
                  <a16:creationId xmlns:a16="http://schemas.microsoft.com/office/drawing/2014/main" id="{118775F1-44ED-4C55-8BEF-4C0E0714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1" y="585"/>
              <a:ext cx="55" cy="146"/>
            </a:xfrm>
            <a:custGeom>
              <a:avLst/>
              <a:gdLst>
                <a:gd name="T0" fmla="*/ 55 w 55"/>
                <a:gd name="T1" fmla="*/ 96 h 146"/>
                <a:gd name="T2" fmla="*/ 51 w 55"/>
                <a:gd name="T3" fmla="*/ 103 h 146"/>
                <a:gd name="T4" fmla="*/ 48 w 55"/>
                <a:gd name="T5" fmla="*/ 111 h 146"/>
                <a:gd name="T6" fmla="*/ 42 w 55"/>
                <a:gd name="T7" fmla="*/ 117 h 146"/>
                <a:gd name="T8" fmla="*/ 36 w 55"/>
                <a:gd name="T9" fmla="*/ 123 h 146"/>
                <a:gd name="T10" fmla="*/ 31 w 55"/>
                <a:gd name="T11" fmla="*/ 128 h 146"/>
                <a:gd name="T12" fmla="*/ 25 w 55"/>
                <a:gd name="T13" fmla="*/ 135 h 146"/>
                <a:gd name="T14" fmla="*/ 20 w 55"/>
                <a:gd name="T15" fmla="*/ 140 h 146"/>
                <a:gd name="T16" fmla="*/ 14 w 55"/>
                <a:gd name="T17" fmla="*/ 146 h 146"/>
                <a:gd name="T18" fmla="*/ 14 w 55"/>
                <a:gd name="T19" fmla="*/ 145 h 146"/>
                <a:gd name="T20" fmla="*/ 14 w 55"/>
                <a:gd name="T21" fmla="*/ 145 h 146"/>
                <a:gd name="T22" fmla="*/ 12 w 55"/>
                <a:gd name="T23" fmla="*/ 145 h 146"/>
                <a:gd name="T24" fmla="*/ 12 w 55"/>
                <a:gd name="T25" fmla="*/ 145 h 146"/>
                <a:gd name="T26" fmla="*/ 11 w 55"/>
                <a:gd name="T27" fmla="*/ 145 h 146"/>
                <a:gd name="T28" fmla="*/ 11 w 55"/>
                <a:gd name="T29" fmla="*/ 143 h 146"/>
                <a:gd name="T30" fmla="*/ 10 w 55"/>
                <a:gd name="T31" fmla="*/ 143 h 146"/>
                <a:gd name="T32" fmla="*/ 10 w 55"/>
                <a:gd name="T33" fmla="*/ 143 h 146"/>
                <a:gd name="T34" fmla="*/ 6 w 55"/>
                <a:gd name="T35" fmla="*/ 123 h 146"/>
                <a:gd name="T36" fmla="*/ 3 w 55"/>
                <a:gd name="T37" fmla="*/ 103 h 146"/>
                <a:gd name="T38" fmla="*/ 1 w 55"/>
                <a:gd name="T39" fmla="*/ 85 h 146"/>
                <a:gd name="T40" fmla="*/ 0 w 55"/>
                <a:gd name="T41" fmla="*/ 68 h 146"/>
                <a:gd name="T42" fmla="*/ 1 w 55"/>
                <a:gd name="T43" fmla="*/ 60 h 146"/>
                <a:gd name="T44" fmla="*/ 1 w 55"/>
                <a:gd name="T45" fmla="*/ 51 h 146"/>
                <a:gd name="T46" fmla="*/ 3 w 55"/>
                <a:gd name="T47" fmla="*/ 43 h 146"/>
                <a:gd name="T48" fmla="*/ 6 w 55"/>
                <a:gd name="T49" fmla="*/ 34 h 146"/>
                <a:gd name="T50" fmla="*/ 10 w 55"/>
                <a:gd name="T51" fmla="*/ 26 h 146"/>
                <a:gd name="T52" fmla="*/ 15 w 55"/>
                <a:gd name="T53" fmla="*/ 17 h 146"/>
                <a:gd name="T54" fmla="*/ 21 w 55"/>
                <a:gd name="T55" fmla="*/ 9 h 146"/>
                <a:gd name="T56" fmla="*/ 27 w 55"/>
                <a:gd name="T57" fmla="*/ 0 h 146"/>
                <a:gd name="T58" fmla="*/ 30 w 55"/>
                <a:gd name="T59" fmla="*/ 4 h 146"/>
                <a:gd name="T60" fmla="*/ 34 w 55"/>
                <a:gd name="T61" fmla="*/ 15 h 146"/>
                <a:gd name="T62" fmla="*/ 39 w 55"/>
                <a:gd name="T63" fmla="*/ 29 h 146"/>
                <a:gd name="T64" fmla="*/ 42 w 55"/>
                <a:gd name="T65" fmla="*/ 45 h 146"/>
                <a:gd name="T66" fmla="*/ 48 w 55"/>
                <a:gd name="T67" fmla="*/ 62 h 146"/>
                <a:gd name="T68" fmla="*/ 51 w 55"/>
                <a:gd name="T69" fmla="*/ 77 h 146"/>
                <a:gd name="T70" fmla="*/ 54 w 55"/>
                <a:gd name="T71" fmla="*/ 88 h 146"/>
                <a:gd name="T72" fmla="*/ 55 w 55"/>
                <a:gd name="T73" fmla="*/ 9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" h="146">
                  <a:moveTo>
                    <a:pt x="55" y="96"/>
                  </a:moveTo>
                  <a:lnTo>
                    <a:pt x="51" y="103"/>
                  </a:lnTo>
                  <a:lnTo>
                    <a:pt x="48" y="111"/>
                  </a:lnTo>
                  <a:lnTo>
                    <a:pt x="42" y="117"/>
                  </a:lnTo>
                  <a:lnTo>
                    <a:pt x="36" y="123"/>
                  </a:lnTo>
                  <a:lnTo>
                    <a:pt x="31" y="128"/>
                  </a:lnTo>
                  <a:lnTo>
                    <a:pt x="25" y="135"/>
                  </a:lnTo>
                  <a:lnTo>
                    <a:pt x="20" y="140"/>
                  </a:lnTo>
                  <a:lnTo>
                    <a:pt x="14" y="146"/>
                  </a:lnTo>
                  <a:lnTo>
                    <a:pt x="14" y="145"/>
                  </a:lnTo>
                  <a:lnTo>
                    <a:pt x="14" y="145"/>
                  </a:lnTo>
                  <a:lnTo>
                    <a:pt x="12" y="145"/>
                  </a:lnTo>
                  <a:lnTo>
                    <a:pt x="12" y="145"/>
                  </a:lnTo>
                  <a:lnTo>
                    <a:pt x="11" y="145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43"/>
                  </a:lnTo>
                  <a:lnTo>
                    <a:pt x="6" y="123"/>
                  </a:lnTo>
                  <a:lnTo>
                    <a:pt x="3" y="103"/>
                  </a:lnTo>
                  <a:lnTo>
                    <a:pt x="1" y="85"/>
                  </a:lnTo>
                  <a:lnTo>
                    <a:pt x="0" y="68"/>
                  </a:lnTo>
                  <a:lnTo>
                    <a:pt x="1" y="60"/>
                  </a:lnTo>
                  <a:lnTo>
                    <a:pt x="1" y="51"/>
                  </a:lnTo>
                  <a:lnTo>
                    <a:pt x="3" y="43"/>
                  </a:lnTo>
                  <a:lnTo>
                    <a:pt x="6" y="34"/>
                  </a:lnTo>
                  <a:lnTo>
                    <a:pt x="10" y="26"/>
                  </a:lnTo>
                  <a:lnTo>
                    <a:pt x="15" y="17"/>
                  </a:lnTo>
                  <a:lnTo>
                    <a:pt x="21" y="9"/>
                  </a:lnTo>
                  <a:lnTo>
                    <a:pt x="27" y="0"/>
                  </a:lnTo>
                  <a:lnTo>
                    <a:pt x="30" y="4"/>
                  </a:lnTo>
                  <a:lnTo>
                    <a:pt x="34" y="15"/>
                  </a:lnTo>
                  <a:lnTo>
                    <a:pt x="39" y="29"/>
                  </a:lnTo>
                  <a:lnTo>
                    <a:pt x="42" y="45"/>
                  </a:lnTo>
                  <a:lnTo>
                    <a:pt x="48" y="62"/>
                  </a:lnTo>
                  <a:lnTo>
                    <a:pt x="51" y="77"/>
                  </a:lnTo>
                  <a:lnTo>
                    <a:pt x="54" y="88"/>
                  </a:lnTo>
                  <a:lnTo>
                    <a:pt x="55" y="9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5" name="Freeform 73">
              <a:extLst>
                <a:ext uri="{FF2B5EF4-FFF2-40B4-BE49-F238E27FC236}">
                  <a16:creationId xmlns:a16="http://schemas.microsoft.com/office/drawing/2014/main" id="{0E36BF4C-1F04-448A-9CBF-5A03F66B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463"/>
              <a:ext cx="115" cy="328"/>
            </a:xfrm>
            <a:custGeom>
              <a:avLst/>
              <a:gdLst>
                <a:gd name="T0" fmla="*/ 115 w 115"/>
                <a:gd name="T1" fmla="*/ 184 h 328"/>
                <a:gd name="T2" fmla="*/ 111 w 115"/>
                <a:gd name="T3" fmla="*/ 203 h 328"/>
                <a:gd name="T4" fmla="*/ 107 w 115"/>
                <a:gd name="T5" fmla="*/ 221 h 328"/>
                <a:gd name="T6" fmla="*/ 101 w 115"/>
                <a:gd name="T7" fmla="*/ 237 h 328"/>
                <a:gd name="T8" fmla="*/ 96 w 115"/>
                <a:gd name="T9" fmla="*/ 253 h 328"/>
                <a:gd name="T10" fmla="*/ 90 w 115"/>
                <a:gd name="T11" fmla="*/ 270 h 328"/>
                <a:gd name="T12" fmla="*/ 85 w 115"/>
                <a:gd name="T13" fmla="*/ 287 h 328"/>
                <a:gd name="T14" fmla="*/ 81 w 115"/>
                <a:gd name="T15" fmla="*/ 305 h 328"/>
                <a:gd name="T16" fmla="*/ 78 w 115"/>
                <a:gd name="T17" fmla="*/ 323 h 328"/>
                <a:gd name="T18" fmla="*/ 72 w 115"/>
                <a:gd name="T19" fmla="*/ 325 h 328"/>
                <a:gd name="T20" fmla="*/ 67 w 115"/>
                <a:gd name="T21" fmla="*/ 328 h 328"/>
                <a:gd name="T22" fmla="*/ 62 w 115"/>
                <a:gd name="T23" fmla="*/ 328 h 328"/>
                <a:gd name="T24" fmla="*/ 57 w 115"/>
                <a:gd name="T25" fmla="*/ 328 h 328"/>
                <a:gd name="T26" fmla="*/ 53 w 115"/>
                <a:gd name="T27" fmla="*/ 328 h 328"/>
                <a:gd name="T28" fmla="*/ 48 w 115"/>
                <a:gd name="T29" fmla="*/ 326 h 328"/>
                <a:gd name="T30" fmla="*/ 44 w 115"/>
                <a:gd name="T31" fmla="*/ 324 h 328"/>
                <a:gd name="T32" fmla="*/ 42 w 115"/>
                <a:gd name="T33" fmla="*/ 321 h 328"/>
                <a:gd name="T34" fmla="*/ 35 w 115"/>
                <a:gd name="T35" fmla="*/ 314 h 328"/>
                <a:gd name="T36" fmla="*/ 30 w 115"/>
                <a:gd name="T37" fmla="*/ 305 h 328"/>
                <a:gd name="T38" fmla="*/ 27 w 115"/>
                <a:gd name="T39" fmla="*/ 295 h 328"/>
                <a:gd name="T40" fmla="*/ 24 w 115"/>
                <a:gd name="T41" fmla="*/ 284 h 328"/>
                <a:gd name="T42" fmla="*/ 20 w 115"/>
                <a:gd name="T43" fmla="*/ 258 h 328"/>
                <a:gd name="T44" fmla="*/ 18 w 115"/>
                <a:gd name="T45" fmla="*/ 233 h 328"/>
                <a:gd name="T46" fmla="*/ 17 w 115"/>
                <a:gd name="T47" fmla="*/ 212 h 328"/>
                <a:gd name="T48" fmla="*/ 17 w 115"/>
                <a:gd name="T49" fmla="*/ 197 h 328"/>
                <a:gd name="T50" fmla="*/ 14 w 115"/>
                <a:gd name="T51" fmla="*/ 178 h 328"/>
                <a:gd name="T52" fmla="*/ 12 w 115"/>
                <a:gd name="T53" fmla="*/ 154 h 328"/>
                <a:gd name="T54" fmla="*/ 8 w 115"/>
                <a:gd name="T55" fmla="*/ 129 h 328"/>
                <a:gd name="T56" fmla="*/ 5 w 115"/>
                <a:gd name="T57" fmla="*/ 101 h 328"/>
                <a:gd name="T58" fmla="*/ 3 w 115"/>
                <a:gd name="T59" fmla="*/ 73 h 328"/>
                <a:gd name="T60" fmla="*/ 0 w 115"/>
                <a:gd name="T61" fmla="*/ 47 h 328"/>
                <a:gd name="T62" fmla="*/ 0 w 115"/>
                <a:gd name="T63" fmla="*/ 21 h 328"/>
                <a:gd name="T64" fmla="*/ 1 w 115"/>
                <a:gd name="T65" fmla="*/ 0 h 328"/>
                <a:gd name="T66" fmla="*/ 12 w 115"/>
                <a:gd name="T67" fmla="*/ 0 h 328"/>
                <a:gd name="T68" fmla="*/ 22 w 115"/>
                <a:gd name="T69" fmla="*/ 0 h 328"/>
                <a:gd name="T70" fmla="*/ 30 w 115"/>
                <a:gd name="T71" fmla="*/ 0 h 328"/>
                <a:gd name="T72" fmla="*/ 41 w 115"/>
                <a:gd name="T73" fmla="*/ 0 h 328"/>
                <a:gd name="T74" fmla="*/ 51 w 115"/>
                <a:gd name="T75" fmla="*/ 0 h 328"/>
                <a:gd name="T76" fmla="*/ 59 w 115"/>
                <a:gd name="T77" fmla="*/ 0 h 328"/>
                <a:gd name="T78" fmla="*/ 69 w 115"/>
                <a:gd name="T79" fmla="*/ 0 h 328"/>
                <a:gd name="T80" fmla="*/ 80 w 115"/>
                <a:gd name="T81" fmla="*/ 0 h 328"/>
                <a:gd name="T82" fmla="*/ 85 w 115"/>
                <a:gd name="T83" fmla="*/ 24 h 328"/>
                <a:gd name="T84" fmla="*/ 90 w 115"/>
                <a:gd name="T85" fmla="*/ 48 h 328"/>
                <a:gd name="T86" fmla="*/ 95 w 115"/>
                <a:gd name="T87" fmla="*/ 69 h 328"/>
                <a:gd name="T88" fmla="*/ 101 w 115"/>
                <a:gd name="T89" fmla="*/ 91 h 328"/>
                <a:gd name="T90" fmla="*/ 105 w 115"/>
                <a:gd name="T91" fmla="*/ 113 h 328"/>
                <a:gd name="T92" fmla="*/ 110 w 115"/>
                <a:gd name="T93" fmla="*/ 135 h 328"/>
                <a:gd name="T94" fmla="*/ 112 w 115"/>
                <a:gd name="T95" fmla="*/ 159 h 328"/>
                <a:gd name="T96" fmla="*/ 115 w 115"/>
                <a:gd name="T97" fmla="*/ 18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5" h="328">
                  <a:moveTo>
                    <a:pt x="115" y="184"/>
                  </a:moveTo>
                  <a:lnTo>
                    <a:pt x="111" y="203"/>
                  </a:lnTo>
                  <a:lnTo>
                    <a:pt x="107" y="221"/>
                  </a:lnTo>
                  <a:lnTo>
                    <a:pt x="101" y="237"/>
                  </a:lnTo>
                  <a:lnTo>
                    <a:pt x="96" y="253"/>
                  </a:lnTo>
                  <a:lnTo>
                    <a:pt x="90" y="270"/>
                  </a:lnTo>
                  <a:lnTo>
                    <a:pt x="85" y="287"/>
                  </a:lnTo>
                  <a:lnTo>
                    <a:pt x="81" y="305"/>
                  </a:lnTo>
                  <a:lnTo>
                    <a:pt x="78" y="323"/>
                  </a:lnTo>
                  <a:lnTo>
                    <a:pt x="72" y="325"/>
                  </a:lnTo>
                  <a:lnTo>
                    <a:pt x="67" y="328"/>
                  </a:lnTo>
                  <a:lnTo>
                    <a:pt x="62" y="328"/>
                  </a:lnTo>
                  <a:lnTo>
                    <a:pt x="57" y="328"/>
                  </a:lnTo>
                  <a:lnTo>
                    <a:pt x="53" y="328"/>
                  </a:lnTo>
                  <a:lnTo>
                    <a:pt x="48" y="326"/>
                  </a:lnTo>
                  <a:lnTo>
                    <a:pt x="44" y="324"/>
                  </a:lnTo>
                  <a:lnTo>
                    <a:pt x="42" y="321"/>
                  </a:lnTo>
                  <a:lnTo>
                    <a:pt x="35" y="314"/>
                  </a:lnTo>
                  <a:lnTo>
                    <a:pt x="30" y="305"/>
                  </a:lnTo>
                  <a:lnTo>
                    <a:pt x="27" y="295"/>
                  </a:lnTo>
                  <a:lnTo>
                    <a:pt x="24" y="284"/>
                  </a:lnTo>
                  <a:lnTo>
                    <a:pt x="20" y="258"/>
                  </a:lnTo>
                  <a:lnTo>
                    <a:pt x="18" y="233"/>
                  </a:lnTo>
                  <a:lnTo>
                    <a:pt x="17" y="212"/>
                  </a:lnTo>
                  <a:lnTo>
                    <a:pt x="17" y="197"/>
                  </a:lnTo>
                  <a:lnTo>
                    <a:pt x="14" y="178"/>
                  </a:lnTo>
                  <a:lnTo>
                    <a:pt x="12" y="154"/>
                  </a:lnTo>
                  <a:lnTo>
                    <a:pt x="8" y="129"/>
                  </a:lnTo>
                  <a:lnTo>
                    <a:pt x="5" y="101"/>
                  </a:lnTo>
                  <a:lnTo>
                    <a:pt x="3" y="73"/>
                  </a:lnTo>
                  <a:lnTo>
                    <a:pt x="0" y="47"/>
                  </a:lnTo>
                  <a:lnTo>
                    <a:pt x="0" y="2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80" y="0"/>
                  </a:lnTo>
                  <a:lnTo>
                    <a:pt x="85" y="24"/>
                  </a:lnTo>
                  <a:lnTo>
                    <a:pt x="90" y="48"/>
                  </a:lnTo>
                  <a:lnTo>
                    <a:pt x="95" y="69"/>
                  </a:lnTo>
                  <a:lnTo>
                    <a:pt x="101" y="91"/>
                  </a:lnTo>
                  <a:lnTo>
                    <a:pt x="105" y="113"/>
                  </a:lnTo>
                  <a:lnTo>
                    <a:pt x="110" y="135"/>
                  </a:lnTo>
                  <a:lnTo>
                    <a:pt x="112" y="159"/>
                  </a:lnTo>
                  <a:lnTo>
                    <a:pt x="115" y="184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6" name="Freeform 74">
              <a:extLst>
                <a:ext uri="{FF2B5EF4-FFF2-40B4-BE49-F238E27FC236}">
                  <a16:creationId xmlns:a16="http://schemas.microsoft.com/office/drawing/2014/main" id="{545B60A5-CC2E-49EA-8E78-9514EA1BD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391"/>
              <a:ext cx="41" cy="17"/>
            </a:xfrm>
            <a:custGeom>
              <a:avLst/>
              <a:gdLst>
                <a:gd name="T0" fmla="*/ 41 w 41"/>
                <a:gd name="T1" fmla="*/ 4 h 17"/>
                <a:gd name="T2" fmla="*/ 39 w 41"/>
                <a:gd name="T3" fmla="*/ 5 h 17"/>
                <a:gd name="T4" fmla="*/ 38 w 41"/>
                <a:gd name="T5" fmla="*/ 6 h 17"/>
                <a:gd name="T6" fmla="*/ 37 w 41"/>
                <a:gd name="T7" fmla="*/ 9 h 17"/>
                <a:gd name="T8" fmla="*/ 37 w 41"/>
                <a:gd name="T9" fmla="*/ 10 h 17"/>
                <a:gd name="T10" fmla="*/ 36 w 41"/>
                <a:gd name="T11" fmla="*/ 11 h 17"/>
                <a:gd name="T12" fmla="*/ 34 w 41"/>
                <a:gd name="T13" fmla="*/ 12 h 17"/>
                <a:gd name="T14" fmla="*/ 34 w 41"/>
                <a:gd name="T15" fmla="*/ 15 h 17"/>
                <a:gd name="T16" fmla="*/ 33 w 41"/>
                <a:gd name="T17" fmla="*/ 16 h 17"/>
                <a:gd name="T18" fmla="*/ 32 w 41"/>
                <a:gd name="T19" fmla="*/ 16 h 17"/>
                <a:gd name="T20" fmla="*/ 32 w 41"/>
                <a:gd name="T21" fmla="*/ 16 h 17"/>
                <a:gd name="T22" fmla="*/ 31 w 41"/>
                <a:gd name="T23" fmla="*/ 16 h 17"/>
                <a:gd name="T24" fmla="*/ 31 w 41"/>
                <a:gd name="T25" fmla="*/ 16 h 17"/>
                <a:gd name="T26" fmla="*/ 29 w 41"/>
                <a:gd name="T27" fmla="*/ 16 h 17"/>
                <a:gd name="T28" fmla="*/ 28 w 41"/>
                <a:gd name="T29" fmla="*/ 17 h 17"/>
                <a:gd name="T30" fmla="*/ 28 w 41"/>
                <a:gd name="T31" fmla="*/ 17 h 17"/>
                <a:gd name="T32" fmla="*/ 27 w 41"/>
                <a:gd name="T33" fmla="*/ 17 h 17"/>
                <a:gd name="T34" fmla="*/ 27 w 41"/>
                <a:gd name="T35" fmla="*/ 16 h 17"/>
                <a:gd name="T36" fmla="*/ 27 w 41"/>
                <a:gd name="T37" fmla="*/ 15 h 17"/>
                <a:gd name="T38" fmla="*/ 27 w 41"/>
                <a:gd name="T39" fmla="*/ 15 h 17"/>
                <a:gd name="T40" fmla="*/ 27 w 41"/>
                <a:gd name="T41" fmla="*/ 14 h 17"/>
                <a:gd name="T42" fmla="*/ 27 w 41"/>
                <a:gd name="T43" fmla="*/ 12 h 17"/>
                <a:gd name="T44" fmla="*/ 27 w 41"/>
                <a:gd name="T45" fmla="*/ 12 h 17"/>
                <a:gd name="T46" fmla="*/ 27 w 41"/>
                <a:gd name="T47" fmla="*/ 11 h 17"/>
                <a:gd name="T48" fmla="*/ 26 w 41"/>
                <a:gd name="T49" fmla="*/ 10 h 17"/>
                <a:gd name="T50" fmla="*/ 23 w 41"/>
                <a:gd name="T51" fmla="*/ 11 h 17"/>
                <a:gd name="T52" fmla="*/ 21 w 41"/>
                <a:gd name="T53" fmla="*/ 11 h 17"/>
                <a:gd name="T54" fmla="*/ 17 w 41"/>
                <a:gd name="T55" fmla="*/ 12 h 17"/>
                <a:gd name="T56" fmla="*/ 14 w 41"/>
                <a:gd name="T57" fmla="*/ 14 h 17"/>
                <a:gd name="T58" fmla="*/ 11 w 41"/>
                <a:gd name="T59" fmla="*/ 15 h 17"/>
                <a:gd name="T60" fmla="*/ 8 w 41"/>
                <a:gd name="T61" fmla="*/ 16 h 17"/>
                <a:gd name="T62" fmla="*/ 5 w 41"/>
                <a:gd name="T63" fmla="*/ 16 h 17"/>
                <a:gd name="T64" fmla="*/ 2 w 41"/>
                <a:gd name="T65" fmla="*/ 17 h 17"/>
                <a:gd name="T66" fmla="*/ 2 w 41"/>
                <a:gd name="T67" fmla="*/ 16 h 17"/>
                <a:gd name="T68" fmla="*/ 2 w 41"/>
                <a:gd name="T69" fmla="*/ 15 h 17"/>
                <a:gd name="T70" fmla="*/ 2 w 41"/>
                <a:gd name="T71" fmla="*/ 12 h 17"/>
                <a:gd name="T72" fmla="*/ 2 w 41"/>
                <a:gd name="T73" fmla="*/ 11 h 17"/>
                <a:gd name="T74" fmla="*/ 2 w 41"/>
                <a:gd name="T75" fmla="*/ 10 h 17"/>
                <a:gd name="T76" fmla="*/ 2 w 41"/>
                <a:gd name="T77" fmla="*/ 9 h 17"/>
                <a:gd name="T78" fmla="*/ 0 w 41"/>
                <a:gd name="T79" fmla="*/ 7 h 17"/>
                <a:gd name="T80" fmla="*/ 0 w 41"/>
                <a:gd name="T81" fmla="*/ 6 h 17"/>
                <a:gd name="T82" fmla="*/ 5 w 41"/>
                <a:gd name="T83" fmla="*/ 6 h 17"/>
                <a:gd name="T84" fmla="*/ 9 w 41"/>
                <a:gd name="T85" fmla="*/ 5 h 17"/>
                <a:gd name="T86" fmla="*/ 14 w 41"/>
                <a:gd name="T87" fmla="*/ 4 h 17"/>
                <a:gd name="T88" fmla="*/ 19 w 41"/>
                <a:gd name="T89" fmla="*/ 4 h 17"/>
                <a:gd name="T90" fmla="*/ 24 w 41"/>
                <a:gd name="T91" fmla="*/ 2 h 17"/>
                <a:gd name="T92" fmla="*/ 29 w 41"/>
                <a:gd name="T93" fmla="*/ 1 h 17"/>
                <a:gd name="T94" fmla="*/ 34 w 41"/>
                <a:gd name="T95" fmla="*/ 0 h 17"/>
                <a:gd name="T96" fmla="*/ 39 w 41"/>
                <a:gd name="T97" fmla="*/ 0 h 17"/>
                <a:gd name="T98" fmla="*/ 41 w 41"/>
                <a:gd name="T99" fmla="*/ 1 h 17"/>
                <a:gd name="T100" fmla="*/ 41 w 41"/>
                <a:gd name="T101" fmla="*/ 1 h 17"/>
                <a:gd name="T102" fmla="*/ 41 w 41"/>
                <a:gd name="T103" fmla="*/ 1 h 17"/>
                <a:gd name="T104" fmla="*/ 41 w 41"/>
                <a:gd name="T105" fmla="*/ 2 h 17"/>
                <a:gd name="T106" fmla="*/ 41 w 41"/>
                <a:gd name="T107" fmla="*/ 2 h 17"/>
                <a:gd name="T108" fmla="*/ 41 w 41"/>
                <a:gd name="T109" fmla="*/ 2 h 17"/>
                <a:gd name="T110" fmla="*/ 41 w 41"/>
                <a:gd name="T111" fmla="*/ 2 h 17"/>
                <a:gd name="T112" fmla="*/ 41 w 41"/>
                <a:gd name="T1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" h="17">
                  <a:moveTo>
                    <a:pt x="41" y="4"/>
                  </a:moveTo>
                  <a:lnTo>
                    <a:pt x="39" y="5"/>
                  </a:lnTo>
                  <a:lnTo>
                    <a:pt x="38" y="6"/>
                  </a:lnTo>
                  <a:lnTo>
                    <a:pt x="37" y="9"/>
                  </a:lnTo>
                  <a:lnTo>
                    <a:pt x="37" y="10"/>
                  </a:lnTo>
                  <a:lnTo>
                    <a:pt x="36" y="11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3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16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11"/>
                  </a:lnTo>
                  <a:lnTo>
                    <a:pt x="26" y="10"/>
                  </a:lnTo>
                  <a:lnTo>
                    <a:pt x="23" y="11"/>
                  </a:lnTo>
                  <a:lnTo>
                    <a:pt x="21" y="11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5" y="6"/>
                  </a:lnTo>
                  <a:lnTo>
                    <a:pt x="9" y="5"/>
                  </a:lnTo>
                  <a:lnTo>
                    <a:pt x="14" y="4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7" name="Freeform 75">
              <a:extLst>
                <a:ext uri="{FF2B5EF4-FFF2-40B4-BE49-F238E27FC236}">
                  <a16:creationId xmlns:a16="http://schemas.microsoft.com/office/drawing/2014/main" id="{B6AC231D-673D-4CEC-9B4F-988F4FF57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1369"/>
              <a:ext cx="117" cy="66"/>
            </a:xfrm>
            <a:custGeom>
              <a:avLst/>
              <a:gdLst>
                <a:gd name="T0" fmla="*/ 117 w 117"/>
                <a:gd name="T1" fmla="*/ 20 h 66"/>
                <a:gd name="T2" fmla="*/ 114 w 117"/>
                <a:gd name="T3" fmla="*/ 25 h 66"/>
                <a:gd name="T4" fmla="*/ 111 w 117"/>
                <a:gd name="T5" fmla="*/ 30 h 66"/>
                <a:gd name="T6" fmla="*/ 109 w 117"/>
                <a:gd name="T7" fmla="*/ 35 h 66"/>
                <a:gd name="T8" fmla="*/ 106 w 117"/>
                <a:gd name="T9" fmla="*/ 39 h 66"/>
                <a:gd name="T10" fmla="*/ 104 w 117"/>
                <a:gd name="T11" fmla="*/ 44 h 66"/>
                <a:gd name="T12" fmla="*/ 102 w 117"/>
                <a:gd name="T13" fmla="*/ 47 h 66"/>
                <a:gd name="T14" fmla="*/ 100 w 117"/>
                <a:gd name="T15" fmla="*/ 52 h 66"/>
                <a:gd name="T16" fmla="*/ 99 w 117"/>
                <a:gd name="T17" fmla="*/ 56 h 66"/>
                <a:gd name="T18" fmla="*/ 99 w 117"/>
                <a:gd name="T19" fmla="*/ 56 h 66"/>
                <a:gd name="T20" fmla="*/ 97 w 117"/>
                <a:gd name="T21" fmla="*/ 56 h 66"/>
                <a:gd name="T22" fmla="*/ 97 w 117"/>
                <a:gd name="T23" fmla="*/ 57 h 66"/>
                <a:gd name="T24" fmla="*/ 96 w 117"/>
                <a:gd name="T25" fmla="*/ 57 h 66"/>
                <a:gd name="T26" fmla="*/ 96 w 117"/>
                <a:gd name="T27" fmla="*/ 57 h 66"/>
                <a:gd name="T28" fmla="*/ 95 w 117"/>
                <a:gd name="T29" fmla="*/ 57 h 66"/>
                <a:gd name="T30" fmla="*/ 95 w 117"/>
                <a:gd name="T31" fmla="*/ 57 h 66"/>
                <a:gd name="T32" fmla="*/ 94 w 117"/>
                <a:gd name="T33" fmla="*/ 57 h 66"/>
                <a:gd name="T34" fmla="*/ 91 w 117"/>
                <a:gd name="T35" fmla="*/ 60 h 66"/>
                <a:gd name="T36" fmla="*/ 86 w 117"/>
                <a:gd name="T37" fmla="*/ 63 h 66"/>
                <a:gd name="T38" fmla="*/ 80 w 117"/>
                <a:gd name="T39" fmla="*/ 65 h 66"/>
                <a:gd name="T40" fmla="*/ 72 w 117"/>
                <a:gd name="T41" fmla="*/ 66 h 66"/>
                <a:gd name="T42" fmla="*/ 63 w 117"/>
                <a:gd name="T43" fmla="*/ 66 h 66"/>
                <a:gd name="T44" fmla="*/ 55 w 117"/>
                <a:gd name="T45" fmla="*/ 65 h 66"/>
                <a:gd name="T46" fmla="*/ 44 w 117"/>
                <a:gd name="T47" fmla="*/ 64 h 66"/>
                <a:gd name="T48" fmla="*/ 36 w 117"/>
                <a:gd name="T49" fmla="*/ 61 h 66"/>
                <a:gd name="T50" fmla="*/ 27 w 117"/>
                <a:gd name="T51" fmla="*/ 57 h 66"/>
                <a:gd name="T52" fmla="*/ 18 w 117"/>
                <a:gd name="T53" fmla="*/ 54 h 66"/>
                <a:gd name="T54" fmla="*/ 12 w 117"/>
                <a:gd name="T55" fmla="*/ 47 h 66"/>
                <a:gd name="T56" fmla="*/ 5 w 117"/>
                <a:gd name="T57" fmla="*/ 41 h 66"/>
                <a:gd name="T58" fmla="*/ 3 w 117"/>
                <a:gd name="T59" fmla="*/ 32 h 66"/>
                <a:gd name="T60" fmla="*/ 0 w 117"/>
                <a:gd name="T61" fmla="*/ 23 h 66"/>
                <a:gd name="T62" fmla="*/ 2 w 117"/>
                <a:gd name="T63" fmla="*/ 12 h 66"/>
                <a:gd name="T64" fmla="*/ 5 w 117"/>
                <a:gd name="T65" fmla="*/ 0 h 66"/>
                <a:gd name="T66" fmla="*/ 18 w 117"/>
                <a:gd name="T67" fmla="*/ 2 h 66"/>
                <a:gd name="T68" fmla="*/ 31 w 117"/>
                <a:gd name="T69" fmla="*/ 3 h 66"/>
                <a:gd name="T70" fmla="*/ 42 w 117"/>
                <a:gd name="T71" fmla="*/ 5 h 66"/>
                <a:gd name="T72" fmla="*/ 52 w 117"/>
                <a:gd name="T73" fmla="*/ 5 h 66"/>
                <a:gd name="T74" fmla="*/ 63 w 117"/>
                <a:gd name="T75" fmla="*/ 6 h 66"/>
                <a:gd name="T76" fmla="*/ 75 w 117"/>
                <a:gd name="T77" fmla="*/ 6 h 66"/>
                <a:gd name="T78" fmla="*/ 87 w 117"/>
                <a:gd name="T79" fmla="*/ 6 h 66"/>
                <a:gd name="T80" fmla="*/ 100 w 117"/>
                <a:gd name="T81" fmla="*/ 6 h 66"/>
                <a:gd name="T82" fmla="*/ 102 w 117"/>
                <a:gd name="T83" fmla="*/ 7 h 66"/>
                <a:gd name="T84" fmla="*/ 105 w 117"/>
                <a:gd name="T85" fmla="*/ 8 h 66"/>
                <a:gd name="T86" fmla="*/ 107 w 117"/>
                <a:gd name="T87" fmla="*/ 11 h 66"/>
                <a:gd name="T88" fmla="*/ 110 w 117"/>
                <a:gd name="T89" fmla="*/ 12 h 66"/>
                <a:gd name="T90" fmla="*/ 112 w 117"/>
                <a:gd name="T91" fmla="*/ 13 h 66"/>
                <a:gd name="T92" fmla="*/ 115 w 117"/>
                <a:gd name="T93" fmla="*/ 16 h 66"/>
                <a:gd name="T94" fmla="*/ 116 w 117"/>
                <a:gd name="T95" fmla="*/ 17 h 66"/>
                <a:gd name="T96" fmla="*/ 117 w 117"/>
                <a:gd name="T97" fmla="*/ 2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7" h="66">
                  <a:moveTo>
                    <a:pt x="117" y="20"/>
                  </a:moveTo>
                  <a:lnTo>
                    <a:pt x="114" y="25"/>
                  </a:lnTo>
                  <a:lnTo>
                    <a:pt x="111" y="30"/>
                  </a:lnTo>
                  <a:lnTo>
                    <a:pt x="109" y="35"/>
                  </a:lnTo>
                  <a:lnTo>
                    <a:pt x="106" y="39"/>
                  </a:lnTo>
                  <a:lnTo>
                    <a:pt x="104" y="44"/>
                  </a:lnTo>
                  <a:lnTo>
                    <a:pt x="102" y="47"/>
                  </a:lnTo>
                  <a:lnTo>
                    <a:pt x="100" y="52"/>
                  </a:lnTo>
                  <a:lnTo>
                    <a:pt x="99" y="56"/>
                  </a:lnTo>
                  <a:lnTo>
                    <a:pt x="99" y="56"/>
                  </a:lnTo>
                  <a:lnTo>
                    <a:pt x="97" y="56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95" y="57"/>
                  </a:lnTo>
                  <a:lnTo>
                    <a:pt x="95" y="57"/>
                  </a:lnTo>
                  <a:lnTo>
                    <a:pt x="94" y="57"/>
                  </a:lnTo>
                  <a:lnTo>
                    <a:pt x="91" y="60"/>
                  </a:lnTo>
                  <a:lnTo>
                    <a:pt x="86" y="63"/>
                  </a:lnTo>
                  <a:lnTo>
                    <a:pt x="80" y="65"/>
                  </a:lnTo>
                  <a:lnTo>
                    <a:pt x="72" y="66"/>
                  </a:lnTo>
                  <a:lnTo>
                    <a:pt x="63" y="66"/>
                  </a:lnTo>
                  <a:lnTo>
                    <a:pt x="55" y="65"/>
                  </a:lnTo>
                  <a:lnTo>
                    <a:pt x="44" y="64"/>
                  </a:lnTo>
                  <a:lnTo>
                    <a:pt x="36" y="61"/>
                  </a:lnTo>
                  <a:lnTo>
                    <a:pt x="27" y="57"/>
                  </a:lnTo>
                  <a:lnTo>
                    <a:pt x="18" y="54"/>
                  </a:lnTo>
                  <a:lnTo>
                    <a:pt x="12" y="47"/>
                  </a:lnTo>
                  <a:lnTo>
                    <a:pt x="5" y="41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5" y="0"/>
                  </a:lnTo>
                  <a:lnTo>
                    <a:pt x="18" y="2"/>
                  </a:lnTo>
                  <a:lnTo>
                    <a:pt x="31" y="3"/>
                  </a:lnTo>
                  <a:lnTo>
                    <a:pt x="42" y="5"/>
                  </a:lnTo>
                  <a:lnTo>
                    <a:pt x="52" y="5"/>
                  </a:lnTo>
                  <a:lnTo>
                    <a:pt x="63" y="6"/>
                  </a:lnTo>
                  <a:lnTo>
                    <a:pt x="75" y="6"/>
                  </a:lnTo>
                  <a:lnTo>
                    <a:pt x="87" y="6"/>
                  </a:lnTo>
                  <a:lnTo>
                    <a:pt x="100" y="6"/>
                  </a:lnTo>
                  <a:lnTo>
                    <a:pt x="102" y="7"/>
                  </a:lnTo>
                  <a:lnTo>
                    <a:pt x="105" y="8"/>
                  </a:lnTo>
                  <a:lnTo>
                    <a:pt x="107" y="11"/>
                  </a:lnTo>
                  <a:lnTo>
                    <a:pt x="110" y="12"/>
                  </a:lnTo>
                  <a:lnTo>
                    <a:pt x="112" y="13"/>
                  </a:lnTo>
                  <a:lnTo>
                    <a:pt x="115" y="16"/>
                  </a:lnTo>
                  <a:lnTo>
                    <a:pt x="116" y="17"/>
                  </a:lnTo>
                  <a:lnTo>
                    <a:pt x="117" y="2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8" name="Freeform 76">
              <a:extLst>
                <a:ext uri="{FF2B5EF4-FFF2-40B4-BE49-F238E27FC236}">
                  <a16:creationId xmlns:a16="http://schemas.microsoft.com/office/drawing/2014/main" id="{51D50A33-3735-4516-A78A-9A316789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492"/>
              <a:ext cx="28" cy="36"/>
            </a:xfrm>
            <a:custGeom>
              <a:avLst/>
              <a:gdLst>
                <a:gd name="T0" fmla="*/ 28 w 28"/>
                <a:gd name="T1" fmla="*/ 7 h 36"/>
                <a:gd name="T2" fmla="*/ 27 w 28"/>
                <a:gd name="T3" fmla="*/ 8 h 36"/>
                <a:gd name="T4" fmla="*/ 25 w 28"/>
                <a:gd name="T5" fmla="*/ 11 h 36"/>
                <a:gd name="T6" fmla="*/ 24 w 28"/>
                <a:gd name="T7" fmla="*/ 12 h 36"/>
                <a:gd name="T8" fmla="*/ 24 w 28"/>
                <a:gd name="T9" fmla="*/ 13 h 36"/>
                <a:gd name="T10" fmla="*/ 23 w 28"/>
                <a:gd name="T11" fmla="*/ 13 h 36"/>
                <a:gd name="T12" fmla="*/ 22 w 28"/>
                <a:gd name="T13" fmla="*/ 15 h 36"/>
                <a:gd name="T14" fmla="*/ 22 w 28"/>
                <a:gd name="T15" fmla="*/ 15 h 36"/>
                <a:gd name="T16" fmla="*/ 20 w 28"/>
                <a:gd name="T17" fmla="*/ 16 h 36"/>
                <a:gd name="T18" fmla="*/ 20 w 28"/>
                <a:gd name="T19" fmla="*/ 16 h 36"/>
                <a:gd name="T20" fmla="*/ 20 w 28"/>
                <a:gd name="T21" fmla="*/ 17 h 36"/>
                <a:gd name="T22" fmla="*/ 20 w 28"/>
                <a:gd name="T23" fmla="*/ 18 h 36"/>
                <a:gd name="T24" fmla="*/ 20 w 28"/>
                <a:gd name="T25" fmla="*/ 20 h 36"/>
                <a:gd name="T26" fmla="*/ 20 w 28"/>
                <a:gd name="T27" fmla="*/ 21 h 36"/>
                <a:gd name="T28" fmla="*/ 20 w 28"/>
                <a:gd name="T29" fmla="*/ 21 h 36"/>
                <a:gd name="T30" fmla="*/ 20 w 28"/>
                <a:gd name="T31" fmla="*/ 22 h 36"/>
                <a:gd name="T32" fmla="*/ 20 w 28"/>
                <a:gd name="T33" fmla="*/ 23 h 36"/>
                <a:gd name="T34" fmla="*/ 17 w 28"/>
                <a:gd name="T35" fmla="*/ 25 h 36"/>
                <a:gd name="T36" fmla="*/ 14 w 28"/>
                <a:gd name="T37" fmla="*/ 27 h 36"/>
                <a:gd name="T38" fmla="*/ 12 w 28"/>
                <a:gd name="T39" fmla="*/ 29 h 36"/>
                <a:gd name="T40" fmla="*/ 9 w 28"/>
                <a:gd name="T41" fmla="*/ 31 h 36"/>
                <a:gd name="T42" fmla="*/ 7 w 28"/>
                <a:gd name="T43" fmla="*/ 32 h 36"/>
                <a:gd name="T44" fmla="*/ 4 w 28"/>
                <a:gd name="T45" fmla="*/ 35 h 36"/>
                <a:gd name="T46" fmla="*/ 3 w 28"/>
                <a:gd name="T47" fmla="*/ 35 h 36"/>
                <a:gd name="T48" fmla="*/ 0 w 28"/>
                <a:gd name="T49" fmla="*/ 36 h 36"/>
                <a:gd name="T50" fmla="*/ 0 w 28"/>
                <a:gd name="T51" fmla="*/ 31 h 36"/>
                <a:gd name="T52" fmla="*/ 1 w 28"/>
                <a:gd name="T53" fmla="*/ 25 h 36"/>
                <a:gd name="T54" fmla="*/ 1 w 28"/>
                <a:gd name="T55" fmla="*/ 17 h 36"/>
                <a:gd name="T56" fmla="*/ 4 w 28"/>
                <a:gd name="T57" fmla="*/ 11 h 36"/>
                <a:gd name="T58" fmla="*/ 8 w 28"/>
                <a:gd name="T59" fmla="*/ 6 h 36"/>
                <a:gd name="T60" fmla="*/ 12 w 28"/>
                <a:gd name="T61" fmla="*/ 2 h 36"/>
                <a:gd name="T62" fmla="*/ 15 w 28"/>
                <a:gd name="T63" fmla="*/ 1 h 36"/>
                <a:gd name="T64" fmla="*/ 19 w 28"/>
                <a:gd name="T65" fmla="*/ 0 h 36"/>
                <a:gd name="T66" fmla="*/ 23 w 28"/>
                <a:gd name="T67" fmla="*/ 0 h 36"/>
                <a:gd name="T68" fmla="*/ 28 w 28"/>
                <a:gd name="T69" fmla="*/ 1 h 36"/>
                <a:gd name="T70" fmla="*/ 28 w 28"/>
                <a:gd name="T71" fmla="*/ 1 h 36"/>
                <a:gd name="T72" fmla="*/ 28 w 28"/>
                <a:gd name="T73" fmla="*/ 2 h 36"/>
                <a:gd name="T74" fmla="*/ 28 w 28"/>
                <a:gd name="T75" fmla="*/ 3 h 36"/>
                <a:gd name="T76" fmla="*/ 28 w 28"/>
                <a:gd name="T77" fmla="*/ 3 h 36"/>
                <a:gd name="T78" fmla="*/ 28 w 28"/>
                <a:gd name="T79" fmla="*/ 5 h 36"/>
                <a:gd name="T80" fmla="*/ 28 w 28"/>
                <a:gd name="T81" fmla="*/ 6 h 36"/>
                <a:gd name="T82" fmla="*/ 28 w 28"/>
                <a:gd name="T83" fmla="*/ 6 h 36"/>
                <a:gd name="T84" fmla="*/ 28 w 28"/>
                <a:gd name="T85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" h="36">
                  <a:moveTo>
                    <a:pt x="28" y="7"/>
                  </a:moveTo>
                  <a:lnTo>
                    <a:pt x="27" y="8"/>
                  </a:lnTo>
                  <a:lnTo>
                    <a:pt x="25" y="11"/>
                  </a:lnTo>
                  <a:lnTo>
                    <a:pt x="24" y="12"/>
                  </a:lnTo>
                  <a:lnTo>
                    <a:pt x="24" y="13"/>
                  </a:lnTo>
                  <a:lnTo>
                    <a:pt x="23" y="13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20" y="22"/>
                  </a:lnTo>
                  <a:lnTo>
                    <a:pt x="20" y="23"/>
                  </a:lnTo>
                  <a:lnTo>
                    <a:pt x="17" y="25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9" y="31"/>
                  </a:lnTo>
                  <a:lnTo>
                    <a:pt x="7" y="32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4" y="11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5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7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29" name="Freeform 77">
              <a:extLst>
                <a:ext uri="{FF2B5EF4-FFF2-40B4-BE49-F238E27FC236}">
                  <a16:creationId xmlns:a16="http://schemas.microsoft.com/office/drawing/2014/main" id="{37EFA2C3-4A80-4560-9D06-1FF6BAD8B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0" y="1433"/>
              <a:ext cx="82" cy="21"/>
            </a:xfrm>
            <a:custGeom>
              <a:avLst/>
              <a:gdLst>
                <a:gd name="T0" fmla="*/ 82 w 82"/>
                <a:gd name="T1" fmla="*/ 17 h 21"/>
                <a:gd name="T2" fmla="*/ 73 w 82"/>
                <a:gd name="T3" fmla="*/ 20 h 21"/>
                <a:gd name="T4" fmla="*/ 63 w 82"/>
                <a:gd name="T5" fmla="*/ 21 h 21"/>
                <a:gd name="T6" fmla="*/ 53 w 82"/>
                <a:gd name="T7" fmla="*/ 21 h 21"/>
                <a:gd name="T8" fmla="*/ 42 w 82"/>
                <a:gd name="T9" fmla="*/ 21 h 21"/>
                <a:gd name="T10" fmla="*/ 32 w 82"/>
                <a:gd name="T11" fmla="*/ 21 h 21"/>
                <a:gd name="T12" fmla="*/ 22 w 82"/>
                <a:gd name="T13" fmla="*/ 21 h 21"/>
                <a:gd name="T14" fmla="*/ 12 w 82"/>
                <a:gd name="T15" fmla="*/ 20 h 21"/>
                <a:gd name="T16" fmla="*/ 3 w 82"/>
                <a:gd name="T17" fmla="*/ 19 h 21"/>
                <a:gd name="T18" fmla="*/ 3 w 82"/>
                <a:gd name="T19" fmla="*/ 17 h 21"/>
                <a:gd name="T20" fmla="*/ 1 w 82"/>
                <a:gd name="T21" fmla="*/ 15 h 21"/>
                <a:gd name="T22" fmla="*/ 0 w 82"/>
                <a:gd name="T23" fmla="*/ 12 h 21"/>
                <a:gd name="T24" fmla="*/ 0 w 82"/>
                <a:gd name="T25" fmla="*/ 10 h 21"/>
                <a:gd name="T26" fmla="*/ 0 w 82"/>
                <a:gd name="T27" fmla="*/ 7 h 21"/>
                <a:gd name="T28" fmla="*/ 1 w 82"/>
                <a:gd name="T29" fmla="*/ 4 h 21"/>
                <a:gd name="T30" fmla="*/ 3 w 82"/>
                <a:gd name="T31" fmla="*/ 2 h 21"/>
                <a:gd name="T32" fmla="*/ 5 w 82"/>
                <a:gd name="T33" fmla="*/ 0 h 21"/>
                <a:gd name="T34" fmla="*/ 15 w 82"/>
                <a:gd name="T35" fmla="*/ 4 h 21"/>
                <a:gd name="T36" fmla="*/ 24 w 82"/>
                <a:gd name="T37" fmla="*/ 6 h 21"/>
                <a:gd name="T38" fmla="*/ 33 w 82"/>
                <a:gd name="T39" fmla="*/ 7 h 21"/>
                <a:gd name="T40" fmla="*/ 42 w 82"/>
                <a:gd name="T41" fmla="*/ 9 h 21"/>
                <a:gd name="T42" fmla="*/ 52 w 82"/>
                <a:gd name="T43" fmla="*/ 9 h 21"/>
                <a:gd name="T44" fmla="*/ 62 w 82"/>
                <a:gd name="T45" fmla="*/ 10 h 21"/>
                <a:gd name="T46" fmla="*/ 72 w 82"/>
                <a:gd name="T47" fmla="*/ 10 h 21"/>
                <a:gd name="T48" fmla="*/ 82 w 82"/>
                <a:gd name="T49" fmla="*/ 10 h 21"/>
                <a:gd name="T50" fmla="*/ 82 w 82"/>
                <a:gd name="T51" fmla="*/ 11 h 21"/>
                <a:gd name="T52" fmla="*/ 82 w 82"/>
                <a:gd name="T53" fmla="*/ 11 h 21"/>
                <a:gd name="T54" fmla="*/ 82 w 82"/>
                <a:gd name="T55" fmla="*/ 12 h 21"/>
                <a:gd name="T56" fmla="*/ 82 w 82"/>
                <a:gd name="T57" fmla="*/ 14 h 21"/>
                <a:gd name="T58" fmla="*/ 82 w 82"/>
                <a:gd name="T59" fmla="*/ 15 h 21"/>
                <a:gd name="T60" fmla="*/ 82 w 82"/>
                <a:gd name="T61" fmla="*/ 16 h 21"/>
                <a:gd name="T62" fmla="*/ 82 w 82"/>
                <a:gd name="T63" fmla="*/ 17 h 21"/>
                <a:gd name="T64" fmla="*/ 82 w 82"/>
                <a:gd name="T6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21">
                  <a:moveTo>
                    <a:pt x="82" y="17"/>
                  </a:moveTo>
                  <a:lnTo>
                    <a:pt x="73" y="20"/>
                  </a:lnTo>
                  <a:lnTo>
                    <a:pt x="63" y="21"/>
                  </a:lnTo>
                  <a:lnTo>
                    <a:pt x="53" y="21"/>
                  </a:lnTo>
                  <a:lnTo>
                    <a:pt x="42" y="21"/>
                  </a:lnTo>
                  <a:lnTo>
                    <a:pt x="32" y="21"/>
                  </a:lnTo>
                  <a:lnTo>
                    <a:pt x="22" y="21"/>
                  </a:lnTo>
                  <a:lnTo>
                    <a:pt x="12" y="20"/>
                  </a:lnTo>
                  <a:lnTo>
                    <a:pt x="3" y="19"/>
                  </a:lnTo>
                  <a:lnTo>
                    <a:pt x="3" y="17"/>
                  </a:lnTo>
                  <a:lnTo>
                    <a:pt x="1" y="15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15" y="4"/>
                  </a:lnTo>
                  <a:lnTo>
                    <a:pt x="24" y="6"/>
                  </a:lnTo>
                  <a:lnTo>
                    <a:pt x="33" y="7"/>
                  </a:lnTo>
                  <a:lnTo>
                    <a:pt x="42" y="9"/>
                  </a:lnTo>
                  <a:lnTo>
                    <a:pt x="52" y="9"/>
                  </a:lnTo>
                  <a:lnTo>
                    <a:pt x="62" y="10"/>
                  </a:lnTo>
                  <a:lnTo>
                    <a:pt x="72" y="10"/>
                  </a:lnTo>
                  <a:lnTo>
                    <a:pt x="82" y="10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2"/>
                  </a:lnTo>
                  <a:lnTo>
                    <a:pt x="82" y="14"/>
                  </a:lnTo>
                  <a:lnTo>
                    <a:pt x="82" y="15"/>
                  </a:lnTo>
                  <a:lnTo>
                    <a:pt x="82" y="16"/>
                  </a:lnTo>
                  <a:lnTo>
                    <a:pt x="82" y="17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0" name="Freeform 78">
              <a:extLst>
                <a:ext uri="{FF2B5EF4-FFF2-40B4-BE49-F238E27FC236}">
                  <a16:creationId xmlns:a16="http://schemas.microsoft.com/office/drawing/2014/main" id="{D6E7B112-B988-4F99-80CF-11C1B4801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4" y="269"/>
              <a:ext cx="54" cy="49"/>
            </a:xfrm>
            <a:custGeom>
              <a:avLst/>
              <a:gdLst>
                <a:gd name="T0" fmla="*/ 54 w 54"/>
                <a:gd name="T1" fmla="*/ 18 h 49"/>
                <a:gd name="T2" fmla="*/ 47 w 54"/>
                <a:gd name="T3" fmla="*/ 31 h 49"/>
                <a:gd name="T4" fmla="*/ 39 w 54"/>
                <a:gd name="T5" fmla="*/ 40 h 49"/>
                <a:gd name="T6" fmla="*/ 32 w 54"/>
                <a:gd name="T7" fmla="*/ 45 h 49"/>
                <a:gd name="T8" fmla="*/ 24 w 54"/>
                <a:gd name="T9" fmla="*/ 49 h 49"/>
                <a:gd name="T10" fmla="*/ 18 w 54"/>
                <a:gd name="T11" fmla="*/ 49 h 49"/>
                <a:gd name="T12" fmla="*/ 13 w 54"/>
                <a:gd name="T13" fmla="*/ 46 h 49"/>
                <a:gd name="T14" fmla="*/ 8 w 54"/>
                <a:gd name="T15" fmla="*/ 44 h 49"/>
                <a:gd name="T16" fmla="*/ 4 w 54"/>
                <a:gd name="T17" fmla="*/ 39 h 49"/>
                <a:gd name="T18" fmla="*/ 1 w 54"/>
                <a:gd name="T19" fmla="*/ 32 h 49"/>
                <a:gd name="T20" fmla="*/ 0 w 54"/>
                <a:gd name="T21" fmla="*/ 26 h 49"/>
                <a:gd name="T22" fmla="*/ 1 w 54"/>
                <a:gd name="T23" fmla="*/ 20 h 49"/>
                <a:gd name="T24" fmla="*/ 4 w 54"/>
                <a:gd name="T25" fmla="*/ 13 h 49"/>
                <a:gd name="T26" fmla="*/ 9 w 54"/>
                <a:gd name="T27" fmla="*/ 8 h 49"/>
                <a:gd name="T28" fmla="*/ 15 w 54"/>
                <a:gd name="T29" fmla="*/ 3 h 49"/>
                <a:gd name="T30" fmla="*/ 24 w 54"/>
                <a:gd name="T31" fmla="*/ 1 h 49"/>
                <a:gd name="T32" fmla="*/ 35 w 54"/>
                <a:gd name="T33" fmla="*/ 0 h 49"/>
                <a:gd name="T34" fmla="*/ 39 w 54"/>
                <a:gd name="T35" fmla="*/ 1 h 49"/>
                <a:gd name="T36" fmla="*/ 42 w 54"/>
                <a:gd name="T37" fmla="*/ 2 h 49"/>
                <a:gd name="T38" fmla="*/ 44 w 54"/>
                <a:gd name="T39" fmla="*/ 5 h 49"/>
                <a:gd name="T40" fmla="*/ 48 w 54"/>
                <a:gd name="T41" fmla="*/ 6 h 49"/>
                <a:gd name="T42" fmla="*/ 51 w 54"/>
                <a:gd name="T43" fmla="*/ 8 h 49"/>
                <a:gd name="T44" fmla="*/ 52 w 54"/>
                <a:gd name="T45" fmla="*/ 11 h 49"/>
                <a:gd name="T46" fmla="*/ 53 w 54"/>
                <a:gd name="T47" fmla="*/ 15 h 49"/>
                <a:gd name="T48" fmla="*/ 54 w 54"/>
                <a:gd name="T4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4" h="49">
                  <a:moveTo>
                    <a:pt x="54" y="18"/>
                  </a:moveTo>
                  <a:lnTo>
                    <a:pt x="47" y="31"/>
                  </a:lnTo>
                  <a:lnTo>
                    <a:pt x="39" y="40"/>
                  </a:lnTo>
                  <a:lnTo>
                    <a:pt x="32" y="45"/>
                  </a:lnTo>
                  <a:lnTo>
                    <a:pt x="24" y="49"/>
                  </a:lnTo>
                  <a:lnTo>
                    <a:pt x="18" y="49"/>
                  </a:lnTo>
                  <a:lnTo>
                    <a:pt x="13" y="46"/>
                  </a:lnTo>
                  <a:lnTo>
                    <a:pt x="8" y="44"/>
                  </a:lnTo>
                  <a:lnTo>
                    <a:pt x="4" y="39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4" y="13"/>
                  </a:lnTo>
                  <a:lnTo>
                    <a:pt x="9" y="8"/>
                  </a:lnTo>
                  <a:lnTo>
                    <a:pt x="15" y="3"/>
                  </a:lnTo>
                  <a:lnTo>
                    <a:pt x="24" y="1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4" y="5"/>
                  </a:lnTo>
                  <a:lnTo>
                    <a:pt x="48" y="6"/>
                  </a:lnTo>
                  <a:lnTo>
                    <a:pt x="51" y="8"/>
                  </a:lnTo>
                  <a:lnTo>
                    <a:pt x="52" y="11"/>
                  </a:lnTo>
                  <a:lnTo>
                    <a:pt x="53" y="15"/>
                  </a:lnTo>
                  <a:lnTo>
                    <a:pt x="5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1" name="Freeform 79">
              <a:extLst>
                <a:ext uri="{FF2B5EF4-FFF2-40B4-BE49-F238E27FC236}">
                  <a16:creationId xmlns:a16="http://schemas.microsoft.com/office/drawing/2014/main" id="{D46CCB3E-B7BA-4509-9FA3-9A3C058A0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571"/>
              <a:ext cx="14" cy="35"/>
            </a:xfrm>
            <a:custGeom>
              <a:avLst/>
              <a:gdLst>
                <a:gd name="T0" fmla="*/ 14 w 14"/>
                <a:gd name="T1" fmla="*/ 13 h 35"/>
                <a:gd name="T2" fmla="*/ 13 w 14"/>
                <a:gd name="T3" fmla="*/ 16 h 35"/>
                <a:gd name="T4" fmla="*/ 13 w 14"/>
                <a:gd name="T5" fmla="*/ 20 h 35"/>
                <a:gd name="T6" fmla="*/ 11 w 14"/>
                <a:gd name="T7" fmla="*/ 23 h 35"/>
                <a:gd name="T8" fmla="*/ 10 w 14"/>
                <a:gd name="T9" fmla="*/ 25 h 35"/>
                <a:gd name="T10" fmla="*/ 9 w 14"/>
                <a:gd name="T11" fmla="*/ 28 h 35"/>
                <a:gd name="T12" fmla="*/ 8 w 14"/>
                <a:gd name="T13" fmla="*/ 30 h 35"/>
                <a:gd name="T14" fmla="*/ 6 w 14"/>
                <a:gd name="T15" fmla="*/ 33 h 35"/>
                <a:gd name="T16" fmla="*/ 5 w 14"/>
                <a:gd name="T17" fmla="*/ 35 h 35"/>
                <a:gd name="T18" fmla="*/ 4 w 14"/>
                <a:gd name="T19" fmla="*/ 35 h 35"/>
                <a:gd name="T20" fmla="*/ 4 w 14"/>
                <a:gd name="T21" fmla="*/ 35 h 35"/>
                <a:gd name="T22" fmla="*/ 3 w 14"/>
                <a:gd name="T23" fmla="*/ 35 h 35"/>
                <a:gd name="T24" fmla="*/ 3 w 14"/>
                <a:gd name="T25" fmla="*/ 35 h 35"/>
                <a:gd name="T26" fmla="*/ 3 w 14"/>
                <a:gd name="T27" fmla="*/ 35 h 35"/>
                <a:gd name="T28" fmla="*/ 1 w 14"/>
                <a:gd name="T29" fmla="*/ 35 h 35"/>
                <a:gd name="T30" fmla="*/ 1 w 14"/>
                <a:gd name="T31" fmla="*/ 35 h 35"/>
                <a:gd name="T32" fmla="*/ 0 w 14"/>
                <a:gd name="T33" fmla="*/ 35 h 35"/>
                <a:gd name="T34" fmla="*/ 1 w 14"/>
                <a:gd name="T35" fmla="*/ 31 h 35"/>
                <a:gd name="T36" fmla="*/ 3 w 14"/>
                <a:gd name="T37" fmla="*/ 26 h 35"/>
                <a:gd name="T38" fmla="*/ 4 w 14"/>
                <a:gd name="T39" fmla="*/ 23 h 35"/>
                <a:gd name="T40" fmla="*/ 5 w 14"/>
                <a:gd name="T41" fmla="*/ 18 h 35"/>
                <a:gd name="T42" fmla="*/ 5 w 14"/>
                <a:gd name="T43" fmla="*/ 14 h 35"/>
                <a:gd name="T44" fmla="*/ 6 w 14"/>
                <a:gd name="T45" fmla="*/ 9 h 35"/>
                <a:gd name="T46" fmla="*/ 8 w 14"/>
                <a:gd name="T47" fmla="*/ 4 h 35"/>
                <a:gd name="T48" fmla="*/ 9 w 14"/>
                <a:gd name="T49" fmla="*/ 0 h 35"/>
                <a:gd name="T50" fmla="*/ 10 w 14"/>
                <a:gd name="T51" fmla="*/ 1 h 35"/>
                <a:gd name="T52" fmla="*/ 11 w 14"/>
                <a:gd name="T53" fmla="*/ 2 h 35"/>
                <a:gd name="T54" fmla="*/ 13 w 14"/>
                <a:gd name="T55" fmla="*/ 5 h 35"/>
                <a:gd name="T56" fmla="*/ 13 w 14"/>
                <a:gd name="T57" fmla="*/ 6 h 35"/>
                <a:gd name="T58" fmla="*/ 13 w 14"/>
                <a:gd name="T59" fmla="*/ 9 h 35"/>
                <a:gd name="T60" fmla="*/ 14 w 14"/>
                <a:gd name="T61" fmla="*/ 10 h 35"/>
                <a:gd name="T62" fmla="*/ 14 w 14"/>
                <a:gd name="T63" fmla="*/ 11 h 35"/>
                <a:gd name="T64" fmla="*/ 14 w 14"/>
                <a:gd name="T65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" h="35">
                  <a:moveTo>
                    <a:pt x="14" y="13"/>
                  </a:moveTo>
                  <a:lnTo>
                    <a:pt x="13" y="16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0" y="25"/>
                  </a:lnTo>
                  <a:lnTo>
                    <a:pt x="9" y="28"/>
                  </a:lnTo>
                  <a:lnTo>
                    <a:pt x="8" y="30"/>
                  </a:lnTo>
                  <a:lnTo>
                    <a:pt x="6" y="33"/>
                  </a:lnTo>
                  <a:lnTo>
                    <a:pt x="5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3" y="26"/>
                  </a:lnTo>
                  <a:lnTo>
                    <a:pt x="4" y="23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6" y="9"/>
                  </a:lnTo>
                  <a:lnTo>
                    <a:pt x="8" y="4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9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2" name="Freeform 80">
              <a:extLst>
                <a:ext uri="{FF2B5EF4-FFF2-40B4-BE49-F238E27FC236}">
                  <a16:creationId xmlns:a16="http://schemas.microsoft.com/office/drawing/2014/main" id="{6C494D05-7E40-464B-9113-BB4D9402B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7" y="518"/>
              <a:ext cx="54" cy="203"/>
            </a:xfrm>
            <a:custGeom>
              <a:avLst/>
              <a:gdLst>
                <a:gd name="T0" fmla="*/ 50 w 54"/>
                <a:gd name="T1" fmla="*/ 40 h 203"/>
                <a:gd name="T2" fmla="*/ 42 w 54"/>
                <a:gd name="T3" fmla="*/ 87 h 203"/>
                <a:gd name="T4" fmla="*/ 35 w 54"/>
                <a:gd name="T5" fmla="*/ 134 h 203"/>
                <a:gd name="T6" fmla="*/ 25 w 54"/>
                <a:gd name="T7" fmla="*/ 180 h 203"/>
                <a:gd name="T8" fmla="*/ 18 w 54"/>
                <a:gd name="T9" fmla="*/ 203 h 203"/>
                <a:gd name="T10" fmla="*/ 17 w 54"/>
                <a:gd name="T11" fmla="*/ 203 h 203"/>
                <a:gd name="T12" fmla="*/ 16 w 54"/>
                <a:gd name="T13" fmla="*/ 203 h 203"/>
                <a:gd name="T14" fmla="*/ 16 w 54"/>
                <a:gd name="T15" fmla="*/ 203 h 203"/>
                <a:gd name="T16" fmla="*/ 15 w 54"/>
                <a:gd name="T17" fmla="*/ 193 h 203"/>
                <a:gd name="T18" fmla="*/ 12 w 54"/>
                <a:gd name="T19" fmla="*/ 176 h 203"/>
                <a:gd name="T20" fmla="*/ 6 w 54"/>
                <a:gd name="T21" fmla="*/ 159 h 203"/>
                <a:gd name="T22" fmla="*/ 1 w 54"/>
                <a:gd name="T23" fmla="*/ 145 h 203"/>
                <a:gd name="T24" fmla="*/ 0 w 54"/>
                <a:gd name="T25" fmla="*/ 136 h 203"/>
                <a:gd name="T26" fmla="*/ 3 w 54"/>
                <a:gd name="T27" fmla="*/ 123 h 203"/>
                <a:gd name="T28" fmla="*/ 12 w 54"/>
                <a:gd name="T29" fmla="*/ 107 h 203"/>
                <a:gd name="T30" fmla="*/ 23 w 54"/>
                <a:gd name="T31" fmla="*/ 89 h 203"/>
                <a:gd name="T32" fmla="*/ 27 w 54"/>
                <a:gd name="T33" fmla="*/ 78 h 203"/>
                <a:gd name="T34" fmla="*/ 26 w 54"/>
                <a:gd name="T35" fmla="*/ 69 h 203"/>
                <a:gd name="T36" fmla="*/ 23 w 54"/>
                <a:gd name="T37" fmla="*/ 62 h 203"/>
                <a:gd name="T38" fmla="*/ 15 w 54"/>
                <a:gd name="T39" fmla="*/ 54 h 203"/>
                <a:gd name="T40" fmla="*/ 7 w 54"/>
                <a:gd name="T41" fmla="*/ 44 h 203"/>
                <a:gd name="T42" fmla="*/ 5 w 54"/>
                <a:gd name="T43" fmla="*/ 37 h 203"/>
                <a:gd name="T44" fmla="*/ 10 w 54"/>
                <a:gd name="T45" fmla="*/ 29 h 203"/>
                <a:gd name="T46" fmla="*/ 20 w 54"/>
                <a:gd name="T47" fmla="*/ 25 h 203"/>
                <a:gd name="T48" fmla="*/ 30 w 54"/>
                <a:gd name="T49" fmla="*/ 20 h 203"/>
                <a:gd name="T50" fmla="*/ 37 w 54"/>
                <a:gd name="T51" fmla="*/ 13 h 203"/>
                <a:gd name="T52" fmla="*/ 41 w 54"/>
                <a:gd name="T53" fmla="*/ 5 h 203"/>
                <a:gd name="T54" fmla="*/ 46 w 54"/>
                <a:gd name="T55" fmla="*/ 3 h 203"/>
                <a:gd name="T56" fmla="*/ 49 w 54"/>
                <a:gd name="T57" fmla="*/ 0 h 203"/>
                <a:gd name="T58" fmla="*/ 51 w 54"/>
                <a:gd name="T59" fmla="*/ 0 h 203"/>
                <a:gd name="T60" fmla="*/ 52 w 54"/>
                <a:gd name="T61" fmla="*/ 1 h 203"/>
                <a:gd name="T62" fmla="*/ 52 w 54"/>
                <a:gd name="T63" fmla="*/ 6 h 203"/>
                <a:gd name="T64" fmla="*/ 52 w 54"/>
                <a:gd name="T65" fmla="*/ 10 h 203"/>
                <a:gd name="T66" fmla="*/ 54 w 54"/>
                <a:gd name="T67" fmla="*/ 1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203">
                  <a:moveTo>
                    <a:pt x="54" y="16"/>
                  </a:moveTo>
                  <a:lnTo>
                    <a:pt x="50" y="40"/>
                  </a:lnTo>
                  <a:lnTo>
                    <a:pt x="46" y="63"/>
                  </a:lnTo>
                  <a:lnTo>
                    <a:pt x="42" y="87"/>
                  </a:lnTo>
                  <a:lnTo>
                    <a:pt x="39" y="111"/>
                  </a:lnTo>
                  <a:lnTo>
                    <a:pt x="35" y="134"/>
                  </a:lnTo>
                  <a:lnTo>
                    <a:pt x="30" y="157"/>
                  </a:lnTo>
                  <a:lnTo>
                    <a:pt x="25" y="180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8" y="203"/>
                  </a:lnTo>
                  <a:lnTo>
                    <a:pt x="17" y="203"/>
                  </a:lnTo>
                  <a:lnTo>
                    <a:pt x="17" y="203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16" y="203"/>
                  </a:lnTo>
                  <a:lnTo>
                    <a:pt x="15" y="203"/>
                  </a:lnTo>
                  <a:lnTo>
                    <a:pt x="15" y="193"/>
                  </a:lnTo>
                  <a:lnTo>
                    <a:pt x="13" y="184"/>
                  </a:lnTo>
                  <a:lnTo>
                    <a:pt x="12" y="176"/>
                  </a:lnTo>
                  <a:lnTo>
                    <a:pt x="10" y="169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1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1" y="130"/>
                  </a:lnTo>
                  <a:lnTo>
                    <a:pt x="3" y="123"/>
                  </a:lnTo>
                  <a:lnTo>
                    <a:pt x="7" y="116"/>
                  </a:lnTo>
                  <a:lnTo>
                    <a:pt x="12" y="107"/>
                  </a:lnTo>
                  <a:lnTo>
                    <a:pt x="20" y="97"/>
                  </a:lnTo>
                  <a:lnTo>
                    <a:pt x="23" y="89"/>
                  </a:lnTo>
                  <a:lnTo>
                    <a:pt x="26" y="83"/>
                  </a:lnTo>
                  <a:lnTo>
                    <a:pt x="27" y="78"/>
                  </a:lnTo>
                  <a:lnTo>
                    <a:pt x="27" y="73"/>
                  </a:lnTo>
                  <a:lnTo>
                    <a:pt x="26" y="69"/>
                  </a:lnTo>
                  <a:lnTo>
                    <a:pt x="25" y="66"/>
                  </a:lnTo>
                  <a:lnTo>
                    <a:pt x="23" y="62"/>
                  </a:lnTo>
                  <a:lnTo>
                    <a:pt x="21" y="59"/>
                  </a:lnTo>
                  <a:lnTo>
                    <a:pt x="15" y="54"/>
                  </a:lnTo>
                  <a:lnTo>
                    <a:pt x="10" y="48"/>
                  </a:lnTo>
                  <a:lnTo>
                    <a:pt x="7" y="44"/>
                  </a:lnTo>
                  <a:lnTo>
                    <a:pt x="6" y="40"/>
                  </a:lnTo>
                  <a:lnTo>
                    <a:pt x="5" y="37"/>
                  </a:lnTo>
                  <a:lnTo>
                    <a:pt x="5" y="31"/>
                  </a:lnTo>
                  <a:lnTo>
                    <a:pt x="10" y="29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3"/>
                  </a:lnTo>
                  <a:lnTo>
                    <a:pt x="30" y="20"/>
                  </a:lnTo>
                  <a:lnTo>
                    <a:pt x="34" y="18"/>
                  </a:lnTo>
                  <a:lnTo>
                    <a:pt x="37" y="13"/>
                  </a:lnTo>
                  <a:lnTo>
                    <a:pt x="39" y="8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3"/>
                  </a:lnTo>
                  <a:lnTo>
                    <a:pt x="47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4"/>
                  </a:lnTo>
                  <a:lnTo>
                    <a:pt x="52" y="6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3" name="Freeform 81">
              <a:extLst>
                <a:ext uri="{FF2B5EF4-FFF2-40B4-BE49-F238E27FC236}">
                  <a16:creationId xmlns:a16="http://schemas.microsoft.com/office/drawing/2014/main" id="{620AAAF3-80D8-4152-8042-EFA1669BB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" y="294"/>
              <a:ext cx="16" cy="15"/>
            </a:xfrm>
            <a:custGeom>
              <a:avLst/>
              <a:gdLst>
                <a:gd name="T0" fmla="*/ 16 w 16"/>
                <a:gd name="T1" fmla="*/ 11 h 15"/>
                <a:gd name="T2" fmla="*/ 14 w 16"/>
                <a:gd name="T3" fmla="*/ 12 h 15"/>
                <a:gd name="T4" fmla="*/ 12 w 16"/>
                <a:gd name="T5" fmla="*/ 14 h 15"/>
                <a:gd name="T6" fmla="*/ 10 w 16"/>
                <a:gd name="T7" fmla="*/ 15 h 15"/>
                <a:gd name="T8" fmla="*/ 9 w 16"/>
                <a:gd name="T9" fmla="*/ 15 h 15"/>
                <a:gd name="T10" fmla="*/ 7 w 16"/>
                <a:gd name="T11" fmla="*/ 15 h 15"/>
                <a:gd name="T12" fmla="*/ 6 w 16"/>
                <a:gd name="T13" fmla="*/ 15 h 15"/>
                <a:gd name="T14" fmla="*/ 5 w 16"/>
                <a:gd name="T15" fmla="*/ 15 h 15"/>
                <a:gd name="T16" fmla="*/ 4 w 16"/>
                <a:gd name="T17" fmla="*/ 15 h 15"/>
                <a:gd name="T18" fmla="*/ 2 w 16"/>
                <a:gd name="T19" fmla="*/ 14 h 15"/>
                <a:gd name="T20" fmla="*/ 2 w 16"/>
                <a:gd name="T21" fmla="*/ 12 h 15"/>
                <a:gd name="T22" fmla="*/ 1 w 16"/>
                <a:gd name="T23" fmla="*/ 11 h 15"/>
                <a:gd name="T24" fmla="*/ 1 w 16"/>
                <a:gd name="T25" fmla="*/ 10 h 15"/>
                <a:gd name="T26" fmla="*/ 1 w 16"/>
                <a:gd name="T27" fmla="*/ 10 h 15"/>
                <a:gd name="T28" fmla="*/ 1 w 16"/>
                <a:gd name="T29" fmla="*/ 7 h 15"/>
                <a:gd name="T30" fmla="*/ 0 w 16"/>
                <a:gd name="T31" fmla="*/ 6 h 15"/>
                <a:gd name="T32" fmla="*/ 0 w 16"/>
                <a:gd name="T33" fmla="*/ 3 h 15"/>
                <a:gd name="T34" fmla="*/ 4 w 16"/>
                <a:gd name="T35" fmla="*/ 1 h 15"/>
                <a:gd name="T36" fmla="*/ 6 w 16"/>
                <a:gd name="T37" fmla="*/ 0 h 15"/>
                <a:gd name="T38" fmla="*/ 9 w 16"/>
                <a:gd name="T39" fmla="*/ 0 h 15"/>
                <a:gd name="T40" fmla="*/ 11 w 16"/>
                <a:gd name="T41" fmla="*/ 0 h 15"/>
                <a:gd name="T42" fmla="*/ 12 w 16"/>
                <a:gd name="T43" fmla="*/ 1 h 15"/>
                <a:gd name="T44" fmla="*/ 14 w 16"/>
                <a:gd name="T45" fmla="*/ 3 h 15"/>
                <a:gd name="T46" fmla="*/ 15 w 16"/>
                <a:gd name="T47" fmla="*/ 7 h 15"/>
                <a:gd name="T48" fmla="*/ 16 w 16"/>
                <a:gd name="T49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" h="15">
                  <a:moveTo>
                    <a:pt x="16" y="11"/>
                  </a:moveTo>
                  <a:lnTo>
                    <a:pt x="14" y="12"/>
                  </a:lnTo>
                  <a:lnTo>
                    <a:pt x="12" y="14"/>
                  </a:lnTo>
                  <a:lnTo>
                    <a:pt x="10" y="15"/>
                  </a:lnTo>
                  <a:lnTo>
                    <a:pt x="9" y="15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4" y="15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7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4" name="Freeform 82">
              <a:extLst>
                <a:ext uri="{FF2B5EF4-FFF2-40B4-BE49-F238E27FC236}">
                  <a16:creationId xmlns:a16="http://schemas.microsoft.com/office/drawing/2014/main" id="{DA689104-BB2F-43FC-B8EE-57678DD61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" y="1095"/>
              <a:ext cx="14" cy="183"/>
            </a:xfrm>
            <a:custGeom>
              <a:avLst/>
              <a:gdLst>
                <a:gd name="T0" fmla="*/ 14 w 14"/>
                <a:gd name="T1" fmla="*/ 15 h 183"/>
                <a:gd name="T2" fmla="*/ 12 w 14"/>
                <a:gd name="T3" fmla="*/ 37 h 183"/>
                <a:gd name="T4" fmla="*/ 10 w 14"/>
                <a:gd name="T5" fmla="*/ 58 h 183"/>
                <a:gd name="T6" fmla="*/ 9 w 14"/>
                <a:gd name="T7" fmla="*/ 79 h 183"/>
                <a:gd name="T8" fmla="*/ 8 w 14"/>
                <a:gd name="T9" fmla="*/ 100 h 183"/>
                <a:gd name="T10" fmla="*/ 7 w 14"/>
                <a:gd name="T11" fmla="*/ 121 h 183"/>
                <a:gd name="T12" fmla="*/ 5 w 14"/>
                <a:gd name="T13" fmla="*/ 141 h 183"/>
                <a:gd name="T14" fmla="*/ 5 w 14"/>
                <a:gd name="T15" fmla="*/ 163 h 183"/>
                <a:gd name="T16" fmla="*/ 4 w 14"/>
                <a:gd name="T17" fmla="*/ 183 h 183"/>
                <a:gd name="T18" fmla="*/ 4 w 14"/>
                <a:gd name="T19" fmla="*/ 183 h 183"/>
                <a:gd name="T20" fmla="*/ 4 w 14"/>
                <a:gd name="T21" fmla="*/ 183 h 183"/>
                <a:gd name="T22" fmla="*/ 3 w 14"/>
                <a:gd name="T23" fmla="*/ 183 h 183"/>
                <a:gd name="T24" fmla="*/ 3 w 14"/>
                <a:gd name="T25" fmla="*/ 183 h 183"/>
                <a:gd name="T26" fmla="*/ 2 w 14"/>
                <a:gd name="T27" fmla="*/ 183 h 183"/>
                <a:gd name="T28" fmla="*/ 2 w 14"/>
                <a:gd name="T29" fmla="*/ 183 h 183"/>
                <a:gd name="T30" fmla="*/ 2 w 14"/>
                <a:gd name="T31" fmla="*/ 183 h 183"/>
                <a:gd name="T32" fmla="*/ 0 w 14"/>
                <a:gd name="T33" fmla="*/ 183 h 183"/>
                <a:gd name="T34" fmla="*/ 0 w 14"/>
                <a:gd name="T35" fmla="*/ 161 h 183"/>
                <a:gd name="T36" fmla="*/ 2 w 14"/>
                <a:gd name="T37" fmla="*/ 139 h 183"/>
                <a:gd name="T38" fmla="*/ 3 w 14"/>
                <a:gd name="T39" fmla="*/ 117 h 183"/>
                <a:gd name="T40" fmla="*/ 4 w 14"/>
                <a:gd name="T41" fmla="*/ 95 h 183"/>
                <a:gd name="T42" fmla="*/ 5 w 14"/>
                <a:gd name="T43" fmla="*/ 71 h 183"/>
                <a:gd name="T44" fmla="*/ 8 w 14"/>
                <a:gd name="T45" fmla="*/ 48 h 183"/>
                <a:gd name="T46" fmla="*/ 8 w 14"/>
                <a:gd name="T47" fmla="*/ 25 h 183"/>
                <a:gd name="T48" fmla="*/ 9 w 14"/>
                <a:gd name="T49" fmla="*/ 3 h 183"/>
                <a:gd name="T50" fmla="*/ 9 w 14"/>
                <a:gd name="T51" fmla="*/ 3 h 183"/>
                <a:gd name="T52" fmla="*/ 10 w 14"/>
                <a:gd name="T53" fmla="*/ 3 h 183"/>
                <a:gd name="T54" fmla="*/ 10 w 14"/>
                <a:gd name="T55" fmla="*/ 1 h 183"/>
                <a:gd name="T56" fmla="*/ 12 w 14"/>
                <a:gd name="T57" fmla="*/ 1 h 183"/>
                <a:gd name="T58" fmla="*/ 13 w 14"/>
                <a:gd name="T59" fmla="*/ 1 h 183"/>
                <a:gd name="T60" fmla="*/ 13 w 14"/>
                <a:gd name="T61" fmla="*/ 1 h 183"/>
                <a:gd name="T62" fmla="*/ 14 w 14"/>
                <a:gd name="T63" fmla="*/ 0 h 183"/>
                <a:gd name="T64" fmla="*/ 14 w 14"/>
                <a:gd name="T65" fmla="*/ 0 h 183"/>
                <a:gd name="T66" fmla="*/ 14 w 14"/>
                <a:gd name="T67" fmla="*/ 3 h 183"/>
                <a:gd name="T68" fmla="*/ 14 w 14"/>
                <a:gd name="T69" fmla="*/ 4 h 183"/>
                <a:gd name="T70" fmla="*/ 14 w 14"/>
                <a:gd name="T71" fmla="*/ 6 h 183"/>
                <a:gd name="T72" fmla="*/ 14 w 14"/>
                <a:gd name="T73" fmla="*/ 8 h 183"/>
                <a:gd name="T74" fmla="*/ 14 w 14"/>
                <a:gd name="T75" fmla="*/ 10 h 183"/>
                <a:gd name="T76" fmla="*/ 14 w 14"/>
                <a:gd name="T77" fmla="*/ 11 h 183"/>
                <a:gd name="T78" fmla="*/ 14 w 14"/>
                <a:gd name="T79" fmla="*/ 14 h 183"/>
                <a:gd name="T80" fmla="*/ 14 w 14"/>
                <a:gd name="T81" fmla="*/ 1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183">
                  <a:moveTo>
                    <a:pt x="14" y="15"/>
                  </a:moveTo>
                  <a:lnTo>
                    <a:pt x="12" y="37"/>
                  </a:lnTo>
                  <a:lnTo>
                    <a:pt x="10" y="58"/>
                  </a:lnTo>
                  <a:lnTo>
                    <a:pt x="9" y="79"/>
                  </a:lnTo>
                  <a:lnTo>
                    <a:pt x="8" y="100"/>
                  </a:lnTo>
                  <a:lnTo>
                    <a:pt x="7" y="121"/>
                  </a:lnTo>
                  <a:lnTo>
                    <a:pt x="5" y="141"/>
                  </a:lnTo>
                  <a:lnTo>
                    <a:pt x="5" y="16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4" y="183"/>
                  </a:lnTo>
                  <a:lnTo>
                    <a:pt x="3" y="183"/>
                  </a:lnTo>
                  <a:lnTo>
                    <a:pt x="3" y="183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2" y="183"/>
                  </a:lnTo>
                  <a:lnTo>
                    <a:pt x="0" y="183"/>
                  </a:lnTo>
                  <a:lnTo>
                    <a:pt x="0" y="161"/>
                  </a:lnTo>
                  <a:lnTo>
                    <a:pt x="2" y="139"/>
                  </a:lnTo>
                  <a:lnTo>
                    <a:pt x="3" y="117"/>
                  </a:lnTo>
                  <a:lnTo>
                    <a:pt x="4" y="95"/>
                  </a:lnTo>
                  <a:lnTo>
                    <a:pt x="5" y="71"/>
                  </a:lnTo>
                  <a:lnTo>
                    <a:pt x="8" y="48"/>
                  </a:lnTo>
                  <a:lnTo>
                    <a:pt x="8" y="25"/>
                  </a:lnTo>
                  <a:lnTo>
                    <a:pt x="9" y="3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4"/>
                  </a:lnTo>
                  <a:lnTo>
                    <a:pt x="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5" name="Freeform 83">
              <a:extLst>
                <a:ext uri="{FF2B5EF4-FFF2-40B4-BE49-F238E27FC236}">
                  <a16:creationId xmlns:a16="http://schemas.microsoft.com/office/drawing/2014/main" id="{89740019-B9B7-4AC8-80E1-348CE09C4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553"/>
              <a:ext cx="89" cy="290"/>
            </a:xfrm>
            <a:custGeom>
              <a:avLst/>
              <a:gdLst>
                <a:gd name="T0" fmla="*/ 89 w 89"/>
                <a:gd name="T1" fmla="*/ 48 h 290"/>
                <a:gd name="T2" fmla="*/ 77 w 89"/>
                <a:gd name="T3" fmla="*/ 65 h 290"/>
                <a:gd name="T4" fmla="*/ 68 w 89"/>
                <a:gd name="T5" fmla="*/ 77 h 290"/>
                <a:gd name="T6" fmla="*/ 62 w 89"/>
                <a:gd name="T7" fmla="*/ 86 h 290"/>
                <a:gd name="T8" fmla="*/ 58 w 89"/>
                <a:gd name="T9" fmla="*/ 95 h 290"/>
                <a:gd name="T10" fmla="*/ 57 w 89"/>
                <a:gd name="T11" fmla="*/ 99 h 290"/>
                <a:gd name="T12" fmla="*/ 58 w 89"/>
                <a:gd name="T13" fmla="*/ 104 h 290"/>
                <a:gd name="T14" fmla="*/ 59 w 89"/>
                <a:gd name="T15" fmla="*/ 109 h 290"/>
                <a:gd name="T16" fmla="*/ 60 w 89"/>
                <a:gd name="T17" fmla="*/ 114 h 290"/>
                <a:gd name="T18" fmla="*/ 67 w 89"/>
                <a:gd name="T19" fmla="*/ 129 h 290"/>
                <a:gd name="T20" fmla="*/ 76 w 89"/>
                <a:gd name="T21" fmla="*/ 150 h 290"/>
                <a:gd name="T22" fmla="*/ 76 w 89"/>
                <a:gd name="T23" fmla="*/ 157 h 290"/>
                <a:gd name="T24" fmla="*/ 77 w 89"/>
                <a:gd name="T25" fmla="*/ 163 h 290"/>
                <a:gd name="T26" fmla="*/ 77 w 89"/>
                <a:gd name="T27" fmla="*/ 170 h 290"/>
                <a:gd name="T28" fmla="*/ 78 w 89"/>
                <a:gd name="T29" fmla="*/ 178 h 290"/>
                <a:gd name="T30" fmla="*/ 78 w 89"/>
                <a:gd name="T31" fmla="*/ 185 h 290"/>
                <a:gd name="T32" fmla="*/ 79 w 89"/>
                <a:gd name="T33" fmla="*/ 191 h 290"/>
                <a:gd name="T34" fmla="*/ 81 w 89"/>
                <a:gd name="T35" fmla="*/ 196 h 290"/>
                <a:gd name="T36" fmla="*/ 83 w 89"/>
                <a:gd name="T37" fmla="*/ 199 h 290"/>
                <a:gd name="T38" fmla="*/ 82 w 89"/>
                <a:gd name="T39" fmla="*/ 207 h 290"/>
                <a:gd name="T40" fmla="*/ 81 w 89"/>
                <a:gd name="T41" fmla="*/ 216 h 290"/>
                <a:gd name="T42" fmla="*/ 79 w 89"/>
                <a:gd name="T43" fmla="*/ 223 h 290"/>
                <a:gd name="T44" fmla="*/ 78 w 89"/>
                <a:gd name="T45" fmla="*/ 231 h 290"/>
                <a:gd name="T46" fmla="*/ 77 w 89"/>
                <a:gd name="T47" fmla="*/ 238 h 290"/>
                <a:gd name="T48" fmla="*/ 76 w 89"/>
                <a:gd name="T49" fmla="*/ 247 h 290"/>
                <a:gd name="T50" fmla="*/ 74 w 89"/>
                <a:gd name="T51" fmla="*/ 255 h 290"/>
                <a:gd name="T52" fmla="*/ 73 w 89"/>
                <a:gd name="T53" fmla="*/ 262 h 290"/>
                <a:gd name="T54" fmla="*/ 63 w 89"/>
                <a:gd name="T55" fmla="*/ 264 h 290"/>
                <a:gd name="T56" fmla="*/ 55 w 89"/>
                <a:gd name="T57" fmla="*/ 266 h 290"/>
                <a:gd name="T58" fmla="*/ 48 w 89"/>
                <a:gd name="T59" fmla="*/ 270 h 290"/>
                <a:gd name="T60" fmla="*/ 40 w 89"/>
                <a:gd name="T61" fmla="*/ 275 h 290"/>
                <a:gd name="T62" fmla="*/ 34 w 89"/>
                <a:gd name="T63" fmla="*/ 280 h 290"/>
                <a:gd name="T64" fmla="*/ 26 w 89"/>
                <a:gd name="T65" fmla="*/ 285 h 290"/>
                <a:gd name="T66" fmla="*/ 16 w 89"/>
                <a:gd name="T67" fmla="*/ 288 h 290"/>
                <a:gd name="T68" fmla="*/ 5 w 89"/>
                <a:gd name="T69" fmla="*/ 290 h 290"/>
                <a:gd name="T70" fmla="*/ 4 w 89"/>
                <a:gd name="T71" fmla="*/ 285 h 290"/>
                <a:gd name="T72" fmla="*/ 1 w 89"/>
                <a:gd name="T73" fmla="*/ 276 h 290"/>
                <a:gd name="T74" fmla="*/ 0 w 89"/>
                <a:gd name="T75" fmla="*/ 265 h 290"/>
                <a:gd name="T76" fmla="*/ 0 w 89"/>
                <a:gd name="T77" fmla="*/ 250 h 290"/>
                <a:gd name="T78" fmla="*/ 0 w 89"/>
                <a:gd name="T79" fmla="*/ 216 h 290"/>
                <a:gd name="T80" fmla="*/ 0 w 89"/>
                <a:gd name="T81" fmla="*/ 175 h 290"/>
                <a:gd name="T82" fmla="*/ 3 w 89"/>
                <a:gd name="T83" fmla="*/ 136 h 290"/>
                <a:gd name="T84" fmla="*/ 4 w 89"/>
                <a:gd name="T85" fmla="*/ 100 h 290"/>
                <a:gd name="T86" fmla="*/ 6 w 89"/>
                <a:gd name="T87" fmla="*/ 71 h 290"/>
                <a:gd name="T88" fmla="*/ 8 w 89"/>
                <a:gd name="T89" fmla="*/ 53 h 290"/>
                <a:gd name="T90" fmla="*/ 10 w 89"/>
                <a:gd name="T91" fmla="*/ 42 h 290"/>
                <a:gd name="T92" fmla="*/ 13 w 89"/>
                <a:gd name="T93" fmla="*/ 32 h 290"/>
                <a:gd name="T94" fmla="*/ 16 w 89"/>
                <a:gd name="T95" fmla="*/ 23 h 290"/>
                <a:gd name="T96" fmla="*/ 21 w 89"/>
                <a:gd name="T97" fmla="*/ 15 h 290"/>
                <a:gd name="T98" fmla="*/ 28 w 89"/>
                <a:gd name="T99" fmla="*/ 9 h 290"/>
                <a:gd name="T100" fmla="*/ 37 w 89"/>
                <a:gd name="T101" fmla="*/ 4 h 290"/>
                <a:gd name="T102" fmla="*/ 48 w 89"/>
                <a:gd name="T103" fmla="*/ 2 h 290"/>
                <a:gd name="T104" fmla="*/ 60 w 89"/>
                <a:gd name="T105" fmla="*/ 0 h 290"/>
                <a:gd name="T106" fmla="*/ 67 w 89"/>
                <a:gd name="T107" fmla="*/ 7 h 290"/>
                <a:gd name="T108" fmla="*/ 72 w 89"/>
                <a:gd name="T109" fmla="*/ 12 h 290"/>
                <a:gd name="T110" fmla="*/ 77 w 89"/>
                <a:gd name="T111" fmla="*/ 17 h 290"/>
                <a:gd name="T112" fmla="*/ 81 w 89"/>
                <a:gd name="T113" fmla="*/ 22 h 290"/>
                <a:gd name="T114" fmla="*/ 84 w 89"/>
                <a:gd name="T115" fmla="*/ 28 h 290"/>
                <a:gd name="T116" fmla="*/ 87 w 89"/>
                <a:gd name="T117" fmla="*/ 33 h 290"/>
                <a:gd name="T118" fmla="*/ 88 w 89"/>
                <a:gd name="T119" fmla="*/ 41 h 290"/>
                <a:gd name="T120" fmla="*/ 89 w 89"/>
                <a:gd name="T121" fmla="*/ 4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" h="290">
                  <a:moveTo>
                    <a:pt x="89" y="48"/>
                  </a:moveTo>
                  <a:lnTo>
                    <a:pt x="77" y="65"/>
                  </a:lnTo>
                  <a:lnTo>
                    <a:pt x="68" y="77"/>
                  </a:lnTo>
                  <a:lnTo>
                    <a:pt x="62" y="86"/>
                  </a:lnTo>
                  <a:lnTo>
                    <a:pt x="58" y="95"/>
                  </a:lnTo>
                  <a:lnTo>
                    <a:pt x="57" y="99"/>
                  </a:lnTo>
                  <a:lnTo>
                    <a:pt x="58" y="104"/>
                  </a:lnTo>
                  <a:lnTo>
                    <a:pt x="59" y="109"/>
                  </a:lnTo>
                  <a:lnTo>
                    <a:pt x="60" y="114"/>
                  </a:lnTo>
                  <a:lnTo>
                    <a:pt x="67" y="129"/>
                  </a:lnTo>
                  <a:lnTo>
                    <a:pt x="76" y="150"/>
                  </a:lnTo>
                  <a:lnTo>
                    <a:pt x="76" y="157"/>
                  </a:lnTo>
                  <a:lnTo>
                    <a:pt x="77" y="163"/>
                  </a:lnTo>
                  <a:lnTo>
                    <a:pt x="77" y="170"/>
                  </a:lnTo>
                  <a:lnTo>
                    <a:pt x="78" y="178"/>
                  </a:lnTo>
                  <a:lnTo>
                    <a:pt x="78" y="185"/>
                  </a:lnTo>
                  <a:lnTo>
                    <a:pt x="79" y="191"/>
                  </a:lnTo>
                  <a:lnTo>
                    <a:pt x="81" y="196"/>
                  </a:lnTo>
                  <a:lnTo>
                    <a:pt x="83" y="199"/>
                  </a:lnTo>
                  <a:lnTo>
                    <a:pt x="82" y="207"/>
                  </a:lnTo>
                  <a:lnTo>
                    <a:pt x="81" y="216"/>
                  </a:lnTo>
                  <a:lnTo>
                    <a:pt x="79" y="223"/>
                  </a:lnTo>
                  <a:lnTo>
                    <a:pt x="78" y="231"/>
                  </a:lnTo>
                  <a:lnTo>
                    <a:pt x="77" y="238"/>
                  </a:lnTo>
                  <a:lnTo>
                    <a:pt x="76" y="247"/>
                  </a:lnTo>
                  <a:lnTo>
                    <a:pt x="74" y="255"/>
                  </a:lnTo>
                  <a:lnTo>
                    <a:pt x="73" y="262"/>
                  </a:lnTo>
                  <a:lnTo>
                    <a:pt x="63" y="264"/>
                  </a:lnTo>
                  <a:lnTo>
                    <a:pt x="55" y="266"/>
                  </a:lnTo>
                  <a:lnTo>
                    <a:pt x="48" y="270"/>
                  </a:lnTo>
                  <a:lnTo>
                    <a:pt x="40" y="275"/>
                  </a:lnTo>
                  <a:lnTo>
                    <a:pt x="34" y="280"/>
                  </a:lnTo>
                  <a:lnTo>
                    <a:pt x="26" y="285"/>
                  </a:lnTo>
                  <a:lnTo>
                    <a:pt x="16" y="288"/>
                  </a:lnTo>
                  <a:lnTo>
                    <a:pt x="5" y="290"/>
                  </a:lnTo>
                  <a:lnTo>
                    <a:pt x="4" y="285"/>
                  </a:lnTo>
                  <a:lnTo>
                    <a:pt x="1" y="276"/>
                  </a:lnTo>
                  <a:lnTo>
                    <a:pt x="0" y="265"/>
                  </a:lnTo>
                  <a:lnTo>
                    <a:pt x="0" y="250"/>
                  </a:lnTo>
                  <a:lnTo>
                    <a:pt x="0" y="216"/>
                  </a:lnTo>
                  <a:lnTo>
                    <a:pt x="0" y="175"/>
                  </a:lnTo>
                  <a:lnTo>
                    <a:pt x="3" y="136"/>
                  </a:lnTo>
                  <a:lnTo>
                    <a:pt x="4" y="10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10" y="42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21" y="15"/>
                  </a:lnTo>
                  <a:lnTo>
                    <a:pt x="28" y="9"/>
                  </a:lnTo>
                  <a:lnTo>
                    <a:pt x="37" y="4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7" y="7"/>
                  </a:lnTo>
                  <a:lnTo>
                    <a:pt x="72" y="12"/>
                  </a:lnTo>
                  <a:lnTo>
                    <a:pt x="77" y="17"/>
                  </a:lnTo>
                  <a:lnTo>
                    <a:pt x="81" y="22"/>
                  </a:lnTo>
                  <a:lnTo>
                    <a:pt x="84" y="28"/>
                  </a:lnTo>
                  <a:lnTo>
                    <a:pt x="87" y="33"/>
                  </a:lnTo>
                  <a:lnTo>
                    <a:pt x="88" y="41"/>
                  </a:lnTo>
                  <a:lnTo>
                    <a:pt x="89" y="48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6" name="Freeform 84">
              <a:extLst>
                <a:ext uri="{FF2B5EF4-FFF2-40B4-BE49-F238E27FC236}">
                  <a16:creationId xmlns:a16="http://schemas.microsoft.com/office/drawing/2014/main" id="{B817ABF5-7783-4817-B018-83CD69B8C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" y="844"/>
              <a:ext cx="101" cy="247"/>
            </a:xfrm>
            <a:custGeom>
              <a:avLst/>
              <a:gdLst>
                <a:gd name="T0" fmla="*/ 100 w 101"/>
                <a:gd name="T1" fmla="*/ 19 h 247"/>
                <a:gd name="T2" fmla="*/ 98 w 101"/>
                <a:gd name="T3" fmla="*/ 46 h 247"/>
                <a:gd name="T4" fmla="*/ 96 w 101"/>
                <a:gd name="T5" fmla="*/ 72 h 247"/>
                <a:gd name="T6" fmla="*/ 94 w 101"/>
                <a:gd name="T7" fmla="*/ 99 h 247"/>
                <a:gd name="T8" fmla="*/ 94 w 101"/>
                <a:gd name="T9" fmla="*/ 111 h 247"/>
                <a:gd name="T10" fmla="*/ 94 w 101"/>
                <a:gd name="T11" fmla="*/ 111 h 247"/>
                <a:gd name="T12" fmla="*/ 94 w 101"/>
                <a:gd name="T13" fmla="*/ 112 h 247"/>
                <a:gd name="T14" fmla="*/ 96 w 101"/>
                <a:gd name="T15" fmla="*/ 112 h 247"/>
                <a:gd name="T16" fmla="*/ 94 w 101"/>
                <a:gd name="T17" fmla="*/ 116 h 247"/>
                <a:gd name="T18" fmla="*/ 93 w 101"/>
                <a:gd name="T19" fmla="*/ 124 h 247"/>
                <a:gd name="T20" fmla="*/ 92 w 101"/>
                <a:gd name="T21" fmla="*/ 134 h 247"/>
                <a:gd name="T22" fmla="*/ 91 w 101"/>
                <a:gd name="T23" fmla="*/ 152 h 247"/>
                <a:gd name="T24" fmla="*/ 79 w 101"/>
                <a:gd name="T25" fmla="*/ 177 h 247"/>
                <a:gd name="T26" fmla="*/ 60 w 101"/>
                <a:gd name="T27" fmla="*/ 196 h 247"/>
                <a:gd name="T28" fmla="*/ 43 w 101"/>
                <a:gd name="T29" fmla="*/ 212 h 247"/>
                <a:gd name="T30" fmla="*/ 28 w 101"/>
                <a:gd name="T31" fmla="*/ 233 h 247"/>
                <a:gd name="T32" fmla="*/ 20 w 101"/>
                <a:gd name="T33" fmla="*/ 247 h 247"/>
                <a:gd name="T34" fmla="*/ 19 w 101"/>
                <a:gd name="T35" fmla="*/ 247 h 247"/>
                <a:gd name="T36" fmla="*/ 18 w 101"/>
                <a:gd name="T37" fmla="*/ 247 h 247"/>
                <a:gd name="T38" fmla="*/ 18 w 101"/>
                <a:gd name="T39" fmla="*/ 247 h 247"/>
                <a:gd name="T40" fmla="*/ 14 w 101"/>
                <a:gd name="T41" fmla="*/ 241 h 247"/>
                <a:gd name="T42" fmla="*/ 8 w 101"/>
                <a:gd name="T43" fmla="*/ 227 h 247"/>
                <a:gd name="T44" fmla="*/ 3 w 101"/>
                <a:gd name="T45" fmla="*/ 212 h 247"/>
                <a:gd name="T46" fmla="*/ 0 w 101"/>
                <a:gd name="T47" fmla="*/ 197 h 247"/>
                <a:gd name="T48" fmla="*/ 8 w 101"/>
                <a:gd name="T49" fmla="*/ 184 h 247"/>
                <a:gd name="T50" fmla="*/ 28 w 101"/>
                <a:gd name="T51" fmla="*/ 173 h 247"/>
                <a:gd name="T52" fmla="*/ 50 w 101"/>
                <a:gd name="T53" fmla="*/ 158 h 247"/>
                <a:gd name="T54" fmla="*/ 62 w 101"/>
                <a:gd name="T55" fmla="*/ 145 h 247"/>
                <a:gd name="T56" fmla="*/ 66 w 101"/>
                <a:gd name="T57" fmla="*/ 136 h 247"/>
                <a:gd name="T58" fmla="*/ 63 w 101"/>
                <a:gd name="T59" fmla="*/ 128 h 247"/>
                <a:gd name="T60" fmla="*/ 58 w 101"/>
                <a:gd name="T61" fmla="*/ 125 h 247"/>
                <a:gd name="T62" fmla="*/ 54 w 101"/>
                <a:gd name="T63" fmla="*/ 123 h 247"/>
                <a:gd name="T64" fmla="*/ 50 w 101"/>
                <a:gd name="T65" fmla="*/ 116 h 247"/>
                <a:gd name="T66" fmla="*/ 38 w 101"/>
                <a:gd name="T67" fmla="*/ 107 h 247"/>
                <a:gd name="T68" fmla="*/ 24 w 101"/>
                <a:gd name="T69" fmla="*/ 109 h 247"/>
                <a:gd name="T70" fmla="*/ 16 w 101"/>
                <a:gd name="T71" fmla="*/ 114 h 247"/>
                <a:gd name="T72" fmla="*/ 9 w 101"/>
                <a:gd name="T73" fmla="*/ 124 h 247"/>
                <a:gd name="T74" fmla="*/ 3 w 101"/>
                <a:gd name="T75" fmla="*/ 124 h 247"/>
                <a:gd name="T76" fmla="*/ 4 w 101"/>
                <a:gd name="T77" fmla="*/ 112 h 247"/>
                <a:gd name="T78" fmla="*/ 5 w 101"/>
                <a:gd name="T79" fmla="*/ 100 h 247"/>
                <a:gd name="T80" fmla="*/ 8 w 101"/>
                <a:gd name="T81" fmla="*/ 87 h 247"/>
                <a:gd name="T82" fmla="*/ 18 w 101"/>
                <a:gd name="T83" fmla="*/ 80 h 247"/>
                <a:gd name="T84" fmla="*/ 37 w 101"/>
                <a:gd name="T85" fmla="*/ 71 h 247"/>
                <a:gd name="T86" fmla="*/ 55 w 101"/>
                <a:gd name="T87" fmla="*/ 57 h 247"/>
                <a:gd name="T88" fmla="*/ 66 w 101"/>
                <a:gd name="T89" fmla="*/ 44 h 247"/>
                <a:gd name="T90" fmla="*/ 68 w 101"/>
                <a:gd name="T91" fmla="*/ 36 h 247"/>
                <a:gd name="T92" fmla="*/ 68 w 101"/>
                <a:gd name="T93" fmla="*/ 31 h 247"/>
                <a:gd name="T94" fmla="*/ 68 w 101"/>
                <a:gd name="T95" fmla="*/ 29 h 247"/>
                <a:gd name="T96" fmla="*/ 67 w 101"/>
                <a:gd name="T97" fmla="*/ 29 h 247"/>
                <a:gd name="T98" fmla="*/ 67 w 101"/>
                <a:gd name="T99" fmla="*/ 28 h 247"/>
                <a:gd name="T100" fmla="*/ 68 w 101"/>
                <a:gd name="T101" fmla="*/ 26 h 247"/>
                <a:gd name="T102" fmla="*/ 74 w 101"/>
                <a:gd name="T103" fmla="*/ 17 h 247"/>
                <a:gd name="T104" fmla="*/ 83 w 101"/>
                <a:gd name="T105" fmla="*/ 7 h 247"/>
                <a:gd name="T106" fmla="*/ 94 w 101"/>
                <a:gd name="T107" fmla="*/ 0 h 247"/>
                <a:gd name="T108" fmla="*/ 100 w 101"/>
                <a:gd name="T109" fmla="*/ 2 h 247"/>
                <a:gd name="T110" fmla="*/ 101 w 101"/>
                <a:gd name="T111" fmla="*/ 3 h 247"/>
                <a:gd name="T112" fmla="*/ 101 w 101"/>
                <a:gd name="T113" fmla="*/ 4 h 247"/>
                <a:gd name="T114" fmla="*/ 101 w 101"/>
                <a:gd name="T115" fmla="*/ 5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" h="247">
                  <a:moveTo>
                    <a:pt x="101" y="5"/>
                  </a:moveTo>
                  <a:lnTo>
                    <a:pt x="100" y="19"/>
                  </a:lnTo>
                  <a:lnTo>
                    <a:pt x="98" y="32"/>
                  </a:lnTo>
                  <a:lnTo>
                    <a:pt x="98" y="46"/>
                  </a:lnTo>
                  <a:lnTo>
                    <a:pt x="97" y="58"/>
                  </a:lnTo>
                  <a:lnTo>
                    <a:pt x="96" y="72"/>
                  </a:lnTo>
                  <a:lnTo>
                    <a:pt x="96" y="85"/>
                  </a:lnTo>
                  <a:lnTo>
                    <a:pt x="94" y="99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1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4" y="112"/>
                  </a:lnTo>
                  <a:lnTo>
                    <a:pt x="96" y="112"/>
                  </a:lnTo>
                  <a:lnTo>
                    <a:pt x="96" y="112"/>
                  </a:lnTo>
                  <a:lnTo>
                    <a:pt x="94" y="116"/>
                  </a:lnTo>
                  <a:lnTo>
                    <a:pt x="94" y="120"/>
                  </a:lnTo>
                  <a:lnTo>
                    <a:pt x="93" y="124"/>
                  </a:lnTo>
                  <a:lnTo>
                    <a:pt x="93" y="129"/>
                  </a:lnTo>
                  <a:lnTo>
                    <a:pt x="92" y="134"/>
                  </a:lnTo>
                  <a:lnTo>
                    <a:pt x="92" y="141"/>
                  </a:lnTo>
                  <a:lnTo>
                    <a:pt x="91" y="152"/>
                  </a:lnTo>
                  <a:lnTo>
                    <a:pt x="91" y="165"/>
                  </a:lnTo>
                  <a:lnTo>
                    <a:pt x="79" y="177"/>
                  </a:lnTo>
                  <a:lnTo>
                    <a:pt x="69" y="187"/>
                  </a:lnTo>
                  <a:lnTo>
                    <a:pt x="60" y="196"/>
                  </a:lnTo>
                  <a:lnTo>
                    <a:pt x="52" y="204"/>
                  </a:lnTo>
                  <a:lnTo>
                    <a:pt x="43" y="212"/>
                  </a:lnTo>
                  <a:lnTo>
                    <a:pt x="35" y="222"/>
                  </a:lnTo>
                  <a:lnTo>
                    <a:pt x="28" y="233"/>
                  </a:lnTo>
                  <a:lnTo>
                    <a:pt x="20" y="247"/>
                  </a:lnTo>
                  <a:lnTo>
                    <a:pt x="20" y="247"/>
                  </a:lnTo>
                  <a:lnTo>
                    <a:pt x="20" y="247"/>
                  </a:lnTo>
                  <a:lnTo>
                    <a:pt x="19" y="247"/>
                  </a:lnTo>
                  <a:lnTo>
                    <a:pt x="19" y="247"/>
                  </a:lnTo>
                  <a:lnTo>
                    <a:pt x="18" y="247"/>
                  </a:lnTo>
                  <a:lnTo>
                    <a:pt x="18" y="247"/>
                  </a:lnTo>
                  <a:lnTo>
                    <a:pt x="18" y="247"/>
                  </a:lnTo>
                  <a:lnTo>
                    <a:pt x="16" y="247"/>
                  </a:lnTo>
                  <a:lnTo>
                    <a:pt x="14" y="241"/>
                  </a:lnTo>
                  <a:lnTo>
                    <a:pt x="11" y="233"/>
                  </a:lnTo>
                  <a:lnTo>
                    <a:pt x="8" y="227"/>
                  </a:lnTo>
                  <a:lnTo>
                    <a:pt x="5" y="220"/>
                  </a:lnTo>
                  <a:lnTo>
                    <a:pt x="3" y="212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8"/>
                  </a:lnTo>
                  <a:lnTo>
                    <a:pt x="8" y="184"/>
                  </a:lnTo>
                  <a:lnTo>
                    <a:pt x="18" y="179"/>
                  </a:lnTo>
                  <a:lnTo>
                    <a:pt x="28" y="173"/>
                  </a:lnTo>
                  <a:lnTo>
                    <a:pt x="39" y="165"/>
                  </a:lnTo>
                  <a:lnTo>
                    <a:pt x="50" y="158"/>
                  </a:lnTo>
                  <a:lnTo>
                    <a:pt x="58" y="150"/>
                  </a:lnTo>
                  <a:lnTo>
                    <a:pt x="62" y="145"/>
                  </a:lnTo>
                  <a:lnTo>
                    <a:pt x="64" y="141"/>
                  </a:lnTo>
                  <a:lnTo>
                    <a:pt x="66" y="136"/>
                  </a:lnTo>
                  <a:lnTo>
                    <a:pt x="67" y="131"/>
                  </a:lnTo>
                  <a:lnTo>
                    <a:pt x="63" y="128"/>
                  </a:lnTo>
                  <a:lnTo>
                    <a:pt x="60" y="126"/>
                  </a:lnTo>
                  <a:lnTo>
                    <a:pt x="58" y="125"/>
                  </a:lnTo>
                  <a:lnTo>
                    <a:pt x="55" y="124"/>
                  </a:lnTo>
                  <a:lnTo>
                    <a:pt x="54" y="123"/>
                  </a:lnTo>
                  <a:lnTo>
                    <a:pt x="53" y="120"/>
                  </a:lnTo>
                  <a:lnTo>
                    <a:pt x="50" y="116"/>
                  </a:lnTo>
                  <a:lnTo>
                    <a:pt x="49" y="110"/>
                  </a:lnTo>
                  <a:lnTo>
                    <a:pt x="38" y="107"/>
                  </a:lnTo>
                  <a:lnTo>
                    <a:pt x="29" y="107"/>
                  </a:lnTo>
                  <a:lnTo>
                    <a:pt x="24" y="109"/>
                  </a:lnTo>
                  <a:lnTo>
                    <a:pt x="19" y="111"/>
                  </a:lnTo>
                  <a:lnTo>
                    <a:pt x="16" y="114"/>
                  </a:lnTo>
                  <a:lnTo>
                    <a:pt x="13" y="119"/>
                  </a:lnTo>
                  <a:lnTo>
                    <a:pt x="9" y="124"/>
                  </a:lnTo>
                  <a:lnTo>
                    <a:pt x="3" y="129"/>
                  </a:lnTo>
                  <a:lnTo>
                    <a:pt x="3" y="124"/>
                  </a:lnTo>
                  <a:lnTo>
                    <a:pt x="3" y="119"/>
                  </a:lnTo>
                  <a:lnTo>
                    <a:pt x="4" y="112"/>
                  </a:lnTo>
                  <a:lnTo>
                    <a:pt x="4" y="106"/>
                  </a:lnTo>
                  <a:lnTo>
                    <a:pt x="5" y="100"/>
                  </a:lnTo>
                  <a:lnTo>
                    <a:pt x="6" y="94"/>
                  </a:lnTo>
                  <a:lnTo>
                    <a:pt x="8" y="87"/>
                  </a:lnTo>
                  <a:lnTo>
                    <a:pt x="10" y="82"/>
                  </a:lnTo>
                  <a:lnTo>
                    <a:pt x="18" y="80"/>
                  </a:lnTo>
                  <a:lnTo>
                    <a:pt x="26" y="76"/>
                  </a:lnTo>
                  <a:lnTo>
                    <a:pt x="37" y="71"/>
                  </a:lnTo>
                  <a:lnTo>
                    <a:pt x="47" y="65"/>
                  </a:lnTo>
                  <a:lnTo>
                    <a:pt x="55" y="57"/>
                  </a:lnTo>
                  <a:lnTo>
                    <a:pt x="63" y="48"/>
                  </a:lnTo>
                  <a:lnTo>
                    <a:pt x="66" y="44"/>
                  </a:lnTo>
                  <a:lnTo>
                    <a:pt x="67" y="39"/>
                  </a:lnTo>
                  <a:lnTo>
                    <a:pt x="68" y="36"/>
                  </a:lnTo>
                  <a:lnTo>
                    <a:pt x="69" y="31"/>
                  </a:lnTo>
                  <a:lnTo>
                    <a:pt x="68" y="31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8" y="26"/>
                  </a:lnTo>
                  <a:lnTo>
                    <a:pt x="71" y="20"/>
                  </a:lnTo>
                  <a:lnTo>
                    <a:pt x="74" y="17"/>
                  </a:lnTo>
                  <a:lnTo>
                    <a:pt x="78" y="12"/>
                  </a:lnTo>
                  <a:lnTo>
                    <a:pt x="83" y="7"/>
                  </a:lnTo>
                  <a:lnTo>
                    <a:pt x="88" y="3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0" y="2"/>
                  </a:lnTo>
                  <a:lnTo>
                    <a:pt x="100" y="3"/>
                  </a:lnTo>
                  <a:lnTo>
                    <a:pt x="101" y="3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01" y="5"/>
                  </a:lnTo>
                  <a:lnTo>
                    <a:pt x="101" y="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7" name="Freeform 85">
              <a:extLst>
                <a:ext uri="{FF2B5EF4-FFF2-40B4-BE49-F238E27FC236}">
                  <a16:creationId xmlns:a16="http://schemas.microsoft.com/office/drawing/2014/main" id="{72837278-AF0B-491B-A17D-59AF948E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1835"/>
              <a:ext cx="276" cy="113"/>
            </a:xfrm>
            <a:custGeom>
              <a:avLst/>
              <a:gdLst>
                <a:gd name="T0" fmla="*/ 264 w 276"/>
                <a:gd name="T1" fmla="*/ 77 h 113"/>
                <a:gd name="T2" fmla="*/ 242 w 276"/>
                <a:gd name="T3" fmla="*/ 90 h 113"/>
                <a:gd name="T4" fmla="*/ 220 w 276"/>
                <a:gd name="T5" fmla="*/ 98 h 113"/>
                <a:gd name="T6" fmla="*/ 197 w 276"/>
                <a:gd name="T7" fmla="*/ 99 h 113"/>
                <a:gd name="T8" fmla="*/ 165 w 276"/>
                <a:gd name="T9" fmla="*/ 95 h 113"/>
                <a:gd name="T10" fmla="*/ 119 w 276"/>
                <a:gd name="T11" fmla="*/ 88 h 113"/>
                <a:gd name="T12" fmla="*/ 84 w 276"/>
                <a:gd name="T13" fmla="*/ 97 h 113"/>
                <a:gd name="T14" fmla="*/ 71 w 276"/>
                <a:gd name="T15" fmla="*/ 108 h 113"/>
                <a:gd name="T16" fmla="*/ 63 w 276"/>
                <a:gd name="T17" fmla="*/ 112 h 113"/>
                <a:gd name="T18" fmla="*/ 43 w 276"/>
                <a:gd name="T19" fmla="*/ 113 h 113"/>
                <a:gd name="T20" fmla="*/ 20 w 276"/>
                <a:gd name="T21" fmla="*/ 103 h 113"/>
                <a:gd name="T22" fmla="*/ 8 w 276"/>
                <a:gd name="T23" fmla="*/ 83 h 113"/>
                <a:gd name="T24" fmla="*/ 2 w 276"/>
                <a:gd name="T25" fmla="*/ 68 h 113"/>
                <a:gd name="T26" fmla="*/ 0 w 276"/>
                <a:gd name="T27" fmla="*/ 59 h 113"/>
                <a:gd name="T28" fmla="*/ 3 w 276"/>
                <a:gd name="T29" fmla="*/ 49 h 113"/>
                <a:gd name="T30" fmla="*/ 11 w 276"/>
                <a:gd name="T31" fmla="*/ 39 h 113"/>
                <a:gd name="T32" fmla="*/ 30 w 276"/>
                <a:gd name="T33" fmla="*/ 35 h 113"/>
                <a:gd name="T34" fmla="*/ 53 w 276"/>
                <a:gd name="T35" fmla="*/ 34 h 113"/>
                <a:gd name="T36" fmla="*/ 75 w 276"/>
                <a:gd name="T37" fmla="*/ 31 h 113"/>
                <a:gd name="T38" fmla="*/ 98 w 276"/>
                <a:gd name="T39" fmla="*/ 25 h 113"/>
                <a:gd name="T40" fmla="*/ 111 w 276"/>
                <a:gd name="T41" fmla="*/ 19 h 113"/>
                <a:gd name="T42" fmla="*/ 112 w 276"/>
                <a:gd name="T43" fmla="*/ 14 h 113"/>
                <a:gd name="T44" fmla="*/ 113 w 276"/>
                <a:gd name="T45" fmla="*/ 9 h 113"/>
                <a:gd name="T46" fmla="*/ 114 w 276"/>
                <a:gd name="T47" fmla="*/ 2 h 113"/>
                <a:gd name="T48" fmla="*/ 134 w 276"/>
                <a:gd name="T49" fmla="*/ 7 h 113"/>
                <a:gd name="T50" fmla="*/ 170 w 276"/>
                <a:gd name="T51" fmla="*/ 20 h 113"/>
                <a:gd name="T52" fmla="*/ 206 w 276"/>
                <a:gd name="T53" fmla="*/ 32 h 113"/>
                <a:gd name="T54" fmla="*/ 243 w 276"/>
                <a:gd name="T55" fmla="*/ 40 h 113"/>
                <a:gd name="T56" fmla="*/ 265 w 276"/>
                <a:gd name="T57" fmla="*/ 44 h 113"/>
                <a:gd name="T58" fmla="*/ 268 w 276"/>
                <a:gd name="T59" fmla="*/ 46 h 113"/>
                <a:gd name="T60" fmla="*/ 270 w 276"/>
                <a:gd name="T61" fmla="*/ 48 h 113"/>
                <a:gd name="T62" fmla="*/ 273 w 276"/>
                <a:gd name="T63" fmla="*/ 50 h 113"/>
                <a:gd name="T64" fmla="*/ 274 w 276"/>
                <a:gd name="T65" fmla="*/ 53 h 113"/>
                <a:gd name="T66" fmla="*/ 274 w 276"/>
                <a:gd name="T67" fmla="*/ 56 h 113"/>
                <a:gd name="T68" fmla="*/ 274 w 276"/>
                <a:gd name="T69" fmla="*/ 60 h 113"/>
                <a:gd name="T70" fmla="*/ 276 w 276"/>
                <a:gd name="T71" fmla="*/ 6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6" h="113">
                  <a:moveTo>
                    <a:pt x="276" y="66"/>
                  </a:moveTo>
                  <a:lnTo>
                    <a:pt x="264" y="77"/>
                  </a:lnTo>
                  <a:lnTo>
                    <a:pt x="253" y="84"/>
                  </a:lnTo>
                  <a:lnTo>
                    <a:pt x="242" y="90"/>
                  </a:lnTo>
                  <a:lnTo>
                    <a:pt x="230" y="94"/>
                  </a:lnTo>
                  <a:lnTo>
                    <a:pt x="220" y="98"/>
                  </a:lnTo>
                  <a:lnTo>
                    <a:pt x="209" y="99"/>
                  </a:lnTo>
                  <a:lnTo>
                    <a:pt x="197" y="99"/>
                  </a:lnTo>
                  <a:lnTo>
                    <a:pt x="187" y="99"/>
                  </a:lnTo>
                  <a:lnTo>
                    <a:pt x="165" y="95"/>
                  </a:lnTo>
                  <a:lnTo>
                    <a:pt x="142" y="92"/>
                  </a:lnTo>
                  <a:lnTo>
                    <a:pt x="119" y="88"/>
                  </a:lnTo>
                  <a:lnTo>
                    <a:pt x="95" y="87"/>
                  </a:lnTo>
                  <a:lnTo>
                    <a:pt x="84" y="97"/>
                  </a:lnTo>
                  <a:lnTo>
                    <a:pt x="77" y="103"/>
                  </a:lnTo>
                  <a:lnTo>
                    <a:pt x="71" y="108"/>
                  </a:lnTo>
                  <a:lnTo>
                    <a:pt x="68" y="111"/>
                  </a:lnTo>
                  <a:lnTo>
                    <a:pt x="63" y="112"/>
                  </a:lnTo>
                  <a:lnTo>
                    <a:pt x="54" y="113"/>
                  </a:lnTo>
                  <a:lnTo>
                    <a:pt x="43" y="113"/>
                  </a:lnTo>
                  <a:lnTo>
                    <a:pt x="24" y="113"/>
                  </a:lnTo>
                  <a:lnTo>
                    <a:pt x="20" y="103"/>
                  </a:lnTo>
                  <a:lnTo>
                    <a:pt x="15" y="93"/>
                  </a:lnTo>
                  <a:lnTo>
                    <a:pt x="8" y="83"/>
                  </a:lnTo>
                  <a:lnTo>
                    <a:pt x="3" y="73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9"/>
                  </a:lnTo>
                  <a:lnTo>
                    <a:pt x="1" y="54"/>
                  </a:lnTo>
                  <a:lnTo>
                    <a:pt x="3" y="49"/>
                  </a:lnTo>
                  <a:lnTo>
                    <a:pt x="6" y="44"/>
                  </a:lnTo>
                  <a:lnTo>
                    <a:pt x="11" y="39"/>
                  </a:lnTo>
                  <a:lnTo>
                    <a:pt x="17" y="34"/>
                  </a:lnTo>
                  <a:lnTo>
                    <a:pt x="30" y="35"/>
                  </a:lnTo>
                  <a:lnTo>
                    <a:pt x="41" y="35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5" y="31"/>
                  </a:lnTo>
                  <a:lnTo>
                    <a:pt x="87" y="29"/>
                  </a:lnTo>
                  <a:lnTo>
                    <a:pt x="98" y="25"/>
                  </a:lnTo>
                  <a:lnTo>
                    <a:pt x="109" y="21"/>
                  </a:lnTo>
                  <a:lnTo>
                    <a:pt x="111" y="19"/>
                  </a:lnTo>
                  <a:lnTo>
                    <a:pt x="111" y="16"/>
                  </a:lnTo>
                  <a:lnTo>
                    <a:pt x="112" y="14"/>
                  </a:lnTo>
                  <a:lnTo>
                    <a:pt x="113" y="11"/>
                  </a:lnTo>
                  <a:lnTo>
                    <a:pt x="113" y="9"/>
                  </a:lnTo>
                  <a:lnTo>
                    <a:pt x="114" y="6"/>
                  </a:lnTo>
                  <a:lnTo>
                    <a:pt x="114" y="2"/>
                  </a:lnTo>
                  <a:lnTo>
                    <a:pt x="116" y="0"/>
                  </a:lnTo>
                  <a:lnTo>
                    <a:pt x="134" y="7"/>
                  </a:lnTo>
                  <a:lnTo>
                    <a:pt x="152" y="14"/>
                  </a:lnTo>
                  <a:lnTo>
                    <a:pt x="170" y="20"/>
                  </a:lnTo>
                  <a:lnTo>
                    <a:pt x="189" y="26"/>
                  </a:lnTo>
                  <a:lnTo>
                    <a:pt x="206" y="32"/>
                  </a:lnTo>
                  <a:lnTo>
                    <a:pt x="224" y="36"/>
                  </a:lnTo>
                  <a:lnTo>
                    <a:pt x="243" y="40"/>
                  </a:lnTo>
                  <a:lnTo>
                    <a:pt x="263" y="43"/>
                  </a:lnTo>
                  <a:lnTo>
                    <a:pt x="265" y="44"/>
                  </a:lnTo>
                  <a:lnTo>
                    <a:pt x="267" y="45"/>
                  </a:lnTo>
                  <a:lnTo>
                    <a:pt x="268" y="46"/>
                  </a:lnTo>
                  <a:lnTo>
                    <a:pt x="269" y="46"/>
                  </a:lnTo>
                  <a:lnTo>
                    <a:pt x="270" y="48"/>
                  </a:lnTo>
                  <a:lnTo>
                    <a:pt x="272" y="49"/>
                  </a:lnTo>
                  <a:lnTo>
                    <a:pt x="273" y="50"/>
                  </a:lnTo>
                  <a:lnTo>
                    <a:pt x="274" y="51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4" y="59"/>
                  </a:lnTo>
                  <a:lnTo>
                    <a:pt x="274" y="60"/>
                  </a:lnTo>
                  <a:lnTo>
                    <a:pt x="274" y="63"/>
                  </a:lnTo>
                  <a:lnTo>
                    <a:pt x="276" y="64"/>
                  </a:lnTo>
                  <a:lnTo>
                    <a:pt x="276" y="66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8" name="Freeform 86">
              <a:extLst>
                <a:ext uri="{FF2B5EF4-FFF2-40B4-BE49-F238E27FC236}">
                  <a16:creationId xmlns:a16="http://schemas.microsoft.com/office/drawing/2014/main" id="{3AA4D4AE-D45D-438E-8F70-5959736A1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" y="824"/>
              <a:ext cx="156" cy="96"/>
            </a:xfrm>
            <a:custGeom>
              <a:avLst/>
              <a:gdLst>
                <a:gd name="T0" fmla="*/ 156 w 156"/>
                <a:gd name="T1" fmla="*/ 10 h 96"/>
                <a:gd name="T2" fmla="*/ 150 w 156"/>
                <a:gd name="T3" fmla="*/ 17 h 96"/>
                <a:gd name="T4" fmla="*/ 142 w 156"/>
                <a:gd name="T5" fmla="*/ 24 h 96"/>
                <a:gd name="T6" fmla="*/ 134 w 156"/>
                <a:gd name="T7" fmla="*/ 33 h 96"/>
                <a:gd name="T8" fmla="*/ 123 w 156"/>
                <a:gd name="T9" fmla="*/ 43 h 96"/>
                <a:gd name="T10" fmla="*/ 113 w 156"/>
                <a:gd name="T11" fmla="*/ 52 h 96"/>
                <a:gd name="T12" fmla="*/ 103 w 156"/>
                <a:gd name="T13" fmla="*/ 58 h 96"/>
                <a:gd name="T14" fmla="*/ 96 w 156"/>
                <a:gd name="T15" fmla="*/ 64 h 96"/>
                <a:gd name="T16" fmla="*/ 91 w 156"/>
                <a:gd name="T17" fmla="*/ 66 h 96"/>
                <a:gd name="T18" fmla="*/ 81 w 156"/>
                <a:gd name="T19" fmla="*/ 76 h 96"/>
                <a:gd name="T20" fmla="*/ 71 w 156"/>
                <a:gd name="T21" fmla="*/ 83 h 96"/>
                <a:gd name="T22" fmla="*/ 59 w 156"/>
                <a:gd name="T23" fmla="*/ 90 h 96"/>
                <a:gd name="T24" fmla="*/ 48 w 156"/>
                <a:gd name="T25" fmla="*/ 93 h 96"/>
                <a:gd name="T26" fmla="*/ 37 w 156"/>
                <a:gd name="T27" fmla="*/ 96 h 96"/>
                <a:gd name="T28" fmla="*/ 25 w 156"/>
                <a:gd name="T29" fmla="*/ 96 h 96"/>
                <a:gd name="T30" fmla="*/ 13 w 156"/>
                <a:gd name="T31" fmla="*/ 96 h 96"/>
                <a:gd name="T32" fmla="*/ 0 w 156"/>
                <a:gd name="T33" fmla="*/ 93 h 96"/>
                <a:gd name="T34" fmla="*/ 1 w 156"/>
                <a:gd name="T35" fmla="*/ 88 h 96"/>
                <a:gd name="T36" fmla="*/ 3 w 156"/>
                <a:gd name="T37" fmla="*/ 83 h 96"/>
                <a:gd name="T38" fmla="*/ 6 w 156"/>
                <a:gd name="T39" fmla="*/ 80 h 96"/>
                <a:gd name="T40" fmla="*/ 10 w 156"/>
                <a:gd name="T41" fmla="*/ 77 h 96"/>
                <a:gd name="T42" fmla="*/ 20 w 156"/>
                <a:gd name="T43" fmla="*/ 72 h 96"/>
                <a:gd name="T44" fmla="*/ 33 w 156"/>
                <a:gd name="T45" fmla="*/ 69 h 96"/>
                <a:gd name="T46" fmla="*/ 47 w 156"/>
                <a:gd name="T47" fmla="*/ 67 h 96"/>
                <a:gd name="T48" fmla="*/ 60 w 156"/>
                <a:gd name="T49" fmla="*/ 63 h 96"/>
                <a:gd name="T50" fmla="*/ 68 w 156"/>
                <a:gd name="T51" fmla="*/ 61 h 96"/>
                <a:gd name="T52" fmla="*/ 74 w 156"/>
                <a:gd name="T53" fmla="*/ 58 h 96"/>
                <a:gd name="T54" fmla="*/ 81 w 156"/>
                <a:gd name="T55" fmla="*/ 54 h 96"/>
                <a:gd name="T56" fmla="*/ 87 w 156"/>
                <a:gd name="T57" fmla="*/ 51 h 96"/>
                <a:gd name="T58" fmla="*/ 93 w 156"/>
                <a:gd name="T59" fmla="*/ 40 h 96"/>
                <a:gd name="T60" fmla="*/ 98 w 156"/>
                <a:gd name="T61" fmla="*/ 35 h 96"/>
                <a:gd name="T62" fmla="*/ 103 w 156"/>
                <a:gd name="T63" fmla="*/ 32 h 96"/>
                <a:gd name="T64" fmla="*/ 107 w 156"/>
                <a:gd name="T65" fmla="*/ 29 h 96"/>
                <a:gd name="T66" fmla="*/ 112 w 156"/>
                <a:gd name="T67" fmla="*/ 28 h 96"/>
                <a:gd name="T68" fmla="*/ 117 w 156"/>
                <a:gd name="T69" fmla="*/ 25 h 96"/>
                <a:gd name="T70" fmla="*/ 123 w 156"/>
                <a:gd name="T71" fmla="*/ 23 h 96"/>
                <a:gd name="T72" fmla="*/ 132 w 156"/>
                <a:gd name="T73" fmla="*/ 19 h 96"/>
                <a:gd name="T74" fmla="*/ 139 w 156"/>
                <a:gd name="T75" fmla="*/ 13 h 96"/>
                <a:gd name="T76" fmla="*/ 144 w 156"/>
                <a:gd name="T77" fmla="*/ 8 h 96"/>
                <a:gd name="T78" fmla="*/ 147 w 156"/>
                <a:gd name="T79" fmla="*/ 4 h 96"/>
                <a:gd name="T80" fmla="*/ 150 w 156"/>
                <a:gd name="T81" fmla="*/ 3 h 96"/>
                <a:gd name="T82" fmla="*/ 151 w 156"/>
                <a:gd name="T83" fmla="*/ 0 h 96"/>
                <a:gd name="T84" fmla="*/ 152 w 156"/>
                <a:gd name="T85" fmla="*/ 0 h 96"/>
                <a:gd name="T86" fmla="*/ 154 w 156"/>
                <a:gd name="T87" fmla="*/ 0 h 96"/>
                <a:gd name="T88" fmla="*/ 154 w 156"/>
                <a:gd name="T89" fmla="*/ 0 h 96"/>
                <a:gd name="T90" fmla="*/ 155 w 156"/>
                <a:gd name="T91" fmla="*/ 0 h 96"/>
                <a:gd name="T92" fmla="*/ 155 w 156"/>
                <a:gd name="T93" fmla="*/ 1 h 96"/>
                <a:gd name="T94" fmla="*/ 155 w 156"/>
                <a:gd name="T95" fmla="*/ 3 h 96"/>
                <a:gd name="T96" fmla="*/ 156 w 156"/>
                <a:gd name="T97" fmla="*/ 3 h 96"/>
                <a:gd name="T98" fmla="*/ 156 w 156"/>
                <a:gd name="T99" fmla="*/ 4 h 96"/>
                <a:gd name="T100" fmla="*/ 156 w 156"/>
                <a:gd name="T101" fmla="*/ 6 h 96"/>
                <a:gd name="T102" fmla="*/ 156 w 156"/>
                <a:gd name="T103" fmla="*/ 8 h 96"/>
                <a:gd name="T104" fmla="*/ 156 w 156"/>
                <a:gd name="T10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96">
                  <a:moveTo>
                    <a:pt x="156" y="10"/>
                  </a:moveTo>
                  <a:lnTo>
                    <a:pt x="150" y="17"/>
                  </a:lnTo>
                  <a:lnTo>
                    <a:pt x="142" y="24"/>
                  </a:lnTo>
                  <a:lnTo>
                    <a:pt x="134" y="33"/>
                  </a:lnTo>
                  <a:lnTo>
                    <a:pt x="123" y="43"/>
                  </a:lnTo>
                  <a:lnTo>
                    <a:pt x="113" y="52"/>
                  </a:lnTo>
                  <a:lnTo>
                    <a:pt x="103" y="58"/>
                  </a:lnTo>
                  <a:lnTo>
                    <a:pt x="96" y="64"/>
                  </a:lnTo>
                  <a:lnTo>
                    <a:pt x="91" y="66"/>
                  </a:lnTo>
                  <a:lnTo>
                    <a:pt x="81" y="76"/>
                  </a:lnTo>
                  <a:lnTo>
                    <a:pt x="71" y="83"/>
                  </a:lnTo>
                  <a:lnTo>
                    <a:pt x="59" y="90"/>
                  </a:lnTo>
                  <a:lnTo>
                    <a:pt x="48" y="93"/>
                  </a:lnTo>
                  <a:lnTo>
                    <a:pt x="37" y="96"/>
                  </a:lnTo>
                  <a:lnTo>
                    <a:pt x="25" y="96"/>
                  </a:lnTo>
                  <a:lnTo>
                    <a:pt x="13" y="96"/>
                  </a:lnTo>
                  <a:lnTo>
                    <a:pt x="0" y="93"/>
                  </a:lnTo>
                  <a:lnTo>
                    <a:pt x="1" y="88"/>
                  </a:lnTo>
                  <a:lnTo>
                    <a:pt x="3" y="83"/>
                  </a:lnTo>
                  <a:lnTo>
                    <a:pt x="6" y="80"/>
                  </a:lnTo>
                  <a:lnTo>
                    <a:pt x="10" y="77"/>
                  </a:lnTo>
                  <a:lnTo>
                    <a:pt x="20" y="72"/>
                  </a:lnTo>
                  <a:lnTo>
                    <a:pt x="33" y="69"/>
                  </a:lnTo>
                  <a:lnTo>
                    <a:pt x="47" y="67"/>
                  </a:lnTo>
                  <a:lnTo>
                    <a:pt x="60" y="63"/>
                  </a:lnTo>
                  <a:lnTo>
                    <a:pt x="68" y="61"/>
                  </a:lnTo>
                  <a:lnTo>
                    <a:pt x="74" y="58"/>
                  </a:lnTo>
                  <a:lnTo>
                    <a:pt x="81" y="54"/>
                  </a:lnTo>
                  <a:lnTo>
                    <a:pt x="87" y="51"/>
                  </a:lnTo>
                  <a:lnTo>
                    <a:pt x="93" y="40"/>
                  </a:lnTo>
                  <a:lnTo>
                    <a:pt x="98" y="35"/>
                  </a:lnTo>
                  <a:lnTo>
                    <a:pt x="103" y="32"/>
                  </a:lnTo>
                  <a:lnTo>
                    <a:pt x="107" y="29"/>
                  </a:lnTo>
                  <a:lnTo>
                    <a:pt x="112" y="28"/>
                  </a:lnTo>
                  <a:lnTo>
                    <a:pt x="117" y="25"/>
                  </a:lnTo>
                  <a:lnTo>
                    <a:pt x="123" y="23"/>
                  </a:lnTo>
                  <a:lnTo>
                    <a:pt x="132" y="19"/>
                  </a:lnTo>
                  <a:lnTo>
                    <a:pt x="139" y="13"/>
                  </a:lnTo>
                  <a:lnTo>
                    <a:pt x="144" y="8"/>
                  </a:lnTo>
                  <a:lnTo>
                    <a:pt x="147" y="4"/>
                  </a:lnTo>
                  <a:lnTo>
                    <a:pt x="150" y="3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1"/>
                  </a:lnTo>
                  <a:lnTo>
                    <a:pt x="155" y="3"/>
                  </a:lnTo>
                  <a:lnTo>
                    <a:pt x="156" y="3"/>
                  </a:lnTo>
                  <a:lnTo>
                    <a:pt x="156" y="4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6" y="1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39" name="Freeform 87">
              <a:extLst>
                <a:ext uri="{FF2B5EF4-FFF2-40B4-BE49-F238E27FC236}">
                  <a16:creationId xmlns:a16="http://schemas.microsoft.com/office/drawing/2014/main" id="{7687AFD4-84A6-42F5-BEEA-0D38FDDF7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0" y="880"/>
              <a:ext cx="16" cy="16"/>
            </a:xfrm>
            <a:custGeom>
              <a:avLst/>
              <a:gdLst>
                <a:gd name="T0" fmla="*/ 16 w 16"/>
                <a:gd name="T1" fmla="*/ 7 h 16"/>
                <a:gd name="T2" fmla="*/ 14 w 16"/>
                <a:gd name="T3" fmla="*/ 10 h 16"/>
                <a:gd name="T4" fmla="*/ 11 w 16"/>
                <a:gd name="T5" fmla="*/ 12 h 16"/>
                <a:gd name="T6" fmla="*/ 9 w 16"/>
                <a:gd name="T7" fmla="*/ 13 h 16"/>
                <a:gd name="T8" fmla="*/ 7 w 16"/>
                <a:gd name="T9" fmla="*/ 15 h 16"/>
                <a:gd name="T10" fmla="*/ 6 w 16"/>
                <a:gd name="T11" fmla="*/ 15 h 16"/>
                <a:gd name="T12" fmla="*/ 4 w 16"/>
                <a:gd name="T13" fmla="*/ 15 h 16"/>
                <a:gd name="T14" fmla="*/ 2 w 16"/>
                <a:gd name="T15" fmla="*/ 16 h 16"/>
                <a:gd name="T16" fmla="*/ 0 w 16"/>
                <a:gd name="T17" fmla="*/ 16 h 16"/>
                <a:gd name="T18" fmla="*/ 1 w 16"/>
                <a:gd name="T19" fmla="*/ 13 h 16"/>
                <a:gd name="T20" fmla="*/ 1 w 16"/>
                <a:gd name="T21" fmla="*/ 12 h 16"/>
                <a:gd name="T22" fmla="*/ 2 w 16"/>
                <a:gd name="T23" fmla="*/ 10 h 16"/>
                <a:gd name="T24" fmla="*/ 4 w 16"/>
                <a:gd name="T25" fmla="*/ 7 h 16"/>
                <a:gd name="T26" fmla="*/ 5 w 16"/>
                <a:gd name="T27" fmla="*/ 6 h 16"/>
                <a:gd name="T28" fmla="*/ 7 w 16"/>
                <a:gd name="T29" fmla="*/ 3 h 16"/>
                <a:gd name="T30" fmla="*/ 10 w 16"/>
                <a:gd name="T31" fmla="*/ 1 h 16"/>
                <a:gd name="T32" fmla="*/ 12 w 16"/>
                <a:gd name="T33" fmla="*/ 0 h 16"/>
                <a:gd name="T34" fmla="*/ 14 w 16"/>
                <a:gd name="T35" fmla="*/ 0 h 16"/>
                <a:gd name="T36" fmla="*/ 14 w 16"/>
                <a:gd name="T37" fmla="*/ 1 h 16"/>
                <a:gd name="T38" fmla="*/ 14 w 16"/>
                <a:gd name="T39" fmla="*/ 1 h 16"/>
                <a:gd name="T40" fmla="*/ 14 w 16"/>
                <a:gd name="T41" fmla="*/ 1 h 16"/>
                <a:gd name="T42" fmla="*/ 15 w 16"/>
                <a:gd name="T43" fmla="*/ 1 h 16"/>
                <a:gd name="T44" fmla="*/ 15 w 16"/>
                <a:gd name="T45" fmla="*/ 1 h 16"/>
                <a:gd name="T46" fmla="*/ 15 w 16"/>
                <a:gd name="T47" fmla="*/ 2 h 16"/>
                <a:gd name="T48" fmla="*/ 16 w 16"/>
                <a:gd name="T49" fmla="*/ 2 h 16"/>
                <a:gd name="T50" fmla="*/ 16 w 16"/>
                <a:gd name="T51" fmla="*/ 2 h 16"/>
                <a:gd name="T52" fmla="*/ 16 w 16"/>
                <a:gd name="T53" fmla="*/ 3 h 16"/>
                <a:gd name="T54" fmla="*/ 16 w 16"/>
                <a:gd name="T55" fmla="*/ 5 h 16"/>
                <a:gd name="T56" fmla="*/ 16 w 16"/>
                <a:gd name="T57" fmla="*/ 5 h 16"/>
                <a:gd name="T58" fmla="*/ 16 w 16"/>
                <a:gd name="T59" fmla="*/ 6 h 16"/>
                <a:gd name="T60" fmla="*/ 16 w 16"/>
                <a:gd name="T61" fmla="*/ 6 h 16"/>
                <a:gd name="T62" fmla="*/ 16 w 16"/>
                <a:gd name="T63" fmla="*/ 7 h 16"/>
                <a:gd name="T64" fmla="*/ 16 w 16"/>
                <a:gd name="T65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" h="16">
                  <a:moveTo>
                    <a:pt x="16" y="7"/>
                  </a:moveTo>
                  <a:lnTo>
                    <a:pt x="14" y="10"/>
                  </a:lnTo>
                  <a:lnTo>
                    <a:pt x="11" y="12"/>
                  </a:lnTo>
                  <a:lnTo>
                    <a:pt x="9" y="13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4" y="15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0" name="Freeform 88">
              <a:extLst>
                <a:ext uri="{FF2B5EF4-FFF2-40B4-BE49-F238E27FC236}">
                  <a16:creationId xmlns:a16="http://schemas.microsoft.com/office/drawing/2014/main" id="{C477768C-A6BC-4578-B68B-0DBB436B2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" y="949"/>
              <a:ext cx="198" cy="83"/>
            </a:xfrm>
            <a:custGeom>
              <a:avLst/>
              <a:gdLst>
                <a:gd name="T0" fmla="*/ 183 w 198"/>
                <a:gd name="T1" fmla="*/ 47 h 83"/>
                <a:gd name="T2" fmla="*/ 159 w 198"/>
                <a:gd name="T3" fmla="*/ 65 h 83"/>
                <a:gd name="T4" fmla="*/ 136 w 198"/>
                <a:gd name="T5" fmla="*/ 77 h 83"/>
                <a:gd name="T6" fmla="*/ 116 w 198"/>
                <a:gd name="T7" fmla="*/ 82 h 83"/>
                <a:gd name="T8" fmla="*/ 86 w 198"/>
                <a:gd name="T9" fmla="*/ 83 h 83"/>
                <a:gd name="T10" fmla="*/ 35 w 198"/>
                <a:gd name="T11" fmla="*/ 76 h 83"/>
                <a:gd name="T12" fmla="*/ 1 w 198"/>
                <a:gd name="T13" fmla="*/ 58 h 83"/>
                <a:gd name="T14" fmla="*/ 0 w 198"/>
                <a:gd name="T15" fmla="*/ 43 h 83"/>
                <a:gd name="T16" fmla="*/ 0 w 198"/>
                <a:gd name="T17" fmla="*/ 35 h 83"/>
                <a:gd name="T18" fmla="*/ 0 w 198"/>
                <a:gd name="T19" fmla="*/ 31 h 83"/>
                <a:gd name="T20" fmla="*/ 8 w 198"/>
                <a:gd name="T21" fmla="*/ 29 h 83"/>
                <a:gd name="T22" fmla="*/ 19 w 198"/>
                <a:gd name="T23" fmla="*/ 23 h 83"/>
                <a:gd name="T24" fmla="*/ 28 w 198"/>
                <a:gd name="T25" fmla="*/ 14 h 83"/>
                <a:gd name="T26" fmla="*/ 36 w 198"/>
                <a:gd name="T27" fmla="*/ 5 h 83"/>
                <a:gd name="T28" fmla="*/ 53 w 198"/>
                <a:gd name="T29" fmla="*/ 1 h 83"/>
                <a:gd name="T30" fmla="*/ 72 w 198"/>
                <a:gd name="T31" fmla="*/ 4 h 83"/>
                <a:gd name="T32" fmla="*/ 89 w 198"/>
                <a:gd name="T33" fmla="*/ 6 h 83"/>
                <a:gd name="T34" fmla="*/ 110 w 198"/>
                <a:gd name="T35" fmla="*/ 7 h 83"/>
                <a:gd name="T36" fmla="*/ 121 w 198"/>
                <a:gd name="T37" fmla="*/ 7 h 83"/>
                <a:gd name="T38" fmla="*/ 122 w 198"/>
                <a:gd name="T39" fmla="*/ 7 h 83"/>
                <a:gd name="T40" fmla="*/ 122 w 198"/>
                <a:gd name="T41" fmla="*/ 9 h 83"/>
                <a:gd name="T42" fmla="*/ 122 w 198"/>
                <a:gd name="T43" fmla="*/ 9 h 83"/>
                <a:gd name="T44" fmla="*/ 116 w 198"/>
                <a:gd name="T45" fmla="*/ 16 h 83"/>
                <a:gd name="T46" fmla="*/ 103 w 198"/>
                <a:gd name="T47" fmla="*/ 24 h 83"/>
                <a:gd name="T48" fmla="*/ 91 w 198"/>
                <a:gd name="T49" fmla="*/ 24 h 83"/>
                <a:gd name="T50" fmla="*/ 79 w 198"/>
                <a:gd name="T51" fmla="*/ 26 h 83"/>
                <a:gd name="T52" fmla="*/ 83 w 198"/>
                <a:gd name="T53" fmla="*/ 41 h 83"/>
                <a:gd name="T54" fmla="*/ 103 w 198"/>
                <a:gd name="T55" fmla="*/ 57 h 83"/>
                <a:gd name="T56" fmla="*/ 120 w 198"/>
                <a:gd name="T57" fmla="*/ 60 h 83"/>
                <a:gd name="T58" fmla="*/ 135 w 198"/>
                <a:gd name="T59" fmla="*/ 57 h 83"/>
                <a:gd name="T60" fmla="*/ 156 w 198"/>
                <a:gd name="T61" fmla="*/ 43 h 83"/>
                <a:gd name="T62" fmla="*/ 176 w 198"/>
                <a:gd name="T63" fmla="*/ 30 h 83"/>
                <a:gd name="T64" fmla="*/ 190 w 198"/>
                <a:gd name="T65" fmla="*/ 29 h 83"/>
                <a:gd name="T66" fmla="*/ 198 w 198"/>
                <a:gd name="T67" fmla="*/ 31 h 83"/>
                <a:gd name="T68" fmla="*/ 198 w 198"/>
                <a:gd name="T69" fmla="*/ 33 h 83"/>
                <a:gd name="T70" fmla="*/ 198 w 198"/>
                <a:gd name="T71" fmla="*/ 34 h 83"/>
                <a:gd name="T72" fmla="*/ 198 w 198"/>
                <a:gd name="T73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8" h="83">
                  <a:moveTo>
                    <a:pt x="198" y="35"/>
                  </a:moveTo>
                  <a:lnTo>
                    <a:pt x="183" y="47"/>
                  </a:lnTo>
                  <a:lnTo>
                    <a:pt x="170" y="57"/>
                  </a:lnTo>
                  <a:lnTo>
                    <a:pt x="159" y="65"/>
                  </a:lnTo>
                  <a:lnTo>
                    <a:pt x="147" y="72"/>
                  </a:lnTo>
                  <a:lnTo>
                    <a:pt x="136" y="77"/>
                  </a:lnTo>
                  <a:lnTo>
                    <a:pt x="126" y="81"/>
                  </a:lnTo>
                  <a:lnTo>
                    <a:pt x="116" y="82"/>
                  </a:lnTo>
                  <a:lnTo>
                    <a:pt x="106" y="83"/>
                  </a:lnTo>
                  <a:lnTo>
                    <a:pt x="86" y="83"/>
                  </a:lnTo>
                  <a:lnTo>
                    <a:pt x="62" y="79"/>
                  </a:lnTo>
                  <a:lnTo>
                    <a:pt x="35" y="76"/>
                  </a:lnTo>
                  <a:lnTo>
                    <a:pt x="1" y="70"/>
                  </a:lnTo>
                  <a:lnTo>
                    <a:pt x="1" y="58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8" y="29"/>
                  </a:lnTo>
                  <a:lnTo>
                    <a:pt x="14" y="26"/>
                  </a:lnTo>
                  <a:lnTo>
                    <a:pt x="19" y="23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6" y="5"/>
                  </a:lnTo>
                  <a:lnTo>
                    <a:pt x="43" y="0"/>
                  </a:lnTo>
                  <a:lnTo>
                    <a:pt x="53" y="1"/>
                  </a:lnTo>
                  <a:lnTo>
                    <a:pt x="62" y="2"/>
                  </a:lnTo>
                  <a:lnTo>
                    <a:pt x="72" y="4"/>
                  </a:lnTo>
                  <a:lnTo>
                    <a:pt x="81" y="5"/>
                  </a:lnTo>
                  <a:lnTo>
                    <a:pt x="89" y="6"/>
                  </a:lnTo>
                  <a:lnTo>
                    <a:pt x="99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2" y="7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22" y="9"/>
                  </a:lnTo>
                  <a:lnTo>
                    <a:pt x="116" y="16"/>
                  </a:lnTo>
                  <a:lnTo>
                    <a:pt x="110" y="21"/>
                  </a:lnTo>
                  <a:lnTo>
                    <a:pt x="103" y="24"/>
                  </a:lnTo>
                  <a:lnTo>
                    <a:pt x="97" y="24"/>
                  </a:lnTo>
                  <a:lnTo>
                    <a:pt x="91" y="24"/>
                  </a:lnTo>
                  <a:lnTo>
                    <a:pt x="84" y="24"/>
                  </a:lnTo>
                  <a:lnTo>
                    <a:pt x="79" y="26"/>
                  </a:lnTo>
                  <a:lnTo>
                    <a:pt x="73" y="29"/>
                  </a:lnTo>
                  <a:lnTo>
                    <a:pt x="83" y="41"/>
                  </a:lnTo>
                  <a:lnTo>
                    <a:pt x="93" y="52"/>
                  </a:lnTo>
                  <a:lnTo>
                    <a:pt x="103" y="57"/>
                  </a:lnTo>
                  <a:lnTo>
                    <a:pt x="111" y="60"/>
                  </a:lnTo>
                  <a:lnTo>
                    <a:pt x="120" y="60"/>
                  </a:lnTo>
                  <a:lnTo>
                    <a:pt x="127" y="59"/>
                  </a:lnTo>
                  <a:lnTo>
                    <a:pt x="135" y="57"/>
                  </a:lnTo>
                  <a:lnTo>
                    <a:pt x="142" y="53"/>
                  </a:lnTo>
                  <a:lnTo>
                    <a:pt x="156" y="43"/>
                  </a:lnTo>
                  <a:lnTo>
                    <a:pt x="170" y="34"/>
                  </a:lnTo>
                  <a:lnTo>
                    <a:pt x="176" y="30"/>
                  </a:lnTo>
                  <a:lnTo>
                    <a:pt x="183" y="29"/>
                  </a:lnTo>
                  <a:lnTo>
                    <a:pt x="190" y="29"/>
                  </a:lnTo>
                  <a:lnTo>
                    <a:pt x="198" y="31"/>
                  </a:lnTo>
                  <a:lnTo>
                    <a:pt x="198" y="31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4"/>
                  </a:lnTo>
                  <a:lnTo>
                    <a:pt x="198" y="35"/>
                  </a:lnTo>
                  <a:lnTo>
                    <a:pt x="198" y="3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1" name="Freeform 89">
              <a:extLst>
                <a:ext uri="{FF2B5EF4-FFF2-40B4-BE49-F238E27FC236}">
                  <a16:creationId xmlns:a16="http://schemas.microsoft.com/office/drawing/2014/main" id="{3F05EBE5-C17F-4FFB-94AC-8BCA8CE1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9" y="959"/>
              <a:ext cx="50" cy="40"/>
            </a:xfrm>
            <a:custGeom>
              <a:avLst/>
              <a:gdLst>
                <a:gd name="T0" fmla="*/ 50 w 50"/>
                <a:gd name="T1" fmla="*/ 6 h 40"/>
                <a:gd name="T2" fmla="*/ 43 w 50"/>
                <a:gd name="T3" fmla="*/ 11 h 40"/>
                <a:gd name="T4" fmla="*/ 37 w 50"/>
                <a:gd name="T5" fmla="*/ 16 h 40"/>
                <a:gd name="T6" fmla="*/ 31 w 50"/>
                <a:gd name="T7" fmla="*/ 21 h 40"/>
                <a:gd name="T8" fmla="*/ 24 w 50"/>
                <a:gd name="T9" fmla="*/ 26 h 40"/>
                <a:gd name="T10" fmla="*/ 18 w 50"/>
                <a:gd name="T11" fmla="*/ 31 h 40"/>
                <a:gd name="T12" fmla="*/ 12 w 50"/>
                <a:gd name="T13" fmla="*/ 35 h 40"/>
                <a:gd name="T14" fmla="*/ 7 w 50"/>
                <a:gd name="T15" fmla="*/ 39 h 40"/>
                <a:gd name="T16" fmla="*/ 0 w 50"/>
                <a:gd name="T17" fmla="*/ 40 h 40"/>
                <a:gd name="T18" fmla="*/ 0 w 50"/>
                <a:gd name="T19" fmla="*/ 39 h 40"/>
                <a:gd name="T20" fmla="*/ 0 w 50"/>
                <a:gd name="T21" fmla="*/ 39 h 40"/>
                <a:gd name="T22" fmla="*/ 0 w 50"/>
                <a:gd name="T23" fmla="*/ 39 h 40"/>
                <a:gd name="T24" fmla="*/ 0 w 50"/>
                <a:gd name="T25" fmla="*/ 38 h 40"/>
                <a:gd name="T26" fmla="*/ 0 w 50"/>
                <a:gd name="T27" fmla="*/ 38 h 40"/>
                <a:gd name="T28" fmla="*/ 0 w 50"/>
                <a:gd name="T29" fmla="*/ 37 h 40"/>
                <a:gd name="T30" fmla="*/ 0 w 50"/>
                <a:gd name="T31" fmla="*/ 37 h 40"/>
                <a:gd name="T32" fmla="*/ 0 w 50"/>
                <a:gd name="T33" fmla="*/ 35 h 40"/>
                <a:gd name="T34" fmla="*/ 7 w 50"/>
                <a:gd name="T35" fmla="*/ 33 h 40"/>
                <a:gd name="T36" fmla="*/ 12 w 50"/>
                <a:gd name="T37" fmla="*/ 26 h 40"/>
                <a:gd name="T38" fmla="*/ 17 w 50"/>
                <a:gd name="T39" fmla="*/ 20 h 40"/>
                <a:gd name="T40" fmla="*/ 22 w 50"/>
                <a:gd name="T41" fmla="*/ 13 h 40"/>
                <a:gd name="T42" fmla="*/ 27 w 50"/>
                <a:gd name="T43" fmla="*/ 6 h 40"/>
                <a:gd name="T44" fmla="*/ 32 w 50"/>
                <a:gd name="T45" fmla="*/ 1 h 40"/>
                <a:gd name="T46" fmla="*/ 36 w 50"/>
                <a:gd name="T47" fmla="*/ 0 h 40"/>
                <a:gd name="T48" fmla="*/ 40 w 50"/>
                <a:gd name="T49" fmla="*/ 0 h 40"/>
                <a:gd name="T50" fmla="*/ 45 w 50"/>
                <a:gd name="T51" fmla="*/ 0 h 40"/>
                <a:gd name="T52" fmla="*/ 48 w 50"/>
                <a:gd name="T53" fmla="*/ 3 h 40"/>
                <a:gd name="T54" fmla="*/ 48 w 50"/>
                <a:gd name="T55" fmla="*/ 3 h 40"/>
                <a:gd name="T56" fmla="*/ 48 w 50"/>
                <a:gd name="T57" fmla="*/ 4 h 40"/>
                <a:gd name="T58" fmla="*/ 48 w 50"/>
                <a:gd name="T59" fmla="*/ 4 h 40"/>
                <a:gd name="T60" fmla="*/ 48 w 50"/>
                <a:gd name="T61" fmla="*/ 4 h 40"/>
                <a:gd name="T62" fmla="*/ 48 w 50"/>
                <a:gd name="T63" fmla="*/ 5 h 40"/>
                <a:gd name="T64" fmla="*/ 48 w 50"/>
                <a:gd name="T65" fmla="*/ 5 h 40"/>
                <a:gd name="T66" fmla="*/ 48 w 50"/>
                <a:gd name="T67" fmla="*/ 6 h 40"/>
                <a:gd name="T68" fmla="*/ 50 w 50"/>
                <a:gd name="T6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40">
                  <a:moveTo>
                    <a:pt x="50" y="6"/>
                  </a:moveTo>
                  <a:lnTo>
                    <a:pt x="43" y="11"/>
                  </a:lnTo>
                  <a:lnTo>
                    <a:pt x="37" y="16"/>
                  </a:lnTo>
                  <a:lnTo>
                    <a:pt x="31" y="21"/>
                  </a:lnTo>
                  <a:lnTo>
                    <a:pt x="24" y="26"/>
                  </a:lnTo>
                  <a:lnTo>
                    <a:pt x="18" y="31"/>
                  </a:lnTo>
                  <a:lnTo>
                    <a:pt x="12" y="35"/>
                  </a:lnTo>
                  <a:lnTo>
                    <a:pt x="7" y="39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2" y="26"/>
                  </a:lnTo>
                  <a:lnTo>
                    <a:pt x="17" y="20"/>
                  </a:lnTo>
                  <a:lnTo>
                    <a:pt x="22" y="13"/>
                  </a:lnTo>
                  <a:lnTo>
                    <a:pt x="27" y="6"/>
                  </a:lnTo>
                  <a:lnTo>
                    <a:pt x="32" y="1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2" name="Freeform 90">
              <a:extLst>
                <a:ext uri="{FF2B5EF4-FFF2-40B4-BE49-F238E27FC236}">
                  <a16:creationId xmlns:a16="http://schemas.microsoft.com/office/drawing/2014/main" id="{9B939E54-D5D5-44F2-86B7-CA0D0DA76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3" y="1077"/>
              <a:ext cx="454" cy="462"/>
            </a:xfrm>
            <a:custGeom>
              <a:avLst/>
              <a:gdLst>
                <a:gd name="T0" fmla="*/ 453 w 454"/>
                <a:gd name="T1" fmla="*/ 349 h 462"/>
                <a:gd name="T2" fmla="*/ 447 w 454"/>
                <a:gd name="T3" fmla="*/ 357 h 462"/>
                <a:gd name="T4" fmla="*/ 433 w 454"/>
                <a:gd name="T5" fmla="*/ 366 h 462"/>
                <a:gd name="T6" fmla="*/ 410 w 454"/>
                <a:gd name="T7" fmla="*/ 377 h 462"/>
                <a:gd name="T8" fmla="*/ 389 w 454"/>
                <a:gd name="T9" fmla="*/ 385 h 462"/>
                <a:gd name="T10" fmla="*/ 370 w 454"/>
                <a:gd name="T11" fmla="*/ 386 h 462"/>
                <a:gd name="T12" fmla="*/ 347 w 454"/>
                <a:gd name="T13" fmla="*/ 382 h 462"/>
                <a:gd name="T14" fmla="*/ 325 w 454"/>
                <a:gd name="T15" fmla="*/ 376 h 462"/>
                <a:gd name="T16" fmla="*/ 303 w 454"/>
                <a:gd name="T17" fmla="*/ 370 h 462"/>
                <a:gd name="T18" fmla="*/ 289 w 454"/>
                <a:gd name="T19" fmla="*/ 344 h 462"/>
                <a:gd name="T20" fmla="*/ 289 w 454"/>
                <a:gd name="T21" fmla="*/ 298 h 462"/>
                <a:gd name="T22" fmla="*/ 292 w 454"/>
                <a:gd name="T23" fmla="*/ 252 h 462"/>
                <a:gd name="T24" fmla="*/ 293 w 454"/>
                <a:gd name="T25" fmla="*/ 207 h 462"/>
                <a:gd name="T26" fmla="*/ 292 w 454"/>
                <a:gd name="T27" fmla="*/ 183 h 462"/>
                <a:gd name="T28" fmla="*/ 289 w 454"/>
                <a:gd name="T29" fmla="*/ 186 h 462"/>
                <a:gd name="T30" fmla="*/ 286 w 454"/>
                <a:gd name="T31" fmla="*/ 196 h 462"/>
                <a:gd name="T32" fmla="*/ 282 w 454"/>
                <a:gd name="T33" fmla="*/ 236 h 462"/>
                <a:gd name="T34" fmla="*/ 281 w 454"/>
                <a:gd name="T35" fmla="*/ 309 h 462"/>
                <a:gd name="T36" fmla="*/ 281 w 454"/>
                <a:gd name="T37" fmla="*/ 371 h 462"/>
                <a:gd name="T38" fmla="*/ 269 w 454"/>
                <a:gd name="T39" fmla="*/ 395 h 462"/>
                <a:gd name="T40" fmla="*/ 239 w 454"/>
                <a:gd name="T41" fmla="*/ 419 h 462"/>
                <a:gd name="T42" fmla="*/ 200 w 454"/>
                <a:gd name="T43" fmla="*/ 444 h 462"/>
                <a:gd name="T44" fmla="*/ 173 w 454"/>
                <a:gd name="T45" fmla="*/ 457 h 462"/>
                <a:gd name="T46" fmla="*/ 158 w 454"/>
                <a:gd name="T47" fmla="*/ 462 h 462"/>
                <a:gd name="T48" fmla="*/ 143 w 454"/>
                <a:gd name="T49" fmla="*/ 459 h 462"/>
                <a:gd name="T50" fmla="*/ 119 w 454"/>
                <a:gd name="T51" fmla="*/ 450 h 462"/>
                <a:gd name="T52" fmla="*/ 92 w 454"/>
                <a:gd name="T53" fmla="*/ 441 h 462"/>
                <a:gd name="T54" fmla="*/ 70 w 454"/>
                <a:gd name="T55" fmla="*/ 430 h 462"/>
                <a:gd name="T56" fmla="*/ 47 w 454"/>
                <a:gd name="T57" fmla="*/ 423 h 462"/>
                <a:gd name="T58" fmla="*/ 24 w 454"/>
                <a:gd name="T59" fmla="*/ 418 h 462"/>
                <a:gd name="T60" fmla="*/ 10 w 454"/>
                <a:gd name="T61" fmla="*/ 407 h 462"/>
                <a:gd name="T62" fmla="*/ 2 w 454"/>
                <a:gd name="T63" fmla="*/ 394 h 462"/>
                <a:gd name="T64" fmla="*/ 0 w 454"/>
                <a:gd name="T65" fmla="*/ 376 h 462"/>
                <a:gd name="T66" fmla="*/ 1 w 454"/>
                <a:gd name="T67" fmla="*/ 356 h 462"/>
                <a:gd name="T68" fmla="*/ 7 w 454"/>
                <a:gd name="T69" fmla="*/ 323 h 462"/>
                <a:gd name="T70" fmla="*/ 11 w 454"/>
                <a:gd name="T71" fmla="*/ 284 h 462"/>
                <a:gd name="T72" fmla="*/ 15 w 454"/>
                <a:gd name="T73" fmla="*/ 252 h 462"/>
                <a:gd name="T74" fmla="*/ 19 w 454"/>
                <a:gd name="T75" fmla="*/ 221 h 462"/>
                <a:gd name="T76" fmla="*/ 21 w 454"/>
                <a:gd name="T77" fmla="*/ 188 h 462"/>
                <a:gd name="T78" fmla="*/ 58 w 454"/>
                <a:gd name="T79" fmla="*/ 184 h 462"/>
                <a:gd name="T80" fmla="*/ 98 w 454"/>
                <a:gd name="T81" fmla="*/ 194 h 462"/>
                <a:gd name="T82" fmla="*/ 122 w 454"/>
                <a:gd name="T83" fmla="*/ 197 h 462"/>
                <a:gd name="T84" fmla="*/ 143 w 454"/>
                <a:gd name="T85" fmla="*/ 194 h 462"/>
                <a:gd name="T86" fmla="*/ 167 w 454"/>
                <a:gd name="T87" fmla="*/ 187 h 462"/>
                <a:gd name="T88" fmla="*/ 206 w 454"/>
                <a:gd name="T89" fmla="*/ 168 h 462"/>
                <a:gd name="T90" fmla="*/ 244 w 454"/>
                <a:gd name="T91" fmla="*/ 143 h 462"/>
                <a:gd name="T92" fmla="*/ 250 w 454"/>
                <a:gd name="T93" fmla="*/ 125 h 462"/>
                <a:gd name="T94" fmla="*/ 253 w 454"/>
                <a:gd name="T95" fmla="*/ 106 h 462"/>
                <a:gd name="T96" fmla="*/ 254 w 454"/>
                <a:gd name="T97" fmla="*/ 86 h 462"/>
                <a:gd name="T98" fmla="*/ 274 w 454"/>
                <a:gd name="T99" fmla="*/ 74 h 462"/>
                <a:gd name="T100" fmla="*/ 308 w 454"/>
                <a:gd name="T101" fmla="*/ 63 h 462"/>
                <a:gd name="T102" fmla="*/ 327 w 454"/>
                <a:gd name="T103" fmla="*/ 52 h 462"/>
                <a:gd name="T104" fmla="*/ 338 w 454"/>
                <a:gd name="T105" fmla="*/ 41 h 462"/>
                <a:gd name="T106" fmla="*/ 354 w 454"/>
                <a:gd name="T107" fmla="*/ 19 h 462"/>
                <a:gd name="T108" fmla="*/ 370 w 454"/>
                <a:gd name="T109" fmla="*/ 7 h 462"/>
                <a:gd name="T110" fmla="*/ 381 w 454"/>
                <a:gd name="T111" fmla="*/ 24 h 462"/>
                <a:gd name="T112" fmla="*/ 394 w 454"/>
                <a:gd name="T113" fmla="*/ 57 h 462"/>
                <a:gd name="T114" fmla="*/ 405 w 454"/>
                <a:gd name="T115" fmla="*/ 109 h 462"/>
                <a:gd name="T116" fmla="*/ 415 w 454"/>
                <a:gd name="T117" fmla="*/ 157 h 462"/>
                <a:gd name="T118" fmla="*/ 427 w 454"/>
                <a:gd name="T119" fmla="*/ 196 h 462"/>
                <a:gd name="T120" fmla="*/ 437 w 454"/>
                <a:gd name="T121" fmla="*/ 239 h 462"/>
                <a:gd name="T122" fmla="*/ 447 w 454"/>
                <a:gd name="T123" fmla="*/ 284 h 462"/>
                <a:gd name="T124" fmla="*/ 453 w 454"/>
                <a:gd name="T125" fmla="*/ 32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4" h="462">
                  <a:moveTo>
                    <a:pt x="454" y="346"/>
                  </a:moveTo>
                  <a:lnTo>
                    <a:pt x="453" y="349"/>
                  </a:lnTo>
                  <a:lnTo>
                    <a:pt x="451" y="353"/>
                  </a:lnTo>
                  <a:lnTo>
                    <a:pt x="447" y="357"/>
                  </a:lnTo>
                  <a:lnTo>
                    <a:pt x="443" y="360"/>
                  </a:lnTo>
                  <a:lnTo>
                    <a:pt x="433" y="366"/>
                  </a:lnTo>
                  <a:lnTo>
                    <a:pt x="422" y="372"/>
                  </a:lnTo>
                  <a:lnTo>
                    <a:pt x="410" y="377"/>
                  </a:lnTo>
                  <a:lnTo>
                    <a:pt x="399" y="381"/>
                  </a:lnTo>
                  <a:lnTo>
                    <a:pt x="389" y="385"/>
                  </a:lnTo>
                  <a:lnTo>
                    <a:pt x="383" y="387"/>
                  </a:lnTo>
                  <a:lnTo>
                    <a:pt x="370" y="386"/>
                  </a:lnTo>
                  <a:lnTo>
                    <a:pt x="359" y="385"/>
                  </a:lnTo>
                  <a:lnTo>
                    <a:pt x="347" y="382"/>
                  </a:lnTo>
                  <a:lnTo>
                    <a:pt x="336" y="380"/>
                  </a:lnTo>
                  <a:lnTo>
                    <a:pt x="325" y="376"/>
                  </a:lnTo>
                  <a:lnTo>
                    <a:pt x="313" y="372"/>
                  </a:lnTo>
                  <a:lnTo>
                    <a:pt x="303" y="370"/>
                  </a:lnTo>
                  <a:lnTo>
                    <a:pt x="291" y="367"/>
                  </a:lnTo>
                  <a:lnTo>
                    <a:pt x="289" y="344"/>
                  </a:lnTo>
                  <a:lnTo>
                    <a:pt x="288" y="320"/>
                  </a:lnTo>
                  <a:lnTo>
                    <a:pt x="289" y="298"/>
                  </a:lnTo>
                  <a:lnTo>
                    <a:pt x="291" y="275"/>
                  </a:lnTo>
                  <a:lnTo>
                    <a:pt x="292" y="252"/>
                  </a:lnTo>
                  <a:lnTo>
                    <a:pt x="293" y="230"/>
                  </a:lnTo>
                  <a:lnTo>
                    <a:pt x="293" y="207"/>
                  </a:lnTo>
                  <a:lnTo>
                    <a:pt x="294" y="183"/>
                  </a:lnTo>
                  <a:lnTo>
                    <a:pt x="292" y="183"/>
                  </a:lnTo>
                  <a:lnTo>
                    <a:pt x="291" y="183"/>
                  </a:lnTo>
                  <a:lnTo>
                    <a:pt x="289" y="186"/>
                  </a:lnTo>
                  <a:lnTo>
                    <a:pt x="288" y="188"/>
                  </a:lnTo>
                  <a:lnTo>
                    <a:pt x="286" y="196"/>
                  </a:lnTo>
                  <a:lnTo>
                    <a:pt x="284" y="207"/>
                  </a:lnTo>
                  <a:lnTo>
                    <a:pt x="282" y="236"/>
                  </a:lnTo>
                  <a:lnTo>
                    <a:pt x="282" y="273"/>
                  </a:lnTo>
                  <a:lnTo>
                    <a:pt x="281" y="309"/>
                  </a:lnTo>
                  <a:lnTo>
                    <a:pt x="281" y="343"/>
                  </a:lnTo>
                  <a:lnTo>
                    <a:pt x="281" y="371"/>
                  </a:lnTo>
                  <a:lnTo>
                    <a:pt x="279" y="386"/>
                  </a:lnTo>
                  <a:lnTo>
                    <a:pt x="269" y="395"/>
                  </a:lnTo>
                  <a:lnTo>
                    <a:pt x="255" y="406"/>
                  </a:lnTo>
                  <a:lnTo>
                    <a:pt x="239" y="419"/>
                  </a:lnTo>
                  <a:lnTo>
                    <a:pt x="220" y="433"/>
                  </a:lnTo>
                  <a:lnTo>
                    <a:pt x="200" y="444"/>
                  </a:lnTo>
                  <a:lnTo>
                    <a:pt x="181" y="454"/>
                  </a:lnTo>
                  <a:lnTo>
                    <a:pt x="173" y="457"/>
                  </a:lnTo>
                  <a:lnTo>
                    <a:pt x="165" y="460"/>
                  </a:lnTo>
                  <a:lnTo>
                    <a:pt x="158" y="462"/>
                  </a:lnTo>
                  <a:lnTo>
                    <a:pt x="152" y="462"/>
                  </a:lnTo>
                  <a:lnTo>
                    <a:pt x="143" y="459"/>
                  </a:lnTo>
                  <a:lnTo>
                    <a:pt x="132" y="455"/>
                  </a:lnTo>
                  <a:lnTo>
                    <a:pt x="119" y="450"/>
                  </a:lnTo>
                  <a:lnTo>
                    <a:pt x="105" y="446"/>
                  </a:lnTo>
                  <a:lnTo>
                    <a:pt x="92" y="441"/>
                  </a:lnTo>
                  <a:lnTo>
                    <a:pt x="80" y="435"/>
                  </a:lnTo>
                  <a:lnTo>
                    <a:pt x="70" y="430"/>
                  </a:lnTo>
                  <a:lnTo>
                    <a:pt x="63" y="424"/>
                  </a:lnTo>
                  <a:lnTo>
                    <a:pt x="47" y="423"/>
                  </a:lnTo>
                  <a:lnTo>
                    <a:pt x="35" y="421"/>
                  </a:lnTo>
                  <a:lnTo>
                    <a:pt x="24" y="418"/>
                  </a:lnTo>
                  <a:lnTo>
                    <a:pt x="16" y="414"/>
                  </a:lnTo>
                  <a:lnTo>
                    <a:pt x="10" y="407"/>
                  </a:lnTo>
                  <a:lnTo>
                    <a:pt x="5" y="401"/>
                  </a:lnTo>
                  <a:lnTo>
                    <a:pt x="2" y="394"/>
                  </a:lnTo>
                  <a:lnTo>
                    <a:pt x="0" y="385"/>
                  </a:lnTo>
                  <a:lnTo>
                    <a:pt x="0" y="376"/>
                  </a:lnTo>
                  <a:lnTo>
                    <a:pt x="0" y="367"/>
                  </a:lnTo>
                  <a:lnTo>
                    <a:pt x="1" y="356"/>
                  </a:lnTo>
                  <a:lnTo>
                    <a:pt x="2" y="346"/>
                  </a:lnTo>
                  <a:lnTo>
                    <a:pt x="7" y="323"/>
                  </a:lnTo>
                  <a:lnTo>
                    <a:pt x="11" y="299"/>
                  </a:lnTo>
                  <a:lnTo>
                    <a:pt x="11" y="284"/>
                  </a:lnTo>
                  <a:lnTo>
                    <a:pt x="13" y="268"/>
                  </a:lnTo>
                  <a:lnTo>
                    <a:pt x="15" y="252"/>
                  </a:lnTo>
                  <a:lnTo>
                    <a:pt x="16" y="236"/>
                  </a:lnTo>
                  <a:lnTo>
                    <a:pt x="19" y="221"/>
                  </a:lnTo>
                  <a:lnTo>
                    <a:pt x="20" y="205"/>
                  </a:lnTo>
                  <a:lnTo>
                    <a:pt x="21" y="188"/>
                  </a:lnTo>
                  <a:lnTo>
                    <a:pt x="22" y="172"/>
                  </a:lnTo>
                  <a:lnTo>
                    <a:pt x="58" y="184"/>
                  </a:lnTo>
                  <a:lnTo>
                    <a:pt x="85" y="192"/>
                  </a:lnTo>
                  <a:lnTo>
                    <a:pt x="98" y="194"/>
                  </a:lnTo>
                  <a:lnTo>
                    <a:pt x="110" y="196"/>
                  </a:lnTo>
                  <a:lnTo>
                    <a:pt x="122" y="197"/>
                  </a:lnTo>
                  <a:lnTo>
                    <a:pt x="133" y="196"/>
                  </a:lnTo>
                  <a:lnTo>
                    <a:pt x="143" y="194"/>
                  </a:lnTo>
                  <a:lnTo>
                    <a:pt x="155" y="191"/>
                  </a:lnTo>
                  <a:lnTo>
                    <a:pt x="167" y="187"/>
                  </a:lnTo>
                  <a:lnTo>
                    <a:pt x="178" y="182"/>
                  </a:lnTo>
                  <a:lnTo>
                    <a:pt x="206" y="168"/>
                  </a:lnTo>
                  <a:lnTo>
                    <a:pt x="239" y="150"/>
                  </a:lnTo>
                  <a:lnTo>
                    <a:pt x="244" y="143"/>
                  </a:lnTo>
                  <a:lnTo>
                    <a:pt x="248" y="134"/>
                  </a:lnTo>
                  <a:lnTo>
                    <a:pt x="250" y="125"/>
                  </a:lnTo>
                  <a:lnTo>
                    <a:pt x="252" y="116"/>
                  </a:lnTo>
                  <a:lnTo>
                    <a:pt x="253" y="106"/>
                  </a:lnTo>
                  <a:lnTo>
                    <a:pt x="253" y="96"/>
                  </a:lnTo>
                  <a:lnTo>
                    <a:pt x="254" y="86"/>
                  </a:lnTo>
                  <a:lnTo>
                    <a:pt x="254" y="76"/>
                  </a:lnTo>
                  <a:lnTo>
                    <a:pt x="274" y="74"/>
                  </a:lnTo>
                  <a:lnTo>
                    <a:pt x="292" y="68"/>
                  </a:lnTo>
                  <a:lnTo>
                    <a:pt x="308" y="63"/>
                  </a:lnTo>
                  <a:lnTo>
                    <a:pt x="321" y="56"/>
                  </a:lnTo>
                  <a:lnTo>
                    <a:pt x="327" y="52"/>
                  </a:lnTo>
                  <a:lnTo>
                    <a:pt x="332" y="47"/>
                  </a:lnTo>
                  <a:lnTo>
                    <a:pt x="338" y="41"/>
                  </a:lnTo>
                  <a:lnTo>
                    <a:pt x="343" y="34"/>
                  </a:lnTo>
                  <a:lnTo>
                    <a:pt x="354" y="19"/>
                  </a:lnTo>
                  <a:lnTo>
                    <a:pt x="364" y="0"/>
                  </a:lnTo>
                  <a:lnTo>
                    <a:pt x="370" y="7"/>
                  </a:lnTo>
                  <a:lnTo>
                    <a:pt x="376" y="14"/>
                  </a:lnTo>
                  <a:lnTo>
                    <a:pt x="381" y="24"/>
                  </a:lnTo>
                  <a:lnTo>
                    <a:pt x="385" y="34"/>
                  </a:lnTo>
                  <a:lnTo>
                    <a:pt x="394" y="57"/>
                  </a:lnTo>
                  <a:lnTo>
                    <a:pt x="399" y="82"/>
                  </a:lnTo>
                  <a:lnTo>
                    <a:pt x="405" y="109"/>
                  </a:lnTo>
                  <a:lnTo>
                    <a:pt x="410" y="134"/>
                  </a:lnTo>
                  <a:lnTo>
                    <a:pt x="415" y="157"/>
                  </a:lnTo>
                  <a:lnTo>
                    <a:pt x="423" y="176"/>
                  </a:lnTo>
                  <a:lnTo>
                    <a:pt x="427" y="196"/>
                  </a:lnTo>
                  <a:lnTo>
                    <a:pt x="432" y="217"/>
                  </a:lnTo>
                  <a:lnTo>
                    <a:pt x="437" y="239"/>
                  </a:lnTo>
                  <a:lnTo>
                    <a:pt x="442" y="261"/>
                  </a:lnTo>
                  <a:lnTo>
                    <a:pt x="447" y="284"/>
                  </a:lnTo>
                  <a:lnTo>
                    <a:pt x="451" y="305"/>
                  </a:lnTo>
                  <a:lnTo>
                    <a:pt x="453" y="327"/>
                  </a:lnTo>
                  <a:lnTo>
                    <a:pt x="454" y="346"/>
                  </a:lnTo>
                  <a:close/>
                </a:path>
              </a:pathLst>
            </a:custGeom>
            <a:solidFill>
              <a:srgbClr val="D1C2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3" name="Freeform 91">
              <a:extLst>
                <a:ext uri="{FF2B5EF4-FFF2-40B4-BE49-F238E27FC236}">
                  <a16:creationId xmlns:a16="http://schemas.microsoft.com/office/drawing/2014/main" id="{F8FA349E-236A-4C46-9FCF-8A6EF28DB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" y="901"/>
              <a:ext cx="19" cy="15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10 h 15"/>
                <a:gd name="T4" fmla="*/ 13 w 19"/>
                <a:gd name="T5" fmla="*/ 11 h 15"/>
                <a:gd name="T6" fmla="*/ 12 w 19"/>
                <a:gd name="T7" fmla="*/ 14 h 15"/>
                <a:gd name="T8" fmla="*/ 9 w 19"/>
                <a:gd name="T9" fmla="*/ 15 h 15"/>
                <a:gd name="T10" fmla="*/ 8 w 19"/>
                <a:gd name="T11" fmla="*/ 15 h 15"/>
                <a:gd name="T12" fmla="*/ 5 w 19"/>
                <a:gd name="T13" fmla="*/ 15 h 15"/>
                <a:gd name="T14" fmla="*/ 3 w 19"/>
                <a:gd name="T15" fmla="*/ 15 h 15"/>
                <a:gd name="T16" fmla="*/ 0 w 19"/>
                <a:gd name="T17" fmla="*/ 15 h 15"/>
                <a:gd name="T18" fmla="*/ 0 w 19"/>
                <a:gd name="T19" fmla="*/ 14 h 15"/>
                <a:gd name="T20" fmla="*/ 0 w 19"/>
                <a:gd name="T21" fmla="*/ 13 h 15"/>
                <a:gd name="T22" fmla="*/ 0 w 19"/>
                <a:gd name="T23" fmla="*/ 13 h 15"/>
                <a:gd name="T24" fmla="*/ 0 w 19"/>
                <a:gd name="T25" fmla="*/ 11 h 15"/>
                <a:gd name="T26" fmla="*/ 0 w 19"/>
                <a:gd name="T27" fmla="*/ 10 h 15"/>
                <a:gd name="T28" fmla="*/ 0 w 19"/>
                <a:gd name="T29" fmla="*/ 9 h 15"/>
                <a:gd name="T30" fmla="*/ 0 w 19"/>
                <a:gd name="T31" fmla="*/ 9 h 15"/>
                <a:gd name="T32" fmla="*/ 0 w 19"/>
                <a:gd name="T33" fmla="*/ 8 h 15"/>
                <a:gd name="T34" fmla="*/ 2 w 19"/>
                <a:gd name="T35" fmla="*/ 6 h 15"/>
                <a:gd name="T36" fmla="*/ 3 w 19"/>
                <a:gd name="T37" fmla="*/ 5 h 15"/>
                <a:gd name="T38" fmla="*/ 5 w 19"/>
                <a:gd name="T39" fmla="*/ 4 h 15"/>
                <a:gd name="T40" fmla="*/ 7 w 19"/>
                <a:gd name="T41" fmla="*/ 3 h 15"/>
                <a:gd name="T42" fmla="*/ 8 w 19"/>
                <a:gd name="T43" fmla="*/ 1 h 15"/>
                <a:gd name="T44" fmla="*/ 10 w 19"/>
                <a:gd name="T45" fmla="*/ 1 h 15"/>
                <a:gd name="T46" fmla="*/ 14 w 19"/>
                <a:gd name="T47" fmla="*/ 0 h 15"/>
                <a:gd name="T48" fmla="*/ 17 w 19"/>
                <a:gd name="T49" fmla="*/ 0 h 15"/>
                <a:gd name="T50" fmla="*/ 18 w 19"/>
                <a:gd name="T51" fmla="*/ 0 h 15"/>
                <a:gd name="T52" fmla="*/ 18 w 19"/>
                <a:gd name="T53" fmla="*/ 1 h 15"/>
                <a:gd name="T54" fmla="*/ 18 w 19"/>
                <a:gd name="T55" fmla="*/ 1 h 15"/>
                <a:gd name="T56" fmla="*/ 19 w 19"/>
                <a:gd name="T57" fmla="*/ 1 h 15"/>
                <a:gd name="T58" fmla="*/ 19 w 19"/>
                <a:gd name="T59" fmla="*/ 3 h 15"/>
                <a:gd name="T60" fmla="*/ 19 w 19"/>
                <a:gd name="T61" fmla="*/ 4 h 15"/>
                <a:gd name="T62" fmla="*/ 19 w 19"/>
                <a:gd name="T63" fmla="*/ 5 h 15"/>
                <a:gd name="T64" fmla="*/ 19 w 19"/>
                <a:gd name="T65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lnTo>
                    <a:pt x="16" y="10"/>
                  </a:lnTo>
                  <a:lnTo>
                    <a:pt x="13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5"/>
                  </a:lnTo>
                  <a:lnTo>
                    <a:pt x="5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4" name="Freeform 92">
              <a:extLst>
                <a:ext uri="{FF2B5EF4-FFF2-40B4-BE49-F238E27FC236}">
                  <a16:creationId xmlns:a16="http://schemas.microsoft.com/office/drawing/2014/main" id="{EFC68630-2D11-4C3F-85DF-92ED40056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675"/>
              <a:ext cx="141" cy="234"/>
            </a:xfrm>
            <a:custGeom>
              <a:avLst/>
              <a:gdLst>
                <a:gd name="T0" fmla="*/ 134 w 141"/>
                <a:gd name="T1" fmla="*/ 187 h 234"/>
                <a:gd name="T2" fmla="*/ 122 w 141"/>
                <a:gd name="T3" fmla="*/ 198 h 234"/>
                <a:gd name="T4" fmla="*/ 102 w 141"/>
                <a:gd name="T5" fmla="*/ 208 h 234"/>
                <a:gd name="T6" fmla="*/ 75 w 141"/>
                <a:gd name="T7" fmla="*/ 213 h 234"/>
                <a:gd name="T8" fmla="*/ 58 w 141"/>
                <a:gd name="T9" fmla="*/ 220 h 234"/>
                <a:gd name="T10" fmla="*/ 49 w 141"/>
                <a:gd name="T11" fmla="*/ 227 h 234"/>
                <a:gd name="T12" fmla="*/ 44 w 141"/>
                <a:gd name="T13" fmla="*/ 232 h 234"/>
                <a:gd name="T14" fmla="*/ 42 w 141"/>
                <a:gd name="T15" fmla="*/ 232 h 234"/>
                <a:gd name="T16" fmla="*/ 41 w 141"/>
                <a:gd name="T17" fmla="*/ 234 h 234"/>
                <a:gd name="T18" fmla="*/ 40 w 141"/>
                <a:gd name="T19" fmla="*/ 234 h 234"/>
                <a:gd name="T20" fmla="*/ 35 w 141"/>
                <a:gd name="T21" fmla="*/ 212 h 234"/>
                <a:gd name="T22" fmla="*/ 27 w 141"/>
                <a:gd name="T23" fmla="*/ 167 h 234"/>
                <a:gd name="T24" fmla="*/ 22 w 141"/>
                <a:gd name="T25" fmla="*/ 119 h 234"/>
                <a:gd name="T26" fmla="*/ 21 w 141"/>
                <a:gd name="T27" fmla="*/ 72 h 234"/>
                <a:gd name="T28" fmla="*/ 21 w 141"/>
                <a:gd name="T29" fmla="*/ 46 h 234"/>
                <a:gd name="T30" fmla="*/ 17 w 141"/>
                <a:gd name="T31" fmla="*/ 40 h 234"/>
                <a:gd name="T32" fmla="*/ 12 w 141"/>
                <a:gd name="T33" fmla="*/ 36 h 234"/>
                <a:gd name="T34" fmla="*/ 3 w 141"/>
                <a:gd name="T35" fmla="*/ 35 h 234"/>
                <a:gd name="T36" fmla="*/ 0 w 141"/>
                <a:gd name="T37" fmla="*/ 29 h 234"/>
                <a:gd name="T38" fmla="*/ 0 w 141"/>
                <a:gd name="T39" fmla="*/ 24 h 234"/>
                <a:gd name="T40" fmla="*/ 1 w 141"/>
                <a:gd name="T41" fmla="*/ 18 h 234"/>
                <a:gd name="T42" fmla="*/ 2 w 141"/>
                <a:gd name="T43" fmla="*/ 12 h 234"/>
                <a:gd name="T44" fmla="*/ 2 w 141"/>
                <a:gd name="T45" fmla="*/ 7 h 234"/>
                <a:gd name="T46" fmla="*/ 1 w 141"/>
                <a:gd name="T47" fmla="*/ 7 h 234"/>
                <a:gd name="T48" fmla="*/ 0 w 141"/>
                <a:gd name="T49" fmla="*/ 6 h 234"/>
                <a:gd name="T50" fmla="*/ 0 w 141"/>
                <a:gd name="T51" fmla="*/ 3 h 234"/>
                <a:gd name="T52" fmla="*/ 17 w 141"/>
                <a:gd name="T53" fmla="*/ 9 h 234"/>
                <a:gd name="T54" fmla="*/ 40 w 141"/>
                <a:gd name="T55" fmla="*/ 21 h 234"/>
                <a:gd name="T56" fmla="*/ 55 w 141"/>
                <a:gd name="T57" fmla="*/ 32 h 234"/>
                <a:gd name="T58" fmla="*/ 69 w 141"/>
                <a:gd name="T59" fmla="*/ 55 h 234"/>
                <a:gd name="T60" fmla="*/ 84 w 141"/>
                <a:gd name="T61" fmla="*/ 80 h 234"/>
                <a:gd name="T62" fmla="*/ 103 w 141"/>
                <a:gd name="T63" fmla="*/ 110 h 234"/>
                <a:gd name="T64" fmla="*/ 123 w 141"/>
                <a:gd name="T65" fmla="*/ 148 h 234"/>
                <a:gd name="T66" fmla="*/ 138 w 141"/>
                <a:gd name="T67" fmla="*/ 17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234">
                  <a:moveTo>
                    <a:pt x="141" y="179"/>
                  </a:moveTo>
                  <a:lnTo>
                    <a:pt x="134" y="187"/>
                  </a:lnTo>
                  <a:lnTo>
                    <a:pt x="128" y="193"/>
                  </a:lnTo>
                  <a:lnTo>
                    <a:pt x="122" y="198"/>
                  </a:lnTo>
                  <a:lnTo>
                    <a:pt x="116" y="203"/>
                  </a:lnTo>
                  <a:lnTo>
                    <a:pt x="102" y="208"/>
                  </a:lnTo>
                  <a:lnTo>
                    <a:pt x="88" y="211"/>
                  </a:lnTo>
                  <a:lnTo>
                    <a:pt x="75" y="213"/>
                  </a:lnTo>
                  <a:lnTo>
                    <a:pt x="64" y="217"/>
                  </a:lnTo>
                  <a:lnTo>
                    <a:pt x="58" y="220"/>
                  </a:lnTo>
                  <a:lnTo>
                    <a:pt x="53" y="222"/>
                  </a:lnTo>
                  <a:lnTo>
                    <a:pt x="49" y="227"/>
                  </a:lnTo>
                  <a:lnTo>
                    <a:pt x="44" y="232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1" y="232"/>
                  </a:lnTo>
                  <a:lnTo>
                    <a:pt x="41" y="234"/>
                  </a:lnTo>
                  <a:lnTo>
                    <a:pt x="40" y="234"/>
                  </a:lnTo>
                  <a:lnTo>
                    <a:pt x="40" y="234"/>
                  </a:lnTo>
                  <a:lnTo>
                    <a:pt x="39" y="234"/>
                  </a:lnTo>
                  <a:lnTo>
                    <a:pt x="35" y="212"/>
                  </a:lnTo>
                  <a:lnTo>
                    <a:pt x="30" y="189"/>
                  </a:lnTo>
                  <a:lnTo>
                    <a:pt x="27" y="167"/>
                  </a:lnTo>
                  <a:lnTo>
                    <a:pt x="24" y="143"/>
                  </a:lnTo>
                  <a:lnTo>
                    <a:pt x="22" y="119"/>
                  </a:lnTo>
                  <a:lnTo>
                    <a:pt x="21" y="96"/>
                  </a:lnTo>
                  <a:lnTo>
                    <a:pt x="21" y="72"/>
                  </a:lnTo>
                  <a:lnTo>
                    <a:pt x="24" y="51"/>
                  </a:lnTo>
                  <a:lnTo>
                    <a:pt x="21" y="46"/>
                  </a:lnTo>
                  <a:lnTo>
                    <a:pt x="20" y="42"/>
                  </a:lnTo>
                  <a:lnTo>
                    <a:pt x="17" y="40"/>
                  </a:lnTo>
                  <a:lnTo>
                    <a:pt x="15" y="37"/>
                  </a:lnTo>
                  <a:lnTo>
                    <a:pt x="12" y="36"/>
                  </a:lnTo>
                  <a:lnTo>
                    <a:pt x="8" y="35"/>
                  </a:lnTo>
                  <a:lnTo>
                    <a:pt x="3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8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17" y="9"/>
                  </a:lnTo>
                  <a:lnTo>
                    <a:pt x="30" y="16"/>
                  </a:lnTo>
                  <a:lnTo>
                    <a:pt x="40" y="21"/>
                  </a:lnTo>
                  <a:lnTo>
                    <a:pt x="49" y="26"/>
                  </a:lnTo>
                  <a:lnTo>
                    <a:pt x="55" y="32"/>
                  </a:lnTo>
                  <a:lnTo>
                    <a:pt x="63" y="41"/>
                  </a:lnTo>
                  <a:lnTo>
                    <a:pt x="69" y="55"/>
                  </a:lnTo>
                  <a:lnTo>
                    <a:pt x="79" y="72"/>
                  </a:lnTo>
                  <a:lnTo>
                    <a:pt x="84" y="80"/>
                  </a:lnTo>
                  <a:lnTo>
                    <a:pt x="93" y="94"/>
                  </a:lnTo>
                  <a:lnTo>
                    <a:pt x="103" y="110"/>
                  </a:lnTo>
                  <a:lnTo>
                    <a:pt x="113" y="129"/>
                  </a:lnTo>
                  <a:lnTo>
                    <a:pt x="123" y="148"/>
                  </a:lnTo>
                  <a:lnTo>
                    <a:pt x="132" y="163"/>
                  </a:lnTo>
                  <a:lnTo>
                    <a:pt x="138" y="174"/>
                  </a:lnTo>
                  <a:lnTo>
                    <a:pt x="141" y="179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5" name="Freeform 93">
              <a:extLst>
                <a:ext uri="{FF2B5EF4-FFF2-40B4-BE49-F238E27FC236}">
                  <a16:creationId xmlns:a16="http://schemas.microsoft.com/office/drawing/2014/main" id="{F017295E-0FB6-476C-BD84-7A3251CC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9" y="1037"/>
              <a:ext cx="53" cy="134"/>
            </a:xfrm>
            <a:custGeom>
              <a:avLst/>
              <a:gdLst>
                <a:gd name="T0" fmla="*/ 53 w 53"/>
                <a:gd name="T1" fmla="*/ 125 h 134"/>
                <a:gd name="T2" fmla="*/ 52 w 53"/>
                <a:gd name="T3" fmla="*/ 126 h 134"/>
                <a:gd name="T4" fmla="*/ 52 w 53"/>
                <a:gd name="T5" fmla="*/ 127 h 134"/>
                <a:gd name="T6" fmla="*/ 52 w 53"/>
                <a:gd name="T7" fmla="*/ 129 h 134"/>
                <a:gd name="T8" fmla="*/ 51 w 53"/>
                <a:gd name="T9" fmla="*/ 130 h 134"/>
                <a:gd name="T10" fmla="*/ 51 w 53"/>
                <a:gd name="T11" fmla="*/ 131 h 134"/>
                <a:gd name="T12" fmla="*/ 51 w 53"/>
                <a:gd name="T13" fmla="*/ 131 h 134"/>
                <a:gd name="T14" fmla="*/ 51 w 53"/>
                <a:gd name="T15" fmla="*/ 132 h 134"/>
                <a:gd name="T16" fmla="*/ 49 w 53"/>
                <a:gd name="T17" fmla="*/ 134 h 134"/>
                <a:gd name="T18" fmla="*/ 49 w 53"/>
                <a:gd name="T19" fmla="*/ 134 h 134"/>
                <a:gd name="T20" fmla="*/ 48 w 53"/>
                <a:gd name="T21" fmla="*/ 134 h 134"/>
                <a:gd name="T22" fmla="*/ 47 w 53"/>
                <a:gd name="T23" fmla="*/ 134 h 134"/>
                <a:gd name="T24" fmla="*/ 45 w 53"/>
                <a:gd name="T25" fmla="*/ 134 h 134"/>
                <a:gd name="T26" fmla="*/ 45 w 53"/>
                <a:gd name="T27" fmla="*/ 134 h 134"/>
                <a:gd name="T28" fmla="*/ 44 w 53"/>
                <a:gd name="T29" fmla="*/ 134 h 134"/>
                <a:gd name="T30" fmla="*/ 43 w 53"/>
                <a:gd name="T31" fmla="*/ 134 h 134"/>
                <a:gd name="T32" fmla="*/ 42 w 53"/>
                <a:gd name="T33" fmla="*/ 134 h 134"/>
                <a:gd name="T34" fmla="*/ 39 w 53"/>
                <a:gd name="T35" fmla="*/ 119 h 134"/>
                <a:gd name="T36" fmla="*/ 33 w 53"/>
                <a:gd name="T37" fmla="*/ 102 h 134"/>
                <a:gd name="T38" fmla="*/ 25 w 53"/>
                <a:gd name="T39" fmla="*/ 86 h 134"/>
                <a:gd name="T40" fmla="*/ 18 w 53"/>
                <a:gd name="T41" fmla="*/ 68 h 134"/>
                <a:gd name="T42" fmla="*/ 10 w 53"/>
                <a:gd name="T43" fmla="*/ 51 h 134"/>
                <a:gd name="T44" fmla="*/ 4 w 53"/>
                <a:gd name="T45" fmla="*/ 35 h 134"/>
                <a:gd name="T46" fmla="*/ 1 w 53"/>
                <a:gd name="T47" fmla="*/ 28 h 134"/>
                <a:gd name="T48" fmla="*/ 0 w 53"/>
                <a:gd name="T49" fmla="*/ 22 h 134"/>
                <a:gd name="T50" fmla="*/ 0 w 53"/>
                <a:gd name="T51" fmla="*/ 15 h 134"/>
                <a:gd name="T52" fmla="*/ 0 w 53"/>
                <a:gd name="T53" fmla="*/ 9 h 134"/>
                <a:gd name="T54" fmla="*/ 4 w 53"/>
                <a:gd name="T55" fmla="*/ 8 h 134"/>
                <a:gd name="T56" fmla="*/ 8 w 53"/>
                <a:gd name="T57" fmla="*/ 6 h 134"/>
                <a:gd name="T58" fmla="*/ 11 w 53"/>
                <a:gd name="T59" fmla="*/ 5 h 134"/>
                <a:gd name="T60" fmla="*/ 14 w 53"/>
                <a:gd name="T61" fmla="*/ 5 h 134"/>
                <a:gd name="T62" fmla="*/ 19 w 53"/>
                <a:gd name="T63" fmla="*/ 4 h 134"/>
                <a:gd name="T64" fmla="*/ 24 w 53"/>
                <a:gd name="T65" fmla="*/ 3 h 134"/>
                <a:gd name="T66" fmla="*/ 30 w 53"/>
                <a:gd name="T67" fmla="*/ 1 h 134"/>
                <a:gd name="T68" fmla="*/ 38 w 53"/>
                <a:gd name="T69" fmla="*/ 0 h 134"/>
                <a:gd name="T70" fmla="*/ 39 w 53"/>
                <a:gd name="T71" fmla="*/ 1 h 134"/>
                <a:gd name="T72" fmla="*/ 39 w 53"/>
                <a:gd name="T73" fmla="*/ 6 h 134"/>
                <a:gd name="T74" fmla="*/ 39 w 53"/>
                <a:gd name="T75" fmla="*/ 14 h 134"/>
                <a:gd name="T76" fmla="*/ 39 w 53"/>
                <a:gd name="T77" fmla="*/ 22 h 134"/>
                <a:gd name="T78" fmla="*/ 40 w 53"/>
                <a:gd name="T79" fmla="*/ 29 h 134"/>
                <a:gd name="T80" fmla="*/ 40 w 53"/>
                <a:gd name="T81" fmla="*/ 35 h 134"/>
                <a:gd name="T82" fmla="*/ 40 w 53"/>
                <a:gd name="T83" fmla="*/ 40 h 134"/>
                <a:gd name="T84" fmla="*/ 40 w 53"/>
                <a:gd name="T85" fmla="*/ 43 h 134"/>
                <a:gd name="T86" fmla="*/ 42 w 53"/>
                <a:gd name="T87" fmla="*/ 53 h 134"/>
                <a:gd name="T88" fmla="*/ 44 w 53"/>
                <a:gd name="T89" fmla="*/ 63 h 134"/>
                <a:gd name="T90" fmla="*/ 45 w 53"/>
                <a:gd name="T91" fmla="*/ 74 h 134"/>
                <a:gd name="T92" fmla="*/ 48 w 53"/>
                <a:gd name="T93" fmla="*/ 85 h 134"/>
                <a:gd name="T94" fmla="*/ 49 w 53"/>
                <a:gd name="T95" fmla="*/ 95 h 134"/>
                <a:gd name="T96" fmla="*/ 52 w 53"/>
                <a:gd name="T97" fmla="*/ 105 h 134"/>
                <a:gd name="T98" fmla="*/ 52 w 53"/>
                <a:gd name="T99" fmla="*/ 115 h 134"/>
                <a:gd name="T100" fmla="*/ 53 w 53"/>
                <a:gd name="T101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3" h="134">
                  <a:moveTo>
                    <a:pt x="53" y="125"/>
                  </a:moveTo>
                  <a:lnTo>
                    <a:pt x="52" y="126"/>
                  </a:lnTo>
                  <a:lnTo>
                    <a:pt x="52" y="127"/>
                  </a:lnTo>
                  <a:lnTo>
                    <a:pt x="52" y="129"/>
                  </a:lnTo>
                  <a:lnTo>
                    <a:pt x="51" y="130"/>
                  </a:lnTo>
                  <a:lnTo>
                    <a:pt x="51" y="131"/>
                  </a:lnTo>
                  <a:lnTo>
                    <a:pt x="51" y="131"/>
                  </a:lnTo>
                  <a:lnTo>
                    <a:pt x="51" y="132"/>
                  </a:lnTo>
                  <a:lnTo>
                    <a:pt x="49" y="134"/>
                  </a:lnTo>
                  <a:lnTo>
                    <a:pt x="49" y="134"/>
                  </a:lnTo>
                  <a:lnTo>
                    <a:pt x="48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4"/>
                  </a:lnTo>
                  <a:lnTo>
                    <a:pt x="44" y="134"/>
                  </a:lnTo>
                  <a:lnTo>
                    <a:pt x="43" y="134"/>
                  </a:lnTo>
                  <a:lnTo>
                    <a:pt x="42" y="134"/>
                  </a:lnTo>
                  <a:lnTo>
                    <a:pt x="39" y="119"/>
                  </a:lnTo>
                  <a:lnTo>
                    <a:pt x="33" y="102"/>
                  </a:lnTo>
                  <a:lnTo>
                    <a:pt x="25" y="86"/>
                  </a:lnTo>
                  <a:lnTo>
                    <a:pt x="18" y="68"/>
                  </a:lnTo>
                  <a:lnTo>
                    <a:pt x="10" y="51"/>
                  </a:lnTo>
                  <a:lnTo>
                    <a:pt x="4" y="35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24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39" y="6"/>
                  </a:lnTo>
                  <a:lnTo>
                    <a:pt x="39" y="14"/>
                  </a:lnTo>
                  <a:lnTo>
                    <a:pt x="39" y="22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40" y="43"/>
                  </a:lnTo>
                  <a:lnTo>
                    <a:pt x="42" y="53"/>
                  </a:lnTo>
                  <a:lnTo>
                    <a:pt x="44" y="63"/>
                  </a:lnTo>
                  <a:lnTo>
                    <a:pt x="45" y="74"/>
                  </a:lnTo>
                  <a:lnTo>
                    <a:pt x="48" y="85"/>
                  </a:lnTo>
                  <a:lnTo>
                    <a:pt x="49" y="95"/>
                  </a:lnTo>
                  <a:lnTo>
                    <a:pt x="52" y="105"/>
                  </a:lnTo>
                  <a:lnTo>
                    <a:pt x="52" y="115"/>
                  </a:lnTo>
                  <a:lnTo>
                    <a:pt x="53" y="125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6" name="Freeform 94">
              <a:extLst>
                <a:ext uri="{FF2B5EF4-FFF2-40B4-BE49-F238E27FC236}">
                  <a16:creationId xmlns:a16="http://schemas.microsoft.com/office/drawing/2014/main" id="{CC5607DC-65E0-4B28-925C-6E121BF87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7" y="920"/>
              <a:ext cx="23" cy="13"/>
            </a:xfrm>
            <a:custGeom>
              <a:avLst/>
              <a:gdLst>
                <a:gd name="T0" fmla="*/ 21 w 23"/>
                <a:gd name="T1" fmla="*/ 5 h 13"/>
                <a:gd name="T2" fmla="*/ 17 w 23"/>
                <a:gd name="T3" fmla="*/ 7 h 13"/>
                <a:gd name="T4" fmla="*/ 15 w 23"/>
                <a:gd name="T5" fmla="*/ 9 h 13"/>
                <a:gd name="T6" fmla="*/ 12 w 23"/>
                <a:gd name="T7" fmla="*/ 10 h 13"/>
                <a:gd name="T8" fmla="*/ 10 w 23"/>
                <a:gd name="T9" fmla="*/ 11 h 13"/>
                <a:gd name="T10" fmla="*/ 9 w 23"/>
                <a:gd name="T11" fmla="*/ 13 h 13"/>
                <a:gd name="T12" fmla="*/ 6 w 23"/>
                <a:gd name="T13" fmla="*/ 13 h 13"/>
                <a:gd name="T14" fmla="*/ 4 w 23"/>
                <a:gd name="T15" fmla="*/ 13 h 13"/>
                <a:gd name="T16" fmla="*/ 0 w 23"/>
                <a:gd name="T17" fmla="*/ 13 h 13"/>
                <a:gd name="T18" fmla="*/ 0 w 23"/>
                <a:gd name="T19" fmla="*/ 11 h 13"/>
                <a:gd name="T20" fmla="*/ 0 w 23"/>
                <a:gd name="T21" fmla="*/ 11 h 13"/>
                <a:gd name="T22" fmla="*/ 0 w 23"/>
                <a:gd name="T23" fmla="*/ 10 h 13"/>
                <a:gd name="T24" fmla="*/ 0 w 23"/>
                <a:gd name="T25" fmla="*/ 9 h 13"/>
                <a:gd name="T26" fmla="*/ 0 w 23"/>
                <a:gd name="T27" fmla="*/ 7 h 13"/>
                <a:gd name="T28" fmla="*/ 0 w 23"/>
                <a:gd name="T29" fmla="*/ 7 h 13"/>
                <a:gd name="T30" fmla="*/ 0 w 23"/>
                <a:gd name="T31" fmla="*/ 6 h 13"/>
                <a:gd name="T32" fmla="*/ 0 w 23"/>
                <a:gd name="T33" fmla="*/ 5 h 13"/>
                <a:gd name="T34" fmla="*/ 1 w 23"/>
                <a:gd name="T35" fmla="*/ 4 h 13"/>
                <a:gd name="T36" fmla="*/ 4 w 23"/>
                <a:gd name="T37" fmla="*/ 2 h 13"/>
                <a:gd name="T38" fmla="*/ 6 w 23"/>
                <a:gd name="T39" fmla="*/ 1 h 13"/>
                <a:gd name="T40" fmla="*/ 9 w 23"/>
                <a:gd name="T41" fmla="*/ 1 h 13"/>
                <a:gd name="T42" fmla="*/ 11 w 23"/>
                <a:gd name="T43" fmla="*/ 0 h 13"/>
                <a:gd name="T44" fmla="*/ 14 w 23"/>
                <a:gd name="T45" fmla="*/ 0 h 13"/>
                <a:gd name="T46" fmla="*/ 17 w 23"/>
                <a:gd name="T47" fmla="*/ 0 h 13"/>
                <a:gd name="T48" fmla="*/ 23 w 23"/>
                <a:gd name="T49" fmla="*/ 1 h 13"/>
                <a:gd name="T50" fmla="*/ 23 w 23"/>
                <a:gd name="T51" fmla="*/ 2 h 13"/>
                <a:gd name="T52" fmla="*/ 21 w 23"/>
                <a:gd name="T53" fmla="*/ 2 h 13"/>
                <a:gd name="T54" fmla="*/ 21 w 23"/>
                <a:gd name="T55" fmla="*/ 2 h 13"/>
                <a:gd name="T56" fmla="*/ 21 w 23"/>
                <a:gd name="T57" fmla="*/ 4 h 13"/>
                <a:gd name="T58" fmla="*/ 21 w 23"/>
                <a:gd name="T59" fmla="*/ 4 h 13"/>
                <a:gd name="T60" fmla="*/ 21 w 23"/>
                <a:gd name="T61" fmla="*/ 4 h 13"/>
                <a:gd name="T62" fmla="*/ 21 w 23"/>
                <a:gd name="T63" fmla="*/ 5 h 13"/>
                <a:gd name="T64" fmla="*/ 21 w 23"/>
                <a:gd name="T65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" h="13">
                  <a:moveTo>
                    <a:pt x="21" y="5"/>
                  </a:moveTo>
                  <a:lnTo>
                    <a:pt x="17" y="7"/>
                  </a:lnTo>
                  <a:lnTo>
                    <a:pt x="15" y="9"/>
                  </a:lnTo>
                  <a:lnTo>
                    <a:pt x="12" y="10"/>
                  </a:lnTo>
                  <a:lnTo>
                    <a:pt x="10" y="11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7" name="Freeform 95">
              <a:extLst>
                <a:ext uri="{FF2B5EF4-FFF2-40B4-BE49-F238E27FC236}">
                  <a16:creationId xmlns:a16="http://schemas.microsoft.com/office/drawing/2014/main" id="{40495B36-0C85-4249-9617-3C3601A6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938"/>
              <a:ext cx="52" cy="63"/>
            </a:xfrm>
            <a:custGeom>
              <a:avLst/>
              <a:gdLst>
                <a:gd name="T0" fmla="*/ 52 w 52"/>
                <a:gd name="T1" fmla="*/ 3 h 63"/>
                <a:gd name="T2" fmla="*/ 50 w 52"/>
                <a:gd name="T3" fmla="*/ 11 h 63"/>
                <a:gd name="T4" fmla="*/ 49 w 52"/>
                <a:gd name="T5" fmla="*/ 20 h 63"/>
                <a:gd name="T6" fmla="*/ 49 w 52"/>
                <a:gd name="T7" fmla="*/ 29 h 63"/>
                <a:gd name="T8" fmla="*/ 48 w 52"/>
                <a:gd name="T9" fmla="*/ 36 h 63"/>
                <a:gd name="T10" fmla="*/ 45 w 52"/>
                <a:gd name="T11" fmla="*/ 44 h 63"/>
                <a:gd name="T12" fmla="*/ 43 w 52"/>
                <a:gd name="T13" fmla="*/ 50 h 63"/>
                <a:gd name="T14" fmla="*/ 38 w 52"/>
                <a:gd name="T15" fmla="*/ 55 h 63"/>
                <a:gd name="T16" fmla="*/ 32 w 52"/>
                <a:gd name="T17" fmla="*/ 59 h 63"/>
                <a:gd name="T18" fmla="*/ 32 w 52"/>
                <a:gd name="T19" fmla="*/ 59 h 63"/>
                <a:gd name="T20" fmla="*/ 32 w 52"/>
                <a:gd name="T21" fmla="*/ 59 h 63"/>
                <a:gd name="T22" fmla="*/ 32 w 52"/>
                <a:gd name="T23" fmla="*/ 60 h 63"/>
                <a:gd name="T24" fmla="*/ 30 w 52"/>
                <a:gd name="T25" fmla="*/ 60 h 63"/>
                <a:gd name="T26" fmla="*/ 30 w 52"/>
                <a:gd name="T27" fmla="*/ 61 h 63"/>
                <a:gd name="T28" fmla="*/ 30 w 52"/>
                <a:gd name="T29" fmla="*/ 61 h 63"/>
                <a:gd name="T30" fmla="*/ 30 w 52"/>
                <a:gd name="T31" fmla="*/ 63 h 63"/>
                <a:gd name="T32" fmla="*/ 30 w 52"/>
                <a:gd name="T33" fmla="*/ 63 h 63"/>
                <a:gd name="T34" fmla="*/ 25 w 52"/>
                <a:gd name="T35" fmla="*/ 63 h 63"/>
                <a:gd name="T36" fmla="*/ 20 w 52"/>
                <a:gd name="T37" fmla="*/ 61 h 63"/>
                <a:gd name="T38" fmla="*/ 15 w 52"/>
                <a:gd name="T39" fmla="*/ 60 h 63"/>
                <a:gd name="T40" fmla="*/ 10 w 52"/>
                <a:gd name="T41" fmla="*/ 58 h 63"/>
                <a:gd name="T42" fmla="*/ 8 w 52"/>
                <a:gd name="T43" fmla="*/ 55 h 63"/>
                <a:gd name="T44" fmla="*/ 4 w 52"/>
                <a:gd name="T45" fmla="*/ 51 h 63"/>
                <a:gd name="T46" fmla="*/ 1 w 52"/>
                <a:gd name="T47" fmla="*/ 47 h 63"/>
                <a:gd name="T48" fmla="*/ 0 w 52"/>
                <a:gd name="T49" fmla="*/ 42 h 63"/>
                <a:gd name="T50" fmla="*/ 8 w 52"/>
                <a:gd name="T51" fmla="*/ 41 h 63"/>
                <a:gd name="T52" fmla="*/ 15 w 52"/>
                <a:gd name="T53" fmla="*/ 41 h 63"/>
                <a:gd name="T54" fmla="*/ 22 w 52"/>
                <a:gd name="T55" fmla="*/ 39 h 63"/>
                <a:gd name="T56" fmla="*/ 28 w 52"/>
                <a:gd name="T57" fmla="*/ 36 h 63"/>
                <a:gd name="T58" fmla="*/ 33 w 52"/>
                <a:gd name="T59" fmla="*/ 32 h 63"/>
                <a:gd name="T60" fmla="*/ 38 w 52"/>
                <a:gd name="T61" fmla="*/ 26 h 63"/>
                <a:gd name="T62" fmla="*/ 40 w 52"/>
                <a:gd name="T63" fmla="*/ 20 h 63"/>
                <a:gd name="T64" fmla="*/ 43 w 52"/>
                <a:gd name="T65" fmla="*/ 10 h 63"/>
                <a:gd name="T66" fmla="*/ 39 w 52"/>
                <a:gd name="T67" fmla="*/ 10 h 63"/>
                <a:gd name="T68" fmla="*/ 34 w 52"/>
                <a:gd name="T69" fmla="*/ 10 h 63"/>
                <a:gd name="T70" fmla="*/ 29 w 52"/>
                <a:gd name="T71" fmla="*/ 10 h 63"/>
                <a:gd name="T72" fmla="*/ 24 w 52"/>
                <a:gd name="T73" fmla="*/ 11 h 63"/>
                <a:gd name="T74" fmla="*/ 19 w 52"/>
                <a:gd name="T75" fmla="*/ 11 h 63"/>
                <a:gd name="T76" fmla="*/ 13 w 52"/>
                <a:gd name="T77" fmla="*/ 11 h 63"/>
                <a:gd name="T78" fmla="*/ 6 w 52"/>
                <a:gd name="T79" fmla="*/ 11 h 63"/>
                <a:gd name="T80" fmla="*/ 0 w 52"/>
                <a:gd name="T81" fmla="*/ 11 h 63"/>
                <a:gd name="T82" fmla="*/ 5 w 52"/>
                <a:gd name="T83" fmla="*/ 7 h 63"/>
                <a:gd name="T84" fmla="*/ 10 w 52"/>
                <a:gd name="T85" fmla="*/ 5 h 63"/>
                <a:gd name="T86" fmla="*/ 16 w 52"/>
                <a:gd name="T87" fmla="*/ 3 h 63"/>
                <a:gd name="T88" fmla="*/ 24 w 52"/>
                <a:gd name="T89" fmla="*/ 2 h 63"/>
                <a:gd name="T90" fmla="*/ 30 w 52"/>
                <a:gd name="T91" fmla="*/ 2 h 63"/>
                <a:gd name="T92" fmla="*/ 38 w 52"/>
                <a:gd name="T93" fmla="*/ 1 h 63"/>
                <a:gd name="T94" fmla="*/ 44 w 52"/>
                <a:gd name="T95" fmla="*/ 1 h 63"/>
                <a:gd name="T96" fmla="*/ 50 w 52"/>
                <a:gd name="T97" fmla="*/ 0 h 63"/>
                <a:gd name="T98" fmla="*/ 50 w 52"/>
                <a:gd name="T99" fmla="*/ 0 h 63"/>
                <a:gd name="T100" fmla="*/ 50 w 52"/>
                <a:gd name="T101" fmla="*/ 1 h 63"/>
                <a:gd name="T102" fmla="*/ 50 w 52"/>
                <a:gd name="T103" fmla="*/ 1 h 63"/>
                <a:gd name="T104" fmla="*/ 50 w 52"/>
                <a:gd name="T105" fmla="*/ 1 h 63"/>
                <a:gd name="T106" fmla="*/ 50 w 52"/>
                <a:gd name="T107" fmla="*/ 2 h 63"/>
                <a:gd name="T108" fmla="*/ 50 w 52"/>
                <a:gd name="T109" fmla="*/ 2 h 63"/>
                <a:gd name="T110" fmla="*/ 52 w 52"/>
                <a:gd name="T111" fmla="*/ 3 h 63"/>
                <a:gd name="T112" fmla="*/ 52 w 52"/>
                <a:gd name="T113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3">
                  <a:moveTo>
                    <a:pt x="52" y="3"/>
                  </a:moveTo>
                  <a:lnTo>
                    <a:pt x="50" y="11"/>
                  </a:lnTo>
                  <a:lnTo>
                    <a:pt x="49" y="20"/>
                  </a:lnTo>
                  <a:lnTo>
                    <a:pt x="49" y="29"/>
                  </a:lnTo>
                  <a:lnTo>
                    <a:pt x="48" y="36"/>
                  </a:lnTo>
                  <a:lnTo>
                    <a:pt x="45" y="44"/>
                  </a:lnTo>
                  <a:lnTo>
                    <a:pt x="43" y="50"/>
                  </a:lnTo>
                  <a:lnTo>
                    <a:pt x="38" y="55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2" y="60"/>
                  </a:lnTo>
                  <a:lnTo>
                    <a:pt x="30" y="60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5" y="63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0" y="58"/>
                  </a:lnTo>
                  <a:lnTo>
                    <a:pt x="8" y="55"/>
                  </a:lnTo>
                  <a:lnTo>
                    <a:pt x="4" y="51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8" y="41"/>
                  </a:lnTo>
                  <a:lnTo>
                    <a:pt x="15" y="41"/>
                  </a:lnTo>
                  <a:lnTo>
                    <a:pt x="22" y="39"/>
                  </a:lnTo>
                  <a:lnTo>
                    <a:pt x="28" y="36"/>
                  </a:lnTo>
                  <a:lnTo>
                    <a:pt x="33" y="32"/>
                  </a:lnTo>
                  <a:lnTo>
                    <a:pt x="38" y="26"/>
                  </a:lnTo>
                  <a:lnTo>
                    <a:pt x="40" y="20"/>
                  </a:lnTo>
                  <a:lnTo>
                    <a:pt x="43" y="10"/>
                  </a:lnTo>
                  <a:lnTo>
                    <a:pt x="39" y="10"/>
                  </a:lnTo>
                  <a:lnTo>
                    <a:pt x="34" y="10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6" y="3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8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8" name="Freeform 96">
              <a:extLst>
                <a:ext uri="{FF2B5EF4-FFF2-40B4-BE49-F238E27FC236}">
                  <a16:creationId xmlns:a16="http://schemas.microsoft.com/office/drawing/2014/main" id="{6BDA205B-6FD7-4267-926F-6CA3A2FA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" y="1255"/>
              <a:ext cx="18" cy="141"/>
            </a:xfrm>
            <a:custGeom>
              <a:avLst/>
              <a:gdLst>
                <a:gd name="T0" fmla="*/ 18 w 18"/>
                <a:gd name="T1" fmla="*/ 141 h 141"/>
                <a:gd name="T2" fmla="*/ 16 w 18"/>
                <a:gd name="T3" fmla="*/ 141 h 141"/>
                <a:gd name="T4" fmla="*/ 16 w 18"/>
                <a:gd name="T5" fmla="*/ 141 h 141"/>
                <a:gd name="T6" fmla="*/ 15 w 18"/>
                <a:gd name="T7" fmla="*/ 141 h 141"/>
                <a:gd name="T8" fmla="*/ 14 w 18"/>
                <a:gd name="T9" fmla="*/ 141 h 141"/>
                <a:gd name="T10" fmla="*/ 14 w 18"/>
                <a:gd name="T11" fmla="*/ 141 h 141"/>
                <a:gd name="T12" fmla="*/ 12 w 18"/>
                <a:gd name="T13" fmla="*/ 141 h 141"/>
                <a:gd name="T14" fmla="*/ 12 w 18"/>
                <a:gd name="T15" fmla="*/ 141 h 141"/>
                <a:gd name="T16" fmla="*/ 11 w 18"/>
                <a:gd name="T17" fmla="*/ 141 h 141"/>
                <a:gd name="T18" fmla="*/ 10 w 18"/>
                <a:gd name="T19" fmla="*/ 134 h 141"/>
                <a:gd name="T20" fmla="*/ 9 w 18"/>
                <a:gd name="T21" fmla="*/ 117 h 141"/>
                <a:gd name="T22" fmla="*/ 6 w 18"/>
                <a:gd name="T23" fmla="*/ 96 h 141"/>
                <a:gd name="T24" fmla="*/ 4 w 18"/>
                <a:gd name="T25" fmla="*/ 71 h 141"/>
                <a:gd name="T26" fmla="*/ 2 w 18"/>
                <a:gd name="T27" fmla="*/ 45 h 141"/>
                <a:gd name="T28" fmla="*/ 1 w 18"/>
                <a:gd name="T29" fmla="*/ 23 h 141"/>
                <a:gd name="T30" fmla="*/ 0 w 18"/>
                <a:gd name="T31" fmla="*/ 6 h 141"/>
                <a:gd name="T32" fmla="*/ 0 w 18"/>
                <a:gd name="T33" fmla="*/ 0 h 141"/>
                <a:gd name="T34" fmla="*/ 1 w 18"/>
                <a:gd name="T35" fmla="*/ 0 h 141"/>
                <a:gd name="T36" fmla="*/ 1 w 18"/>
                <a:gd name="T37" fmla="*/ 0 h 141"/>
                <a:gd name="T38" fmla="*/ 2 w 18"/>
                <a:gd name="T39" fmla="*/ 0 h 141"/>
                <a:gd name="T40" fmla="*/ 2 w 18"/>
                <a:gd name="T41" fmla="*/ 0 h 141"/>
                <a:gd name="T42" fmla="*/ 2 w 18"/>
                <a:gd name="T43" fmla="*/ 0 h 141"/>
                <a:gd name="T44" fmla="*/ 4 w 18"/>
                <a:gd name="T45" fmla="*/ 0 h 141"/>
                <a:gd name="T46" fmla="*/ 4 w 18"/>
                <a:gd name="T47" fmla="*/ 0 h 141"/>
                <a:gd name="T48" fmla="*/ 5 w 18"/>
                <a:gd name="T49" fmla="*/ 0 h 141"/>
                <a:gd name="T50" fmla="*/ 6 w 18"/>
                <a:gd name="T51" fmla="*/ 19 h 141"/>
                <a:gd name="T52" fmla="*/ 7 w 18"/>
                <a:gd name="T53" fmla="*/ 37 h 141"/>
                <a:gd name="T54" fmla="*/ 9 w 18"/>
                <a:gd name="T55" fmla="*/ 54 h 141"/>
                <a:gd name="T56" fmla="*/ 10 w 18"/>
                <a:gd name="T57" fmla="*/ 72 h 141"/>
                <a:gd name="T58" fmla="*/ 11 w 18"/>
                <a:gd name="T59" fmla="*/ 90 h 141"/>
                <a:gd name="T60" fmla="*/ 12 w 18"/>
                <a:gd name="T61" fmla="*/ 107 h 141"/>
                <a:gd name="T62" fmla="*/ 15 w 18"/>
                <a:gd name="T63" fmla="*/ 125 h 141"/>
                <a:gd name="T64" fmla="*/ 18 w 18"/>
                <a:gd name="T6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41">
                  <a:moveTo>
                    <a:pt x="18" y="141"/>
                  </a:moveTo>
                  <a:lnTo>
                    <a:pt x="16" y="141"/>
                  </a:lnTo>
                  <a:lnTo>
                    <a:pt x="16" y="141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1"/>
                  </a:lnTo>
                  <a:lnTo>
                    <a:pt x="12" y="141"/>
                  </a:lnTo>
                  <a:lnTo>
                    <a:pt x="12" y="141"/>
                  </a:lnTo>
                  <a:lnTo>
                    <a:pt x="11" y="141"/>
                  </a:lnTo>
                  <a:lnTo>
                    <a:pt x="10" y="134"/>
                  </a:lnTo>
                  <a:lnTo>
                    <a:pt x="9" y="117"/>
                  </a:lnTo>
                  <a:lnTo>
                    <a:pt x="6" y="96"/>
                  </a:lnTo>
                  <a:lnTo>
                    <a:pt x="4" y="71"/>
                  </a:lnTo>
                  <a:lnTo>
                    <a:pt x="2" y="45"/>
                  </a:lnTo>
                  <a:lnTo>
                    <a:pt x="1" y="23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9"/>
                  </a:lnTo>
                  <a:lnTo>
                    <a:pt x="7" y="37"/>
                  </a:lnTo>
                  <a:lnTo>
                    <a:pt x="9" y="54"/>
                  </a:lnTo>
                  <a:lnTo>
                    <a:pt x="10" y="72"/>
                  </a:lnTo>
                  <a:lnTo>
                    <a:pt x="11" y="90"/>
                  </a:lnTo>
                  <a:lnTo>
                    <a:pt x="12" y="107"/>
                  </a:lnTo>
                  <a:lnTo>
                    <a:pt x="15" y="125"/>
                  </a:lnTo>
                  <a:lnTo>
                    <a:pt x="18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49" name="Freeform 97">
              <a:extLst>
                <a:ext uri="{FF2B5EF4-FFF2-40B4-BE49-F238E27FC236}">
                  <a16:creationId xmlns:a16="http://schemas.microsoft.com/office/drawing/2014/main" id="{482B9E69-39D6-4F3C-849A-036DA6FE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6" y="927"/>
              <a:ext cx="36" cy="11"/>
            </a:xfrm>
            <a:custGeom>
              <a:avLst/>
              <a:gdLst>
                <a:gd name="T0" fmla="*/ 36 w 36"/>
                <a:gd name="T1" fmla="*/ 6 h 11"/>
                <a:gd name="T2" fmla="*/ 31 w 36"/>
                <a:gd name="T3" fmla="*/ 8 h 11"/>
                <a:gd name="T4" fmla="*/ 26 w 36"/>
                <a:gd name="T5" fmla="*/ 11 h 11"/>
                <a:gd name="T6" fmla="*/ 22 w 36"/>
                <a:gd name="T7" fmla="*/ 11 h 11"/>
                <a:gd name="T8" fmla="*/ 17 w 36"/>
                <a:gd name="T9" fmla="*/ 11 h 11"/>
                <a:gd name="T10" fmla="*/ 13 w 36"/>
                <a:gd name="T11" fmla="*/ 11 h 11"/>
                <a:gd name="T12" fmla="*/ 9 w 36"/>
                <a:gd name="T13" fmla="*/ 9 h 11"/>
                <a:gd name="T14" fmla="*/ 6 w 36"/>
                <a:gd name="T15" fmla="*/ 8 h 11"/>
                <a:gd name="T16" fmla="*/ 2 w 36"/>
                <a:gd name="T17" fmla="*/ 7 h 11"/>
                <a:gd name="T18" fmla="*/ 2 w 36"/>
                <a:gd name="T19" fmla="*/ 7 h 11"/>
                <a:gd name="T20" fmla="*/ 0 w 36"/>
                <a:gd name="T21" fmla="*/ 6 h 11"/>
                <a:gd name="T22" fmla="*/ 0 w 36"/>
                <a:gd name="T23" fmla="*/ 6 h 11"/>
                <a:gd name="T24" fmla="*/ 0 w 36"/>
                <a:gd name="T25" fmla="*/ 4 h 11"/>
                <a:gd name="T26" fmla="*/ 0 w 36"/>
                <a:gd name="T27" fmla="*/ 4 h 11"/>
                <a:gd name="T28" fmla="*/ 0 w 36"/>
                <a:gd name="T29" fmla="*/ 3 h 11"/>
                <a:gd name="T30" fmla="*/ 0 w 36"/>
                <a:gd name="T31" fmla="*/ 3 h 11"/>
                <a:gd name="T32" fmla="*/ 0 w 36"/>
                <a:gd name="T33" fmla="*/ 2 h 11"/>
                <a:gd name="T34" fmla="*/ 4 w 36"/>
                <a:gd name="T35" fmla="*/ 2 h 11"/>
                <a:gd name="T36" fmla="*/ 8 w 36"/>
                <a:gd name="T37" fmla="*/ 0 h 11"/>
                <a:gd name="T38" fmla="*/ 12 w 36"/>
                <a:gd name="T39" fmla="*/ 0 h 11"/>
                <a:gd name="T40" fmla="*/ 17 w 36"/>
                <a:gd name="T41" fmla="*/ 0 h 11"/>
                <a:gd name="T42" fmla="*/ 22 w 36"/>
                <a:gd name="T43" fmla="*/ 0 h 11"/>
                <a:gd name="T44" fmla="*/ 27 w 36"/>
                <a:gd name="T45" fmla="*/ 0 h 11"/>
                <a:gd name="T46" fmla="*/ 31 w 36"/>
                <a:gd name="T47" fmla="*/ 0 h 11"/>
                <a:gd name="T48" fmla="*/ 34 w 36"/>
                <a:gd name="T49" fmla="*/ 0 h 11"/>
                <a:gd name="T50" fmla="*/ 34 w 36"/>
                <a:gd name="T51" fmla="*/ 2 h 11"/>
                <a:gd name="T52" fmla="*/ 34 w 36"/>
                <a:gd name="T53" fmla="*/ 2 h 11"/>
                <a:gd name="T54" fmla="*/ 34 w 36"/>
                <a:gd name="T55" fmla="*/ 3 h 11"/>
                <a:gd name="T56" fmla="*/ 34 w 36"/>
                <a:gd name="T57" fmla="*/ 3 h 11"/>
                <a:gd name="T58" fmla="*/ 34 w 36"/>
                <a:gd name="T59" fmla="*/ 4 h 11"/>
                <a:gd name="T60" fmla="*/ 34 w 36"/>
                <a:gd name="T61" fmla="*/ 4 h 11"/>
                <a:gd name="T62" fmla="*/ 36 w 36"/>
                <a:gd name="T63" fmla="*/ 6 h 11"/>
                <a:gd name="T64" fmla="*/ 36 w 36"/>
                <a:gd name="T6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11">
                  <a:moveTo>
                    <a:pt x="36" y="6"/>
                  </a:moveTo>
                  <a:lnTo>
                    <a:pt x="31" y="8"/>
                  </a:lnTo>
                  <a:lnTo>
                    <a:pt x="26" y="11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3" y="11"/>
                  </a:lnTo>
                  <a:lnTo>
                    <a:pt x="9" y="9"/>
                  </a:lnTo>
                  <a:lnTo>
                    <a:pt x="6" y="8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0" name="Freeform 98">
              <a:extLst>
                <a:ext uri="{FF2B5EF4-FFF2-40B4-BE49-F238E27FC236}">
                  <a16:creationId xmlns:a16="http://schemas.microsoft.com/office/drawing/2014/main" id="{AA488FFF-9B74-4E04-9BD3-F82412D6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1452"/>
              <a:ext cx="137" cy="97"/>
            </a:xfrm>
            <a:custGeom>
              <a:avLst/>
              <a:gdLst>
                <a:gd name="T0" fmla="*/ 137 w 137"/>
                <a:gd name="T1" fmla="*/ 35 h 97"/>
                <a:gd name="T2" fmla="*/ 133 w 137"/>
                <a:gd name="T3" fmla="*/ 44 h 97"/>
                <a:gd name="T4" fmla="*/ 130 w 137"/>
                <a:gd name="T5" fmla="*/ 53 h 97"/>
                <a:gd name="T6" fmla="*/ 125 w 137"/>
                <a:gd name="T7" fmla="*/ 60 h 97"/>
                <a:gd name="T8" fmla="*/ 118 w 137"/>
                <a:gd name="T9" fmla="*/ 68 h 97"/>
                <a:gd name="T10" fmla="*/ 112 w 137"/>
                <a:gd name="T11" fmla="*/ 74 h 97"/>
                <a:gd name="T12" fmla="*/ 103 w 137"/>
                <a:gd name="T13" fmla="*/ 79 h 97"/>
                <a:gd name="T14" fmla="*/ 96 w 137"/>
                <a:gd name="T15" fmla="*/ 84 h 97"/>
                <a:gd name="T16" fmla="*/ 87 w 137"/>
                <a:gd name="T17" fmla="*/ 88 h 97"/>
                <a:gd name="T18" fmla="*/ 77 w 137"/>
                <a:gd name="T19" fmla="*/ 92 h 97"/>
                <a:gd name="T20" fmla="*/ 68 w 137"/>
                <a:gd name="T21" fmla="*/ 94 h 97"/>
                <a:gd name="T22" fmla="*/ 58 w 137"/>
                <a:gd name="T23" fmla="*/ 95 h 97"/>
                <a:gd name="T24" fmla="*/ 49 w 137"/>
                <a:gd name="T25" fmla="*/ 97 h 97"/>
                <a:gd name="T26" fmla="*/ 39 w 137"/>
                <a:gd name="T27" fmla="*/ 97 h 97"/>
                <a:gd name="T28" fmla="*/ 30 w 137"/>
                <a:gd name="T29" fmla="*/ 95 h 97"/>
                <a:gd name="T30" fmla="*/ 23 w 137"/>
                <a:gd name="T31" fmla="*/ 93 h 97"/>
                <a:gd name="T32" fmla="*/ 14 w 137"/>
                <a:gd name="T33" fmla="*/ 90 h 97"/>
                <a:gd name="T34" fmla="*/ 13 w 137"/>
                <a:gd name="T35" fmla="*/ 87 h 97"/>
                <a:gd name="T36" fmla="*/ 11 w 137"/>
                <a:gd name="T37" fmla="*/ 82 h 97"/>
                <a:gd name="T38" fmla="*/ 9 w 137"/>
                <a:gd name="T39" fmla="*/ 77 h 97"/>
                <a:gd name="T40" fmla="*/ 6 w 137"/>
                <a:gd name="T41" fmla="*/ 71 h 97"/>
                <a:gd name="T42" fmla="*/ 4 w 137"/>
                <a:gd name="T43" fmla="*/ 65 h 97"/>
                <a:gd name="T44" fmla="*/ 1 w 137"/>
                <a:gd name="T45" fmla="*/ 60 h 97"/>
                <a:gd name="T46" fmla="*/ 0 w 137"/>
                <a:gd name="T47" fmla="*/ 56 h 97"/>
                <a:gd name="T48" fmla="*/ 0 w 137"/>
                <a:gd name="T49" fmla="*/ 53 h 97"/>
                <a:gd name="T50" fmla="*/ 9 w 137"/>
                <a:gd name="T51" fmla="*/ 48 h 97"/>
                <a:gd name="T52" fmla="*/ 18 w 137"/>
                <a:gd name="T53" fmla="*/ 43 h 97"/>
                <a:gd name="T54" fmla="*/ 25 w 137"/>
                <a:gd name="T55" fmla="*/ 37 h 97"/>
                <a:gd name="T56" fmla="*/ 33 w 137"/>
                <a:gd name="T57" fmla="*/ 32 h 97"/>
                <a:gd name="T58" fmla="*/ 39 w 137"/>
                <a:gd name="T59" fmla="*/ 27 h 97"/>
                <a:gd name="T60" fmla="*/ 44 w 137"/>
                <a:gd name="T61" fmla="*/ 20 h 97"/>
                <a:gd name="T62" fmla="*/ 48 w 137"/>
                <a:gd name="T63" fmla="*/ 11 h 97"/>
                <a:gd name="T64" fmla="*/ 50 w 137"/>
                <a:gd name="T65" fmla="*/ 0 h 97"/>
                <a:gd name="T66" fmla="*/ 60 w 137"/>
                <a:gd name="T67" fmla="*/ 2 h 97"/>
                <a:gd name="T68" fmla="*/ 72 w 137"/>
                <a:gd name="T69" fmla="*/ 5 h 97"/>
                <a:gd name="T70" fmla="*/ 82 w 137"/>
                <a:gd name="T71" fmla="*/ 8 h 97"/>
                <a:gd name="T72" fmla="*/ 93 w 137"/>
                <a:gd name="T73" fmla="*/ 12 h 97"/>
                <a:gd name="T74" fmla="*/ 103 w 137"/>
                <a:gd name="T75" fmla="*/ 16 h 97"/>
                <a:gd name="T76" fmla="*/ 115 w 137"/>
                <a:gd name="T77" fmla="*/ 20 h 97"/>
                <a:gd name="T78" fmla="*/ 126 w 137"/>
                <a:gd name="T79" fmla="*/ 22 h 97"/>
                <a:gd name="T80" fmla="*/ 137 w 137"/>
                <a:gd name="T81" fmla="*/ 25 h 97"/>
                <a:gd name="T82" fmla="*/ 137 w 137"/>
                <a:gd name="T83" fmla="*/ 26 h 97"/>
                <a:gd name="T84" fmla="*/ 137 w 137"/>
                <a:gd name="T85" fmla="*/ 27 h 97"/>
                <a:gd name="T86" fmla="*/ 137 w 137"/>
                <a:gd name="T87" fmla="*/ 29 h 97"/>
                <a:gd name="T88" fmla="*/ 137 w 137"/>
                <a:gd name="T89" fmla="*/ 30 h 97"/>
                <a:gd name="T90" fmla="*/ 137 w 137"/>
                <a:gd name="T91" fmla="*/ 31 h 97"/>
                <a:gd name="T92" fmla="*/ 137 w 137"/>
                <a:gd name="T93" fmla="*/ 32 h 97"/>
                <a:gd name="T94" fmla="*/ 137 w 137"/>
                <a:gd name="T95" fmla="*/ 34 h 97"/>
                <a:gd name="T96" fmla="*/ 137 w 137"/>
                <a:gd name="T97" fmla="*/ 3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" h="97">
                  <a:moveTo>
                    <a:pt x="137" y="35"/>
                  </a:moveTo>
                  <a:lnTo>
                    <a:pt x="133" y="44"/>
                  </a:lnTo>
                  <a:lnTo>
                    <a:pt x="130" y="53"/>
                  </a:lnTo>
                  <a:lnTo>
                    <a:pt x="125" y="60"/>
                  </a:lnTo>
                  <a:lnTo>
                    <a:pt x="118" y="68"/>
                  </a:lnTo>
                  <a:lnTo>
                    <a:pt x="112" y="74"/>
                  </a:lnTo>
                  <a:lnTo>
                    <a:pt x="103" y="79"/>
                  </a:lnTo>
                  <a:lnTo>
                    <a:pt x="96" y="84"/>
                  </a:lnTo>
                  <a:lnTo>
                    <a:pt x="87" y="88"/>
                  </a:lnTo>
                  <a:lnTo>
                    <a:pt x="77" y="92"/>
                  </a:lnTo>
                  <a:lnTo>
                    <a:pt x="68" y="94"/>
                  </a:lnTo>
                  <a:lnTo>
                    <a:pt x="58" y="95"/>
                  </a:lnTo>
                  <a:lnTo>
                    <a:pt x="49" y="97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3"/>
                  </a:lnTo>
                  <a:lnTo>
                    <a:pt x="14" y="90"/>
                  </a:lnTo>
                  <a:lnTo>
                    <a:pt x="13" y="87"/>
                  </a:lnTo>
                  <a:lnTo>
                    <a:pt x="11" y="82"/>
                  </a:lnTo>
                  <a:lnTo>
                    <a:pt x="9" y="77"/>
                  </a:lnTo>
                  <a:lnTo>
                    <a:pt x="6" y="71"/>
                  </a:lnTo>
                  <a:lnTo>
                    <a:pt x="4" y="65"/>
                  </a:lnTo>
                  <a:lnTo>
                    <a:pt x="1" y="60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9" y="48"/>
                  </a:lnTo>
                  <a:lnTo>
                    <a:pt x="18" y="43"/>
                  </a:lnTo>
                  <a:lnTo>
                    <a:pt x="25" y="37"/>
                  </a:lnTo>
                  <a:lnTo>
                    <a:pt x="33" y="32"/>
                  </a:lnTo>
                  <a:lnTo>
                    <a:pt x="39" y="27"/>
                  </a:lnTo>
                  <a:lnTo>
                    <a:pt x="44" y="20"/>
                  </a:lnTo>
                  <a:lnTo>
                    <a:pt x="48" y="11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72" y="5"/>
                  </a:lnTo>
                  <a:lnTo>
                    <a:pt x="82" y="8"/>
                  </a:lnTo>
                  <a:lnTo>
                    <a:pt x="93" y="12"/>
                  </a:lnTo>
                  <a:lnTo>
                    <a:pt x="103" y="16"/>
                  </a:lnTo>
                  <a:lnTo>
                    <a:pt x="115" y="20"/>
                  </a:lnTo>
                  <a:lnTo>
                    <a:pt x="126" y="22"/>
                  </a:lnTo>
                  <a:lnTo>
                    <a:pt x="137" y="25"/>
                  </a:lnTo>
                  <a:lnTo>
                    <a:pt x="137" y="26"/>
                  </a:lnTo>
                  <a:lnTo>
                    <a:pt x="137" y="27"/>
                  </a:lnTo>
                  <a:lnTo>
                    <a:pt x="137" y="29"/>
                  </a:lnTo>
                  <a:lnTo>
                    <a:pt x="137" y="30"/>
                  </a:lnTo>
                  <a:lnTo>
                    <a:pt x="137" y="31"/>
                  </a:lnTo>
                  <a:lnTo>
                    <a:pt x="137" y="32"/>
                  </a:lnTo>
                  <a:lnTo>
                    <a:pt x="137" y="34"/>
                  </a:lnTo>
                  <a:lnTo>
                    <a:pt x="137" y="3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1" name="Freeform 99">
              <a:extLst>
                <a:ext uri="{FF2B5EF4-FFF2-40B4-BE49-F238E27FC236}">
                  <a16:creationId xmlns:a16="http://schemas.microsoft.com/office/drawing/2014/main" id="{D49BE779-7842-46C3-A195-7266B005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2" y="1564"/>
              <a:ext cx="132" cy="297"/>
            </a:xfrm>
            <a:custGeom>
              <a:avLst/>
              <a:gdLst>
                <a:gd name="T0" fmla="*/ 132 w 132"/>
                <a:gd name="T1" fmla="*/ 45 h 297"/>
                <a:gd name="T2" fmla="*/ 131 w 132"/>
                <a:gd name="T3" fmla="*/ 75 h 297"/>
                <a:gd name="T4" fmla="*/ 131 w 132"/>
                <a:gd name="T5" fmla="*/ 106 h 297"/>
                <a:gd name="T6" fmla="*/ 130 w 132"/>
                <a:gd name="T7" fmla="*/ 135 h 297"/>
                <a:gd name="T8" fmla="*/ 128 w 132"/>
                <a:gd name="T9" fmla="*/ 165 h 297"/>
                <a:gd name="T10" fmla="*/ 126 w 132"/>
                <a:gd name="T11" fmla="*/ 194 h 297"/>
                <a:gd name="T12" fmla="*/ 123 w 132"/>
                <a:gd name="T13" fmla="*/ 223 h 297"/>
                <a:gd name="T14" fmla="*/ 120 w 132"/>
                <a:gd name="T15" fmla="*/ 252 h 297"/>
                <a:gd name="T16" fmla="*/ 114 w 132"/>
                <a:gd name="T17" fmla="*/ 281 h 297"/>
                <a:gd name="T18" fmla="*/ 107 w 132"/>
                <a:gd name="T19" fmla="*/ 286 h 297"/>
                <a:gd name="T20" fmla="*/ 98 w 132"/>
                <a:gd name="T21" fmla="*/ 290 h 297"/>
                <a:gd name="T22" fmla="*/ 88 w 132"/>
                <a:gd name="T23" fmla="*/ 293 h 297"/>
                <a:gd name="T24" fmla="*/ 77 w 132"/>
                <a:gd name="T25" fmla="*/ 296 h 297"/>
                <a:gd name="T26" fmla="*/ 65 w 132"/>
                <a:gd name="T27" fmla="*/ 297 h 297"/>
                <a:gd name="T28" fmla="*/ 55 w 132"/>
                <a:gd name="T29" fmla="*/ 297 h 297"/>
                <a:gd name="T30" fmla="*/ 46 w 132"/>
                <a:gd name="T31" fmla="*/ 296 h 297"/>
                <a:gd name="T32" fmla="*/ 40 w 132"/>
                <a:gd name="T33" fmla="*/ 293 h 297"/>
                <a:gd name="T34" fmla="*/ 40 w 132"/>
                <a:gd name="T35" fmla="*/ 283 h 297"/>
                <a:gd name="T36" fmla="*/ 38 w 132"/>
                <a:gd name="T37" fmla="*/ 272 h 297"/>
                <a:gd name="T38" fmla="*/ 35 w 132"/>
                <a:gd name="T39" fmla="*/ 262 h 297"/>
                <a:gd name="T40" fmla="*/ 33 w 132"/>
                <a:gd name="T41" fmla="*/ 252 h 297"/>
                <a:gd name="T42" fmla="*/ 26 w 132"/>
                <a:gd name="T43" fmla="*/ 232 h 297"/>
                <a:gd name="T44" fmla="*/ 19 w 132"/>
                <a:gd name="T45" fmla="*/ 211 h 297"/>
                <a:gd name="T46" fmla="*/ 11 w 132"/>
                <a:gd name="T47" fmla="*/ 193 h 297"/>
                <a:gd name="T48" fmla="*/ 5 w 132"/>
                <a:gd name="T49" fmla="*/ 171 h 297"/>
                <a:gd name="T50" fmla="*/ 2 w 132"/>
                <a:gd name="T51" fmla="*/ 161 h 297"/>
                <a:gd name="T52" fmla="*/ 1 w 132"/>
                <a:gd name="T53" fmla="*/ 150 h 297"/>
                <a:gd name="T54" fmla="*/ 0 w 132"/>
                <a:gd name="T55" fmla="*/ 138 h 297"/>
                <a:gd name="T56" fmla="*/ 0 w 132"/>
                <a:gd name="T57" fmla="*/ 127 h 297"/>
                <a:gd name="T58" fmla="*/ 1 w 132"/>
                <a:gd name="T59" fmla="*/ 113 h 297"/>
                <a:gd name="T60" fmla="*/ 5 w 132"/>
                <a:gd name="T61" fmla="*/ 101 h 297"/>
                <a:gd name="T62" fmla="*/ 7 w 132"/>
                <a:gd name="T63" fmla="*/ 87 h 297"/>
                <a:gd name="T64" fmla="*/ 11 w 132"/>
                <a:gd name="T65" fmla="*/ 73 h 297"/>
                <a:gd name="T66" fmla="*/ 15 w 132"/>
                <a:gd name="T67" fmla="*/ 59 h 297"/>
                <a:gd name="T68" fmla="*/ 17 w 132"/>
                <a:gd name="T69" fmla="*/ 45 h 297"/>
                <a:gd name="T70" fmla="*/ 20 w 132"/>
                <a:gd name="T71" fmla="*/ 30 h 297"/>
                <a:gd name="T72" fmla="*/ 21 w 132"/>
                <a:gd name="T73" fmla="*/ 15 h 297"/>
                <a:gd name="T74" fmla="*/ 31 w 132"/>
                <a:gd name="T75" fmla="*/ 16 h 297"/>
                <a:gd name="T76" fmla="*/ 41 w 132"/>
                <a:gd name="T77" fmla="*/ 17 h 297"/>
                <a:gd name="T78" fmla="*/ 52 w 132"/>
                <a:gd name="T79" fmla="*/ 17 h 297"/>
                <a:gd name="T80" fmla="*/ 62 w 132"/>
                <a:gd name="T81" fmla="*/ 19 h 297"/>
                <a:gd name="T82" fmla="*/ 72 w 132"/>
                <a:gd name="T83" fmla="*/ 19 h 297"/>
                <a:gd name="T84" fmla="*/ 82 w 132"/>
                <a:gd name="T85" fmla="*/ 17 h 297"/>
                <a:gd name="T86" fmla="*/ 93 w 132"/>
                <a:gd name="T87" fmla="*/ 16 h 297"/>
                <a:gd name="T88" fmla="*/ 103 w 132"/>
                <a:gd name="T89" fmla="*/ 15 h 297"/>
                <a:gd name="T90" fmla="*/ 111 w 132"/>
                <a:gd name="T91" fmla="*/ 10 h 297"/>
                <a:gd name="T92" fmla="*/ 116 w 132"/>
                <a:gd name="T93" fmla="*/ 6 h 297"/>
                <a:gd name="T94" fmla="*/ 118 w 132"/>
                <a:gd name="T95" fmla="*/ 4 h 297"/>
                <a:gd name="T96" fmla="*/ 122 w 132"/>
                <a:gd name="T97" fmla="*/ 1 h 297"/>
                <a:gd name="T98" fmla="*/ 123 w 132"/>
                <a:gd name="T99" fmla="*/ 0 h 297"/>
                <a:gd name="T100" fmla="*/ 125 w 132"/>
                <a:gd name="T101" fmla="*/ 0 h 297"/>
                <a:gd name="T102" fmla="*/ 126 w 132"/>
                <a:gd name="T103" fmla="*/ 0 h 297"/>
                <a:gd name="T104" fmla="*/ 126 w 132"/>
                <a:gd name="T105" fmla="*/ 0 h 297"/>
                <a:gd name="T106" fmla="*/ 128 w 132"/>
                <a:gd name="T107" fmla="*/ 4 h 297"/>
                <a:gd name="T108" fmla="*/ 130 w 132"/>
                <a:gd name="T109" fmla="*/ 10 h 297"/>
                <a:gd name="T110" fmla="*/ 131 w 132"/>
                <a:gd name="T111" fmla="*/ 16 h 297"/>
                <a:gd name="T112" fmla="*/ 131 w 132"/>
                <a:gd name="T113" fmla="*/ 22 h 297"/>
                <a:gd name="T114" fmla="*/ 131 w 132"/>
                <a:gd name="T115" fmla="*/ 29 h 297"/>
                <a:gd name="T116" fmla="*/ 131 w 132"/>
                <a:gd name="T117" fmla="*/ 35 h 297"/>
                <a:gd name="T118" fmla="*/ 131 w 132"/>
                <a:gd name="T119" fmla="*/ 41 h 297"/>
                <a:gd name="T120" fmla="*/ 132 w 132"/>
                <a:gd name="T121" fmla="*/ 4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2" h="297">
                  <a:moveTo>
                    <a:pt x="132" y="45"/>
                  </a:moveTo>
                  <a:lnTo>
                    <a:pt x="131" y="75"/>
                  </a:lnTo>
                  <a:lnTo>
                    <a:pt x="131" y="106"/>
                  </a:lnTo>
                  <a:lnTo>
                    <a:pt x="130" y="135"/>
                  </a:lnTo>
                  <a:lnTo>
                    <a:pt x="128" y="165"/>
                  </a:lnTo>
                  <a:lnTo>
                    <a:pt x="126" y="194"/>
                  </a:lnTo>
                  <a:lnTo>
                    <a:pt x="123" y="223"/>
                  </a:lnTo>
                  <a:lnTo>
                    <a:pt x="120" y="252"/>
                  </a:lnTo>
                  <a:lnTo>
                    <a:pt x="114" y="281"/>
                  </a:lnTo>
                  <a:lnTo>
                    <a:pt x="107" y="286"/>
                  </a:lnTo>
                  <a:lnTo>
                    <a:pt x="98" y="290"/>
                  </a:lnTo>
                  <a:lnTo>
                    <a:pt x="88" y="293"/>
                  </a:lnTo>
                  <a:lnTo>
                    <a:pt x="77" y="296"/>
                  </a:lnTo>
                  <a:lnTo>
                    <a:pt x="65" y="297"/>
                  </a:lnTo>
                  <a:lnTo>
                    <a:pt x="55" y="297"/>
                  </a:lnTo>
                  <a:lnTo>
                    <a:pt x="46" y="296"/>
                  </a:lnTo>
                  <a:lnTo>
                    <a:pt x="40" y="293"/>
                  </a:lnTo>
                  <a:lnTo>
                    <a:pt x="40" y="283"/>
                  </a:lnTo>
                  <a:lnTo>
                    <a:pt x="38" y="272"/>
                  </a:lnTo>
                  <a:lnTo>
                    <a:pt x="35" y="262"/>
                  </a:lnTo>
                  <a:lnTo>
                    <a:pt x="33" y="252"/>
                  </a:lnTo>
                  <a:lnTo>
                    <a:pt x="26" y="232"/>
                  </a:lnTo>
                  <a:lnTo>
                    <a:pt x="19" y="211"/>
                  </a:lnTo>
                  <a:lnTo>
                    <a:pt x="11" y="193"/>
                  </a:lnTo>
                  <a:lnTo>
                    <a:pt x="5" y="171"/>
                  </a:lnTo>
                  <a:lnTo>
                    <a:pt x="2" y="161"/>
                  </a:lnTo>
                  <a:lnTo>
                    <a:pt x="1" y="150"/>
                  </a:lnTo>
                  <a:lnTo>
                    <a:pt x="0" y="138"/>
                  </a:lnTo>
                  <a:lnTo>
                    <a:pt x="0" y="127"/>
                  </a:lnTo>
                  <a:lnTo>
                    <a:pt x="1" y="113"/>
                  </a:lnTo>
                  <a:lnTo>
                    <a:pt x="5" y="101"/>
                  </a:lnTo>
                  <a:lnTo>
                    <a:pt x="7" y="87"/>
                  </a:lnTo>
                  <a:lnTo>
                    <a:pt x="11" y="73"/>
                  </a:lnTo>
                  <a:lnTo>
                    <a:pt x="15" y="59"/>
                  </a:lnTo>
                  <a:lnTo>
                    <a:pt x="17" y="45"/>
                  </a:lnTo>
                  <a:lnTo>
                    <a:pt x="20" y="30"/>
                  </a:lnTo>
                  <a:lnTo>
                    <a:pt x="21" y="15"/>
                  </a:lnTo>
                  <a:lnTo>
                    <a:pt x="31" y="16"/>
                  </a:lnTo>
                  <a:lnTo>
                    <a:pt x="41" y="17"/>
                  </a:lnTo>
                  <a:lnTo>
                    <a:pt x="52" y="17"/>
                  </a:lnTo>
                  <a:lnTo>
                    <a:pt x="62" y="19"/>
                  </a:lnTo>
                  <a:lnTo>
                    <a:pt x="72" y="19"/>
                  </a:lnTo>
                  <a:lnTo>
                    <a:pt x="82" y="17"/>
                  </a:lnTo>
                  <a:lnTo>
                    <a:pt x="93" y="16"/>
                  </a:lnTo>
                  <a:lnTo>
                    <a:pt x="103" y="15"/>
                  </a:lnTo>
                  <a:lnTo>
                    <a:pt x="111" y="10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2" y="1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28" y="4"/>
                  </a:lnTo>
                  <a:lnTo>
                    <a:pt x="130" y="10"/>
                  </a:lnTo>
                  <a:lnTo>
                    <a:pt x="131" y="16"/>
                  </a:lnTo>
                  <a:lnTo>
                    <a:pt x="131" y="22"/>
                  </a:lnTo>
                  <a:lnTo>
                    <a:pt x="131" y="29"/>
                  </a:lnTo>
                  <a:lnTo>
                    <a:pt x="131" y="35"/>
                  </a:lnTo>
                  <a:lnTo>
                    <a:pt x="131" y="41"/>
                  </a:lnTo>
                  <a:lnTo>
                    <a:pt x="132" y="45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2" name="Freeform 100">
              <a:extLst>
                <a:ext uri="{FF2B5EF4-FFF2-40B4-BE49-F238E27FC236}">
                  <a16:creationId xmlns:a16="http://schemas.microsoft.com/office/drawing/2014/main" id="{383FE976-4B28-4130-964D-735169E66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1530"/>
              <a:ext cx="109" cy="45"/>
            </a:xfrm>
            <a:custGeom>
              <a:avLst/>
              <a:gdLst>
                <a:gd name="T0" fmla="*/ 109 w 109"/>
                <a:gd name="T1" fmla="*/ 6 h 45"/>
                <a:gd name="T2" fmla="*/ 105 w 109"/>
                <a:gd name="T3" fmla="*/ 15 h 45"/>
                <a:gd name="T4" fmla="*/ 100 w 109"/>
                <a:gd name="T5" fmla="*/ 22 h 45"/>
                <a:gd name="T6" fmla="*/ 95 w 109"/>
                <a:gd name="T7" fmla="*/ 28 h 45"/>
                <a:gd name="T8" fmla="*/ 90 w 109"/>
                <a:gd name="T9" fmla="*/ 33 h 45"/>
                <a:gd name="T10" fmla="*/ 84 w 109"/>
                <a:gd name="T11" fmla="*/ 38 h 45"/>
                <a:gd name="T12" fmla="*/ 76 w 109"/>
                <a:gd name="T13" fmla="*/ 40 h 45"/>
                <a:gd name="T14" fmla="*/ 70 w 109"/>
                <a:gd name="T15" fmla="*/ 43 h 45"/>
                <a:gd name="T16" fmla="*/ 63 w 109"/>
                <a:gd name="T17" fmla="*/ 44 h 45"/>
                <a:gd name="T18" fmla="*/ 46 w 109"/>
                <a:gd name="T19" fmla="*/ 45 h 45"/>
                <a:gd name="T20" fmla="*/ 30 w 109"/>
                <a:gd name="T21" fmla="*/ 44 h 45"/>
                <a:gd name="T22" fmla="*/ 15 w 109"/>
                <a:gd name="T23" fmla="*/ 41 h 45"/>
                <a:gd name="T24" fmla="*/ 0 w 109"/>
                <a:gd name="T25" fmla="*/ 39 h 45"/>
                <a:gd name="T26" fmla="*/ 0 w 109"/>
                <a:gd name="T27" fmla="*/ 38 h 45"/>
                <a:gd name="T28" fmla="*/ 0 w 109"/>
                <a:gd name="T29" fmla="*/ 36 h 45"/>
                <a:gd name="T30" fmla="*/ 0 w 109"/>
                <a:gd name="T31" fmla="*/ 35 h 45"/>
                <a:gd name="T32" fmla="*/ 0 w 109"/>
                <a:gd name="T33" fmla="*/ 34 h 45"/>
                <a:gd name="T34" fmla="*/ 0 w 109"/>
                <a:gd name="T35" fmla="*/ 33 h 45"/>
                <a:gd name="T36" fmla="*/ 0 w 109"/>
                <a:gd name="T37" fmla="*/ 31 h 45"/>
                <a:gd name="T38" fmla="*/ 1 w 109"/>
                <a:gd name="T39" fmla="*/ 29 h 45"/>
                <a:gd name="T40" fmla="*/ 2 w 109"/>
                <a:gd name="T41" fmla="*/ 26 h 45"/>
                <a:gd name="T42" fmla="*/ 17 w 109"/>
                <a:gd name="T43" fmla="*/ 25 h 45"/>
                <a:gd name="T44" fmla="*/ 30 w 109"/>
                <a:gd name="T45" fmla="*/ 25 h 45"/>
                <a:gd name="T46" fmla="*/ 42 w 109"/>
                <a:gd name="T47" fmla="*/ 25 h 45"/>
                <a:gd name="T48" fmla="*/ 52 w 109"/>
                <a:gd name="T49" fmla="*/ 24 h 45"/>
                <a:gd name="T50" fmla="*/ 64 w 109"/>
                <a:gd name="T51" fmla="*/ 21 h 45"/>
                <a:gd name="T52" fmla="*/ 76 w 109"/>
                <a:gd name="T53" fmla="*/ 16 h 45"/>
                <a:gd name="T54" fmla="*/ 90 w 109"/>
                <a:gd name="T55" fmla="*/ 10 h 45"/>
                <a:gd name="T56" fmla="*/ 105 w 109"/>
                <a:gd name="T57" fmla="*/ 0 h 45"/>
                <a:gd name="T58" fmla="*/ 105 w 109"/>
                <a:gd name="T59" fmla="*/ 0 h 45"/>
                <a:gd name="T60" fmla="*/ 107 w 109"/>
                <a:gd name="T61" fmla="*/ 0 h 45"/>
                <a:gd name="T62" fmla="*/ 107 w 109"/>
                <a:gd name="T63" fmla="*/ 0 h 45"/>
                <a:gd name="T64" fmla="*/ 107 w 109"/>
                <a:gd name="T65" fmla="*/ 0 h 45"/>
                <a:gd name="T66" fmla="*/ 108 w 109"/>
                <a:gd name="T67" fmla="*/ 0 h 45"/>
                <a:gd name="T68" fmla="*/ 108 w 109"/>
                <a:gd name="T69" fmla="*/ 0 h 45"/>
                <a:gd name="T70" fmla="*/ 108 w 109"/>
                <a:gd name="T71" fmla="*/ 0 h 45"/>
                <a:gd name="T72" fmla="*/ 109 w 109"/>
                <a:gd name="T73" fmla="*/ 0 h 45"/>
                <a:gd name="T74" fmla="*/ 109 w 109"/>
                <a:gd name="T75" fmla="*/ 1 h 45"/>
                <a:gd name="T76" fmla="*/ 109 w 109"/>
                <a:gd name="T77" fmla="*/ 2 h 45"/>
                <a:gd name="T78" fmla="*/ 109 w 109"/>
                <a:gd name="T79" fmla="*/ 2 h 45"/>
                <a:gd name="T80" fmla="*/ 109 w 109"/>
                <a:gd name="T81" fmla="*/ 4 h 45"/>
                <a:gd name="T82" fmla="*/ 109 w 109"/>
                <a:gd name="T83" fmla="*/ 4 h 45"/>
                <a:gd name="T84" fmla="*/ 109 w 109"/>
                <a:gd name="T85" fmla="*/ 5 h 45"/>
                <a:gd name="T86" fmla="*/ 109 w 109"/>
                <a:gd name="T87" fmla="*/ 6 h 45"/>
                <a:gd name="T88" fmla="*/ 109 w 109"/>
                <a:gd name="T8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9" h="45">
                  <a:moveTo>
                    <a:pt x="109" y="6"/>
                  </a:moveTo>
                  <a:lnTo>
                    <a:pt x="105" y="15"/>
                  </a:lnTo>
                  <a:lnTo>
                    <a:pt x="100" y="22"/>
                  </a:lnTo>
                  <a:lnTo>
                    <a:pt x="95" y="28"/>
                  </a:lnTo>
                  <a:lnTo>
                    <a:pt x="90" y="33"/>
                  </a:lnTo>
                  <a:lnTo>
                    <a:pt x="84" y="38"/>
                  </a:lnTo>
                  <a:lnTo>
                    <a:pt x="76" y="40"/>
                  </a:lnTo>
                  <a:lnTo>
                    <a:pt x="70" y="43"/>
                  </a:lnTo>
                  <a:lnTo>
                    <a:pt x="63" y="44"/>
                  </a:lnTo>
                  <a:lnTo>
                    <a:pt x="46" y="45"/>
                  </a:lnTo>
                  <a:lnTo>
                    <a:pt x="30" y="44"/>
                  </a:lnTo>
                  <a:lnTo>
                    <a:pt x="15" y="41"/>
                  </a:lnTo>
                  <a:lnTo>
                    <a:pt x="0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9"/>
                  </a:lnTo>
                  <a:lnTo>
                    <a:pt x="2" y="26"/>
                  </a:lnTo>
                  <a:lnTo>
                    <a:pt x="17" y="25"/>
                  </a:lnTo>
                  <a:lnTo>
                    <a:pt x="30" y="25"/>
                  </a:lnTo>
                  <a:lnTo>
                    <a:pt x="42" y="25"/>
                  </a:lnTo>
                  <a:lnTo>
                    <a:pt x="52" y="24"/>
                  </a:lnTo>
                  <a:lnTo>
                    <a:pt x="64" y="21"/>
                  </a:lnTo>
                  <a:lnTo>
                    <a:pt x="76" y="16"/>
                  </a:lnTo>
                  <a:lnTo>
                    <a:pt x="90" y="1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09" y="1"/>
                  </a:lnTo>
                  <a:lnTo>
                    <a:pt x="109" y="2"/>
                  </a:lnTo>
                  <a:lnTo>
                    <a:pt x="109" y="2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09" y="5"/>
                  </a:lnTo>
                  <a:lnTo>
                    <a:pt x="109" y="6"/>
                  </a:lnTo>
                  <a:lnTo>
                    <a:pt x="109" y="6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3" name="Freeform 101">
              <a:extLst>
                <a:ext uri="{FF2B5EF4-FFF2-40B4-BE49-F238E27FC236}">
                  <a16:creationId xmlns:a16="http://schemas.microsoft.com/office/drawing/2014/main" id="{FB9E1F2A-2B84-4779-BE7B-9957C3BE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1028"/>
              <a:ext cx="105" cy="116"/>
            </a:xfrm>
            <a:custGeom>
              <a:avLst/>
              <a:gdLst>
                <a:gd name="T0" fmla="*/ 105 w 105"/>
                <a:gd name="T1" fmla="*/ 43 h 116"/>
                <a:gd name="T2" fmla="*/ 103 w 105"/>
                <a:gd name="T3" fmla="*/ 52 h 116"/>
                <a:gd name="T4" fmla="*/ 99 w 105"/>
                <a:gd name="T5" fmla="*/ 60 h 116"/>
                <a:gd name="T6" fmla="*/ 95 w 105"/>
                <a:gd name="T7" fmla="*/ 67 h 116"/>
                <a:gd name="T8" fmla="*/ 90 w 105"/>
                <a:gd name="T9" fmla="*/ 75 h 116"/>
                <a:gd name="T10" fmla="*/ 85 w 105"/>
                <a:gd name="T11" fmla="*/ 81 h 116"/>
                <a:gd name="T12" fmla="*/ 79 w 105"/>
                <a:gd name="T13" fmla="*/ 87 h 116"/>
                <a:gd name="T14" fmla="*/ 73 w 105"/>
                <a:gd name="T15" fmla="*/ 94 h 116"/>
                <a:gd name="T16" fmla="*/ 66 w 105"/>
                <a:gd name="T17" fmla="*/ 99 h 116"/>
                <a:gd name="T18" fmla="*/ 59 w 105"/>
                <a:gd name="T19" fmla="*/ 102 h 116"/>
                <a:gd name="T20" fmla="*/ 51 w 105"/>
                <a:gd name="T21" fmla="*/ 106 h 116"/>
                <a:gd name="T22" fmla="*/ 42 w 105"/>
                <a:gd name="T23" fmla="*/ 110 h 116"/>
                <a:gd name="T24" fmla="*/ 35 w 105"/>
                <a:gd name="T25" fmla="*/ 112 h 116"/>
                <a:gd name="T26" fmla="*/ 27 w 105"/>
                <a:gd name="T27" fmla="*/ 115 h 116"/>
                <a:gd name="T28" fmla="*/ 18 w 105"/>
                <a:gd name="T29" fmla="*/ 115 h 116"/>
                <a:gd name="T30" fmla="*/ 11 w 105"/>
                <a:gd name="T31" fmla="*/ 116 h 116"/>
                <a:gd name="T32" fmla="*/ 2 w 105"/>
                <a:gd name="T33" fmla="*/ 115 h 116"/>
                <a:gd name="T34" fmla="*/ 2 w 105"/>
                <a:gd name="T35" fmla="*/ 109 h 116"/>
                <a:gd name="T36" fmla="*/ 1 w 105"/>
                <a:gd name="T37" fmla="*/ 100 h 116"/>
                <a:gd name="T38" fmla="*/ 1 w 105"/>
                <a:gd name="T39" fmla="*/ 91 h 116"/>
                <a:gd name="T40" fmla="*/ 0 w 105"/>
                <a:gd name="T41" fmla="*/ 81 h 116"/>
                <a:gd name="T42" fmla="*/ 1 w 105"/>
                <a:gd name="T43" fmla="*/ 71 h 116"/>
                <a:gd name="T44" fmla="*/ 1 w 105"/>
                <a:gd name="T45" fmla="*/ 62 h 116"/>
                <a:gd name="T46" fmla="*/ 3 w 105"/>
                <a:gd name="T47" fmla="*/ 53 h 116"/>
                <a:gd name="T48" fmla="*/ 7 w 105"/>
                <a:gd name="T49" fmla="*/ 47 h 116"/>
                <a:gd name="T50" fmla="*/ 15 w 105"/>
                <a:gd name="T51" fmla="*/ 44 h 116"/>
                <a:gd name="T52" fmla="*/ 20 w 105"/>
                <a:gd name="T53" fmla="*/ 42 h 116"/>
                <a:gd name="T54" fmla="*/ 22 w 105"/>
                <a:gd name="T55" fmla="*/ 37 h 116"/>
                <a:gd name="T56" fmla="*/ 23 w 105"/>
                <a:gd name="T57" fmla="*/ 32 h 116"/>
                <a:gd name="T58" fmla="*/ 23 w 105"/>
                <a:gd name="T59" fmla="*/ 26 h 116"/>
                <a:gd name="T60" fmla="*/ 22 w 105"/>
                <a:gd name="T61" fmla="*/ 19 h 116"/>
                <a:gd name="T62" fmla="*/ 22 w 105"/>
                <a:gd name="T63" fmla="*/ 12 h 116"/>
                <a:gd name="T64" fmla="*/ 22 w 105"/>
                <a:gd name="T65" fmla="*/ 3 h 116"/>
                <a:gd name="T66" fmla="*/ 29 w 105"/>
                <a:gd name="T67" fmla="*/ 2 h 116"/>
                <a:gd name="T68" fmla="*/ 39 w 105"/>
                <a:gd name="T69" fmla="*/ 0 h 116"/>
                <a:gd name="T70" fmla="*/ 50 w 105"/>
                <a:gd name="T71" fmla="*/ 2 h 116"/>
                <a:gd name="T72" fmla="*/ 61 w 105"/>
                <a:gd name="T73" fmla="*/ 4 h 116"/>
                <a:gd name="T74" fmla="*/ 74 w 105"/>
                <a:gd name="T75" fmla="*/ 8 h 116"/>
                <a:gd name="T76" fmla="*/ 85 w 105"/>
                <a:gd name="T77" fmla="*/ 10 h 116"/>
                <a:gd name="T78" fmla="*/ 95 w 105"/>
                <a:gd name="T79" fmla="*/ 13 h 116"/>
                <a:gd name="T80" fmla="*/ 104 w 105"/>
                <a:gd name="T81" fmla="*/ 15 h 116"/>
                <a:gd name="T82" fmla="*/ 105 w 105"/>
                <a:gd name="T83" fmla="*/ 15 h 116"/>
                <a:gd name="T84" fmla="*/ 105 w 105"/>
                <a:gd name="T85" fmla="*/ 17 h 116"/>
                <a:gd name="T86" fmla="*/ 105 w 105"/>
                <a:gd name="T87" fmla="*/ 18 h 116"/>
                <a:gd name="T88" fmla="*/ 105 w 105"/>
                <a:gd name="T89" fmla="*/ 20 h 116"/>
                <a:gd name="T90" fmla="*/ 105 w 105"/>
                <a:gd name="T91" fmla="*/ 23 h 116"/>
                <a:gd name="T92" fmla="*/ 105 w 105"/>
                <a:gd name="T93" fmla="*/ 28 h 116"/>
                <a:gd name="T94" fmla="*/ 105 w 105"/>
                <a:gd name="T95" fmla="*/ 34 h 116"/>
                <a:gd name="T96" fmla="*/ 105 w 105"/>
                <a:gd name="T97" fmla="*/ 4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5" h="116">
                  <a:moveTo>
                    <a:pt x="105" y="43"/>
                  </a:moveTo>
                  <a:lnTo>
                    <a:pt x="103" y="52"/>
                  </a:lnTo>
                  <a:lnTo>
                    <a:pt x="99" y="60"/>
                  </a:lnTo>
                  <a:lnTo>
                    <a:pt x="95" y="67"/>
                  </a:lnTo>
                  <a:lnTo>
                    <a:pt x="90" y="75"/>
                  </a:lnTo>
                  <a:lnTo>
                    <a:pt x="85" y="81"/>
                  </a:lnTo>
                  <a:lnTo>
                    <a:pt x="79" y="87"/>
                  </a:lnTo>
                  <a:lnTo>
                    <a:pt x="73" y="94"/>
                  </a:lnTo>
                  <a:lnTo>
                    <a:pt x="66" y="99"/>
                  </a:lnTo>
                  <a:lnTo>
                    <a:pt x="59" y="102"/>
                  </a:lnTo>
                  <a:lnTo>
                    <a:pt x="51" y="106"/>
                  </a:lnTo>
                  <a:lnTo>
                    <a:pt x="42" y="110"/>
                  </a:lnTo>
                  <a:lnTo>
                    <a:pt x="35" y="112"/>
                  </a:lnTo>
                  <a:lnTo>
                    <a:pt x="27" y="115"/>
                  </a:lnTo>
                  <a:lnTo>
                    <a:pt x="18" y="115"/>
                  </a:lnTo>
                  <a:lnTo>
                    <a:pt x="11" y="116"/>
                  </a:lnTo>
                  <a:lnTo>
                    <a:pt x="2" y="115"/>
                  </a:lnTo>
                  <a:lnTo>
                    <a:pt x="2" y="109"/>
                  </a:lnTo>
                  <a:lnTo>
                    <a:pt x="1" y="100"/>
                  </a:lnTo>
                  <a:lnTo>
                    <a:pt x="1" y="91"/>
                  </a:lnTo>
                  <a:lnTo>
                    <a:pt x="0" y="81"/>
                  </a:lnTo>
                  <a:lnTo>
                    <a:pt x="1" y="71"/>
                  </a:lnTo>
                  <a:lnTo>
                    <a:pt x="1" y="62"/>
                  </a:lnTo>
                  <a:lnTo>
                    <a:pt x="3" y="53"/>
                  </a:lnTo>
                  <a:lnTo>
                    <a:pt x="7" y="47"/>
                  </a:lnTo>
                  <a:lnTo>
                    <a:pt x="15" y="44"/>
                  </a:lnTo>
                  <a:lnTo>
                    <a:pt x="20" y="42"/>
                  </a:lnTo>
                  <a:lnTo>
                    <a:pt x="22" y="37"/>
                  </a:lnTo>
                  <a:lnTo>
                    <a:pt x="23" y="32"/>
                  </a:lnTo>
                  <a:lnTo>
                    <a:pt x="23" y="26"/>
                  </a:lnTo>
                  <a:lnTo>
                    <a:pt x="22" y="19"/>
                  </a:lnTo>
                  <a:lnTo>
                    <a:pt x="22" y="12"/>
                  </a:lnTo>
                  <a:lnTo>
                    <a:pt x="22" y="3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50" y="2"/>
                  </a:lnTo>
                  <a:lnTo>
                    <a:pt x="61" y="4"/>
                  </a:lnTo>
                  <a:lnTo>
                    <a:pt x="74" y="8"/>
                  </a:lnTo>
                  <a:lnTo>
                    <a:pt x="85" y="10"/>
                  </a:lnTo>
                  <a:lnTo>
                    <a:pt x="95" y="13"/>
                  </a:lnTo>
                  <a:lnTo>
                    <a:pt x="104" y="15"/>
                  </a:lnTo>
                  <a:lnTo>
                    <a:pt x="105" y="15"/>
                  </a:lnTo>
                  <a:lnTo>
                    <a:pt x="105" y="17"/>
                  </a:lnTo>
                  <a:lnTo>
                    <a:pt x="105" y="18"/>
                  </a:lnTo>
                  <a:lnTo>
                    <a:pt x="105" y="20"/>
                  </a:lnTo>
                  <a:lnTo>
                    <a:pt x="105" y="23"/>
                  </a:lnTo>
                  <a:lnTo>
                    <a:pt x="105" y="28"/>
                  </a:lnTo>
                  <a:lnTo>
                    <a:pt x="105" y="34"/>
                  </a:lnTo>
                  <a:lnTo>
                    <a:pt x="105" y="4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4" name="Freeform 102">
              <a:extLst>
                <a:ext uri="{FF2B5EF4-FFF2-40B4-BE49-F238E27FC236}">
                  <a16:creationId xmlns:a16="http://schemas.microsoft.com/office/drawing/2014/main" id="{152E1C5D-3B57-45B1-9EEE-85D32F6A8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3" y="746"/>
              <a:ext cx="123" cy="223"/>
            </a:xfrm>
            <a:custGeom>
              <a:avLst/>
              <a:gdLst>
                <a:gd name="T0" fmla="*/ 122 w 123"/>
                <a:gd name="T1" fmla="*/ 184 h 223"/>
                <a:gd name="T2" fmla="*/ 122 w 123"/>
                <a:gd name="T3" fmla="*/ 188 h 223"/>
                <a:gd name="T4" fmla="*/ 122 w 123"/>
                <a:gd name="T5" fmla="*/ 190 h 223"/>
                <a:gd name="T6" fmla="*/ 122 w 123"/>
                <a:gd name="T7" fmla="*/ 193 h 223"/>
                <a:gd name="T8" fmla="*/ 117 w 123"/>
                <a:gd name="T9" fmla="*/ 195 h 223"/>
                <a:gd name="T10" fmla="*/ 107 w 123"/>
                <a:gd name="T11" fmla="*/ 198 h 223"/>
                <a:gd name="T12" fmla="*/ 93 w 123"/>
                <a:gd name="T13" fmla="*/ 208 h 223"/>
                <a:gd name="T14" fmla="*/ 76 w 123"/>
                <a:gd name="T15" fmla="*/ 219 h 223"/>
                <a:gd name="T16" fmla="*/ 67 w 123"/>
                <a:gd name="T17" fmla="*/ 223 h 223"/>
                <a:gd name="T18" fmla="*/ 62 w 123"/>
                <a:gd name="T19" fmla="*/ 219 h 223"/>
                <a:gd name="T20" fmla="*/ 58 w 123"/>
                <a:gd name="T21" fmla="*/ 217 h 223"/>
                <a:gd name="T22" fmla="*/ 54 w 123"/>
                <a:gd name="T23" fmla="*/ 217 h 223"/>
                <a:gd name="T24" fmla="*/ 50 w 123"/>
                <a:gd name="T25" fmla="*/ 217 h 223"/>
                <a:gd name="T26" fmla="*/ 47 w 123"/>
                <a:gd name="T27" fmla="*/ 217 h 223"/>
                <a:gd name="T28" fmla="*/ 44 w 123"/>
                <a:gd name="T29" fmla="*/ 198 h 223"/>
                <a:gd name="T30" fmla="*/ 35 w 123"/>
                <a:gd name="T31" fmla="*/ 161 h 223"/>
                <a:gd name="T32" fmla="*/ 23 w 123"/>
                <a:gd name="T33" fmla="*/ 126 h 223"/>
                <a:gd name="T34" fmla="*/ 8 w 123"/>
                <a:gd name="T35" fmla="*/ 91 h 223"/>
                <a:gd name="T36" fmla="*/ 9 w 123"/>
                <a:gd name="T37" fmla="*/ 76 h 223"/>
                <a:gd name="T38" fmla="*/ 24 w 123"/>
                <a:gd name="T39" fmla="*/ 91 h 223"/>
                <a:gd name="T40" fmla="*/ 39 w 123"/>
                <a:gd name="T41" fmla="*/ 111 h 223"/>
                <a:gd name="T42" fmla="*/ 49 w 123"/>
                <a:gd name="T43" fmla="*/ 131 h 223"/>
                <a:gd name="T44" fmla="*/ 55 w 123"/>
                <a:gd name="T45" fmla="*/ 140 h 223"/>
                <a:gd name="T46" fmla="*/ 60 w 123"/>
                <a:gd name="T47" fmla="*/ 136 h 223"/>
                <a:gd name="T48" fmla="*/ 62 w 123"/>
                <a:gd name="T49" fmla="*/ 122 h 223"/>
                <a:gd name="T50" fmla="*/ 60 w 123"/>
                <a:gd name="T51" fmla="*/ 97 h 223"/>
                <a:gd name="T52" fmla="*/ 62 w 123"/>
                <a:gd name="T53" fmla="*/ 77 h 223"/>
                <a:gd name="T54" fmla="*/ 65 w 123"/>
                <a:gd name="T55" fmla="*/ 67 h 223"/>
                <a:gd name="T56" fmla="*/ 71 w 123"/>
                <a:gd name="T57" fmla="*/ 53 h 223"/>
                <a:gd name="T58" fmla="*/ 73 w 123"/>
                <a:gd name="T59" fmla="*/ 38 h 223"/>
                <a:gd name="T60" fmla="*/ 73 w 123"/>
                <a:gd name="T61" fmla="*/ 24 h 223"/>
                <a:gd name="T62" fmla="*/ 73 w 123"/>
                <a:gd name="T63" fmla="*/ 9 h 223"/>
                <a:gd name="T64" fmla="*/ 77 w 123"/>
                <a:gd name="T65" fmla="*/ 1 h 223"/>
                <a:gd name="T66" fmla="*/ 84 w 123"/>
                <a:gd name="T67" fmla="*/ 14 h 223"/>
                <a:gd name="T68" fmla="*/ 96 w 123"/>
                <a:gd name="T69" fmla="*/ 52 h 223"/>
                <a:gd name="T70" fmla="*/ 111 w 123"/>
                <a:gd name="T71" fmla="*/ 116 h 223"/>
                <a:gd name="T72" fmla="*/ 121 w 123"/>
                <a:gd name="T73" fmla="*/ 1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" h="223">
                  <a:moveTo>
                    <a:pt x="123" y="181"/>
                  </a:moveTo>
                  <a:lnTo>
                    <a:pt x="122" y="184"/>
                  </a:lnTo>
                  <a:lnTo>
                    <a:pt x="122" y="187"/>
                  </a:lnTo>
                  <a:lnTo>
                    <a:pt x="122" y="188"/>
                  </a:lnTo>
                  <a:lnTo>
                    <a:pt x="122" y="190"/>
                  </a:lnTo>
                  <a:lnTo>
                    <a:pt x="122" y="190"/>
                  </a:lnTo>
                  <a:lnTo>
                    <a:pt x="122" y="192"/>
                  </a:lnTo>
                  <a:lnTo>
                    <a:pt x="122" y="193"/>
                  </a:lnTo>
                  <a:lnTo>
                    <a:pt x="122" y="194"/>
                  </a:lnTo>
                  <a:lnTo>
                    <a:pt x="117" y="195"/>
                  </a:lnTo>
                  <a:lnTo>
                    <a:pt x="112" y="197"/>
                  </a:lnTo>
                  <a:lnTo>
                    <a:pt x="107" y="198"/>
                  </a:lnTo>
                  <a:lnTo>
                    <a:pt x="102" y="200"/>
                  </a:lnTo>
                  <a:lnTo>
                    <a:pt x="93" y="208"/>
                  </a:lnTo>
                  <a:lnTo>
                    <a:pt x="84" y="214"/>
                  </a:lnTo>
                  <a:lnTo>
                    <a:pt x="76" y="219"/>
                  </a:lnTo>
                  <a:lnTo>
                    <a:pt x="69" y="223"/>
                  </a:lnTo>
                  <a:lnTo>
                    <a:pt x="67" y="223"/>
                  </a:lnTo>
                  <a:lnTo>
                    <a:pt x="64" y="222"/>
                  </a:lnTo>
                  <a:lnTo>
                    <a:pt x="62" y="219"/>
                  </a:lnTo>
                  <a:lnTo>
                    <a:pt x="59" y="217"/>
                  </a:lnTo>
                  <a:lnTo>
                    <a:pt x="58" y="217"/>
                  </a:lnTo>
                  <a:lnTo>
                    <a:pt x="55" y="217"/>
                  </a:lnTo>
                  <a:lnTo>
                    <a:pt x="54" y="217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48" y="217"/>
                  </a:lnTo>
                  <a:lnTo>
                    <a:pt x="47" y="217"/>
                  </a:lnTo>
                  <a:lnTo>
                    <a:pt x="44" y="217"/>
                  </a:lnTo>
                  <a:lnTo>
                    <a:pt x="44" y="198"/>
                  </a:lnTo>
                  <a:lnTo>
                    <a:pt x="40" y="179"/>
                  </a:lnTo>
                  <a:lnTo>
                    <a:pt x="35" y="161"/>
                  </a:lnTo>
                  <a:lnTo>
                    <a:pt x="29" y="144"/>
                  </a:lnTo>
                  <a:lnTo>
                    <a:pt x="23" y="126"/>
                  </a:lnTo>
                  <a:lnTo>
                    <a:pt x="15" y="108"/>
                  </a:lnTo>
                  <a:lnTo>
                    <a:pt x="8" y="91"/>
                  </a:lnTo>
                  <a:lnTo>
                    <a:pt x="0" y="72"/>
                  </a:lnTo>
                  <a:lnTo>
                    <a:pt x="9" y="76"/>
                  </a:lnTo>
                  <a:lnTo>
                    <a:pt x="16" y="82"/>
                  </a:lnTo>
                  <a:lnTo>
                    <a:pt x="24" y="91"/>
                  </a:lnTo>
                  <a:lnTo>
                    <a:pt x="31" y="101"/>
                  </a:lnTo>
                  <a:lnTo>
                    <a:pt x="39" y="111"/>
                  </a:lnTo>
                  <a:lnTo>
                    <a:pt x="44" y="121"/>
                  </a:lnTo>
                  <a:lnTo>
                    <a:pt x="49" y="131"/>
                  </a:lnTo>
                  <a:lnTo>
                    <a:pt x="52" y="140"/>
                  </a:lnTo>
                  <a:lnTo>
                    <a:pt x="55" y="140"/>
                  </a:lnTo>
                  <a:lnTo>
                    <a:pt x="58" y="139"/>
                  </a:lnTo>
                  <a:lnTo>
                    <a:pt x="60" y="136"/>
                  </a:lnTo>
                  <a:lnTo>
                    <a:pt x="62" y="132"/>
                  </a:lnTo>
                  <a:lnTo>
                    <a:pt x="62" y="122"/>
                  </a:lnTo>
                  <a:lnTo>
                    <a:pt x="62" y="110"/>
                  </a:lnTo>
                  <a:lnTo>
                    <a:pt x="60" y="97"/>
                  </a:lnTo>
                  <a:lnTo>
                    <a:pt x="60" y="83"/>
                  </a:lnTo>
                  <a:lnTo>
                    <a:pt x="62" y="77"/>
                  </a:lnTo>
                  <a:lnTo>
                    <a:pt x="63" y="72"/>
                  </a:lnTo>
                  <a:lnTo>
                    <a:pt x="65" y="67"/>
                  </a:lnTo>
                  <a:lnTo>
                    <a:pt x="69" y="62"/>
                  </a:lnTo>
                  <a:lnTo>
                    <a:pt x="71" y="53"/>
                  </a:lnTo>
                  <a:lnTo>
                    <a:pt x="72" y="45"/>
                  </a:lnTo>
                  <a:lnTo>
                    <a:pt x="73" y="38"/>
                  </a:lnTo>
                  <a:lnTo>
                    <a:pt x="73" y="32"/>
                  </a:lnTo>
                  <a:lnTo>
                    <a:pt x="73" y="24"/>
                  </a:lnTo>
                  <a:lnTo>
                    <a:pt x="73" y="16"/>
                  </a:lnTo>
                  <a:lnTo>
                    <a:pt x="73" y="9"/>
                  </a:lnTo>
                  <a:lnTo>
                    <a:pt x="74" y="0"/>
                  </a:lnTo>
                  <a:lnTo>
                    <a:pt x="77" y="1"/>
                  </a:lnTo>
                  <a:lnTo>
                    <a:pt x="81" y="5"/>
                  </a:lnTo>
                  <a:lnTo>
                    <a:pt x="84" y="14"/>
                  </a:lnTo>
                  <a:lnTo>
                    <a:pt x="88" y="24"/>
                  </a:lnTo>
                  <a:lnTo>
                    <a:pt x="96" y="52"/>
                  </a:lnTo>
                  <a:lnTo>
                    <a:pt x="103" y="83"/>
                  </a:lnTo>
                  <a:lnTo>
                    <a:pt x="111" y="116"/>
                  </a:lnTo>
                  <a:lnTo>
                    <a:pt x="117" y="146"/>
                  </a:lnTo>
                  <a:lnTo>
                    <a:pt x="121" y="169"/>
                  </a:lnTo>
                  <a:lnTo>
                    <a:pt x="123" y="181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5" name="Freeform 103">
              <a:extLst>
                <a:ext uri="{FF2B5EF4-FFF2-40B4-BE49-F238E27FC236}">
                  <a16:creationId xmlns:a16="http://schemas.microsoft.com/office/drawing/2014/main" id="{A139F5B8-D433-4D15-814A-444C52DB0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2"/>
              <a:ext cx="310" cy="277"/>
            </a:xfrm>
            <a:custGeom>
              <a:avLst/>
              <a:gdLst>
                <a:gd name="T0" fmla="*/ 305 w 310"/>
                <a:gd name="T1" fmla="*/ 174 h 277"/>
                <a:gd name="T2" fmla="*/ 291 w 310"/>
                <a:gd name="T3" fmla="*/ 205 h 277"/>
                <a:gd name="T4" fmla="*/ 256 w 310"/>
                <a:gd name="T5" fmla="*/ 243 h 277"/>
                <a:gd name="T6" fmla="*/ 209 w 310"/>
                <a:gd name="T7" fmla="*/ 267 h 277"/>
                <a:gd name="T8" fmla="*/ 158 w 310"/>
                <a:gd name="T9" fmla="*/ 277 h 277"/>
                <a:gd name="T10" fmla="*/ 106 w 310"/>
                <a:gd name="T11" fmla="*/ 269 h 277"/>
                <a:gd name="T12" fmla="*/ 80 w 310"/>
                <a:gd name="T13" fmla="*/ 253 h 277"/>
                <a:gd name="T14" fmla="*/ 61 w 310"/>
                <a:gd name="T15" fmla="*/ 232 h 277"/>
                <a:gd name="T16" fmla="*/ 54 w 310"/>
                <a:gd name="T17" fmla="*/ 216 h 277"/>
                <a:gd name="T18" fmla="*/ 56 w 310"/>
                <a:gd name="T19" fmla="*/ 210 h 277"/>
                <a:gd name="T20" fmla="*/ 56 w 310"/>
                <a:gd name="T21" fmla="*/ 206 h 277"/>
                <a:gd name="T22" fmla="*/ 54 w 310"/>
                <a:gd name="T23" fmla="*/ 205 h 277"/>
                <a:gd name="T24" fmla="*/ 34 w 310"/>
                <a:gd name="T25" fmla="*/ 223 h 277"/>
                <a:gd name="T26" fmla="*/ 23 w 310"/>
                <a:gd name="T27" fmla="*/ 228 h 277"/>
                <a:gd name="T28" fmla="*/ 14 w 310"/>
                <a:gd name="T29" fmla="*/ 227 h 277"/>
                <a:gd name="T30" fmla="*/ 4 w 310"/>
                <a:gd name="T31" fmla="*/ 209 h 277"/>
                <a:gd name="T32" fmla="*/ 1 w 310"/>
                <a:gd name="T33" fmla="*/ 179 h 277"/>
                <a:gd name="T34" fmla="*/ 7 w 310"/>
                <a:gd name="T35" fmla="*/ 167 h 277"/>
                <a:gd name="T36" fmla="*/ 15 w 310"/>
                <a:gd name="T37" fmla="*/ 164 h 277"/>
                <a:gd name="T38" fmla="*/ 43 w 310"/>
                <a:gd name="T39" fmla="*/ 169 h 277"/>
                <a:gd name="T40" fmla="*/ 58 w 310"/>
                <a:gd name="T41" fmla="*/ 166 h 277"/>
                <a:gd name="T42" fmla="*/ 59 w 310"/>
                <a:gd name="T43" fmla="*/ 162 h 277"/>
                <a:gd name="T44" fmla="*/ 61 w 310"/>
                <a:gd name="T45" fmla="*/ 160 h 277"/>
                <a:gd name="T46" fmla="*/ 49 w 310"/>
                <a:gd name="T47" fmla="*/ 147 h 277"/>
                <a:gd name="T48" fmla="*/ 53 w 310"/>
                <a:gd name="T49" fmla="*/ 132 h 277"/>
                <a:gd name="T50" fmla="*/ 71 w 310"/>
                <a:gd name="T51" fmla="*/ 109 h 277"/>
                <a:gd name="T52" fmla="*/ 87 w 310"/>
                <a:gd name="T53" fmla="*/ 84 h 277"/>
                <a:gd name="T54" fmla="*/ 87 w 310"/>
                <a:gd name="T55" fmla="*/ 67 h 277"/>
                <a:gd name="T56" fmla="*/ 85 w 310"/>
                <a:gd name="T57" fmla="*/ 58 h 277"/>
                <a:gd name="T58" fmla="*/ 83 w 310"/>
                <a:gd name="T59" fmla="*/ 51 h 277"/>
                <a:gd name="T60" fmla="*/ 93 w 310"/>
                <a:gd name="T61" fmla="*/ 36 h 277"/>
                <a:gd name="T62" fmla="*/ 122 w 310"/>
                <a:gd name="T63" fmla="*/ 10 h 277"/>
                <a:gd name="T64" fmla="*/ 141 w 310"/>
                <a:gd name="T65" fmla="*/ 2 h 277"/>
                <a:gd name="T66" fmla="*/ 155 w 310"/>
                <a:gd name="T67" fmla="*/ 21 h 277"/>
                <a:gd name="T68" fmla="*/ 165 w 310"/>
                <a:gd name="T69" fmla="*/ 41 h 277"/>
                <a:gd name="T70" fmla="*/ 177 w 310"/>
                <a:gd name="T71" fmla="*/ 48 h 277"/>
                <a:gd name="T72" fmla="*/ 193 w 310"/>
                <a:gd name="T73" fmla="*/ 45 h 277"/>
                <a:gd name="T74" fmla="*/ 226 w 310"/>
                <a:gd name="T75" fmla="*/ 25 h 277"/>
                <a:gd name="T76" fmla="*/ 241 w 310"/>
                <a:gd name="T77" fmla="*/ 14 h 277"/>
                <a:gd name="T78" fmla="*/ 258 w 310"/>
                <a:gd name="T79" fmla="*/ 5 h 277"/>
                <a:gd name="T80" fmla="*/ 284 w 310"/>
                <a:gd name="T81" fmla="*/ 40 h 277"/>
                <a:gd name="T82" fmla="*/ 303 w 310"/>
                <a:gd name="T83" fmla="*/ 94 h 277"/>
                <a:gd name="T84" fmla="*/ 310 w 310"/>
                <a:gd name="T85" fmla="*/ 15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0" h="277">
                  <a:moveTo>
                    <a:pt x="310" y="156"/>
                  </a:moveTo>
                  <a:lnTo>
                    <a:pt x="308" y="165"/>
                  </a:lnTo>
                  <a:lnTo>
                    <a:pt x="305" y="174"/>
                  </a:lnTo>
                  <a:lnTo>
                    <a:pt x="303" y="182"/>
                  </a:lnTo>
                  <a:lnTo>
                    <a:pt x="299" y="190"/>
                  </a:lnTo>
                  <a:lnTo>
                    <a:pt x="291" y="205"/>
                  </a:lnTo>
                  <a:lnTo>
                    <a:pt x="281" y="219"/>
                  </a:lnTo>
                  <a:lnTo>
                    <a:pt x="269" y="232"/>
                  </a:lnTo>
                  <a:lnTo>
                    <a:pt x="256" y="243"/>
                  </a:lnTo>
                  <a:lnTo>
                    <a:pt x="241" y="253"/>
                  </a:lnTo>
                  <a:lnTo>
                    <a:pt x="226" y="261"/>
                  </a:lnTo>
                  <a:lnTo>
                    <a:pt x="209" y="267"/>
                  </a:lnTo>
                  <a:lnTo>
                    <a:pt x="193" y="272"/>
                  </a:lnTo>
                  <a:lnTo>
                    <a:pt x="175" y="276"/>
                  </a:lnTo>
                  <a:lnTo>
                    <a:pt x="158" y="277"/>
                  </a:lnTo>
                  <a:lnTo>
                    <a:pt x="140" y="276"/>
                  </a:lnTo>
                  <a:lnTo>
                    <a:pt x="122" y="274"/>
                  </a:lnTo>
                  <a:lnTo>
                    <a:pt x="106" y="269"/>
                  </a:lnTo>
                  <a:lnTo>
                    <a:pt x="90" y="263"/>
                  </a:lnTo>
                  <a:lnTo>
                    <a:pt x="86" y="259"/>
                  </a:lnTo>
                  <a:lnTo>
                    <a:pt x="80" y="253"/>
                  </a:lnTo>
                  <a:lnTo>
                    <a:pt x="73" y="247"/>
                  </a:lnTo>
                  <a:lnTo>
                    <a:pt x="66" y="239"/>
                  </a:lnTo>
                  <a:lnTo>
                    <a:pt x="61" y="232"/>
                  </a:lnTo>
                  <a:lnTo>
                    <a:pt x="57" y="224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6" y="214"/>
                  </a:lnTo>
                  <a:lnTo>
                    <a:pt x="57" y="211"/>
                  </a:lnTo>
                  <a:lnTo>
                    <a:pt x="56" y="210"/>
                  </a:lnTo>
                  <a:lnTo>
                    <a:pt x="56" y="208"/>
                  </a:lnTo>
                  <a:lnTo>
                    <a:pt x="56" y="208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4" y="205"/>
                  </a:lnTo>
                  <a:lnTo>
                    <a:pt x="54" y="205"/>
                  </a:lnTo>
                  <a:lnTo>
                    <a:pt x="53" y="205"/>
                  </a:lnTo>
                  <a:lnTo>
                    <a:pt x="43" y="215"/>
                  </a:lnTo>
                  <a:lnTo>
                    <a:pt x="34" y="223"/>
                  </a:lnTo>
                  <a:lnTo>
                    <a:pt x="30" y="225"/>
                  </a:lnTo>
                  <a:lnTo>
                    <a:pt x="27" y="228"/>
                  </a:lnTo>
                  <a:lnTo>
                    <a:pt x="23" y="228"/>
                  </a:lnTo>
                  <a:lnTo>
                    <a:pt x="19" y="229"/>
                  </a:lnTo>
                  <a:lnTo>
                    <a:pt x="17" y="228"/>
                  </a:lnTo>
                  <a:lnTo>
                    <a:pt x="14" y="227"/>
                  </a:lnTo>
                  <a:lnTo>
                    <a:pt x="12" y="224"/>
                  </a:lnTo>
                  <a:lnTo>
                    <a:pt x="9" y="220"/>
                  </a:lnTo>
                  <a:lnTo>
                    <a:pt x="4" y="209"/>
                  </a:lnTo>
                  <a:lnTo>
                    <a:pt x="0" y="193"/>
                  </a:lnTo>
                  <a:lnTo>
                    <a:pt x="1" y="185"/>
                  </a:lnTo>
                  <a:lnTo>
                    <a:pt x="1" y="179"/>
                  </a:lnTo>
                  <a:lnTo>
                    <a:pt x="3" y="174"/>
                  </a:lnTo>
                  <a:lnTo>
                    <a:pt x="4" y="170"/>
                  </a:lnTo>
                  <a:lnTo>
                    <a:pt x="7" y="167"/>
                  </a:lnTo>
                  <a:lnTo>
                    <a:pt x="9" y="165"/>
                  </a:lnTo>
                  <a:lnTo>
                    <a:pt x="12" y="165"/>
                  </a:lnTo>
                  <a:lnTo>
                    <a:pt x="15" y="164"/>
                  </a:lnTo>
                  <a:lnTo>
                    <a:pt x="23" y="165"/>
                  </a:lnTo>
                  <a:lnTo>
                    <a:pt x="32" y="166"/>
                  </a:lnTo>
                  <a:lnTo>
                    <a:pt x="43" y="169"/>
                  </a:lnTo>
                  <a:lnTo>
                    <a:pt x="56" y="169"/>
                  </a:lnTo>
                  <a:lnTo>
                    <a:pt x="57" y="167"/>
                  </a:lnTo>
                  <a:lnTo>
                    <a:pt x="58" y="166"/>
                  </a:lnTo>
                  <a:lnTo>
                    <a:pt x="59" y="165"/>
                  </a:lnTo>
                  <a:lnTo>
                    <a:pt x="59" y="164"/>
                  </a:lnTo>
                  <a:lnTo>
                    <a:pt x="59" y="162"/>
                  </a:lnTo>
                  <a:lnTo>
                    <a:pt x="61" y="162"/>
                  </a:lnTo>
                  <a:lnTo>
                    <a:pt x="61" y="161"/>
                  </a:lnTo>
                  <a:lnTo>
                    <a:pt x="61" y="160"/>
                  </a:lnTo>
                  <a:lnTo>
                    <a:pt x="54" y="156"/>
                  </a:lnTo>
                  <a:lnTo>
                    <a:pt x="51" y="152"/>
                  </a:lnTo>
                  <a:lnTo>
                    <a:pt x="49" y="147"/>
                  </a:lnTo>
                  <a:lnTo>
                    <a:pt x="49" y="143"/>
                  </a:lnTo>
                  <a:lnTo>
                    <a:pt x="51" y="138"/>
                  </a:lnTo>
                  <a:lnTo>
                    <a:pt x="53" y="132"/>
                  </a:lnTo>
                  <a:lnTo>
                    <a:pt x="57" y="127"/>
                  </a:lnTo>
                  <a:lnTo>
                    <a:pt x="61" y="121"/>
                  </a:lnTo>
                  <a:lnTo>
                    <a:pt x="71" y="109"/>
                  </a:lnTo>
                  <a:lnTo>
                    <a:pt x="80" y="97"/>
                  </a:lnTo>
                  <a:lnTo>
                    <a:pt x="83" y="90"/>
                  </a:lnTo>
                  <a:lnTo>
                    <a:pt x="87" y="84"/>
                  </a:lnTo>
                  <a:lnTo>
                    <a:pt x="88" y="78"/>
                  </a:lnTo>
                  <a:lnTo>
                    <a:pt x="90" y="72"/>
                  </a:lnTo>
                  <a:lnTo>
                    <a:pt x="87" y="67"/>
                  </a:lnTo>
                  <a:lnTo>
                    <a:pt x="86" y="63"/>
                  </a:lnTo>
                  <a:lnTo>
                    <a:pt x="85" y="59"/>
                  </a:lnTo>
                  <a:lnTo>
                    <a:pt x="85" y="58"/>
                  </a:lnTo>
                  <a:lnTo>
                    <a:pt x="83" y="55"/>
                  </a:lnTo>
                  <a:lnTo>
                    <a:pt x="83" y="54"/>
                  </a:lnTo>
                  <a:lnTo>
                    <a:pt x="83" y="51"/>
                  </a:lnTo>
                  <a:lnTo>
                    <a:pt x="83" y="49"/>
                  </a:lnTo>
                  <a:lnTo>
                    <a:pt x="87" y="44"/>
                  </a:lnTo>
                  <a:lnTo>
                    <a:pt x="93" y="36"/>
                  </a:lnTo>
                  <a:lnTo>
                    <a:pt x="102" y="27"/>
                  </a:lnTo>
                  <a:lnTo>
                    <a:pt x="111" y="19"/>
                  </a:lnTo>
                  <a:lnTo>
                    <a:pt x="122" y="10"/>
                  </a:lnTo>
                  <a:lnTo>
                    <a:pt x="132" y="5"/>
                  </a:lnTo>
                  <a:lnTo>
                    <a:pt x="138" y="2"/>
                  </a:lnTo>
                  <a:lnTo>
                    <a:pt x="141" y="2"/>
                  </a:lnTo>
                  <a:lnTo>
                    <a:pt x="146" y="4"/>
                  </a:lnTo>
                  <a:lnTo>
                    <a:pt x="150" y="5"/>
                  </a:lnTo>
                  <a:lnTo>
                    <a:pt x="155" y="21"/>
                  </a:lnTo>
                  <a:lnTo>
                    <a:pt x="160" y="34"/>
                  </a:lnTo>
                  <a:lnTo>
                    <a:pt x="163" y="38"/>
                  </a:lnTo>
                  <a:lnTo>
                    <a:pt x="165" y="41"/>
                  </a:lnTo>
                  <a:lnTo>
                    <a:pt x="169" y="44"/>
                  </a:lnTo>
                  <a:lnTo>
                    <a:pt x="173" y="46"/>
                  </a:lnTo>
                  <a:lnTo>
                    <a:pt x="177" y="48"/>
                  </a:lnTo>
                  <a:lnTo>
                    <a:pt x="182" y="48"/>
                  </a:lnTo>
                  <a:lnTo>
                    <a:pt x="187" y="46"/>
                  </a:lnTo>
                  <a:lnTo>
                    <a:pt x="193" y="45"/>
                  </a:lnTo>
                  <a:lnTo>
                    <a:pt x="206" y="40"/>
                  </a:lnTo>
                  <a:lnTo>
                    <a:pt x="221" y="30"/>
                  </a:lnTo>
                  <a:lnTo>
                    <a:pt x="226" y="25"/>
                  </a:lnTo>
                  <a:lnTo>
                    <a:pt x="231" y="20"/>
                  </a:lnTo>
                  <a:lnTo>
                    <a:pt x="236" y="16"/>
                  </a:lnTo>
                  <a:lnTo>
                    <a:pt x="241" y="14"/>
                  </a:lnTo>
                  <a:lnTo>
                    <a:pt x="246" y="11"/>
                  </a:lnTo>
                  <a:lnTo>
                    <a:pt x="251" y="7"/>
                  </a:lnTo>
                  <a:lnTo>
                    <a:pt x="258" y="5"/>
                  </a:lnTo>
                  <a:lnTo>
                    <a:pt x="266" y="0"/>
                  </a:lnTo>
                  <a:lnTo>
                    <a:pt x="275" y="21"/>
                  </a:lnTo>
                  <a:lnTo>
                    <a:pt x="284" y="40"/>
                  </a:lnTo>
                  <a:lnTo>
                    <a:pt x="291" y="58"/>
                  </a:lnTo>
                  <a:lnTo>
                    <a:pt x="297" y="75"/>
                  </a:lnTo>
                  <a:lnTo>
                    <a:pt x="303" y="94"/>
                  </a:lnTo>
                  <a:lnTo>
                    <a:pt x="306" y="113"/>
                  </a:lnTo>
                  <a:lnTo>
                    <a:pt x="309" y="133"/>
                  </a:lnTo>
                  <a:lnTo>
                    <a:pt x="310" y="156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6" name="Freeform 104">
              <a:extLst>
                <a:ext uri="{FF2B5EF4-FFF2-40B4-BE49-F238E27FC236}">
                  <a16:creationId xmlns:a16="http://schemas.microsoft.com/office/drawing/2014/main" id="{1B70B7BD-1EC4-4307-8264-167B04A7D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" y="718"/>
              <a:ext cx="30" cy="62"/>
            </a:xfrm>
            <a:custGeom>
              <a:avLst/>
              <a:gdLst>
                <a:gd name="T0" fmla="*/ 30 w 30"/>
                <a:gd name="T1" fmla="*/ 62 h 62"/>
                <a:gd name="T2" fmla="*/ 27 w 30"/>
                <a:gd name="T3" fmla="*/ 58 h 62"/>
                <a:gd name="T4" fmla="*/ 23 w 30"/>
                <a:gd name="T5" fmla="*/ 52 h 62"/>
                <a:gd name="T6" fmla="*/ 18 w 30"/>
                <a:gd name="T7" fmla="*/ 44 h 62"/>
                <a:gd name="T8" fmla="*/ 13 w 30"/>
                <a:gd name="T9" fmla="*/ 34 h 62"/>
                <a:gd name="T10" fmla="*/ 8 w 30"/>
                <a:gd name="T11" fmla="*/ 23 h 62"/>
                <a:gd name="T12" fmla="*/ 5 w 30"/>
                <a:gd name="T13" fmla="*/ 14 h 62"/>
                <a:gd name="T14" fmla="*/ 1 w 30"/>
                <a:gd name="T15" fmla="*/ 5 h 62"/>
                <a:gd name="T16" fmla="*/ 0 w 30"/>
                <a:gd name="T17" fmla="*/ 0 h 62"/>
                <a:gd name="T18" fmla="*/ 15 w 30"/>
                <a:gd name="T19" fmla="*/ 2 h 62"/>
                <a:gd name="T20" fmla="*/ 23 w 30"/>
                <a:gd name="T21" fmla="*/ 5 h 62"/>
                <a:gd name="T22" fmla="*/ 26 w 30"/>
                <a:gd name="T23" fmla="*/ 7 h 62"/>
                <a:gd name="T24" fmla="*/ 29 w 30"/>
                <a:gd name="T25" fmla="*/ 9 h 62"/>
                <a:gd name="T26" fmla="*/ 30 w 30"/>
                <a:gd name="T27" fmla="*/ 13 h 62"/>
                <a:gd name="T28" fmla="*/ 30 w 30"/>
                <a:gd name="T29" fmla="*/ 15 h 62"/>
                <a:gd name="T30" fmla="*/ 30 w 30"/>
                <a:gd name="T31" fmla="*/ 23 h 62"/>
                <a:gd name="T32" fmla="*/ 30 w 30"/>
                <a:gd name="T33" fmla="*/ 33 h 62"/>
                <a:gd name="T34" fmla="*/ 29 w 30"/>
                <a:gd name="T35" fmla="*/ 47 h 62"/>
                <a:gd name="T36" fmla="*/ 30 w 30"/>
                <a:gd name="T3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62">
                  <a:moveTo>
                    <a:pt x="30" y="62"/>
                  </a:moveTo>
                  <a:lnTo>
                    <a:pt x="27" y="58"/>
                  </a:lnTo>
                  <a:lnTo>
                    <a:pt x="23" y="52"/>
                  </a:lnTo>
                  <a:lnTo>
                    <a:pt x="18" y="44"/>
                  </a:lnTo>
                  <a:lnTo>
                    <a:pt x="13" y="34"/>
                  </a:lnTo>
                  <a:lnTo>
                    <a:pt x="8" y="23"/>
                  </a:lnTo>
                  <a:lnTo>
                    <a:pt x="5" y="14"/>
                  </a:lnTo>
                  <a:lnTo>
                    <a:pt x="1" y="5"/>
                  </a:lnTo>
                  <a:lnTo>
                    <a:pt x="0" y="0"/>
                  </a:lnTo>
                  <a:lnTo>
                    <a:pt x="15" y="2"/>
                  </a:lnTo>
                  <a:lnTo>
                    <a:pt x="23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30" y="23"/>
                  </a:lnTo>
                  <a:lnTo>
                    <a:pt x="30" y="33"/>
                  </a:lnTo>
                  <a:lnTo>
                    <a:pt x="29" y="47"/>
                  </a:lnTo>
                  <a:lnTo>
                    <a:pt x="30" y="62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7" name="Freeform 105">
              <a:extLst>
                <a:ext uri="{FF2B5EF4-FFF2-40B4-BE49-F238E27FC236}">
                  <a16:creationId xmlns:a16="http://schemas.microsoft.com/office/drawing/2014/main" id="{19EF5C4C-FDE9-49ED-9504-78EB2AF46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504"/>
              <a:ext cx="93" cy="68"/>
            </a:xfrm>
            <a:custGeom>
              <a:avLst/>
              <a:gdLst>
                <a:gd name="T0" fmla="*/ 92 w 93"/>
                <a:gd name="T1" fmla="*/ 32 h 68"/>
                <a:gd name="T2" fmla="*/ 88 w 93"/>
                <a:gd name="T3" fmla="*/ 32 h 68"/>
                <a:gd name="T4" fmla="*/ 86 w 93"/>
                <a:gd name="T5" fmla="*/ 32 h 68"/>
                <a:gd name="T6" fmla="*/ 83 w 93"/>
                <a:gd name="T7" fmla="*/ 33 h 68"/>
                <a:gd name="T8" fmla="*/ 78 w 93"/>
                <a:gd name="T9" fmla="*/ 44 h 68"/>
                <a:gd name="T10" fmla="*/ 71 w 93"/>
                <a:gd name="T11" fmla="*/ 61 h 68"/>
                <a:gd name="T12" fmla="*/ 63 w 93"/>
                <a:gd name="T13" fmla="*/ 68 h 68"/>
                <a:gd name="T14" fmla="*/ 54 w 93"/>
                <a:gd name="T15" fmla="*/ 68 h 68"/>
                <a:gd name="T16" fmla="*/ 42 w 93"/>
                <a:gd name="T17" fmla="*/ 63 h 68"/>
                <a:gd name="T18" fmla="*/ 28 w 93"/>
                <a:gd name="T19" fmla="*/ 56 h 68"/>
                <a:gd name="T20" fmla="*/ 17 w 93"/>
                <a:gd name="T21" fmla="*/ 53 h 68"/>
                <a:gd name="T22" fmla="*/ 9 w 93"/>
                <a:gd name="T23" fmla="*/ 58 h 68"/>
                <a:gd name="T24" fmla="*/ 6 w 93"/>
                <a:gd name="T25" fmla="*/ 61 h 68"/>
                <a:gd name="T26" fmla="*/ 3 w 93"/>
                <a:gd name="T27" fmla="*/ 59 h 68"/>
                <a:gd name="T28" fmla="*/ 1 w 93"/>
                <a:gd name="T29" fmla="*/ 54 h 68"/>
                <a:gd name="T30" fmla="*/ 1 w 93"/>
                <a:gd name="T31" fmla="*/ 52 h 68"/>
                <a:gd name="T32" fmla="*/ 1 w 93"/>
                <a:gd name="T33" fmla="*/ 51 h 68"/>
                <a:gd name="T34" fmla="*/ 3 w 93"/>
                <a:gd name="T35" fmla="*/ 51 h 68"/>
                <a:gd name="T36" fmla="*/ 3 w 93"/>
                <a:gd name="T37" fmla="*/ 51 h 68"/>
                <a:gd name="T38" fmla="*/ 3 w 93"/>
                <a:gd name="T39" fmla="*/ 47 h 68"/>
                <a:gd name="T40" fmla="*/ 5 w 93"/>
                <a:gd name="T41" fmla="*/ 40 h 68"/>
                <a:gd name="T42" fmla="*/ 5 w 93"/>
                <a:gd name="T43" fmla="*/ 33 h 68"/>
                <a:gd name="T44" fmla="*/ 3 w 93"/>
                <a:gd name="T45" fmla="*/ 27 h 68"/>
                <a:gd name="T46" fmla="*/ 0 w 93"/>
                <a:gd name="T47" fmla="*/ 23 h 68"/>
                <a:gd name="T48" fmla="*/ 0 w 93"/>
                <a:gd name="T49" fmla="*/ 22 h 68"/>
                <a:gd name="T50" fmla="*/ 0 w 93"/>
                <a:gd name="T51" fmla="*/ 20 h 68"/>
                <a:gd name="T52" fmla="*/ 0 w 93"/>
                <a:gd name="T53" fmla="*/ 18 h 68"/>
                <a:gd name="T54" fmla="*/ 1 w 93"/>
                <a:gd name="T55" fmla="*/ 18 h 68"/>
                <a:gd name="T56" fmla="*/ 3 w 93"/>
                <a:gd name="T57" fmla="*/ 18 h 68"/>
                <a:gd name="T58" fmla="*/ 5 w 93"/>
                <a:gd name="T59" fmla="*/ 18 h 68"/>
                <a:gd name="T60" fmla="*/ 6 w 93"/>
                <a:gd name="T61" fmla="*/ 18 h 68"/>
                <a:gd name="T62" fmla="*/ 10 w 93"/>
                <a:gd name="T63" fmla="*/ 20 h 68"/>
                <a:gd name="T64" fmla="*/ 13 w 93"/>
                <a:gd name="T65" fmla="*/ 27 h 68"/>
                <a:gd name="T66" fmla="*/ 15 w 93"/>
                <a:gd name="T67" fmla="*/ 32 h 68"/>
                <a:gd name="T68" fmla="*/ 15 w 93"/>
                <a:gd name="T69" fmla="*/ 38 h 68"/>
                <a:gd name="T70" fmla="*/ 17 w 93"/>
                <a:gd name="T71" fmla="*/ 42 h 68"/>
                <a:gd name="T72" fmla="*/ 20 w 93"/>
                <a:gd name="T73" fmla="*/ 40 h 68"/>
                <a:gd name="T74" fmla="*/ 24 w 93"/>
                <a:gd name="T75" fmla="*/ 40 h 68"/>
                <a:gd name="T76" fmla="*/ 28 w 93"/>
                <a:gd name="T77" fmla="*/ 40 h 68"/>
                <a:gd name="T78" fmla="*/ 33 w 93"/>
                <a:gd name="T79" fmla="*/ 33 h 68"/>
                <a:gd name="T80" fmla="*/ 39 w 93"/>
                <a:gd name="T81" fmla="*/ 20 h 68"/>
                <a:gd name="T82" fmla="*/ 47 w 93"/>
                <a:gd name="T83" fmla="*/ 10 h 68"/>
                <a:gd name="T84" fmla="*/ 59 w 93"/>
                <a:gd name="T85" fmla="*/ 3 h 68"/>
                <a:gd name="T86" fmla="*/ 68 w 93"/>
                <a:gd name="T87" fmla="*/ 3 h 68"/>
                <a:gd name="T88" fmla="*/ 69 w 93"/>
                <a:gd name="T89" fmla="*/ 5 h 68"/>
                <a:gd name="T90" fmla="*/ 72 w 93"/>
                <a:gd name="T91" fmla="*/ 9 h 68"/>
                <a:gd name="T92" fmla="*/ 73 w 93"/>
                <a:gd name="T93" fmla="*/ 13 h 68"/>
                <a:gd name="T94" fmla="*/ 75 w 93"/>
                <a:gd name="T95" fmla="*/ 14 h 68"/>
                <a:gd name="T96" fmla="*/ 76 w 93"/>
                <a:gd name="T97" fmla="*/ 14 h 68"/>
                <a:gd name="T98" fmla="*/ 77 w 93"/>
                <a:gd name="T99" fmla="*/ 14 h 68"/>
                <a:gd name="T100" fmla="*/ 80 w 93"/>
                <a:gd name="T101" fmla="*/ 14 h 68"/>
                <a:gd name="T102" fmla="*/ 81 w 93"/>
                <a:gd name="T103" fmla="*/ 14 h 68"/>
                <a:gd name="T104" fmla="*/ 81 w 93"/>
                <a:gd name="T105" fmla="*/ 13 h 68"/>
                <a:gd name="T106" fmla="*/ 83 w 93"/>
                <a:gd name="T107" fmla="*/ 11 h 68"/>
                <a:gd name="T108" fmla="*/ 86 w 93"/>
                <a:gd name="T109" fmla="*/ 10 h 68"/>
                <a:gd name="T110" fmla="*/ 88 w 93"/>
                <a:gd name="T111" fmla="*/ 14 h 68"/>
                <a:gd name="T112" fmla="*/ 91 w 93"/>
                <a:gd name="T113" fmla="*/ 19 h 68"/>
                <a:gd name="T114" fmla="*/ 92 w 93"/>
                <a:gd name="T115" fmla="*/ 24 h 68"/>
                <a:gd name="T116" fmla="*/ 92 w 93"/>
                <a:gd name="T117" fmla="*/ 2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3" h="68">
                  <a:moveTo>
                    <a:pt x="93" y="32"/>
                  </a:moveTo>
                  <a:lnTo>
                    <a:pt x="92" y="32"/>
                  </a:lnTo>
                  <a:lnTo>
                    <a:pt x="90" y="32"/>
                  </a:lnTo>
                  <a:lnTo>
                    <a:pt x="88" y="32"/>
                  </a:lnTo>
                  <a:lnTo>
                    <a:pt x="87" y="32"/>
                  </a:lnTo>
                  <a:lnTo>
                    <a:pt x="86" y="32"/>
                  </a:lnTo>
                  <a:lnTo>
                    <a:pt x="85" y="33"/>
                  </a:lnTo>
                  <a:lnTo>
                    <a:pt x="83" y="33"/>
                  </a:lnTo>
                  <a:lnTo>
                    <a:pt x="82" y="33"/>
                  </a:lnTo>
                  <a:lnTo>
                    <a:pt x="78" y="44"/>
                  </a:lnTo>
                  <a:lnTo>
                    <a:pt x="75" y="53"/>
                  </a:lnTo>
                  <a:lnTo>
                    <a:pt x="71" y="61"/>
                  </a:lnTo>
                  <a:lnTo>
                    <a:pt x="67" y="64"/>
                  </a:lnTo>
                  <a:lnTo>
                    <a:pt x="63" y="68"/>
                  </a:lnTo>
                  <a:lnTo>
                    <a:pt x="59" y="68"/>
                  </a:lnTo>
                  <a:lnTo>
                    <a:pt x="54" y="68"/>
                  </a:lnTo>
                  <a:lnTo>
                    <a:pt x="51" y="67"/>
                  </a:lnTo>
                  <a:lnTo>
                    <a:pt x="42" y="63"/>
                  </a:lnTo>
                  <a:lnTo>
                    <a:pt x="33" y="58"/>
                  </a:lnTo>
                  <a:lnTo>
                    <a:pt x="28" y="56"/>
                  </a:lnTo>
                  <a:lnTo>
                    <a:pt x="23" y="54"/>
                  </a:lnTo>
                  <a:lnTo>
                    <a:pt x="17" y="53"/>
                  </a:lnTo>
                  <a:lnTo>
                    <a:pt x="12" y="54"/>
                  </a:lnTo>
                  <a:lnTo>
                    <a:pt x="9" y="58"/>
                  </a:lnTo>
                  <a:lnTo>
                    <a:pt x="8" y="61"/>
                  </a:lnTo>
                  <a:lnTo>
                    <a:pt x="6" y="61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3" y="58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51"/>
                  </a:lnTo>
                  <a:lnTo>
                    <a:pt x="3" y="47"/>
                  </a:lnTo>
                  <a:lnTo>
                    <a:pt x="4" y="43"/>
                  </a:lnTo>
                  <a:lnTo>
                    <a:pt x="5" y="40"/>
                  </a:lnTo>
                  <a:lnTo>
                    <a:pt x="5" y="37"/>
                  </a:lnTo>
                  <a:lnTo>
                    <a:pt x="5" y="33"/>
                  </a:lnTo>
                  <a:lnTo>
                    <a:pt x="5" y="30"/>
                  </a:lnTo>
                  <a:lnTo>
                    <a:pt x="3" y="27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4" y="18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20"/>
                  </a:lnTo>
                  <a:lnTo>
                    <a:pt x="12" y="23"/>
                  </a:lnTo>
                  <a:lnTo>
                    <a:pt x="13" y="27"/>
                  </a:lnTo>
                  <a:lnTo>
                    <a:pt x="14" y="29"/>
                  </a:lnTo>
                  <a:lnTo>
                    <a:pt x="15" y="32"/>
                  </a:lnTo>
                  <a:lnTo>
                    <a:pt x="15" y="35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7" y="42"/>
                  </a:lnTo>
                  <a:lnTo>
                    <a:pt x="19" y="40"/>
                  </a:lnTo>
                  <a:lnTo>
                    <a:pt x="20" y="40"/>
                  </a:lnTo>
                  <a:lnTo>
                    <a:pt x="23" y="40"/>
                  </a:lnTo>
                  <a:lnTo>
                    <a:pt x="24" y="40"/>
                  </a:lnTo>
                  <a:lnTo>
                    <a:pt x="25" y="40"/>
                  </a:lnTo>
                  <a:lnTo>
                    <a:pt x="28" y="40"/>
                  </a:lnTo>
                  <a:lnTo>
                    <a:pt x="29" y="40"/>
                  </a:lnTo>
                  <a:lnTo>
                    <a:pt x="33" y="33"/>
                  </a:lnTo>
                  <a:lnTo>
                    <a:pt x="35" y="27"/>
                  </a:lnTo>
                  <a:lnTo>
                    <a:pt x="39" y="20"/>
                  </a:lnTo>
                  <a:lnTo>
                    <a:pt x="43" y="15"/>
                  </a:lnTo>
                  <a:lnTo>
                    <a:pt x="47" y="10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7" y="0"/>
                  </a:lnTo>
                  <a:lnTo>
                    <a:pt x="68" y="3"/>
                  </a:lnTo>
                  <a:lnTo>
                    <a:pt x="69" y="4"/>
                  </a:lnTo>
                  <a:lnTo>
                    <a:pt x="69" y="5"/>
                  </a:lnTo>
                  <a:lnTo>
                    <a:pt x="71" y="8"/>
                  </a:lnTo>
                  <a:lnTo>
                    <a:pt x="72" y="9"/>
                  </a:lnTo>
                  <a:lnTo>
                    <a:pt x="72" y="10"/>
                  </a:lnTo>
                  <a:lnTo>
                    <a:pt x="73" y="13"/>
                  </a:lnTo>
                  <a:lnTo>
                    <a:pt x="75" y="14"/>
                  </a:lnTo>
                  <a:lnTo>
                    <a:pt x="75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7" y="14"/>
                  </a:lnTo>
                  <a:lnTo>
                    <a:pt x="77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6" y="10"/>
                  </a:lnTo>
                  <a:lnTo>
                    <a:pt x="87" y="10"/>
                  </a:lnTo>
                  <a:lnTo>
                    <a:pt x="88" y="14"/>
                  </a:lnTo>
                  <a:lnTo>
                    <a:pt x="90" y="17"/>
                  </a:lnTo>
                  <a:lnTo>
                    <a:pt x="91" y="19"/>
                  </a:lnTo>
                  <a:lnTo>
                    <a:pt x="92" y="22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2" y="29"/>
                  </a:lnTo>
                  <a:lnTo>
                    <a:pt x="93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8" name="Freeform 106">
              <a:extLst>
                <a:ext uri="{FF2B5EF4-FFF2-40B4-BE49-F238E27FC236}">
                  <a16:creationId xmlns:a16="http://schemas.microsoft.com/office/drawing/2014/main" id="{56BFEF9D-6B0B-4717-89C3-6E09399C5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653"/>
              <a:ext cx="54" cy="59"/>
            </a:xfrm>
            <a:custGeom>
              <a:avLst/>
              <a:gdLst>
                <a:gd name="T0" fmla="*/ 54 w 54"/>
                <a:gd name="T1" fmla="*/ 40 h 59"/>
                <a:gd name="T2" fmla="*/ 53 w 54"/>
                <a:gd name="T3" fmla="*/ 43 h 59"/>
                <a:gd name="T4" fmla="*/ 52 w 54"/>
                <a:gd name="T5" fmla="*/ 45 h 59"/>
                <a:gd name="T6" fmla="*/ 50 w 54"/>
                <a:gd name="T7" fmla="*/ 48 h 59"/>
                <a:gd name="T8" fmla="*/ 49 w 54"/>
                <a:gd name="T9" fmla="*/ 49 h 59"/>
                <a:gd name="T10" fmla="*/ 48 w 54"/>
                <a:gd name="T11" fmla="*/ 51 h 59"/>
                <a:gd name="T12" fmla="*/ 47 w 54"/>
                <a:gd name="T13" fmla="*/ 54 h 59"/>
                <a:gd name="T14" fmla="*/ 45 w 54"/>
                <a:gd name="T15" fmla="*/ 57 h 59"/>
                <a:gd name="T16" fmla="*/ 44 w 54"/>
                <a:gd name="T17" fmla="*/ 59 h 59"/>
                <a:gd name="T18" fmla="*/ 39 w 54"/>
                <a:gd name="T19" fmla="*/ 57 h 59"/>
                <a:gd name="T20" fmla="*/ 33 w 54"/>
                <a:gd name="T21" fmla="*/ 50 h 59"/>
                <a:gd name="T22" fmla="*/ 26 w 54"/>
                <a:gd name="T23" fmla="*/ 44 h 59"/>
                <a:gd name="T24" fmla="*/ 19 w 54"/>
                <a:gd name="T25" fmla="*/ 35 h 59"/>
                <a:gd name="T26" fmla="*/ 13 w 54"/>
                <a:gd name="T27" fmla="*/ 25 h 59"/>
                <a:gd name="T28" fmla="*/ 7 w 54"/>
                <a:gd name="T29" fmla="*/ 16 h 59"/>
                <a:gd name="T30" fmla="*/ 2 w 54"/>
                <a:gd name="T31" fmla="*/ 7 h 59"/>
                <a:gd name="T32" fmla="*/ 0 w 54"/>
                <a:gd name="T33" fmla="*/ 0 h 59"/>
                <a:gd name="T34" fmla="*/ 4 w 54"/>
                <a:gd name="T35" fmla="*/ 1 h 59"/>
                <a:gd name="T36" fmla="*/ 10 w 54"/>
                <a:gd name="T37" fmla="*/ 5 h 59"/>
                <a:gd name="T38" fmla="*/ 18 w 54"/>
                <a:gd name="T39" fmla="*/ 10 h 59"/>
                <a:gd name="T40" fmla="*/ 26 w 54"/>
                <a:gd name="T41" fmla="*/ 15 h 59"/>
                <a:gd name="T42" fmla="*/ 35 w 54"/>
                <a:gd name="T43" fmla="*/ 21 h 59"/>
                <a:gd name="T44" fmla="*/ 44 w 54"/>
                <a:gd name="T45" fmla="*/ 26 h 59"/>
                <a:gd name="T46" fmla="*/ 50 w 54"/>
                <a:gd name="T47" fmla="*/ 31 h 59"/>
                <a:gd name="T48" fmla="*/ 54 w 54"/>
                <a:gd name="T49" fmla="*/ 34 h 59"/>
                <a:gd name="T50" fmla="*/ 54 w 54"/>
                <a:gd name="T51" fmla="*/ 35 h 59"/>
                <a:gd name="T52" fmla="*/ 54 w 54"/>
                <a:gd name="T53" fmla="*/ 35 h 59"/>
                <a:gd name="T54" fmla="*/ 54 w 54"/>
                <a:gd name="T55" fmla="*/ 36 h 59"/>
                <a:gd name="T56" fmla="*/ 54 w 54"/>
                <a:gd name="T57" fmla="*/ 38 h 59"/>
                <a:gd name="T58" fmla="*/ 54 w 54"/>
                <a:gd name="T59" fmla="*/ 38 h 59"/>
                <a:gd name="T60" fmla="*/ 54 w 54"/>
                <a:gd name="T61" fmla="*/ 39 h 59"/>
                <a:gd name="T62" fmla="*/ 54 w 54"/>
                <a:gd name="T63" fmla="*/ 39 h 59"/>
                <a:gd name="T64" fmla="*/ 54 w 54"/>
                <a:gd name="T65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59">
                  <a:moveTo>
                    <a:pt x="54" y="40"/>
                  </a:moveTo>
                  <a:lnTo>
                    <a:pt x="53" y="43"/>
                  </a:lnTo>
                  <a:lnTo>
                    <a:pt x="52" y="45"/>
                  </a:lnTo>
                  <a:lnTo>
                    <a:pt x="50" y="48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7" y="54"/>
                  </a:lnTo>
                  <a:lnTo>
                    <a:pt x="45" y="57"/>
                  </a:lnTo>
                  <a:lnTo>
                    <a:pt x="44" y="59"/>
                  </a:lnTo>
                  <a:lnTo>
                    <a:pt x="39" y="57"/>
                  </a:lnTo>
                  <a:lnTo>
                    <a:pt x="33" y="50"/>
                  </a:lnTo>
                  <a:lnTo>
                    <a:pt x="26" y="44"/>
                  </a:lnTo>
                  <a:lnTo>
                    <a:pt x="19" y="35"/>
                  </a:lnTo>
                  <a:lnTo>
                    <a:pt x="13" y="25"/>
                  </a:lnTo>
                  <a:lnTo>
                    <a:pt x="7" y="16"/>
                  </a:lnTo>
                  <a:lnTo>
                    <a:pt x="2" y="7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5"/>
                  </a:lnTo>
                  <a:lnTo>
                    <a:pt x="18" y="10"/>
                  </a:lnTo>
                  <a:lnTo>
                    <a:pt x="26" y="15"/>
                  </a:lnTo>
                  <a:lnTo>
                    <a:pt x="35" y="21"/>
                  </a:lnTo>
                  <a:lnTo>
                    <a:pt x="44" y="26"/>
                  </a:lnTo>
                  <a:lnTo>
                    <a:pt x="50" y="31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4" y="39"/>
                  </a:lnTo>
                  <a:lnTo>
                    <a:pt x="54" y="4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59" name="Freeform 107">
              <a:extLst>
                <a:ext uri="{FF2B5EF4-FFF2-40B4-BE49-F238E27FC236}">
                  <a16:creationId xmlns:a16="http://schemas.microsoft.com/office/drawing/2014/main" id="{31C063C6-E6A2-4FA8-BABD-762851B94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" y="295"/>
              <a:ext cx="140" cy="105"/>
            </a:xfrm>
            <a:custGeom>
              <a:avLst/>
              <a:gdLst>
                <a:gd name="T0" fmla="*/ 136 w 140"/>
                <a:gd name="T1" fmla="*/ 35 h 105"/>
                <a:gd name="T2" fmla="*/ 131 w 140"/>
                <a:gd name="T3" fmla="*/ 42 h 105"/>
                <a:gd name="T4" fmla="*/ 124 w 140"/>
                <a:gd name="T5" fmla="*/ 45 h 105"/>
                <a:gd name="T6" fmla="*/ 126 w 140"/>
                <a:gd name="T7" fmla="*/ 49 h 105"/>
                <a:gd name="T8" fmla="*/ 128 w 140"/>
                <a:gd name="T9" fmla="*/ 52 h 105"/>
                <a:gd name="T10" fmla="*/ 124 w 140"/>
                <a:gd name="T11" fmla="*/ 57 h 105"/>
                <a:gd name="T12" fmla="*/ 114 w 140"/>
                <a:gd name="T13" fmla="*/ 64 h 105"/>
                <a:gd name="T14" fmla="*/ 104 w 140"/>
                <a:gd name="T15" fmla="*/ 69 h 105"/>
                <a:gd name="T16" fmla="*/ 101 w 140"/>
                <a:gd name="T17" fmla="*/ 69 h 105"/>
                <a:gd name="T18" fmla="*/ 101 w 140"/>
                <a:gd name="T19" fmla="*/ 67 h 105"/>
                <a:gd name="T20" fmla="*/ 102 w 140"/>
                <a:gd name="T21" fmla="*/ 64 h 105"/>
                <a:gd name="T22" fmla="*/ 101 w 140"/>
                <a:gd name="T23" fmla="*/ 63 h 105"/>
                <a:gd name="T24" fmla="*/ 99 w 140"/>
                <a:gd name="T25" fmla="*/ 62 h 105"/>
                <a:gd name="T26" fmla="*/ 98 w 140"/>
                <a:gd name="T27" fmla="*/ 62 h 105"/>
                <a:gd name="T28" fmla="*/ 97 w 140"/>
                <a:gd name="T29" fmla="*/ 65 h 105"/>
                <a:gd name="T30" fmla="*/ 95 w 140"/>
                <a:gd name="T31" fmla="*/ 68 h 105"/>
                <a:gd name="T32" fmla="*/ 82 w 140"/>
                <a:gd name="T33" fmla="*/ 65 h 105"/>
                <a:gd name="T34" fmla="*/ 65 w 140"/>
                <a:gd name="T35" fmla="*/ 52 h 105"/>
                <a:gd name="T36" fmla="*/ 46 w 140"/>
                <a:gd name="T37" fmla="*/ 45 h 105"/>
                <a:gd name="T38" fmla="*/ 46 w 140"/>
                <a:gd name="T39" fmla="*/ 48 h 105"/>
                <a:gd name="T40" fmla="*/ 46 w 140"/>
                <a:gd name="T41" fmla="*/ 50 h 105"/>
                <a:gd name="T42" fmla="*/ 53 w 140"/>
                <a:gd name="T43" fmla="*/ 54 h 105"/>
                <a:gd name="T44" fmla="*/ 68 w 140"/>
                <a:gd name="T45" fmla="*/ 65 h 105"/>
                <a:gd name="T46" fmla="*/ 82 w 140"/>
                <a:gd name="T47" fmla="*/ 77 h 105"/>
                <a:gd name="T48" fmla="*/ 75 w 140"/>
                <a:gd name="T49" fmla="*/ 93 h 105"/>
                <a:gd name="T50" fmla="*/ 51 w 140"/>
                <a:gd name="T51" fmla="*/ 103 h 105"/>
                <a:gd name="T52" fmla="*/ 29 w 140"/>
                <a:gd name="T53" fmla="*/ 101 h 105"/>
                <a:gd name="T54" fmla="*/ 22 w 140"/>
                <a:gd name="T55" fmla="*/ 82 h 105"/>
                <a:gd name="T56" fmla="*/ 15 w 140"/>
                <a:gd name="T57" fmla="*/ 67 h 105"/>
                <a:gd name="T58" fmla="*/ 2 w 140"/>
                <a:gd name="T59" fmla="*/ 55 h 105"/>
                <a:gd name="T60" fmla="*/ 19 w 140"/>
                <a:gd name="T61" fmla="*/ 34 h 105"/>
                <a:gd name="T62" fmla="*/ 40 w 140"/>
                <a:gd name="T63" fmla="*/ 10 h 105"/>
                <a:gd name="T64" fmla="*/ 46 w 140"/>
                <a:gd name="T65" fmla="*/ 5 h 105"/>
                <a:gd name="T66" fmla="*/ 48 w 140"/>
                <a:gd name="T67" fmla="*/ 8 h 105"/>
                <a:gd name="T68" fmla="*/ 49 w 140"/>
                <a:gd name="T69" fmla="*/ 9 h 105"/>
                <a:gd name="T70" fmla="*/ 67 w 140"/>
                <a:gd name="T71" fmla="*/ 4 h 105"/>
                <a:gd name="T72" fmla="*/ 85 w 140"/>
                <a:gd name="T73" fmla="*/ 1 h 105"/>
                <a:gd name="T74" fmla="*/ 95 w 140"/>
                <a:gd name="T75" fmla="*/ 6 h 105"/>
                <a:gd name="T76" fmla="*/ 109 w 140"/>
                <a:gd name="T77" fmla="*/ 16 h 105"/>
                <a:gd name="T78" fmla="*/ 121 w 140"/>
                <a:gd name="T79" fmla="*/ 21 h 105"/>
                <a:gd name="T80" fmla="*/ 140 w 140"/>
                <a:gd name="T81" fmla="*/ 23 h 105"/>
                <a:gd name="T82" fmla="*/ 140 w 140"/>
                <a:gd name="T83" fmla="*/ 25 h 105"/>
                <a:gd name="T84" fmla="*/ 140 w 140"/>
                <a:gd name="T85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05">
                  <a:moveTo>
                    <a:pt x="140" y="29"/>
                  </a:moveTo>
                  <a:lnTo>
                    <a:pt x="138" y="33"/>
                  </a:lnTo>
                  <a:lnTo>
                    <a:pt x="136" y="35"/>
                  </a:lnTo>
                  <a:lnTo>
                    <a:pt x="135" y="38"/>
                  </a:lnTo>
                  <a:lnTo>
                    <a:pt x="132" y="40"/>
                  </a:lnTo>
                  <a:lnTo>
                    <a:pt x="131" y="42"/>
                  </a:lnTo>
                  <a:lnTo>
                    <a:pt x="128" y="43"/>
                  </a:lnTo>
                  <a:lnTo>
                    <a:pt x="126" y="44"/>
                  </a:lnTo>
                  <a:lnTo>
                    <a:pt x="124" y="45"/>
                  </a:lnTo>
                  <a:lnTo>
                    <a:pt x="124" y="47"/>
                  </a:lnTo>
                  <a:lnTo>
                    <a:pt x="124" y="48"/>
                  </a:lnTo>
                  <a:lnTo>
                    <a:pt x="126" y="49"/>
                  </a:lnTo>
                  <a:lnTo>
                    <a:pt x="127" y="50"/>
                  </a:lnTo>
                  <a:lnTo>
                    <a:pt x="127" y="52"/>
                  </a:lnTo>
                  <a:lnTo>
                    <a:pt x="128" y="52"/>
                  </a:lnTo>
                  <a:lnTo>
                    <a:pt x="128" y="53"/>
                  </a:lnTo>
                  <a:lnTo>
                    <a:pt x="130" y="54"/>
                  </a:lnTo>
                  <a:lnTo>
                    <a:pt x="124" y="57"/>
                  </a:lnTo>
                  <a:lnTo>
                    <a:pt x="121" y="59"/>
                  </a:lnTo>
                  <a:lnTo>
                    <a:pt x="118" y="62"/>
                  </a:lnTo>
                  <a:lnTo>
                    <a:pt x="114" y="64"/>
                  </a:lnTo>
                  <a:lnTo>
                    <a:pt x="111" y="67"/>
                  </a:lnTo>
                  <a:lnTo>
                    <a:pt x="108" y="68"/>
                  </a:lnTo>
                  <a:lnTo>
                    <a:pt x="104" y="69"/>
                  </a:lnTo>
                  <a:lnTo>
                    <a:pt x="101" y="71"/>
                  </a:lnTo>
                  <a:lnTo>
                    <a:pt x="101" y="69"/>
                  </a:lnTo>
                  <a:lnTo>
                    <a:pt x="101" y="69"/>
                  </a:lnTo>
                  <a:lnTo>
                    <a:pt x="101" y="68"/>
                  </a:lnTo>
                  <a:lnTo>
                    <a:pt x="101" y="67"/>
                  </a:lnTo>
                  <a:lnTo>
                    <a:pt x="101" y="67"/>
                  </a:lnTo>
                  <a:lnTo>
                    <a:pt x="102" y="65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1" y="64"/>
                  </a:lnTo>
                  <a:lnTo>
                    <a:pt x="101" y="63"/>
                  </a:lnTo>
                  <a:lnTo>
                    <a:pt x="101" y="63"/>
                  </a:lnTo>
                  <a:lnTo>
                    <a:pt x="99" y="63"/>
                  </a:lnTo>
                  <a:lnTo>
                    <a:pt x="99" y="63"/>
                  </a:lnTo>
                  <a:lnTo>
                    <a:pt x="99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8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7" y="65"/>
                  </a:lnTo>
                  <a:lnTo>
                    <a:pt x="95" y="67"/>
                  </a:lnTo>
                  <a:lnTo>
                    <a:pt x="95" y="67"/>
                  </a:lnTo>
                  <a:lnTo>
                    <a:pt x="95" y="68"/>
                  </a:lnTo>
                  <a:lnTo>
                    <a:pt x="94" y="69"/>
                  </a:lnTo>
                  <a:lnTo>
                    <a:pt x="88" y="68"/>
                  </a:lnTo>
                  <a:lnTo>
                    <a:pt x="82" y="65"/>
                  </a:lnTo>
                  <a:lnTo>
                    <a:pt x="75" y="60"/>
                  </a:lnTo>
                  <a:lnTo>
                    <a:pt x="70" y="57"/>
                  </a:lnTo>
                  <a:lnTo>
                    <a:pt x="65" y="52"/>
                  </a:lnTo>
                  <a:lnTo>
                    <a:pt x="60" y="48"/>
                  </a:lnTo>
                  <a:lnTo>
                    <a:pt x="54" y="45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6" y="47"/>
                  </a:lnTo>
                  <a:lnTo>
                    <a:pt x="46" y="48"/>
                  </a:lnTo>
                  <a:lnTo>
                    <a:pt x="46" y="49"/>
                  </a:lnTo>
                  <a:lnTo>
                    <a:pt x="46" y="49"/>
                  </a:lnTo>
                  <a:lnTo>
                    <a:pt x="46" y="50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53" y="54"/>
                  </a:lnTo>
                  <a:lnTo>
                    <a:pt x="58" y="57"/>
                  </a:lnTo>
                  <a:lnTo>
                    <a:pt x="63" y="60"/>
                  </a:lnTo>
                  <a:lnTo>
                    <a:pt x="68" y="65"/>
                  </a:lnTo>
                  <a:lnTo>
                    <a:pt x="73" y="69"/>
                  </a:lnTo>
                  <a:lnTo>
                    <a:pt x="78" y="73"/>
                  </a:lnTo>
                  <a:lnTo>
                    <a:pt x="82" y="77"/>
                  </a:lnTo>
                  <a:lnTo>
                    <a:pt x="87" y="81"/>
                  </a:lnTo>
                  <a:lnTo>
                    <a:pt x="82" y="88"/>
                  </a:lnTo>
                  <a:lnTo>
                    <a:pt x="75" y="93"/>
                  </a:lnTo>
                  <a:lnTo>
                    <a:pt x="68" y="98"/>
                  </a:lnTo>
                  <a:lnTo>
                    <a:pt x="60" y="101"/>
                  </a:lnTo>
                  <a:lnTo>
                    <a:pt x="51" y="103"/>
                  </a:lnTo>
                  <a:lnTo>
                    <a:pt x="44" y="105"/>
                  </a:lnTo>
                  <a:lnTo>
                    <a:pt x="36" y="103"/>
                  </a:lnTo>
                  <a:lnTo>
                    <a:pt x="29" y="101"/>
                  </a:lnTo>
                  <a:lnTo>
                    <a:pt x="25" y="94"/>
                  </a:lnTo>
                  <a:lnTo>
                    <a:pt x="24" y="88"/>
                  </a:lnTo>
                  <a:lnTo>
                    <a:pt x="22" y="82"/>
                  </a:lnTo>
                  <a:lnTo>
                    <a:pt x="21" y="76"/>
                  </a:lnTo>
                  <a:lnTo>
                    <a:pt x="19" y="71"/>
                  </a:lnTo>
                  <a:lnTo>
                    <a:pt x="15" y="67"/>
                  </a:lnTo>
                  <a:lnTo>
                    <a:pt x="9" y="63"/>
                  </a:lnTo>
                  <a:lnTo>
                    <a:pt x="0" y="62"/>
                  </a:lnTo>
                  <a:lnTo>
                    <a:pt x="2" y="55"/>
                  </a:lnTo>
                  <a:lnTo>
                    <a:pt x="6" y="49"/>
                  </a:lnTo>
                  <a:lnTo>
                    <a:pt x="12" y="42"/>
                  </a:lnTo>
                  <a:lnTo>
                    <a:pt x="19" y="34"/>
                  </a:lnTo>
                  <a:lnTo>
                    <a:pt x="26" y="25"/>
                  </a:lnTo>
                  <a:lnTo>
                    <a:pt x="34" y="18"/>
                  </a:lnTo>
                  <a:lnTo>
                    <a:pt x="40" y="1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9" y="9"/>
                  </a:lnTo>
                  <a:lnTo>
                    <a:pt x="54" y="8"/>
                  </a:lnTo>
                  <a:lnTo>
                    <a:pt x="60" y="5"/>
                  </a:lnTo>
                  <a:lnTo>
                    <a:pt x="67" y="4"/>
                  </a:lnTo>
                  <a:lnTo>
                    <a:pt x="73" y="1"/>
                  </a:lnTo>
                  <a:lnTo>
                    <a:pt x="79" y="0"/>
                  </a:lnTo>
                  <a:lnTo>
                    <a:pt x="85" y="1"/>
                  </a:lnTo>
                  <a:lnTo>
                    <a:pt x="89" y="1"/>
                  </a:lnTo>
                  <a:lnTo>
                    <a:pt x="92" y="4"/>
                  </a:lnTo>
                  <a:lnTo>
                    <a:pt x="95" y="6"/>
                  </a:lnTo>
                  <a:lnTo>
                    <a:pt x="98" y="10"/>
                  </a:lnTo>
                  <a:lnTo>
                    <a:pt x="104" y="14"/>
                  </a:lnTo>
                  <a:lnTo>
                    <a:pt x="109" y="16"/>
                  </a:lnTo>
                  <a:lnTo>
                    <a:pt x="113" y="19"/>
                  </a:lnTo>
                  <a:lnTo>
                    <a:pt x="117" y="21"/>
                  </a:lnTo>
                  <a:lnTo>
                    <a:pt x="121" y="21"/>
                  </a:lnTo>
                  <a:lnTo>
                    <a:pt x="126" y="23"/>
                  </a:lnTo>
                  <a:lnTo>
                    <a:pt x="132" y="23"/>
                  </a:lnTo>
                  <a:lnTo>
                    <a:pt x="140" y="23"/>
                  </a:lnTo>
                  <a:lnTo>
                    <a:pt x="140" y="24"/>
                  </a:lnTo>
                  <a:lnTo>
                    <a:pt x="140" y="24"/>
                  </a:lnTo>
                  <a:lnTo>
                    <a:pt x="140" y="25"/>
                  </a:lnTo>
                  <a:lnTo>
                    <a:pt x="140" y="26"/>
                  </a:lnTo>
                  <a:lnTo>
                    <a:pt x="140" y="26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0" y="2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0" name="Freeform 108">
              <a:extLst>
                <a:ext uri="{FF2B5EF4-FFF2-40B4-BE49-F238E27FC236}">
                  <a16:creationId xmlns:a16="http://schemas.microsoft.com/office/drawing/2014/main" id="{AB1DB7E2-5D84-4C2F-94D1-537966F4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97"/>
              <a:ext cx="56" cy="88"/>
            </a:xfrm>
            <a:custGeom>
              <a:avLst/>
              <a:gdLst>
                <a:gd name="T0" fmla="*/ 53 w 56"/>
                <a:gd name="T1" fmla="*/ 42 h 88"/>
                <a:gd name="T2" fmla="*/ 44 w 56"/>
                <a:gd name="T3" fmla="*/ 59 h 88"/>
                <a:gd name="T4" fmla="*/ 35 w 56"/>
                <a:gd name="T5" fmla="*/ 76 h 88"/>
                <a:gd name="T6" fmla="*/ 24 w 56"/>
                <a:gd name="T7" fmla="*/ 87 h 88"/>
                <a:gd name="T8" fmla="*/ 19 w 56"/>
                <a:gd name="T9" fmla="*/ 88 h 88"/>
                <a:gd name="T10" fmla="*/ 19 w 56"/>
                <a:gd name="T11" fmla="*/ 86 h 88"/>
                <a:gd name="T12" fmla="*/ 19 w 56"/>
                <a:gd name="T13" fmla="*/ 84 h 88"/>
                <a:gd name="T14" fmla="*/ 19 w 56"/>
                <a:gd name="T15" fmla="*/ 83 h 88"/>
                <a:gd name="T16" fmla="*/ 20 w 56"/>
                <a:gd name="T17" fmla="*/ 81 h 88"/>
                <a:gd name="T18" fmla="*/ 23 w 56"/>
                <a:gd name="T19" fmla="*/ 79 h 88"/>
                <a:gd name="T20" fmla="*/ 25 w 56"/>
                <a:gd name="T21" fmla="*/ 77 h 88"/>
                <a:gd name="T22" fmla="*/ 28 w 56"/>
                <a:gd name="T23" fmla="*/ 76 h 88"/>
                <a:gd name="T24" fmla="*/ 29 w 56"/>
                <a:gd name="T25" fmla="*/ 72 h 88"/>
                <a:gd name="T26" fmla="*/ 29 w 56"/>
                <a:gd name="T27" fmla="*/ 67 h 88"/>
                <a:gd name="T28" fmla="*/ 28 w 56"/>
                <a:gd name="T29" fmla="*/ 62 h 88"/>
                <a:gd name="T30" fmla="*/ 27 w 56"/>
                <a:gd name="T31" fmla="*/ 57 h 88"/>
                <a:gd name="T32" fmla="*/ 20 w 56"/>
                <a:gd name="T33" fmla="*/ 55 h 88"/>
                <a:gd name="T34" fmla="*/ 15 w 56"/>
                <a:gd name="T35" fmla="*/ 58 h 88"/>
                <a:gd name="T36" fmla="*/ 10 w 56"/>
                <a:gd name="T37" fmla="*/ 59 h 88"/>
                <a:gd name="T38" fmla="*/ 6 w 56"/>
                <a:gd name="T39" fmla="*/ 62 h 88"/>
                <a:gd name="T40" fmla="*/ 5 w 56"/>
                <a:gd name="T41" fmla="*/ 63 h 88"/>
                <a:gd name="T42" fmla="*/ 4 w 56"/>
                <a:gd name="T43" fmla="*/ 63 h 88"/>
                <a:gd name="T44" fmla="*/ 3 w 56"/>
                <a:gd name="T45" fmla="*/ 63 h 88"/>
                <a:gd name="T46" fmla="*/ 1 w 56"/>
                <a:gd name="T47" fmla="*/ 62 h 88"/>
                <a:gd name="T48" fmla="*/ 0 w 56"/>
                <a:gd name="T49" fmla="*/ 62 h 88"/>
                <a:gd name="T50" fmla="*/ 0 w 56"/>
                <a:gd name="T51" fmla="*/ 61 h 88"/>
                <a:gd name="T52" fmla="*/ 0 w 56"/>
                <a:gd name="T53" fmla="*/ 58 h 88"/>
                <a:gd name="T54" fmla="*/ 0 w 56"/>
                <a:gd name="T55" fmla="*/ 57 h 88"/>
                <a:gd name="T56" fmla="*/ 3 w 56"/>
                <a:gd name="T57" fmla="*/ 53 h 88"/>
                <a:gd name="T58" fmla="*/ 6 w 56"/>
                <a:gd name="T59" fmla="*/ 45 h 88"/>
                <a:gd name="T60" fmla="*/ 9 w 56"/>
                <a:gd name="T61" fmla="*/ 32 h 88"/>
                <a:gd name="T62" fmla="*/ 10 w 56"/>
                <a:gd name="T63" fmla="*/ 18 h 88"/>
                <a:gd name="T64" fmla="*/ 14 w 56"/>
                <a:gd name="T65" fmla="*/ 10 h 88"/>
                <a:gd name="T66" fmla="*/ 20 w 56"/>
                <a:gd name="T67" fmla="*/ 4 h 88"/>
                <a:gd name="T68" fmla="*/ 30 w 56"/>
                <a:gd name="T69" fmla="*/ 1 h 88"/>
                <a:gd name="T70" fmla="*/ 40 w 56"/>
                <a:gd name="T71" fmla="*/ 4 h 88"/>
                <a:gd name="T72" fmla="*/ 47 w 56"/>
                <a:gd name="T73" fmla="*/ 11 h 88"/>
                <a:gd name="T74" fmla="*/ 52 w 56"/>
                <a:gd name="T75" fmla="*/ 20 h 88"/>
                <a:gd name="T76" fmla="*/ 54 w 56"/>
                <a:gd name="T77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" h="88">
                  <a:moveTo>
                    <a:pt x="56" y="34"/>
                  </a:moveTo>
                  <a:lnTo>
                    <a:pt x="53" y="42"/>
                  </a:lnTo>
                  <a:lnTo>
                    <a:pt x="49" y="50"/>
                  </a:lnTo>
                  <a:lnTo>
                    <a:pt x="44" y="59"/>
                  </a:lnTo>
                  <a:lnTo>
                    <a:pt x="40" y="67"/>
                  </a:lnTo>
                  <a:lnTo>
                    <a:pt x="35" y="76"/>
                  </a:lnTo>
                  <a:lnTo>
                    <a:pt x="30" y="82"/>
                  </a:lnTo>
                  <a:lnTo>
                    <a:pt x="24" y="87"/>
                  </a:lnTo>
                  <a:lnTo>
                    <a:pt x="19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9" y="86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9" y="82"/>
                  </a:lnTo>
                  <a:lnTo>
                    <a:pt x="20" y="81"/>
                  </a:lnTo>
                  <a:lnTo>
                    <a:pt x="22" y="79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5" y="77"/>
                  </a:lnTo>
                  <a:lnTo>
                    <a:pt x="27" y="76"/>
                  </a:lnTo>
                  <a:lnTo>
                    <a:pt x="28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9" y="69"/>
                  </a:lnTo>
                  <a:lnTo>
                    <a:pt x="29" y="67"/>
                  </a:lnTo>
                  <a:lnTo>
                    <a:pt x="29" y="64"/>
                  </a:lnTo>
                  <a:lnTo>
                    <a:pt x="28" y="62"/>
                  </a:lnTo>
                  <a:lnTo>
                    <a:pt x="28" y="59"/>
                  </a:lnTo>
                  <a:lnTo>
                    <a:pt x="27" y="57"/>
                  </a:lnTo>
                  <a:lnTo>
                    <a:pt x="24" y="54"/>
                  </a:lnTo>
                  <a:lnTo>
                    <a:pt x="20" y="55"/>
                  </a:lnTo>
                  <a:lnTo>
                    <a:pt x="18" y="57"/>
                  </a:lnTo>
                  <a:lnTo>
                    <a:pt x="15" y="58"/>
                  </a:lnTo>
                  <a:lnTo>
                    <a:pt x="13" y="59"/>
                  </a:lnTo>
                  <a:lnTo>
                    <a:pt x="10" y="59"/>
                  </a:lnTo>
                  <a:lnTo>
                    <a:pt x="9" y="61"/>
                  </a:lnTo>
                  <a:lnTo>
                    <a:pt x="6" y="62"/>
                  </a:lnTo>
                  <a:lnTo>
                    <a:pt x="5" y="63"/>
                  </a:lnTo>
                  <a:lnTo>
                    <a:pt x="5" y="63"/>
                  </a:lnTo>
                  <a:lnTo>
                    <a:pt x="4" y="63"/>
                  </a:lnTo>
                  <a:lnTo>
                    <a:pt x="4" y="6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1" y="63"/>
                  </a:lnTo>
                  <a:lnTo>
                    <a:pt x="1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3" y="53"/>
                  </a:lnTo>
                  <a:lnTo>
                    <a:pt x="4" y="49"/>
                  </a:lnTo>
                  <a:lnTo>
                    <a:pt x="6" y="45"/>
                  </a:lnTo>
                  <a:lnTo>
                    <a:pt x="6" y="40"/>
                  </a:lnTo>
                  <a:lnTo>
                    <a:pt x="9" y="32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13" y="14"/>
                  </a:lnTo>
                  <a:lnTo>
                    <a:pt x="14" y="10"/>
                  </a:lnTo>
                  <a:lnTo>
                    <a:pt x="17" y="6"/>
                  </a:lnTo>
                  <a:lnTo>
                    <a:pt x="20" y="4"/>
                  </a:lnTo>
                  <a:lnTo>
                    <a:pt x="25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0" y="4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51" y="15"/>
                  </a:lnTo>
                  <a:lnTo>
                    <a:pt x="52" y="20"/>
                  </a:lnTo>
                  <a:lnTo>
                    <a:pt x="54" y="24"/>
                  </a:lnTo>
                  <a:lnTo>
                    <a:pt x="54" y="29"/>
                  </a:lnTo>
                  <a:lnTo>
                    <a:pt x="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1" name="Freeform 109">
              <a:extLst>
                <a:ext uri="{FF2B5EF4-FFF2-40B4-BE49-F238E27FC236}">
                  <a16:creationId xmlns:a16="http://schemas.microsoft.com/office/drawing/2014/main" id="{BF7AB422-1E92-489C-A9D5-FCA92D5A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" y="614"/>
              <a:ext cx="43" cy="41"/>
            </a:xfrm>
            <a:custGeom>
              <a:avLst/>
              <a:gdLst>
                <a:gd name="T0" fmla="*/ 43 w 43"/>
                <a:gd name="T1" fmla="*/ 19 h 41"/>
                <a:gd name="T2" fmla="*/ 41 w 43"/>
                <a:gd name="T3" fmla="*/ 22 h 41"/>
                <a:gd name="T4" fmla="*/ 41 w 43"/>
                <a:gd name="T5" fmla="*/ 26 h 41"/>
                <a:gd name="T6" fmla="*/ 40 w 43"/>
                <a:gd name="T7" fmla="*/ 30 h 41"/>
                <a:gd name="T8" fmla="*/ 40 w 43"/>
                <a:gd name="T9" fmla="*/ 33 h 41"/>
                <a:gd name="T10" fmla="*/ 39 w 43"/>
                <a:gd name="T11" fmla="*/ 35 h 41"/>
                <a:gd name="T12" fmla="*/ 37 w 43"/>
                <a:gd name="T13" fmla="*/ 36 h 41"/>
                <a:gd name="T14" fmla="*/ 36 w 43"/>
                <a:gd name="T15" fmla="*/ 39 h 41"/>
                <a:gd name="T16" fmla="*/ 34 w 43"/>
                <a:gd name="T17" fmla="*/ 41 h 41"/>
                <a:gd name="T18" fmla="*/ 30 w 43"/>
                <a:gd name="T19" fmla="*/ 41 h 41"/>
                <a:gd name="T20" fmla="*/ 25 w 43"/>
                <a:gd name="T21" fmla="*/ 40 h 41"/>
                <a:gd name="T22" fmla="*/ 21 w 43"/>
                <a:gd name="T23" fmla="*/ 38 h 41"/>
                <a:gd name="T24" fmla="*/ 17 w 43"/>
                <a:gd name="T25" fmla="*/ 35 h 41"/>
                <a:gd name="T26" fmla="*/ 12 w 43"/>
                <a:gd name="T27" fmla="*/ 33 h 41"/>
                <a:gd name="T28" fmla="*/ 8 w 43"/>
                <a:gd name="T29" fmla="*/ 30 h 41"/>
                <a:gd name="T30" fmla="*/ 5 w 43"/>
                <a:gd name="T31" fmla="*/ 29 h 41"/>
                <a:gd name="T32" fmla="*/ 0 w 43"/>
                <a:gd name="T33" fmla="*/ 26 h 41"/>
                <a:gd name="T34" fmla="*/ 0 w 43"/>
                <a:gd name="T35" fmla="*/ 26 h 41"/>
                <a:gd name="T36" fmla="*/ 0 w 43"/>
                <a:gd name="T37" fmla="*/ 25 h 41"/>
                <a:gd name="T38" fmla="*/ 0 w 43"/>
                <a:gd name="T39" fmla="*/ 25 h 41"/>
                <a:gd name="T40" fmla="*/ 0 w 43"/>
                <a:gd name="T41" fmla="*/ 24 h 41"/>
                <a:gd name="T42" fmla="*/ 0 w 43"/>
                <a:gd name="T43" fmla="*/ 24 h 41"/>
                <a:gd name="T44" fmla="*/ 0 w 43"/>
                <a:gd name="T45" fmla="*/ 22 h 41"/>
                <a:gd name="T46" fmla="*/ 0 w 43"/>
                <a:gd name="T47" fmla="*/ 21 h 41"/>
                <a:gd name="T48" fmla="*/ 0 w 43"/>
                <a:gd name="T49" fmla="*/ 21 h 41"/>
                <a:gd name="T50" fmla="*/ 3 w 43"/>
                <a:gd name="T51" fmla="*/ 19 h 41"/>
                <a:gd name="T52" fmla="*/ 7 w 43"/>
                <a:gd name="T53" fmla="*/ 16 h 41"/>
                <a:gd name="T54" fmla="*/ 12 w 43"/>
                <a:gd name="T55" fmla="*/ 12 h 41"/>
                <a:gd name="T56" fmla="*/ 16 w 43"/>
                <a:gd name="T57" fmla="*/ 10 h 41"/>
                <a:gd name="T58" fmla="*/ 20 w 43"/>
                <a:gd name="T59" fmla="*/ 7 h 41"/>
                <a:gd name="T60" fmla="*/ 24 w 43"/>
                <a:gd name="T61" fmla="*/ 5 h 41"/>
                <a:gd name="T62" fmla="*/ 29 w 43"/>
                <a:gd name="T63" fmla="*/ 2 h 41"/>
                <a:gd name="T64" fmla="*/ 32 w 43"/>
                <a:gd name="T65" fmla="*/ 0 h 41"/>
                <a:gd name="T66" fmla="*/ 35 w 43"/>
                <a:gd name="T67" fmla="*/ 1 h 41"/>
                <a:gd name="T68" fmla="*/ 36 w 43"/>
                <a:gd name="T69" fmla="*/ 4 h 41"/>
                <a:gd name="T70" fmla="*/ 37 w 43"/>
                <a:gd name="T71" fmla="*/ 6 h 41"/>
                <a:gd name="T72" fmla="*/ 39 w 43"/>
                <a:gd name="T73" fmla="*/ 9 h 41"/>
                <a:gd name="T74" fmla="*/ 40 w 43"/>
                <a:gd name="T75" fmla="*/ 11 h 41"/>
                <a:gd name="T76" fmla="*/ 41 w 43"/>
                <a:gd name="T77" fmla="*/ 14 h 41"/>
                <a:gd name="T78" fmla="*/ 41 w 43"/>
                <a:gd name="T79" fmla="*/ 16 h 41"/>
                <a:gd name="T80" fmla="*/ 43 w 43"/>
                <a:gd name="T81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41">
                  <a:moveTo>
                    <a:pt x="43" y="19"/>
                  </a:moveTo>
                  <a:lnTo>
                    <a:pt x="41" y="22"/>
                  </a:lnTo>
                  <a:lnTo>
                    <a:pt x="41" y="26"/>
                  </a:lnTo>
                  <a:lnTo>
                    <a:pt x="40" y="30"/>
                  </a:lnTo>
                  <a:lnTo>
                    <a:pt x="40" y="33"/>
                  </a:lnTo>
                  <a:lnTo>
                    <a:pt x="39" y="35"/>
                  </a:lnTo>
                  <a:lnTo>
                    <a:pt x="37" y="36"/>
                  </a:lnTo>
                  <a:lnTo>
                    <a:pt x="36" y="39"/>
                  </a:lnTo>
                  <a:lnTo>
                    <a:pt x="34" y="41"/>
                  </a:lnTo>
                  <a:lnTo>
                    <a:pt x="30" y="41"/>
                  </a:lnTo>
                  <a:lnTo>
                    <a:pt x="25" y="40"/>
                  </a:lnTo>
                  <a:lnTo>
                    <a:pt x="21" y="38"/>
                  </a:lnTo>
                  <a:lnTo>
                    <a:pt x="17" y="35"/>
                  </a:lnTo>
                  <a:lnTo>
                    <a:pt x="12" y="33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3" y="19"/>
                  </a:lnTo>
                  <a:lnTo>
                    <a:pt x="7" y="16"/>
                  </a:lnTo>
                  <a:lnTo>
                    <a:pt x="12" y="12"/>
                  </a:lnTo>
                  <a:lnTo>
                    <a:pt x="16" y="10"/>
                  </a:lnTo>
                  <a:lnTo>
                    <a:pt x="20" y="7"/>
                  </a:lnTo>
                  <a:lnTo>
                    <a:pt x="24" y="5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6" y="4"/>
                  </a:lnTo>
                  <a:lnTo>
                    <a:pt x="37" y="6"/>
                  </a:lnTo>
                  <a:lnTo>
                    <a:pt x="39" y="9"/>
                  </a:lnTo>
                  <a:lnTo>
                    <a:pt x="40" y="11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2" name="Freeform 110">
              <a:extLst>
                <a:ext uri="{FF2B5EF4-FFF2-40B4-BE49-F238E27FC236}">
                  <a16:creationId xmlns:a16="http://schemas.microsoft.com/office/drawing/2014/main" id="{148C5367-94FD-467D-9C8C-79381AF42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3" y="407"/>
              <a:ext cx="29" cy="40"/>
            </a:xfrm>
            <a:custGeom>
              <a:avLst/>
              <a:gdLst>
                <a:gd name="T0" fmla="*/ 29 w 29"/>
                <a:gd name="T1" fmla="*/ 33 h 40"/>
                <a:gd name="T2" fmla="*/ 27 w 29"/>
                <a:gd name="T3" fmla="*/ 34 h 40"/>
                <a:gd name="T4" fmla="*/ 25 w 29"/>
                <a:gd name="T5" fmla="*/ 37 h 40"/>
                <a:gd name="T6" fmla="*/ 25 w 29"/>
                <a:gd name="T7" fmla="*/ 38 h 40"/>
                <a:gd name="T8" fmla="*/ 24 w 29"/>
                <a:gd name="T9" fmla="*/ 39 h 40"/>
                <a:gd name="T10" fmla="*/ 23 w 29"/>
                <a:gd name="T11" fmla="*/ 39 h 40"/>
                <a:gd name="T12" fmla="*/ 22 w 29"/>
                <a:gd name="T13" fmla="*/ 40 h 40"/>
                <a:gd name="T14" fmla="*/ 20 w 29"/>
                <a:gd name="T15" fmla="*/ 40 h 40"/>
                <a:gd name="T16" fmla="*/ 19 w 29"/>
                <a:gd name="T17" fmla="*/ 40 h 40"/>
                <a:gd name="T18" fmla="*/ 18 w 29"/>
                <a:gd name="T19" fmla="*/ 39 h 40"/>
                <a:gd name="T20" fmla="*/ 15 w 29"/>
                <a:gd name="T21" fmla="*/ 38 h 40"/>
                <a:gd name="T22" fmla="*/ 14 w 29"/>
                <a:gd name="T23" fmla="*/ 37 h 40"/>
                <a:gd name="T24" fmla="*/ 13 w 29"/>
                <a:gd name="T25" fmla="*/ 37 h 40"/>
                <a:gd name="T26" fmla="*/ 12 w 29"/>
                <a:gd name="T27" fmla="*/ 35 h 40"/>
                <a:gd name="T28" fmla="*/ 9 w 29"/>
                <a:gd name="T29" fmla="*/ 35 h 40"/>
                <a:gd name="T30" fmla="*/ 8 w 29"/>
                <a:gd name="T31" fmla="*/ 35 h 40"/>
                <a:gd name="T32" fmla="*/ 5 w 29"/>
                <a:gd name="T33" fmla="*/ 34 h 40"/>
                <a:gd name="T34" fmla="*/ 3 w 29"/>
                <a:gd name="T35" fmla="*/ 29 h 40"/>
                <a:gd name="T36" fmla="*/ 2 w 29"/>
                <a:gd name="T37" fmla="*/ 24 h 40"/>
                <a:gd name="T38" fmla="*/ 0 w 29"/>
                <a:gd name="T39" fmla="*/ 19 h 40"/>
                <a:gd name="T40" fmla="*/ 2 w 29"/>
                <a:gd name="T41" fmla="*/ 14 h 40"/>
                <a:gd name="T42" fmla="*/ 3 w 29"/>
                <a:gd name="T43" fmla="*/ 9 h 40"/>
                <a:gd name="T44" fmla="*/ 7 w 29"/>
                <a:gd name="T45" fmla="*/ 5 h 40"/>
                <a:gd name="T46" fmla="*/ 12 w 29"/>
                <a:gd name="T47" fmla="*/ 3 h 40"/>
                <a:gd name="T48" fmla="*/ 18 w 29"/>
                <a:gd name="T49" fmla="*/ 0 h 40"/>
                <a:gd name="T50" fmla="*/ 19 w 29"/>
                <a:gd name="T51" fmla="*/ 3 h 40"/>
                <a:gd name="T52" fmla="*/ 22 w 29"/>
                <a:gd name="T53" fmla="*/ 6 h 40"/>
                <a:gd name="T54" fmla="*/ 23 w 29"/>
                <a:gd name="T55" fmla="*/ 11 h 40"/>
                <a:gd name="T56" fmla="*/ 24 w 29"/>
                <a:gd name="T57" fmla="*/ 16 h 40"/>
                <a:gd name="T58" fmla="*/ 27 w 29"/>
                <a:gd name="T59" fmla="*/ 23 h 40"/>
                <a:gd name="T60" fmla="*/ 28 w 29"/>
                <a:gd name="T61" fmla="*/ 27 h 40"/>
                <a:gd name="T62" fmla="*/ 28 w 29"/>
                <a:gd name="T63" fmla="*/ 30 h 40"/>
                <a:gd name="T64" fmla="*/ 29 w 29"/>
                <a:gd name="T6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" h="40">
                  <a:moveTo>
                    <a:pt x="29" y="33"/>
                  </a:moveTo>
                  <a:lnTo>
                    <a:pt x="27" y="34"/>
                  </a:lnTo>
                  <a:lnTo>
                    <a:pt x="25" y="37"/>
                  </a:lnTo>
                  <a:lnTo>
                    <a:pt x="25" y="38"/>
                  </a:lnTo>
                  <a:lnTo>
                    <a:pt x="24" y="39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0" y="40"/>
                  </a:lnTo>
                  <a:lnTo>
                    <a:pt x="19" y="40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4" y="37"/>
                  </a:lnTo>
                  <a:lnTo>
                    <a:pt x="13" y="37"/>
                  </a:lnTo>
                  <a:lnTo>
                    <a:pt x="12" y="35"/>
                  </a:lnTo>
                  <a:lnTo>
                    <a:pt x="9" y="35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3" y="29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19" y="3"/>
                  </a:lnTo>
                  <a:lnTo>
                    <a:pt x="22" y="6"/>
                  </a:lnTo>
                  <a:lnTo>
                    <a:pt x="23" y="11"/>
                  </a:lnTo>
                  <a:lnTo>
                    <a:pt x="24" y="16"/>
                  </a:lnTo>
                  <a:lnTo>
                    <a:pt x="27" y="23"/>
                  </a:lnTo>
                  <a:lnTo>
                    <a:pt x="28" y="27"/>
                  </a:lnTo>
                  <a:lnTo>
                    <a:pt x="28" y="30"/>
                  </a:lnTo>
                  <a:lnTo>
                    <a:pt x="29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3" name="Freeform 111">
              <a:extLst>
                <a:ext uri="{FF2B5EF4-FFF2-40B4-BE49-F238E27FC236}">
                  <a16:creationId xmlns:a16="http://schemas.microsoft.com/office/drawing/2014/main" id="{BE10E4D1-8DD3-4E75-9382-4470A25EC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0" y="689"/>
              <a:ext cx="90" cy="167"/>
            </a:xfrm>
            <a:custGeom>
              <a:avLst/>
              <a:gdLst>
                <a:gd name="T0" fmla="*/ 90 w 90"/>
                <a:gd name="T1" fmla="*/ 85 h 167"/>
                <a:gd name="T2" fmla="*/ 86 w 90"/>
                <a:gd name="T3" fmla="*/ 96 h 167"/>
                <a:gd name="T4" fmla="*/ 83 w 90"/>
                <a:gd name="T5" fmla="*/ 106 h 167"/>
                <a:gd name="T6" fmla="*/ 81 w 90"/>
                <a:gd name="T7" fmla="*/ 116 h 167"/>
                <a:gd name="T8" fmla="*/ 80 w 90"/>
                <a:gd name="T9" fmla="*/ 126 h 167"/>
                <a:gd name="T10" fmla="*/ 77 w 90"/>
                <a:gd name="T11" fmla="*/ 135 h 167"/>
                <a:gd name="T12" fmla="*/ 76 w 90"/>
                <a:gd name="T13" fmla="*/ 145 h 167"/>
                <a:gd name="T14" fmla="*/ 76 w 90"/>
                <a:gd name="T15" fmla="*/ 155 h 167"/>
                <a:gd name="T16" fmla="*/ 76 w 90"/>
                <a:gd name="T17" fmla="*/ 165 h 167"/>
                <a:gd name="T18" fmla="*/ 75 w 90"/>
                <a:gd name="T19" fmla="*/ 165 h 167"/>
                <a:gd name="T20" fmla="*/ 75 w 90"/>
                <a:gd name="T21" fmla="*/ 165 h 167"/>
                <a:gd name="T22" fmla="*/ 73 w 90"/>
                <a:gd name="T23" fmla="*/ 165 h 167"/>
                <a:gd name="T24" fmla="*/ 73 w 90"/>
                <a:gd name="T25" fmla="*/ 165 h 167"/>
                <a:gd name="T26" fmla="*/ 72 w 90"/>
                <a:gd name="T27" fmla="*/ 165 h 167"/>
                <a:gd name="T28" fmla="*/ 72 w 90"/>
                <a:gd name="T29" fmla="*/ 167 h 167"/>
                <a:gd name="T30" fmla="*/ 72 w 90"/>
                <a:gd name="T31" fmla="*/ 167 h 167"/>
                <a:gd name="T32" fmla="*/ 71 w 90"/>
                <a:gd name="T33" fmla="*/ 167 h 167"/>
                <a:gd name="T34" fmla="*/ 58 w 90"/>
                <a:gd name="T35" fmla="*/ 149 h 167"/>
                <a:gd name="T36" fmla="*/ 43 w 90"/>
                <a:gd name="T37" fmla="*/ 131 h 167"/>
                <a:gd name="T38" fmla="*/ 27 w 90"/>
                <a:gd name="T39" fmla="*/ 114 h 167"/>
                <a:gd name="T40" fmla="*/ 14 w 90"/>
                <a:gd name="T41" fmla="*/ 96 h 167"/>
                <a:gd name="T42" fmla="*/ 8 w 90"/>
                <a:gd name="T43" fmla="*/ 87 h 167"/>
                <a:gd name="T44" fmla="*/ 4 w 90"/>
                <a:gd name="T45" fmla="*/ 77 h 167"/>
                <a:gd name="T46" fmla="*/ 2 w 90"/>
                <a:gd name="T47" fmla="*/ 67 h 167"/>
                <a:gd name="T48" fmla="*/ 0 w 90"/>
                <a:gd name="T49" fmla="*/ 57 h 167"/>
                <a:gd name="T50" fmla="*/ 0 w 90"/>
                <a:gd name="T51" fmla="*/ 46 h 167"/>
                <a:gd name="T52" fmla="*/ 4 w 90"/>
                <a:gd name="T53" fmla="*/ 34 h 167"/>
                <a:gd name="T54" fmla="*/ 9 w 90"/>
                <a:gd name="T55" fmla="*/ 23 h 167"/>
                <a:gd name="T56" fmla="*/ 17 w 90"/>
                <a:gd name="T57" fmla="*/ 10 h 167"/>
                <a:gd name="T58" fmla="*/ 20 w 90"/>
                <a:gd name="T59" fmla="*/ 10 h 167"/>
                <a:gd name="T60" fmla="*/ 24 w 90"/>
                <a:gd name="T61" fmla="*/ 10 h 167"/>
                <a:gd name="T62" fmla="*/ 27 w 90"/>
                <a:gd name="T63" fmla="*/ 10 h 167"/>
                <a:gd name="T64" fmla="*/ 29 w 90"/>
                <a:gd name="T65" fmla="*/ 10 h 167"/>
                <a:gd name="T66" fmla="*/ 32 w 90"/>
                <a:gd name="T67" fmla="*/ 9 h 167"/>
                <a:gd name="T68" fmla="*/ 34 w 90"/>
                <a:gd name="T69" fmla="*/ 7 h 167"/>
                <a:gd name="T70" fmla="*/ 37 w 90"/>
                <a:gd name="T71" fmla="*/ 4 h 167"/>
                <a:gd name="T72" fmla="*/ 41 w 90"/>
                <a:gd name="T73" fmla="*/ 0 h 167"/>
                <a:gd name="T74" fmla="*/ 46 w 90"/>
                <a:gd name="T75" fmla="*/ 0 h 167"/>
                <a:gd name="T76" fmla="*/ 52 w 90"/>
                <a:gd name="T77" fmla="*/ 3 h 167"/>
                <a:gd name="T78" fmla="*/ 57 w 90"/>
                <a:gd name="T79" fmla="*/ 7 h 167"/>
                <a:gd name="T80" fmla="*/ 61 w 90"/>
                <a:gd name="T81" fmla="*/ 10 h 167"/>
                <a:gd name="T82" fmla="*/ 70 w 90"/>
                <a:gd name="T83" fmla="*/ 22 h 167"/>
                <a:gd name="T84" fmla="*/ 76 w 90"/>
                <a:gd name="T85" fmla="*/ 34 h 167"/>
                <a:gd name="T86" fmla="*/ 81 w 90"/>
                <a:gd name="T87" fmla="*/ 48 h 167"/>
                <a:gd name="T88" fmla="*/ 85 w 90"/>
                <a:gd name="T89" fmla="*/ 62 h 167"/>
                <a:gd name="T90" fmla="*/ 87 w 90"/>
                <a:gd name="T91" fmla="*/ 75 h 167"/>
                <a:gd name="T92" fmla="*/ 90 w 90"/>
                <a:gd name="T93" fmla="*/ 8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167">
                  <a:moveTo>
                    <a:pt x="90" y="85"/>
                  </a:moveTo>
                  <a:lnTo>
                    <a:pt x="86" y="96"/>
                  </a:lnTo>
                  <a:lnTo>
                    <a:pt x="83" y="106"/>
                  </a:lnTo>
                  <a:lnTo>
                    <a:pt x="81" y="116"/>
                  </a:lnTo>
                  <a:lnTo>
                    <a:pt x="80" y="126"/>
                  </a:lnTo>
                  <a:lnTo>
                    <a:pt x="77" y="135"/>
                  </a:lnTo>
                  <a:lnTo>
                    <a:pt x="76" y="145"/>
                  </a:lnTo>
                  <a:lnTo>
                    <a:pt x="76" y="155"/>
                  </a:lnTo>
                  <a:lnTo>
                    <a:pt x="76" y="165"/>
                  </a:lnTo>
                  <a:lnTo>
                    <a:pt x="75" y="165"/>
                  </a:lnTo>
                  <a:lnTo>
                    <a:pt x="75" y="165"/>
                  </a:lnTo>
                  <a:lnTo>
                    <a:pt x="73" y="165"/>
                  </a:lnTo>
                  <a:lnTo>
                    <a:pt x="73" y="165"/>
                  </a:lnTo>
                  <a:lnTo>
                    <a:pt x="72" y="165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71" y="167"/>
                  </a:lnTo>
                  <a:lnTo>
                    <a:pt x="58" y="149"/>
                  </a:lnTo>
                  <a:lnTo>
                    <a:pt x="43" y="131"/>
                  </a:lnTo>
                  <a:lnTo>
                    <a:pt x="27" y="114"/>
                  </a:lnTo>
                  <a:lnTo>
                    <a:pt x="14" y="96"/>
                  </a:lnTo>
                  <a:lnTo>
                    <a:pt x="8" y="87"/>
                  </a:lnTo>
                  <a:lnTo>
                    <a:pt x="4" y="77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4" y="34"/>
                  </a:lnTo>
                  <a:lnTo>
                    <a:pt x="9" y="23"/>
                  </a:lnTo>
                  <a:lnTo>
                    <a:pt x="17" y="10"/>
                  </a:lnTo>
                  <a:lnTo>
                    <a:pt x="20" y="10"/>
                  </a:lnTo>
                  <a:lnTo>
                    <a:pt x="24" y="10"/>
                  </a:lnTo>
                  <a:lnTo>
                    <a:pt x="27" y="10"/>
                  </a:lnTo>
                  <a:lnTo>
                    <a:pt x="29" y="10"/>
                  </a:lnTo>
                  <a:lnTo>
                    <a:pt x="32" y="9"/>
                  </a:lnTo>
                  <a:lnTo>
                    <a:pt x="34" y="7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1" y="10"/>
                  </a:lnTo>
                  <a:lnTo>
                    <a:pt x="70" y="22"/>
                  </a:lnTo>
                  <a:lnTo>
                    <a:pt x="76" y="34"/>
                  </a:lnTo>
                  <a:lnTo>
                    <a:pt x="81" y="48"/>
                  </a:lnTo>
                  <a:lnTo>
                    <a:pt x="85" y="62"/>
                  </a:lnTo>
                  <a:lnTo>
                    <a:pt x="87" y="75"/>
                  </a:lnTo>
                  <a:lnTo>
                    <a:pt x="90" y="8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4" name="Freeform 112">
              <a:extLst>
                <a:ext uri="{FF2B5EF4-FFF2-40B4-BE49-F238E27FC236}">
                  <a16:creationId xmlns:a16="http://schemas.microsoft.com/office/drawing/2014/main" id="{4DA72C61-F4A6-4DBB-884B-4EB4E884E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" y="515"/>
              <a:ext cx="22" cy="24"/>
            </a:xfrm>
            <a:custGeom>
              <a:avLst/>
              <a:gdLst>
                <a:gd name="T0" fmla="*/ 22 w 22"/>
                <a:gd name="T1" fmla="*/ 14 h 24"/>
                <a:gd name="T2" fmla="*/ 18 w 22"/>
                <a:gd name="T3" fmla="*/ 16 h 24"/>
                <a:gd name="T4" fmla="*/ 16 w 22"/>
                <a:gd name="T5" fmla="*/ 17 h 24"/>
                <a:gd name="T6" fmla="*/ 13 w 22"/>
                <a:gd name="T7" fmla="*/ 18 h 24"/>
                <a:gd name="T8" fmla="*/ 11 w 22"/>
                <a:gd name="T9" fmla="*/ 19 h 24"/>
                <a:gd name="T10" fmla="*/ 8 w 22"/>
                <a:gd name="T11" fmla="*/ 21 h 24"/>
                <a:gd name="T12" fmla="*/ 5 w 22"/>
                <a:gd name="T13" fmla="*/ 22 h 24"/>
                <a:gd name="T14" fmla="*/ 2 w 22"/>
                <a:gd name="T15" fmla="*/ 23 h 24"/>
                <a:gd name="T16" fmla="*/ 0 w 22"/>
                <a:gd name="T17" fmla="*/ 24 h 24"/>
                <a:gd name="T18" fmla="*/ 0 w 22"/>
                <a:gd name="T19" fmla="*/ 22 h 24"/>
                <a:gd name="T20" fmla="*/ 1 w 22"/>
                <a:gd name="T21" fmla="*/ 18 h 24"/>
                <a:gd name="T22" fmla="*/ 2 w 22"/>
                <a:gd name="T23" fmla="*/ 14 h 24"/>
                <a:gd name="T24" fmla="*/ 3 w 22"/>
                <a:gd name="T25" fmla="*/ 11 h 24"/>
                <a:gd name="T26" fmla="*/ 6 w 22"/>
                <a:gd name="T27" fmla="*/ 7 h 24"/>
                <a:gd name="T28" fmla="*/ 8 w 22"/>
                <a:gd name="T29" fmla="*/ 4 h 24"/>
                <a:gd name="T30" fmla="*/ 12 w 22"/>
                <a:gd name="T31" fmla="*/ 2 h 24"/>
                <a:gd name="T32" fmla="*/ 16 w 22"/>
                <a:gd name="T33" fmla="*/ 0 h 24"/>
                <a:gd name="T34" fmla="*/ 18 w 22"/>
                <a:gd name="T35" fmla="*/ 4 h 24"/>
                <a:gd name="T36" fmla="*/ 20 w 22"/>
                <a:gd name="T37" fmla="*/ 7 h 24"/>
                <a:gd name="T38" fmla="*/ 20 w 22"/>
                <a:gd name="T39" fmla="*/ 8 h 24"/>
                <a:gd name="T40" fmla="*/ 21 w 22"/>
                <a:gd name="T41" fmla="*/ 9 h 24"/>
                <a:gd name="T42" fmla="*/ 21 w 22"/>
                <a:gd name="T43" fmla="*/ 11 h 24"/>
                <a:gd name="T44" fmla="*/ 21 w 22"/>
                <a:gd name="T45" fmla="*/ 12 h 24"/>
                <a:gd name="T46" fmla="*/ 21 w 22"/>
                <a:gd name="T47" fmla="*/ 13 h 24"/>
                <a:gd name="T48" fmla="*/ 22 w 22"/>
                <a:gd name="T4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4">
                  <a:moveTo>
                    <a:pt x="22" y="14"/>
                  </a:moveTo>
                  <a:lnTo>
                    <a:pt x="18" y="16"/>
                  </a:lnTo>
                  <a:lnTo>
                    <a:pt x="16" y="17"/>
                  </a:lnTo>
                  <a:lnTo>
                    <a:pt x="13" y="18"/>
                  </a:lnTo>
                  <a:lnTo>
                    <a:pt x="11" y="19"/>
                  </a:lnTo>
                  <a:lnTo>
                    <a:pt x="8" y="21"/>
                  </a:lnTo>
                  <a:lnTo>
                    <a:pt x="5" y="22"/>
                  </a:lnTo>
                  <a:lnTo>
                    <a:pt x="2" y="23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7"/>
                  </a:lnTo>
                  <a:lnTo>
                    <a:pt x="8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1" y="12"/>
                  </a:lnTo>
                  <a:lnTo>
                    <a:pt x="21" y="13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5" name="Freeform 113">
              <a:extLst>
                <a:ext uri="{FF2B5EF4-FFF2-40B4-BE49-F238E27FC236}">
                  <a16:creationId xmlns:a16="http://schemas.microsoft.com/office/drawing/2014/main" id="{CC579F01-7E90-4255-9CB9-498F3901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969"/>
              <a:ext cx="32" cy="100"/>
            </a:xfrm>
            <a:custGeom>
              <a:avLst/>
              <a:gdLst>
                <a:gd name="T0" fmla="*/ 32 w 32"/>
                <a:gd name="T1" fmla="*/ 93 h 100"/>
                <a:gd name="T2" fmla="*/ 28 w 32"/>
                <a:gd name="T3" fmla="*/ 97 h 100"/>
                <a:gd name="T4" fmla="*/ 24 w 32"/>
                <a:gd name="T5" fmla="*/ 98 h 100"/>
                <a:gd name="T6" fmla="*/ 20 w 32"/>
                <a:gd name="T7" fmla="*/ 100 h 100"/>
                <a:gd name="T8" fmla="*/ 15 w 32"/>
                <a:gd name="T9" fmla="*/ 100 h 100"/>
                <a:gd name="T10" fmla="*/ 10 w 32"/>
                <a:gd name="T11" fmla="*/ 100 h 100"/>
                <a:gd name="T12" fmla="*/ 6 w 32"/>
                <a:gd name="T13" fmla="*/ 98 h 100"/>
                <a:gd name="T14" fmla="*/ 3 w 32"/>
                <a:gd name="T15" fmla="*/ 97 h 100"/>
                <a:gd name="T16" fmla="*/ 0 w 32"/>
                <a:gd name="T17" fmla="*/ 97 h 100"/>
                <a:gd name="T18" fmla="*/ 0 w 32"/>
                <a:gd name="T19" fmla="*/ 86 h 100"/>
                <a:gd name="T20" fmla="*/ 1 w 32"/>
                <a:gd name="T21" fmla="*/ 74 h 100"/>
                <a:gd name="T22" fmla="*/ 1 w 32"/>
                <a:gd name="T23" fmla="*/ 62 h 100"/>
                <a:gd name="T24" fmla="*/ 3 w 32"/>
                <a:gd name="T25" fmla="*/ 50 h 100"/>
                <a:gd name="T26" fmla="*/ 4 w 32"/>
                <a:gd name="T27" fmla="*/ 38 h 100"/>
                <a:gd name="T28" fmla="*/ 4 w 32"/>
                <a:gd name="T29" fmla="*/ 25 h 100"/>
                <a:gd name="T30" fmla="*/ 4 w 32"/>
                <a:gd name="T31" fmla="*/ 13 h 100"/>
                <a:gd name="T32" fmla="*/ 4 w 32"/>
                <a:gd name="T33" fmla="*/ 0 h 100"/>
                <a:gd name="T34" fmla="*/ 5 w 32"/>
                <a:gd name="T35" fmla="*/ 0 h 100"/>
                <a:gd name="T36" fmla="*/ 6 w 32"/>
                <a:gd name="T37" fmla="*/ 0 h 100"/>
                <a:gd name="T38" fmla="*/ 6 w 32"/>
                <a:gd name="T39" fmla="*/ 0 h 100"/>
                <a:gd name="T40" fmla="*/ 8 w 32"/>
                <a:gd name="T41" fmla="*/ 1 h 100"/>
                <a:gd name="T42" fmla="*/ 9 w 32"/>
                <a:gd name="T43" fmla="*/ 1 h 100"/>
                <a:gd name="T44" fmla="*/ 9 w 32"/>
                <a:gd name="T45" fmla="*/ 1 h 100"/>
                <a:gd name="T46" fmla="*/ 10 w 32"/>
                <a:gd name="T47" fmla="*/ 1 h 100"/>
                <a:gd name="T48" fmla="*/ 11 w 32"/>
                <a:gd name="T49" fmla="*/ 1 h 100"/>
                <a:gd name="T50" fmla="*/ 11 w 32"/>
                <a:gd name="T51" fmla="*/ 3 h 100"/>
                <a:gd name="T52" fmla="*/ 11 w 32"/>
                <a:gd name="T53" fmla="*/ 3 h 100"/>
                <a:gd name="T54" fmla="*/ 11 w 32"/>
                <a:gd name="T55" fmla="*/ 4 h 100"/>
                <a:gd name="T56" fmla="*/ 11 w 32"/>
                <a:gd name="T57" fmla="*/ 5 h 100"/>
                <a:gd name="T58" fmla="*/ 11 w 32"/>
                <a:gd name="T59" fmla="*/ 5 h 100"/>
                <a:gd name="T60" fmla="*/ 13 w 32"/>
                <a:gd name="T61" fmla="*/ 6 h 100"/>
                <a:gd name="T62" fmla="*/ 13 w 32"/>
                <a:gd name="T63" fmla="*/ 8 h 100"/>
                <a:gd name="T64" fmla="*/ 13 w 32"/>
                <a:gd name="T65" fmla="*/ 9 h 100"/>
                <a:gd name="T66" fmla="*/ 14 w 32"/>
                <a:gd name="T67" fmla="*/ 8 h 100"/>
                <a:gd name="T68" fmla="*/ 17 w 32"/>
                <a:gd name="T69" fmla="*/ 6 h 100"/>
                <a:gd name="T70" fmla="*/ 18 w 32"/>
                <a:gd name="T71" fmla="*/ 6 h 100"/>
                <a:gd name="T72" fmla="*/ 20 w 32"/>
                <a:gd name="T73" fmla="*/ 4 h 100"/>
                <a:gd name="T74" fmla="*/ 23 w 32"/>
                <a:gd name="T75" fmla="*/ 4 h 100"/>
                <a:gd name="T76" fmla="*/ 24 w 32"/>
                <a:gd name="T77" fmla="*/ 3 h 100"/>
                <a:gd name="T78" fmla="*/ 27 w 32"/>
                <a:gd name="T79" fmla="*/ 3 h 100"/>
                <a:gd name="T80" fmla="*/ 29 w 32"/>
                <a:gd name="T81" fmla="*/ 4 h 100"/>
                <a:gd name="T82" fmla="*/ 29 w 32"/>
                <a:gd name="T83" fmla="*/ 15 h 100"/>
                <a:gd name="T84" fmla="*/ 30 w 32"/>
                <a:gd name="T85" fmla="*/ 27 h 100"/>
                <a:gd name="T86" fmla="*/ 30 w 32"/>
                <a:gd name="T87" fmla="*/ 38 h 100"/>
                <a:gd name="T88" fmla="*/ 30 w 32"/>
                <a:gd name="T89" fmla="*/ 49 h 100"/>
                <a:gd name="T90" fmla="*/ 30 w 32"/>
                <a:gd name="T91" fmla="*/ 61 h 100"/>
                <a:gd name="T92" fmla="*/ 30 w 32"/>
                <a:gd name="T93" fmla="*/ 72 h 100"/>
                <a:gd name="T94" fmla="*/ 32 w 32"/>
                <a:gd name="T95" fmla="*/ 83 h 100"/>
                <a:gd name="T96" fmla="*/ 32 w 32"/>
                <a:gd name="T97" fmla="*/ 9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100">
                  <a:moveTo>
                    <a:pt x="32" y="93"/>
                  </a:moveTo>
                  <a:lnTo>
                    <a:pt x="28" y="97"/>
                  </a:lnTo>
                  <a:lnTo>
                    <a:pt x="24" y="98"/>
                  </a:lnTo>
                  <a:lnTo>
                    <a:pt x="20" y="100"/>
                  </a:lnTo>
                  <a:lnTo>
                    <a:pt x="15" y="100"/>
                  </a:lnTo>
                  <a:lnTo>
                    <a:pt x="10" y="100"/>
                  </a:lnTo>
                  <a:lnTo>
                    <a:pt x="6" y="98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86"/>
                  </a:lnTo>
                  <a:lnTo>
                    <a:pt x="1" y="74"/>
                  </a:lnTo>
                  <a:lnTo>
                    <a:pt x="1" y="62"/>
                  </a:lnTo>
                  <a:lnTo>
                    <a:pt x="3" y="50"/>
                  </a:lnTo>
                  <a:lnTo>
                    <a:pt x="4" y="38"/>
                  </a:lnTo>
                  <a:lnTo>
                    <a:pt x="4" y="25"/>
                  </a:lnTo>
                  <a:lnTo>
                    <a:pt x="4" y="13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3" y="4"/>
                  </a:lnTo>
                  <a:lnTo>
                    <a:pt x="24" y="3"/>
                  </a:lnTo>
                  <a:lnTo>
                    <a:pt x="27" y="3"/>
                  </a:lnTo>
                  <a:lnTo>
                    <a:pt x="29" y="4"/>
                  </a:lnTo>
                  <a:lnTo>
                    <a:pt x="29" y="15"/>
                  </a:lnTo>
                  <a:lnTo>
                    <a:pt x="30" y="27"/>
                  </a:lnTo>
                  <a:lnTo>
                    <a:pt x="30" y="38"/>
                  </a:lnTo>
                  <a:lnTo>
                    <a:pt x="30" y="49"/>
                  </a:lnTo>
                  <a:lnTo>
                    <a:pt x="30" y="61"/>
                  </a:lnTo>
                  <a:lnTo>
                    <a:pt x="30" y="72"/>
                  </a:lnTo>
                  <a:lnTo>
                    <a:pt x="32" y="83"/>
                  </a:lnTo>
                  <a:lnTo>
                    <a:pt x="32" y="93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6" name="Freeform 114">
              <a:extLst>
                <a:ext uri="{FF2B5EF4-FFF2-40B4-BE49-F238E27FC236}">
                  <a16:creationId xmlns:a16="http://schemas.microsoft.com/office/drawing/2014/main" id="{37F88119-C863-473F-B029-5D0DAEFF6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265"/>
              <a:ext cx="39" cy="24"/>
            </a:xfrm>
            <a:custGeom>
              <a:avLst/>
              <a:gdLst>
                <a:gd name="T0" fmla="*/ 39 w 39"/>
                <a:gd name="T1" fmla="*/ 19 h 24"/>
                <a:gd name="T2" fmla="*/ 38 w 39"/>
                <a:gd name="T3" fmla="*/ 19 h 24"/>
                <a:gd name="T4" fmla="*/ 38 w 39"/>
                <a:gd name="T5" fmla="*/ 20 h 24"/>
                <a:gd name="T6" fmla="*/ 38 w 39"/>
                <a:gd name="T7" fmla="*/ 20 h 24"/>
                <a:gd name="T8" fmla="*/ 38 w 39"/>
                <a:gd name="T9" fmla="*/ 21 h 24"/>
                <a:gd name="T10" fmla="*/ 38 w 39"/>
                <a:gd name="T11" fmla="*/ 22 h 24"/>
                <a:gd name="T12" fmla="*/ 37 w 39"/>
                <a:gd name="T13" fmla="*/ 22 h 24"/>
                <a:gd name="T14" fmla="*/ 37 w 39"/>
                <a:gd name="T15" fmla="*/ 24 h 24"/>
                <a:gd name="T16" fmla="*/ 37 w 39"/>
                <a:gd name="T17" fmla="*/ 24 h 24"/>
                <a:gd name="T18" fmla="*/ 35 w 39"/>
                <a:gd name="T19" fmla="*/ 24 h 24"/>
                <a:gd name="T20" fmla="*/ 33 w 39"/>
                <a:gd name="T21" fmla="*/ 24 h 24"/>
                <a:gd name="T22" fmla="*/ 31 w 39"/>
                <a:gd name="T23" fmla="*/ 24 h 24"/>
                <a:gd name="T24" fmla="*/ 28 w 39"/>
                <a:gd name="T25" fmla="*/ 24 h 24"/>
                <a:gd name="T26" fmla="*/ 24 w 39"/>
                <a:gd name="T27" fmla="*/ 24 h 24"/>
                <a:gd name="T28" fmla="*/ 18 w 39"/>
                <a:gd name="T29" fmla="*/ 22 h 24"/>
                <a:gd name="T30" fmla="*/ 10 w 39"/>
                <a:gd name="T31" fmla="*/ 22 h 24"/>
                <a:gd name="T32" fmla="*/ 0 w 39"/>
                <a:gd name="T33" fmla="*/ 22 h 24"/>
                <a:gd name="T34" fmla="*/ 0 w 39"/>
                <a:gd name="T35" fmla="*/ 22 h 24"/>
                <a:gd name="T36" fmla="*/ 0 w 39"/>
                <a:gd name="T37" fmla="*/ 21 h 24"/>
                <a:gd name="T38" fmla="*/ 0 w 39"/>
                <a:gd name="T39" fmla="*/ 21 h 24"/>
                <a:gd name="T40" fmla="*/ 0 w 39"/>
                <a:gd name="T41" fmla="*/ 20 h 24"/>
                <a:gd name="T42" fmla="*/ 0 w 39"/>
                <a:gd name="T43" fmla="*/ 19 h 24"/>
                <a:gd name="T44" fmla="*/ 0 w 39"/>
                <a:gd name="T45" fmla="*/ 19 h 24"/>
                <a:gd name="T46" fmla="*/ 0 w 39"/>
                <a:gd name="T47" fmla="*/ 17 h 24"/>
                <a:gd name="T48" fmla="*/ 0 w 39"/>
                <a:gd name="T49" fmla="*/ 17 h 24"/>
                <a:gd name="T50" fmla="*/ 3 w 39"/>
                <a:gd name="T51" fmla="*/ 15 h 24"/>
                <a:gd name="T52" fmla="*/ 6 w 39"/>
                <a:gd name="T53" fmla="*/ 11 h 24"/>
                <a:gd name="T54" fmla="*/ 10 w 39"/>
                <a:gd name="T55" fmla="*/ 9 h 24"/>
                <a:gd name="T56" fmla="*/ 14 w 39"/>
                <a:gd name="T57" fmla="*/ 6 h 24"/>
                <a:gd name="T58" fmla="*/ 18 w 39"/>
                <a:gd name="T59" fmla="*/ 4 h 24"/>
                <a:gd name="T60" fmla="*/ 23 w 39"/>
                <a:gd name="T61" fmla="*/ 2 h 24"/>
                <a:gd name="T62" fmla="*/ 29 w 39"/>
                <a:gd name="T63" fmla="*/ 1 h 24"/>
                <a:gd name="T64" fmla="*/ 34 w 39"/>
                <a:gd name="T65" fmla="*/ 0 h 24"/>
                <a:gd name="T66" fmla="*/ 35 w 39"/>
                <a:gd name="T67" fmla="*/ 1 h 24"/>
                <a:gd name="T68" fmla="*/ 35 w 39"/>
                <a:gd name="T69" fmla="*/ 2 h 24"/>
                <a:gd name="T70" fmla="*/ 37 w 39"/>
                <a:gd name="T71" fmla="*/ 4 h 24"/>
                <a:gd name="T72" fmla="*/ 37 w 39"/>
                <a:gd name="T73" fmla="*/ 5 h 24"/>
                <a:gd name="T74" fmla="*/ 37 w 39"/>
                <a:gd name="T75" fmla="*/ 7 h 24"/>
                <a:gd name="T76" fmla="*/ 38 w 39"/>
                <a:gd name="T77" fmla="*/ 10 h 24"/>
                <a:gd name="T78" fmla="*/ 38 w 39"/>
                <a:gd name="T79" fmla="*/ 14 h 24"/>
                <a:gd name="T80" fmla="*/ 39 w 39"/>
                <a:gd name="T81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24">
                  <a:moveTo>
                    <a:pt x="39" y="19"/>
                  </a:moveTo>
                  <a:lnTo>
                    <a:pt x="38" y="19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1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3" y="24"/>
                  </a:lnTo>
                  <a:lnTo>
                    <a:pt x="31" y="24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18" y="22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0" y="9"/>
                  </a:lnTo>
                  <a:lnTo>
                    <a:pt x="14" y="6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9" y="19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7" name="Freeform 115">
              <a:extLst>
                <a:ext uri="{FF2B5EF4-FFF2-40B4-BE49-F238E27FC236}">
                  <a16:creationId xmlns:a16="http://schemas.microsoft.com/office/drawing/2014/main" id="{417078BF-0AFE-4F20-9303-CC00D6F7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1037"/>
              <a:ext cx="280" cy="229"/>
            </a:xfrm>
            <a:custGeom>
              <a:avLst/>
              <a:gdLst>
                <a:gd name="T0" fmla="*/ 277 w 280"/>
                <a:gd name="T1" fmla="*/ 64 h 229"/>
                <a:gd name="T2" fmla="*/ 277 w 280"/>
                <a:gd name="T3" fmla="*/ 96 h 229"/>
                <a:gd name="T4" fmla="*/ 277 w 280"/>
                <a:gd name="T5" fmla="*/ 127 h 229"/>
                <a:gd name="T6" fmla="*/ 275 w 280"/>
                <a:gd name="T7" fmla="*/ 159 h 229"/>
                <a:gd name="T8" fmla="*/ 255 w 280"/>
                <a:gd name="T9" fmla="*/ 190 h 229"/>
                <a:gd name="T10" fmla="*/ 221 w 280"/>
                <a:gd name="T11" fmla="*/ 213 h 229"/>
                <a:gd name="T12" fmla="*/ 187 w 280"/>
                <a:gd name="T13" fmla="*/ 226 h 229"/>
                <a:gd name="T14" fmla="*/ 154 w 280"/>
                <a:gd name="T15" fmla="*/ 229 h 229"/>
                <a:gd name="T16" fmla="*/ 121 w 280"/>
                <a:gd name="T17" fmla="*/ 224 h 229"/>
                <a:gd name="T18" fmla="*/ 88 w 280"/>
                <a:gd name="T19" fmla="*/ 214 h 229"/>
                <a:gd name="T20" fmla="*/ 37 w 280"/>
                <a:gd name="T21" fmla="*/ 190 h 229"/>
                <a:gd name="T22" fmla="*/ 1 w 280"/>
                <a:gd name="T23" fmla="*/ 160 h 229"/>
                <a:gd name="T24" fmla="*/ 5 w 280"/>
                <a:gd name="T25" fmla="*/ 136 h 229"/>
                <a:gd name="T26" fmla="*/ 13 w 280"/>
                <a:gd name="T27" fmla="*/ 110 h 229"/>
                <a:gd name="T28" fmla="*/ 22 w 280"/>
                <a:gd name="T29" fmla="*/ 83 h 229"/>
                <a:gd name="T30" fmla="*/ 25 w 280"/>
                <a:gd name="T31" fmla="*/ 62 h 229"/>
                <a:gd name="T32" fmla="*/ 28 w 280"/>
                <a:gd name="T33" fmla="*/ 40 h 229"/>
                <a:gd name="T34" fmla="*/ 29 w 280"/>
                <a:gd name="T35" fmla="*/ 19 h 229"/>
                <a:gd name="T36" fmla="*/ 30 w 280"/>
                <a:gd name="T37" fmla="*/ 4 h 229"/>
                <a:gd name="T38" fmla="*/ 52 w 280"/>
                <a:gd name="T39" fmla="*/ 19 h 229"/>
                <a:gd name="T40" fmla="*/ 78 w 280"/>
                <a:gd name="T41" fmla="*/ 44 h 229"/>
                <a:gd name="T42" fmla="*/ 95 w 280"/>
                <a:gd name="T43" fmla="*/ 56 h 229"/>
                <a:gd name="T44" fmla="*/ 112 w 280"/>
                <a:gd name="T45" fmla="*/ 64 h 229"/>
                <a:gd name="T46" fmla="*/ 131 w 280"/>
                <a:gd name="T47" fmla="*/ 71 h 229"/>
                <a:gd name="T48" fmla="*/ 153 w 280"/>
                <a:gd name="T49" fmla="*/ 72 h 229"/>
                <a:gd name="T50" fmla="*/ 180 w 280"/>
                <a:gd name="T51" fmla="*/ 69 h 229"/>
                <a:gd name="T52" fmla="*/ 203 w 280"/>
                <a:gd name="T53" fmla="*/ 63 h 229"/>
                <a:gd name="T54" fmla="*/ 218 w 280"/>
                <a:gd name="T55" fmla="*/ 56 h 229"/>
                <a:gd name="T56" fmla="*/ 237 w 280"/>
                <a:gd name="T57" fmla="*/ 48 h 229"/>
                <a:gd name="T58" fmla="*/ 255 w 280"/>
                <a:gd name="T59" fmla="*/ 42 h 229"/>
                <a:gd name="T60" fmla="*/ 263 w 280"/>
                <a:gd name="T61" fmla="*/ 40 h 229"/>
                <a:gd name="T62" fmla="*/ 263 w 280"/>
                <a:gd name="T63" fmla="*/ 39 h 229"/>
                <a:gd name="T64" fmla="*/ 263 w 280"/>
                <a:gd name="T65" fmla="*/ 38 h 229"/>
                <a:gd name="T66" fmla="*/ 263 w 280"/>
                <a:gd name="T67" fmla="*/ 37 h 229"/>
                <a:gd name="T68" fmla="*/ 265 w 280"/>
                <a:gd name="T69" fmla="*/ 37 h 229"/>
                <a:gd name="T70" fmla="*/ 271 w 280"/>
                <a:gd name="T71" fmla="*/ 38 h 229"/>
                <a:gd name="T72" fmla="*/ 277 w 280"/>
                <a:gd name="T73" fmla="*/ 40 h 229"/>
                <a:gd name="T74" fmla="*/ 280 w 280"/>
                <a:gd name="T75" fmla="*/ 4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29">
                  <a:moveTo>
                    <a:pt x="280" y="48"/>
                  </a:moveTo>
                  <a:lnTo>
                    <a:pt x="277" y="64"/>
                  </a:lnTo>
                  <a:lnTo>
                    <a:pt x="277" y="80"/>
                  </a:lnTo>
                  <a:lnTo>
                    <a:pt x="277" y="96"/>
                  </a:lnTo>
                  <a:lnTo>
                    <a:pt x="277" y="112"/>
                  </a:lnTo>
                  <a:lnTo>
                    <a:pt x="277" y="127"/>
                  </a:lnTo>
                  <a:lnTo>
                    <a:pt x="277" y="144"/>
                  </a:lnTo>
                  <a:lnTo>
                    <a:pt x="275" y="159"/>
                  </a:lnTo>
                  <a:lnTo>
                    <a:pt x="272" y="174"/>
                  </a:lnTo>
                  <a:lnTo>
                    <a:pt x="255" y="190"/>
                  </a:lnTo>
                  <a:lnTo>
                    <a:pt x="237" y="203"/>
                  </a:lnTo>
                  <a:lnTo>
                    <a:pt x="221" y="213"/>
                  </a:lnTo>
                  <a:lnTo>
                    <a:pt x="204" y="221"/>
                  </a:lnTo>
                  <a:lnTo>
                    <a:pt x="187" y="226"/>
                  </a:lnTo>
                  <a:lnTo>
                    <a:pt x="170" y="228"/>
                  </a:lnTo>
                  <a:lnTo>
                    <a:pt x="154" y="229"/>
                  </a:lnTo>
                  <a:lnTo>
                    <a:pt x="137" y="228"/>
                  </a:lnTo>
                  <a:lnTo>
                    <a:pt x="121" y="224"/>
                  </a:lnTo>
                  <a:lnTo>
                    <a:pt x="105" y="221"/>
                  </a:lnTo>
                  <a:lnTo>
                    <a:pt x="88" y="214"/>
                  </a:lnTo>
                  <a:lnTo>
                    <a:pt x="71" y="208"/>
                  </a:lnTo>
                  <a:lnTo>
                    <a:pt x="37" y="190"/>
                  </a:lnTo>
                  <a:lnTo>
                    <a:pt x="0" y="170"/>
                  </a:lnTo>
                  <a:lnTo>
                    <a:pt x="1" y="160"/>
                  </a:lnTo>
                  <a:lnTo>
                    <a:pt x="3" y="149"/>
                  </a:lnTo>
                  <a:lnTo>
                    <a:pt x="5" y="136"/>
                  </a:lnTo>
                  <a:lnTo>
                    <a:pt x="9" y="122"/>
                  </a:lnTo>
                  <a:lnTo>
                    <a:pt x="13" y="110"/>
                  </a:lnTo>
                  <a:lnTo>
                    <a:pt x="18" y="96"/>
                  </a:lnTo>
                  <a:lnTo>
                    <a:pt x="22" y="83"/>
                  </a:lnTo>
                  <a:lnTo>
                    <a:pt x="25" y="71"/>
                  </a:lnTo>
                  <a:lnTo>
                    <a:pt x="25" y="62"/>
                  </a:lnTo>
                  <a:lnTo>
                    <a:pt x="27" y="52"/>
                  </a:lnTo>
                  <a:lnTo>
                    <a:pt x="28" y="40"/>
                  </a:lnTo>
                  <a:lnTo>
                    <a:pt x="28" y="30"/>
                  </a:lnTo>
                  <a:lnTo>
                    <a:pt x="29" y="19"/>
                  </a:lnTo>
                  <a:lnTo>
                    <a:pt x="30" y="10"/>
                  </a:lnTo>
                  <a:lnTo>
                    <a:pt x="30" y="4"/>
                  </a:lnTo>
                  <a:lnTo>
                    <a:pt x="32" y="0"/>
                  </a:lnTo>
                  <a:lnTo>
                    <a:pt x="52" y="19"/>
                  </a:lnTo>
                  <a:lnTo>
                    <a:pt x="71" y="37"/>
                  </a:lnTo>
                  <a:lnTo>
                    <a:pt x="78" y="44"/>
                  </a:lnTo>
                  <a:lnTo>
                    <a:pt x="87" y="51"/>
                  </a:lnTo>
                  <a:lnTo>
                    <a:pt x="95" y="56"/>
                  </a:lnTo>
                  <a:lnTo>
                    <a:pt x="103" y="61"/>
                  </a:lnTo>
                  <a:lnTo>
                    <a:pt x="112" y="64"/>
                  </a:lnTo>
                  <a:lnTo>
                    <a:pt x="121" y="68"/>
                  </a:lnTo>
                  <a:lnTo>
                    <a:pt x="131" y="71"/>
                  </a:lnTo>
                  <a:lnTo>
                    <a:pt x="141" y="72"/>
                  </a:lnTo>
                  <a:lnTo>
                    <a:pt x="153" y="72"/>
                  </a:lnTo>
                  <a:lnTo>
                    <a:pt x="166" y="71"/>
                  </a:lnTo>
                  <a:lnTo>
                    <a:pt x="180" y="69"/>
                  </a:lnTo>
                  <a:lnTo>
                    <a:pt x="195" y="67"/>
                  </a:lnTo>
                  <a:lnTo>
                    <a:pt x="203" y="63"/>
                  </a:lnTo>
                  <a:lnTo>
                    <a:pt x="210" y="59"/>
                  </a:lnTo>
                  <a:lnTo>
                    <a:pt x="218" y="56"/>
                  </a:lnTo>
                  <a:lnTo>
                    <a:pt x="228" y="52"/>
                  </a:lnTo>
                  <a:lnTo>
                    <a:pt x="237" y="48"/>
                  </a:lnTo>
                  <a:lnTo>
                    <a:pt x="246" y="44"/>
                  </a:lnTo>
                  <a:lnTo>
                    <a:pt x="255" y="42"/>
                  </a:lnTo>
                  <a:lnTo>
                    <a:pt x="263" y="40"/>
                  </a:lnTo>
                  <a:lnTo>
                    <a:pt x="263" y="40"/>
                  </a:lnTo>
                  <a:lnTo>
                    <a:pt x="263" y="39"/>
                  </a:lnTo>
                  <a:lnTo>
                    <a:pt x="263" y="39"/>
                  </a:lnTo>
                  <a:lnTo>
                    <a:pt x="263" y="39"/>
                  </a:lnTo>
                  <a:lnTo>
                    <a:pt x="263" y="38"/>
                  </a:lnTo>
                  <a:lnTo>
                    <a:pt x="263" y="38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65" y="37"/>
                  </a:lnTo>
                  <a:lnTo>
                    <a:pt x="267" y="38"/>
                  </a:lnTo>
                  <a:lnTo>
                    <a:pt x="271" y="38"/>
                  </a:lnTo>
                  <a:lnTo>
                    <a:pt x="275" y="39"/>
                  </a:lnTo>
                  <a:lnTo>
                    <a:pt x="277" y="40"/>
                  </a:lnTo>
                  <a:lnTo>
                    <a:pt x="280" y="43"/>
                  </a:lnTo>
                  <a:lnTo>
                    <a:pt x="280" y="45"/>
                  </a:lnTo>
                  <a:lnTo>
                    <a:pt x="280" y="48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8" name="Freeform 116">
              <a:extLst>
                <a:ext uri="{FF2B5EF4-FFF2-40B4-BE49-F238E27FC236}">
                  <a16:creationId xmlns:a16="http://schemas.microsoft.com/office/drawing/2014/main" id="{6E7628F1-FA82-4641-93EF-13109F039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658"/>
              <a:ext cx="314" cy="442"/>
            </a:xfrm>
            <a:custGeom>
              <a:avLst/>
              <a:gdLst>
                <a:gd name="T0" fmla="*/ 310 w 314"/>
                <a:gd name="T1" fmla="*/ 302 h 442"/>
                <a:gd name="T2" fmla="*/ 305 w 314"/>
                <a:gd name="T3" fmla="*/ 304 h 442"/>
                <a:gd name="T4" fmla="*/ 304 w 314"/>
                <a:gd name="T5" fmla="*/ 296 h 442"/>
                <a:gd name="T6" fmla="*/ 302 w 314"/>
                <a:gd name="T7" fmla="*/ 286 h 442"/>
                <a:gd name="T8" fmla="*/ 252 w 314"/>
                <a:gd name="T9" fmla="*/ 276 h 442"/>
                <a:gd name="T10" fmla="*/ 195 w 314"/>
                <a:gd name="T11" fmla="*/ 254 h 442"/>
                <a:gd name="T12" fmla="*/ 154 w 314"/>
                <a:gd name="T13" fmla="*/ 218 h 442"/>
                <a:gd name="T14" fmla="*/ 134 w 314"/>
                <a:gd name="T15" fmla="*/ 157 h 442"/>
                <a:gd name="T16" fmla="*/ 131 w 314"/>
                <a:gd name="T17" fmla="*/ 137 h 442"/>
                <a:gd name="T18" fmla="*/ 126 w 314"/>
                <a:gd name="T19" fmla="*/ 137 h 442"/>
                <a:gd name="T20" fmla="*/ 122 w 314"/>
                <a:gd name="T21" fmla="*/ 142 h 442"/>
                <a:gd name="T22" fmla="*/ 125 w 314"/>
                <a:gd name="T23" fmla="*/ 150 h 442"/>
                <a:gd name="T24" fmla="*/ 135 w 314"/>
                <a:gd name="T25" fmla="*/ 198 h 442"/>
                <a:gd name="T26" fmla="*/ 168 w 314"/>
                <a:gd name="T27" fmla="*/ 242 h 442"/>
                <a:gd name="T28" fmla="*/ 183 w 314"/>
                <a:gd name="T29" fmla="*/ 252 h 442"/>
                <a:gd name="T30" fmla="*/ 183 w 314"/>
                <a:gd name="T31" fmla="*/ 254 h 442"/>
                <a:gd name="T32" fmla="*/ 169 w 314"/>
                <a:gd name="T33" fmla="*/ 258 h 442"/>
                <a:gd name="T34" fmla="*/ 145 w 314"/>
                <a:gd name="T35" fmla="*/ 282 h 442"/>
                <a:gd name="T36" fmla="*/ 139 w 314"/>
                <a:gd name="T37" fmla="*/ 306 h 442"/>
                <a:gd name="T38" fmla="*/ 141 w 314"/>
                <a:gd name="T39" fmla="*/ 309 h 442"/>
                <a:gd name="T40" fmla="*/ 153 w 314"/>
                <a:gd name="T41" fmla="*/ 301 h 442"/>
                <a:gd name="T42" fmla="*/ 184 w 314"/>
                <a:gd name="T43" fmla="*/ 281 h 442"/>
                <a:gd name="T44" fmla="*/ 227 w 314"/>
                <a:gd name="T45" fmla="*/ 280 h 442"/>
                <a:gd name="T46" fmla="*/ 291 w 314"/>
                <a:gd name="T47" fmla="*/ 292 h 442"/>
                <a:gd name="T48" fmla="*/ 292 w 314"/>
                <a:gd name="T49" fmla="*/ 293 h 442"/>
                <a:gd name="T50" fmla="*/ 295 w 314"/>
                <a:gd name="T51" fmla="*/ 306 h 442"/>
                <a:gd name="T52" fmla="*/ 296 w 314"/>
                <a:gd name="T53" fmla="*/ 374 h 442"/>
                <a:gd name="T54" fmla="*/ 287 w 314"/>
                <a:gd name="T55" fmla="*/ 406 h 442"/>
                <a:gd name="T56" fmla="*/ 273 w 314"/>
                <a:gd name="T57" fmla="*/ 412 h 442"/>
                <a:gd name="T58" fmla="*/ 275 w 314"/>
                <a:gd name="T59" fmla="*/ 407 h 442"/>
                <a:gd name="T60" fmla="*/ 273 w 314"/>
                <a:gd name="T61" fmla="*/ 398 h 442"/>
                <a:gd name="T62" fmla="*/ 267 w 314"/>
                <a:gd name="T63" fmla="*/ 394 h 442"/>
                <a:gd name="T64" fmla="*/ 258 w 314"/>
                <a:gd name="T65" fmla="*/ 402 h 442"/>
                <a:gd name="T66" fmla="*/ 256 w 314"/>
                <a:gd name="T67" fmla="*/ 419 h 442"/>
                <a:gd name="T68" fmla="*/ 244 w 314"/>
                <a:gd name="T69" fmla="*/ 427 h 442"/>
                <a:gd name="T70" fmla="*/ 244 w 314"/>
                <a:gd name="T71" fmla="*/ 422 h 442"/>
                <a:gd name="T72" fmla="*/ 246 w 314"/>
                <a:gd name="T73" fmla="*/ 412 h 442"/>
                <a:gd name="T74" fmla="*/ 238 w 314"/>
                <a:gd name="T75" fmla="*/ 402 h 442"/>
                <a:gd name="T76" fmla="*/ 227 w 314"/>
                <a:gd name="T77" fmla="*/ 411 h 442"/>
                <a:gd name="T78" fmla="*/ 219 w 314"/>
                <a:gd name="T79" fmla="*/ 432 h 442"/>
                <a:gd name="T80" fmla="*/ 221 w 314"/>
                <a:gd name="T81" fmla="*/ 433 h 442"/>
                <a:gd name="T82" fmla="*/ 219 w 314"/>
                <a:gd name="T83" fmla="*/ 437 h 442"/>
                <a:gd name="T84" fmla="*/ 192 w 314"/>
                <a:gd name="T85" fmla="*/ 442 h 442"/>
                <a:gd name="T86" fmla="*/ 165 w 314"/>
                <a:gd name="T87" fmla="*/ 440 h 442"/>
                <a:gd name="T88" fmla="*/ 120 w 314"/>
                <a:gd name="T89" fmla="*/ 418 h 442"/>
                <a:gd name="T90" fmla="*/ 82 w 314"/>
                <a:gd name="T91" fmla="*/ 382 h 442"/>
                <a:gd name="T92" fmla="*/ 43 w 314"/>
                <a:gd name="T93" fmla="*/ 320 h 442"/>
                <a:gd name="T94" fmla="*/ 6 w 314"/>
                <a:gd name="T95" fmla="*/ 204 h 442"/>
                <a:gd name="T96" fmla="*/ 3 w 314"/>
                <a:gd name="T97" fmla="*/ 107 h 442"/>
                <a:gd name="T98" fmla="*/ 18 w 314"/>
                <a:gd name="T99" fmla="*/ 63 h 442"/>
                <a:gd name="T100" fmla="*/ 76 w 314"/>
                <a:gd name="T101" fmla="*/ 26 h 442"/>
                <a:gd name="T102" fmla="*/ 129 w 314"/>
                <a:gd name="T103" fmla="*/ 1 h 442"/>
                <a:gd name="T104" fmla="*/ 145 w 314"/>
                <a:gd name="T105" fmla="*/ 12 h 442"/>
                <a:gd name="T106" fmla="*/ 145 w 314"/>
                <a:gd name="T107" fmla="*/ 31 h 442"/>
                <a:gd name="T108" fmla="*/ 158 w 314"/>
                <a:gd name="T109" fmla="*/ 69 h 442"/>
                <a:gd name="T110" fmla="*/ 207 w 314"/>
                <a:gd name="T111" fmla="*/ 98 h 442"/>
                <a:gd name="T112" fmla="*/ 224 w 314"/>
                <a:gd name="T113" fmla="*/ 126 h 442"/>
                <a:gd name="T114" fmla="*/ 222 w 314"/>
                <a:gd name="T115" fmla="*/ 151 h 442"/>
                <a:gd name="T116" fmla="*/ 221 w 314"/>
                <a:gd name="T117" fmla="*/ 172 h 442"/>
                <a:gd name="T118" fmla="*/ 251 w 314"/>
                <a:gd name="T119" fmla="*/ 190 h 442"/>
                <a:gd name="T120" fmla="*/ 281 w 314"/>
                <a:gd name="T121" fmla="*/ 218 h 442"/>
                <a:gd name="T122" fmla="*/ 301 w 314"/>
                <a:gd name="T123" fmla="*/ 253 h 442"/>
                <a:gd name="T124" fmla="*/ 312 w 314"/>
                <a:gd name="T125" fmla="*/ 29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4" h="442">
                  <a:moveTo>
                    <a:pt x="314" y="302"/>
                  </a:moveTo>
                  <a:lnTo>
                    <a:pt x="312" y="302"/>
                  </a:lnTo>
                  <a:lnTo>
                    <a:pt x="311" y="302"/>
                  </a:lnTo>
                  <a:lnTo>
                    <a:pt x="310" y="302"/>
                  </a:lnTo>
                  <a:lnTo>
                    <a:pt x="309" y="302"/>
                  </a:lnTo>
                  <a:lnTo>
                    <a:pt x="307" y="304"/>
                  </a:lnTo>
                  <a:lnTo>
                    <a:pt x="306" y="304"/>
                  </a:lnTo>
                  <a:lnTo>
                    <a:pt x="305" y="304"/>
                  </a:lnTo>
                  <a:lnTo>
                    <a:pt x="304" y="304"/>
                  </a:lnTo>
                  <a:lnTo>
                    <a:pt x="304" y="301"/>
                  </a:lnTo>
                  <a:lnTo>
                    <a:pt x="304" y="298"/>
                  </a:lnTo>
                  <a:lnTo>
                    <a:pt x="304" y="296"/>
                  </a:lnTo>
                  <a:lnTo>
                    <a:pt x="302" y="293"/>
                  </a:lnTo>
                  <a:lnTo>
                    <a:pt x="302" y="291"/>
                  </a:lnTo>
                  <a:lnTo>
                    <a:pt x="302" y="288"/>
                  </a:lnTo>
                  <a:lnTo>
                    <a:pt x="302" y="286"/>
                  </a:lnTo>
                  <a:lnTo>
                    <a:pt x="302" y="283"/>
                  </a:lnTo>
                  <a:lnTo>
                    <a:pt x="285" y="281"/>
                  </a:lnTo>
                  <a:lnTo>
                    <a:pt x="268" y="278"/>
                  </a:lnTo>
                  <a:lnTo>
                    <a:pt x="252" y="276"/>
                  </a:lnTo>
                  <a:lnTo>
                    <a:pt x="237" y="272"/>
                  </a:lnTo>
                  <a:lnTo>
                    <a:pt x="223" y="267"/>
                  </a:lnTo>
                  <a:lnTo>
                    <a:pt x="209" y="262"/>
                  </a:lnTo>
                  <a:lnTo>
                    <a:pt x="195" y="254"/>
                  </a:lnTo>
                  <a:lnTo>
                    <a:pt x="184" y="247"/>
                  </a:lnTo>
                  <a:lnTo>
                    <a:pt x="173" y="239"/>
                  </a:lnTo>
                  <a:lnTo>
                    <a:pt x="163" y="229"/>
                  </a:lnTo>
                  <a:lnTo>
                    <a:pt x="154" y="218"/>
                  </a:lnTo>
                  <a:lnTo>
                    <a:pt x="146" y="205"/>
                  </a:lnTo>
                  <a:lnTo>
                    <a:pt x="141" y="191"/>
                  </a:lnTo>
                  <a:lnTo>
                    <a:pt x="136" y="175"/>
                  </a:lnTo>
                  <a:lnTo>
                    <a:pt x="134" y="157"/>
                  </a:lnTo>
                  <a:lnTo>
                    <a:pt x="134" y="138"/>
                  </a:lnTo>
                  <a:lnTo>
                    <a:pt x="132" y="138"/>
                  </a:lnTo>
                  <a:lnTo>
                    <a:pt x="131" y="137"/>
                  </a:lnTo>
                  <a:lnTo>
                    <a:pt x="131" y="137"/>
                  </a:lnTo>
                  <a:lnTo>
                    <a:pt x="130" y="137"/>
                  </a:lnTo>
                  <a:lnTo>
                    <a:pt x="129" y="137"/>
                  </a:lnTo>
                  <a:lnTo>
                    <a:pt x="129" y="137"/>
                  </a:lnTo>
                  <a:lnTo>
                    <a:pt x="126" y="137"/>
                  </a:lnTo>
                  <a:lnTo>
                    <a:pt x="125" y="137"/>
                  </a:lnTo>
                  <a:lnTo>
                    <a:pt x="124" y="138"/>
                  </a:lnTo>
                  <a:lnTo>
                    <a:pt x="122" y="141"/>
                  </a:lnTo>
                  <a:lnTo>
                    <a:pt x="122" y="142"/>
                  </a:lnTo>
                  <a:lnTo>
                    <a:pt x="122" y="145"/>
                  </a:lnTo>
                  <a:lnTo>
                    <a:pt x="124" y="147"/>
                  </a:lnTo>
                  <a:lnTo>
                    <a:pt x="124" y="149"/>
                  </a:lnTo>
                  <a:lnTo>
                    <a:pt x="125" y="150"/>
                  </a:lnTo>
                  <a:lnTo>
                    <a:pt x="126" y="151"/>
                  </a:lnTo>
                  <a:lnTo>
                    <a:pt x="127" y="169"/>
                  </a:lnTo>
                  <a:lnTo>
                    <a:pt x="131" y="184"/>
                  </a:lnTo>
                  <a:lnTo>
                    <a:pt x="135" y="198"/>
                  </a:lnTo>
                  <a:lnTo>
                    <a:pt x="140" y="210"/>
                  </a:lnTo>
                  <a:lnTo>
                    <a:pt x="147" y="222"/>
                  </a:lnTo>
                  <a:lnTo>
                    <a:pt x="156" y="232"/>
                  </a:lnTo>
                  <a:lnTo>
                    <a:pt x="168" y="242"/>
                  </a:lnTo>
                  <a:lnTo>
                    <a:pt x="183" y="251"/>
                  </a:lnTo>
                  <a:lnTo>
                    <a:pt x="183" y="251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83" y="252"/>
                  </a:lnTo>
                  <a:lnTo>
                    <a:pt x="183" y="253"/>
                  </a:lnTo>
                  <a:lnTo>
                    <a:pt x="183" y="253"/>
                  </a:lnTo>
                  <a:lnTo>
                    <a:pt x="183" y="254"/>
                  </a:lnTo>
                  <a:lnTo>
                    <a:pt x="183" y="254"/>
                  </a:lnTo>
                  <a:lnTo>
                    <a:pt x="178" y="254"/>
                  </a:lnTo>
                  <a:lnTo>
                    <a:pt x="174" y="256"/>
                  </a:lnTo>
                  <a:lnTo>
                    <a:pt x="169" y="258"/>
                  </a:lnTo>
                  <a:lnTo>
                    <a:pt x="165" y="259"/>
                  </a:lnTo>
                  <a:lnTo>
                    <a:pt x="158" y="266"/>
                  </a:lnTo>
                  <a:lnTo>
                    <a:pt x="151" y="273"/>
                  </a:lnTo>
                  <a:lnTo>
                    <a:pt x="145" y="282"/>
                  </a:lnTo>
                  <a:lnTo>
                    <a:pt x="141" y="291"/>
                  </a:lnTo>
                  <a:lnTo>
                    <a:pt x="139" y="298"/>
                  </a:lnTo>
                  <a:lnTo>
                    <a:pt x="139" y="306"/>
                  </a:lnTo>
                  <a:lnTo>
                    <a:pt x="139" y="306"/>
                  </a:lnTo>
                  <a:lnTo>
                    <a:pt x="140" y="307"/>
                  </a:lnTo>
                  <a:lnTo>
                    <a:pt x="140" y="307"/>
                  </a:lnTo>
                  <a:lnTo>
                    <a:pt x="141" y="309"/>
                  </a:lnTo>
                  <a:lnTo>
                    <a:pt x="141" y="309"/>
                  </a:lnTo>
                  <a:lnTo>
                    <a:pt x="142" y="309"/>
                  </a:lnTo>
                  <a:lnTo>
                    <a:pt x="144" y="310"/>
                  </a:lnTo>
                  <a:lnTo>
                    <a:pt x="144" y="310"/>
                  </a:lnTo>
                  <a:lnTo>
                    <a:pt x="153" y="301"/>
                  </a:lnTo>
                  <a:lnTo>
                    <a:pt x="160" y="293"/>
                  </a:lnTo>
                  <a:lnTo>
                    <a:pt x="168" y="288"/>
                  </a:lnTo>
                  <a:lnTo>
                    <a:pt x="176" y="283"/>
                  </a:lnTo>
                  <a:lnTo>
                    <a:pt x="184" y="281"/>
                  </a:lnTo>
                  <a:lnTo>
                    <a:pt x="192" y="278"/>
                  </a:lnTo>
                  <a:lnTo>
                    <a:pt x="200" y="277"/>
                  </a:lnTo>
                  <a:lnTo>
                    <a:pt x="209" y="277"/>
                  </a:lnTo>
                  <a:lnTo>
                    <a:pt x="227" y="280"/>
                  </a:lnTo>
                  <a:lnTo>
                    <a:pt x="246" y="283"/>
                  </a:lnTo>
                  <a:lnTo>
                    <a:pt x="267" y="287"/>
                  </a:lnTo>
                  <a:lnTo>
                    <a:pt x="290" y="292"/>
                  </a:lnTo>
                  <a:lnTo>
                    <a:pt x="291" y="292"/>
                  </a:lnTo>
                  <a:lnTo>
                    <a:pt x="291" y="292"/>
                  </a:lnTo>
                  <a:lnTo>
                    <a:pt x="291" y="293"/>
                  </a:lnTo>
                  <a:lnTo>
                    <a:pt x="292" y="293"/>
                  </a:lnTo>
                  <a:lnTo>
                    <a:pt x="292" y="293"/>
                  </a:lnTo>
                  <a:lnTo>
                    <a:pt x="292" y="293"/>
                  </a:lnTo>
                  <a:lnTo>
                    <a:pt x="294" y="293"/>
                  </a:lnTo>
                  <a:lnTo>
                    <a:pt x="294" y="295"/>
                  </a:lnTo>
                  <a:lnTo>
                    <a:pt x="295" y="306"/>
                  </a:lnTo>
                  <a:lnTo>
                    <a:pt x="296" y="324"/>
                  </a:lnTo>
                  <a:lnTo>
                    <a:pt x="297" y="343"/>
                  </a:lnTo>
                  <a:lnTo>
                    <a:pt x="297" y="364"/>
                  </a:lnTo>
                  <a:lnTo>
                    <a:pt x="296" y="374"/>
                  </a:lnTo>
                  <a:lnTo>
                    <a:pt x="295" y="383"/>
                  </a:lnTo>
                  <a:lnTo>
                    <a:pt x="294" y="392"/>
                  </a:lnTo>
                  <a:lnTo>
                    <a:pt x="291" y="399"/>
                  </a:lnTo>
                  <a:lnTo>
                    <a:pt x="287" y="406"/>
                  </a:lnTo>
                  <a:lnTo>
                    <a:pt x="284" y="409"/>
                  </a:lnTo>
                  <a:lnTo>
                    <a:pt x="278" y="413"/>
                  </a:lnTo>
                  <a:lnTo>
                    <a:pt x="272" y="413"/>
                  </a:lnTo>
                  <a:lnTo>
                    <a:pt x="273" y="412"/>
                  </a:lnTo>
                  <a:lnTo>
                    <a:pt x="273" y="411"/>
                  </a:lnTo>
                  <a:lnTo>
                    <a:pt x="275" y="409"/>
                  </a:lnTo>
                  <a:lnTo>
                    <a:pt x="275" y="408"/>
                  </a:lnTo>
                  <a:lnTo>
                    <a:pt x="275" y="407"/>
                  </a:lnTo>
                  <a:lnTo>
                    <a:pt x="275" y="404"/>
                  </a:lnTo>
                  <a:lnTo>
                    <a:pt x="275" y="402"/>
                  </a:lnTo>
                  <a:lnTo>
                    <a:pt x="276" y="399"/>
                  </a:lnTo>
                  <a:lnTo>
                    <a:pt x="273" y="398"/>
                  </a:lnTo>
                  <a:lnTo>
                    <a:pt x="271" y="397"/>
                  </a:lnTo>
                  <a:lnTo>
                    <a:pt x="270" y="396"/>
                  </a:lnTo>
                  <a:lnTo>
                    <a:pt x="268" y="396"/>
                  </a:lnTo>
                  <a:lnTo>
                    <a:pt x="267" y="394"/>
                  </a:lnTo>
                  <a:lnTo>
                    <a:pt x="266" y="394"/>
                  </a:lnTo>
                  <a:lnTo>
                    <a:pt x="265" y="394"/>
                  </a:lnTo>
                  <a:lnTo>
                    <a:pt x="262" y="394"/>
                  </a:lnTo>
                  <a:lnTo>
                    <a:pt x="258" y="402"/>
                  </a:lnTo>
                  <a:lnTo>
                    <a:pt x="256" y="408"/>
                  </a:lnTo>
                  <a:lnTo>
                    <a:pt x="256" y="413"/>
                  </a:lnTo>
                  <a:lnTo>
                    <a:pt x="256" y="416"/>
                  </a:lnTo>
                  <a:lnTo>
                    <a:pt x="256" y="419"/>
                  </a:lnTo>
                  <a:lnTo>
                    <a:pt x="255" y="421"/>
                  </a:lnTo>
                  <a:lnTo>
                    <a:pt x="252" y="424"/>
                  </a:lnTo>
                  <a:lnTo>
                    <a:pt x="244" y="428"/>
                  </a:lnTo>
                  <a:lnTo>
                    <a:pt x="244" y="427"/>
                  </a:lnTo>
                  <a:lnTo>
                    <a:pt x="244" y="426"/>
                  </a:lnTo>
                  <a:lnTo>
                    <a:pt x="244" y="424"/>
                  </a:lnTo>
                  <a:lnTo>
                    <a:pt x="244" y="423"/>
                  </a:lnTo>
                  <a:lnTo>
                    <a:pt x="244" y="422"/>
                  </a:lnTo>
                  <a:lnTo>
                    <a:pt x="244" y="421"/>
                  </a:lnTo>
                  <a:lnTo>
                    <a:pt x="246" y="419"/>
                  </a:lnTo>
                  <a:lnTo>
                    <a:pt x="247" y="417"/>
                  </a:lnTo>
                  <a:lnTo>
                    <a:pt x="246" y="412"/>
                  </a:lnTo>
                  <a:lnTo>
                    <a:pt x="244" y="407"/>
                  </a:lnTo>
                  <a:lnTo>
                    <a:pt x="242" y="404"/>
                  </a:lnTo>
                  <a:lnTo>
                    <a:pt x="241" y="403"/>
                  </a:lnTo>
                  <a:lnTo>
                    <a:pt x="238" y="402"/>
                  </a:lnTo>
                  <a:lnTo>
                    <a:pt x="236" y="402"/>
                  </a:lnTo>
                  <a:lnTo>
                    <a:pt x="233" y="403"/>
                  </a:lnTo>
                  <a:lnTo>
                    <a:pt x="231" y="406"/>
                  </a:lnTo>
                  <a:lnTo>
                    <a:pt x="227" y="411"/>
                  </a:lnTo>
                  <a:lnTo>
                    <a:pt x="222" y="417"/>
                  </a:lnTo>
                  <a:lnTo>
                    <a:pt x="219" y="424"/>
                  </a:lnTo>
                  <a:lnTo>
                    <a:pt x="218" y="432"/>
                  </a:lnTo>
                  <a:lnTo>
                    <a:pt x="219" y="432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19" y="433"/>
                  </a:lnTo>
                  <a:lnTo>
                    <a:pt x="221" y="433"/>
                  </a:lnTo>
                  <a:lnTo>
                    <a:pt x="221" y="435"/>
                  </a:lnTo>
                  <a:lnTo>
                    <a:pt x="221" y="435"/>
                  </a:lnTo>
                  <a:lnTo>
                    <a:pt x="222" y="435"/>
                  </a:lnTo>
                  <a:lnTo>
                    <a:pt x="219" y="437"/>
                  </a:lnTo>
                  <a:lnTo>
                    <a:pt x="213" y="440"/>
                  </a:lnTo>
                  <a:lnTo>
                    <a:pt x="207" y="441"/>
                  </a:lnTo>
                  <a:lnTo>
                    <a:pt x="199" y="442"/>
                  </a:lnTo>
                  <a:lnTo>
                    <a:pt x="192" y="442"/>
                  </a:lnTo>
                  <a:lnTo>
                    <a:pt x="185" y="442"/>
                  </a:lnTo>
                  <a:lnTo>
                    <a:pt x="180" y="442"/>
                  </a:lnTo>
                  <a:lnTo>
                    <a:pt x="178" y="442"/>
                  </a:lnTo>
                  <a:lnTo>
                    <a:pt x="165" y="440"/>
                  </a:lnTo>
                  <a:lnTo>
                    <a:pt x="154" y="436"/>
                  </a:lnTo>
                  <a:lnTo>
                    <a:pt x="142" y="431"/>
                  </a:lnTo>
                  <a:lnTo>
                    <a:pt x="131" y="424"/>
                  </a:lnTo>
                  <a:lnTo>
                    <a:pt x="120" y="418"/>
                  </a:lnTo>
                  <a:lnTo>
                    <a:pt x="110" y="411"/>
                  </a:lnTo>
                  <a:lnTo>
                    <a:pt x="100" y="402"/>
                  </a:lnTo>
                  <a:lnTo>
                    <a:pt x="91" y="392"/>
                  </a:lnTo>
                  <a:lnTo>
                    <a:pt x="82" y="382"/>
                  </a:lnTo>
                  <a:lnTo>
                    <a:pt x="73" y="370"/>
                  </a:lnTo>
                  <a:lnTo>
                    <a:pt x="64" y="359"/>
                  </a:lnTo>
                  <a:lnTo>
                    <a:pt x="57" y="346"/>
                  </a:lnTo>
                  <a:lnTo>
                    <a:pt x="43" y="320"/>
                  </a:lnTo>
                  <a:lnTo>
                    <a:pt x="30" y="292"/>
                  </a:lnTo>
                  <a:lnTo>
                    <a:pt x="20" y="263"/>
                  </a:lnTo>
                  <a:lnTo>
                    <a:pt x="11" y="234"/>
                  </a:lnTo>
                  <a:lnTo>
                    <a:pt x="6" y="204"/>
                  </a:lnTo>
                  <a:lnTo>
                    <a:pt x="1" y="175"/>
                  </a:lnTo>
                  <a:lnTo>
                    <a:pt x="0" y="147"/>
                  </a:lnTo>
                  <a:lnTo>
                    <a:pt x="1" y="121"/>
                  </a:lnTo>
                  <a:lnTo>
                    <a:pt x="3" y="107"/>
                  </a:lnTo>
                  <a:lnTo>
                    <a:pt x="4" y="96"/>
                  </a:lnTo>
                  <a:lnTo>
                    <a:pt x="6" y="83"/>
                  </a:lnTo>
                  <a:lnTo>
                    <a:pt x="10" y="73"/>
                  </a:lnTo>
                  <a:lnTo>
                    <a:pt x="18" y="63"/>
                  </a:lnTo>
                  <a:lnTo>
                    <a:pt x="29" y="54"/>
                  </a:lnTo>
                  <a:lnTo>
                    <a:pt x="43" y="44"/>
                  </a:lnTo>
                  <a:lnTo>
                    <a:pt x="59" y="35"/>
                  </a:lnTo>
                  <a:lnTo>
                    <a:pt x="76" y="26"/>
                  </a:lnTo>
                  <a:lnTo>
                    <a:pt x="92" y="17"/>
                  </a:lnTo>
                  <a:lnTo>
                    <a:pt x="107" y="9"/>
                  </a:lnTo>
                  <a:lnTo>
                    <a:pt x="121" y="0"/>
                  </a:lnTo>
                  <a:lnTo>
                    <a:pt x="129" y="1"/>
                  </a:lnTo>
                  <a:lnTo>
                    <a:pt x="135" y="4"/>
                  </a:lnTo>
                  <a:lnTo>
                    <a:pt x="139" y="6"/>
                  </a:lnTo>
                  <a:lnTo>
                    <a:pt x="142" y="10"/>
                  </a:lnTo>
                  <a:lnTo>
                    <a:pt x="145" y="12"/>
                  </a:lnTo>
                  <a:lnTo>
                    <a:pt x="146" y="16"/>
                  </a:lnTo>
                  <a:lnTo>
                    <a:pt x="146" y="19"/>
                  </a:lnTo>
                  <a:lnTo>
                    <a:pt x="146" y="23"/>
                  </a:lnTo>
                  <a:lnTo>
                    <a:pt x="145" y="31"/>
                  </a:lnTo>
                  <a:lnTo>
                    <a:pt x="144" y="40"/>
                  </a:lnTo>
                  <a:lnTo>
                    <a:pt x="144" y="50"/>
                  </a:lnTo>
                  <a:lnTo>
                    <a:pt x="146" y="63"/>
                  </a:lnTo>
                  <a:lnTo>
                    <a:pt x="158" y="69"/>
                  </a:lnTo>
                  <a:lnTo>
                    <a:pt x="170" y="75"/>
                  </a:lnTo>
                  <a:lnTo>
                    <a:pt x="184" y="82"/>
                  </a:lnTo>
                  <a:lnTo>
                    <a:pt x="195" y="89"/>
                  </a:lnTo>
                  <a:lnTo>
                    <a:pt x="207" y="98"/>
                  </a:lnTo>
                  <a:lnTo>
                    <a:pt x="216" y="107"/>
                  </a:lnTo>
                  <a:lnTo>
                    <a:pt x="219" y="113"/>
                  </a:lnTo>
                  <a:lnTo>
                    <a:pt x="222" y="120"/>
                  </a:lnTo>
                  <a:lnTo>
                    <a:pt x="224" y="126"/>
                  </a:lnTo>
                  <a:lnTo>
                    <a:pt x="226" y="133"/>
                  </a:lnTo>
                  <a:lnTo>
                    <a:pt x="224" y="138"/>
                  </a:lnTo>
                  <a:lnTo>
                    <a:pt x="223" y="145"/>
                  </a:lnTo>
                  <a:lnTo>
                    <a:pt x="222" y="151"/>
                  </a:lnTo>
                  <a:lnTo>
                    <a:pt x="221" y="156"/>
                  </a:lnTo>
                  <a:lnTo>
                    <a:pt x="221" y="162"/>
                  </a:lnTo>
                  <a:lnTo>
                    <a:pt x="221" y="167"/>
                  </a:lnTo>
                  <a:lnTo>
                    <a:pt x="221" y="172"/>
                  </a:lnTo>
                  <a:lnTo>
                    <a:pt x="222" y="178"/>
                  </a:lnTo>
                  <a:lnTo>
                    <a:pt x="232" y="180"/>
                  </a:lnTo>
                  <a:lnTo>
                    <a:pt x="242" y="185"/>
                  </a:lnTo>
                  <a:lnTo>
                    <a:pt x="251" y="190"/>
                  </a:lnTo>
                  <a:lnTo>
                    <a:pt x="258" y="196"/>
                  </a:lnTo>
                  <a:lnTo>
                    <a:pt x="267" y="203"/>
                  </a:lnTo>
                  <a:lnTo>
                    <a:pt x="273" y="210"/>
                  </a:lnTo>
                  <a:lnTo>
                    <a:pt x="281" y="218"/>
                  </a:lnTo>
                  <a:lnTo>
                    <a:pt x="287" y="227"/>
                  </a:lnTo>
                  <a:lnTo>
                    <a:pt x="292" y="235"/>
                  </a:lnTo>
                  <a:lnTo>
                    <a:pt x="297" y="244"/>
                  </a:lnTo>
                  <a:lnTo>
                    <a:pt x="301" y="253"/>
                  </a:lnTo>
                  <a:lnTo>
                    <a:pt x="305" y="263"/>
                  </a:lnTo>
                  <a:lnTo>
                    <a:pt x="309" y="272"/>
                  </a:lnTo>
                  <a:lnTo>
                    <a:pt x="310" y="282"/>
                  </a:lnTo>
                  <a:lnTo>
                    <a:pt x="312" y="292"/>
                  </a:lnTo>
                  <a:lnTo>
                    <a:pt x="314" y="302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69" name="Freeform 117">
              <a:extLst>
                <a:ext uri="{FF2B5EF4-FFF2-40B4-BE49-F238E27FC236}">
                  <a16:creationId xmlns:a16="http://schemas.microsoft.com/office/drawing/2014/main" id="{AC209F07-AEA5-4F74-9B86-4480D01B8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647"/>
              <a:ext cx="45" cy="40"/>
            </a:xfrm>
            <a:custGeom>
              <a:avLst/>
              <a:gdLst>
                <a:gd name="T0" fmla="*/ 45 w 45"/>
                <a:gd name="T1" fmla="*/ 18 h 40"/>
                <a:gd name="T2" fmla="*/ 40 w 45"/>
                <a:gd name="T3" fmla="*/ 30 h 40"/>
                <a:gd name="T4" fmla="*/ 37 w 45"/>
                <a:gd name="T5" fmla="*/ 36 h 40"/>
                <a:gd name="T6" fmla="*/ 33 w 45"/>
                <a:gd name="T7" fmla="*/ 39 h 40"/>
                <a:gd name="T8" fmla="*/ 30 w 45"/>
                <a:gd name="T9" fmla="*/ 40 h 40"/>
                <a:gd name="T10" fmla="*/ 28 w 45"/>
                <a:gd name="T11" fmla="*/ 40 h 40"/>
                <a:gd name="T12" fmla="*/ 25 w 45"/>
                <a:gd name="T13" fmla="*/ 40 h 40"/>
                <a:gd name="T14" fmla="*/ 19 w 45"/>
                <a:gd name="T15" fmla="*/ 39 h 40"/>
                <a:gd name="T16" fmla="*/ 13 w 45"/>
                <a:gd name="T17" fmla="*/ 35 h 40"/>
                <a:gd name="T18" fmla="*/ 6 w 45"/>
                <a:gd name="T19" fmla="*/ 30 h 40"/>
                <a:gd name="T20" fmla="*/ 0 w 45"/>
                <a:gd name="T21" fmla="*/ 25 h 40"/>
                <a:gd name="T22" fmla="*/ 0 w 45"/>
                <a:gd name="T23" fmla="*/ 23 h 40"/>
                <a:gd name="T24" fmla="*/ 0 w 45"/>
                <a:gd name="T25" fmla="*/ 23 h 40"/>
                <a:gd name="T26" fmla="*/ 0 w 45"/>
                <a:gd name="T27" fmla="*/ 22 h 40"/>
                <a:gd name="T28" fmla="*/ 0 w 45"/>
                <a:gd name="T29" fmla="*/ 22 h 40"/>
                <a:gd name="T30" fmla="*/ 0 w 45"/>
                <a:gd name="T31" fmla="*/ 21 h 40"/>
                <a:gd name="T32" fmla="*/ 0 w 45"/>
                <a:gd name="T33" fmla="*/ 20 h 40"/>
                <a:gd name="T34" fmla="*/ 0 w 45"/>
                <a:gd name="T35" fmla="*/ 20 h 40"/>
                <a:gd name="T36" fmla="*/ 0 w 45"/>
                <a:gd name="T37" fmla="*/ 18 h 40"/>
                <a:gd name="T38" fmla="*/ 4 w 45"/>
                <a:gd name="T39" fmla="*/ 15 h 40"/>
                <a:gd name="T40" fmla="*/ 8 w 45"/>
                <a:gd name="T41" fmla="*/ 11 h 40"/>
                <a:gd name="T42" fmla="*/ 11 w 45"/>
                <a:gd name="T43" fmla="*/ 7 h 40"/>
                <a:gd name="T44" fmla="*/ 16 w 45"/>
                <a:gd name="T45" fmla="*/ 5 h 40"/>
                <a:gd name="T46" fmla="*/ 20 w 45"/>
                <a:gd name="T47" fmla="*/ 2 h 40"/>
                <a:gd name="T48" fmla="*/ 26 w 45"/>
                <a:gd name="T49" fmla="*/ 1 h 40"/>
                <a:gd name="T50" fmla="*/ 32 w 45"/>
                <a:gd name="T51" fmla="*/ 0 h 40"/>
                <a:gd name="T52" fmla="*/ 38 w 45"/>
                <a:gd name="T53" fmla="*/ 0 h 40"/>
                <a:gd name="T54" fmla="*/ 40 w 45"/>
                <a:gd name="T55" fmla="*/ 2 h 40"/>
                <a:gd name="T56" fmla="*/ 42 w 45"/>
                <a:gd name="T57" fmla="*/ 5 h 40"/>
                <a:gd name="T58" fmla="*/ 43 w 45"/>
                <a:gd name="T59" fmla="*/ 6 h 40"/>
                <a:gd name="T60" fmla="*/ 44 w 45"/>
                <a:gd name="T61" fmla="*/ 8 h 40"/>
                <a:gd name="T62" fmla="*/ 44 w 45"/>
                <a:gd name="T63" fmla="*/ 11 h 40"/>
                <a:gd name="T64" fmla="*/ 44 w 45"/>
                <a:gd name="T65" fmla="*/ 13 h 40"/>
                <a:gd name="T66" fmla="*/ 45 w 45"/>
                <a:gd name="T67" fmla="*/ 16 h 40"/>
                <a:gd name="T68" fmla="*/ 45 w 45"/>
                <a:gd name="T6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" h="40">
                  <a:moveTo>
                    <a:pt x="45" y="18"/>
                  </a:moveTo>
                  <a:lnTo>
                    <a:pt x="40" y="30"/>
                  </a:lnTo>
                  <a:lnTo>
                    <a:pt x="37" y="36"/>
                  </a:lnTo>
                  <a:lnTo>
                    <a:pt x="33" y="39"/>
                  </a:lnTo>
                  <a:lnTo>
                    <a:pt x="30" y="40"/>
                  </a:lnTo>
                  <a:lnTo>
                    <a:pt x="28" y="40"/>
                  </a:lnTo>
                  <a:lnTo>
                    <a:pt x="25" y="40"/>
                  </a:lnTo>
                  <a:lnTo>
                    <a:pt x="19" y="39"/>
                  </a:lnTo>
                  <a:lnTo>
                    <a:pt x="13" y="35"/>
                  </a:lnTo>
                  <a:lnTo>
                    <a:pt x="6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4" y="15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6" y="1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5"/>
                  </a:lnTo>
                  <a:lnTo>
                    <a:pt x="43" y="6"/>
                  </a:lnTo>
                  <a:lnTo>
                    <a:pt x="44" y="8"/>
                  </a:lnTo>
                  <a:lnTo>
                    <a:pt x="44" y="11"/>
                  </a:lnTo>
                  <a:lnTo>
                    <a:pt x="44" y="13"/>
                  </a:lnTo>
                  <a:lnTo>
                    <a:pt x="45" y="16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0" name="Freeform 118">
              <a:extLst>
                <a:ext uri="{FF2B5EF4-FFF2-40B4-BE49-F238E27FC236}">
                  <a16:creationId xmlns:a16="http://schemas.microsoft.com/office/drawing/2014/main" id="{BB63CC61-B7C2-4EBC-8767-D1651640F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426"/>
              <a:ext cx="49" cy="66"/>
            </a:xfrm>
            <a:custGeom>
              <a:avLst/>
              <a:gdLst>
                <a:gd name="T0" fmla="*/ 49 w 49"/>
                <a:gd name="T1" fmla="*/ 37 h 66"/>
                <a:gd name="T2" fmla="*/ 45 w 49"/>
                <a:gd name="T3" fmla="*/ 48 h 66"/>
                <a:gd name="T4" fmla="*/ 42 w 49"/>
                <a:gd name="T5" fmla="*/ 57 h 66"/>
                <a:gd name="T6" fmla="*/ 37 w 49"/>
                <a:gd name="T7" fmla="*/ 62 h 66"/>
                <a:gd name="T8" fmla="*/ 31 w 49"/>
                <a:gd name="T9" fmla="*/ 64 h 66"/>
                <a:gd name="T10" fmla="*/ 25 w 49"/>
                <a:gd name="T11" fmla="*/ 66 h 66"/>
                <a:gd name="T12" fmla="*/ 19 w 49"/>
                <a:gd name="T13" fmla="*/ 64 h 66"/>
                <a:gd name="T14" fmla="*/ 14 w 49"/>
                <a:gd name="T15" fmla="*/ 60 h 66"/>
                <a:gd name="T16" fmla="*/ 9 w 49"/>
                <a:gd name="T17" fmla="*/ 55 h 66"/>
                <a:gd name="T18" fmla="*/ 5 w 49"/>
                <a:gd name="T19" fmla="*/ 50 h 66"/>
                <a:gd name="T20" fmla="*/ 1 w 49"/>
                <a:gd name="T21" fmla="*/ 43 h 66"/>
                <a:gd name="T22" fmla="*/ 0 w 49"/>
                <a:gd name="T23" fmla="*/ 35 h 66"/>
                <a:gd name="T24" fmla="*/ 0 w 49"/>
                <a:gd name="T25" fmla="*/ 28 h 66"/>
                <a:gd name="T26" fmla="*/ 1 w 49"/>
                <a:gd name="T27" fmla="*/ 20 h 66"/>
                <a:gd name="T28" fmla="*/ 5 w 49"/>
                <a:gd name="T29" fmla="*/ 14 h 66"/>
                <a:gd name="T30" fmla="*/ 13 w 49"/>
                <a:gd name="T31" fmla="*/ 6 h 66"/>
                <a:gd name="T32" fmla="*/ 21 w 49"/>
                <a:gd name="T33" fmla="*/ 0 h 66"/>
                <a:gd name="T34" fmla="*/ 29 w 49"/>
                <a:gd name="T35" fmla="*/ 1 h 66"/>
                <a:gd name="T36" fmla="*/ 34 w 49"/>
                <a:gd name="T37" fmla="*/ 4 h 66"/>
                <a:gd name="T38" fmla="*/ 39 w 49"/>
                <a:gd name="T39" fmla="*/ 8 h 66"/>
                <a:gd name="T40" fmla="*/ 43 w 49"/>
                <a:gd name="T41" fmla="*/ 13 h 66"/>
                <a:gd name="T42" fmla="*/ 45 w 49"/>
                <a:gd name="T43" fmla="*/ 18 h 66"/>
                <a:gd name="T44" fmla="*/ 48 w 49"/>
                <a:gd name="T45" fmla="*/ 24 h 66"/>
                <a:gd name="T46" fmla="*/ 48 w 49"/>
                <a:gd name="T47" fmla="*/ 30 h 66"/>
                <a:gd name="T48" fmla="*/ 49 w 49"/>
                <a:gd name="T4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9" h="66">
                  <a:moveTo>
                    <a:pt x="49" y="37"/>
                  </a:moveTo>
                  <a:lnTo>
                    <a:pt x="45" y="48"/>
                  </a:lnTo>
                  <a:lnTo>
                    <a:pt x="42" y="57"/>
                  </a:lnTo>
                  <a:lnTo>
                    <a:pt x="37" y="62"/>
                  </a:lnTo>
                  <a:lnTo>
                    <a:pt x="31" y="64"/>
                  </a:lnTo>
                  <a:lnTo>
                    <a:pt x="25" y="66"/>
                  </a:lnTo>
                  <a:lnTo>
                    <a:pt x="19" y="64"/>
                  </a:lnTo>
                  <a:lnTo>
                    <a:pt x="14" y="60"/>
                  </a:lnTo>
                  <a:lnTo>
                    <a:pt x="9" y="55"/>
                  </a:lnTo>
                  <a:lnTo>
                    <a:pt x="5" y="50"/>
                  </a:lnTo>
                  <a:lnTo>
                    <a:pt x="1" y="43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1" y="20"/>
                  </a:lnTo>
                  <a:lnTo>
                    <a:pt x="5" y="14"/>
                  </a:lnTo>
                  <a:lnTo>
                    <a:pt x="13" y="6"/>
                  </a:lnTo>
                  <a:lnTo>
                    <a:pt x="21" y="0"/>
                  </a:lnTo>
                  <a:lnTo>
                    <a:pt x="29" y="1"/>
                  </a:lnTo>
                  <a:lnTo>
                    <a:pt x="34" y="4"/>
                  </a:lnTo>
                  <a:lnTo>
                    <a:pt x="39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9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1" name="Freeform 119">
              <a:extLst>
                <a:ext uri="{FF2B5EF4-FFF2-40B4-BE49-F238E27FC236}">
                  <a16:creationId xmlns:a16="http://schemas.microsoft.com/office/drawing/2014/main" id="{B56198DE-4DEA-4379-8412-CB400C70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" y="436"/>
              <a:ext cx="32" cy="45"/>
            </a:xfrm>
            <a:custGeom>
              <a:avLst/>
              <a:gdLst>
                <a:gd name="T0" fmla="*/ 32 w 32"/>
                <a:gd name="T1" fmla="*/ 33 h 45"/>
                <a:gd name="T2" fmla="*/ 29 w 32"/>
                <a:gd name="T3" fmla="*/ 39 h 45"/>
                <a:gd name="T4" fmla="*/ 25 w 32"/>
                <a:gd name="T5" fmla="*/ 43 h 45"/>
                <a:gd name="T6" fmla="*/ 21 w 32"/>
                <a:gd name="T7" fmla="*/ 45 h 45"/>
                <a:gd name="T8" fmla="*/ 16 w 32"/>
                <a:gd name="T9" fmla="*/ 45 h 45"/>
                <a:gd name="T10" fmla="*/ 12 w 32"/>
                <a:gd name="T11" fmla="*/ 44 h 45"/>
                <a:gd name="T12" fmla="*/ 8 w 32"/>
                <a:gd name="T13" fmla="*/ 42 h 45"/>
                <a:gd name="T14" fmla="*/ 6 w 32"/>
                <a:gd name="T15" fmla="*/ 39 h 45"/>
                <a:gd name="T16" fmla="*/ 3 w 32"/>
                <a:gd name="T17" fmla="*/ 34 h 45"/>
                <a:gd name="T18" fmla="*/ 1 w 32"/>
                <a:gd name="T19" fmla="*/ 29 h 45"/>
                <a:gd name="T20" fmla="*/ 0 w 32"/>
                <a:gd name="T21" fmla="*/ 24 h 45"/>
                <a:gd name="T22" fmla="*/ 0 w 32"/>
                <a:gd name="T23" fmla="*/ 19 h 45"/>
                <a:gd name="T24" fmla="*/ 1 w 32"/>
                <a:gd name="T25" fmla="*/ 14 h 45"/>
                <a:gd name="T26" fmla="*/ 3 w 32"/>
                <a:gd name="T27" fmla="*/ 9 h 45"/>
                <a:gd name="T28" fmla="*/ 7 w 32"/>
                <a:gd name="T29" fmla="*/ 5 h 45"/>
                <a:gd name="T30" fmla="*/ 12 w 32"/>
                <a:gd name="T31" fmla="*/ 3 h 45"/>
                <a:gd name="T32" fmla="*/ 20 w 32"/>
                <a:gd name="T33" fmla="*/ 0 h 45"/>
                <a:gd name="T34" fmla="*/ 22 w 32"/>
                <a:gd name="T35" fmla="*/ 3 h 45"/>
                <a:gd name="T36" fmla="*/ 22 w 32"/>
                <a:gd name="T37" fmla="*/ 5 h 45"/>
                <a:gd name="T38" fmla="*/ 22 w 32"/>
                <a:gd name="T39" fmla="*/ 9 h 45"/>
                <a:gd name="T40" fmla="*/ 22 w 32"/>
                <a:gd name="T41" fmla="*/ 11 h 45"/>
                <a:gd name="T42" fmla="*/ 22 w 32"/>
                <a:gd name="T43" fmla="*/ 14 h 45"/>
                <a:gd name="T44" fmla="*/ 21 w 32"/>
                <a:gd name="T45" fmla="*/ 16 h 45"/>
                <a:gd name="T46" fmla="*/ 21 w 32"/>
                <a:gd name="T47" fmla="*/ 19 h 45"/>
                <a:gd name="T48" fmla="*/ 21 w 32"/>
                <a:gd name="T49" fmla="*/ 22 h 45"/>
                <a:gd name="T50" fmla="*/ 21 w 32"/>
                <a:gd name="T51" fmla="*/ 22 h 45"/>
                <a:gd name="T52" fmla="*/ 22 w 32"/>
                <a:gd name="T53" fmla="*/ 23 h 45"/>
                <a:gd name="T54" fmla="*/ 22 w 32"/>
                <a:gd name="T55" fmla="*/ 23 h 45"/>
                <a:gd name="T56" fmla="*/ 23 w 32"/>
                <a:gd name="T57" fmla="*/ 24 h 45"/>
                <a:gd name="T58" fmla="*/ 25 w 32"/>
                <a:gd name="T59" fmla="*/ 24 h 45"/>
                <a:gd name="T60" fmla="*/ 26 w 32"/>
                <a:gd name="T61" fmla="*/ 24 h 45"/>
                <a:gd name="T62" fmla="*/ 29 w 32"/>
                <a:gd name="T63" fmla="*/ 25 h 45"/>
                <a:gd name="T64" fmla="*/ 31 w 32"/>
                <a:gd name="T65" fmla="*/ 25 h 45"/>
                <a:gd name="T66" fmla="*/ 31 w 32"/>
                <a:gd name="T67" fmla="*/ 27 h 45"/>
                <a:gd name="T68" fmla="*/ 31 w 32"/>
                <a:gd name="T69" fmla="*/ 28 h 45"/>
                <a:gd name="T70" fmla="*/ 31 w 32"/>
                <a:gd name="T71" fmla="*/ 28 h 45"/>
                <a:gd name="T72" fmla="*/ 31 w 32"/>
                <a:gd name="T73" fmla="*/ 29 h 45"/>
                <a:gd name="T74" fmla="*/ 31 w 32"/>
                <a:gd name="T75" fmla="*/ 30 h 45"/>
                <a:gd name="T76" fmla="*/ 31 w 32"/>
                <a:gd name="T77" fmla="*/ 30 h 45"/>
                <a:gd name="T78" fmla="*/ 31 w 32"/>
                <a:gd name="T79" fmla="*/ 32 h 45"/>
                <a:gd name="T80" fmla="*/ 32 w 32"/>
                <a:gd name="T81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" h="45">
                  <a:moveTo>
                    <a:pt x="32" y="33"/>
                  </a:moveTo>
                  <a:lnTo>
                    <a:pt x="29" y="39"/>
                  </a:lnTo>
                  <a:lnTo>
                    <a:pt x="25" y="43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6" y="39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2" y="3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2" y="5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1" y="22"/>
                  </a:lnTo>
                  <a:lnTo>
                    <a:pt x="21" y="22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23" y="24"/>
                  </a:lnTo>
                  <a:lnTo>
                    <a:pt x="25" y="24"/>
                  </a:lnTo>
                  <a:lnTo>
                    <a:pt x="26" y="24"/>
                  </a:lnTo>
                  <a:lnTo>
                    <a:pt x="29" y="25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31" y="28"/>
                  </a:lnTo>
                  <a:lnTo>
                    <a:pt x="31" y="28"/>
                  </a:lnTo>
                  <a:lnTo>
                    <a:pt x="31" y="29"/>
                  </a:lnTo>
                  <a:lnTo>
                    <a:pt x="31" y="30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2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2" name="Freeform 120">
              <a:extLst>
                <a:ext uri="{FF2B5EF4-FFF2-40B4-BE49-F238E27FC236}">
                  <a16:creationId xmlns:a16="http://schemas.microsoft.com/office/drawing/2014/main" id="{18E015D6-BE36-43DB-AB1E-C1E1A5834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" y="668"/>
              <a:ext cx="131" cy="194"/>
            </a:xfrm>
            <a:custGeom>
              <a:avLst/>
              <a:gdLst>
                <a:gd name="T0" fmla="*/ 131 w 131"/>
                <a:gd name="T1" fmla="*/ 194 h 194"/>
                <a:gd name="T2" fmla="*/ 127 w 131"/>
                <a:gd name="T3" fmla="*/ 193 h 194"/>
                <a:gd name="T4" fmla="*/ 121 w 131"/>
                <a:gd name="T5" fmla="*/ 188 h 194"/>
                <a:gd name="T6" fmla="*/ 112 w 131"/>
                <a:gd name="T7" fmla="*/ 183 h 194"/>
                <a:gd name="T8" fmla="*/ 104 w 131"/>
                <a:gd name="T9" fmla="*/ 175 h 194"/>
                <a:gd name="T10" fmla="*/ 93 w 131"/>
                <a:gd name="T11" fmla="*/ 168 h 194"/>
                <a:gd name="T12" fmla="*/ 86 w 131"/>
                <a:gd name="T13" fmla="*/ 160 h 194"/>
                <a:gd name="T14" fmla="*/ 81 w 131"/>
                <a:gd name="T15" fmla="*/ 154 h 194"/>
                <a:gd name="T16" fmla="*/ 78 w 131"/>
                <a:gd name="T17" fmla="*/ 150 h 194"/>
                <a:gd name="T18" fmla="*/ 80 w 131"/>
                <a:gd name="T19" fmla="*/ 139 h 194"/>
                <a:gd name="T20" fmla="*/ 81 w 131"/>
                <a:gd name="T21" fmla="*/ 128 h 194"/>
                <a:gd name="T22" fmla="*/ 81 w 131"/>
                <a:gd name="T23" fmla="*/ 118 h 194"/>
                <a:gd name="T24" fmla="*/ 80 w 131"/>
                <a:gd name="T25" fmla="*/ 111 h 194"/>
                <a:gd name="T26" fmla="*/ 78 w 131"/>
                <a:gd name="T27" fmla="*/ 103 h 194"/>
                <a:gd name="T28" fmla="*/ 75 w 131"/>
                <a:gd name="T29" fmla="*/ 96 h 194"/>
                <a:gd name="T30" fmla="*/ 72 w 131"/>
                <a:gd name="T31" fmla="*/ 91 h 194"/>
                <a:gd name="T32" fmla="*/ 67 w 131"/>
                <a:gd name="T33" fmla="*/ 84 h 194"/>
                <a:gd name="T34" fmla="*/ 56 w 131"/>
                <a:gd name="T35" fmla="*/ 74 h 194"/>
                <a:gd name="T36" fmla="*/ 41 w 131"/>
                <a:gd name="T37" fmla="*/ 65 h 194"/>
                <a:gd name="T38" fmla="*/ 24 w 131"/>
                <a:gd name="T39" fmla="*/ 57 h 194"/>
                <a:gd name="T40" fmla="*/ 4 w 131"/>
                <a:gd name="T41" fmla="*/ 47 h 194"/>
                <a:gd name="T42" fmla="*/ 3 w 131"/>
                <a:gd name="T43" fmla="*/ 42 h 194"/>
                <a:gd name="T44" fmla="*/ 2 w 131"/>
                <a:gd name="T45" fmla="*/ 35 h 194"/>
                <a:gd name="T46" fmla="*/ 0 w 131"/>
                <a:gd name="T47" fmla="*/ 30 h 194"/>
                <a:gd name="T48" fmla="*/ 0 w 131"/>
                <a:gd name="T49" fmla="*/ 25 h 194"/>
                <a:gd name="T50" fmla="*/ 0 w 131"/>
                <a:gd name="T51" fmla="*/ 19 h 194"/>
                <a:gd name="T52" fmla="*/ 0 w 131"/>
                <a:gd name="T53" fmla="*/ 14 h 194"/>
                <a:gd name="T54" fmla="*/ 2 w 131"/>
                <a:gd name="T55" fmla="*/ 7 h 194"/>
                <a:gd name="T56" fmla="*/ 2 w 131"/>
                <a:gd name="T57" fmla="*/ 0 h 194"/>
                <a:gd name="T58" fmla="*/ 12 w 131"/>
                <a:gd name="T59" fmla="*/ 5 h 194"/>
                <a:gd name="T60" fmla="*/ 20 w 131"/>
                <a:gd name="T61" fmla="*/ 10 h 194"/>
                <a:gd name="T62" fmla="*/ 29 w 131"/>
                <a:gd name="T63" fmla="*/ 16 h 194"/>
                <a:gd name="T64" fmla="*/ 39 w 131"/>
                <a:gd name="T65" fmla="*/ 24 h 194"/>
                <a:gd name="T66" fmla="*/ 47 w 131"/>
                <a:gd name="T67" fmla="*/ 31 h 194"/>
                <a:gd name="T68" fmla="*/ 56 w 131"/>
                <a:gd name="T69" fmla="*/ 40 h 194"/>
                <a:gd name="T70" fmla="*/ 63 w 131"/>
                <a:gd name="T71" fmla="*/ 49 h 194"/>
                <a:gd name="T72" fmla="*/ 71 w 131"/>
                <a:gd name="T73" fmla="*/ 58 h 194"/>
                <a:gd name="T74" fmla="*/ 78 w 131"/>
                <a:gd name="T75" fmla="*/ 67 h 194"/>
                <a:gd name="T76" fmla="*/ 85 w 131"/>
                <a:gd name="T77" fmla="*/ 77 h 194"/>
                <a:gd name="T78" fmla="*/ 90 w 131"/>
                <a:gd name="T79" fmla="*/ 87 h 194"/>
                <a:gd name="T80" fmla="*/ 95 w 131"/>
                <a:gd name="T81" fmla="*/ 98 h 194"/>
                <a:gd name="T82" fmla="*/ 99 w 131"/>
                <a:gd name="T83" fmla="*/ 108 h 194"/>
                <a:gd name="T84" fmla="*/ 102 w 131"/>
                <a:gd name="T85" fmla="*/ 118 h 194"/>
                <a:gd name="T86" fmla="*/ 105 w 131"/>
                <a:gd name="T87" fmla="*/ 130 h 194"/>
                <a:gd name="T88" fmla="*/ 106 w 131"/>
                <a:gd name="T89" fmla="*/ 140 h 194"/>
                <a:gd name="T90" fmla="*/ 111 w 131"/>
                <a:gd name="T91" fmla="*/ 145 h 194"/>
                <a:gd name="T92" fmla="*/ 115 w 131"/>
                <a:gd name="T93" fmla="*/ 151 h 194"/>
                <a:gd name="T94" fmla="*/ 119 w 131"/>
                <a:gd name="T95" fmla="*/ 157 h 194"/>
                <a:gd name="T96" fmla="*/ 122 w 131"/>
                <a:gd name="T97" fmla="*/ 165 h 194"/>
                <a:gd name="T98" fmla="*/ 125 w 131"/>
                <a:gd name="T99" fmla="*/ 173 h 194"/>
                <a:gd name="T100" fmla="*/ 127 w 131"/>
                <a:gd name="T101" fmla="*/ 180 h 194"/>
                <a:gd name="T102" fmla="*/ 130 w 131"/>
                <a:gd name="T103" fmla="*/ 186 h 194"/>
                <a:gd name="T104" fmla="*/ 131 w 131"/>
                <a:gd name="T10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94">
                  <a:moveTo>
                    <a:pt x="131" y="194"/>
                  </a:moveTo>
                  <a:lnTo>
                    <a:pt x="127" y="193"/>
                  </a:lnTo>
                  <a:lnTo>
                    <a:pt x="121" y="188"/>
                  </a:lnTo>
                  <a:lnTo>
                    <a:pt x="112" y="183"/>
                  </a:lnTo>
                  <a:lnTo>
                    <a:pt x="104" y="175"/>
                  </a:lnTo>
                  <a:lnTo>
                    <a:pt x="93" y="168"/>
                  </a:lnTo>
                  <a:lnTo>
                    <a:pt x="86" y="160"/>
                  </a:lnTo>
                  <a:lnTo>
                    <a:pt x="81" y="154"/>
                  </a:lnTo>
                  <a:lnTo>
                    <a:pt x="78" y="150"/>
                  </a:lnTo>
                  <a:lnTo>
                    <a:pt x="80" y="139"/>
                  </a:lnTo>
                  <a:lnTo>
                    <a:pt x="81" y="128"/>
                  </a:lnTo>
                  <a:lnTo>
                    <a:pt x="81" y="118"/>
                  </a:lnTo>
                  <a:lnTo>
                    <a:pt x="80" y="111"/>
                  </a:lnTo>
                  <a:lnTo>
                    <a:pt x="78" y="103"/>
                  </a:lnTo>
                  <a:lnTo>
                    <a:pt x="75" y="96"/>
                  </a:lnTo>
                  <a:lnTo>
                    <a:pt x="72" y="91"/>
                  </a:lnTo>
                  <a:lnTo>
                    <a:pt x="67" y="84"/>
                  </a:lnTo>
                  <a:lnTo>
                    <a:pt x="56" y="74"/>
                  </a:lnTo>
                  <a:lnTo>
                    <a:pt x="41" y="65"/>
                  </a:lnTo>
                  <a:lnTo>
                    <a:pt x="24" y="57"/>
                  </a:lnTo>
                  <a:lnTo>
                    <a:pt x="4" y="47"/>
                  </a:lnTo>
                  <a:lnTo>
                    <a:pt x="3" y="42"/>
                  </a:lnTo>
                  <a:lnTo>
                    <a:pt x="2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7"/>
                  </a:lnTo>
                  <a:lnTo>
                    <a:pt x="2" y="0"/>
                  </a:lnTo>
                  <a:lnTo>
                    <a:pt x="12" y="5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9" y="24"/>
                  </a:lnTo>
                  <a:lnTo>
                    <a:pt x="47" y="31"/>
                  </a:lnTo>
                  <a:lnTo>
                    <a:pt x="56" y="40"/>
                  </a:lnTo>
                  <a:lnTo>
                    <a:pt x="63" y="49"/>
                  </a:lnTo>
                  <a:lnTo>
                    <a:pt x="71" y="58"/>
                  </a:lnTo>
                  <a:lnTo>
                    <a:pt x="78" y="67"/>
                  </a:lnTo>
                  <a:lnTo>
                    <a:pt x="85" y="77"/>
                  </a:lnTo>
                  <a:lnTo>
                    <a:pt x="90" y="87"/>
                  </a:lnTo>
                  <a:lnTo>
                    <a:pt x="95" y="98"/>
                  </a:lnTo>
                  <a:lnTo>
                    <a:pt x="99" y="108"/>
                  </a:lnTo>
                  <a:lnTo>
                    <a:pt x="102" y="118"/>
                  </a:lnTo>
                  <a:lnTo>
                    <a:pt x="105" y="130"/>
                  </a:lnTo>
                  <a:lnTo>
                    <a:pt x="106" y="140"/>
                  </a:lnTo>
                  <a:lnTo>
                    <a:pt x="111" y="145"/>
                  </a:lnTo>
                  <a:lnTo>
                    <a:pt x="115" y="151"/>
                  </a:lnTo>
                  <a:lnTo>
                    <a:pt x="119" y="157"/>
                  </a:lnTo>
                  <a:lnTo>
                    <a:pt x="122" y="165"/>
                  </a:lnTo>
                  <a:lnTo>
                    <a:pt x="125" y="173"/>
                  </a:lnTo>
                  <a:lnTo>
                    <a:pt x="127" y="180"/>
                  </a:lnTo>
                  <a:lnTo>
                    <a:pt x="130" y="186"/>
                  </a:lnTo>
                  <a:lnTo>
                    <a:pt x="131" y="194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3" name="Freeform 121">
              <a:extLst>
                <a:ext uri="{FF2B5EF4-FFF2-40B4-BE49-F238E27FC236}">
                  <a16:creationId xmlns:a16="http://schemas.microsoft.com/office/drawing/2014/main" id="{37636DED-07E7-48A3-A7E7-9D67172BA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1062"/>
              <a:ext cx="6" cy="8"/>
            </a:xfrm>
            <a:custGeom>
              <a:avLst/>
              <a:gdLst>
                <a:gd name="T0" fmla="*/ 6 w 6"/>
                <a:gd name="T1" fmla="*/ 7 h 8"/>
                <a:gd name="T2" fmla="*/ 5 w 6"/>
                <a:gd name="T3" fmla="*/ 7 h 8"/>
                <a:gd name="T4" fmla="*/ 4 w 6"/>
                <a:gd name="T5" fmla="*/ 7 h 8"/>
                <a:gd name="T6" fmla="*/ 4 w 6"/>
                <a:gd name="T7" fmla="*/ 7 h 8"/>
                <a:gd name="T8" fmla="*/ 3 w 6"/>
                <a:gd name="T9" fmla="*/ 8 h 8"/>
                <a:gd name="T10" fmla="*/ 3 w 6"/>
                <a:gd name="T11" fmla="*/ 8 h 8"/>
                <a:gd name="T12" fmla="*/ 1 w 6"/>
                <a:gd name="T13" fmla="*/ 8 h 8"/>
                <a:gd name="T14" fmla="*/ 1 w 6"/>
                <a:gd name="T15" fmla="*/ 8 h 8"/>
                <a:gd name="T16" fmla="*/ 0 w 6"/>
                <a:gd name="T17" fmla="*/ 8 h 8"/>
                <a:gd name="T18" fmla="*/ 0 w 6"/>
                <a:gd name="T19" fmla="*/ 7 h 8"/>
                <a:gd name="T20" fmla="*/ 0 w 6"/>
                <a:gd name="T21" fmla="*/ 5 h 8"/>
                <a:gd name="T22" fmla="*/ 0 w 6"/>
                <a:gd name="T23" fmla="*/ 4 h 8"/>
                <a:gd name="T24" fmla="*/ 0 w 6"/>
                <a:gd name="T25" fmla="*/ 3 h 8"/>
                <a:gd name="T26" fmla="*/ 0 w 6"/>
                <a:gd name="T27" fmla="*/ 3 h 8"/>
                <a:gd name="T28" fmla="*/ 0 w 6"/>
                <a:gd name="T29" fmla="*/ 2 h 8"/>
                <a:gd name="T30" fmla="*/ 1 w 6"/>
                <a:gd name="T31" fmla="*/ 2 h 8"/>
                <a:gd name="T32" fmla="*/ 1 w 6"/>
                <a:gd name="T33" fmla="*/ 0 h 8"/>
                <a:gd name="T34" fmla="*/ 3 w 6"/>
                <a:gd name="T35" fmla="*/ 0 h 8"/>
                <a:gd name="T36" fmla="*/ 3 w 6"/>
                <a:gd name="T37" fmla="*/ 0 h 8"/>
                <a:gd name="T38" fmla="*/ 3 w 6"/>
                <a:gd name="T39" fmla="*/ 0 h 8"/>
                <a:gd name="T40" fmla="*/ 4 w 6"/>
                <a:gd name="T41" fmla="*/ 0 h 8"/>
                <a:gd name="T42" fmla="*/ 4 w 6"/>
                <a:gd name="T43" fmla="*/ 0 h 8"/>
                <a:gd name="T44" fmla="*/ 5 w 6"/>
                <a:gd name="T45" fmla="*/ 0 h 8"/>
                <a:gd name="T46" fmla="*/ 5 w 6"/>
                <a:gd name="T47" fmla="*/ 0 h 8"/>
                <a:gd name="T48" fmla="*/ 6 w 6"/>
                <a:gd name="T49" fmla="*/ 0 h 8"/>
                <a:gd name="T50" fmla="*/ 6 w 6"/>
                <a:gd name="T51" fmla="*/ 2 h 8"/>
                <a:gd name="T52" fmla="*/ 6 w 6"/>
                <a:gd name="T53" fmla="*/ 2 h 8"/>
                <a:gd name="T54" fmla="*/ 6 w 6"/>
                <a:gd name="T55" fmla="*/ 3 h 8"/>
                <a:gd name="T56" fmla="*/ 6 w 6"/>
                <a:gd name="T57" fmla="*/ 4 h 8"/>
                <a:gd name="T58" fmla="*/ 6 w 6"/>
                <a:gd name="T59" fmla="*/ 4 h 8"/>
                <a:gd name="T60" fmla="*/ 6 w 6"/>
                <a:gd name="T61" fmla="*/ 5 h 8"/>
                <a:gd name="T62" fmla="*/ 6 w 6"/>
                <a:gd name="T63" fmla="*/ 7 h 8"/>
                <a:gd name="T64" fmla="*/ 6 w 6"/>
                <a:gd name="T6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4" name="Freeform 122">
              <a:extLst>
                <a:ext uri="{FF2B5EF4-FFF2-40B4-BE49-F238E27FC236}">
                  <a16:creationId xmlns:a16="http://schemas.microsoft.com/office/drawing/2014/main" id="{32DC4511-22E6-4666-B857-612D7D23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1515"/>
              <a:ext cx="141" cy="88"/>
            </a:xfrm>
            <a:custGeom>
              <a:avLst/>
              <a:gdLst>
                <a:gd name="T0" fmla="*/ 141 w 141"/>
                <a:gd name="T1" fmla="*/ 25 h 88"/>
                <a:gd name="T2" fmla="*/ 135 w 141"/>
                <a:gd name="T3" fmla="*/ 46 h 88"/>
                <a:gd name="T4" fmla="*/ 130 w 141"/>
                <a:gd name="T5" fmla="*/ 63 h 88"/>
                <a:gd name="T6" fmla="*/ 126 w 141"/>
                <a:gd name="T7" fmla="*/ 68 h 88"/>
                <a:gd name="T8" fmla="*/ 122 w 141"/>
                <a:gd name="T9" fmla="*/ 73 h 88"/>
                <a:gd name="T10" fmla="*/ 118 w 141"/>
                <a:gd name="T11" fmla="*/ 77 h 88"/>
                <a:gd name="T12" fmla="*/ 113 w 141"/>
                <a:gd name="T13" fmla="*/ 79 h 88"/>
                <a:gd name="T14" fmla="*/ 102 w 141"/>
                <a:gd name="T15" fmla="*/ 83 h 88"/>
                <a:gd name="T16" fmla="*/ 88 w 141"/>
                <a:gd name="T17" fmla="*/ 84 h 88"/>
                <a:gd name="T18" fmla="*/ 71 w 141"/>
                <a:gd name="T19" fmla="*/ 85 h 88"/>
                <a:gd name="T20" fmla="*/ 48 w 141"/>
                <a:gd name="T21" fmla="*/ 88 h 88"/>
                <a:gd name="T22" fmla="*/ 38 w 141"/>
                <a:gd name="T23" fmla="*/ 87 h 88"/>
                <a:gd name="T24" fmla="*/ 30 w 141"/>
                <a:gd name="T25" fmla="*/ 84 h 88"/>
                <a:gd name="T26" fmla="*/ 23 w 141"/>
                <a:gd name="T27" fmla="*/ 82 h 88"/>
                <a:gd name="T28" fmla="*/ 18 w 141"/>
                <a:gd name="T29" fmla="*/ 78 h 88"/>
                <a:gd name="T30" fmla="*/ 13 w 141"/>
                <a:gd name="T31" fmla="*/ 74 h 88"/>
                <a:gd name="T32" fmla="*/ 9 w 141"/>
                <a:gd name="T33" fmla="*/ 69 h 88"/>
                <a:gd name="T34" fmla="*/ 5 w 141"/>
                <a:gd name="T35" fmla="*/ 65 h 88"/>
                <a:gd name="T36" fmla="*/ 3 w 141"/>
                <a:gd name="T37" fmla="*/ 59 h 88"/>
                <a:gd name="T38" fmla="*/ 0 w 141"/>
                <a:gd name="T39" fmla="*/ 46 h 88"/>
                <a:gd name="T40" fmla="*/ 0 w 141"/>
                <a:gd name="T41" fmla="*/ 32 h 88"/>
                <a:gd name="T42" fmla="*/ 1 w 141"/>
                <a:gd name="T43" fmla="*/ 17 h 88"/>
                <a:gd name="T44" fmla="*/ 3 w 141"/>
                <a:gd name="T45" fmla="*/ 0 h 88"/>
                <a:gd name="T46" fmla="*/ 19 w 141"/>
                <a:gd name="T47" fmla="*/ 6 h 88"/>
                <a:gd name="T48" fmla="*/ 32 w 141"/>
                <a:gd name="T49" fmla="*/ 10 h 88"/>
                <a:gd name="T50" fmla="*/ 42 w 141"/>
                <a:gd name="T51" fmla="*/ 14 h 88"/>
                <a:gd name="T52" fmla="*/ 52 w 141"/>
                <a:gd name="T53" fmla="*/ 17 h 88"/>
                <a:gd name="T54" fmla="*/ 61 w 141"/>
                <a:gd name="T55" fmla="*/ 21 h 88"/>
                <a:gd name="T56" fmla="*/ 71 w 141"/>
                <a:gd name="T57" fmla="*/ 25 h 88"/>
                <a:gd name="T58" fmla="*/ 82 w 141"/>
                <a:gd name="T59" fmla="*/ 29 h 88"/>
                <a:gd name="T60" fmla="*/ 97 w 141"/>
                <a:gd name="T61" fmla="*/ 35 h 88"/>
                <a:gd name="T62" fmla="*/ 102 w 141"/>
                <a:gd name="T63" fmla="*/ 35 h 88"/>
                <a:gd name="T64" fmla="*/ 107 w 141"/>
                <a:gd name="T65" fmla="*/ 34 h 88"/>
                <a:gd name="T66" fmla="*/ 112 w 141"/>
                <a:gd name="T67" fmla="*/ 31 h 88"/>
                <a:gd name="T68" fmla="*/ 117 w 141"/>
                <a:gd name="T69" fmla="*/ 29 h 88"/>
                <a:gd name="T70" fmla="*/ 124 w 141"/>
                <a:gd name="T71" fmla="*/ 26 h 88"/>
                <a:gd name="T72" fmla="*/ 129 w 141"/>
                <a:gd name="T73" fmla="*/ 22 h 88"/>
                <a:gd name="T74" fmla="*/ 134 w 141"/>
                <a:gd name="T75" fmla="*/ 20 h 88"/>
                <a:gd name="T76" fmla="*/ 140 w 141"/>
                <a:gd name="T77" fmla="*/ 16 h 88"/>
                <a:gd name="T78" fmla="*/ 140 w 141"/>
                <a:gd name="T79" fmla="*/ 17 h 88"/>
                <a:gd name="T80" fmla="*/ 140 w 141"/>
                <a:gd name="T81" fmla="*/ 19 h 88"/>
                <a:gd name="T82" fmla="*/ 140 w 141"/>
                <a:gd name="T83" fmla="*/ 20 h 88"/>
                <a:gd name="T84" fmla="*/ 140 w 141"/>
                <a:gd name="T85" fmla="*/ 21 h 88"/>
                <a:gd name="T86" fmla="*/ 140 w 141"/>
                <a:gd name="T87" fmla="*/ 21 h 88"/>
                <a:gd name="T88" fmla="*/ 140 w 141"/>
                <a:gd name="T89" fmla="*/ 22 h 88"/>
                <a:gd name="T90" fmla="*/ 141 w 141"/>
                <a:gd name="T91" fmla="*/ 24 h 88"/>
                <a:gd name="T92" fmla="*/ 141 w 141"/>
                <a:gd name="T93" fmla="*/ 2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1" h="88">
                  <a:moveTo>
                    <a:pt x="141" y="25"/>
                  </a:moveTo>
                  <a:lnTo>
                    <a:pt x="135" y="46"/>
                  </a:lnTo>
                  <a:lnTo>
                    <a:pt x="130" y="63"/>
                  </a:lnTo>
                  <a:lnTo>
                    <a:pt x="126" y="68"/>
                  </a:lnTo>
                  <a:lnTo>
                    <a:pt x="122" y="73"/>
                  </a:lnTo>
                  <a:lnTo>
                    <a:pt x="118" y="77"/>
                  </a:lnTo>
                  <a:lnTo>
                    <a:pt x="113" y="79"/>
                  </a:lnTo>
                  <a:lnTo>
                    <a:pt x="102" y="83"/>
                  </a:lnTo>
                  <a:lnTo>
                    <a:pt x="88" y="84"/>
                  </a:lnTo>
                  <a:lnTo>
                    <a:pt x="71" y="85"/>
                  </a:lnTo>
                  <a:lnTo>
                    <a:pt x="48" y="88"/>
                  </a:lnTo>
                  <a:lnTo>
                    <a:pt x="38" y="87"/>
                  </a:lnTo>
                  <a:lnTo>
                    <a:pt x="30" y="84"/>
                  </a:lnTo>
                  <a:lnTo>
                    <a:pt x="23" y="82"/>
                  </a:lnTo>
                  <a:lnTo>
                    <a:pt x="18" y="78"/>
                  </a:lnTo>
                  <a:lnTo>
                    <a:pt x="13" y="74"/>
                  </a:lnTo>
                  <a:lnTo>
                    <a:pt x="9" y="69"/>
                  </a:lnTo>
                  <a:lnTo>
                    <a:pt x="5" y="65"/>
                  </a:lnTo>
                  <a:lnTo>
                    <a:pt x="3" y="59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1" y="17"/>
                  </a:lnTo>
                  <a:lnTo>
                    <a:pt x="3" y="0"/>
                  </a:lnTo>
                  <a:lnTo>
                    <a:pt x="19" y="6"/>
                  </a:lnTo>
                  <a:lnTo>
                    <a:pt x="32" y="10"/>
                  </a:lnTo>
                  <a:lnTo>
                    <a:pt x="42" y="14"/>
                  </a:lnTo>
                  <a:lnTo>
                    <a:pt x="52" y="17"/>
                  </a:lnTo>
                  <a:lnTo>
                    <a:pt x="61" y="21"/>
                  </a:lnTo>
                  <a:lnTo>
                    <a:pt x="71" y="25"/>
                  </a:lnTo>
                  <a:lnTo>
                    <a:pt x="82" y="29"/>
                  </a:lnTo>
                  <a:lnTo>
                    <a:pt x="97" y="35"/>
                  </a:lnTo>
                  <a:lnTo>
                    <a:pt x="102" y="35"/>
                  </a:lnTo>
                  <a:lnTo>
                    <a:pt x="107" y="34"/>
                  </a:lnTo>
                  <a:lnTo>
                    <a:pt x="112" y="31"/>
                  </a:lnTo>
                  <a:lnTo>
                    <a:pt x="117" y="29"/>
                  </a:lnTo>
                  <a:lnTo>
                    <a:pt x="124" y="26"/>
                  </a:lnTo>
                  <a:lnTo>
                    <a:pt x="129" y="22"/>
                  </a:lnTo>
                  <a:lnTo>
                    <a:pt x="134" y="20"/>
                  </a:lnTo>
                  <a:lnTo>
                    <a:pt x="140" y="16"/>
                  </a:lnTo>
                  <a:lnTo>
                    <a:pt x="140" y="17"/>
                  </a:lnTo>
                  <a:lnTo>
                    <a:pt x="140" y="19"/>
                  </a:lnTo>
                  <a:lnTo>
                    <a:pt x="140" y="20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2"/>
                  </a:lnTo>
                  <a:lnTo>
                    <a:pt x="141" y="24"/>
                  </a:lnTo>
                  <a:lnTo>
                    <a:pt x="141" y="25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5" name="Freeform 123">
              <a:extLst>
                <a:ext uri="{FF2B5EF4-FFF2-40B4-BE49-F238E27FC236}">
                  <a16:creationId xmlns:a16="http://schemas.microsoft.com/office/drawing/2014/main" id="{13699A4C-7441-40A1-A0B7-182C4FEB7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678"/>
              <a:ext cx="35" cy="67"/>
            </a:xfrm>
            <a:custGeom>
              <a:avLst/>
              <a:gdLst>
                <a:gd name="T0" fmla="*/ 35 w 35"/>
                <a:gd name="T1" fmla="*/ 16 h 67"/>
                <a:gd name="T2" fmla="*/ 31 w 35"/>
                <a:gd name="T3" fmla="*/ 23 h 67"/>
                <a:gd name="T4" fmla="*/ 29 w 35"/>
                <a:gd name="T5" fmla="*/ 30 h 67"/>
                <a:gd name="T6" fmla="*/ 27 w 35"/>
                <a:gd name="T7" fmla="*/ 37 h 67"/>
                <a:gd name="T8" fmla="*/ 25 w 35"/>
                <a:gd name="T9" fmla="*/ 42 h 67"/>
                <a:gd name="T10" fmla="*/ 24 w 35"/>
                <a:gd name="T11" fmla="*/ 48 h 67"/>
                <a:gd name="T12" fmla="*/ 24 w 35"/>
                <a:gd name="T13" fmla="*/ 54 h 67"/>
                <a:gd name="T14" fmla="*/ 22 w 35"/>
                <a:gd name="T15" fmla="*/ 60 h 67"/>
                <a:gd name="T16" fmla="*/ 21 w 35"/>
                <a:gd name="T17" fmla="*/ 67 h 67"/>
                <a:gd name="T18" fmla="*/ 21 w 35"/>
                <a:gd name="T19" fmla="*/ 67 h 67"/>
                <a:gd name="T20" fmla="*/ 20 w 35"/>
                <a:gd name="T21" fmla="*/ 67 h 67"/>
                <a:gd name="T22" fmla="*/ 20 w 35"/>
                <a:gd name="T23" fmla="*/ 67 h 67"/>
                <a:gd name="T24" fmla="*/ 20 w 35"/>
                <a:gd name="T25" fmla="*/ 66 h 67"/>
                <a:gd name="T26" fmla="*/ 18 w 35"/>
                <a:gd name="T27" fmla="*/ 66 h 67"/>
                <a:gd name="T28" fmla="*/ 18 w 35"/>
                <a:gd name="T29" fmla="*/ 66 h 67"/>
                <a:gd name="T30" fmla="*/ 17 w 35"/>
                <a:gd name="T31" fmla="*/ 66 h 67"/>
                <a:gd name="T32" fmla="*/ 17 w 35"/>
                <a:gd name="T33" fmla="*/ 66 h 67"/>
                <a:gd name="T34" fmla="*/ 11 w 35"/>
                <a:gd name="T35" fmla="*/ 53 h 67"/>
                <a:gd name="T36" fmla="*/ 6 w 35"/>
                <a:gd name="T37" fmla="*/ 44 h 67"/>
                <a:gd name="T38" fmla="*/ 2 w 35"/>
                <a:gd name="T39" fmla="*/ 38 h 67"/>
                <a:gd name="T40" fmla="*/ 0 w 35"/>
                <a:gd name="T41" fmla="*/ 33 h 67"/>
                <a:gd name="T42" fmla="*/ 0 w 35"/>
                <a:gd name="T43" fmla="*/ 26 h 67"/>
                <a:gd name="T44" fmla="*/ 2 w 35"/>
                <a:gd name="T45" fmla="*/ 20 h 67"/>
                <a:gd name="T46" fmla="*/ 7 w 35"/>
                <a:gd name="T47" fmla="*/ 11 h 67"/>
                <a:gd name="T48" fmla="*/ 15 w 35"/>
                <a:gd name="T49" fmla="*/ 0 h 67"/>
                <a:gd name="T50" fmla="*/ 17 w 35"/>
                <a:gd name="T51" fmla="*/ 1 h 67"/>
                <a:gd name="T52" fmla="*/ 20 w 35"/>
                <a:gd name="T53" fmla="*/ 1 h 67"/>
                <a:gd name="T54" fmla="*/ 22 w 35"/>
                <a:gd name="T55" fmla="*/ 4 h 67"/>
                <a:gd name="T56" fmla="*/ 25 w 35"/>
                <a:gd name="T57" fmla="*/ 5 h 67"/>
                <a:gd name="T58" fmla="*/ 27 w 35"/>
                <a:gd name="T59" fmla="*/ 8 h 67"/>
                <a:gd name="T60" fmla="*/ 30 w 35"/>
                <a:gd name="T61" fmla="*/ 9 h 67"/>
                <a:gd name="T62" fmla="*/ 32 w 35"/>
                <a:gd name="T63" fmla="*/ 11 h 67"/>
                <a:gd name="T64" fmla="*/ 35 w 35"/>
                <a:gd name="T65" fmla="*/ 13 h 67"/>
                <a:gd name="T66" fmla="*/ 35 w 35"/>
                <a:gd name="T67" fmla="*/ 13 h 67"/>
                <a:gd name="T68" fmla="*/ 35 w 35"/>
                <a:gd name="T69" fmla="*/ 14 h 67"/>
                <a:gd name="T70" fmla="*/ 35 w 35"/>
                <a:gd name="T71" fmla="*/ 14 h 67"/>
                <a:gd name="T72" fmla="*/ 35 w 35"/>
                <a:gd name="T73" fmla="*/ 15 h 67"/>
                <a:gd name="T74" fmla="*/ 35 w 35"/>
                <a:gd name="T75" fmla="*/ 15 h 67"/>
                <a:gd name="T76" fmla="*/ 35 w 35"/>
                <a:gd name="T77" fmla="*/ 15 h 67"/>
                <a:gd name="T78" fmla="*/ 35 w 35"/>
                <a:gd name="T79" fmla="*/ 16 h 67"/>
                <a:gd name="T80" fmla="*/ 35 w 35"/>
                <a:gd name="T81" fmla="*/ 1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" h="67">
                  <a:moveTo>
                    <a:pt x="35" y="16"/>
                  </a:moveTo>
                  <a:lnTo>
                    <a:pt x="31" y="23"/>
                  </a:lnTo>
                  <a:lnTo>
                    <a:pt x="29" y="30"/>
                  </a:lnTo>
                  <a:lnTo>
                    <a:pt x="27" y="37"/>
                  </a:lnTo>
                  <a:lnTo>
                    <a:pt x="25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2" y="60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0" y="67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7" y="66"/>
                  </a:lnTo>
                  <a:lnTo>
                    <a:pt x="17" y="66"/>
                  </a:lnTo>
                  <a:lnTo>
                    <a:pt x="11" y="53"/>
                  </a:lnTo>
                  <a:lnTo>
                    <a:pt x="6" y="44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1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30" y="9"/>
                  </a:lnTo>
                  <a:lnTo>
                    <a:pt x="32" y="11"/>
                  </a:lnTo>
                  <a:lnTo>
                    <a:pt x="35" y="13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5" y="16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6" name="Freeform 124">
              <a:extLst>
                <a:ext uri="{FF2B5EF4-FFF2-40B4-BE49-F238E27FC236}">
                  <a16:creationId xmlns:a16="http://schemas.microsoft.com/office/drawing/2014/main" id="{2A3DDB71-5715-4BBF-813E-DF8F7C6E7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1594"/>
              <a:ext cx="124" cy="34"/>
            </a:xfrm>
            <a:custGeom>
              <a:avLst/>
              <a:gdLst>
                <a:gd name="T0" fmla="*/ 124 w 124"/>
                <a:gd name="T1" fmla="*/ 10 h 34"/>
                <a:gd name="T2" fmla="*/ 121 w 124"/>
                <a:gd name="T3" fmla="*/ 16 h 34"/>
                <a:gd name="T4" fmla="*/ 116 w 124"/>
                <a:gd name="T5" fmla="*/ 23 h 34"/>
                <a:gd name="T6" fmla="*/ 109 w 124"/>
                <a:gd name="T7" fmla="*/ 27 h 34"/>
                <a:gd name="T8" fmla="*/ 103 w 124"/>
                <a:gd name="T9" fmla="*/ 29 h 34"/>
                <a:gd name="T10" fmla="*/ 94 w 124"/>
                <a:gd name="T11" fmla="*/ 32 h 34"/>
                <a:gd name="T12" fmla="*/ 85 w 124"/>
                <a:gd name="T13" fmla="*/ 33 h 34"/>
                <a:gd name="T14" fmla="*/ 76 w 124"/>
                <a:gd name="T15" fmla="*/ 34 h 34"/>
                <a:gd name="T16" fmla="*/ 66 w 124"/>
                <a:gd name="T17" fmla="*/ 34 h 34"/>
                <a:gd name="T18" fmla="*/ 48 w 124"/>
                <a:gd name="T19" fmla="*/ 33 h 34"/>
                <a:gd name="T20" fmla="*/ 29 w 124"/>
                <a:gd name="T21" fmla="*/ 30 h 34"/>
                <a:gd name="T22" fmla="*/ 13 w 124"/>
                <a:gd name="T23" fmla="*/ 28 h 34"/>
                <a:gd name="T24" fmla="*/ 1 w 124"/>
                <a:gd name="T25" fmla="*/ 25 h 34"/>
                <a:gd name="T26" fmla="*/ 1 w 124"/>
                <a:gd name="T27" fmla="*/ 23 h 34"/>
                <a:gd name="T28" fmla="*/ 0 w 124"/>
                <a:gd name="T29" fmla="*/ 21 h 34"/>
                <a:gd name="T30" fmla="*/ 0 w 124"/>
                <a:gd name="T31" fmla="*/ 19 h 34"/>
                <a:gd name="T32" fmla="*/ 0 w 124"/>
                <a:gd name="T33" fmla="*/ 16 h 34"/>
                <a:gd name="T34" fmla="*/ 0 w 124"/>
                <a:gd name="T35" fmla="*/ 14 h 34"/>
                <a:gd name="T36" fmla="*/ 0 w 124"/>
                <a:gd name="T37" fmla="*/ 11 h 34"/>
                <a:gd name="T38" fmla="*/ 0 w 124"/>
                <a:gd name="T39" fmla="*/ 9 h 34"/>
                <a:gd name="T40" fmla="*/ 0 w 124"/>
                <a:gd name="T41" fmla="*/ 5 h 34"/>
                <a:gd name="T42" fmla="*/ 15 w 124"/>
                <a:gd name="T43" fmla="*/ 11 h 34"/>
                <a:gd name="T44" fmla="*/ 30 w 124"/>
                <a:gd name="T45" fmla="*/ 15 h 34"/>
                <a:gd name="T46" fmla="*/ 45 w 124"/>
                <a:gd name="T47" fmla="*/ 16 h 34"/>
                <a:gd name="T48" fmla="*/ 60 w 124"/>
                <a:gd name="T49" fmla="*/ 16 h 34"/>
                <a:gd name="T50" fmla="*/ 75 w 124"/>
                <a:gd name="T51" fmla="*/ 15 h 34"/>
                <a:gd name="T52" fmla="*/ 90 w 124"/>
                <a:gd name="T53" fmla="*/ 11 h 34"/>
                <a:gd name="T54" fmla="*/ 107 w 124"/>
                <a:gd name="T55" fmla="*/ 6 h 34"/>
                <a:gd name="T56" fmla="*/ 122 w 124"/>
                <a:gd name="T57" fmla="*/ 0 h 34"/>
                <a:gd name="T58" fmla="*/ 123 w 124"/>
                <a:gd name="T59" fmla="*/ 0 h 34"/>
                <a:gd name="T60" fmla="*/ 123 w 124"/>
                <a:gd name="T61" fmla="*/ 1 h 34"/>
                <a:gd name="T62" fmla="*/ 123 w 124"/>
                <a:gd name="T63" fmla="*/ 1 h 34"/>
                <a:gd name="T64" fmla="*/ 124 w 124"/>
                <a:gd name="T65" fmla="*/ 3 h 34"/>
                <a:gd name="T66" fmla="*/ 124 w 124"/>
                <a:gd name="T67" fmla="*/ 4 h 34"/>
                <a:gd name="T68" fmla="*/ 124 w 124"/>
                <a:gd name="T69" fmla="*/ 5 h 34"/>
                <a:gd name="T70" fmla="*/ 124 w 124"/>
                <a:gd name="T71" fmla="*/ 8 h 34"/>
                <a:gd name="T72" fmla="*/ 124 w 124"/>
                <a:gd name="T73" fmla="*/ 1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4" h="34">
                  <a:moveTo>
                    <a:pt x="124" y="10"/>
                  </a:moveTo>
                  <a:lnTo>
                    <a:pt x="121" y="16"/>
                  </a:lnTo>
                  <a:lnTo>
                    <a:pt x="116" y="23"/>
                  </a:lnTo>
                  <a:lnTo>
                    <a:pt x="109" y="27"/>
                  </a:lnTo>
                  <a:lnTo>
                    <a:pt x="103" y="29"/>
                  </a:lnTo>
                  <a:lnTo>
                    <a:pt x="94" y="32"/>
                  </a:lnTo>
                  <a:lnTo>
                    <a:pt x="85" y="33"/>
                  </a:lnTo>
                  <a:lnTo>
                    <a:pt x="76" y="34"/>
                  </a:lnTo>
                  <a:lnTo>
                    <a:pt x="66" y="34"/>
                  </a:lnTo>
                  <a:lnTo>
                    <a:pt x="48" y="33"/>
                  </a:lnTo>
                  <a:lnTo>
                    <a:pt x="29" y="30"/>
                  </a:lnTo>
                  <a:lnTo>
                    <a:pt x="13" y="28"/>
                  </a:lnTo>
                  <a:lnTo>
                    <a:pt x="1" y="25"/>
                  </a:lnTo>
                  <a:lnTo>
                    <a:pt x="1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15" y="11"/>
                  </a:lnTo>
                  <a:lnTo>
                    <a:pt x="30" y="15"/>
                  </a:lnTo>
                  <a:lnTo>
                    <a:pt x="45" y="16"/>
                  </a:lnTo>
                  <a:lnTo>
                    <a:pt x="60" y="16"/>
                  </a:lnTo>
                  <a:lnTo>
                    <a:pt x="75" y="15"/>
                  </a:lnTo>
                  <a:lnTo>
                    <a:pt x="90" y="11"/>
                  </a:lnTo>
                  <a:lnTo>
                    <a:pt x="107" y="6"/>
                  </a:lnTo>
                  <a:lnTo>
                    <a:pt x="122" y="0"/>
                  </a:lnTo>
                  <a:lnTo>
                    <a:pt x="123" y="0"/>
                  </a:lnTo>
                  <a:lnTo>
                    <a:pt x="123" y="1"/>
                  </a:lnTo>
                  <a:lnTo>
                    <a:pt x="123" y="1"/>
                  </a:lnTo>
                  <a:lnTo>
                    <a:pt x="124" y="3"/>
                  </a:lnTo>
                  <a:lnTo>
                    <a:pt x="124" y="4"/>
                  </a:lnTo>
                  <a:lnTo>
                    <a:pt x="124" y="5"/>
                  </a:lnTo>
                  <a:lnTo>
                    <a:pt x="124" y="8"/>
                  </a:lnTo>
                  <a:lnTo>
                    <a:pt x="124" y="10"/>
                  </a:lnTo>
                  <a:close/>
                </a:path>
              </a:pathLst>
            </a:custGeom>
            <a:solidFill>
              <a:srgbClr val="DE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7" name="Freeform 125">
              <a:extLst>
                <a:ext uri="{FF2B5EF4-FFF2-40B4-BE49-F238E27FC236}">
                  <a16:creationId xmlns:a16="http://schemas.microsoft.com/office/drawing/2014/main" id="{7F33DC96-99D8-46D3-8429-2C1D71A4F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" y="284"/>
              <a:ext cx="220" cy="215"/>
            </a:xfrm>
            <a:custGeom>
              <a:avLst/>
              <a:gdLst>
                <a:gd name="T0" fmla="*/ 207 w 220"/>
                <a:gd name="T1" fmla="*/ 25 h 215"/>
                <a:gd name="T2" fmla="*/ 184 w 220"/>
                <a:gd name="T3" fmla="*/ 54 h 215"/>
                <a:gd name="T4" fmla="*/ 158 w 220"/>
                <a:gd name="T5" fmla="*/ 82 h 215"/>
                <a:gd name="T6" fmla="*/ 132 w 220"/>
                <a:gd name="T7" fmla="*/ 108 h 215"/>
                <a:gd name="T8" fmla="*/ 116 w 220"/>
                <a:gd name="T9" fmla="*/ 122 h 215"/>
                <a:gd name="T10" fmla="*/ 110 w 220"/>
                <a:gd name="T11" fmla="*/ 122 h 215"/>
                <a:gd name="T12" fmla="*/ 108 w 220"/>
                <a:gd name="T13" fmla="*/ 123 h 215"/>
                <a:gd name="T14" fmla="*/ 107 w 220"/>
                <a:gd name="T15" fmla="*/ 123 h 215"/>
                <a:gd name="T16" fmla="*/ 107 w 220"/>
                <a:gd name="T17" fmla="*/ 124 h 215"/>
                <a:gd name="T18" fmla="*/ 108 w 220"/>
                <a:gd name="T19" fmla="*/ 126 h 215"/>
                <a:gd name="T20" fmla="*/ 109 w 220"/>
                <a:gd name="T21" fmla="*/ 128 h 215"/>
                <a:gd name="T22" fmla="*/ 110 w 220"/>
                <a:gd name="T23" fmla="*/ 129 h 215"/>
                <a:gd name="T24" fmla="*/ 100 w 220"/>
                <a:gd name="T25" fmla="*/ 139 h 215"/>
                <a:gd name="T26" fmla="*/ 82 w 220"/>
                <a:gd name="T27" fmla="*/ 162 h 215"/>
                <a:gd name="T28" fmla="*/ 63 w 220"/>
                <a:gd name="T29" fmla="*/ 184 h 215"/>
                <a:gd name="T30" fmla="*/ 45 w 220"/>
                <a:gd name="T31" fmla="*/ 205 h 215"/>
                <a:gd name="T32" fmla="*/ 34 w 220"/>
                <a:gd name="T33" fmla="*/ 215 h 215"/>
                <a:gd name="T34" fmla="*/ 26 w 220"/>
                <a:gd name="T35" fmla="*/ 211 h 215"/>
                <a:gd name="T36" fmla="*/ 17 w 220"/>
                <a:gd name="T37" fmla="*/ 200 h 215"/>
                <a:gd name="T38" fmla="*/ 8 w 220"/>
                <a:gd name="T39" fmla="*/ 180 h 215"/>
                <a:gd name="T40" fmla="*/ 2 w 220"/>
                <a:gd name="T41" fmla="*/ 160 h 215"/>
                <a:gd name="T42" fmla="*/ 1 w 220"/>
                <a:gd name="T43" fmla="*/ 139 h 215"/>
                <a:gd name="T44" fmla="*/ 3 w 220"/>
                <a:gd name="T45" fmla="*/ 116 h 215"/>
                <a:gd name="T46" fmla="*/ 11 w 220"/>
                <a:gd name="T47" fmla="*/ 94 h 215"/>
                <a:gd name="T48" fmla="*/ 21 w 220"/>
                <a:gd name="T49" fmla="*/ 74 h 215"/>
                <a:gd name="T50" fmla="*/ 34 w 220"/>
                <a:gd name="T51" fmla="*/ 56 h 215"/>
                <a:gd name="T52" fmla="*/ 50 w 220"/>
                <a:gd name="T53" fmla="*/ 40 h 215"/>
                <a:gd name="T54" fmla="*/ 69 w 220"/>
                <a:gd name="T55" fmla="*/ 26 h 215"/>
                <a:gd name="T56" fmla="*/ 90 w 220"/>
                <a:gd name="T57" fmla="*/ 13 h 215"/>
                <a:gd name="T58" fmla="*/ 116 w 220"/>
                <a:gd name="T59" fmla="*/ 6 h 215"/>
                <a:gd name="T60" fmla="*/ 145 w 220"/>
                <a:gd name="T61" fmla="*/ 2 h 215"/>
                <a:gd name="T62" fmla="*/ 176 w 220"/>
                <a:gd name="T63" fmla="*/ 0 h 215"/>
                <a:gd name="T64" fmla="*/ 205 w 220"/>
                <a:gd name="T65" fmla="*/ 2 h 215"/>
                <a:gd name="T66" fmla="*/ 220 w 220"/>
                <a:gd name="T67" fmla="*/ 6 h 215"/>
                <a:gd name="T68" fmla="*/ 220 w 220"/>
                <a:gd name="T69" fmla="*/ 7 h 215"/>
                <a:gd name="T70" fmla="*/ 220 w 220"/>
                <a:gd name="T71" fmla="*/ 8 h 215"/>
                <a:gd name="T72" fmla="*/ 220 w 220"/>
                <a:gd name="T73" fmla="*/ 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0" h="215">
                  <a:moveTo>
                    <a:pt x="220" y="10"/>
                  </a:moveTo>
                  <a:lnTo>
                    <a:pt x="207" y="25"/>
                  </a:lnTo>
                  <a:lnTo>
                    <a:pt x="196" y="40"/>
                  </a:lnTo>
                  <a:lnTo>
                    <a:pt x="184" y="54"/>
                  </a:lnTo>
                  <a:lnTo>
                    <a:pt x="171" y="68"/>
                  </a:lnTo>
                  <a:lnTo>
                    <a:pt x="158" y="82"/>
                  </a:lnTo>
                  <a:lnTo>
                    <a:pt x="145" y="95"/>
                  </a:lnTo>
                  <a:lnTo>
                    <a:pt x="132" y="108"/>
                  </a:lnTo>
                  <a:lnTo>
                    <a:pt x="119" y="121"/>
                  </a:lnTo>
                  <a:lnTo>
                    <a:pt x="116" y="122"/>
                  </a:lnTo>
                  <a:lnTo>
                    <a:pt x="113" y="122"/>
                  </a:lnTo>
                  <a:lnTo>
                    <a:pt x="110" y="122"/>
                  </a:lnTo>
                  <a:lnTo>
                    <a:pt x="109" y="122"/>
                  </a:lnTo>
                  <a:lnTo>
                    <a:pt x="108" y="123"/>
                  </a:lnTo>
                  <a:lnTo>
                    <a:pt x="108" y="123"/>
                  </a:lnTo>
                  <a:lnTo>
                    <a:pt x="107" y="123"/>
                  </a:lnTo>
                  <a:lnTo>
                    <a:pt x="107" y="124"/>
                  </a:lnTo>
                  <a:lnTo>
                    <a:pt x="107" y="124"/>
                  </a:lnTo>
                  <a:lnTo>
                    <a:pt x="108" y="126"/>
                  </a:lnTo>
                  <a:lnTo>
                    <a:pt x="108" y="126"/>
                  </a:lnTo>
                  <a:lnTo>
                    <a:pt x="108" y="127"/>
                  </a:lnTo>
                  <a:lnTo>
                    <a:pt x="109" y="128"/>
                  </a:lnTo>
                  <a:lnTo>
                    <a:pt x="109" y="128"/>
                  </a:lnTo>
                  <a:lnTo>
                    <a:pt x="110" y="129"/>
                  </a:lnTo>
                  <a:lnTo>
                    <a:pt x="110" y="129"/>
                  </a:lnTo>
                  <a:lnTo>
                    <a:pt x="100" y="139"/>
                  </a:lnTo>
                  <a:lnTo>
                    <a:pt x="92" y="151"/>
                  </a:lnTo>
                  <a:lnTo>
                    <a:pt x="82" y="162"/>
                  </a:lnTo>
                  <a:lnTo>
                    <a:pt x="71" y="174"/>
                  </a:lnTo>
                  <a:lnTo>
                    <a:pt x="63" y="184"/>
                  </a:lnTo>
                  <a:lnTo>
                    <a:pt x="54" y="195"/>
                  </a:lnTo>
                  <a:lnTo>
                    <a:pt x="45" y="205"/>
                  </a:lnTo>
                  <a:lnTo>
                    <a:pt x="37" y="215"/>
                  </a:lnTo>
                  <a:lnTo>
                    <a:pt x="34" y="215"/>
                  </a:lnTo>
                  <a:lnTo>
                    <a:pt x="30" y="214"/>
                  </a:lnTo>
                  <a:lnTo>
                    <a:pt x="26" y="211"/>
                  </a:lnTo>
                  <a:lnTo>
                    <a:pt x="22" y="208"/>
                  </a:lnTo>
                  <a:lnTo>
                    <a:pt x="17" y="200"/>
                  </a:lnTo>
                  <a:lnTo>
                    <a:pt x="12" y="190"/>
                  </a:lnTo>
                  <a:lnTo>
                    <a:pt x="8" y="180"/>
                  </a:lnTo>
                  <a:lnTo>
                    <a:pt x="5" y="168"/>
                  </a:lnTo>
                  <a:lnTo>
                    <a:pt x="2" y="160"/>
                  </a:lnTo>
                  <a:lnTo>
                    <a:pt x="0" y="152"/>
                  </a:lnTo>
                  <a:lnTo>
                    <a:pt x="1" y="139"/>
                  </a:lnTo>
                  <a:lnTo>
                    <a:pt x="2" y="127"/>
                  </a:lnTo>
                  <a:lnTo>
                    <a:pt x="3" y="116"/>
                  </a:lnTo>
                  <a:lnTo>
                    <a:pt x="7" y="104"/>
                  </a:lnTo>
                  <a:lnTo>
                    <a:pt x="11" y="94"/>
                  </a:lnTo>
                  <a:lnTo>
                    <a:pt x="15" y="84"/>
                  </a:lnTo>
                  <a:lnTo>
                    <a:pt x="21" y="74"/>
                  </a:lnTo>
                  <a:lnTo>
                    <a:pt x="27" y="65"/>
                  </a:lnTo>
                  <a:lnTo>
                    <a:pt x="34" y="56"/>
                  </a:lnTo>
                  <a:lnTo>
                    <a:pt x="41" y="48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69" y="26"/>
                  </a:lnTo>
                  <a:lnTo>
                    <a:pt x="79" y="20"/>
                  </a:lnTo>
                  <a:lnTo>
                    <a:pt x="90" y="13"/>
                  </a:lnTo>
                  <a:lnTo>
                    <a:pt x="102" y="7"/>
                  </a:lnTo>
                  <a:lnTo>
                    <a:pt x="116" y="6"/>
                  </a:lnTo>
                  <a:lnTo>
                    <a:pt x="129" y="5"/>
                  </a:lnTo>
                  <a:lnTo>
                    <a:pt x="145" y="2"/>
                  </a:lnTo>
                  <a:lnTo>
                    <a:pt x="160" y="1"/>
                  </a:lnTo>
                  <a:lnTo>
                    <a:pt x="176" y="0"/>
                  </a:lnTo>
                  <a:lnTo>
                    <a:pt x="191" y="1"/>
                  </a:lnTo>
                  <a:lnTo>
                    <a:pt x="205" y="2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7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20" y="8"/>
                  </a:lnTo>
                  <a:lnTo>
                    <a:pt x="220" y="10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8" name="Freeform 126">
              <a:extLst>
                <a:ext uri="{FF2B5EF4-FFF2-40B4-BE49-F238E27FC236}">
                  <a16:creationId xmlns:a16="http://schemas.microsoft.com/office/drawing/2014/main" id="{4BDB2D06-E755-424B-93D4-1BE37122E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8" y="625"/>
              <a:ext cx="122" cy="74"/>
            </a:xfrm>
            <a:custGeom>
              <a:avLst/>
              <a:gdLst>
                <a:gd name="T0" fmla="*/ 122 w 122"/>
                <a:gd name="T1" fmla="*/ 27 h 74"/>
                <a:gd name="T2" fmla="*/ 116 w 122"/>
                <a:gd name="T3" fmla="*/ 33 h 74"/>
                <a:gd name="T4" fmla="*/ 111 w 122"/>
                <a:gd name="T5" fmla="*/ 39 h 74"/>
                <a:gd name="T6" fmla="*/ 106 w 122"/>
                <a:gd name="T7" fmla="*/ 44 h 74"/>
                <a:gd name="T8" fmla="*/ 101 w 122"/>
                <a:gd name="T9" fmla="*/ 50 h 74"/>
                <a:gd name="T10" fmla="*/ 97 w 122"/>
                <a:gd name="T11" fmla="*/ 57 h 74"/>
                <a:gd name="T12" fmla="*/ 93 w 122"/>
                <a:gd name="T13" fmla="*/ 62 h 74"/>
                <a:gd name="T14" fmla="*/ 88 w 122"/>
                <a:gd name="T15" fmla="*/ 68 h 74"/>
                <a:gd name="T16" fmla="*/ 85 w 122"/>
                <a:gd name="T17" fmla="*/ 74 h 74"/>
                <a:gd name="T18" fmla="*/ 81 w 122"/>
                <a:gd name="T19" fmla="*/ 72 h 74"/>
                <a:gd name="T20" fmla="*/ 72 w 122"/>
                <a:gd name="T21" fmla="*/ 67 h 74"/>
                <a:gd name="T22" fmla="*/ 61 w 122"/>
                <a:gd name="T23" fmla="*/ 59 h 74"/>
                <a:gd name="T24" fmla="*/ 47 w 122"/>
                <a:gd name="T25" fmla="*/ 52 h 74"/>
                <a:gd name="T26" fmla="*/ 33 w 122"/>
                <a:gd name="T27" fmla="*/ 43 h 74"/>
                <a:gd name="T28" fmla="*/ 20 w 122"/>
                <a:gd name="T29" fmla="*/ 34 h 74"/>
                <a:gd name="T30" fmla="*/ 9 w 122"/>
                <a:gd name="T31" fmla="*/ 28 h 74"/>
                <a:gd name="T32" fmla="*/ 0 w 122"/>
                <a:gd name="T33" fmla="*/ 24 h 74"/>
                <a:gd name="T34" fmla="*/ 0 w 122"/>
                <a:gd name="T35" fmla="*/ 23 h 74"/>
                <a:gd name="T36" fmla="*/ 0 w 122"/>
                <a:gd name="T37" fmla="*/ 22 h 74"/>
                <a:gd name="T38" fmla="*/ 0 w 122"/>
                <a:gd name="T39" fmla="*/ 20 h 74"/>
                <a:gd name="T40" fmla="*/ 0 w 122"/>
                <a:gd name="T41" fmla="*/ 19 h 74"/>
                <a:gd name="T42" fmla="*/ 0 w 122"/>
                <a:gd name="T43" fmla="*/ 18 h 74"/>
                <a:gd name="T44" fmla="*/ 0 w 122"/>
                <a:gd name="T45" fmla="*/ 16 h 74"/>
                <a:gd name="T46" fmla="*/ 0 w 122"/>
                <a:gd name="T47" fmla="*/ 15 h 74"/>
                <a:gd name="T48" fmla="*/ 0 w 122"/>
                <a:gd name="T49" fmla="*/ 14 h 74"/>
                <a:gd name="T50" fmla="*/ 3 w 122"/>
                <a:gd name="T51" fmla="*/ 11 h 74"/>
                <a:gd name="T52" fmla="*/ 5 w 122"/>
                <a:gd name="T53" fmla="*/ 9 h 74"/>
                <a:gd name="T54" fmla="*/ 8 w 122"/>
                <a:gd name="T55" fmla="*/ 6 h 74"/>
                <a:gd name="T56" fmla="*/ 9 w 122"/>
                <a:gd name="T57" fmla="*/ 4 h 74"/>
                <a:gd name="T58" fmla="*/ 11 w 122"/>
                <a:gd name="T59" fmla="*/ 3 h 74"/>
                <a:gd name="T60" fmla="*/ 15 w 122"/>
                <a:gd name="T61" fmla="*/ 1 h 74"/>
                <a:gd name="T62" fmla="*/ 18 w 122"/>
                <a:gd name="T63" fmla="*/ 1 h 74"/>
                <a:gd name="T64" fmla="*/ 23 w 122"/>
                <a:gd name="T65" fmla="*/ 0 h 74"/>
                <a:gd name="T66" fmla="*/ 28 w 122"/>
                <a:gd name="T67" fmla="*/ 5 h 74"/>
                <a:gd name="T68" fmla="*/ 32 w 122"/>
                <a:gd name="T69" fmla="*/ 9 h 74"/>
                <a:gd name="T70" fmla="*/ 38 w 122"/>
                <a:gd name="T71" fmla="*/ 13 h 74"/>
                <a:gd name="T72" fmla="*/ 43 w 122"/>
                <a:gd name="T73" fmla="*/ 15 h 74"/>
                <a:gd name="T74" fmla="*/ 56 w 122"/>
                <a:gd name="T75" fmla="*/ 18 h 74"/>
                <a:gd name="T76" fmla="*/ 68 w 122"/>
                <a:gd name="T77" fmla="*/ 19 h 74"/>
                <a:gd name="T78" fmla="*/ 82 w 122"/>
                <a:gd name="T79" fmla="*/ 19 h 74"/>
                <a:gd name="T80" fmla="*/ 96 w 122"/>
                <a:gd name="T81" fmla="*/ 20 h 74"/>
                <a:gd name="T82" fmla="*/ 108 w 122"/>
                <a:gd name="T83" fmla="*/ 20 h 74"/>
                <a:gd name="T84" fmla="*/ 121 w 122"/>
                <a:gd name="T85" fmla="*/ 23 h 74"/>
                <a:gd name="T86" fmla="*/ 121 w 122"/>
                <a:gd name="T87" fmla="*/ 24 h 74"/>
                <a:gd name="T88" fmla="*/ 122 w 122"/>
                <a:gd name="T89" fmla="*/ 24 h 74"/>
                <a:gd name="T90" fmla="*/ 122 w 122"/>
                <a:gd name="T91" fmla="*/ 25 h 74"/>
                <a:gd name="T92" fmla="*/ 122 w 122"/>
                <a:gd name="T93" fmla="*/ 25 h 74"/>
                <a:gd name="T94" fmla="*/ 122 w 122"/>
                <a:gd name="T95" fmla="*/ 25 h 74"/>
                <a:gd name="T96" fmla="*/ 122 w 122"/>
                <a:gd name="T97" fmla="*/ 25 h 74"/>
                <a:gd name="T98" fmla="*/ 122 w 122"/>
                <a:gd name="T99" fmla="*/ 25 h 74"/>
                <a:gd name="T100" fmla="*/ 122 w 122"/>
                <a:gd name="T101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2" h="74">
                  <a:moveTo>
                    <a:pt x="122" y="27"/>
                  </a:moveTo>
                  <a:lnTo>
                    <a:pt x="116" y="33"/>
                  </a:lnTo>
                  <a:lnTo>
                    <a:pt x="111" y="39"/>
                  </a:lnTo>
                  <a:lnTo>
                    <a:pt x="106" y="44"/>
                  </a:lnTo>
                  <a:lnTo>
                    <a:pt x="101" y="50"/>
                  </a:lnTo>
                  <a:lnTo>
                    <a:pt x="97" y="57"/>
                  </a:lnTo>
                  <a:lnTo>
                    <a:pt x="93" y="62"/>
                  </a:lnTo>
                  <a:lnTo>
                    <a:pt x="88" y="68"/>
                  </a:lnTo>
                  <a:lnTo>
                    <a:pt x="85" y="74"/>
                  </a:lnTo>
                  <a:lnTo>
                    <a:pt x="81" y="72"/>
                  </a:lnTo>
                  <a:lnTo>
                    <a:pt x="72" y="67"/>
                  </a:lnTo>
                  <a:lnTo>
                    <a:pt x="61" y="59"/>
                  </a:lnTo>
                  <a:lnTo>
                    <a:pt x="47" y="52"/>
                  </a:lnTo>
                  <a:lnTo>
                    <a:pt x="33" y="43"/>
                  </a:lnTo>
                  <a:lnTo>
                    <a:pt x="20" y="34"/>
                  </a:lnTo>
                  <a:lnTo>
                    <a:pt x="9" y="28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8" y="6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5"/>
                  </a:lnTo>
                  <a:lnTo>
                    <a:pt x="32" y="9"/>
                  </a:lnTo>
                  <a:lnTo>
                    <a:pt x="38" y="13"/>
                  </a:lnTo>
                  <a:lnTo>
                    <a:pt x="43" y="15"/>
                  </a:lnTo>
                  <a:lnTo>
                    <a:pt x="56" y="18"/>
                  </a:lnTo>
                  <a:lnTo>
                    <a:pt x="68" y="19"/>
                  </a:lnTo>
                  <a:lnTo>
                    <a:pt x="82" y="19"/>
                  </a:lnTo>
                  <a:lnTo>
                    <a:pt x="96" y="20"/>
                  </a:lnTo>
                  <a:lnTo>
                    <a:pt x="108" y="20"/>
                  </a:lnTo>
                  <a:lnTo>
                    <a:pt x="121" y="23"/>
                  </a:lnTo>
                  <a:lnTo>
                    <a:pt x="121" y="24"/>
                  </a:lnTo>
                  <a:lnTo>
                    <a:pt x="122" y="24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5"/>
                  </a:lnTo>
                  <a:lnTo>
                    <a:pt x="122" y="27"/>
                  </a:lnTo>
                  <a:close/>
                </a:path>
              </a:pathLst>
            </a:custGeom>
            <a:solidFill>
              <a:srgbClr val="FFF7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79" name="Freeform 127">
              <a:extLst>
                <a:ext uri="{FF2B5EF4-FFF2-40B4-BE49-F238E27FC236}">
                  <a16:creationId xmlns:a16="http://schemas.microsoft.com/office/drawing/2014/main" id="{8D35AA2D-C9A9-4D80-892B-61FD7EE7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" y="1628"/>
              <a:ext cx="174" cy="282"/>
            </a:xfrm>
            <a:custGeom>
              <a:avLst/>
              <a:gdLst>
                <a:gd name="T0" fmla="*/ 171 w 174"/>
                <a:gd name="T1" fmla="*/ 45 h 282"/>
                <a:gd name="T2" fmla="*/ 161 w 174"/>
                <a:gd name="T3" fmla="*/ 83 h 282"/>
                <a:gd name="T4" fmla="*/ 148 w 174"/>
                <a:gd name="T5" fmla="*/ 135 h 282"/>
                <a:gd name="T6" fmla="*/ 138 w 174"/>
                <a:gd name="T7" fmla="*/ 173 h 282"/>
                <a:gd name="T8" fmla="*/ 134 w 174"/>
                <a:gd name="T9" fmla="*/ 193 h 282"/>
                <a:gd name="T10" fmla="*/ 131 w 174"/>
                <a:gd name="T11" fmla="*/ 214 h 282"/>
                <a:gd name="T12" fmla="*/ 124 w 174"/>
                <a:gd name="T13" fmla="*/ 232 h 282"/>
                <a:gd name="T14" fmla="*/ 113 w 174"/>
                <a:gd name="T15" fmla="*/ 245 h 282"/>
                <a:gd name="T16" fmla="*/ 88 w 174"/>
                <a:gd name="T17" fmla="*/ 262 h 282"/>
                <a:gd name="T18" fmla="*/ 66 w 174"/>
                <a:gd name="T19" fmla="*/ 277 h 282"/>
                <a:gd name="T20" fmla="*/ 48 w 174"/>
                <a:gd name="T21" fmla="*/ 282 h 282"/>
                <a:gd name="T22" fmla="*/ 20 w 174"/>
                <a:gd name="T23" fmla="*/ 280 h 282"/>
                <a:gd name="T24" fmla="*/ 5 w 174"/>
                <a:gd name="T25" fmla="*/ 267 h 282"/>
                <a:gd name="T26" fmla="*/ 11 w 174"/>
                <a:gd name="T27" fmla="*/ 242 h 282"/>
                <a:gd name="T28" fmla="*/ 15 w 174"/>
                <a:gd name="T29" fmla="*/ 214 h 282"/>
                <a:gd name="T30" fmla="*/ 17 w 174"/>
                <a:gd name="T31" fmla="*/ 185 h 282"/>
                <a:gd name="T32" fmla="*/ 25 w 174"/>
                <a:gd name="T33" fmla="*/ 135 h 282"/>
                <a:gd name="T34" fmla="*/ 34 w 174"/>
                <a:gd name="T35" fmla="*/ 84 h 282"/>
                <a:gd name="T36" fmla="*/ 40 w 174"/>
                <a:gd name="T37" fmla="*/ 52 h 282"/>
                <a:gd name="T38" fmla="*/ 46 w 174"/>
                <a:gd name="T39" fmla="*/ 20 h 282"/>
                <a:gd name="T40" fmla="*/ 58 w 174"/>
                <a:gd name="T41" fmla="*/ 1 h 282"/>
                <a:gd name="T42" fmla="*/ 70 w 174"/>
                <a:gd name="T43" fmla="*/ 3 h 282"/>
                <a:gd name="T44" fmla="*/ 84 w 174"/>
                <a:gd name="T45" fmla="*/ 5 h 282"/>
                <a:gd name="T46" fmla="*/ 98 w 174"/>
                <a:gd name="T47" fmla="*/ 8 h 282"/>
                <a:gd name="T48" fmla="*/ 111 w 174"/>
                <a:gd name="T49" fmla="*/ 9 h 282"/>
                <a:gd name="T50" fmla="*/ 128 w 174"/>
                <a:gd name="T51" fmla="*/ 6 h 282"/>
                <a:gd name="T52" fmla="*/ 147 w 174"/>
                <a:gd name="T53" fmla="*/ 4 h 282"/>
                <a:gd name="T54" fmla="*/ 163 w 174"/>
                <a:gd name="T55" fmla="*/ 4 h 282"/>
                <a:gd name="T56" fmla="*/ 170 w 174"/>
                <a:gd name="T57" fmla="*/ 9 h 282"/>
                <a:gd name="T58" fmla="*/ 172 w 174"/>
                <a:gd name="T59" fmla="*/ 18 h 282"/>
                <a:gd name="T60" fmla="*/ 172 w 174"/>
                <a:gd name="T61" fmla="*/ 27 h 282"/>
                <a:gd name="T62" fmla="*/ 172 w 174"/>
                <a:gd name="T63" fmla="*/ 3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4" h="282">
                  <a:moveTo>
                    <a:pt x="174" y="38"/>
                  </a:moveTo>
                  <a:lnTo>
                    <a:pt x="171" y="45"/>
                  </a:lnTo>
                  <a:lnTo>
                    <a:pt x="166" y="61"/>
                  </a:lnTo>
                  <a:lnTo>
                    <a:pt x="161" y="83"/>
                  </a:lnTo>
                  <a:lnTo>
                    <a:pt x="155" y="108"/>
                  </a:lnTo>
                  <a:lnTo>
                    <a:pt x="148" y="135"/>
                  </a:lnTo>
                  <a:lnTo>
                    <a:pt x="142" y="156"/>
                  </a:lnTo>
                  <a:lnTo>
                    <a:pt x="138" y="173"/>
                  </a:lnTo>
                  <a:lnTo>
                    <a:pt x="137" y="180"/>
                  </a:lnTo>
                  <a:lnTo>
                    <a:pt x="134" y="193"/>
                  </a:lnTo>
                  <a:lnTo>
                    <a:pt x="132" y="204"/>
                  </a:lnTo>
                  <a:lnTo>
                    <a:pt x="131" y="214"/>
                  </a:lnTo>
                  <a:lnTo>
                    <a:pt x="128" y="223"/>
                  </a:lnTo>
                  <a:lnTo>
                    <a:pt x="124" y="232"/>
                  </a:lnTo>
                  <a:lnTo>
                    <a:pt x="119" y="239"/>
                  </a:lnTo>
                  <a:lnTo>
                    <a:pt x="113" y="245"/>
                  </a:lnTo>
                  <a:lnTo>
                    <a:pt x="103" y="250"/>
                  </a:lnTo>
                  <a:lnTo>
                    <a:pt x="88" y="262"/>
                  </a:lnTo>
                  <a:lnTo>
                    <a:pt x="75" y="271"/>
                  </a:lnTo>
                  <a:lnTo>
                    <a:pt x="66" y="277"/>
                  </a:lnTo>
                  <a:lnTo>
                    <a:pt x="58" y="281"/>
                  </a:lnTo>
                  <a:lnTo>
                    <a:pt x="48" y="282"/>
                  </a:lnTo>
                  <a:lnTo>
                    <a:pt x="36" y="281"/>
                  </a:lnTo>
                  <a:lnTo>
                    <a:pt x="20" y="280"/>
                  </a:lnTo>
                  <a:lnTo>
                    <a:pt x="0" y="279"/>
                  </a:lnTo>
                  <a:lnTo>
                    <a:pt x="5" y="267"/>
                  </a:lnTo>
                  <a:lnTo>
                    <a:pt x="9" y="255"/>
                  </a:lnTo>
                  <a:lnTo>
                    <a:pt x="11" y="242"/>
                  </a:lnTo>
                  <a:lnTo>
                    <a:pt x="14" y="228"/>
                  </a:lnTo>
                  <a:lnTo>
                    <a:pt x="15" y="214"/>
                  </a:lnTo>
                  <a:lnTo>
                    <a:pt x="16" y="199"/>
                  </a:lnTo>
                  <a:lnTo>
                    <a:pt x="17" y="185"/>
                  </a:lnTo>
                  <a:lnTo>
                    <a:pt x="17" y="171"/>
                  </a:lnTo>
                  <a:lnTo>
                    <a:pt x="25" y="135"/>
                  </a:lnTo>
                  <a:lnTo>
                    <a:pt x="30" y="106"/>
                  </a:lnTo>
                  <a:lnTo>
                    <a:pt x="34" y="84"/>
                  </a:lnTo>
                  <a:lnTo>
                    <a:pt x="37" y="67"/>
                  </a:lnTo>
                  <a:lnTo>
                    <a:pt x="40" y="52"/>
                  </a:lnTo>
                  <a:lnTo>
                    <a:pt x="44" y="37"/>
                  </a:lnTo>
                  <a:lnTo>
                    <a:pt x="46" y="20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4" y="1"/>
                  </a:lnTo>
                  <a:lnTo>
                    <a:pt x="70" y="3"/>
                  </a:lnTo>
                  <a:lnTo>
                    <a:pt x="78" y="4"/>
                  </a:lnTo>
                  <a:lnTo>
                    <a:pt x="84" y="5"/>
                  </a:lnTo>
                  <a:lnTo>
                    <a:pt x="92" y="6"/>
                  </a:lnTo>
                  <a:lnTo>
                    <a:pt x="98" y="8"/>
                  </a:lnTo>
                  <a:lnTo>
                    <a:pt x="104" y="9"/>
                  </a:lnTo>
                  <a:lnTo>
                    <a:pt x="111" y="9"/>
                  </a:lnTo>
                  <a:lnTo>
                    <a:pt x="119" y="8"/>
                  </a:lnTo>
                  <a:lnTo>
                    <a:pt x="128" y="6"/>
                  </a:lnTo>
                  <a:lnTo>
                    <a:pt x="138" y="5"/>
                  </a:lnTo>
                  <a:lnTo>
                    <a:pt x="147" y="4"/>
                  </a:lnTo>
                  <a:lnTo>
                    <a:pt x="156" y="4"/>
                  </a:lnTo>
                  <a:lnTo>
                    <a:pt x="163" y="4"/>
                  </a:lnTo>
                  <a:lnTo>
                    <a:pt x="170" y="4"/>
                  </a:lnTo>
                  <a:lnTo>
                    <a:pt x="170" y="9"/>
                  </a:lnTo>
                  <a:lnTo>
                    <a:pt x="171" y="13"/>
                  </a:lnTo>
                  <a:lnTo>
                    <a:pt x="172" y="18"/>
                  </a:lnTo>
                  <a:lnTo>
                    <a:pt x="172" y="21"/>
                  </a:lnTo>
                  <a:lnTo>
                    <a:pt x="172" y="27"/>
                  </a:lnTo>
                  <a:lnTo>
                    <a:pt x="172" y="30"/>
                  </a:lnTo>
                  <a:lnTo>
                    <a:pt x="172" y="34"/>
                  </a:lnTo>
                  <a:lnTo>
                    <a:pt x="174" y="38"/>
                  </a:lnTo>
                  <a:close/>
                </a:path>
              </a:pathLst>
            </a:custGeom>
            <a:solidFill>
              <a:srgbClr val="F2F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0" name="Freeform 128">
              <a:extLst>
                <a:ext uri="{FF2B5EF4-FFF2-40B4-BE49-F238E27FC236}">
                  <a16:creationId xmlns:a16="http://schemas.microsoft.com/office/drawing/2014/main" id="{0134C4FE-8B60-4B41-AA35-B984DEE7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304"/>
              <a:ext cx="14" cy="196"/>
            </a:xfrm>
            <a:custGeom>
              <a:avLst/>
              <a:gdLst>
                <a:gd name="T0" fmla="*/ 14 w 14"/>
                <a:gd name="T1" fmla="*/ 13 h 196"/>
                <a:gd name="T2" fmla="*/ 12 w 14"/>
                <a:gd name="T3" fmla="*/ 34 h 196"/>
                <a:gd name="T4" fmla="*/ 10 w 14"/>
                <a:gd name="T5" fmla="*/ 57 h 196"/>
                <a:gd name="T6" fmla="*/ 9 w 14"/>
                <a:gd name="T7" fmla="*/ 78 h 196"/>
                <a:gd name="T8" fmla="*/ 9 w 14"/>
                <a:gd name="T9" fmla="*/ 101 h 196"/>
                <a:gd name="T10" fmla="*/ 8 w 14"/>
                <a:gd name="T11" fmla="*/ 124 h 196"/>
                <a:gd name="T12" fmla="*/ 8 w 14"/>
                <a:gd name="T13" fmla="*/ 145 h 196"/>
                <a:gd name="T14" fmla="*/ 7 w 14"/>
                <a:gd name="T15" fmla="*/ 167 h 196"/>
                <a:gd name="T16" fmla="*/ 5 w 14"/>
                <a:gd name="T17" fmla="*/ 188 h 196"/>
                <a:gd name="T18" fmla="*/ 7 w 14"/>
                <a:gd name="T19" fmla="*/ 188 h 196"/>
                <a:gd name="T20" fmla="*/ 7 w 14"/>
                <a:gd name="T21" fmla="*/ 189 h 196"/>
                <a:gd name="T22" fmla="*/ 7 w 14"/>
                <a:gd name="T23" fmla="*/ 189 h 196"/>
                <a:gd name="T24" fmla="*/ 8 w 14"/>
                <a:gd name="T25" fmla="*/ 189 h 196"/>
                <a:gd name="T26" fmla="*/ 8 w 14"/>
                <a:gd name="T27" fmla="*/ 189 h 196"/>
                <a:gd name="T28" fmla="*/ 9 w 14"/>
                <a:gd name="T29" fmla="*/ 189 h 196"/>
                <a:gd name="T30" fmla="*/ 9 w 14"/>
                <a:gd name="T31" fmla="*/ 189 h 196"/>
                <a:gd name="T32" fmla="*/ 10 w 14"/>
                <a:gd name="T33" fmla="*/ 189 h 196"/>
                <a:gd name="T34" fmla="*/ 9 w 14"/>
                <a:gd name="T35" fmla="*/ 192 h 196"/>
                <a:gd name="T36" fmla="*/ 9 w 14"/>
                <a:gd name="T37" fmla="*/ 194 h 196"/>
                <a:gd name="T38" fmla="*/ 8 w 14"/>
                <a:gd name="T39" fmla="*/ 196 h 196"/>
                <a:gd name="T40" fmla="*/ 7 w 14"/>
                <a:gd name="T41" fmla="*/ 196 h 196"/>
                <a:gd name="T42" fmla="*/ 5 w 14"/>
                <a:gd name="T43" fmla="*/ 196 h 196"/>
                <a:gd name="T44" fmla="*/ 4 w 14"/>
                <a:gd name="T45" fmla="*/ 196 h 196"/>
                <a:gd name="T46" fmla="*/ 3 w 14"/>
                <a:gd name="T47" fmla="*/ 194 h 196"/>
                <a:gd name="T48" fmla="*/ 2 w 14"/>
                <a:gd name="T49" fmla="*/ 194 h 196"/>
                <a:gd name="T50" fmla="*/ 0 w 14"/>
                <a:gd name="T51" fmla="*/ 173 h 196"/>
                <a:gd name="T52" fmla="*/ 0 w 14"/>
                <a:gd name="T53" fmla="*/ 150 h 196"/>
                <a:gd name="T54" fmla="*/ 2 w 14"/>
                <a:gd name="T55" fmla="*/ 125 h 196"/>
                <a:gd name="T56" fmla="*/ 3 w 14"/>
                <a:gd name="T57" fmla="*/ 101 h 196"/>
                <a:gd name="T58" fmla="*/ 4 w 14"/>
                <a:gd name="T59" fmla="*/ 76 h 196"/>
                <a:gd name="T60" fmla="*/ 5 w 14"/>
                <a:gd name="T61" fmla="*/ 51 h 196"/>
                <a:gd name="T62" fmla="*/ 7 w 14"/>
                <a:gd name="T63" fmla="*/ 27 h 196"/>
                <a:gd name="T64" fmla="*/ 8 w 14"/>
                <a:gd name="T65" fmla="*/ 3 h 196"/>
                <a:gd name="T66" fmla="*/ 8 w 14"/>
                <a:gd name="T67" fmla="*/ 3 h 196"/>
                <a:gd name="T68" fmla="*/ 8 w 14"/>
                <a:gd name="T69" fmla="*/ 3 h 196"/>
                <a:gd name="T70" fmla="*/ 8 w 14"/>
                <a:gd name="T71" fmla="*/ 3 h 196"/>
                <a:gd name="T72" fmla="*/ 9 w 14"/>
                <a:gd name="T73" fmla="*/ 2 h 196"/>
                <a:gd name="T74" fmla="*/ 9 w 14"/>
                <a:gd name="T75" fmla="*/ 2 h 196"/>
                <a:gd name="T76" fmla="*/ 9 w 14"/>
                <a:gd name="T77" fmla="*/ 2 h 196"/>
                <a:gd name="T78" fmla="*/ 10 w 14"/>
                <a:gd name="T79" fmla="*/ 0 h 196"/>
                <a:gd name="T80" fmla="*/ 10 w 14"/>
                <a:gd name="T81" fmla="*/ 0 h 196"/>
                <a:gd name="T82" fmla="*/ 12 w 14"/>
                <a:gd name="T83" fmla="*/ 2 h 196"/>
                <a:gd name="T84" fmla="*/ 13 w 14"/>
                <a:gd name="T85" fmla="*/ 3 h 196"/>
                <a:gd name="T86" fmla="*/ 14 w 14"/>
                <a:gd name="T87" fmla="*/ 5 h 196"/>
                <a:gd name="T88" fmla="*/ 14 w 14"/>
                <a:gd name="T89" fmla="*/ 7 h 196"/>
                <a:gd name="T90" fmla="*/ 14 w 14"/>
                <a:gd name="T91" fmla="*/ 8 h 196"/>
                <a:gd name="T92" fmla="*/ 14 w 14"/>
                <a:gd name="T93" fmla="*/ 10 h 196"/>
                <a:gd name="T94" fmla="*/ 14 w 14"/>
                <a:gd name="T95" fmla="*/ 12 h 196"/>
                <a:gd name="T96" fmla="*/ 14 w 14"/>
                <a:gd name="T97" fmla="*/ 1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96">
                  <a:moveTo>
                    <a:pt x="14" y="13"/>
                  </a:moveTo>
                  <a:lnTo>
                    <a:pt x="12" y="34"/>
                  </a:lnTo>
                  <a:lnTo>
                    <a:pt x="10" y="57"/>
                  </a:lnTo>
                  <a:lnTo>
                    <a:pt x="9" y="78"/>
                  </a:lnTo>
                  <a:lnTo>
                    <a:pt x="9" y="101"/>
                  </a:lnTo>
                  <a:lnTo>
                    <a:pt x="8" y="124"/>
                  </a:lnTo>
                  <a:lnTo>
                    <a:pt x="8" y="145"/>
                  </a:lnTo>
                  <a:lnTo>
                    <a:pt x="7" y="167"/>
                  </a:lnTo>
                  <a:lnTo>
                    <a:pt x="5" y="188"/>
                  </a:lnTo>
                  <a:lnTo>
                    <a:pt x="7" y="188"/>
                  </a:lnTo>
                  <a:lnTo>
                    <a:pt x="7" y="189"/>
                  </a:lnTo>
                  <a:lnTo>
                    <a:pt x="7" y="189"/>
                  </a:lnTo>
                  <a:lnTo>
                    <a:pt x="8" y="189"/>
                  </a:lnTo>
                  <a:lnTo>
                    <a:pt x="8" y="189"/>
                  </a:lnTo>
                  <a:lnTo>
                    <a:pt x="9" y="189"/>
                  </a:lnTo>
                  <a:lnTo>
                    <a:pt x="9" y="189"/>
                  </a:lnTo>
                  <a:lnTo>
                    <a:pt x="10" y="189"/>
                  </a:lnTo>
                  <a:lnTo>
                    <a:pt x="9" y="192"/>
                  </a:lnTo>
                  <a:lnTo>
                    <a:pt x="9" y="194"/>
                  </a:lnTo>
                  <a:lnTo>
                    <a:pt x="8" y="196"/>
                  </a:lnTo>
                  <a:lnTo>
                    <a:pt x="7" y="196"/>
                  </a:lnTo>
                  <a:lnTo>
                    <a:pt x="5" y="196"/>
                  </a:lnTo>
                  <a:lnTo>
                    <a:pt x="4" y="196"/>
                  </a:lnTo>
                  <a:lnTo>
                    <a:pt x="3" y="194"/>
                  </a:lnTo>
                  <a:lnTo>
                    <a:pt x="2" y="194"/>
                  </a:lnTo>
                  <a:lnTo>
                    <a:pt x="0" y="173"/>
                  </a:lnTo>
                  <a:lnTo>
                    <a:pt x="0" y="150"/>
                  </a:lnTo>
                  <a:lnTo>
                    <a:pt x="2" y="125"/>
                  </a:lnTo>
                  <a:lnTo>
                    <a:pt x="3" y="101"/>
                  </a:lnTo>
                  <a:lnTo>
                    <a:pt x="4" y="76"/>
                  </a:lnTo>
                  <a:lnTo>
                    <a:pt x="5" y="51"/>
                  </a:lnTo>
                  <a:lnTo>
                    <a:pt x="7" y="27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1" name="Freeform 129">
              <a:extLst>
                <a:ext uri="{FF2B5EF4-FFF2-40B4-BE49-F238E27FC236}">
                  <a16:creationId xmlns:a16="http://schemas.microsoft.com/office/drawing/2014/main" id="{78C92576-AF5A-457E-B3A2-505A8D13D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" y="1070"/>
              <a:ext cx="15" cy="15"/>
            </a:xfrm>
            <a:custGeom>
              <a:avLst/>
              <a:gdLst>
                <a:gd name="T0" fmla="*/ 15 w 15"/>
                <a:gd name="T1" fmla="*/ 9 h 15"/>
                <a:gd name="T2" fmla="*/ 12 w 15"/>
                <a:gd name="T3" fmla="*/ 11 h 15"/>
                <a:gd name="T4" fmla="*/ 10 w 15"/>
                <a:gd name="T5" fmla="*/ 14 h 15"/>
                <a:gd name="T6" fmla="*/ 7 w 15"/>
                <a:gd name="T7" fmla="*/ 15 h 15"/>
                <a:gd name="T8" fmla="*/ 6 w 15"/>
                <a:gd name="T9" fmla="*/ 15 h 15"/>
                <a:gd name="T10" fmla="*/ 5 w 15"/>
                <a:gd name="T11" fmla="*/ 15 h 15"/>
                <a:gd name="T12" fmla="*/ 3 w 15"/>
                <a:gd name="T13" fmla="*/ 15 h 15"/>
                <a:gd name="T14" fmla="*/ 1 w 15"/>
                <a:gd name="T15" fmla="*/ 15 h 15"/>
                <a:gd name="T16" fmla="*/ 0 w 15"/>
                <a:gd name="T17" fmla="*/ 14 h 15"/>
                <a:gd name="T18" fmla="*/ 0 w 15"/>
                <a:gd name="T19" fmla="*/ 11 h 15"/>
                <a:gd name="T20" fmla="*/ 1 w 15"/>
                <a:gd name="T21" fmla="*/ 10 h 15"/>
                <a:gd name="T22" fmla="*/ 1 w 15"/>
                <a:gd name="T23" fmla="*/ 9 h 15"/>
                <a:gd name="T24" fmla="*/ 2 w 15"/>
                <a:gd name="T25" fmla="*/ 7 h 15"/>
                <a:gd name="T26" fmla="*/ 3 w 15"/>
                <a:gd name="T27" fmla="*/ 6 h 15"/>
                <a:gd name="T28" fmla="*/ 5 w 15"/>
                <a:gd name="T29" fmla="*/ 5 h 15"/>
                <a:gd name="T30" fmla="*/ 7 w 15"/>
                <a:gd name="T31" fmla="*/ 2 h 15"/>
                <a:gd name="T32" fmla="*/ 8 w 15"/>
                <a:gd name="T33" fmla="*/ 0 h 15"/>
                <a:gd name="T34" fmla="*/ 10 w 15"/>
                <a:gd name="T35" fmla="*/ 0 h 15"/>
                <a:gd name="T36" fmla="*/ 10 w 15"/>
                <a:gd name="T37" fmla="*/ 0 h 15"/>
                <a:gd name="T38" fmla="*/ 11 w 15"/>
                <a:gd name="T39" fmla="*/ 0 h 15"/>
                <a:gd name="T40" fmla="*/ 11 w 15"/>
                <a:gd name="T41" fmla="*/ 0 h 15"/>
                <a:gd name="T42" fmla="*/ 12 w 15"/>
                <a:gd name="T43" fmla="*/ 0 h 15"/>
                <a:gd name="T44" fmla="*/ 12 w 15"/>
                <a:gd name="T45" fmla="*/ 0 h 15"/>
                <a:gd name="T46" fmla="*/ 13 w 15"/>
                <a:gd name="T47" fmla="*/ 1 h 15"/>
                <a:gd name="T48" fmla="*/ 13 w 15"/>
                <a:gd name="T49" fmla="*/ 1 h 15"/>
                <a:gd name="T50" fmla="*/ 13 w 15"/>
                <a:gd name="T51" fmla="*/ 1 h 15"/>
                <a:gd name="T52" fmla="*/ 13 w 15"/>
                <a:gd name="T53" fmla="*/ 2 h 15"/>
                <a:gd name="T54" fmla="*/ 13 w 15"/>
                <a:gd name="T55" fmla="*/ 4 h 15"/>
                <a:gd name="T56" fmla="*/ 13 w 15"/>
                <a:gd name="T57" fmla="*/ 5 h 15"/>
                <a:gd name="T58" fmla="*/ 13 w 15"/>
                <a:gd name="T59" fmla="*/ 6 h 15"/>
                <a:gd name="T60" fmla="*/ 13 w 15"/>
                <a:gd name="T61" fmla="*/ 6 h 15"/>
                <a:gd name="T62" fmla="*/ 15 w 15"/>
                <a:gd name="T63" fmla="*/ 7 h 15"/>
                <a:gd name="T64" fmla="*/ 15 w 15"/>
                <a:gd name="T6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15">
                  <a:moveTo>
                    <a:pt x="15" y="9"/>
                  </a:moveTo>
                  <a:lnTo>
                    <a:pt x="12" y="11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2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5" y="7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2" name="Freeform 130">
              <a:extLst>
                <a:ext uri="{FF2B5EF4-FFF2-40B4-BE49-F238E27FC236}">
                  <a16:creationId xmlns:a16="http://schemas.microsoft.com/office/drawing/2014/main" id="{0725824B-DEFD-45F5-B57D-ED4AC4DE2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123"/>
              <a:ext cx="106" cy="62"/>
            </a:xfrm>
            <a:custGeom>
              <a:avLst/>
              <a:gdLst>
                <a:gd name="T0" fmla="*/ 95 w 106"/>
                <a:gd name="T1" fmla="*/ 24 h 62"/>
                <a:gd name="T2" fmla="*/ 68 w 106"/>
                <a:gd name="T3" fmla="*/ 39 h 62"/>
                <a:gd name="T4" fmla="*/ 40 w 106"/>
                <a:gd name="T5" fmla="*/ 53 h 62"/>
                <a:gd name="T6" fmla="*/ 15 w 106"/>
                <a:gd name="T7" fmla="*/ 62 h 62"/>
                <a:gd name="T8" fmla="*/ 5 w 106"/>
                <a:gd name="T9" fmla="*/ 58 h 62"/>
                <a:gd name="T10" fmla="*/ 4 w 106"/>
                <a:gd name="T11" fmla="*/ 48 h 62"/>
                <a:gd name="T12" fmla="*/ 1 w 106"/>
                <a:gd name="T13" fmla="*/ 38 h 62"/>
                <a:gd name="T14" fmla="*/ 0 w 106"/>
                <a:gd name="T15" fmla="*/ 29 h 62"/>
                <a:gd name="T16" fmla="*/ 13 w 106"/>
                <a:gd name="T17" fmla="*/ 22 h 62"/>
                <a:gd name="T18" fmla="*/ 35 w 106"/>
                <a:gd name="T19" fmla="*/ 19 h 62"/>
                <a:gd name="T20" fmla="*/ 58 w 106"/>
                <a:gd name="T21" fmla="*/ 14 h 62"/>
                <a:gd name="T22" fmla="*/ 81 w 106"/>
                <a:gd name="T23" fmla="*/ 5 h 62"/>
                <a:gd name="T24" fmla="*/ 93 w 106"/>
                <a:gd name="T25" fmla="*/ 1 h 62"/>
                <a:gd name="T26" fmla="*/ 93 w 106"/>
                <a:gd name="T27" fmla="*/ 1 h 62"/>
                <a:gd name="T28" fmla="*/ 93 w 106"/>
                <a:gd name="T29" fmla="*/ 2 h 62"/>
                <a:gd name="T30" fmla="*/ 93 w 106"/>
                <a:gd name="T31" fmla="*/ 4 h 62"/>
                <a:gd name="T32" fmla="*/ 83 w 106"/>
                <a:gd name="T33" fmla="*/ 9 h 62"/>
                <a:gd name="T34" fmla="*/ 63 w 106"/>
                <a:gd name="T35" fmla="*/ 17 h 62"/>
                <a:gd name="T36" fmla="*/ 44 w 106"/>
                <a:gd name="T37" fmla="*/ 24 h 62"/>
                <a:gd name="T38" fmla="*/ 24 w 106"/>
                <a:gd name="T39" fmla="*/ 29 h 62"/>
                <a:gd name="T40" fmla="*/ 14 w 106"/>
                <a:gd name="T41" fmla="*/ 33 h 62"/>
                <a:gd name="T42" fmla="*/ 14 w 106"/>
                <a:gd name="T43" fmla="*/ 36 h 62"/>
                <a:gd name="T44" fmla="*/ 14 w 106"/>
                <a:gd name="T45" fmla="*/ 40 h 62"/>
                <a:gd name="T46" fmla="*/ 15 w 106"/>
                <a:gd name="T47" fmla="*/ 45 h 62"/>
                <a:gd name="T48" fmla="*/ 23 w 106"/>
                <a:gd name="T49" fmla="*/ 48 h 62"/>
                <a:gd name="T50" fmla="*/ 48 w 106"/>
                <a:gd name="T51" fmla="*/ 38 h 62"/>
                <a:gd name="T52" fmla="*/ 78 w 106"/>
                <a:gd name="T53" fmla="*/ 26 h 62"/>
                <a:gd name="T54" fmla="*/ 101 w 106"/>
                <a:gd name="T55" fmla="*/ 17 h 62"/>
                <a:gd name="T56" fmla="*/ 106 w 106"/>
                <a:gd name="T57" fmla="*/ 16 h 62"/>
                <a:gd name="T58" fmla="*/ 106 w 106"/>
                <a:gd name="T59" fmla="*/ 17 h 62"/>
                <a:gd name="T60" fmla="*/ 106 w 106"/>
                <a:gd name="T61" fmla="*/ 17 h 62"/>
                <a:gd name="T62" fmla="*/ 105 w 106"/>
                <a:gd name="T6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6" h="62">
                  <a:moveTo>
                    <a:pt x="105" y="17"/>
                  </a:moveTo>
                  <a:lnTo>
                    <a:pt x="95" y="24"/>
                  </a:lnTo>
                  <a:lnTo>
                    <a:pt x="82" y="31"/>
                  </a:lnTo>
                  <a:lnTo>
                    <a:pt x="68" y="39"/>
                  </a:lnTo>
                  <a:lnTo>
                    <a:pt x="54" y="46"/>
                  </a:lnTo>
                  <a:lnTo>
                    <a:pt x="40" y="53"/>
                  </a:lnTo>
                  <a:lnTo>
                    <a:pt x="26" y="58"/>
                  </a:lnTo>
                  <a:lnTo>
                    <a:pt x="15" y="62"/>
                  </a:lnTo>
                  <a:lnTo>
                    <a:pt x="5" y="62"/>
                  </a:lnTo>
                  <a:lnTo>
                    <a:pt x="5" y="58"/>
                  </a:lnTo>
                  <a:lnTo>
                    <a:pt x="4" y="53"/>
                  </a:lnTo>
                  <a:lnTo>
                    <a:pt x="4" y="48"/>
                  </a:lnTo>
                  <a:lnTo>
                    <a:pt x="3" y="43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3" y="22"/>
                  </a:lnTo>
                  <a:lnTo>
                    <a:pt x="24" y="21"/>
                  </a:lnTo>
                  <a:lnTo>
                    <a:pt x="35" y="19"/>
                  </a:lnTo>
                  <a:lnTo>
                    <a:pt x="47" y="16"/>
                  </a:lnTo>
                  <a:lnTo>
                    <a:pt x="58" y="14"/>
                  </a:lnTo>
                  <a:lnTo>
                    <a:pt x="69" y="10"/>
                  </a:lnTo>
                  <a:lnTo>
                    <a:pt x="81" y="5"/>
                  </a:lnTo>
                  <a:lnTo>
                    <a:pt x="93" y="0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83" y="9"/>
                  </a:lnTo>
                  <a:lnTo>
                    <a:pt x="73" y="14"/>
                  </a:lnTo>
                  <a:lnTo>
                    <a:pt x="63" y="17"/>
                  </a:lnTo>
                  <a:lnTo>
                    <a:pt x="54" y="21"/>
                  </a:lnTo>
                  <a:lnTo>
                    <a:pt x="44" y="24"/>
                  </a:lnTo>
                  <a:lnTo>
                    <a:pt x="34" y="26"/>
                  </a:lnTo>
                  <a:lnTo>
                    <a:pt x="24" y="29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3"/>
                  </a:lnTo>
                  <a:lnTo>
                    <a:pt x="15" y="45"/>
                  </a:lnTo>
                  <a:lnTo>
                    <a:pt x="15" y="50"/>
                  </a:lnTo>
                  <a:lnTo>
                    <a:pt x="23" y="48"/>
                  </a:lnTo>
                  <a:lnTo>
                    <a:pt x="34" y="44"/>
                  </a:lnTo>
                  <a:lnTo>
                    <a:pt x="48" y="38"/>
                  </a:lnTo>
                  <a:lnTo>
                    <a:pt x="63" y="31"/>
                  </a:lnTo>
                  <a:lnTo>
                    <a:pt x="78" y="26"/>
                  </a:lnTo>
                  <a:lnTo>
                    <a:pt x="91" y="21"/>
                  </a:lnTo>
                  <a:lnTo>
                    <a:pt x="101" y="17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6" y="17"/>
                  </a:lnTo>
                  <a:lnTo>
                    <a:pt x="105" y="17"/>
                  </a:lnTo>
                  <a:lnTo>
                    <a:pt x="105" y="17"/>
                  </a:lnTo>
                  <a:lnTo>
                    <a:pt x="10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3" name="Freeform 131">
              <a:extLst>
                <a:ext uri="{FF2B5EF4-FFF2-40B4-BE49-F238E27FC236}">
                  <a16:creationId xmlns:a16="http://schemas.microsoft.com/office/drawing/2014/main" id="{5B001C7C-3331-46AB-B1E2-1CCB450A1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1881"/>
              <a:ext cx="279" cy="157"/>
            </a:xfrm>
            <a:custGeom>
              <a:avLst/>
              <a:gdLst>
                <a:gd name="T0" fmla="*/ 278 w 279"/>
                <a:gd name="T1" fmla="*/ 26 h 157"/>
                <a:gd name="T2" fmla="*/ 276 w 279"/>
                <a:gd name="T3" fmla="*/ 42 h 157"/>
                <a:gd name="T4" fmla="*/ 274 w 279"/>
                <a:gd name="T5" fmla="*/ 57 h 157"/>
                <a:gd name="T6" fmla="*/ 273 w 279"/>
                <a:gd name="T7" fmla="*/ 72 h 157"/>
                <a:gd name="T8" fmla="*/ 267 w 279"/>
                <a:gd name="T9" fmla="*/ 85 h 157"/>
                <a:gd name="T10" fmla="*/ 256 w 279"/>
                <a:gd name="T11" fmla="*/ 90 h 157"/>
                <a:gd name="T12" fmla="*/ 243 w 279"/>
                <a:gd name="T13" fmla="*/ 91 h 157"/>
                <a:gd name="T14" fmla="*/ 229 w 279"/>
                <a:gd name="T15" fmla="*/ 87 h 157"/>
                <a:gd name="T16" fmla="*/ 214 w 279"/>
                <a:gd name="T17" fmla="*/ 87 h 157"/>
                <a:gd name="T18" fmla="*/ 198 w 279"/>
                <a:gd name="T19" fmla="*/ 99 h 157"/>
                <a:gd name="T20" fmla="*/ 176 w 279"/>
                <a:gd name="T21" fmla="*/ 115 h 157"/>
                <a:gd name="T22" fmla="*/ 152 w 279"/>
                <a:gd name="T23" fmla="*/ 129 h 157"/>
                <a:gd name="T24" fmla="*/ 125 w 279"/>
                <a:gd name="T25" fmla="*/ 141 h 157"/>
                <a:gd name="T26" fmla="*/ 97 w 279"/>
                <a:gd name="T27" fmla="*/ 150 h 157"/>
                <a:gd name="T28" fmla="*/ 68 w 279"/>
                <a:gd name="T29" fmla="*/ 157 h 157"/>
                <a:gd name="T30" fmla="*/ 41 w 279"/>
                <a:gd name="T31" fmla="*/ 157 h 157"/>
                <a:gd name="T32" fmla="*/ 19 w 279"/>
                <a:gd name="T33" fmla="*/ 152 h 157"/>
                <a:gd name="T34" fmla="*/ 4 w 279"/>
                <a:gd name="T35" fmla="*/ 138 h 157"/>
                <a:gd name="T36" fmla="*/ 0 w 279"/>
                <a:gd name="T37" fmla="*/ 123 h 157"/>
                <a:gd name="T38" fmla="*/ 4 w 279"/>
                <a:gd name="T39" fmla="*/ 111 h 157"/>
                <a:gd name="T40" fmla="*/ 12 w 279"/>
                <a:gd name="T41" fmla="*/ 101 h 157"/>
                <a:gd name="T42" fmla="*/ 31 w 279"/>
                <a:gd name="T43" fmla="*/ 91 h 157"/>
                <a:gd name="T44" fmla="*/ 60 w 279"/>
                <a:gd name="T45" fmla="*/ 80 h 157"/>
                <a:gd name="T46" fmla="*/ 91 w 279"/>
                <a:gd name="T47" fmla="*/ 61 h 157"/>
                <a:gd name="T48" fmla="*/ 120 w 279"/>
                <a:gd name="T49" fmla="*/ 44 h 157"/>
                <a:gd name="T50" fmla="*/ 147 w 279"/>
                <a:gd name="T51" fmla="*/ 37 h 157"/>
                <a:gd name="T52" fmla="*/ 181 w 279"/>
                <a:gd name="T53" fmla="*/ 37 h 157"/>
                <a:gd name="T54" fmla="*/ 210 w 279"/>
                <a:gd name="T55" fmla="*/ 36 h 157"/>
                <a:gd name="T56" fmla="*/ 233 w 279"/>
                <a:gd name="T57" fmla="*/ 18 h 157"/>
                <a:gd name="T58" fmla="*/ 253 w 279"/>
                <a:gd name="T59" fmla="*/ 5 h 157"/>
                <a:gd name="T60" fmla="*/ 264 w 279"/>
                <a:gd name="T61" fmla="*/ 2 h 157"/>
                <a:gd name="T62" fmla="*/ 274 w 279"/>
                <a:gd name="T63" fmla="*/ 2 h 157"/>
                <a:gd name="T64" fmla="*/ 279 w 279"/>
                <a:gd name="T65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157">
                  <a:moveTo>
                    <a:pt x="279" y="17"/>
                  </a:moveTo>
                  <a:lnTo>
                    <a:pt x="278" y="26"/>
                  </a:lnTo>
                  <a:lnTo>
                    <a:pt x="277" y="33"/>
                  </a:lnTo>
                  <a:lnTo>
                    <a:pt x="276" y="42"/>
                  </a:lnTo>
                  <a:lnTo>
                    <a:pt x="276" y="49"/>
                  </a:lnTo>
                  <a:lnTo>
                    <a:pt x="274" y="57"/>
                  </a:lnTo>
                  <a:lnTo>
                    <a:pt x="273" y="65"/>
                  </a:lnTo>
                  <a:lnTo>
                    <a:pt x="273" y="72"/>
                  </a:lnTo>
                  <a:lnTo>
                    <a:pt x="272" y="81"/>
                  </a:lnTo>
                  <a:lnTo>
                    <a:pt x="267" y="85"/>
                  </a:lnTo>
                  <a:lnTo>
                    <a:pt x="261" y="87"/>
                  </a:lnTo>
                  <a:lnTo>
                    <a:pt x="256" y="90"/>
                  </a:lnTo>
                  <a:lnTo>
                    <a:pt x="252" y="90"/>
                  </a:lnTo>
                  <a:lnTo>
                    <a:pt x="243" y="91"/>
                  </a:lnTo>
                  <a:lnTo>
                    <a:pt x="235" y="90"/>
                  </a:lnTo>
                  <a:lnTo>
                    <a:pt x="229" y="87"/>
                  </a:lnTo>
                  <a:lnTo>
                    <a:pt x="222" y="87"/>
                  </a:lnTo>
                  <a:lnTo>
                    <a:pt x="214" y="87"/>
                  </a:lnTo>
                  <a:lnTo>
                    <a:pt x="205" y="91"/>
                  </a:lnTo>
                  <a:lnTo>
                    <a:pt x="198" y="99"/>
                  </a:lnTo>
                  <a:lnTo>
                    <a:pt x="188" y="106"/>
                  </a:lnTo>
                  <a:lnTo>
                    <a:pt x="176" y="115"/>
                  </a:lnTo>
                  <a:lnTo>
                    <a:pt x="165" y="123"/>
                  </a:lnTo>
                  <a:lnTo>
                    <a:pt x="152" y="129"/>
                  </a:lnTo>
                  <a:lnTo>
                    <a:pt x="138" y="135"/>
                  </a:lnTo>
                  <a:lnTo>
                    <a:pt x="125" y="141"/>
                  </a:lnTo>
                  <a:lnTo>
                    <a:pt x="111" y="146"/>
                  </a:lnTo>
                  <a:lnTo>
                    <a:pt x="97" y="150"/>
                  </a:lnTo>
                  <a:lnTo>
                    <a:pt x="82" y="154"/>
                  </a:lnTo>
                  <a:lnTo>
                    <a:pt x="68" y="157"/>
                  </a:lnTo>
                  <a:lnTo>
                    <a:pt x="55" y="157"/>
                  </a:lnTo>
                  <a:lnTo>
                    <a:pt x="41" y="157"/>
                  </a:lnTo>
                  <a:lnTo>
                    <a:pt x="30" y="154"/>
                  </a:lnTo>
                  <a:lnTo>
                    <a:pt x="19" y="152"/>
                  </a:lnTo>
                  <a:lnTo>
                    <a:pt x="9" y="145"/>
                  </a:lnTo>
                  <a:lnTo>
                    <a:pt x="4" y="138"/>
                  </a:lnTo>
                  <a:lnTo>
                    <a:pt x="1" y="130"/>
                  </a:lnTo>
                  <a:lnTo>
                    <a:pt x="0" y="123"/>
                  </a:lnTo>
                  <a:lnTo>
                    <a:pt x="1" y="116"/>
                  </a:lnTo>
                  <a:lnTo>
                    <a:pt x="4" y="111"/>
                  </a:lnTo>
                  <a:lnTo>
                    <a:pt x="7" y="106"/>
                  </a:lnTo>
                  <a:lnTo>
                    <a:pt x="12" y="101"/>
                  </a:lnTo>
                  <a:lnTo>
                    <a:pt x="19" y="97"/>
                  </a:lnTo>
                  <a:lnTo>
                    <a:pt x="31" y="91"/>
                  </a:lnTo>
                  <a:lnTo>
                    <a:pt x="46" y="85"/>
                  </a:lnTo>
                  <a:lnTo>
                    <a:pt x="60" y="80"/>
                  </a:lnTo>
                  <a:lnTo>
                    <a:pt x="73" y="73"/>
                  </a:lnTo>
                  <a:lnTo>
                    <a:pt x="91" y="61"/>
                  </a:lnTo>
                  <a:lnTo>
                    <a:pt x="106" y="51"/>
                  </a:lnTo>
                  <a:lnTo>
                    <a:pt x="120" y="44"/>
                  </a:lnTo>
                  <a:lnTo>
                    <a:pt x="132" y="39"/>
                  </a:lnTo>
                  <a:lnTo>
                    <a:pt x="147" y="37"/>
                  </a:lnTo>
                  <a:lnTo>
                    <a:pt x="162" y="36"/>
                  </a:lnTo>
                  <a:lnTo>
                    <a:pt x="181" y="37"/>
                  </a:lnTo>
                  <a:lnTo>
                    <a:pt x="203" y="39"/>
                  </a:lnTo>
                  <a:lnTo>
                    <a:pt x="210" y="36"/>
                  </a:lnTo>
                  <a:lnTo>
                    <a:pt x="220" y="28"/>
                  </a:lnTo>
                  <a:lnTo>
                    <a:pt x="233" y="18"/>
                  </a:lnTo>
                  <a:lnTo>
                    <a:pt x="247" y="9"/>
                  </a:lnTo>
                  <a:lnTo>
                    <a:pt x="253" y="5"/>
                  </a:lnTo>
                  <a:lnTo>
                    <a:pt x="259" y="3"/>
                  </a:lnTo>
                  <a:lnTo>
                    <a:pt x="264" y="2"/>
                  </a:lnTo>
                  <a:lnTo>
                    <a:pt x="269" y="0"/>
                  </a:lnTo>
                  <a:lnTo>
                    <a:pt x="274" y="2"/>
                  </a:lnTo>
                  <a:lnTo>
                    <a:pt x="277" y="5"/>
                  </a:lnTo>
                  <a:lnTo>
                    <a:pt x="279" y="10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4" name="Freeform 132">
              <a:extLst>
                <a:ext uri="{FF2B5EF4-FFF2-40B4-BE49-F238E27FC236}">
                  <a16:creationId xmlns:a16="http://schemas.microsoft.com/office/drawing/2014/main" id="{BA1BAE13-6355-4963-96F0-CAF0EF18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917"/>
              <a:ext cx="32" cy="28"/>
            </a:xfrm>
            <a:custGeom>
              <a:avLst/>
              <a:gdLst>
                <a:gd name="T0" fmla="*/ 31 w 32"/>
                <a:gd name="T1" fmla="*/ 9 h 28"/>
                <a:gd name="T2" fmla="*/ 25 w 32"/>
                <a:gd name="T3" fmla="*/ 13 h 28"/>
                <a:gd name="T4" fmla="*/ 20 w 32"/>
                <a:gd name="T5" fmla="*/ 16 h 28"/>
                <a:gd name="T6" fmla="*/ 16 w 32"/>
                <a:gd name="T7" fmla="*/ 17 h 28"/>
                <a:gd name="T8" fmla="*/ 13 w 32"/>
                <a:gd name="T9" fmla="*/ 19 h 28"/>
                <a:gd name="T10" fmla="*/ 10 w 32"/>
                <a:gd name="T11" fmla="*/ 21 h 28"/>
                <a:gd name="T12" fmla="*/ 7 w 32"/>
                <a:gd name="T13" fmla="*/ 23 h 28"/>
                <a:gd name="T14" fmla="*/ 3 w 32"/>
                <a:gd name="T15" fmla="*/ 26 h 28"/>
                <a:gd name="T16" fmla="*/ 0 w 32"/>
                <a:gd name="T17" fmla="*/ 28 h 28"/>
                <a:gd name="T18" fmla="*/ 1 w 32"/>
                <a:gd name="T19" fmla="*/ 23 h 28"/>
                <a:gd name="T20" fmla="*/ 2 w 32"/>
                <a:gd name="T21" fmla="*/ 17 h 28"/>
                <a:gd name="T22" fmla="*/ 6 w 32"/>
                <a:gd name="T23" fmla="*/ 10 h 28"/>
                <a:gd name="T24" fmla="*/ 10 w 32"/>
                <a:gd name="T25" fmla="*/ 5 h 28"/>
                <a:gd name="T26" fmla="*/ 15 w 32"/>
                <a:gd name="T27" fmla="*/ 2 h 28"/>
                <a:gd name="T28" fmla="*/ 21 w 32"/>
                <a:gd name="T29" fmla="*/ 0 h 28"/>
                <a:gd name="T30" fmla="*/ 24 w 32"/>
                <a:gd name="T31" fmla="*/ 2 h 28"/>
                <a:gd name="T32" fmla="*/ 26 w 32"/>
                <a:gd name="T33" fmla="*/ 3 h 28"/>
                <a:gd name="T34" fmla="*/ 30 w 32"/>
                <a:gd name="T35" fmla="*/ 5 h 28"/>
                <a:gd name="T36" fmla="*/ 32 w 32"/>
                <a:gd name="T37" fmla="*/ 8 h 28"/>
                <a:gd name="T38" fmla="*/ 32 w 32"/>
                <a:gd name="T39" fmla="*/ 8 h 28"/>
                <a:gd name="T40" fmla="*/ 32 w 32"/>
                <a:gd name="T41" fmla="*/ 8 h 28"/>
                <a:gd name="T42" fmla="*/ 32 w 32"/>
                <a:gd name="T43" fmla="*/ 8 h 28"/>
                <a:gd name="T44" fmla="*/ 32 w 32"/>
                <a:gd name="T45" fmla="*/ 9 h 28"/>
                <a:gd name="T46" fmla="*/ 31 w 32"/>
                <a:gd name="T47" fmla="*/ 9 h 28"/>
                <a:gd name="T48" fmla="*/ 31 w 32"/>
                <a:gd name="T49" fmla="*/ 9 h 28"/>
                <a:gd name="T50" fmla="*/ 31 w 32"/>
                <a:gd name="T51" fmla="*/ 9 h 28"/>
                <a:gd name="T52" fmla="*/ 31 w 32"/>
                <a:gd name="T53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8">
                  <a:moveTo>
                    <a:pt x="31" y="9"/>
                  </a:moveTo>
                  <a:lnTo>
                    <a:pt x="25" y="13"/>
                  </a:lnTo>
                  <a:lnTo>
                    <a:pt x="20" y="16"/>
                  </a:lnTo>
                  <a:lnTo>
                    <a:pt x="16" y="17"/>
                  </a:lnTo>
                  <a:lnTo>
                    <a:pt x="13" y="19"/>
                  </a:lnTo>
                  <a:lnTo>
                    <a:pt x="10" y="21"/>
                  </a:lnTo>
                  <a:lnTo>
                    <a:pt x="7" y="23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2" y="17"/>
                  </a:lnTo>
                  <a:lnTo>
                    <a:pt x="6" y="10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5" name="Freeform 133">
              <a:extLst>
                <a:ext uri="{FF2B5EF4-FFF2-40B4-BE49-F238E27FC236}">
                  <a16:creationId xmlns:a16="http://schemas.microsoft.com/office/drawing/2014/main" id="{3DE6C884-77C4-47CF-8996-E5E55886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421"/>
              <a:ext cx="87" cy="100"/>
            </a:xfrm>
            <a:custGeom>
              <a:avLst/>
              <a:gdLst>
                <a:gd name="T0" fmla="*/ 87 w 87"/>
                <a:gd name="T1" fmla="*/ 26 h 100"/>
                <a:gd name="T2" fmla="*/ 82 w 87"/>
                <a:gd name="T3" fmla="*/ 38 h 100"/>
                <a:gd name="T4" fmla="*/ 74 w 87"/>
                <a:gd name="T5" fmla="*/ 47 h 100"/>
                <a:gd name="T6" fmla="*/ 66 w 87"/>
                <a:gd name="T7" fmla="*/ 54 h 100"/>
                <a:gd name="T8" fmla="*/ 59 w 87"/>
                <a:gd name="T9" fmla="*/ 60 h 100"/>
                <a:gd name="T10" fmla="*/ 53 w 87"/>
                <a:gd name="T11" fmla="*/ 67 h 100"/>
                <a:gd name="T12" fmla="*/ 49 w 87"/>
                <a:gd name="T13" fmla="*/ 76 h 100"/>
                <a:gd name="T14" fmla="*/ 49 w 87"/>
                <a:gd name="T15" fmla="*/ 79 h 100"/>
                <a:gd name="T16" fmla="*/ 49 w 87"/>
                <a:gd name="T17" fmla="*/ 86 h 100"/>
                <a:gd name="T18" fmla="*/ 50 w 87"/>
                <a:gd name="T19" fmla="*/ 91 h 100"/>
                <a:gd name="T20" fmla="*/ 51 w 87"/>
                <a:gd name="T21" fmla="*/ 98 h 100"/>
                <a:gd name="T22" fmla="*/ 46 w 87"/>
                <a:gd name="T23" fmla="*/ 98 h 100"/>
                <a:gd name="T24" fmla="*/ 39 w 87"/>
                <a:gd name="T25" fmla="*/ 98 h 100"/>
                <a:gd name="T26" fmla="*/ 31 w 87"/>
                <a:gd name="T27" fmla="*/ 98 h 100"/>
                <a:gd name="T28" fmla="*/ 22 w 87"/>
                <a:gd name="T29" fmla="*/ 100 h 100"/>
                <a:gd name="T30" fmla="*/ 15 w 87"/>
                <a:gd name="T31" fmla="*/ 100 h 100"/>
                <a:gd name="T32" fmla="*/ 8 w 87"/>
                <a:gd name="T33" fmla="*/ 100 h 100"/>
                <a:gd name="T34" fmla="*/ 3 w 87"/>
                <a:gd name="T35" fmla="*/ 100 h 100"/>
                <a:gd name="T36" fmla="*/ 0 w 87"/>
                <a:gd name="T37" fmla="*/ 100 h 100"/>
                <a:gd name="T38" fmla="*/ 3 w 87"/>
                <a:gd name="T39" fmla="*/ 92 h 100"/>
                <a:gd name="T40" fmla="*/ 11 w 87"/>
                <a:gd name="T41" fmla="*/ 79 h 100"/>
                <a:gd name="T42" fmla="*/ 22 w 87"/>
                <a:gd name="T43" fmla="*/ 64 h 100"/>
                <a:gd name="T44" fmla="*/ 35 w 87"/>
                <a:gd name="T45" fmla="*/ 47 h 100"/>
                <a:gd name="T46" fmla="*/ 50 w 87"/>
                <a:gd name="T47" fmla="*/ 30 h 100"/>
                <a:gd name="T48" fmla="*/ 64 w 87"/>
                <a:gd name="T49" fmla="*/ 16 h 100"/>
                <a:gd name="T50" fmla="*/ 70 w 87"/>
                <a:gd name="T51" fmla="*/ 10 h 100"/>
                <a:gd name="T52" fmla="*/ 75 w 87"/>
                <a:gd name="T53" fmla="*/ 5 h 100"/>
                <a:gd name="T54" fmla="*/ 80 w 87"/>
                <a:gd name="T55" fmla="*/ 2 h 100"/>
                <a:gd name="T56" fmla="*/ 84 w 87"/>
                <a:gd name="T57" fmla="*/ 0 h 100"/>
                <a:gd name="T58" fmla="*/ 85 w 87"/>
                <a:gd name="T59" fmla="*/ 1 h 100"/>
                <a:gd name="T60" fmla="*/ 85 w 87"/>
                <a:gd name="T61" fmla="*/ 4 h 100"/>
                <a:gd name="T62" fmla="*/ 85 w 87"/>
                <a:gd name="T63" fmla="*/ 5 h 100"/>
                <a:gd name="T64" fmla="*/ 87 w 87"/>
                <a:gd name="T65" fmla="*/ 8 h 100"/>
                <a:gd name="T66" fmla="*/ 87 w 87"/>
                <a:gd name="T67" fmla="*/ 10 h 100"/>
                <a:gd name="T68" fmla="*/ 87 w 87"/>
                <a:gd name="T69" fmla="*/ 14 h 100"/>
                <a:gd name="T70" fmla="*/ 87 w 87"/>
                <a:gd name="T71" fmla="*/ 19 h 100"/>
                <a:gd name="T72" fmla="*/ 87 w 87"/>
                <a:gd name="T73" fmla="*/ 2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7" h="100">
                  <a:moveTo>
                    <a:pt x="87" y="26"/>
                  </a:moveTo>
                  <a:lnTo>
                    <a:pt x="82" y="38"/>
                  </a:lnTo>
                  <a:lnTo>
                    <a:pt x="74" y="47"/>
                  </a:lnTo>
                  <a:lnTo>
                    <a:pt x="66" y="54"/>
                  </a:lnTo>
                  <a:lnTo>
                    <a:pt x="59" y="60"/>
                  </a:lnTo>
                  <a:lnTo>
                    <a:pt x="53" y="67"/>
                  </a:lnTo>
                  <a:lnTo>
                    <a:pt x="49" y="76"/>
                  </a:lnTo>
                  <a:lnTo>
                    <a:pt x="49" y="79"/>
                  </a:lnTo>
                  <a:lnTo>
                    <a:pt x="49" y="86"/>
                  </a:lnTo>
                  <a:lnTo>
                    <a:pt x="50" y="91"/>
                  </a:lnTo>
                  <a:lnTo>
                    <a:pt x="51" y="98"/>
                  </a:lnTo>
                  <a:lnTo>
                    <a:pt x="46" y="98"/>
                  </a:lnTo>
                  <a:lnTo>
                    <a:pt x="39" y="98"/>
                  </a:lnTo>
                  <a:lnTo>
                    <a:pt x="31" y="98"/>
                  </a:lnTo>
                  <a:lnTo>
                    <a:pt x="22" y="100"/>
                  </a:lnTo>
                  <a:lnTo>
                    <a:pt x="15" y="100"/>
                  </a:lnTo>
                  <a:lnTo>
                    <a:pt x="8" y="100"/>
                  </a:lnTo>
                  <a:lnTo>
                    <a:pt x="3" y="100"/>
                  </a:lnTo>
                  <a:lnTo>
                    <a:pt x="0" y="100"/>
                  </a:lnTo>
                  <a:lnTo>
                    <a:pt x="3" y="92"/>
                  </a:lnTo>
                  <a:lnTo>
                    <a:pt x="11" y="79"/>
                  </a:lnTo>
                  <a:lnTo>
                    <a:pt x="22" y="64"/>
                  </a:lnTo>
                  <a:lnTo>
                    <a:pt x="35" y="47"/>
                  </a:lnTo>
                  <a:lnTo>
                    <a:pt x="50" y="30"/>
                  </a:lnTo>
                  <a:lnTo>
                    <a:pt x="64" y="16"/>
                  </a:lnTo>
                  <a:lnTo>
                    <a:pt x="70" y="10"/>
                  </a:lnTo>
                  <a:lnTo>
                    <a:pt x="75" y="5"/>
                  </a:lnTo>
                  <a:lnTo>
                    <a:pt x="80" y="2"/>
                  </a:lnTo>
                  <a:lnTo>
                    <a:pt x="84" y="0"/>
                  </a:lnTo>
                  <a:lnTo>
                    <a:pt x="85" y="1"/>
                  </a:lnTo>
                  <a:lnTo>
                    <a:pt x="85" y="4"/>
                  </a:lnTo>
                  <a:lnTo>
                    <a:pt x="85" y="5"/>
                  </a:lnTo>
                  <a:lnTo>
                    <a:pt x="87" y="8"/>
                  </a:lnTo>
                  <a:lnTo>
                    <a:pt x="87" y="10"/>
                  </a:lnTo>
                  <a:lnTo>
                    <a:pt x="87" y="14"/>
                  </a:lnTo>
                  <a:lnTo>
                    <a:pt x="87" y="19"/>
                  </a:lnTo>
                  <a:lnTo>
                    <a:pt x="87" y="26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6" name="Freeform 134">
              <a:extLst>
                <a:ext uri="{FF2B5EF4-FFF2-40B4-BE49-F238E27FC236}">
                  <a16:creationId xmlns:a16="http://schemas.microsoft.com/office/drawing/2014/main" id="{2B25DA08-4C2F-4D8F-AC90-1BC447ED3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" y="542"/>
              <a:ext cx="29" cy="29"/>
            </a:xfrm>
            <a:custGeom>
              <a:avLst/>
              <a:gdLst>
                <a:gd name="T0" fmla="*/ 29 w 29"/>
                <a:gd name="T1" fmla="*/ 24 h 29"/>
                <a:gd name="T2" fmla="*/ 25 w 29"/>
                <a:gd name="T3" fmla="*/ 25 h 29"/>
                <a:gd name="T4" fmla="*/ 22 w 29"/>
                <a:gd name="T5" fmla="*/ 25 h 29"/>
                <a:gd name="T6" fmla="*/ 20 w 29"/>
                <a:gd name="T7" fmla="*/ 25 h 29"/>
                <a:gd name="T8" fmla="*/ 17 w 29"/>
                <a:gd name="T9" fmla="*/ 24 h 29"/>
                <a:gd name="T10" fmla="*/ 15 w 29"/>
                <a:gd name="T11" fmla="*/ 23 h 29"/>
                <a:gd name="T12" fmla="*/ 11 w 29"/>
                <a:gd name="T13" fmla="*/ 23 h 29"/>
                <a:gd name="T14" fmla="*/ 7 w 29"/>
                <a:gd name="T15" fmla="*/ 24 h 29"/>
                <a:gd name="T16" fmla="*/ 2 w 29"/>
                <a:gd name="T17" fmla="*/ 29 h 29"/>
                <a:gd name="T18" fmla="*/ 2 w 29"/>
                <a:gd name="T19" fmla="*/ 29 h 29"/>
                <a:gd name="T20" fmla="*/ 2 w 29"/>
                <a:gd name="T21" fmla="*/ 28 h 29"/>
                <a:gd name="T22" fmla="*/ 1 w 29"/>
                <a:gd name="T23" fmla="*/ 28 h 29"/>
                <a:gd name="T24" fmla="*/ 1 w 29"/>
                <a:gd name="T25" fmla="*/ 28 h 29"/>
                <a:gd name="T26" fmla="*/ 1 w 29"/>
                <a:gd name="T27" fmla="*/ 28 h 29"/>
                <a:gd name="T28" fmla="*/ 0 w 29"/>
                <a:gd name="T29" fmla="*/ 28 h 29"/>
                <a:gd name="T30" fmla="*/ 0 w 29"/>
                <a:gd name="T31" fmla="*/ 28 h 29"/>
                <a:gd name="T32" fmla="*/ 0 w 29"/>
                <a:gd name="T33" fmla="*/ 28 h 29"/>
                <a:gd name="T34" fmla="*/ 0 w 29"/>
                <a:gd name="T35" fmla="*/ 24 h 29"/>
                <a:gd name="T36" fmla="*/ 1 w 29"/>
                <a:gd name="T37" fmla="*/ 20 h 29"/>
                <a:gd name="T38" fmla="*/ 3 w 29"/>
                <a:gd name="T39" fmla="*/ 15 h 29"/>
                <a:gd name="T40" fmla="*/ 6 w 29"/>
                <a:gd name="T41" fmla="*/ 11 h 29"/>
                <a:gd name="T42" fmla="*/ 8 w 29"/>
                <a:gd name="T43" fmla="*/ 7 h 29"/>
                <a:gd name="T44" fmla="*/ 12 w 29"/>
                <a:gd name="T45" fmla="*/ 5 h 29"/>
                <a:gd name="T46" fmla="*/ 17 w 29"/>
                <a:gd name="T47" fmla="*/ 2 h 29"/>
                <a:gd name="T48" fmla="*/ 22 w 29"/>
                <a:gd name="T49" fmla="*/ 0 h 29"/>
                <a:gd name="T50" fmla="*/ 22 w 29"/>
                <a:gd name="T51" fmla="*/ 1 h 29"/>
                <a:gd name="T52" fmla="*/ 23 w 29"/>
                <a:gd name="T53" fmla="*/ 1 h 29"/>
                <a:gd name="T54" fmla="*/ 23 w 29"/>
                <a:gd name="T55" fmla="*/ 1 h 29"/>
                <a:gd name="T56" fmla="*/ 23 w 29"/>
                <a:gd name="T57" fmla="*/ 2 h 29"/>
                <a:gd name="T58" fmla="*/ 23 w 29"/>
                <a:gd name="T59" fmla="*/ 2 h 29"/>
                <a:gd name="T60" fmla="*/ 25 w 29"/>
                <a:gd name="T61" fmla="*/ 2 h 29"/>
                <a:gd name="T62" fmla="*/ 25 w 29"/>
                <a:gd name="T63" fmla="*/ 4 h 29"/>
                <a:gd name="T64" fmla="*/ 25 w 29"/>
                <a:gd name="T65" fmla="*/ 4 h 29"/>
                <a:gd name="T66" fmla="*/ 22 w 29"/>
                <a:gd name="T67" fmla="*/ 5 h 29"/>
                <a:gd name="T68" fmla="*/ 21 w 29"/>
                <a:gd name="T69" fmla="*/ 6 h 29"/>
                <a:gd name="T70" fmla="*/ 20 w 29"/>
                <a:gd name="T71" fmla="*/ 7 h 29"/>
                <a:gd name="T72" fmla="*/ 20 w 29"/>
                <a:gd name="T73" fmla="*/ 9 h 29"/>
                <a:gd name="T74" fmla="*/ 20 w 29"/>
                <a:gd name="T75" fmla="*/ 9 h 29"/>
                <a:gd name="T76" fmla="*/ 20 w 29"/>
                <a:gd name="T77" fmla="*/ 10 h 29"/>
                <a:gd name="T78" fmla="*/ 20 w 29"/>
                <a:gd name="T79" fmla="*/ 11 h 29"/>
                <a:gd name="T80" fmla="*/ 18 w 29"/>
                <a:gd name="T81" fmla="*/ 13 h 29"/>
                <a:gd name="T82" fmla="*/ 21 w 29"/>
                <a:gd name="T83" fmla="*/ 14 h 29"/>
                <a:gd name="T84" fmla="*/ 22 w 29"/>
                <a:gd name="T85" fmla="*/ 15 h 29"/>
                <a:gd name="T86" fmla="*/ 23 w 29"/>
                <a:gd name="T87" fmla="*/ 16 h 29"/>
                <a:gd name="T88" fmla="*/ 25 w 29"/>
                <a:gd name="T89" fmla="*/ 18 h 29"/>
                <a:gd name="T90" fmla="*/ 26 w 29"/>
                <a:gd name="T91" fmla="*/ 19 h 29"/>
                <a:gd name="T92" fmla="*/ 27 w 29"/>
                <a:gd name="T93" fmla="*/ 20 h 29"/>
                <a:gd name="T94" fmla="*/ 27 w 29"/>
                <a:gd name="T95" fmla="*/ 23 h 29"/>
                <a:gd name="T96" fmla="*/ 29 w 29"/>
                <a:gd name="T9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" h="29">
                  <a:moveTo>
                    <a:pt x="29" y="24"/>
                  </a:moveTo>
                  <a:lnTo>
                    <a:pt x="25" y="25"/>
                  </a:lnTo>
                  <a:lnTo>
                    <a:pt x="22" y="25"/>
                  </a:lnTo>
                  <a:lnTo>
                    <a:pt x="20" y="25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11" y="23"/>
                  </a:lnTo>
                  <a:lnTo>
                    <a:pt x="7" y="24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8" y="7"/>
                  </a:lnTo>
                  <a:lnTo>
                    <a:pt x="12" y="5"/>
                  </a:lnTo>
                  <a:lnTo>
                    <a:pt x="17" y="2"/>
                  </a:lnTo>
                  <a:lnTo>
                    <a:pt x="22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0" y="7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18" y="13"/>
                  </a:lnTo>
                  <a:lnTo>
                    <a:pt x="21" y="14"/>
                  </a:lnTo>
                  <a:lnTo>
                    <a:pt x="22" y="15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6" y="19"/>
                  </a:lnTo>
                  <a:lnTo>
                    <a:pt x="27" y="20"/>
                  </a:lnTo>
                  <a:lnTo>
                    <a:pt x="27" y="23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87" name="Freeform 135">
              <a:extLst>
                <a:ext uri="{FF2B5EF4-FFF2-40B4-BE49-F238E27FC236}">
                  <a16:creationId xmlns:a16="http://schemas.microsoft.com/office/drawing/2014/main" id="{BF0A0F82-70BC-4305-8236-7C51152BF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321"/>
              <a:ext cx="18" cy="13"/>
            </a:xfrm>
            <a:custGeom>
              <a:avLst/>
              <a:gdLst>
                <a:gd name="T0" fmla="*/ 18 w 18"/>
                <a:gd name="T1" fmla="*/ 3 h 13"/>
                <a:gd name="T2" fmla="*/ 14 w 18"/>
                <a:gd name="T3" fmla="*/ 5 h 13"/>
                <a:gd name="T4" fmla="*/ 13 w 18"/>
                <a:gd name="T5" fmla="*/ 8 h 13"/>
                <a:gd name="T6" fmla="*/ 10 w 18"/>
                <a:gd name="T7" fmla="*/ 11 h 13"/>
                <a:gd name="T8" fmla="*/ 9 w 18"/>
                <a:gd name="T9" fmla="*/ 12 h 13"/>
                <a:gd name="T10" fmla="*/ 6 w 18"/>
                <a:gd name="T11" fmla="*/ 12 h 13"/>
                <a:gd name="T12" fmla="*/ 5 w 18"/>
                <a:gd name="T13" fmla="*/ 13 h 13"/>
                <a:gd name="T14" fmla="*/ 3 w 18"/>
                <a:gd name="T15" fmla="*/ 13 h 13"/>
                <a:gd name="T16" fmla="*/ 0 w 18"/>
                <a:gd name="T17" fmla="*/ 13 h 13"/>
                <a:gd name="T18" fmla="*/ 0 w 18"/>
                <a:gd name="T19" fmla="*/ 13 h 13"/>
                <a:gd name="T20" fmla="*/ 0 w 18"/>
                <a:gd name="T21" fmla="*/ 12 h 13"/>
                <a:gd name="T22" fmla="*/ 0 w 18"/>
                <a:gd name="T23" fmla="*/ 12 h 13"/>
                <a:gd name="T24" fmla="*/ 0 w 18"/>
                <a:gd name="T25" fmla="*/ 11 h 13"/>
                <a:gd name="T26" fmla="*/ 0 w 18"/>
                <a:gd name="T27" fmla="*/ 11 h 13"/>
                <a:gd name="T28" fmla="*/ 0 w 18"/>
                <a:gd name="T29" fmla="*/ 11 h 13"/>
                <a:gd name="T30" fmla="*/ 0 w 18"/>
                <a:gd name="T31" fmla="*/ 9 h 13"/>
                <a:gd name="T32" fmla="*/ 0 w 18"/>
                <a:gd name="T33" fmla="*/ 9 h 13"/>
                <a:gd name="T34" fmla="*/ 1 w 18"/>
                <a:gd name="T35" fmla="*/ 7 h 13"/>
                <a:gd name="T36" fmla="*/ 3 w 18"/>
                <a:gd name="T37" fmla="*/ 5 h 13"/>
                <a:gd name="T38" fmla="*/ 4 w 18"/>
                <a:gd name="T39" fmla="*/ 4 h 13"/>
                <a:gd name="T40" fmla="*/ 6 w 18"/>
                <a:gd name="T41" fmla="*/ 4 h 13"/>
                <a:gd name="T42" fmla="*/ 8 w 18"/>
                <a:gd name="T43" fmla="*/ 3 h 13"/>
                <a:gd name="T44" fmla="*/ 10 w 18"/>
                <a:gd name="T45" fmla="*/ 2 h 13"/>
                <a:gd name="T46" fmla="*/ 13 w 18"/>
                <a:gd name="T47" fmla="*/ 2 h 13"/>
                <a:gd name="T48" fmla="*/ 16 w 18"/>
                <a:gd name="T49" fmla="*/ 0 h 13"/>
                <a:gd name="T50" fmla="*/ 16 w 18"/>
                <a:gd name="T51" fmla="*/ 2 h 13"/>
                <a:gd name="T52" fmla="*/ 16 w 18"/>
                <a:gd name="T53" fmla="*/ 2 h 13"/>
                <a:gd name="T54" fmla="*/ 16 w 18"/>
                <a:gd name="T55" fmla="*/ 2 h 13"/>
                <a:gd name="T56" fmla="*/ 16 w 18"/>
                <a:gd name="T57" fmla="*/ 2 h 13"/>
                <a:gd name="T58" fmla="*/ 16 w 18"/>
                <a:gd name="T59" fmla="*/ 2 h 13"/>
                <a:gd name="T60" fmla="*/ 16 w 18"/>
                <a:gd name="T61" fmla="*/ 3 h 13"/>
                <a:gd name="T62" fmla="*/ 18 w 18"/>
                <a:gd name="T63" fmla="*/ 3 h 13"/>
                <a:gd name="T64" fmla="*/ 18 w 18"/>
                <a:gd name="T65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" h="13">
                  <a:moveTo>
                    <a:pt x="18" y="3"/>
                  </a:moveTo>
                  <a:lnTo>
                    <a:pt x="14" y="5"/>
                  </a:lnTo>
                  <a:lnTo>
                    <a:pt x="13" y="8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8" y="3"/>
                  </a:lnTo>
                  <a:lnTo>
                    <a:pt x="10" y="2"/>
                  </a:lnTo>
                  <a:lnTo>
                    <a:pt x="13" y="2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D15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6088" name="Picture 136">
            <a:extLst>
              <a:ext uri="{FF2B5EF4-FFF2-40B4-BE49-F238E27FC236}">
                <a16:creationId xmlns:a16="http://schemas.microsoft.com/office/drawing/2014/main" id="{655D3101-2F81-4D77-A60E-C3C7553BC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1638"/>
            <a:ext cx="3886200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B159E-3A5D-EFB4-8F71-941DD243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Organics is Based on Carbon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D02DB-4832-4902-F5D3-367EE2072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64904"/>
            <a:ext cx="7772400" cy="2160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u="sng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http://somup.com/cY1FYPQTW9</a:t>
            </a:r>
            <a:r>
              <a:rPr lang="en-US" sz="28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Carbon: The Basis of Life,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Hydrocarbons &amp; Fossil Fuels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0000CC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(5:41) </a:t>
            </a:r>
            <a:endParaRPr lang="en-US" sz="2800" b="1" dirty="0">
              <a:solidFill>
                <a:srgbClr val="0000CC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55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11E7657-BE1D-49D9-B2FD-086F2C427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Functional groups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D7FD37F9-0627-4095-91EF-A5AF696863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610600" cy="3378200"/>
          </a:xfrm>
          <a:solidFill>
            <a:schemeClr val="folHlink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800">
                <a:latin typeface="Arial" panose="020B0604020202020204" pitchFamily="34" charset="0"/>
              </a:rPr>
              <a:t>Functional groups are parts of organic molecules that result in </a:t>
            </a: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</a:rPr>
              <a:t>characteristic features</a:t>
            </a:r>
            <a:r>
              <a:rPr lang="en-US" altLang="en-US" sz="2800">
                <a:latin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altLang="en-US" sz="28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	Properties such as </a:t>
            </a: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melting point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CCFF66"/>
                </a:solidFill>
                <a:latin typeface="Arial" panose="020B0604020202020204" pitchFamily="34" charset="0"/>
              </a:rPr>
              <a:t>boiling point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0066"/>
                </a:solidFill>
                <a:latin typeface="Arial" panose="020B0604020202020204" pitchFamily="34" charset="0"/>
              </a:rPr>
              <a:t>solubility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change due to functional groups 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endParaRPr lang="en-US" altLang="en-US" sz="24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800">
                <a:latin typeface="Arial" panose="020B0604020202020204" pitchFamily="34" charset="0"/>
              </a:rPr>
              <a:t>About 100 functional groups exist, we will focus on a few more (besides “alkyl” groups)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A19CF8B-D583-4270-A80C-3212CF8A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49522" name="Group 18">
            <a:extLst>
              <a:ext uri="{FF2B5EF4-FFF2-40B4-BE49-F238E27FC236}">
                <a16:creationId xmlns:a16="http://schemas.microsoft.com/office/drawing/2014/main" id="{D5632E7A-F635-43E9-9FB0-2EB9A2D4CA4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1700213"/>
            <a:ext cx="5672138" cy="2473325"/>
            <a:chOff x="0" y="618"/>
            <a:chExt cx="3210" cy="923"/>
          </a:xfrm>
        </p:grpSpPr>
        <p:pic>
          <p:nvPicPr>
            <p:cNvPr id="149523" name="Picture 19">
              <a:extLst>
                <a:ext uri="{FF2B5EF4-FFF2-40B4-BE49-F238E27FC236}">
                  <a16:creationId xmlns:a16="http://schemas.microsoft.com/office/drawing/2014/main" id="{052CC82E-568F-4CAF-81FD-99A506E5E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3210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9524" name="Text Box 20">
              <a:extLst>
                <a:ext uri="{FF2B5EF4-FFF2-40B4-BE49-F238E27FC236}">
                  <a16:creationId xmlns:a16="http://schemas.microsoft.com/office/drawing/2014/main" id="{8C098BD8-3411-4E56-8EF9-439678CCC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18"/>
              <a:ext cx="861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Arial" panose="020B0604020202020204" pitchFamily="34" charset="0"/>
                </a:rPr>
                <a:t>ester</a:t>
              </a:r>
            </a:p>
          </p:txBody>
        </p:sp>
      </p:grpSp>
      <p:sp>
        <p:nvSpPr>
          <p:cNvPr id="149532" name="Oval 28">
            <a:extLst>
              <a:ext uri="{FF2B5EF4-FFF2-40B4-BE49-F238E27FC236}">
                <a16:creationId xmlns:a16="http://schemas.microsoft.com/office/drawing/2014/main" id="{75D5AA5C-4ED3-4666-85F7-8D29D0076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420938"/>
            <a:ext cx="2016125" cy="1655762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9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>
            <a:extLst>
              <a:ext uri="{FF2B5EF4-FFF2-40B4-BE49-F238E27FC236}">
                <a16:creationId xmlns:a16="http://schemas.microsoft.com/office/drawing/2014/main" id="{7DF0EA91-2AB1-4554-BE9C-CCD80772D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0549" name="Group 21">
            <a:extLst>
              <a:ext uri="{FF2B5EF4-FFF2-40B4-BE49-F238E27FC236}">
                <a16:creationId xmlns:a16="http://schemas.microsoft.com/office/drawing/2014/main" id="{56F37215-DDC8-417B-800F-B8303444F9FB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1700213"/>
            <a:ext cx="4537075" cy="2808287"/>
            <a:chOff x="3742" y="602"/>
            <a:chExt cx="1406" cy="939"/>
          </a:xfrm>
        </p:grpSpPr>
        <p:pic>
          <p:nvPicPr>
            <p:cNvPr id="150550" name="Picture 22">
              <a:extLst>
                <a:ext uri="{FF2B5EF4-FFF2-40B4-BE49-F238E27FC236}">
                  <a16:creationId xmlns:a16="http://schemas.microsoft.com/office/drawing/2014/main" id="{9715EE99-4C0A-4255-8F31-A0C9E323E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0551" name="Text Box 23">
              <a:extLst>
                <a:ext uri="{FF2B5EF4-FFF2-40B4-BE49-F238E27FC236}">
                  <a16:creationId xmlns:a16="http://schemas.microsoft.com/office/drawing/2014/main" id="{EF51874A-DF87-449E-9210-FBA92091C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50552" name="Oval 24">
            <a:extLst>
              <a:ext uri="{FF2B5EF4-FFF2-40B4-BE49-F238E27FC236}">
                <a16:creationId xmlns:a16="http://schemas.microsoft.com/office/drawing/2014/main" id="{C774F307-9C89-4F33-9908-A21F64BF6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92375"/>
            <a:ext cx="2016125" cy="1655763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384DF7F8-DC8A-4990-914A-D57ADA32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1555" name="Group 3">
            <a:extLst>
              <a:ext uri="{FF2B5EF4-FFF2-40B4-BE49-F238E27FC236}">
                <a16:creationId xmlns:a16="http://schemas.microsoft.com/office/drawing/2014/main" id="{5CC74118-795C-46BF-9454-8B47A5FCDB55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1628775"/>
            <a:ext cx="3168650" cy="3384550"/>
            <a:chOff x="48" y="1699"/>
            <a:chExt cx="1200" cy="1122"/>
          </a:xfrm>
        </p:grpSpPr>
        <p:pic>
          <p:nvPicPr>
            <p:cNvPr id="151556" name="Picture 4">
              <a:extLst>
                <a:ext uri="{FF2B5EF4-FFF2-40B4-BE49-F238E27FC236}">
                  <a16:creationId xmlns:a16="http://schemas.microsoft.com/office/drawing/2014/main" id="{65B7787A-024A-4D42-94A4-3E2A72969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5"/>
              <a:ext cx="1200" cy="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557" name="Rectangle 5">
              <a:extLst>
                <a:ext uri="{FF2B5EF4-FFF2-40B4-BE49-F238E27FC236}">
                  <a16:creationId xmlns:a16="http://schemas.microsoft.com/office/drawing/2014/main" id="{B9D25FF3-F460-47DD-AC12-CEDF63CF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99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aldehyde</a:t>
              </a:r>
            </a:p>
          </p:txBody>
        </p:sp>
      </p:grpSp>
      <p:sp>
        <p:nvSpPr>
          <p:cNvPr id="151576" name="Oval 24">
            <a:extLst>
              <a:ext uri="{FF2B5EF4-FFF2-40B4-BE49-F238E27FC236}">
                <a16:creationId xmlns:a16="http://schemas.microsoft.com/office/drawing/2014/main" id="{3994642E-6B92-4233-BBF4-9F503C755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636838"/>
            <a:ext cx="2016125" cy="24479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C3192E6-9410-4DB7-8717-122FE9CDB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2582" name="Group 6">
            <a:extLst>
              <a:ext uri="{FF2B5EF4-FFF2-40B4-BE49-F238E27FC236}">
                <a16:creationId xmlns:a16="http://schemas.microsoft.com/office/drawing/2014/main" id="{0A1E7A87-2023-4C7D-A8E1-D12524D271EE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1844675"/>
            <a:ext cx="4132263" cy="3455988"/>
            <a:chOff x="1366" y="1699"/>
            <a:chExt cx="1344" cy="1133"/>
          </a:xfrm>
        </p:grpSpPr>
        <p:pic>
          <p:nvPicPr>
            <p:cNvPr id="152583" name="Picture 7">
              <a:extLst>
                <a:ext uri="{FF2B5EF4-FFF2-40B4-BE49-F238E27FC236}">
                  <a16:creationId xmlns:a16="http://schemas.microsoft.com/office/drawing/2014/main" id="{9F6F5EFD-1E81-4022-AEF1-6FC265CF2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2035"/>
              <a:ext cx="134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584" name="Rectangle 8">
              <a:extLst>
                <a:ext uri="{FF2B5EF4-FFF2-40B4-BE49-F238E27FC236}">
                  <a16:creationId xmlns:a16="http://schemas.microsoft.com/office/drawing/2014/main" id="{2ADED0C4-B4EA-4EC5-87B4-9DEDCC592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ketone</a:t>
              </a:r>
            </a:p>
          </p:txBody>
        </p:sp>
      </p:grpSp>
      <p:sp>
        <p:nvSpPr>
          <p:cNvPr id="152600" name="Oval 24">
            <a:extLst>
              <a:ext uri="{FF2B5EF4-FFF2-40B4-BE49-F238E27FC236}">
                <a16:creationId xmlns:a16="http://schemas.microsoft.com/office/drawing/2014/main" id="{8EF424ED-20E7-4DE9-9ED7-C0080A298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924175"/>
            <a:ext cx="2592388" cy="208915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>
            <a:extLst>
              <a:ext uri="{FF2B5EF4-FFF2-40B4-BE49-F238E27FC236}">
                <a16:creationId xmlns:a16="http://schemas.microsoft.com/office/drawing/2014/main" id="{FA028FC2-BB9C-4BAF-B4FB-7BF81E213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3614" name="Group 14">
            <a:extLst>
              <a:ext uri="{FF2B5EF4-FFF2-40B4-BE49-F238E27FC236}">
                <a16:creationId xmlns:a16="http://schemas.microsoft.com/office/drawing/2014/main" id="{4540F17C-5AFA-40EA-9AC7-E9AAAA9AE54E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1916113"/>
            <a:ext cx="6551612" cy="3025775"/>
            <a:chOff x="2832" y="1699"/>
            <a:chExt cx="2880" cy="1104"/>
          </a:xfrm>
        </p:grpSpPr>
        <p:pic>
          <p:nvPicPr>
            <p:cNvPr id="153615" name="Picture 15">
              <a:extLst>
                <a:ext uri="{FF2B5EF4-FFF2-40B4-BE49-F238E27FC236}">
                  <a16:creationId xmlns:a16="http://schemas.microsoft.com/office/drawing/2014/main" id="{99CC9021-5CAD-42CF-9488-2991861614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48"/>
              <a:ext cx="1296" cy="7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16" name="Rectangle 16">
              <a:extLst>
                <a:ext uri="{FF2B5EF4-FFF2-40B4-BE49-F238E27FC236}">
                  <a16:creationId xmlns:a16="http://schemas.microsoft.com/office/drawing/2014/main" id="{B7C70B42-743F-4F2B-B9A2-838B90391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ether</a:t>
              </a:r>
            </a:p>
          </p:txBody>
        </p:sp>
        <p:pic>
          <p:nvPicPr>
            <p:cNvPr id="153617" name="Picture 17">
              <a:extLst>
                <a:ext uri="{FF2B5EF4-FFF2-40B4-BE49-F238E27FC236}">
                  <a16:creationId xmlns:a16="http://schemas.microsoft.com/office/drawing/2014/main" id="{EB5759E8-8C91-4DF1-BC67-26E11EBA2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54"/>
              <a:ext cx="1536" cy="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24" name="Oval 24">
            <a:extLst>
              <a:ext uri="{FF2B5EF4-FFF2-40B4-BE49-F238E27FC236}">
                <a16:creationId xmlns:a16="http://schemas.microsoft.com/office/drawing/2014/main" id="{E380472B-FE23-4E39-B4D5-4510274A9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3141663"/>
            <a:ext cx="1800225" cy="15113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5" name="Oval 25">
            <a:extLst>
              <a:ext uri="{FF2B5EF4-FFF2-40B4-BE49-F238E27FC236}">
                <a16:creationId xmlns:a16="http://schemas.microsoft.com/office/drawing/2014/main" id="{6539025A-E98B-48D9-A9DA-ADA5A6711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429000"/>
            <a:ext cx="1439863" cy="15843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B936E82C-9BDB-423A-ABB9-4415D77C4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39273" name="Group 9">
            <a:extLst>
              <a:ext uri="{FF2B5EF4-FFF2-40B4-BE49-F238E27FC236}">
                <a16:creationId xmlns:a16="http://schemas.microsoft.com/office/drawing/2014/main" id="{AE84D742-2402-49FF-B534-163E07FFDD20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916113"/>
            <a:ext cx="7259637" cy="1981200"/>
            <a:chOff x="515" y="2928"/>
            <a:chExt cx="4573" cy="1248"/>
          </a:xfrm>
        </p:grpSpPr>
        <p:pic>
          <p:nvPicPr>
            <p:cNvPr id="139274" name="Picture 10">
              <a:extLst>
                <a:ext uri="{FF2B5EF4-FFF2-40B4-BE49-F238E27FC236}">
                  <a16:creationId xmlns:a16="http://schemas.microsoft.com/office/drawing/2014/main" id="{8862A034-A361-4C42-94FA-35CF60981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5" name="Picture 11">
              <a:extLst>
                <a:ext uri="{FF2B5EF4-FFF2-40B4-BE49-F238E27FC236}">
                  <a16:creationId xmlns:a16="http://schemas.microsoft.com/office/drawing/2014/main" id="{E7218598-D081-4BAA-994A-E48216D2F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276" name="Picture 12">
              <a:extLst>
                <a:ext uri="{FF2B5EF4-FFF2-40B4-BE49-F238E27FC236}">
                  <a16:creationId xmlns:a16="http://schemas.microsoft.com/office/drawing/2014/main" id="{763B9B30-15B5-486F-A123-A46B72E04E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70"/>
              <a:ext cx="1296" cy="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277" name="Rectangle 13">
              <a:extLst>
                <a:ext uri="{FF2B5EF4-FFF2-40B4-BE49-F238E27FC236}">
                  <a16:creationId xmlns:a16="http://schemas.microsoft.com/office/drawing/2014/main" id="{AF721363-BF45-4BB5-A758-5F7F3525C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alcohols</a:t>
              </a:r>
            </a:p>
          </p:txBody>
        </p:sp>
      </p:grpSp>
      <p:sp>
        <p:nvSpPr>
          <p:cNvPr id="139288" name="Oval 24">
            <a:extLst>
              <a:ext uri="{FF2B5EF4-FFF2-40B4-BE49-F238E27FC236}">
                <a16:creationId xmlns:a16="http://schemas.microsoft.com/office/drawing/2014/main" id="{9C8ABF66-C7ED-499D-98C4-7B7AAC376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349500"/>
            <a:ext cx="936625" cy="10795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Oval 25">
            <a:extLst>
              <a:ext uri="{FF2B5EF4-FFF2-40B4-BE49-F238E27FC236}">
                <a16:creationId xmlns:a16="http://schemas.microsoft.com/office/drawing/2014/main" id="{033CA50F-0F65-43FD-BAFE-B0101529B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20938"/>
            <a:ext cx="936625" cy="10795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Oval 26">
            <a:extLst>
              <a:ext uri="{FF2B5EF4-FFF2-40B4-BE49-F238E27FC236}">
                <a16:creationId xmlns:a16="http://schemas.microsoft.com/office/drawing/2014/main" id="{0C614B6B-81BA-48FC-AC82-CD7B799E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852738"/>
            <a:ext cx="1223962" cy="7207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9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B7ACB8AA-379B-43B7-B7E6-9E7B26C9E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375"/>
            <a:ext cx="8839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08000" indent="-508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2192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90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362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9337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3909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8481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3053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7625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CC0000"/>
                </a:solidFill>
                <a:latin typeface="Arial" panose="020B0604020202020204" pitchFamily="34" charset="0"/>
              </a:rPr>
              <a:t>EXAMPLES</a:t>
            </a:r>
            <a:r>
              <a:rPr lang="en-US" altLang="en-US" sz="3600">
                <a:latin typeface="Arial" panose="020B0604020202020204" pitchFamily="34" charset="0"/>
              </a:rPr>
              <a:t> of “functional Groups” are:</a:t>
            </a:r>
          </a:p>
        </p:txBody>
      </p:sp>
      <p:grpSp>
        <p:nvGrpSpPr>
          <p:cNvPr id="154627" name="Group 3">
            <a:extLst>
              <a:ext uri="{FF2B5EF4-FFF2-40B4-BE49-F238E27FC236}">
                <a16:creationId xmlns:a16="http://schemas.microsoft.com/office/drawing/2014/main" id="{A4E239E9-7BC1-4559-BE68-36EB645FF89B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590800"/>
            <a:ext cx="1905000" cy="1781175"/>
            <a:chOff x="48" y="1699"/>
            <a:chExt cx="1200" cy="1122"/>
          </a:xfrm>
        </p:grpSpPr>
        <p:pic>
          <p:nvPicPr>
            <p:cNvPr id="154628" name="Picture 4">
              <a:extLst>
                <a:ext uri="{FF2B5EF4-FFF2-40B4-BE49-F238E27FC236}">
                  <a16:creationId xmlns:a16="http://schemas.microsoft.com/office/drawing/2014/main" id="{7586B27E-43C3-47AB-9C35-E70ECBD114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5"/>
              <a:ext cx="1200" cy="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29" name="Rectangle 5">
              <a:extLst>
                <a:ext uri="{FF2B5EF4-FFF2-40B4-BE49-F238E27FC236}">
                  <a16:creationId xmlns:a16="http://schemas.microsoft.com/office/drawing/2014/main" id="{AAAC5BB3-B9AE-4B67-87C8-9E1AFEDDD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99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aldehyde</a:t>
              </a:r>
            </a:p>
          </p:txBody>
        </p:sp>
      </p:grpSp>
      <p:grpSp>
        <p:nvGrpSpPr>
          <p:cNvPr id="154630" name="Group 6">
            <a:extLst>
              <a:ext uri="{FF2B5EF4-FFF2-40B4-BE49-F238E27FC236}">
                <a16:creationId xmlns:a16="http://schemas.microsoft.com/office/drawing/2014/main" id="{7C841871-A9D9-4139-9767-7B4553E01095}"/>
              </a:ext>
            </a:extLst>
          </p:cNvPr>
          <p:cNvGrpSpPr>
            <a:grpSpLocks/>
          </p:cNvGrpSpPr>
          <p:nvPr/>
        </p:nvGrpSpPr>
        <p:grpSpPr bwMode="auto">
          <a:xfrm>
            <a:off x="2168525" y="2590800"/>
            <a:ext cx="2133600" cy="1798638"/>
            <a:chOff x="1366" y="1699"/>
            <a:chExt cx="1344" cy="1133"/>
          </a:xfrm>
        </p:grpSpPr>
        <p:pic>
          <p:nvPicPr>
            <p:cNvPr id="154631" name="Picture 7">
              <a:extLst>
                <a:ext uri="{FF2B5EF4-FFF2-40B4-BE49-F238E27FC236}">
                  <a16:creationId xmlns:a16="http://schemas.microsoft.com/office/drawing/2014/main" id="{FD7D8748-0DCF-482A-90CE-E616FD700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2035"/>
              <a:ext cx="134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32" name="Rectangle 8">
              <a:extLst>
                <a:ext uri="{FF2B5EF4-FFF2-40B4-BE49-F238E27FC236}">
                  <a16:creationId xmlns:a16="http://schemas.microsoft.com/office/drawing/2014/main" id="{80B03CB8-5C83-4FCD-892D-A03EE9A34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ketone</a:t>
              </a:r>
            </a:p>
          </p:txBody>
        </p:sp>
      </p:grpSp>
      <p:grpSp>
        <p:nvGrpSpPr>
          <p:cNvPr id="154633" name="Group 9">
            <a:extLst>
              <a:ext uri="{FF2B5EF4-FFF2-40B4-BE49-F238E27FC236}">
                <a16:creationId xmlns:a16="http://schemas.microsoft.com/office/drawing/2014/main" id="{E816AACE-C4FF-4BC0-BCD7-8EC2E45CC076}"/>
              </a:ext>
            </a:extLst>
          </p:cNvPr>
          <p:cNvGrpSpPr>
            <a:grpSpLocks/>
          </p:cNvGrpSpPr>
          <p:nvPr/>
        </p:nvGrpSpPr>
        <p:grpSpPr bwMode="auto">
          <a:xfrm>
            <a:off x="817563" y="4495800"/>
            <a:ext cx="7259637" cy="1981200"/>
            <a:chOff x="515" y="2928"/>
            <a:chExt cx="4573" cy="1248"/>
          </a:xfrm>
        </p:grpSpPr>
        <p:pic>
          <p:nvPicPr>
            <p:cNvPr id="154634" name="Picture 10">
              <a:extLst>
                <a:ext uri="{FF2B5EF4-FFF2-40B4-BE49-F238E27FC236}">
                  <a16:creationId xmlns:a16="http://schemas.microsoft.com/office/drawing/2014/main" id="{331A3AC8-46F0-4F36-8429-9A9CB16296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635" name="Picture 11">
              <a:extLst>
                <a:ext uri="{FF2B5EF4-FFF2-40B4-BE49-F238E27FC236}">
                  <a16:creationId xmlns:a16="http://schemas.microsoft.com/office/drawing/2014/main" id="{EA7B8159-E513-4B51-A862-906C67C9D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636" name="Picture 12">
              <a:extLst>
                <a:ext uri="{FF2B5EF4-FFF2-40B4-BE49-F238E27FC236}">
                  <a16:creationId xmlns:a16="http://schemas.microsoft.com/office/drawing/2014/main" id="{A7534AF0-8650-4106-87B7-676EBF4A85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70"/>
              <a:ext cx="1296" cy="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37" name="Rectangle 13">
              <a:extLst>
                <a:ext uri="{FF2B5EF4-FFF2-40B4-BE49-F238E27FC236}">
                  <a16:creationId xmlns:a16="http://schemas.microsoft.com/office/drawing/2014/main" id="{A7759F1A-7B6E-48F6-A0A1-4020E84E1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alcohols</a:t>
              </a:r>
            </a:p>
          </p:txBody>
        </p:sp>
      </p:grpSp>
      <p:grpSp>
        <p:nvGrpSpPr>
          <p:cNvPr id="154638" name="Group 14">
            <a:extLst>
              <a:ext uri="{FF2B5EF4-FFF2-40B4-BE49-F238E27FC236}">
                <a16:creationId xmlns:a16="http://schemas.microsoft.com/office/drawing/2014/main" id="{208198D1-5A3A-41C9-82ED-F1CF02CD421F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590800"/>
            <a:ext cx="4572000" cy="1752600"/>
            <a:chOff x="2832" y="1699"/>
            <a:chExt cx="2880" cy="1104"/>
          </a:xfrm>
        </p:grpSpPr>
        <p:pic>
          <p:nvPicPr>
            <p:cNvPr id="154639" name="Picture 15">
              <a:extLst>
                <a:ext uri="{FF2B5EF4-FFF2-40B4-BE49-F238E27FC236}">
                  <a16:creationId xmlns:a16="http://schemas.microsoft.com/office/drawing/2014/main" id="{4865C050-8332-4413-9F1D-B0252006C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048"/>
              <a:ext cx="1296" cy="7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640" name="Rectangle 16">
              <a:extLst>
                <a:ext uri="{FF2B5EF4-FFF2-40B4-BE49-F238E27FC236}">
                  <a16:creationId xmlns:a16="http://schemas.microsoft.com/office/drawing/2014/main" id="{99E7B1B4-1A19-4EF8-A2BA-E3AA626DC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ether</a:t>
              </a:r>
            </a:p>
          </p:txBody>
        </p:sp>
        <p:pic>
          <p:nvPicPr>
            <p:cNvPr id="154641" name="Picture 17">
              <a:extLst>
                <a:ext uri="{FF2B5EF4-FFF2-40B4-BE49-F238E27FC236}">
                  <a16:creationId xmlns:a16="http://schemas.microsoft.com/office/drawing/2014/main" id="{7CBBC901-2F50-477B-A666-3D7BA6730C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054"/>
              <a:ext cx="1536" cy="74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4642" name="Group 18">
            <a:extLst>
              <a:ext uri="{FF2B5EF4-FFF2-40B4-BE49-F238E27FC236}">
                <a16:creationId xmlns:a16="http://schemas.microsoft.com/office/drawing/2014/main" id="{18676AD6-2285-42CD-9FB8-0DD2FCBDE24F}"/>
              </a:ext>
            </a:extLst>
          </p:cNvPr>
          <p:cNvGrpSpPr>
            <a:grpSpLocks/>
          </p:cNvGrpSpPr>
          <p:nvPr/>
        </p:nvGrpSpPr>
        <p:grpSpPr bwMode="auto">
          <a:xfrm>
            <a:off x="0" y="981075"/>
            <a:ext cx="5095875" cy="1465263"/>
            <a:chOff x="0" y="618"/>
            <a:chExt cx="3210" cy="923"/>
          </a:xfrm>
        </p:grpSpPr>
        <p:pic>
          <p:nvPicPr>
            <p:cNvPr id="154643" name="Picture 19">
              <a:extLst>
                <a:ext uri="{FF2B5EF4-FFF2-40B4-BE49-F238E27FC236}">
                  <a16:creationId xmlns:a16="http://schemas.microsoft.com/office/drawing/2014/main" id="{B07D231E-3E1D-49E2-BD08-83D77FFD7E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3210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644" name="Text Box 20">
              <a:extLst>
                <a:ext uri="{FF2B5EF4-FFF2-40B4-BE49-F238E27FC236}">
                  <a16:creationId xmlns:a16="http://schemas.microsoft.com/office/drawing/2014/main" id="{3085373A-8DC0-4834-9867-235D51AD7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18"/>
              <a:ext cx="8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Arial" panose="020B0604020202020204" pitchFamily="34" charset="0"/>
                </a:rPr>
                <a:t>ester</a:t>
              </a:r>
            </a:p>
          </p:txBody>
        </p:sp>
      </p:grpSp>
      <p:grpSp>
        <p:nvGrpSpPr>
          <p:cNvPr id="154645" name="Group 21">
            <a:extLst>
              <a:ext uri="{FF2B5EF4-FFF2-40B4-BE49-F238E27FC236}">
                <a16:creationId xmlns:a16="http://schemas.microsoft.com/office/drawing/2014/main" id="{487E3D9B-A718-40E2-835B-63D127EA5346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1052513"/>
            <a:ext cx="2232025" cy="1490662"/>
            <a:chOff x="3742" y="602"/>
            <a:chExt cx="1406" cy="939"/>
          </a:xfrm>
        </p:grpSpPr>
        <p:pic>
          <p:nvPicPr>
            <p:cNvPr id="154646" name="Picture 22">
              <a:extLst>
                <a:ext uri="{FF2B5EF4-FFF2-40B4-BE49-F238E27FC236}">
                  <a16:creationId xmlns:a16="http://schemas.microsoft.com/office/drawing/2014/main" id="{B9C3ECC5-3C35-4754-B4E8-628BE42BE4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4647" name="Text Box 23">
              <a:extLst>
                <a:ext uri="{FF2B5EF4-FFF2-40B4-BE49-F238E27FC236}">
                  <a16:creationId xmlns:a16="http://schemas.microsoft.com/office/drawing/2014/main" id="{2C70D7F2-C6C1-4985-86E7-F21B17F9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FF31D916-416E-43C3-B086-DB6C0380B5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Hydroxyl, Carbonyl, Carboxyl</a:t>
            </a:r>
          </a:p>
        </p:txBody>
      </p:sp>
      <p:sp>
        <p:nvSpPr>
          <p:cNvPr id="181251" name="Rectangle 3">
            <a:extLst>
              <a:ext uri="{FF2B5EF4-FFF2-40B4-BE49-F238E27FC236}">
                <a16:creationId xmlns:a16="http://schemas.microsoft.com/office/drawing/2014/main" id="{3845074E-B6B7-441A-A2FB-258B7ED4F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6375" y="2924175"/>
            <a:ext cx="7199313" cy="295275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Hydroxyl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” refers to –OH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>
                <a:solidFill>
                  <a:srgbClr val="000099"/>
                </a:solidFill>
                <a:latin typeface="Arial" panose="020B0604020202020204" pitchFamily="34" charset="0"/>
              </a:rPr>
              <a:t>Carbonyl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” refers to C=O</a:t>
            </a:r>
          </a:p>
          <a:p>
            <a:pPr>
              <a:spcBef>
                <a:spcPct val="5000"/>
              </a:spcBef>
            </a:pPr>
            <a:endParaRPr lang="en-US" altLang="en-US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“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Carboxyl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” refers to COOH</a:t>
            </a:r>
          </a:p>
        </p:txBody>
      </p:sp>
      <p:sp>
        <p:nvSpPr>
          <p:cNvPr id="181252" name="Text Box 4">
            <a:extLst>
              <a:ext uri="{FF2B5EF4-FFF2-40B4-BE49-F238E27FC236}">
                <a16:creationId xmlns:a16="http://schemas.microsoft.com/office/drawing/2014/main" id="{029C0BF5-75DE-4C80-ACC0-54B8C148D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C63B8DAF-2A50-43E0-A323-9BADFF267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842486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Probably the most common </a:t>
            </a:r>
          </a:p>
          <a:p>
            <a:pPr algn="ctr"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functional groups: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uiExpand="1" build="p" autoUpdateAnimBg="0"/>
      <p:bldP spid="181253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973086AE-F321-480C-B07B-C6C62ABFD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</a:t>
            </a:r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carbonyl, carboxyl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B4B4666B-F100-4ACB-850F-C734751C48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91550" cy="2738437"/>
          </a:xfrm>
          <a:solidFill>
            <a:srgbClr val="CCFF66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Which organic molecules contain a </a:t>
            </a:r>
            <a:r>
              <a:rPr lang="en-US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hydroxyl</a:t>
            </a:r>
            <a:r>
              <a:rPr lang="en-US" altLang="en-US" sz="3600">
                <a:latin typeface="Arial" panose="020B0604020202020204" pitchFamily="34" charset="0"/>
              </a:rPr>
              <a:t> group?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A: alcohols, carboxylic acids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EE711945-809A-40E5-A060-1AA1BFC2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grpSp>
        <p:nvGrpSpPr>
          <p:cNvPr id="183301" name="Group 5">
            <a:extLst>
              <a:ext uri="{FF2B5EF4-FFF2-40B4-BE49-F238E27FC236}">
                <a16:creationId xmlns:a16="http://schemas.microsoft.com/office/drawing/2014/main" id="{B1A85412-E573-40F5-B367-B7815AE9ADB2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4221163"/>
            <a:ext cx="7259637" cy="1981200"/>
            <a:chOff x="515" y="2928"/>
            <a:chExt cx="4573" cy="1248"/>
          </a:xfrm>
        </p:grpSpPr>
        <p:pic>
          <p:nvPicPr>
            <p:cNvPr id="183302" name="Picture 6">
              <a:extLst>
                <a:ext uri="{FF2B5EF4-FFF2-40B4-BE49-F238E27FC236}">
                  <a16:creationId xmlns:a16="http://schemas.microsoft.com/office/drawing/2014/main" id="{F51459F8-6CA9-45E7-A347-D58AC7C96C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303" name="Picture 7">
              <a:extLst>
                <a:ext uri="{FF2B5EF4-FFF2-40B4-BE49-F238E27FC236}">
                  <a16:creationId xmlns:a16="http://schemas.microsoft.com/office/drawing/2014/main" id="{815E0D03-6BBC-4F9F-98D6-047EA41A2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267"/>
              <a:ext cx="1536" cy="9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3304" name="Picture 8">
              <a:extLst>
                <a:ext uri="{FF2B5EF4-FFF2-40B4-BE49-F238E27FC236}">
                  <a16:creationId xmlns:a16="http://schemas.microsoft.com/office/drawing/2014/main" id="{AB5B9D03-2152-4DF9-8F41-F0652B8D30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3070"/>
              <a:ext cx="1296" cy="1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305" name="Rectangle 9">
              <a:extLst>
                <a:ext uri="{FF2B5EF4-FFF2-40B4-BE49-F238E27FC236}">
                  <a16:creationId xmlns:a16="http://schemas.microsoft.com/office/drawing/2014/main" id="{0B30EEA2-3BA4-485A-8626-19325E449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9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alcohols</a:t>
              </a:r>
            </a:p>
          </p:txBody>
        </p:sp>
      </p:grpSp>
      <p:grpSp>
        <p:nvGrpSpPr>
          <p:cNvPr id="183306" name="Group 10">
            <a:extLst>
              <a:ext uri="{FF2B5EF4-FFF2-40B4-BE49-F238E27FC236}">
                <a16:creationId xmlns:a16="http://schemas.microsoft.com/office/drawing/2014/main" id="{F8B2B8FD-B595-4D67-BBB1-BF87459453B7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2636838"/>
            <a:ext cx="2232025" cy="1490662"/>
            <a:chOff x="3742" y="602"/>
            <a:chExt cx="1406" cy="939"/>
          </a:xfrm>
        </p:grpSpPr>
        <p:pic>
          <p:nvPicPr>
            <p:cNvPr id="183307" name="Picture 11">
              <a:extLst>
                <a:ext uri="{FF2B5EF4-FFF2-40B4-BE49-F238E27FC236}">
                  <a16:creationId xmlns:a16="http://schemas.microsoft.com/office/drawing/2014/main" id="{0755F8A3-06FE-4290-BBCA-154FDA156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3308" name="Text Box 12">
              <a:extLst>
                <a:ext uri="{FF2B5EF4-FFF2-40B4-BE49-F238E27FC236}">
                  <a16:creationId xmlns:a16="http://schemas.microsoft.com/office/drawing/2014/main" id="{7FFE5555-1871-4D10-8479-935F346EC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83309" name="Oval 13">
            <a:extLst>
              <a:ext uri="{FF2B5EF4-FFF2-40B4-BE49-F238E27FC236}">
                <a16:creationId xmlns:a16="http://schemas.microsoft.com/office/drawing/2014/main" id="{9417FAE5-29C5-4E37-AAB6-BD7BF502A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4652963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0" name="Oval 14">
            <a:extLst>
              <a:ext uri="{FF2B5EF4-FFF2-40B4-BE49-F238E27FC236}">
                <a16:creationId xmlns:a16="http://schemas.microsoft.com/office/drawing/2014/main" id="{9DA33BBC-8F40-4760-9A22-2ABB7EBE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724400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1" name="Oval 15">
            <a:extLst>
              <a:ext uri="{FF2B5EF4-FFF2-40B4-BE49-F238E27FC236}">
                <a16:creationId xmlns:a16="http://schemas.microsoft.com/office/drawing/2014/main" id="{A2E22F1C-D98E-4D23-968C-40DC14ACD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5300663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12" name="Oval 16">
            <a:extLst>
              <a:ext uri="{FF2B5EF4-FFF2-40B4-BE49-F238E27FC236}">
                <a16:creationId xmlns:a16="http://schemas.microsoft.com/office/drawing/2014/main" id="{01184209-55EC-4E9C-8F94-9D47ED8D7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3357563"/>
            <a:ext cx="647700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F4B8CC3C-DA0C-42FD-8AD6-DB8FCA37D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8E84EAC9-1E8C-4D2E-A715-B23BFFCABE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520113" cy="115252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Naturally occurring organic molecules are found in </a:t>
            </a:r>
            <a:r>
              <a:rPr lang="en-US" altLang="en-US" b="1">
                <a:solidFill>
                  <a:srgbClr val="FF9933"/>
                </a:solidFill>
                <a:latin typeface="Arial" panose="020B0604020202020204" pitchFamily="34" charset="0"/>
              </a:rPr>
              <a:t>PLANTS</a:t>
            </a: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, animals, and fossil fuels</a:t>
            </a:r>
          </a:p>
        </p:txBody>
      </p:sp>
      <p:sp>
        <p:nvSpPr>
          <p:cNvPr id="134148" name="Freeform 4">
            <a:extLst>
              <a:ext uri="{FF2B5EF4-FFF2-40B4-BE49-F238E27FC236}">
                <a16:creationId xmlns:a16="http://schemas.microsoft.com/office/drawing/2014/main" id="{36D9237C-24FB-4D0B-A379-97DC2966C58B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49" name="Freeform 5">
            <a:extLst>
              <a:ext uri="{FF2B5EF4-FFF2-40B4-BE49-F238E27FC236}">
                <a16:creationId xmlns:a16="http://schemas.microsoft.com/office/drawing/2014/main" id="{E80E4BF3-B46F-42A3-BCDF-D3827261B8E0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150" name="Group 6">
            <a:extLst>
              <a:ext uri="{FF2B5EF4-FFF2-40B4-BE49-F238E27FC236}">
                <a16:creationId xmlns:a16="http://schemas.microsoft.com/office/drawing/2014/main" id="{62888841-BE1B-43B3-9236-976F9A8DBAB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860800"/>
            <a:ext cx="8258175" cy="2798763"/>
            <a:chOff x="222" y="2557"/>
            <a:chExt cx="5202" cy="1763"/>
          </a:xfrm>
        </p:grpSpPr>
        <p:grpSp>
          <p:nvGrpSpPr>
            <p:cNvPr id="134151" name="Group 7">
              <a:extLst>
                <a:ext uri="{FF2B5EF4-FFF2-40B4-BE49-F238E27FC236}">
                  <a16:creationId xmlns:a16="http://schemas.microsoft.com/office/drawing/2014/main" id="{D73670FF-CBC3-4EB0-B7D9-9DDCC5B1C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557"/>
              <a:ext cx="5202" cy="1763"/>
              <a:chOff x="222" y="2557"/>
              <a:chExt cx="5202" cy="1763"/>
            </a:xfrm>
          </p:grpSpPr>
          <p:pic>
            <p:nvPicPr>
              <p:cNvPr id="134152" name="Picture 8">
                <a:extLst>
                  <a:ext uri="{FF2B5EF4-FFF2-40B4-BE49-F238E27FC236}">
                    <a16:creationId xmlns:a16="http://schemas.microsoft.com/office/drawing/2014/main" id="{63E2B1A4-D5A5-426F-B03F-35BF4C74E0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" y="2688"/>
                <a:ext cx="834" cy="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153" name="Picture 9">
                <a:extLst>
                  <a:ext uri="{FF2B5EF4-FFF2-40B4-BE49-F238E27FC236}">
                    <a16:creationId xmlns:a16="http://schemas.microsoft.com/office/drawing/2014/main" id="{EA0AE978-A982-4037-A66B-72E01182A9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8" y="2557"/>
                <a:ext cx="3312" cy="1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34154" name="Group 10">
                <a:extLst>
                  <a:ext uri="{FF2B5EF4-FFF2-40B4-BE49-F238E27FC236}">
                    <a16:creationId xmlns:a16="http://schemas.microsoft.com/office/drawing/2014/main" id="{A7155CA3-54B3-4393-A463-D7EE72F97A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15" y="2784"/>
                <a:ext cx="509" cy="1298"/>
                <a:chOff x="4895" y="2841"/>
                <a:chExt cx="509" cy="1298"/>
              </a:xfrm>
            </p:grpSpPr>
            <p:sp>
              <p:nvSpPr>
                <p:cNvPr id="134155" name="Freeform 11">
                  <a:extLst>
                    <a:ext uri="{FF2B5EF4-FFF2-40B4-BE49-F238E27FC236}">
                      <a16:creationId xmlns:a16="http://schemas.microsoft.com/office/drawing/2014/main" id="{0C7094AD-6CFA-4034-B222-0B754DC18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41"/>
                  <a:ext cx="68" cy="32"/>
                </a:xfrm>
                <a:custGeom>
                  <a:avLst/>
                  <a:gdLst>
                    <a:gd name="T0" fmla="*/ 33 w 137"/>
                    <a:gd name="T1" fmla="*/ 65 h 65"/>
                    <a:gd name="T2" fmla="*/ 33 w 137"/>
                    <a:gd name="T3" fmla="*/ 65 h 65"/>
                    <a:gd name="T4" fmla="*/ 33 w 137"/>
                    <a:gd name="T5" fmla="*/ 63 h 65"/>
                    <a:gd name="T6" fmla="*/ 36 w 137"/>
                    <a:gd name="T7" fmla="*/ 58 h 65"/>
                    <a:gd name="T8" fmla="*/ 45 w 137"/>
                    <a:gd name="T9" fmla="*/ 51 h 65"/>
                    <a:gd name="T10" fmla="*/ 58 w 137"/>
                    <a:gd name="T11" fmla="*/ 44 h 65"/>
                    <a:gd name="T12" fmla="*/ 73 w 137"/>
                    <a:gd name="T13" fmla="*/ 40 h 65"/>
                    <a:gd name="T14" fmla="*/ 93 w 137"/>
                    <a:gd name="T15" fmla="*/ 35 h 65"/>
                    <a:gd name="T16" fmla="*/ 113 w 137"/>
                    <a:gd name="T17" fmla="*/ 33 h 65"/>
                    <a:gd name="T18" fmla="*/ 137 w 137"/>
                    <a:gd name="T19" fmla="*/ 33 h 65"/>
                    <a:gd name="T20" fmla="*/ 137 w 137"/>
                    <a:gd name="T21" fmla="*/ 0 h 65"/>
                    <a:gd name="T22" fmla="*/ 113 w 137"/>
                    <a:gd name="T23" fmla="*/ 3 h 65"/>
                    <a:gd name="T24" fmla="*/ 88 w 137"/>
                    <a:gd name="T25" fmla="*/ 5 h 65"/>
                    <a:gd name="T26" fmla="*/ 66 w 137"/>
                    <a:gd name="T27" fmla="*/ 10 h 65"/>
                    <a:gd name="T28" fmla="*/ 47 w 137"/>
                    <a:gd name="T29" fmla="*/ 17 h 65"/>
                    <a:gd name="T30" fmla="*/ 29 w 137"/>
                    <a:gd name="T31" fmla="*/ 26 h 65"/>
                    <a:gd name="T32" fmla="*/ 15 w 137"/>
                    <a:gd name="T33" fmla="*/ 35 h 65"/>
                    <a:gd name="T34" fmla="*/ 5 w 137"/>
                    <a:gd name="T35" fmla="*/ 49 h 65"/>
                    <a:gd name="T36" fmla="*/ 0 w 137"/>
                    <a:gd name="T37" fmla="*/ 65 h 65"/>
                    <a:gd name="T38" fmla="*/ 0 w 137"/>
                    <a:gd name="T39" fmla="*/ 65 h 65"/>
                    <a:gd name="T40" fmla="*/ 33 w 137"/>
                    <a:gd name="T41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65">
                      <a:moveTo>
                        <a:pt x="33" y="65"/>
                      </a:moveTo>
                      <a:lnTo>
                        <a:pt x="33" y="65"/>
                      </a:lnTo>
                      <a:lnTo>
                        <a:pt x="33" y="63"/>
                      </a:lnTo>
                      <a:lnTo>
                        <a:pt x="36" y="58"/>
                      </a:lnTo>
                      <a:lnTo>
                        <a:pt x="45" y="51"/>
                      </a:lnTo>
                      <a:lnTo>
                        <a:pt x="58" y="44"/>
                      </a:lnTo>
                      <a:lnTo>
                        <a:pt x="73" y="40"/>
                      </a:lnTo>
                      <a:lnTo>
                        <a:pt x="93" y="35"/>
                      </a:lnTo>
                      <a:lnTo>
                        <a:pt x="113" y="33"/>
                      </a:lnTo>
                      <a:lnTo>
                        <a:pt x="137" y="33"/>
                      </a:lnTo>
                      <a:lnTo>
                        <a:pt x="137" y="0"/>
                      </a:lnTo>
                      <a:lnTo>
                        <a:pt x="113" y="3"/>
                      </a:lnTo>
                      <a:lnTo>
                        <a:pt x="88" y="5"/>
                      </a:lnTo>
                      <a:lnTo>
                        <a:pt x="66" y="10"/>
                      </a:lnTo>
                      <a:lnTo>
                        <a:pt x="47" y="17"/>
                      </a:lnTo>
                      <a:lnTo>
                        <a:pt x="29" y="26"/>
                      </a:lnTo>
                      <a:lnTo>
                        <a:pt x="15" y="35"/>
                      </a:lnTo>
                      <a:lnTo>
                        <a:pt x="5" y="49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33" y="65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6" name="Freeform 12">
                  <a:extLst>
                    <a:ext uri="{FF2B5EF4-FFF2-40B4-BE49-F238E27FC236}">
                      <a16:creationId xmlns:a16="http://schemas.microsoft.com/office/drawing/2014/main" id="{88A391A4-1344-4F86-ABE8-1087BD8288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73"/>
                  <a:ext cx="68" cy="33"/>
                </a:xfrm>
                <a:custGeom>
                  <a:avLst/>
                  <a:gdLst>
                    <a:gd name="T0" fmla="*/ 137 w 137"/>
                    <a:gd name="T1" fmla="*/ 33 h 66"/>
                    <a:gd name="T2" fmla="*/ 137 w 137"/>
                    <a:gd name="T3" fmla="*/ 33 h 66"/>
                    <a:gd name="T4" fmla="*/ 113 w 137"/>
                    <a:gd name="T5" fmla="*/ 33 h 66"/>
                    <a:gd name="T6" fmla="*/ 93 w 137"/>
                    <a:gd name="T7" fmla="*/ 31 h 66"/>
                    <a:gd name="T8" fmla="*/ 74 w 137"/>
                    <a:gd name="T9" fmla="*/ 27 h 66"/>
                    <a:gd name="T10" fmla="*/ 58 w 137"/>
                    <a:gd name="T11" fmla="*/ 21 h 66"/>
                    <a:gd name="T12" fmla="*/ 44 w 137"/>
                    <a:gd name="T13" fmla="*/ 14 h 66"/>
                    <a:gd name="T14" fmla="*/ 36 w 137"/>
                    <a:gd name="T15" fmla="*/ 8 h 66"/>
                    <a:gd name="T16" fmla="*/ 33 w 137"/>
                    <a:gd name="T17" fmla="*/ 5 h 66"/>
                    <a:gd name="T18" fmla="*/ 33 w 137"/>
                    <a:gd name="T19" fmla="*/ 0 h 66"/>
                    <a:gd name="T20" fmla="*/ 0 w 137"/>
                    <a:gd name="T21" fmla="*/ 0 h 66"/>
                    <a:gd name="T22" fmla="*/ 5 w 137"/>
                    <a:gd name="T23" fmla="*/ 16 h 66"/>
                    <a:gd name="T24" fmla="*/ 15 w 137"/>
                    <a:gd name="T25" fmla="*/ 31 h 66"/>
                    <a:gd name="T26" fmla="*/ 30 w 137"/>
                    <a:gd name="T27" fmla="*/ 41 h 66"/>
                    <a:gd name="T28" fmla="*/ 47 w 137"/>
                    <a:gd name="T29" fmla="*/ 48 h 66"/>
                    <a:gd name="T30" fmla="*/ 65 w 137"/>
                    <a:gd name="T31" fmla="*/ 56 h 66"/>
                    <a:gd name="T32" fmla="*/ 88 w 137"/>
                    <a:gd name="T33" fmla="*/ 61 h 66"/>
                    <a:gd name="T34" fmla="*/ 113 w 137"/>
                    <a:gd name="T35" fmla="*/ 63 h 66"/>
                    <a:gd name="T36" fmla="*/ 137 w 137"/>
                    <a:gd name="T37" fmla="*/ 66 h 66"/>
                    <a:gd name="T38" fmla="*/ 137 w 137"/>
                    <a:gd name="T39" fmla="*/ 66 h 66"/>
                    <a:gd name="T40" fmla="*/ 137 w 137"/>
                    <a:gd name="T41" fmla="*/ 33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7" h="66">
                      <a:moveTo>
                        <a:pt x="137" y="33"/>
                      </a:moveTo>
                      <a:lnTo>
                        <a:pt x="137" y="33"/>
                      </a:lnTo>
                      <a:lnTo>
                        <a:pt x="113" y="33"/>
                      </a:lnTo>
                      <a:lnTo>
                        <a:pt x="93" y="31"/>
                      </a:lnTo>
                      <a:lnTo>
                        <a:pt x="74" y="27"/>
                      </a:lnTo>
                      <a:lnTo>
                        <a:pt x="58" y="21"/>
                      </a:lnTo>
                      <a:lnTo>
                        <a:pt x="44" y="14"/>
                      </a:lnTo>
                      <a:lnTo>
                        <a:pt x="36" y="8"/>
                      </a:lnTo>
                      <a:lnTo>
                        <a:pt x="33" y="5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5" y="16"/>
                      </a:lnTo>
                      <a:lnTo>
                        <a:pt x="15" y="31"/>
                      </a:lnTo>
                      <a:lnTo>
                        <a:pt x="30" y="41"/>
                      </a:lnTo>
                      <a:lnTo>
                        <a:pt x="47" y="48"/>
                      </a:lnTo>
                      <a:lnTo>
                        <a:pt x="65" y="56"/>
                      </a:lnTo>
                      <a:lnTo>
                        <a:pt x="88" y="61"/>
                      </a:lnTo>
                      <a:lnTo>
                        <a:pt x="113" y="63"/>
                      </a:lnTo>
                      <a:lnTo>
                        <a:pt x="137" y="66"/>
                      </a:lnTo>
                      <a:lnTo>
                        <a:pt x="137" y="66"/>
                      </a:lnTo>
                      <a:lnTo>
                        <a:pt x="137" y="3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7" name="Freeform 13">
                  <a:extLst>
                    <a:ext uri="{FF2B5EF4-FFF2-40B4-BE49-F238E27FC236}">
                      <a16:creationId xmlns:a16="http://schemas.microsoft.com/office/drawing/2014/main" id="{A85FE363-20A1-4450-BAE4-7718E72F25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873"/>
                  <a:ext cx="69" cy="33"/>
                </a:xfrm>
                <a:custGeom>
                  <a:avLst/>
                  <a:gdLst>
                    <a:gd name="T0" fmla="*/ 105 w 138"/>
                    <a:gd name="T1" fmla="*/ 0 h 66"/>
                    <a:gd name="T2" fmla="*/ 105 w 138"/>
                    <a:gd name="T3" fmla="*/ 0 h 66"/>
                    <a:gd name="T4" fmla="*/ 105 w 138"/>
                    <a:gd name="T5" fmla="*/ 5 h 66"/>
                    <a:gd name="T6" fmla="*/ 102 w 138"/>
                    <a:gd name="T7" fmla="*/ 8 h 66"/>
                    <a:gd name="T8" fmla="*/ 94 w 138"/>
                    <a:gd name="T9" fmla="*/ 14 h 66"/>
                    <a:gd name="T10" fmla="*/ 80 w 138"/>
                    <a:gd name="T11" fmla="*/ 21 h 66"/>
                    <a:gd name="T12" fmla="*/ 64 w 138"/>
                    <a:gd name="T13" fmla="*/ 27 h 66"/>
                    <a:gd name="T14" fmla="*/ 45 w 138"/>
                    <a:gd name="T15" fmla="*/ 31 h 66"/>
                    <a:gd name="T16" fmla="*/ 25 w 138"/>
                    <a:gd name="T17" fmla="*/ 33 h 66"/>
                    <a:gd name="T18" fmla="*/ 0 w 138"/>
                    <a:gd name="T19" fmla="*/ 33 h 66"/>
                    <a:gd name="T20" fmla="*/ 0 w 138"/>
                    <a:gd name="T21" fmla="*/ 66 h 66"/>
                    <a:gd name="T22" fmla="*/ 25 w 138"/>
                    <a:gd name="T23" fmla="*/ 63 h 66"/>
                    <a:gd name="T24" fmla="*/ 50 w 138"/>
                    <a:gd name="T25" fmla="*/ 61 h 66"/>
                    <a:gd name="T26" fmla="*/ 73 w 138"/>
                    <a:gd name="T27" fmla="*/ 56 h 66"/>
                    <a:gd name="T28" fmla="*/ 91 w 138"/>
                    <a:gd name="T29" fmla="*/ 48 h 66"/>
                    <a:gd name="T30" fmla="*/ 108 w 138"/>
                    <a:gd name="T31" fmla="*/ 41 h 66"/>
                    <a:gd name="T32" fmla="*/ 123 w 138"/>
                    <a:gd name="T33" fmla="*/ 31 h 66"/>
                    <a:gd name="T34" fmla="*/ 133 w 138"/>
                    <a:gd name="T35" fmla="*/ 16 h 66"/>
                    <a:gd name="T36" fmla="*/ 138 w 138"/>
                    <a:gd name="T37" fmla="*/ 0 h 66"/>
                    <a:gd name="T38" fmla="*/ 138 w 138"/>
                    <a:gd name="T39" fmla="*/ 0 h 66"/>
                    <a:gd name="T40" fmla="*/ 105 w 138"/>
                    <a:gd name="T41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8" h="66">
                      <a:moveTo>
                        <a:pt x="105" y="0"/>
                      </a:moveTo>
                      <a:lnTo>
                        <a:pt x="105" y="0"/>
                      </a:lnTo>
                      <a:lnTo>
                        <a:pt x="105" y="5"/>
                      </a:lnTo>
                      <a:lnTo>
                        <a:pt x="102" y="8"/>
                      </a:lnTo>
                      <a:lnTo>
                        <a:pt x="94" y="14"/>
                      </a:lnTo>
                      <a:lnTo>
                        <a:pt x="80" y="21"/>
                      </a:lnTo>
                      <a:lnTo>
                        <a:pt x="64" y="27"/>
                      </a:lnTo>
                      <a:lnTo>
                        <a:pt x="45" y="31"/>
                      </a:lnTo>
                      <a:lnTo>
                        <a:pt x="25" y="33"/>
                      </a:lnTo>
                      <a:lnTo>
                        <a:pt x="0" y="33"/>
                      </a:lnTo>
                      <a:lnTo>
                        <a:pt x="0" y="66"/>
                      </a:lnTo>
                      <a:lnTo>
                        <a:pt x="25" y="63"/>
                      </a:lnTo>
                      <a:lnTo>
                        <a:pt x="50" y="61"/>
                      </a:lnTo>
                      <a:lnTo>
                        <a:pt x="73" y="56"/>
                      </a:lnTo>
                      <a:lnTo>
                        <a:pt x="91" y="48"/>
                      </a:lnTo>
                      <a:lnTo>
                        <a:pt x="108" y="41"/>
                      </a:lnTo>
                      <a:lnTo>
                        <a:pt x="123" y="31"/>
                      </a:lnTo>
                      <a:lnTo>
                        <a:pt x="133" y="16"/>
                      </a:lnTo>
                      <a:lnTo>
                        <a:pt x="138" y="0"/>
                      </a:lnTo>
                      <a:lnTo>
                        <a:pt x="138" y="0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8" name="Freeform 14">
                  <a:extLst>
                    <a:ext uri="{FF2B5EF4-FFF2-40B4-BE49-F238E27FC236}">
                      <a16:creationId xmlns:a16="http://schemas.microsoft.com/office/drawing/2014/main" id="{5B26BE3F-B9F8-463E-A286-77C0008CE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841"/>
                  <a:ext cx="69" cy="32"/>
                </a:xfrm>
                <a:custGeom>
                  <a:avLst/>
                  <a:gdLst>
                    <a:gd name="T0" fmla="*/ 0 w 138"/>
                    <a:gd name="T1" fmla="*/ 33 h 65"/>
                    <a:gd name="T2" fmla="*/ 0 w 138"/>
                    <a:gd name="T3" fmla="*/ 33 h 65"/>
                    <a:gd name="T4" fmla="*/ 25 w 138"/>
                    <a:gd name="T5" fmla="*/ 33 h 65"/>
                    <a:gd name="T6" fmla="*/ 45 w 138"/>
                    <a:gd name="T7" fmla="*/ 35 h 65"/>
                    <a:gd name="T8" fmla="*/ 65 w 138"/>
                    <a:gd name="T9" fmla="*/ 40 h 65"/>
                    <a:gd name="T10" fmla="*/ 80 w 138"/>
                    <a:gd name="T11" fmla="*/ 44 h 65"/>
                    <a:gd name="T12" fmla="*/ 93 w 138"/>
                    <a:gd name="T13" fmla="*/ 51 h 65"/>
                    <a:gd name="T14" fmla="*/ 102 w 138"/>
                    <a:gd name="T15" fmla="*/ 58 h 65"/>
                    <a:gd name="T16" fmla="*/ 105 w 138"/>
                    <a:gd name="T17" fmla="*/ 63 h 65"/>
                    <a:gd name="T18" fmla="*/ 105 w 138"/>
                    <a:gd name="T19" fmla="*/ 65 h 65"/>
                    <a:gd name="T20" fmla="*/ 138 w 138"/>
                    <a:gd name="T21" fmla="*/ 65 h 65"/>
                    <a:gd name="T22" fmla="*/ 133 w 138"/>
                    <a:gd name="T23" fmla="*/ 49 h 65"/>
                    <a:gd name="T24" fmla="*/ 123 w 138"/>
                    <a:gd name="T25" fmla="*/ 35 h 65"/>
                    <a:gd name="T26" fmla="*/ 109 w 138"/>
                    <a:gd name="T27" fmla="*/ 26 h 65"/>
                    <a:gd name="T28" fmla="*/ 91 w 138"/>
                    <a:gd name="T29" fmla="*/ 17 h 65"/>
                    <a:gd name="T30" fmla="*/ 72 w 138"/>
                    <a:gd name="T31" fmla="*/ 10 h 65"/>
                    <a:gd name="T32" fmla="*/ 50 w 138"/>
                    <a:gd name="T33" fmla="*/ 5 h 65"/>
                    <a:gd name="T34" fmla="*/ 25 w 138"/>
                    <a:gd name="T35" fmla="*/ 3 h 65"/>
                    <a:gd name="T36" fmla="*/ 0 w 138"/>
                    <a:gd name="T37" fmla="*/ 0 h 65"/>
                    <a:gd name="T38" fmla="*/ 0 w 138"/>
                    <a:gd name="T39" fmla="*/ 0 h 65"/>
                    <a:gd name="T40" fmla="*/ 0 w 138"/>
                    <a:gd name="T41" fmla="*/ 3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8" h="65">
                      <a:moveTo>
                        <a:pt x="0" y="33"/>
                      </a:moveTo>
                      <a:lnTo>
                        <a:pt x="0" y="33"/>
                      </a:lnTo>
                      <a:lnTo>
                        <a:pt x="25" y="33"/>
                      </a:lnTo>
                      <a:lnTo>
                        <a:pt x="45" y="35"/>
                      </a:lnTo>
                      <a:lnTo>
                        <a:pt x="65" y="40"/>
                      </a:lnTo>
                      <a:lnTo>
                        <a:pt x="80" y="44"/>
                      </a:lnTo>
                      <a:lnTo>
                        <a:pt x="93" y="51"/>
                      </a:lnTo>
                      <a:lnTo>
                        <a:pt x="102" y="58"/>
                      </a:lnTo>
                      <a:lnTo>
                        <a:pt x="105" y="63"/>
                      </a:lnTo>
                      <a:lnTo>
                        <a:pt x="105" y="65"/>
                      </a:lnTo>
                      <a:lnTo>
                        <a:pt x="138" y="65"/>
                      </a:lnTo>
                      <a:lnTo>
                        <a:pt x="133" y="49"/>
                      </a:lnTo>
                      <a:lnTo>
                        <a:pt x="123" y="35"/>
                      </a:lnTo>
                      <a:lnTo>
                        <a:pt x="109" y="26"/>
                      </a:lnTo>
                      <a:lnTo>
                        <a:pt x="91" y="17"/>
                      </a:lnTo>
                      <a:lnTo>
                        <a:pt x="72" y="10"/>
                      </a:lnTo>
                      <a:lnTo>
                        <a:pt x="50" y="5"/>
                      </a:lnTo>
                      <a:lnTo>
                        <a:pt x="25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9" name="Freeform 15">
                  <a:extLst>
                    <a:ext uri="{FF2B5EF4-FFF2-40B4-BE49-F238E27FC236}">
                      <a16:creationId xmlns:a16="http://schemas.microsoft.com/office/drawing/2014/main" id="{1DA9F17A-CDA1-4290-BF92-5B3BB7DD91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4026"/>
                  <a:ext cx="118" cy="113"/>
                </a:xfrm>
                <a:custGeom>
                  <a:avLst/>
                  <a:gdLst>
                    <a:gd name="T0" fmla="*/ 234 w 235"/>
                    <a:gd name="T1" fmla="*/ 22 h 227"/>
                    <a:gd name="T2" fmla="*/ 208 w 235"/>
                    <a:gd name="T3" fmla="*/ 23 h 227"/>
                    <a:gd name="T4" fmla="*/ 192 w 235"/>
                    <a:gd name="T5" fmla="*/ 53 h 227"/>
                    <a:gd name="T6" fmla="*/ 177 w 235"/>
                    <a:gd name="T7" fmla="*/ 78 h 227"/>
                    <a:gd name="T8" fmla="*/ 161 w 235"/>
                    <a:gd name="T9" fmla="*/ 100 h 227"/>
                    <a:gd name="T10" fmla="*/ 147 w 235"/>
                    <a:gd name="T11" fmla="*/ 121 h 227"/>
                    <a:gd name="T12" fmla="*/ 132 w 235"/>
                    <a:gd name="T13" fmla="*/ 137 h 227"/>
                    <a:gd name="T14" fmla="*/ 119 w 235"/>
                    <a:gd name="T15" fmla="*/ 151 h 227"/>
                    <a:gd name="T16" fmla="*/ 106 w 235"/>
                    <a:gd name="T17" fmla="*/ 162 h 227"/>
                    <a:gd name="T18" fmla="*/ 94 w 235"/>
                    <a:gd name="T19" fmla="*/ 171 h 227"/>
                    <a:gd name="T20" fmla="*/ 81 w 235"/>
                    <a:gd name="T21" fmla="*/ 178 h 227"/>
                    <a:gd name="T22" fmla="*/ 70 w 235"/>
                    <a:gd name="T23" fmla="*/ 184 h 227"/>
                    <a:gd name="T24" fmla="*/ 58 w 235"/>
                    <a:gd name="T25" fmla="*/ 187 h 227"/>
                    <a:gd name="T26" fmla="*/ 47 w 235"/>
                    <a:gd name="T27" fmla="*/ 191 h 227"/>
                    <a:gd name="T28" fmla="*/ 36 w 235"/>
                    <a:gd name="T29" fmla="*/ 193 h 227"/>
                    <a:gd name="T30" fmla="*/ 24 w 235"/>
                    <a:gd name="T31" fmla="*/ 194 h 227"/>
                    <a:gd name="T32" fmla="*/ 13 w 235"/>
                    <a:gd name="T33" fmla="*/ 194 h 227"/>
                    <a:gd name="T34" fmla="*/ 0 w 235"/>
                    <a:gd name="T35" fmla="*/ 194 h 227"/>
                    <a:gd name="T36" fmla="*/ 0 w 235"/>
                    <a:gd name="T37" fmla="*/ 227 h 227"/>
                    <a:gd name="T38" fmla="*/ 13 w 235"/>
                    <a:gd name="T39" fmla="*/ 227 h 227"/>
                    <a:gd name="T40" fmla="*/ 26 w 235"/>
                    <a:gd name="T41" fmla="*/ 224 h 227"/>
                    <a:gd name="T42" fmla="*/ 39 w 235"/>
                    <a:gd name="T43" fmla="*/ 223 h 227"/>
                    <a:gd name="T44" fmla="*/ 53 w 235"/>
                    <a:gd name="T45" fmla="*/ 221 h 227"/>
                    <a:gd name="T46" fmla="*/ 67 w 235"/>
                    <a:gd name="T47" fmla="*/ 217 h 227"/>
                    <a:gd name="T48" fmla="*/ 81 w 235"/>
                    <a:gd name="T49" fmla="*/ 212 h 227"/>
                    <a:gd name="T50" fmla="*/ 95 w 235"/>
                    <a:gd name="T51" fmla="*/ 206 h 227"/>
                    <a:gd name="T52" fmla="*/ 110 w 235"/>
                    <a:gd name="T53" fmla="*/ 197 h 227"/>
                    <a:gd name="T54" fmla="*/ 125 w 235"/>
                    <a:gd name="T55" fmla="*/ 185 h 227"/>
                    <a:gd name="T56" fmla="*/ 140 w 235"/>
                    <a:gd name="T57" fmla="*/ 174 h 227"/>
                    <a:gd name="T58" fmla="*/ 155 w 235"/>
                    <a:gd name="T59" fmla="*/ 157 h 227"/>
                    <a:gd name="T60" fmla="*/ 170 w 235"/>
                    <a:gd name="T61" fmla="*/ 139 h 227"/>
                    <a:gd name="T62" fmla="*/ 186 w 235"/>
                    <a:gd name="T63" fmla="*/ 118 h 227"/>
                    <a:gd name="T64" fmla="*/ 202 w 235"/>
                    <a:gd name="T65" fmla="*/ 94 h 227"/>
                    <a:gd name="T66" fmla="*/ 219 w 235"/>
                    <a:gd name="T67" fmla="*/ 66 h 227"/>
                    <a:gd name="T68" fmla="*/ 235 w 235"/>
                    <a:gd name="T69" fmla="*/ 37 h 227"/>
                    <a:gd name="T70" fmla="*/ 209 w 235"/>
                    <a:gd name="T71" fmla="*/ 38 h 227"/>
                    <a:gd name="T72" fmla="*/ 234 w 235"/>
                    <a:gd name="T73" fmla="*/ 22 h 227"/>
                    <a:gd name="T74" fmla="*/ 220 w 235"/>
                    <a:gd name="T75" fmla="*/ 0 h 227"/>
                    <a:gd name="T76" fmla="*/ 208 w 235"/>
                    <a:gd name="T77" fmla="*/ 23 h 227"/>
                    <a:gd name="T78" fmla="*/ 234 w 235"/>
                    <a:gd name="T79" fmla="*/ 22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5" h="227">
                      <a:moveTo>
                        <a:pt x="234" y="22"/>
                      </a:moveTo>
                      <a:lnTo>
                        <a:pt x="208" y="23"/>
                      </a:lnTo>
                      <a:lnTo>
                        <a:pt x="192" y="53"/>
                      </a:lnTo>
                      <a:lnTo>
                        <a:pt x="177" y="78"/>
                      </a:lnTo>
                      <a:lnTo>
                        <a:pt x="161" y="100"/>
                      </a:lnTo>
                      <a:lnTo>
                        <a:pt x="147" y="121"/>
                      </a:lnTo>
                      <a:lnTo>
                        <a:pt x="132" y="137"/>
                      </a:lnTo>
                      <a:lnTo>
                        <a:pt x="119" y="151"/>
                      </a:lnTo>
                      <a:lnTo>
                        <a:pt x="106" y="162"/>
                      </a:lnTo>
                      <a:lnTo>
                        <a:pt x="94" y="171"/>
                      </a:lnTo>
                      <a:lnTo>
                        <a:pt x="81" y="178"/>
                      </a:lnTo>
                      <a:lnTo>
                        <a:pt x="70" y="184"/>
                      </a:lnTo>
                      <a:lnTo>
                        <a:pt x="58" y="187"/>
                      </a:lnTo>
                      <a:lnTo>
                        <a:pt x="47" y="191"/>
                      </a:lnTo>
                      <a:lnTo>
                        <a:pt x="36" y="193"/>
                      </a:lnTo>
                      <a:lnTo>
                        <a:pt x="24" y="194"/>
                      </a:lnTo>
                      <a:lnTo>
                        <a:pt x="13" y="194"/>
                      </a:lnTo>
                      <a:lnTo>
                        <a:pt x="0" y="194"/>
                      </a:lnTo>
                      <a:lnTo>
                        <a:pt x="0" y="227"/>
                      </a:lnTo>
                      <a:lnTo>
                        <a:pt x="13" y="227"/>
                      </a:lnTo>
                      <a:lnTo>
                        <a:pt x="26" y="224"/>
                      </a:lnTo>
                      <a:lnTo>
                        <a:pt x="39" y="223"/>
                      </a:lnTo>
                      <a:lnTo>
                        <a:pt x="53" y="221"/>
                      </a:lnTo>
                      <a:lnTo>
                        <a:pt x="67" y="217"/>
                      </a:lnTo>
                      <a:lnTo>
                        <a:pt x="81" y="212"/>
                      </a:lnTo>
                      <a:lnTo>
                        <a:pt x="95" y="206"/>
                      </a:lnTo>
                      <a:lnTo>
                        <a:pt x="110" y="197"/>
                      </a:lnTo>
                      <a:lnTo>
                        <a:pt x="125" y="185"/>
                      </a:lnTo>
                      <a:lnTo>
                        <a:pt x="140" y="174"/>
                      </a:lnTo>
                      <a:lnTo>
                        <a:pt x="155" y="157"/>
                      </a:lnTo>
                      <a:lnTo>
                        <a:pt x="170" y="139"/>
                      </a:lnTo>
                      <a:lnTo>
                        <a:pt x="186" y="118"/>
                      </a:lnTo>
                      <a:lnTo>
                        <a:pt x="202" y="94"/>
                      </a:lnTo>
                      <a:lnTo>
                        <a:pt x="219" y="66"/>
                      </a:lnTo>
                      <a:lnTo>
                        <a:pt x="235" y="37"/>
                      </a:lnTo>
                      <a:lnTo>
                        <a:pt x="209" y="38"/>
                      </a:lnTo>
                      <a:lnTo>
                        <a:pt x="234" y="22"/>
                      </a:lnTo>
                      <a:lnTo>
                        <a:pt x="220" y="0"/>
                      </a:lnTo>
                      <a:lnTo>
                        <a:pt x="208" y="23"/>
                      </a:lnTo>
                      <a:lnTo>
                        <a:pt x="234" y="2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0" name="Freeform 16">
                  <a:extLst>
                    <a:ext uri="{FF2B5EF4-FFF2-40B4-BE49-F238E27FC236}">
                      <a16:creationId xmlns:a16="http://schemas.microsoft.com/office/drawing/2014/main" id="{15ED61C7-4B89-46F6-8432-E695FD61B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3" y="4037"/>
                  <a:ext cx="71" cy="64"/>
                </a:xfrm>
                <a:custGeom>
                  <a:avLst/>
                  <a:gdLst>
                    <a:gd name="T0" fmla="*/ 140 w 142"/>
                    <a:gd name="T1" fmla="*/ 99 h 129"/>
                    <a:gd name="T2" fmla="*/ 139 w 142"/>
                    <a:gd name="T3" fmla="*/ 99 h 129"/>
                    <a:gd name="T4" fmla="*/ 121 w 142"/>
                    <a:gd name="T5" fmla="*/ 97 h 129"/>
                    <a:gd name="T6" fmla="*/ 104 w 142"/>
                    <a:gd name="T7" fmla="*/ 92 h 129"/>
                    <a:gd name="T8" fmla="*/ 90 w 142"/>
                    <a:gd name="T9" fmla="*/ 82 h 129"/>
                    <a:gd name="T10" fmla="*/ 76 w 142"/>
                    <a:gd name="T11" fmla="*/ 70 h 129"/>
                    <a:gd name="T12" fmla="*/ 63 w 142"/>
                    <a:gd name="T13" fmla="*/ 54 h 129"/>
                    <a:gd name="T14" fmla="*/ 49 w 142"/>
                    <a:gd name="T15" fmla="*/ 36 h 129"/>
                    <a:gd name="T16" fmla="*/ 38 w 142"/>
                    <a:gd name="T17" fmla="*/ 18 h 129"/>
                    <a:gd name="T18" fmla="*/ 25 w 142"/>
                    <a:gd name="T19" fmla="*/ 0 h 129"/>
                    <a:gd name="T20" fmla="*/ 0 w 142"/>
                    <a:gd name="T21" fmla="*/ 16 h 129"/>
                    <a:gd name="T22" fmla="*/ 13 w 142"/>
                    <a:gd name="T23" fmla="*/ 34 h 129"/>
                    <a:gd name="T24" fmla="*/ 24 w 142"/>
                    <a:gd name="T25" fmla="*/ 53 h 129"/>
                    <a:gd name="T26" fmla="*/ 38 w 142"/>
                    <a:gd name="T27" fmla="*/ 72 h 129"/>
                    <a:gd name="T28" fmla="*/ 53 w 142"/>
                    <a:gd name="T29" fmla="*/ 91 h 129"/>
                    <a:gd name="T30" fmla="*/ 71 w 142"/>
                    <a:gd name="T31" fmla="*/ 108 h 129"/>
                    <a:gd name="T32" fmla="*/ 92 w 142"/>
                    <a:gd name="T33" fmla="*/ 119 h 129"/>
                    <a:gd name="T34" fmla="*/ 116 w 142"/>
                    <a:gd name="T35" fmla="*/ 127 h 129"/>
                    <a:gd name="T36" fmla="*/ 142 w 142"/>
                    <a:gd name="T37" fmla="*/ 129 h 129"/>
                    <a:gd name="T38" fmla="*/ 140 w 142"/>
                    <a:gd name="T39" fmla="*/ 129 h 129"/>
                    <a:gd name="T40" fmla="*/ 140 w 142"/>
                    <a:gd name="T41" fmla="*/ 99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2" h="129">
                      <a:moveTo>
                        <a:pt x="140" y="99"/>
                      </a:moveTo>
                      <a:lnTo>
                        <a:pt x="139" y="99"/>
                      </a:lnTo>
                      <a:lnTo>
                        <a:pt x="121" y="97"/>
                      </a:lnTo>
                      <a:lnTo>
                        <a:pt x="104" y="92"/>
                      </a:lnTo>
                      <a:lnTo>
                        <a:pt x="90" y="82"/>
                      </a:lnTo>
                      <a:lnTo>
                        <a:pt x="76" y="70"/>
                      </a:lnTo>
                      <a:lnTo>
                        <a:pt x="63" y="54"/>
                      </a:lnTo>
                      <a:lnTo>
                        <a:pt x="49" y="36"/>
                      </a:lnTo>
                      <a:lnTo>
                        <a:pt x="38" y="18"/>
                      </a:lnTo>
                      <a:lnTo>
                        <a:pt x="25" y="0"/>
                      </a:lnTo>
                      <a:lnTo>
                        <a:pt x="0" y="16"/>
                      </a:lnTo>
                      <a:lnTo>
                        <a:pt x="13" y="34"/>
                      </a:lnTo>
                      <a:lnTo>
                        <a:pt x="24" y="53"/>
                      </a:lnTo>
                      <a:lnTo>
                        <a:pt x="38" y="72"/>
                      </a:lnTo>
                      <a:lnTo>
                        <a:pt x="53" y="91"/>
                      </a:lnTo>
                      <a:lnTo>
                        <a:pt x="71" y="108"/>
                      </a:lnTo>
                      <a:lnTo>
                        <a:pt x="92" y="119"/>
                      </a:lnTo>
                      <a:lnTo>
                        <a:pt x="116" y="127"/>
                      </a:lnTo>
                      <a:lnTo>
                        <a:pt x="142" y="129"/>
                      </a:lnTo>
                      <a:lnTo>
                        <a:pt x="140" y="129"/>
                      </a:lnTo>
                      <a:lnTo>
                        <a:pt x="140" y="99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1" name="Freeform 17">
                  <a:extLst>
                    <a:ext uri="{FF2B5EF4-FFF2-40B4-BE49-F238E27FC236}">
                      <a16:creationId xmlns:a16="http://schemas.microsoft.com/office/drawing/2014/main" id="{83AC4381-D3DF-48B6-A901-32CAAE1871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4" y="3926"/>
                  <a:ext cx="80" cy="175"/>
                </a:xfrm>
                <a:custGeom>
                  <a:avLst/>
                  <a:gdLst>
                    <a:gd name="T0" fmla="*/ 128 w 161"/>
                    <a:gd name="T1" fmla="*/ 0 h 351"/>
                    <a:gd name="T2" fmla="*/ 128 w 161"/>
                    <a:gd name="T3" fmla="*/ 0 h 351"/>
                    <a:gd name="T4" fmla="*/ 126 w 161"/>
                    <a:gd name="T5" fmla="*/ 60 h 351"/>
                    <a:gd name="T6" fmla="*/ 116 w 161"/>
                    <a:gd name="T7" fmla="*/ 119 h 351"/>
                    <a:gd name="T8" fmla="*/ 101 w 161"/>
                    <a:gd name="T9" fmla="*/ 173 h 351"/>
                    <a:gd name="T10" fmla="*/ 83 w 161"/>
                    <a:gd name="T11" fmla="*/ 223 h 351"/>
                    <a:gd name="T12" fmla="*/ 62 w 161"/>
                    <a:gd name="T13" fmla="*/ 263 h 351"/>
                    <a:gd name="T14" fmla="*/ 38 w 161"/>
                    <a:gd name="T15" fmla="*/ 294 h 351"/>
                    <a:gd name="T16" fmla="*/ 17 w 161"/>
                    <a:gd name="T17" fmla="*/ 314 h 351"/>
                    <a:gd name="T18" fmla="*/ 0 w 161"/>
                    <a:gd name="T19" fmla="*/ 321 h 351"/>
                    <a:gd name="T20" fmla="*/ 0 w 161"/>
                    <a:gd name="T21" fmla="*/ 351 h 351"/>
                    <a:gd name="T22" fmla="*/ 33 w 161"/>
                    <a:gd name="T23" fmla="*/ 339 h 351"/>
                    <a:gd name="T24" fmla="*/ 62 w 161"/>
                    <a:gd name="T25" fmla="*/ 315 h 351"/>
                    <a:gd name="T26" fmla="*/ 87 w 161"/>
                    <a:gd name="T27" fmla="*/ 279 h 351"/>
                    <a:gd name="T28" fmla="*/ 111 w 161"/>
                    <a:gd name="T29" fmla="*/ 234 h 351"/>
                    <a:gd name="T30" fmla="*/ 131 w 161"/>
                    <a:gd name="T31" fmla="*/ 182 h 351"/>
                    <a:gd name="T32" fmla="*/ 146 w 161"/>
                    <a:gd name="T33" fmla="*/ 124 h 351"/>
                    <a:gd name="T34" fmla="*/ 156 w 161"/>
                    <a:gd name="T35" fmla="*/ 63 h 351"/>
                    <a:gd name="T36" fmla="*/ 161 w 161"/>
                    <a:gd name="T37" fmla="*/ 0 h 351"/>
                    <a:gd name="T38" fmla="*/ 161 w 161"/>
                    <a:gd name="T39" fmla="*/ 0 h 351"/>
                    <a:gd name="T40" fmla="*/ 128 w 161"/>
                    <a:gd name="T4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1" h="351">
                      <a:moveTo>
                        <a:pt x="128" y="0"/>
                      </a:moveTo>
                      <a:lnTo>
                        <a:pt x="128" y="0"/>
                      </a:lnTo>
                      <a:lnTo>
                        <a:pt x="126" y="60"/>
                      </a:lnTo>
                      <a:lnTo>
                        <a:pt x="116" y="119"/>
                      </a:lnTo>
                      <a:lnTo>
                        <a:pt x="101" y="173"/>
                      </a:lnTo>
                      <a:lnTo>
                        <a:pt x="83" y="223"/>
                      </a:lnTo>
                      <a:lnTo>
                        <a:pt x="62" y="263"/>
                      </a:lnTo>
                      <a:lnTo>
                        <a:pt x="38" y="294"/>
                      </a:lnTo>
                      <a:lnTo>
                        <a:pt x="17" y="314"/>
                      </a:lnTo>
                      <a:lnTo>
                        <a:pt x="0" y="321"/>
                      </a:lnTo>
                      <a:lnTo>
                        <a:pt x="0" y="351"/>
                      </a:lnTo>
                      <a:lnTo>
                        <a:pt x="33" y="339"/>
                      </a:lnTo>
                      <a:lnTo>
                        <a:pt x="62" y="315"/>
                      </a:lnTo>
                      <a:lnTo>
                        <a:pt x="87" y="279"/>
                      </a:lnTo>
                      <a:lnTo>
                        <a:pt x="111" y="234"/>
                      </a:lnTo>
                      <a:lnTo>
                        <a:pt x="131" y="182"/>
                      </a:lnTo>
                      <a:lnTo>
                        <a:pt x="146" y="124"/>
                      </a:lnTo>
                      <a:lnTo>
                        <a:pt x="156" y="63"/>
                      </a:lnTo>
                      <a:lnTo>
                        <a:pt x="161" y="0"/>
                      </a:lnTo>
                      <a:lnTo>
                        <a:pt x="161" y="0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2" name="Freeform 18">
                  <a:extLst>
                    <a:ext uri="{FF2B5EF4-FFF2-40B4-BE49-F238E27FC236}">
                      <a16:creationId xmlns:a16="http://schemas.microsoft.com/office/drawing/2014/main" id="{6C52E897-EB1B-4FCD-A4E1-1EACAB6F2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88" y="3292"/>
                  <a:ext cx="16" cy="634"/>
                </a:xfrm>
                <a:custGeom>
                  <a:avLst/>
                  <a:gdLst>
                    <a:gd name="T0" fmla="*/ 0 w 33"/>
                    <a:gd name="T1" fmla="*/ 0 h 1268"/>
                    <a:gd name="T2" fmla="*/ 0 w 33"/>
                    <a:gd name="T3" fmla="*/ 0 h 1268"/>
                    <a:gd name="T4" fmla="*/ 0 w 33"/>
                    <a:gd name="T5" fmla="*/ 1268 h 1268"/>
                    <a:gd name="T6" fmla="*/ 33 w 33"/>
                    <a:gd name="T7" fmla="*/ 1268 h 1268"/>
                    <a:gd name="T8" fmla="*/ 33 w 33"/>
                    <a:gd name="T9" fmla="*/ 0 h 1268"/>
                    <a:gd name="T10" fmla="*/ 33 w 33"/>
                    <a:gd name="T11" fmla="*/ 0 h 1268"/>
                    <a:gd name="T12" fmla="*/ 0 w 33"/>
                    <a:gd name="T13" fmla="*/ 0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268"/>
                      </a:lnTo>
                      <a:lnTo>
                        <a:pt x="33" y="1268"/>
                      </a:lnTo>
                      <a:lnTo>
                        <a:pt x="33" y="0"/>
                      </a:ln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3" name="Freeform 19">
                  <a:extLst>
                    <a:ext uri="{FF2B5EF4-FFF2-40B4-BE49-F238E27FC236}">
                      <a16:creationId xmlns:a16="http://schemas.microsoft.com/office/drawing/2014/main" id="{8D8A1170-4501-4B92-AAB6-F007237639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3" y="3091"/>
                  <a:ext cx="101" cy="201"/>
                </a:xfrm>
                <a:custGeom>
                  <a:avLst/>
                  <a:gdLst>
                    <a:gd name="T0" fmla="*/ 1 w 202"/>
                    <a:gd name="T1" fmla="*/ 23 h 401"/>
                    <a:gd name="T2" fmla="*/ 0 w 202"/>
                    <a:gd name="T3" fmla="*/ 23 h 401"/>
                    <a:gd name="T4" fmla="*/ 41 w 202"/>
                    <a:gd name="T5" fmla="*/ 63 h 401"/>
                    <a:gd name="T6" fmla="*/ 76 w 202"/>
                    <a:gd name="T7" fmla="*/ 108 h 401"/>
                    <a:gd name="T8" fmla="*/ 105 w 202"/>
                    <a:gd name="T9" fmla="*/ 159 h 401"/>
                    <a:gd name="T10" fmla="*/ 129 w 202"/>
                    <a:gd name="T11" fmla="*/ 209 h 401"/>
                    <a:gd name="T12" fmla="*/ 147 w 202"/>
                    <a:gd name="T13" fmla="*/ 262 h 401"/>
                    <a:gd name="T14" fmla="*/ 160 w 202"/>
                    <a:gd name="T15" fmla="*/ 311 h 401"/>
                    <a:gd name="T16" fmla="*/ 168 w 202"/>
                    <a:gd name="T17" fmla="*/ 358 h 401"/>
                    <a:gd name="T18" fmla="*/ 169 w 202"/>
                    <a:gd name="T19" fmla="*/ 401 h 401"/>
                    <a:gd name="T20" fmla="*/ 202 w 202"/>
                    <a:gd name="T21" fmla="*/ 401 h 401"/>
                    <a:gd name="T22" fmla="*/ 198 w 202"/>
                    <a:gd name="T23" fmla="*/ 356 h 401"/>
                    <a:gd name="T24" fmla="*/ 190 w 202"/>
                    <a:gd name="T25" fmla="*/ 306 h 401"/>
                    <a:gd name="T26" fmla="*/ 177 w 202"/>
                    <a:gd name="T27" fmla="*/ 253 h 401"/>
                    <a:gd name="T28" fmla="*/ 157 w 202"/>
                    <a:gd name="T29" fmla="*/ 198 h 401"/>
                    <a:gd name="T30" fmla="*/ 132 w 202"/>
                    <a:gd name="T31" fmla="*/ 145 h 401"/>
                    <a:gd name="T32" fmla="*/ 101 w 202"/>
                    <a:gd name="T33" fmla="*/ 92 h 401"/>
                    <a:gd name="T34" fmla="*/ 65 w 202"/>
                    <a:gd name="T35" fmla="*/ 42 h 401"/>
                    <a:gd name="T36" fmla="*/ 21 w 202"/>
                    <a:gd name="T37" fmla="*/ 0 h 401"/>
                    <a:gd name="T38" fmla="*/ 20 w 202"/>
                    <a:gd name="T39" fmla="*/ 0 h 401"/>
                    <a:gd name="T40" fmla="*/ 1 w 202"/>
                    <a:gd name="T41" fmla="*/ 23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2" h="401">
                      <a:moveTo>
                        <a:pt x="1" y="23"/>
                      </a:moveTo>
                      <a:lnTo>
                        <a:pt x="0" y="23"/>
                      </a:lnTo>
                      <a:lnTo>
                        <a:pt x="41" y="63"/>
                      </a:lnTo>
                      <a:lnTo>
                        <a:pt x="76" y="108"/>
                      </a:lnTo>
                      <a:lnTo>
                        <a:pt x="105" y="159"/>
                      </a:lnTo>
                      <a:lnTo>
                        <a:pt x="129" y="209"/>
                      </a:lnTo>
                      <a:lnTo>
                        <a:pt x="147" y="262"/>
                      </a:lnTo>
                      <a:lnTo>
                        <a:pt x="160" y="311"/>
                      </a:lnTo>
                      <a:lnTo>
                        <a:pt x="168" y="358"/>
                      </a:lnTo>
                      <a:lnTo>
                        <a:pt x="169" y="401"/>
                      </a:lnTo>
                      <a:lnTo>
                        <a:pt x="202" y="401"/>
                      </a:lnTo>
                      <a:lnTo>
                        <a:pt x="198" y="356"/>
                      </a:lnTo>
                      <a:lnTo>
                        <a:pt x="190" y="306"/>
                      </a:lnTo>
                      <a:lnTo>
                        <a:pt x="177" y="253"/>
                      </a:lnTo>
                      <a:lnTo>
                        <a:pt x="157" y="198"/>
                      </a:lnTo>
                      <a:lnTo>
                        <a:pt x="132" y="145"/>
                      </a:lnTo>
                      <a:lnTo>
                        <a:pt x="101" y="92"/>
                      </a:lnTo>
                      <a:lnTo>
                        <a:pt x="65" y="42"/>
                      </a:lnTo>
                      <a:lnTo>
                        <a:pt x="21" y="0"/>
                      </a:lnTo>
                      <a:lnTo>
                        <a:pt x="20" y="0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4" name="Freeform 20">
                  <a:extLst>
                    <a:ext uri="{FF2B5EF4-FFF2-40B4-BE49-F238E27FC236}">
                      <a16:creationId xmlns:a16="http://schemas.microsoft.com/office/drawing/2014/main" id="{FF3EBC5C-1E3B-40F1-8EEE-4A29C27B0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3" y="3016"/>
                  <a:ext cx="90" cy="87"/>
                </a:xfrm>
                <a:custGeom>
                  <a:avLst/>
                  <a:gdLst>
                    <a:gd name="T0" fmla="*/ 0 w 180"/>
                    <a:gd name="T1" fmla="*/ 23 h 173"/>
                    <a:gd name="T2" fmla="*/ 0 w 180"/>
                    <a:gd name="T3" fmla="*/ 22 h 173"/>
                    <a:gd name="T4" fmla="*/ 10 w 180"/>
                    <a:gd name="T5" fmla="*/ 32 h 173"/>
                    <a:gd name="T6" fmla="*/ 24 w 180"/>
                    <a:gd name="T7" fmla="*/ 46 h 173"/>
                    <a:gd name="T8" fmla="*/ 41 w 180"/>
                    <a:gd name="T9" fmla="*/ 64 h 173"/>
                    <a:gd name="T10" fmla="*/ 62 w 180"/>
                    <a:gd name="T11" fmla="*/ 84 h 173"/>
                    <a:gd name="T12" fmla="*/ 84 w 180"/>
                    <a:gd name="T13" fmla="*/ 105 h 173"/>
                    <a:gd name="T14" fmla="*/ 108 w 180"/>
                    <a:gd name="T15" fmla="*/ 128 h 173"/>
                    <a:gd name="T16" fmla="*/ 134 w 180"/>
                    <a:gd name="T17" fmla="*/ 151 h 173"/>
                    <a:gd name="T18" fmla="*/ 161 w 180"/>
                    <a:gd name="T19" fmla="*/ 173 h 173"/>
                    <a:gd name="T20" fmla="*/ 180 w 180"/>
                    <a:gd name="T21" fmla="*/ 150 h 173"/>
                    <a:gd name="T22" fmla="*/ 154 w 180"/>
                    <a:gd name="T23" fmla="*/ 128 h 173"/>
                    <a:gd name="T24" fmla="*/ 129 w 180"/>
                    <a:gd name="T25" fmla="*/ 105 h 173"/>
                    <a:gd name="T26" fmla="*/ 105 w 180"/>
                    <a:gd name="T27" fmla="*/ 82 h 173"/>
                    <a:gd name="T28" fmla="*/ 83 w 180"/>
                    <a:gd name="T29" fmla="*/ 61 h 173"/>
                    <a:gd name="T30" fmla="*/ 62 w 180"/>
                    <a:gd name="T31" fmla="*/ 41 h 173"/>
                    <a:gd name="T32" fmla="*/ 45 w 180"/>
                    <a:gd name="T33" fmla="*/ 25 h 173"/>
                    <a:gd name="T34" fmla="*/ 31 w 180"/>
                    <a:gd name="T35" fmla="*/ 11 h 173"/>
                    <a:gd name="T36" fmla="*/ 21 w 180"/>
                    <a:gd name="T37" fmla="*/ 1 h 173"/>
                    <a:gd name="T38" fmla="*/ 21 w 180"/>
                    <a:gd name="T39" fmla="*/ 0 h 173"/>
                    <a:gd name="T40" fmla="*/ 0 w 180"/>
                    <a:gd name="T41" fmla="*/ 2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0" h="173">
                      <a:moveTo>
                        <a:pt x="0" y="23"/>
                      </a:moveTo>
                      <a:lnTo>
                        <a:pt x="0" y="22"/>
                      </a:lnTo>
                      <a:lnTo>
                        <a:pt x="10" y="32"/>
                      </a:lnTo>
                      <a:lnTo>
                        <a:pt x="24" y="46"/>
                      </a:lnTo>
                      <a:lnTo>
                        <a:pt x="41" y="64"/>
                      </a:lnTo>
                      <a:lnTo>
                        <a:pt x="62" y="84"/>
                      </a:lnTo>
                      <a:lnTo>
                        <a:pt x="84" y="105"/>
                      </a:lnTo>
                      <a:lnTo>
                        <a:pt x="108" y="128"/>
                      </a:lnTo>
                      <a:lnTo>
                        <a:pt x="134" y="151"/>
                      </a:lnTo>
                      <a:lnTo>
                        <a:pt x="161" y="173"/>
                      </a:lnTo>
                      <a:lnTo>
                        <a:pt x="180" y="150"/>
                      </a:lnTo>
                      <a:lnTo>
                        <a:pt x="154" y="128"/>
                      </a:lnTo>
                      <a:lnTo>
                        <a:pt x="129" y="105"/>
                      </a:lnTo>
                      <a:lnTo>
                        <a:pt x="105" y="82"/>
                      </a:lnTo>
                      <a:lnTo>
                        <a:pt x="83" y="61"/>
                      </a:lnTo>
                      <a:lnTo>
                        <a:pt x="62" y="41"/>
                      </a:lnTo>
                      <a:lnTo>
                        <a:pt x="45" y="25"/>
                      </a:lnTo>
                      <a:lnTo>
                        <a:pt x="31" y="11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5" name="Freeform 21">
                  <a:extLst>
                    <a:ext uri="{FF2B5EF4-FFF2-40B4-BE49-F238E27FC236}">
                      <a16:creationId xmlns:a16="http://schemas.microsoft.com/office/drawing/2014/main" id="{CE1ECC77-9664-4F98-B7BE-8891547DB3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2" y="2925"/>
                  <a:ext cx="31" cy="103"/>
                </a:xfrm>
                <a:custGeom>
                  <a:avLst/>
                  <a:gdLst>
                    <a:gd name="T0" fmla="*/ 16 w 64"/>
                    <a:gd name="T1" fmla="*/ 32 h 206"/>
                    <a:gd name="T2" fmla="*/ 1 w 64"/>
                    <a:gd name="T3" fmla="*/ 16 h 206"/>
                    <a:gd name="T4" fmla="*/ 0 w 64"/>
                    <a:gd name="T5" fmla="*/ 22 h 206"/>
                    <a:gd name="T6" fmla="*/ 0 w 64"/>
                    <a:gd name="T7" fmla="*/ 38 h 206"/>
                    <a:gd name="T8" fmla="*/ 1 w 64"/>
                    <a:gd name="T9" fmla="*/ 62 h 206"/>
                    <a:gd name="T10" fmla="*/ 4 w 64"/>
                    <a:gd name="T11" fmla="*/ 92 h 206"/>
                    <a:gd name="T12" fmla="*/ 8 w 64"/>
                    <a:gd name="T13" fmla="*/ 123 h 206"/>
                    <a:gd name="T14" fmla="*/ 14 w 64"/>
                    <a:gd name="T15" fmla="*/ 153 h 206"/>
                    <a:gd name="T16" fmla="*/ 26 w 64"/>
                    <a:gd name="T17" fmla="*/ 183 h 206"/>
                    <a:gd name="T18" fmla="*/ 43 w 64"/>
                    <a:gd name="T19" fmla="*/ 206 h 206"/>
                    <a:gd name="T20" fmla="*/ 64 w 64"/>
                    <a:gd name="T21" fmla="*/ 183 h 206"/>
                    <a:gd name="T22" fmla="*/ 53 w 64"/>
                    <a:gd name="T23" fmla="*/ 169 h 206"/>
                    <a:gd name="T24" fmla="*/ 44 w 64"/>
                    <a:gd name="T25" fmla="*/ 146 h 206"/>
                    <a:gd name="T26" fmla="*/ 38 w 64"/>
                    <a:gd name="T27" fmla="*/ 118 h 206"/>
                    <a:gd name="T28" fmla="*/ 34 w 64"/>
                    <a:gd name="T29" fmla="*/ 90 h 206"/>
                    <a:gd name="T30" fmla="*/ 31 w 64"/>
                    <a:gd name="T31" fmla="*/ 62 h 206"/>
                    <a:gd name="T32" fmla="*/ 33 w 64"/>
                    <a:gd name="T33" fmla="*/ 38 h 206"/>
                    <a:gd name="T34" fmla="*/ 33 w 64"/>
                    <a:gd name="T35" fmla="*/ 22 h 206"/>
                    <a:gd name="T36" fmla="*/ 31 w 64"/>
                    <a:gd name="T37" fmla="*/ 16 h 206"/>
                    <a:gd name="T38" fmla="*/ 16 w 64"/>
                    <a:gd name="T39" fmla="*/ 0 h 206"/>
                    <a:gd name="T40" fmla="*/ 31 w 64"/>
                    <a:gd name="T41" fmla="*/ 16 h 206"/>
                    <a:gd name="T42" fmla="*/ 33 w 64"/>
                    <a:gd name="T43" fmla="*/ 1 h 206"/>
                    <a:gd name="T44" fmla="*/ 16 w 64"/>
                    <a:gd name="T45" fmla="*/ 0 h 206"/>
                    <a:gd name="T46" fmla="*/ 16 w 64"/>
                    <a:gd name="T47" fmla="*/ 32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4" h="206">
                      <a:moveTo>
                        <a:pt x="16" y="32"/>
                      </a:move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38"/>
                      </a:lnTo>
                      <a:lnTo>
                        <a:pt x="1" y="62"/>
                      </a:lnTo>
                      <a:lnTo>
                        <a:pt x="4" y="92"/>
                      </a:lnTo>
                      <a:lnTo>
                        <a:pt x="8" y="123"/>
                      </a:lnTo>
                      <a:lnTo>
                        <a:pt x="14" y="153"/>
                      </a:lnTo>
                      <a:lnTo>
                        <a:pt x="26" y="183"/>
                      </a:lnTo>
                      <a:lnTo>
                        <a:pt x="43" y="206"/>
                      </a:lnTo>
                      <a:lnTo>
                        <a:pt x="64" y="183"/>
                      </a:lnTo>
                      <a:lnTo>
                        <a:pt x="53" y="169"/>
                      </a:lnTo>
                      <a:lnTo>
                        <a:pt x="44" y="146"/>
                      </a:lnTo>
                      <a:lnTo>
                        <a:pt x="38" y="118"/>
                      </a:lnTo>
                      <a:lnTo>
                        <a:pt x="34" y="90"/>
                      </a:lnTo>
                      <a:lnTo>
                        <a:pt x="31" y="62"/>
                      </a:lnTo>
                      <a:lnTo>
                        <a:pt x="33" y="38"/>
                      </a:lnTo>
                      <a:lnTo>
                        <a:pt x="33" y="22"/>
                      </a:lnTo>
                      <a:lnTo>
                        <a:pt x="31" y="16"/>
                      </a:lnTo>
                      <a:lnTo>
                        <a:pt x="16" y="0"/>
                      </a:lnTo>
                      <a:lnTo>
                        <a:pt x="31" y="16"/>
                      </a:lnTo>
                      <a:lnTo>
                        <a:pt x="33" y="1"/>
                      </a:lnTo>
                      <a:lnTo>
                        <a:pt x="16" y="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6" name="Freeform 22">
                  <a:extLst>
                    <a:ext uri="{FF2B5EF4-FFF2-40B4-BE49-F238E27FC236}">
                      <a16:creationId xmlns:a16="http://schemas.microsoft.com/office/drawing/2014/main" id="{2F9B4929-B895-471B-8CB9-777116383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925"/>
                  <a:ext cx="61" cy="16"/>
                </a:xfrm>
                <a:custGeom>
                  <a:avLst/>
                  <a:gdLst>
                    <a:gd name="T0" fmla="*/ 0 w 121"/>
                    <a:gd name="T1" fmla="*/ 32 h 32"/>
                    <a:gd name="T2" fmla="*/ 0 w 121"/>
                    <a:gd name="T3" fmla="*/ 32 h 32"/>
                    <a:gd name="T4" fmla="*/ 121 w 121"/>
                    <a:gd name="T5" fmla="*/ 32 h 32"/>
                    <a:gd name="T6" fmla="*/ 121 w 121"/>
                    <a:gd name="T7" fmla="*/ 0 h 32"/>
                    <a:gd name="T8" fmla="*/ 0 w 121"/>
                    <a:gd name="T9" fmla="*/ 0 h 32"/>
                    <a:gd name="T10" fmla="*/ 0 w 121"/>
                    <a:gd name="T11" fmla="*/ 0 h 32"/>
                    <a:gd name="T12" fmla="*/ 0 w 121"/>
                    <a:gd name="T13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1" h="32">
                      <a:moveTo>
                        <a:pt x="0" y="32"/>
                      </a:moveTo>
                      <a:lnTo>
                        <a:pt x="0" y="32"/>
                      </a:lnTo>
                      <a:lnTo>
                        <a:pt x="121" y="32"/>
                      </a:lnTo>
                      <a:lnTo>
                        <a:pt x="12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7" name="Freeform 23">
                  <a:extLst>
                    <a:ext uri="{FF2B5EF4-FFF2-40B4-BE49-F238E27FC236}">
                      <a16:creationId xmlns:a16="http://schemas.microsoft.com/office/drawing/2014/main" id="{292FEA07-4A0E-49B7-BF44-B8DDB496C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925"/>
                  <a:ext cx="68" cy="16"/>
                </a:xfrm>
                <a:custGeom>
                  <a:avLst/>
                  <a:gdLst>
                    <a:gd name="T0" fmla="*/ 31 w 135"/>
                    <a:gd name="T1" fmla="*/ 16 h 32"/>
                    <a:gd name="T2" fmla="*/ 16 w 135"/>
                    <a:gd name="T3" fmla="*/ 32 h 32"/>
                    <a:gd name="T4" fmla="*/ 135 w 135"/>
                    <a:gd name="T5" fmla="*/ 32 h 32"/>
                    <a:gd name="T6" fmla="*/ 135 w 135"/>
                    <a:gd name="T7" fmla="*/ 0 h 32"/>
                    <a:gd name="T8" fmla="*/ 16 w 135"/>
                    <a:gd name="T9" fmla="*/ 0 h 32"/>
                    <a:gd name="T10" fmla="*/ 1 w 135"/>
                    <a:gd name="T11" fmla="*/ 16 h 32"/>
                    <a:gd name="T12" fmla="*/ 16 w 135"/>
                    <a:gd name="T13" fmla="*/ 0 h 32"/>
                    <a:gd name="T14" fmla="*/ 0 w 135"/>
                    <a:gd name="T15" fmla="*/ 1 h 32"/>
                    <a:gd name="T16" fmla="*/ 1 w 135"/>
                    <a:gd name="T17" fmla="*/ 16 h 32"/>
                    <a:gd name="T18" fmla="*/ 31 w 135"/>
                    <a:gd name="T19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5" h="32">
                      <a:moveTo>
                        <a:pt x="31" y="16"/>
                      </a:moveTo>
                      <a:lnTo>
                        <a:pt x="16" y="32"/>
                      </a:lnTo>
                      <a:lnTo>
                        <a:pt x="135" y="32"/>
                      </a:lnTo>
                      <a:lnTo>
                        <a:pt x="135" y="0"/>
                      </a:lnTo>
                      <a:lnTo>
                        <a:pt x="16" y="0"/>
                      </a:lnTo>
                      <a:lnTo>
                        <a:pt x="1" y="16"/>
                      </a:lnTo>
                      <a:lnTo>
                        <a:pt x="16" y="0"/>
                      </a:lnTo>
                      <a:lnTo>
                        <a:pt x="0" y="1"/>
                      </a:lnTo>
                      <a:lnTo>
                        <a:pt x="1" y="16"/>
                      </a:lnTo>
                      <a:lnTo>
                        <a:pt x="31" y="16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8" name="Freeform 24">
                  <a:extLst>
                    <a:ext uri="{FF2B5EF4-FFF2-40B4-BE49-F238E27FC236}">
                      <a16:creationId xmlns:a16="http://schemas.microsoft.com/office/drawing/2014/main" id="{0A8E3FCA-09DC-48A2-B17E-76DC69AB9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6" y="2933"/>
                  <a:ext cx="31" cy="95"/>
                </a:xfrm>
                <a:custGeom>
                  <a:avLst/>
                  <a:gdLst>
                    <a:gd name="T0" fmla="*/ 21 w 64"/>
                    <a:gd name="T1" fmla="*/ 190 h 190"/>
                    <a:gd name="T2" fmla="*/ 21 w 64"/>
                    <a:gd name="T3" fmla="*/ 190 h 190"/>
                    <a:gd name="T4" fmla="*/ 39 w 64"/>
                    <a:gd name="T5" fmla="*/ 167 h 190"/>
                    <a:gd name="T6" fmla="*/ 50 w 64"/>
                    <a:gd name="T7" fmla="*/ 137 h 190"/>
                    <a:gd name="T8" fmla="*/ 56 w 64"/>
                    <a:gd name="T9" fmla="*/ 107 h 190"/>
                    <a:gd name="T10" fmla="*/ 60 w 64"/>
                    <a:gd name="T11" fmla="*/ 76 h 190"/>
                    <a:gd name="T12" fmla="*/ 63 w 64"/>
                    <a:gd name="T13" fmla="*/ 46 h 190"/>
                    <a:gd name="T14" fmla="*/ 64 w 64"/>
                    <a:gd name="T15" fmla="*/ 22 h 190"/>
                    <a:gd name="T16" fmla="*/ 64 w 64"/>
                    <a:gd name="T17" fmla="*/ 6 h 190"/>
                    <a:gd name="T18" fmla="*/ 63 w 64"/>
                    <a:gd name="T19" fmla="*/ 0 h 190"/>
                    <a:gd name="T20" fmla="*/ 33 w 64"/>
                    <a:gd name="T21" fmla="*/ 0 h 190"/>
                    <a:gd name="T22" fmla="*/ 32 w 64"/>
                    <a:gd name="T23" fmla="*/ 6 h 190"/>
                    <a:gd name="T24" fmla="*/ 32 w 64"/>
                    <a:gd name="T25" fmla="*/ 22 h 190"/>
                    <a:gd name="T26" fmla="*/ 33 w 64"/>
                    <a:gd name="T27" fmla="*/ 46 h 190"/>
                    <a:gd name="T28" fmla="*/ 30 w 64"/>
                    <a:gd name="T29" fmla="*/ 74 h 190"/>
                    <a:gd name="T30" fmla="*/ 26 w 64"/>
                    <a:gd name="T31" fmla="*/ 102 h 190"/>
                    <a:gd name="T32" fmla="*/ 20 w 64"/>
                    <a:gd name="T33" fmla="*/ 130 h 190"/>
                    <a:gd name="T34" fmla="*/ 11 w 64"/>
                    <a:gd name="T35" fmla="*/ 153 h 190"/>
                    <a:gd name="T36" fmla="*/ 0 w 64"/>
                    <a:gd name="T37" fmla="*/ 167 h 190"/>
                    <a:gd name="T38" fmla="*/ 0 w 64"/>
                    <a:gd name="T39" fmla="*/ 167 h 190"/>
                    <a:gd name="T40" fmla="*/ 21 w 64"/>
                    <a:gd name="T41" fmla="*/ 190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64" h="190">
                      <a:moveTo>
                        <a:pt x="21" y="190"/>
                      </a:moveTo>
                      <a:lnTo>
                        <a:pt x="21" y="190"/>
                      </a:lnTo>
                      <a:lnTo>
                        <a:pt x="39" y="167"/>
                      </a:lnTo>
                      <a:lnTo>
                        <a:pt x="50" y="137"/>
                      </a:lnTo>
                      <a:lnTo>
                        <a:pt x="56" y="107"/>
                      </a:lnTo>
                      <a:lnTo>
                        <a:pt x="60" y="76"/>
                      </a:lnTo>
                      <a:lnTo>
                        <a:pt x="63" y="46"/>
                      </a:lnTo>
                      <a:lnTo>
                        <a:pt x="64" y="22"/>
                      </a:lnTo>
                      <a:lnTo>
                        <a:pt x="64" y="6"/>
                      </a:lnTo>
                      <a:lnTo>
                        <a:pt x="63" y="0"/>
                      </a:lnTo>
                      <a:lnTo>
                        <a:pt x="33" y="0"/>
                      </a:lnTo>
                      <a:lnTo>
                        <a:pt x="32" y="6"/>
                      </a:lnTo>
                      <a:lnTo>
                        <a:pt x="32" y="22"/>
                      </a:lnTo>
                      <a:lnTo>
                        <a:pt x="33" y="46"/>
                      </a:lnTo>
                      <a:lnTo>
                        <a:pt x="30" y="74"/>
                      </a:lnTo>
                      <a:lnTo>
                        <a:pt x="26" y="102"/>
                      </a:lnTo>
                      <a:lnTo>
                        <a:pt x="20" y="130"/>
                      </a:lnTo>
                      <a:lnTo>
                        <a:pt x="11" y="153"/>
                      </a:lnTo>
                      <a:lnTo>
                        <a:pt x="0" y="167"/>
                      </a:lnTo>
                      <a:lnTo>
                        <a:pt x="0" y="167"/>
                      </a:lnTo>
                      <a:lnTo>
                        <a:pt x="21" y="19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9" name="Freeform 25">
                  <a:extLst>
                    <a:ext uri="{FF2B5EF4-FFF2-40B4-BE49-F238E27FC236}">
                      <a16:creationId xmlns:a16="http://schemas.microsoft.com/office/drawing/2014/main" id="{CFF354E1-D260-47D0-AEF8-898F3823F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3016"/>
                  <a:ext cx="90" cy="87"/>
                </a:xfrm>
                <a:custGeom>
                  <a:avLst/>
                  <a:gdLst>
                    <a:gd name="T0" fmla="*/ 21 w 181"/>
                    <a:gd name="T1" fmla="*/ 173 h 173"/>
                    <a:gd name="T2" fmla="*/ 21 w 181"/>
                    <a:gd name="T3" fmla="*/ 173 h 173"/>
                    <a:gd name="T4" fmla="*/ 46 w 181"/>
                    <a:gd name="T5" fmla="*/ 151 h 173"/>
                    <a:gd name="T6" fmla="*/ 72 w 181"/>
                    <a:gd name="T7" fmla="*/ 128 h 173"/>
                    <a:gd name="T8" fmla="*/ 96 w 181"/>
                    <a:gd name="T9" fmla="*/ 105 h 173"/>
                    <a:gd name="T10" fmla="*/ 119 w 181"/>
                    <a:gd name="T11" fmla="*/ 84 h 173"/>
                    <a:gd name="T12" fmla="*/ 139 w 181"/>
                    <a:gd name="T13" fmla="*/ 63 h 173"/>
                    <a:gd name="T14" fmla="*/ 156 w 181"/>
                    <a:gd name="T15" fmla="*/ 47 h 173"/>
                    <a:gd name="T16" fmla="*/ 171 w 181"/>
                    <a:gd name="T17" fmla="*/ 33 h 173"/>
                    <a:gd name="T18" fmla="*/ 181 w 181"/>
                    <a:gd name="T19" fmla="*/ 23 h 173"/>
                    <a:gd name="T20" fmla="*/ 160 w 181"/>
                    <a:gd name="T21" fmla="*/ 0 h 173"/>
                    <a:gd name="T22" fmla="*/ 150 w 181"/>
                    <a:gd name="T23" fmla="*/ 10 h 173"/>
                    <a:gd name="T24" fmla="*/ 135 w 181"/>
                    <a:gd name="T25" fmla="*/ 24 h 173"/>
                    <a:gd name="T26" fmla="*/ 118 w 181"/>
                    <a:gd name="T27" fmla="*/ 43 h 173"/>
                    <a:gd name="T28" fmla="*/ 98 w 181"/>
                    <a:gd name="T29" fmla="*/ 61 h 173"/>
                    <a:gd name="T30" fmla="*/ 75 w 181"/>
                    <a:gd name="T31" fmla="*/ 82 h 173"/>
                    <a:gd name="T32" fmla="*/ 51 w 181"/>
                    <a:gd name="T33" fmla="*/ 105 h 173"/>
                    <a:gd name="T34" fmla="*/ 26 w 181"/>
                    <a:gd name="T35" fmla="*/ 128 h 173"/>
                    <a:gd name="T36" fmla="*/ 0 w 181"/>
                    <a:gd name="T37" fmla="*/ 150 h 173"/>
                    <a:gd name="T38" fmla="*/ 0 w 181"/>
                    <a:gd name="T39" fmla="*/ 150 h 173"/>
                    <a:gd name="T40" fmla="*/ 21 w 181"/>
                    <a:gd name="T4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1" h="173">
                      <a:moveTo>
                        <a:pt x="21" y="173"/>
                      </a:moveTo>
                      <a:lnTo>
                        <a:pt x="21" y="173"/>
                      </a:lnTo>
                      <a:lnTo>
                        <a:pt x="46" y="151"/>
                      </a:lnTo>
                      <a:lnTo>
                        <a:pt x="72" y="128"/>
                      </a:lnTo>
                      <a:lnTo>
                        <a:pt x="96" y="105"/>
                      </a:lnTo>
                      <a:lnTo>
                        <a:pt x="119" y="84"/>
                      </a:lnTo>
                      <a:lnTo>
                        <a:pt x="139" y="63"/>
                      </a:lnTo>
                      <a:lnTo>
                        <a:pt x="156" y="47"/>
                      </a:lnTo>
                      <a:lnTo>
                        <a:pt x="171" y="33"/>
                      </a:lnTo>
                      <a:lnTo>
                        <a:pt x="181" y="23"/>
                      </a:lnTo>
                      <a:lnTo>
                        <a:pt x="160" y="0"/>
                      </a:lnTo>
                      <a:lnTo>
                        <a:pt x="150" y="10"/>
                      </a:lnTo>
                      <a:lnTo>
                        <a:pt x="135" y="24"/>
                      </a:lnTo>
                      <a:lnTo>
                        <a:pt x="118" y="43"/>
                      </a:lnTo>
                      <a:lnTo>
                        <a:pt x="98" y="61"/>
                      </a:lnTo>
                      <a:lnTo>
                        <a:pt x="75" y="82"/>
                      </a:lnTo>
                      <a:lnTo>
                        <a:pt x="51" y="105"/>
                      </a:lnTo>
                      <a:lnTo>
                        <a:pt x="26" y="128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1" y="17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0" name="Freeform 26">
                  <a:extLst>
                    <a:ext uri="{FF2B5EF4-FFF2-40B4-BE49-F238E27FC236}">
                      <a16:creationId xmlns:a16="http://schemas.microsoft.com/office/drawing/2014/main" id="{EE4653E7-BEB2-413D-BC51-FECBB88F6A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3091"/>
                  <a:ext cx="101" cy="201"/>
                </a:xfrm>
                <a:custGeom>
                  <a:avLst/>
                  <a:gdLst>
                    <a:gd name="T0" fmla="*/ 33 w 203"/>
                    <a:gd name="T1" fmla="*/ 401 h 401"/>
                    <a:gd name="T2" fmla="*/ 33 w 203"/>
                    <a:gd name="T3" fmla="*/ 401 h 401"/>
                    <a:gd name="T4" fmla="*/ 34 w 203"/>
                    <a:gd name="T5" fmla="*/ 358 h 401"/>
                    <a:gd name="T6" fmla="*/ 42 w 203"/>
                    <a:gd name="T7" fmla="*/ 312 h 401"/>
                    <a:gd name="T8" fmla="*/ 56 w 203"/>
                    <a:gd name="T9" fmla="*/ 262 h 401"/>
                    <a:gd name="T10" fmla="*/ 73 w 203"/>
                    <a:gd name="T11" fmla="*/ 209 h 401"/>
                    <a:gd name="T12" fmla="*/ 97 w 203"/>
                    <a:gd name="T13" fmla="*/ 159 h 401"/>
                    <a:gd name="T14" fmla="*/ 127 w 203"/>
                    <a:gd name="T15" fmla="*/ 108 h 401"/>
                    <a:gd name="T16" fmla="*/ 162 w 203"/>
                    <a:gd name="T17" fmla="*/ 63 h 401"/>
                    <a:gd name="T18" fmla="*/ 203 w 203"/>
                    <a:gd name="T19" fmla="*/ 23 h 401"/>
                    <a:gd name="T20" fmla="*/ 182 w 203"/>
                    <a:gd name="T21" fmla="*/ 0 h 401"/>
                    <a:gd name="T22" fmla="*/ 139 w 203"/>
                    <a:gd name="T23" fmla="*/ 42 h 401"/>
                    <a:gd name="T24" fmla="*/ 102 w 203"/>
                    <a:gd name="T25" fmla="*/ 92 h 401"/>
                    <a:gd name="T26" fmla="*/ 70 w 203"/>
                    <a:gd name="T27" fmla="*/ 145 h 401"/>
                    <a:gd name="T28" fmla="*/ 45 w 203"/>
                    <a:gd name="T29" fmla="*/ 198 h 401"/>
                    <a:gd name="T30" fmla="*/ 26 w 203"/>
                    <a:gd name="T31" fmla="*/ 253 h 401"/>
                    <a:gd name="T32" fmla="*/ 12 w 203"/>
                    <a:gd name="T33" fmla="*/ 305 h 401"/>
                    <a:gd name="T34" fmla="*/ 4 w 203"/>
                    <a:gd name="T35" fmla="*/ 356 h 401"/>
                    <a:gd name="T36" fmla="*/ 0 w 203"/>
                    <a:gd name="T37" fmla="*/ 401 h 401"/>
                    <a:gd name="T38" fmla="*/ 0 w 203"/>
                    <a:gd name="T39" fmla="*/ 401 h 401"/>
                    <a:gd name="T40" fmla="*/ 33 w 203"/>
                    <a:gd name="T41" fmla="*/ 401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03" h="401">
                      <a:moveTo>
                        <a:pt x="33" y="401"/>
                      </a:moveTo>
                      <a:lnTo>
                        <a:pt x="33" y="401"/>
                      </a:lnTo>
                      <a:lnTo>
                        <a:pt x="34" y="358"/>
                      </a:lnTo>
                      <a:lnTo>
                        <a:pt x="42" y="312"/>
                      </a:lnTo>
                      <a:lnTo>
                        <a:pt x="56" y="262"/>
                      </a:lnTo>
                      <a:lnTo>
                        <a:pt x="73" y="209"/>
                      </a:lnTo>
                      <a:lnTo>
                        <a:pt x="97" y="159"/>
                      </a:lnTo>
                      <a:lnTo>
                        <a:pt x="127" y="108"/>
                      </a:lnTo>
                      <a:lnTo>
                        <a:pt x="162" y="63"/>
                      </a:lnTo>
                      <a:lnTo>
                        <a:pt x="203" y="23"/>
                      </a:lnTo>
                      <a:lnTo>
                        <a:pt x="182" y="0"/>
                      </a:lnTo>
                      <a:lnTo>
                        <a:pt x="139" y="42"/>
                      </a:lnTo>
                      <a:lnTo>
                        <a:pt x="102" y="92"/>
                      </a:lnTo>
                      <a:lnTo>
                        <a:pt x="70" y="145"/>
                      </a:lnTo>
                      <a:lnTo>
                        <a:pt x="45" y="198"/>
                      </a:lnTo>
                      <a:lnTo>
                        <a:pt x="26" y="253"/>
                      </a:lnTo>
                      <a:lnTo>
                        <a:pt x="12" y="305"/>
                      </a:lnTo>
                      <a:lnTo>
                        <a:pt x="4" y="356"/>
                      </a:lnTo>
                      <a:lnTo>
                        <a:pt x="0" y="401"/>
                      </a:lnTo>
                      <a:lnTo>
                        <a:pt x="0" y="401"/>
                      </a:lnTo>
                      <a:lnTo>
                        <a:pt x="33" y="401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1" name="Freeform 27">
                  <a:extLst>
                    <a:ext uri="{FF2B5EF4-FFF2-40B4-BE49-F238E27FC236}">
                      <a16:creationId xmlns:a16="http://schemas.microsoft.com/office/drawing/2014/main" id="{068D2460-7845-4ADE-9EE1-19F74ED09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3292"/>
                  <a:ext cx="16" cy="634"/>
                </a:xfrm>
                <a:custGeom>
                  <a:avLst/>
                  <a:gdLst>
                    <a:gd name="T0" fmla="*/ 33 w 33"/>
                    <a:gd name="T1" fmla="*/ 1268 h 1268"/>
                    <a:gd name="T2" fmla="*/ 33 w 33"/>
                    <a:gd name="T3" fmla="*/ 1268 h 1268"/>
                    <a:gd name="T4" fmla="*/ 33 w 33"/>
                    <a:gd name="T5" fmla="*/ 0 h 1268"/>
                    <a:gd name="T6" fmla="*/ 0 w 33"/>
                    <a:gd name="T7" fmla="*/ 0 h 1268"/>
                    <a:gd name="T8" fmla="*/ 0 w 33"/>
                    <a:gd name="T9" fmla="*/ 1268 h 1268"/>
                    <a:gd name="T10" fmla="*/ 0 w 33"/>
                    <a:gd name="T11" fmla="*/ 1268 h 1268"/>
                    <a:gd name="T12" fmla="*/ 33 w 33"/>
                    <a:gd name="T13" fmla="*/ 1268 h 1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1268">
                      <a:moveTo>
                        <a:pt x="33" y="1268"/>
                      </a:moveTo>
                      <a:lnTo>
                        <a:pt x="33" y="1268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0" y="1268"/>
                      </a:lnTo>
                      <a:lnTo>
                        <a:pt x="0" y="1268"/>
                      </a:lnTo>
                      <a:lnTo>
                        <a:pt x="33" y="1268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2" name="Freeform 28">
                  <a:extLst>
                    <a:ext uri="{FF2B5EF4-FFF2-40B4-BE49-F238E27FC236}">
                      <a16:creationId xmlns:a16="http://schemas.microsoft.com/office/drawing/2014/main" id="{034AC27A-9436-4F6C-93CC-4014AC3A62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5" y="3926"/>
                  <a:ext cx="80" cy="175"/>
                </a:xfrm>
                <a:custGeom>
                  <a:avLst/>
                  <a:gdLst>
                    <a:gd name="T0" fmla="*/ 162 w 162"/>
                    <a:gd name="T1" fmla="*/ 321 h 351"/>
                    <a:gd name="T2" fmla="*/ 161 w 162"/>
                    <a:gd name="T3" fmla="*/ 321 h 351"/>
                    <a:gd name="T4" fmla="*/ 144 w 162"/>
                    <a:gd name="T5" fmla="*/ 314 h 351"/>
                    <a:gd name="T6" fmla="*/ 123 w 162"/>
                    <a:gd name="T7" fmla="*/ 294 h 351"/>
                    <a:gd name="T8" fmla="*/ 99 w 162"/>
                    <a:gd name="T9" fmla="*/ 263 h 351"/>
                    <a:gd name="T10" fmla="*/ 79 w 162"/>
                    <a:gd name="T11" fmla="*/ 223 h 351"/>
                    <a:gd name="T12" fmla="*/ 60 w 162"/>
                    <a:gd name="T13" fmla="*/ 173 h 351"/>
                    <a:gd name="T14" fmla="*/ 45 w 162"/>
                    <a:gd name="T15" fmla="*/ 119 h 351"/>
                    <a:gd name="T16" fmla="*/ 35 w 162"/>
                    <a:gd name="T17" fmla="*/ 60 h 351"/>
                    <a:gd name="T18" fmla="*/ 33 w 162"/>
                    <a:gd name="T19" fmla="*/ 0 h 351"/>
                    <a:gd name="T20" fmla="*/ 0 w 162"/>
                    <a:gd name="T21" fmla="*/ 0 h 351"/>
                    <a:gd name="T22" fmla="*/ 5 w 162"/>
                    <a:gd name="T23" fmla="*/ 63 h 351"/>
                    <a:gd name="T24" fmla="*/ 15 w 162"/>
                    <a:gd name="T25" fmla="*/ 124 h 351"/>
                    <a:gd name="T26" fmla="*/ 30 w 162"/>
                    <a:gd name="T27" fmla="*/ 182 h 351"/>
                    <a:gd name="T28" fmla="*/ 51 w 162"/>
                    <a:gd name="T29" fmla="*/ 234 h 351"/>
                    <a:gd name="T30" fmla="*/ 74 w 162"/>
                    <a:gd name="T31" fmla="*/ 279 h 351"/>
                    <a:gd name="T32" fmla="*/ 99 w 162"/>
                    <a:gd name="T33" fmla="*/ 315 h 351"/>
                    <a:gd name="T34" fmla="*/ 128 w 162"/>
                    <a:gd name="T35" fmla="*/ 339 h 351"/>
                    <a:gd name="T36" fmla="*/ 161 w 162"/>
                    <a:gd name="T37" fmla="*/ 351 h 351"/>
                    <a:gd name="T38" fmla="*/ 159 w 162"/>
                    <a:gd name="T39" fmla="*/ 351 h 351"/>
                    <a:gd name="T40" fmla="*/ 162 w 162"/>
                    <a:gd name="T41" fmla="*/ 321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62" h="351">
                      <a:moveTo>
                        <a:pt x="162" y="321"/>
                      </a:moveTo>
                      <a:lnTo>
                        <a:pt x="161" y="321"/>
                      </a:lnTo>
                      <a:lnTo>
                        <a:pt x="144" y="314"/>
                      </a:lnTo>
                      <a:lnTo>
                        <a:pt x="123" y="294"/>
                      </a:lnTo>
                      <a:lnTo>
                        <a:pt x="99" y="263"/>
                      </a:lnTo>
                      <a:lnTo>
                        <a:pt x="79" y="223"/>
                      </a:lnTo>
                      <a:lnTo>
                        <a:pt x="60" y="173"/>
                      </a:lnTo>
                      <a:lnTo>
                        <a:pt x="45" y="119"/>
                      </a:lnTo>
                      <a:lnTo>
                        <a:pt x="35" y="60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5" y="63"/>
                      </a:lnTo>
                      <a:lnTo>
                        <a:pt x="15" y="124"/>
                      </a:lnTo>
                      <a:lnTo>
                        <a:pt x="30" y="182"/>
                      </a:lnTo>
                      <a:lnTo>
                        <a:pt x="51" y="234"/>
                      </a:lnTo>
                      <a:lnTo>
                        <a:pt x="74" y="279"/>
                      </a:lnTo>
                      <a:lnTo>
                        <a:pt x="99" y="315"/>
                      </a:lnTo>
                      <a:lnTo>
                        <a:pt x="128" y="339"/>
                      </a:lnTo>
                      <a:lnTo>
                        <a:pt x="161" y="351"/>
                      </a:lnTo>
                      <a:lnTo>
                        <a:pt x="159" y="351"/>
                      </a:lnTo>
                      <a:lnTo>
                        <a:pt x="162" y="321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3" name="Freeform 29">
                  <a:extLst>
                    <a:ext uri="{FF2B5EF4-FFF2-40B4-BE49-F238E27FC236}">
                      <a16:creationId xmlns:a16="http://schemas.microsoft.com/office/drawing/2014/main" id="{339FAE7B-A118-4B48-A22E-795A9336B5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4" y="4026"/>
                  <a:ext cx="72" cy="75"/>
                </a:xfrm>
                <a:custGeom>
                  <a:avLst/>
                  <a:gdLst>
                    <a:gd name="T0" fmla="*/ 143 w 143"/>
                    <a:gd name="T1" fmla="*/ 23 h 151"/>
                    <a:gd name="T2" fmla="*/ 117 w 143"/>
                    <a:gd name="T3" fmla="*/ 22 h 151"/>
                    <a:gd name="T4" fmla="*/ 104 w 143"/>
                    <a:gd name="T5" fmla="*/ 40 h 151"/>
                    <a:gd name="T6" fmla="*/ 93 w 143"/>
                    <a:gd name="T7" fmla="*/ 58 h 151"/>
                    <a:gd name="T8" fmla="*/ 79 w 143"/>
                    <a:gd name="T9" fmla="*/ 76 h 151"/>
                    <a:gd name="T10" fmla="*/ 66 w 143"/>
                    <a:gd name="T11" fmla="*/ 92 h 151"/>
                    <a:gd name="T12" fmla="*/ 52 w 143"/>
                    <a:gd name="T13" fmla="*/ 104 h 151"/>
                    <a:gd name="T14" fmla="*/ 38 w 143"/>
                    <a:gd name="T15" fmla="*/ 114 h 151"/>
                    <a:gd name="T16" fmla="*/ 22 w 143"/>
                    <a:gd name="T17" fmla="*/ 119 h 151"/>
                    <a:gd name="T18" fmla="*/ 3 w 143"/>
                    <a:gd name="T19" fmla="*/ 121 h 151"/>
                    <a:gd name="T20" fmla="*/ 0 w 143"/>
                    <a:gd name="T21" fmla="*/ 151 h 151"/>
                    <a:gd name="T22" fmla="*/ 27 w 143"/>
                    <a:gd name="T23" fmla="*/ 149 h 151"/>
                    <a:gd name="T24" fmla="*/ 50 w 143"/>
                    <a:gd name="T25" fmla="*/ 141 h 151"/>
                    <a:gd name="T26" fmla="*/ 71 w 143"/>
                    <a:gd name="T27" fmla="*/ 130 h 151"/>
                    <a:gd name="T28" fmla="*/ 89 w 143"/>
                    <a:gd name="T29" fmla="*/ 113 h 151"/>
                    <a:gd name="T30" fmla="*/ 104 w 143"/>
                    <a:gd name="T31" fmla="*/ 94 h 151"/>
                    <a:gd name="T32" fmla="*/ 118 w 143"/>
                    <a:gd name="T33" fmla="*/ 75 h 151"/>
                    <a:gd name="T34" fmla="*/ 129 w 143"/>
                    <a:gd name="T35" fmla="*/ 56 h 151"/>
                    <a:gd name="T36" fmla="*/ 142 w 143"/>
                    <a:gd name="T37" fmla="*/ 38 h 151"/>
                    <a:gd name="T38" fmla="*/ 116 w 143"/>
                    <a:gd name="T39" fmla="*/ 37 h 151"/>
                    <a:gd name="T40" fmla="*/ 143 w 143"/>
                    <a:gd name="T41" fmla="*/ 23 h 151"/>
                    <a:gd name="T42" fmla="*/ 131 w 143"/>
                    <a:gd name="T43" fmla="*/ 0 h 151"/>
                    <a:gd name="T44" fmla="*/ 117 w 143"/>
                    <a:gd name="T45" fmla="*/ 22 h 151"/>
                    <a:gd name="T46" fmla="*/ 143 w 143"/>
                    <a:gd name="T47" fmla="*/ 2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43" h="151">
                      <a:moveTo>
                        <a:pt x="143" y="23"/>
                      </a:moveTo>
                      <a:lnTo>
                        <a:pt x="117" y="22"/>
                      </a:lnTo>
                      <a:lnTo>
                        <a:pt x="104" y="40"/>
                      </a:lnTo>
                      <a:lnTo>
                        <a:pt x="93" y="58"/>
                      </a:lnTo>
                      <a:lnTo>
                        <a:pt x="79" y="76"/>
                      </a:lnTo>
                      <a:lnTo>
                        <a:pt x="66" y="92"/>
                      </a:lnTo>
                      <a:lnTo>
                        <a:pt x="52" y="104"/>
                      </a:lnTo>
                      <a:lnTo>
                        <a:pt x="38" y="114"/>
                      </a:lnTo>
                      <a:lnTo>
                        <a:pt x="22" y="119"/>
                      </a:lnTo>
                      <a:lnTo>
                        <a:pt x="3" y="121"/>
                      </a:lnTo>
                      <a:lnTo>
                        <a:pt x="0" y="151"/>
                      </a:lnTo>
                      <a:lnTo>
                        <a:pt x="27" y="149"/>
                      </a:lnTo>
                      <a:lnTo>
                        <a:pt x="50" y="141"/>
                      </a:lnTo>
                      <a:lnTo>
                        <a:pt x="71" y="130"/>
                      </a:lnTo>
                      <a:lnTo>
                        <a:pt x="89" y="113"/>
                      </a:lnTo>
                      <a:lnTo>
                        <a:pt x="104" y="94"/>
                      </a:lnTo>
                      <a:lnTo>
                        <a:pt x="118" y="75"/>
                      </a:lnTo>
                      <a:lnTo>
                        <a:pt x="129" y="56"/>
                      </a:lnTo>
                      <a:lnTo>
                        <a:pt x="142" y="38"/>
                      </a:lnTo>
                      <a:lnTo>
                        <a:pt x="116" y="37"/>
                      </a:lnTo>
                      <a:lnTo>
                        <a:pt x="143" y="23"/>
                      </a:lnTo>
                      <a:lnTo>
                        <a:pt x="131" y="0"/>
                      </a:lnTo>
                      <a:lnTo>
                        <a:pt x="117" y="22"/>
                      </a:lnTo>
                      <a:lnTo>
                        <a:pt x="143" y="2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4" name="Freeform 30">
                  <a:extLst>
                    <a:ext uri="{FF2B5EF4-FFF2-40B4-BE49-F238E27FC236}">
                      <a16:creationId xmlns:a16="http://schemas.microsoft.com/office/drawing/2014/main" id="{023A2E6A-CFCE-4BBC-900C-2E76286AF2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4037"/>
                  <a:ext cx="117" cy="102"/>
                </a:xfrm>
                <a:custGeom>
                  <a:avLst/>
                  <a:gdLst>
                    <a:gd name="T0" fmla="*/ 234 w 234"/>
                    <a:gd name="T1" fmla="*/ 171 h 204"/>
                    <a:gd name="T2" fmla="*/ 234 w 234"/>
                    <a:gd name="T3" fmla="*/ 171 h 204"/>
                    <a:gd name="T4" fmla="*/ 223 w 234"/>
                    <a:gd name="T5" fmla="*/ 171 h 204"/>
                    <a:gd name="T6" fmla="*/ 211 w 234"/>
                    <a:gd name="T7" fmla="*/ 171 h 204"/>
                    <a:gd name="T8" fmla="*/ 200 w 234"/>
                    <a:gd name="T9" fmla="*/ 170 h 204"/>
                    <a:gd name="T10" fmla="*/ 190 w 234"/>
                    <a:gd name="T11" fmla="*/ 168 h 204"/>
                    <a:gd name="T12" fmla="*/ 178 w 234"/>
                    <a:gd name="T13" fmla="*/ 164 h 204"/>
                    <a:gd name="T14" fmla="*/ 167 w 234"/>
                    <a:gd name="T15" fmla="*/ 161 h 204"/>
                    <a:gd name="T16" fmla="*/ 155 w 234"/>
                    <a:gd name="T17" fmla="*/ 155 h 204"/>
                    <a:gd name="T18" fmla="*/ 142 w 234"/>
                    <a:gd name="T19" fmla="*/ 148 h 204"/>
                    <a:gd name="T20" fmla="*/ 130 w 234"/>
                    <a:gd name="T21" fmla="*/ 139 h 204"/>
                    <a:gd name="T22" fmla="*/ 117 w 234"/>
                    <a:gd name="T23" fmla="*/ 128 h 204"/>
                    <a:gd name="T24" fmla="*/ 103 w 234"/>
                    <a:gd name="T25" fmla="*/ 114 h 204"/>
                    <a:gd name="T26" fmla="*/ 89 w 234"/>
                    <a:gd name="T27" fmla="*/ 98 h 204"/>
                    <a:gd name="T28" fmla="*/ 74 w 234"/>
                    <a:gd name="T29" fmla="*/ 77 h 204"/>
                    <a:gd name="T30" fmla="*/ 59 w 234"/>
                    <a:gd name="T31" fmla="*/ 55 h 204"/>
                    <a:gd name="T32" fmla="*/ 44 w 234"/>
                    <a:gd name="T33" fmla="*/ 28 h 204"/>
                    <a:gd name="T34" fmla="*/ 27 w 234"/>
                    <a:gd name="T35" fmla="*/ 0 h 204"/>
                    <a:gd name="T36" fmla="*/ 0 w 234"/>
                    <a:gd name="T37" fmla="*/ 14 h 204"/>
                    <a:gd name="T38" fmla="*/ 17 w 234"/>
                    <a:gd name="T39" fmla="*/ 45 h 204"/>
                    <a:gd name="T40" fmla="*/ 34 w 234"/>
                    <a:gd name="T41" fmla="*/ 71 h 204"/>
                    <a:gd name="T42" fmla="*/ 49 w 234"/>
                    <a:gd name="T43" fmla="*/ 95 h 204"/>
                    <a:gd name="T44" fmla="*/ 66 w 234"/>
                    <a:gd name="T45" fmla="*/ 116 h 204"/>
                    <a:gd name="T46" fmla="*/ 80 w 234"/>
                    <a:gd name="T47" fmla="*/ 134 h 204"/>
                    <a:gd name="T48" fmla="*/ 96 w 234"/>
                    <a:gd name="T49" fmla="*/ 151 h 204"/>
                    <a:gd name="T50" fmla="*/ 111 w 234"/>
                    <a:gd name="T51" fmla="*/ 162 h 204"/>
                    <a:gd name="T52" fmla="*/ 126 w 234"/>
                    <a:gd name="T53" fmla="*/ 174 h 204"/>
                    <a:gd name="T54" fmla="*/ 141 w 234"/>
                    <a:gd name="T55" fmla="*/ 183 h 204"/>
                    <a:gd name="T56" fmla="*/ 155 w 234"/>
                    <a:gd name="T57" fmla="*/ 189 h 204"/>
                    <a:gd name="T58" fmla="*/ 169 w 234"/>
                    <a:gd name="T59" fmla="*/ 194 h 204"/>
                    <a:gd name="T60" fmla="*/ 183 w 234"/>
                    <a:gd name="T61" fmla="*/ 198 h 204"/>
                    <a:gd name="T62" fmla="*/ 198 w 234"/>
                    <a:gd name="T63" fmla="*/ 200 h 204"/>
                    <a:gd name="T64" fmla="*/ 209 w 234"/>
                    <a:gd name="T65" fmla="*/ 201 h 204"/>
                    <a:gd name="T66" fmla="*/ 223 w 234"/>
                    <a:gd name="T67" fmla="*/ 204 h 204"/>
                    <a:gd name="T68" fmla="*/ 234 w 234"/>
                    <a:gd name="T69" fmla="*/ 204 h 204"/>
                    <a:gd name="T70" fmla="*/ 234 w 234"/>
                    <a:gd name="T71" fmla="*/ 204 h 204"/>
                    <a:gd name="T72" fmla="*/ 234 w 234"/>
                    <a:gd name="T73" fmla="*/ 17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34" h="204">
                      <a:moveTo>
                        <a:pt x="234" y="171"/>
                      </a:moveTo>
                      <a:lnTo>
                        <a:pt x="234" y="171"/>
                      </a:lnTo>
                      <a:lnTo>
                        <a:pt x="223" y="171"/>
                      </a:lnTo>
                      <a:lnTo>
                        <a:pt x="211" y="171"/>
                      </a:lnTo>
                      <a:lnTo>
                        <a:pt x="200" y="170"/>
                      </a:lnTo>
                      <a:lnTo>
                        <a:pt x="190" y="168"/>
                      </a:lnTo>
                      <a:lnTo>
                        <a:pt x="178" y="164"/>
                      </a:lnTo>
                      <a:lnTo>
                        <a:pt x="167" y="161"/>
                      </a:lnTo>
                      <a:lnTo>
                        <a:pt x="155" y="155"/>
                      </a:lnTo>
                      <a:lnTo>
                        <a:pt x="142" y="148"/>
                      </a:lnTo>
                      <a:lnTo>
                        <a:pt x="130" y="139"/>
                      </a:lnTo>
                      <a:lnTo>
                        <a:pt x="117" y="128"/>
                      </a:lnTo>
                      <a:lnTo>
                        <a:pt x="103" y="114"/>
                      </a:lnTo>
                      <a:lnTo>
                        <a:pt x="89" y="98"/>
                      </a:lnTo>
                      <a:lnTo>
                        <a:pt x="74" y="77"/>
                      </a:lnTo>
                      <a:lnTo>
                        <a:pt x="59" y="55"/>
                      </a:lnTo>
                      <a:lnTo>
                        <a:pt x="44" y="28"/>
                      </a:lnTo>
                      <a:lnTo>
                        <a:pt x="27" y="0"/>
                      </a:lnTo>
                      <a:lnTo>
                        <a:pt x="0" y="14"/>
                      </a:lnTo>
                      <a:lnTo>
                        <a:pt x="17" y="45"/>
                      </a:lnTo>
                      <a:lnTo>
                        <a:pt x="34" y="71"/>
                      </a:lnTo>
                      <a:lnTo>
                        <a:pt x="49" y="95"/>
                      </a:lnTo>
                      <a:lnTo>
                        <a:pt x="66" y="116"/>
                      </a:lnTo>
                      <a:lnTo>
                        <a:pt x="80" y="134"/>
                      </a:lnTo>
                      <a:lnTo>
                        <a:pt x="96" y="151"/>
                      </a:lnTo>
                      <a:lnTo>
                        <a:pt x="111" y="162"/>
                      </a:lnTo>
                      <a:lnTo>
                        <a:pt x="126" y="174"/>
                      </a:lnTo>
                      <a:lnTo>
                        <a:pt x="141" y="183"/>
                      </a:lnTo>
                      <a:lnTo>
                        <a:pt x="155" y="189"/>
                      </a:lnTo>
                      <a:lnTo>
                        <a:pt x="169" y="194"/>
                      </a:lnTo>
                      <a:lnTo>
                        <a:pt x="183" y="198"/>
                      </a:lnTo>
                      <a:lnTo>
                        <a:pt x="198" y="200"/>
                      </a:lnTo>
                      <a:lnTo>
                        <a:pt x="209" y="201"/>
                      </a:lnTo>
                      <a:lnTo>
                        <a:pt x="223" y="204"/>
                      </a:lnTo>
                      <a:lnTo>
                        <a:pt x="234" y="204"/>
                      </a:lnTo>
                      <a:lnTo>
                        <a:pt x="234" y="204"/>
                      </a:lnTo>
                      <a:lnTo>
                        <a:pt x="234" y="171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5" name="Freeform 31">
                  <a:extLst>
                    <a:ext uri="{FF2B5EF4-FFF2-40B4-BE49-F238E27FC236}">
                      <a16:creationId xmlns:a16="http://schemas.microsoft.com/office/drawing/2014/main" id="{DEF2DCC3-7A27-4D85-BA5A-B87AF5E31B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2933"/>
                  <a:ext cx="493" cy="1198"/>
                </a:xfrm>
                <a:custGeom>
                  <a:avLst/>
                  <a:gdLst>
                    <a:gd name="T0" fmla="*/ 505 w 985"/>
                    <a:gd name="T1" fmla="*/ 2396 h 2396"/>
                    <a:gd name="T2" fmla="*/ 529 w 985"/>
                    <a:gd name="T3" fmla="*/ 2394 h 2396"/>
                    <a:gd name="T4" fmla="*/ 555 w 985"/>
                    <a:gd name="T5" fmla="*/ 2388 h 2396"/>
                    <a:gd name="T6" fmla="*/ 580 w 985"/>
                    <a:gd name="T7" fmla="*/ 2378 h 2396"/>
                    <a:gd name="T8" fmla="*/ 608 w 985"/>
                    <a:gd name="T9" fmla="*/ 2360 h 2396"/>
                    <a:gd name="T10" fmla="*/ 635 w 985"/>
                    <a:gd name="T11" fmla="*/ 2333 h 2396"/>
                    <a:gd name="T12" fmla="*/ 665 w 985"/>
                    <a:gd name="T13" fmla="*/ 2295 h 2396"/>
                    <a:gd name="T14" fmla="*/ 698 w 985"/>
                    <a:gd name="T15" fmla="*/ 2246 h 2396"/>
                    <a:gd name="T16" fmla="*/ 726 w 985"/>
                    <a:gd name="T17" fmla="*/ 2234 h 2396"/>
                    <a:gd name="T18" fmla="*/ 752 w 985"/>
                    <a:gd name="T19" fmla="*/ 2271 h 2396"/>
                    <a:gd name="T20" fmla="*/ 782 w 985"/>
                    <a:gd name="T21" fmla="*/ 2303 h 2396"/>
                    <a:gd name="T22" fmla="*/ 820 w 985"/>
                    <a:gd name="T23" fmla="*/ 2320 h 2396"/>
                    <a:gd name="T24" fmla="*/ 866 w 985"/>
                    <a:gd name="T25" fmla="*/ 2312 h 2396"/>
                    <a:gd name="T26" fmla="*/ 915 w 985"/>
                    <a:gd name="T27" fmla="*/ 2257 h 2396"/>
                    <a:gd name="T28" fmla="*/ 957 w 985"/>
                    <a:gd name="T29" fmla="*/ 2164 h 2396"/>
                    <a:gd name="T30" fmla="*/ 982 w 985"/>
                    <a:gd name="T31" fmla="*/ 2047 h 2396"/>
                    <a:gd name="T32" fmla="*/ 985 w 985"/>
                    <a:gd name="T33" fmla="*/ 718 h 2396"/>
                    <a:gd name="T34" fmla="*/ 975 w 985"/>
                    <a:gd name="T35" fmla="*/ 626 h 2396"/>
                    <a:gd name="T36" fmla="*/ 943 w 985"/>
                    <a:gd name="T37" fmla="*/ 521 h 2396"/>
                    <a:gd name="T38" fmla="*/ 889 w 985"/>
                    <a:gd name="T39" fmla="*/ 417 h 2396"/>
                    <a:gd name="T40" fmla="*/ 810 w 985"/>
                    <a:gd name="T41" fmla="*/ 328 h 2396"/>
                    <a:gd name="T42" fmla="*/ 759 w 985"/>
                    <a:gd name="T43" fmla="*/ 283 h 2396"/>
                    <a:gd name="T44" fmla="*/ 712 w 985"/>
                    <a:gd name="T45" fmla="*/ 240 h 2396"/>
                    <a:gd name="T46" fmla="*/ 674 w 985"/>
                    <a:gd name="T47" fmla="*/ 203 h 2396"/>
                    <a:gd name="T48" fmla="*/ 650 w 985"/>
                    <a:gd name="T49" fmla="*/ 178 h 2396"/>
                    <a:gd name="T50" fmla="*/ 626 w 985"/>
                    <a:gd name="T51" fmla="*/ 134 h 2396"/>
                    <a:gd name="T52" fmla="*/ 616 w 985"/>
                    <a:gd name="T53" fmla="*/ 75 h 2396"/>
                    <a:gd name="T54" fmla="*/ 613 w 985"/>
                    <a:gd name="T55" fmla="*/ 22 h 2396"/>
                    <a:gd name="T56" fmla="*/ 613 w 985"/>
                    <a:gd name="T57" fmla="*/ 0 h 2396"/>
                    <a:gd name="T58" fmla="*/ 373 w 985"/>
                    <a:gd name="T59" fmla="*/ 0 h 2396"/>
                    <a:gd name="T60" fmla="*/ 373 w 985"/>
                    <a:gd name="T61" fmla="*/ 22 h 2396"/>
                    <a:gd name="T62" fmla="*/ 370 w 985"/>
                    <a:gd name="T63" fmla="*/ 75 h 2396"/>
                    <a:gd name="T64" fmla="*/ 360 w 985"/>
                    <a:gd name="T65" fmla="*/ 134 h 2396"/>
                    <a:gd name="T66" fmla="*/ 336 w 985"/>
                    <a:gd name="T67" fmla="*/ 178 h 2396"/>
                    <a:gd name="T68" fmla="*/ 311 w 985"/>
                    <a:gd name="T69" fmla="*/ 203 h 2396"/>
                    <a:gd name="T70" fmla="*/ 274 w 985"/>
                    <a:gd name="T71" fmla="*/ 240 h 2396"/>
                    <a:gd name="T72" fmla="*/ 226 w 985"/>
                    <a:gd name="T73" fmla="*/ 283 h 2396"/>
                    <a:gd name="T74" fmla="*/ 176 w 985"/>
                    <a:gd name="T75" fmla="*/ 328 h 2396"/>
                    <a:gd name="T76" fmla="*/ 97 w 985"/>
                    <a:gd name="T77" fmla="*/ 417 h 2396"/>
                    <a:gd name="T78" fmla="*/ 42 w 985"/>
                    <a:gd name="T79" fmla="*/ 521 h 2396"/>
                    <a:gd name="T80" fmla="*/ 10 w 985"/>
                    <a:gd name="T81" fmla="*/ 626 h 2396"/>
                    <a:gd name="T82" fmla="*/ 0 w 985"/>
                    <a:gd name="T83" fmla="*/ 718 h 2396"/>
                    <a:gd name="T84" fmla="*/ 3 w 985"/>
                    <a:gd name="T85" fmla="*/ 2047 h 2396"/>
                    <a:gd name="T86" fmla="*/ 28 w 985"/>
                    <a:gd name="T87" fmla="*/ 2164 h 2396"/>
                    <a:gd name="T88" fmla="*/ 70 w 985"/>
                    <a:gd name="T89" fmla="*/ 2257 h 2396"/>
                    <a:gd name="T90" fmla="*/ 119 w 985"/>
                    <a:gd name="T91" fmla="*/ 2312 h 2396"/>
                    <a:gd name="T92" fmla="*/ 167 w 985"/>
                    <a:gd name="T93" fmla="*/ 2320 h 2396"/>
                    <a:gd name="T94" fmla="*/ 203 w 985"/>
                    <a:gd name="T95" fmla="*/ 2303 h 2396"/>
                    <a:gd name="T96" fmla="*/ 233 w 985"/>
                    <a:gd name="T97" fmla="*/ 2271 h 2396"/>
                    <a:gd name="T98" fmla="*/ 259 w 985"/>
                    <a:gd name="T99" fmla="*/ 2234 h 2396"/>
                    <a:gd name="T100" fmla="*/ 289 w 985"/>
                    <a:gd name="T101" fmla="*/ 2246 h 2396"/>
                    <a:gd name="T102" fmla="*/ 320 w 985"/>
                    <a:gd name="T103" fmla="*/ 2295 h 2396"/>
                    <a:gd name="T104" fmla="*/ 350 w 985"/>
                    <a:gd name="T105" fmla="*/ 2333 h 2396"/>
                    <a:gd name="T106" fmla="*/ 378 w 985"/>
                    <a:gd name="T107" fmla="*/ 2360 h 2396"/>
                    <a:gd name="T108" fmla="*/ 406 w 985"/>
                    <a:gd name="T109" fmla="*/ 2378 h 2396"/>
                    <a:gd name="T110" fmla="*/ 431 w 985"/>
                    <a:gd name="T111" fmla="*/ 2388 h 2396"/>
                    <a:gd name="T112" fmla="*/ 457 w 985"/>
                    <a:gd name="T113" fmla="*/ 2394 h 2396"/>
                    <a:gd name="T114" fmla="*/ 481 w 985"/>
                    <a:gd name="T115" fmla="*/ 2396 h 2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5" h="2396">
                      <a:moveTo>
                        <a:pt x="492" y="2396"/>
                      </a:moveTo>
                      <a:lnTo>
                        <a:pt x="505" y="2396"/>
                      </a:lnTo>
                      <a:lnTo>
                        <a:pt x="517" y="2395"/>
                      </a:lnTo>
                      <a:lnTo>
                        <a:pt x="529" y="2394"/>
                      </a:lnTo>
                      <a:lnTo>
                        <a:pt x="542" y="2392"/>
                      </a:lnTo>
                      <a:lnTo>
                        <a:pt x="555" y="2388"/>
                      </a:lnTo>
                      <a:lnTo>
                        <a:pt x="567" y="2384"/>
                      </a:lnTo>
                      <a:lnTo>
                        <a:pt x="580" y="2378"/>
                      </a:lnTo>
                      <a:lnTo>
                        <a:pt x="594" y="2370"/>
                      </a:lnTo>
                      <a:lnTo>
                        <a:pt x="608" y="2360"/>
                      </a:lnTo>
                      <a:lnTo>
                        <a:pt x="621" y="2348"/>
                      </a:lnTo>
                      <a:lnTo>
                        <a:pt x="635" y="2333"/>
                      </a:lnTo>
                      <a:lnTo>
                        <a:pt x="650" y="2316"/>
                      </a:lnTo>
                      <a:lnTo>
                        <a:pt x="665" y="2295"/>
                      </a:lnTo>
                      <a:lnTo>
                        <a:pt x="681" y="2272"/>
                      </a:lnTo>
                      <a:lnTo>
                        <a:pt x="698" y="2246"/>
                      </a:lnTo>
                      <a:lnTo>
                        <a:pt x="714" y="2216"/>
                      </a:lnTo>
                      <a:lnTo>
                        <a:pt x="726" y="2234"/>
                      </a:lnTo>
                      <a:lnTo>
                        <a:pt x="738" y="2252"/>
                      </a:lnTo>
                      <a:lnTo>
                        <a:pt x="752" y="2271"/>
                      </a:lnTo>
                      <a:lnTo>
                        <a:pt x="765" y="2288"/>
                      </a:lnTo>
                      <a:lnTo>
                        <a:pt x="782" y="2303"/>
                      </a:lnTo>
                      <a:lnTo>
                        <a:pt x="799" y="2314"/>
                      </a:lnTo>
                      <a:lnTo>
                        <a:pt x="820" y="2320"/>
                      </a:lnTo>
                      <a:lnTo>
                        <a:pt x="841" y="2322"/>
                      </a:lnTo>
                      <a:lnTo>
                        <a:pt x="866" y="2312"/>
                      </a:lnTo>
                      <a:lnTo>
                        <a:pt x="891" y="2290"/>
                      </a:lnTo>
                      <a:lnTo>
                        <a:pt x="915" y="2257"/>
                      </a:lnTo>
                      <a:lnTo>
                        <a:pt x="938" y="2214"/>
                      </a:lnTo>
                      <a:lnTo>
                        <a:pt x="957" y="2164"/>
                      </a:lnTo>
                      <a:lnTo>
                        <a:pt x="972" y="2107"/>
                      </a:lnTo>
                      <a:lnTo>
                        <a:pt x="982" y="2047"/>
                      </a:lnTo>
                      <a:lnTo>
                        <a:pt x="985" y="1986"/>
                      </a:lnTo>
                      <a:lnTo>
                        <a:pt x="985" y="718"/>
                      </a:lnTo>
                      <a:lnTo>
                        <a:pt x="983" y="674"/>
                      </a:lnTo>
                      <a:lnTo>
                        <a:pt x="975" y="626"/>
                      </a:lnTo>
                      <a:lnTo>
                        <a:pt x="962" y="575"/>
                      </a:lnTo>
                      <a:lnTo>
                        <a:pt x="943" y="521"/>
                      </a:lnTo>
                      <a:lnTo>
                        <a:pt x="919" y="469"/>
                      </a:lnTo>
                      <a:lnTo>
                        <a:pt x="889" y="417"/>
                      </a:lnTo>
                      <a:lnTo>
                        <a:pt x="853" y="370"/>
                      </a:lnTo>
                      <a:lnTo>
                        <a:pt x="810" y="328"/>
                      </a:lnTo>
                      <a:lnTo>
                        <a:pt x="784" y="306"/>
                      </a:lnTo>
                      <a:lnTo>
                        <a:pt x="759" y="283"/>
                      </a:lnTo>
                      <a:lnTo>
                        <a:pt x="734" y="260"/>
                      </a:lnTo>
                      <a:lnTo>
                        <a:pt x="712" y="240"/>
                      </a:lnTo>
                      <a:lnTo>
                        <a:pt x="692" y="220"/>
                      </a:lnTo>
                      <a:lnTo>
                        <a:pt x="674" y="203"/>
                      </a:lnTo>
                      <a:lnTo>
                        <a:pt x="661" y="189"/>
                      </a:lnTo>
                      <a:lnTo>
                        <a:pt x="650" y="178"/>
                      </a:lnTo>
                      <a:lnTo>
                        <a:pt x="636" y="160"/>
                      </a:lnTo>
                      <a:lnTo>
                        <a:pt x="626" y="134"/>
                      </a:lnTo>
                      <a:lnTo>
                        <a:pt x="620" y="105"/>
                      </a:lnTo>
                      <a:lnTo>
                        <a:pt x="616" y="75"/>
                      </a:lnTo>
                      <a:lnTo>
                        <a:pt x="613" y="46"/>
                      </a:lnTo>
                      <a:lnTo>
                        <a:pt x="613" y="22"/>
                      </a:lnTo>
                      <a:lnTo>
                        <a:pt x="613" y="6"/>
                      </a:lnTo>
                      <a:lnTo>
                        <a:pt x="613" y="0"/>
                      </a:lnTo>
                      <a:lnTo>
                        <a:pt x="492" y="0"/>
                      </a:lnTo>
                      <a:lnTo>
                        <a:pt x="373" y="0"/>
                      </a:lnTo>
                      <a:lnTo>
                        <a:pt x="373" y="6"/>
                      </a:lnTo>
                      <a:lnTo>
                        <a:pt x="373" y="22"/>
                      </a:lnTo>
                      <a:lnTo>
                        <a:pt x="373" y="46"/>
                      </a:lnTo>
                      <a:lnTo>
                        <a:pt x="370" y="75"/>
                      </a:lnTo>
                      <a:lnTo>
                        <a:pt x="366" y="105"/>
                      </a:lnTo>
                      <a:lnTo>
                        <a:pt x="360" y="134"/>
                      </a:lnTo>
                      <a:lnTo>
                        <a:pt x="350" y="160"/>
                      </a:lnTo>
                      <a:lnTo>
                        <a:pt x="336" y="178"/>
                      </a:lnTo>
                      <a:lnTo>
                        <a:pt x="325" y="189"/>
                      </a:lnTo>
                      <a:lnTo>
                        <a:pt x="311" y="203"/>
                      </a:lnTo>
                      <a:lnTo>
                        <a:pt x="293" y="220"/>
                      </a:lnTo>
                      <a:lnTo>
                        <a:pt x="274" y="240"/>
                      </a:lnTo>
                      <a:lnTo>
                        <a:pt x="251" y="260"/>
                      </a:lnTo>
                      <a:lnTo>
                        <a:pt x="226" y="283"/>
                      </a:lnTo>
                      <a:lnTo>
                        <a:pt x="201" y="306"/>
                      </a:lnTo>
                      <a:lnTo>
                        <a:pt x="176" y="328"/>
                      </a:lnTo>
                      <a:lnTo>
                        <a:pt x="133" y="370"/>
                      </a:lnTo>
                      <a:lnTo>
                        <a:pt x="97" y="417"/>
                      </a:lnTo>
                      <a:lnTo>
                        <a:pt x="66" y="469"/>
                      </a:lnTo>
                      <a:lnTo>
                        <a:pt x="42" y="521"/>
                      </a:lnTo>
                      <a:lnTo>
                        <a:pt x="24" y="575"/>
                      </a:lnTo>
                      <a:lnTo>
                        <a:pt x="10" y="626"/>
                      </a:lnTo>
                      <a:lnTo>
                        <a:pt x="2" y="674"/>
                      </a:lnTo>
                      <a:lnTo>
                        <a:pt x="0" y="718"/>
                      </a:lnTo>
                      <a:lnTo>
                        <a:pt x="0" y="1986"/>
                      </a:lnTo>
                      <a:lnTo>
                        <a:pt x="3" y="2047"/>
                      </a:lnTo>
                      <a:lnTo>
                        <a:pt x="13" y="2107"/>
                      </a:lnTo>
                      <a:lnTo>
                        <a:pt x="28" y="2164"/>
                      </a:lnTo>
                      <a:lnTo>
                        <a:pt x="48" y="2214"/>
                      </a:lnTo>
                      <a:lnTo>
                        <a:pt x="70" y="2257"/>
                      </a:lnTo>
                      <a:lnTo>
                        <a:pt x="94" y="2290"/>
                      </a:lnTo>
                      <a:lnTo>
                        <a:pt x="119" y="2312"/>
                      </a:lnTo>
                      <a:lnTo>
                        <a:pt x="144" y="2322"/>
                      </a:lnTo>
                      <a:lnTo>
                        <a:pt x="167" y="2320"/>
                      </a:lnTo>
                      <a:lnTo>
                        <a:pt x="186" y="2314"/>
                      </a:lnTo>
                      <a:lnTo>
                        <a:pt x="203" y="2303"/>
                      </a:lnTo>
                      <a:lnTo>
                        <a:pt x="220" y="2288"/>
                      </a:lnTo>
                      <a:lnTo>
                        <a:pt x="233" y="2271"/>
                      </a:lnTo>
                      <a:lnTo>
                        <a:pt x="247" y="2252"/>
                      </a:lnTo>
                      <a:lnTo>
                        <a:pt x="259" y="2234"/>
                      </a:lnTo>
                      <a:lnTo>
                        <a:pt x="271" y="2216"/>
                      </a:lnTo>
                      <a:lnTo>
                        <a:pt x="289" y="2246"/>
                      </a:lnTo>
                      <a:lnTo>
                        <a:pt x="305" y="2272"/>
                      </a:lnTo>
                      <a:lnTo>
                        <a:pt x="320" y="2295"/>
                      </a:lnTo>
                      <a:lnTo>
                        <a:pt x="336" y="2316"/>
                      </a:lnTo>
                      <a:lnTo>
                        <a:pt x="350" y="2333"/>
                      </a:lnTo>
                      <a:lnTo>
                        <a:pt x="365" y="2348"/>
                      </a:lnTo>
                      <a:lnTo>
                        <a:pt x="378" y="2360"/>
                      </a:lnTo>
                      <a:lnTo>
                        <a:pt x="392" y="2370"/>
                      </a:lnTo>
                      <a:lnTo>
                        <a:pt x="406" y="2378"/>
                      </a:lnTo>
                      <a:lnTo>
                        <a:pt x="419" y="2384"/>
                      </a:lnTo>
                      <a:lnTo>
                        <a:pt x="431" y="2388"/>
                      </a:lnTo>
                      <a:lnTo>
                        <a:pt x="444" y="2392"/>
                      </a:lnTo>
                      <a:lnTo>
                        <a:pt x="457" y="2394"/>
                      </a:lnTo>
                      <a:lnTo>
                        <a:pt x="468" y="2395"/>
                      </a:lnTo>
                      <a:lnTo>
                        <a:pt x="481" y="2396"/>
                      </a:lnTo>
                      <a:lnTo>
                        <a:pt x="492" y="2396"/>
                      </a:lnTo>
                      <a:close/>
                    </a:path>
                  </a:pathLst>
                </a:custGeom>
                <a:solidFill>
                  <a:srgbClr val="BAF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6" name="Freeform 32">
                  <a:extLst>
                    <a:ext uri="{FF2B5EF4-FFF2-40B4-BE49-F238E27FC236}">
                      <a16:creationId xmlns:a16="http://schemas.microsoft.com/office/drawing/2014/main" id="{D22DDAA1-2180-443A-A1D5-AC304C6F95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6" y="3932"/>
                  <a:ext cx="112" cy="168"/>
                </a:xfrm>
                <a:custGeom>
                  <a:avLst/>
                  <a:gdLst>
                    <a:gd name="T0" fmla="*/ 161 w 223"/>
                    <a:gd name="T1" fmla="*/ 336 h 336"/>
                    <a:gd name="T2" fmla="*/ 135 w 223"/>
                    <a:gd name="T3" fmla="*/ 314 h 336"/>
                    <a:gd name="T4" fmla="*/ 122 w 223"/>
                    <a:gd name="T5" fmla="*/ 292 h 336"/>
                    <a:gd name="T6" fmla="*/ 118 w 223"/>
                    <a:gd name="T7" fmla="*/ 271 h 336"/>
                    <a:gd name="T8" fmla="*/ 124 w 223"/>
                    <a:gd name="T9" fmla="*/ 250 h 336"/>
                    <a:gd name="T10" fmla="*/ 135 w 223"/>
                    <a:gd name="T11" fmla="*/ 231 h 336"/>
                    <a:gd name="T12" fmla="*/ 148 w 223"/>
                    <a:gd name="T13" fmla="*/ 216 h 336"/>
                    <a:gd name="T14" fmla="*/ 163 w 223"/>
                    <a:gd name="T15" fmla="*/ 206 h 336"/>
                    <a:gd name="T16" fmla="*/ 177 w 223"/>
                    <a:gd name="T17" fmla="*/ 200 h 336"/>
                    <a:gd name="T18" fmla="*/ 190 w 223"/>
                    <a:gd name="T19" fmla="*/ 196 h 336"/>
                    <a:gd name="T20" fmla="*/ 202 w 223"/>
                    <a:gd name="T21" fmla="*/ 189 h 336"/>
                    <a:gd name="T22" fmla="*/ 214 w 223"/>
                    <a:gd name="T23" fmla="*/ 181 h 336"/>
                    <a:gd name="T24" fmla="*/ 222 w 223"/>
                    <a:gd name="T25" fmla="*/ 172 h 336"/>
                    <a:gd name="T26" fmla="*/ 223 w 223"/>
                    <a:gd name="T27" fmla="*/ 161 h 336"/>
                    <a:gd name="T28" fmla="*/ 216 w 223"/>
                    <a:gd name="T29" fmla="*/ 152 h 336"/>
                    <a:gd name="T30" fmla="*/ 199 w 223"/>
                    <a:gd name="T31" fmla="*/ 143 h 336"/>
                    <a:gd name="T32" fmla="*/ 169 w 223"/>
                    <a:gd name="T33" fmla="*/ 136 h 336"/>
                    <a:gd name="T34" fmla="*/ 138 w 223"/>
                    <a:gd name="T35" fmla="*/ 130 h 336"/>
                    <a:gd name="T36" fmla="*/ 111 w 223"/>
                    <a:gd name="T37" fmla="*/ 123 h 336"/>
                    <a:gd name="T38" fmla="*/ 87 w 223"/>
                    <a:gd name="T39" fmla="*/ 115 h 336"/>
                    <a:gd name="T40" fmla="*/ 68 w 223"/>
                    <a:gd name="T41" fmla="*/ 106 h 336"/>
                    <a:gd name="T42" fmla="*/ 50 w 223"/>
                    <a:gd name="T43" fmla="*/ 97 h 336"/>
                    <a:gd name="T44" fmla="*/ 38 w 223"/>
                    <a:gd name="T45" fmla="*/ 86 h 336"/>
                    <a:gd name="T46" fmla="*/ 26 w 223"/>
                    <a:gd name="T47" fmla="*/ 76 h 336"/>
                    <a:gd name="T48" fmla="*/ 19 w 223"/>
                    <a:gd name="T49" fmla="*/ 65 h 336"/>
                    <a:gd name="T50" fmla="*/ 14 w 223"/>
                    <a:gd name="T51" fmla="*/ 56 h 336"/>
                    <a:gd name="T52" fmla="*/ 11 w 223"/>
                    <a:gd name="T53" fmla="*/ 46 h 336"/>
                    <a:gd name="T54" fmla="*/ 11 w 223"/>
                    <a:gd name="T55" fmla="*/ 37 h 336"/>
                    <a:gd name="T56" fmla="*/ 12 w 223"/>
                    <a:gd name="T57" fmla="*/ 27 h 336"/>
                    <a:gd name="T58" fmla="*/ 17 w 223"/>
                    <a:gd name="T59" fmla="*/ 19 h 336"/>
                    <a:gd name="T60" fmla="*/ 24 w 223"/>
                    <a:gd name="T61" fmla="*/ 11 h 336"/>
                    <a:gd name="T62" fmla="*/ 32 w 223"/>
                    <a:gd name="T63" fmla="*/ 6 h 336"/>
                    <a:gd name="T64" fmla="*/ 41 w 223"/>
                    <a:gd name="T65" fmla="*/ 0 h 336"/>
                    <a:gd name="T66" fmla="*/ 23 w 223"/>
                    <a:gd name="T67" fmla="*/ 11 h 336"/>
                    <a:gd name="T68" fmla="*/ 9 w 223"/>
                    <a:gd name="T69" fmla="*/ 26 h 336"/>
                    <a:gd name="T70" fmla="*/ 1 w 223"/>
                    <a:gd name="T71" fmla="*/ 45 h 336"/>
                    <a:gd name="T72" fmla="*/ 0 w 223"/>
                    <a:gd name="T73" fmla="*/ 64 h 336"/>
                    <a:gd name="T74" fmla="*/ 6 w 223"/>
                    <a:gd name="T75" fmla="*/ 85 h 336"/>
                    <a:gd name="T76" fmla="*/ 19 w 223"/>
                    <a:gd name="T77" fmla="*/ 105 h 336"/>
                    <a:gd name="T78" fmla="*/ 41 w 223"/>
                    <a:gd name="T79" fmla="*/ 122 h 336"/>
                    <a:gd name="T80" fmla="*/ 72 w 223"/>
                    <a:gd name="T81" fmla="*/ 136 h 336"/>
                    <a:gd name="T82" fmla="*/ 102 w 223"/>
                    <a:gd name="T83" fmla="*/ 147 h 336"/>
                    <a:gd name="T84" fmla="*/ 118 w 223"/>
                    <a:gd name="T85" fmla="*/ 159 h 336"/>
                    <a:gd name="T86" fmla="*/ 126 w 223"/>
                    <a:gd name="T87" fmla="*/ 168 h 336"/>
                    <a:gd name="T88" fmla="*/ 125 w 223"/>
                    <a:gd name="T89" fmla="*/ 177 h 336"/>
                    <a:gd name="T90" fmla="*/ 117 w 223"/>
                    <a:gd name="T91" fmla="*/ 185 h 336"/>
                    <a:gd name="T92" fmla="*/ 107 w 223"/>
                    <a:gd name="T93" fmla="*/ 191 h 336"/>
                    <a:gd name="T94" fmla="*/ 93 w 223"/>
                    <a:gd name="T95" fmla="*/ 197 h 336"/>
                    <a:gd name="T96" fmla="*/ 80 w 223"/>
                    <a:gd name="T97" fmla="*/ 200 h 336"/>
                    <a:gd name="T98" fmla="*/ 71 w 223"/>
                    <a:gd name="T99" fmla="*/ 206 h 336"/>
                    <a:gd name="T100" fmla="*/ 68 w 223"/>
                    <a:gd name="T101" fmla="*/ 216 h 336"/>
                    <a:gd name="T102" fmla="*/ 69 w 223"/>
                    <a:gd name="T103" fmla="*/ 231 h 336"/>
                    <a:gd name="T104" fmla="*/ 76 w 223"/>
                    <a:gd name="T105" fmla="*/ 250 h 336"/>
                    <a:gd name="T106" fmla="*/ 88 w 223"/>
                    <a:gd name="T107" fmla="*/ 271 h 336"/>
                    <a:gd name="T108" fmla="*/ 107 w 223"/>
                    <a:gd name="T109" fmla="*/ 292 h 336"/>
                    <a:gd name="T110" fmla="*/ 131 w 223"/>
                    <a:gd name="T111" fmla="*/ 314 h 336"/>
                    <a:gd name="T112" fmla="*/ 161 w 223"/>
                    <a:gd name="T113" fmla="*/ 336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23" h="336">
                      <a:moveTo>
                        <a:pt x="161" y="336"/>
                      </a:moveTo>
                      <a:lnTo>
                        <a:pt x="135" y="314"/>
                      </a:lnTo>
                      <a:lnTo>
                        <a:pt x="122" y="292"/>
                      </a:lnTo>
                      <a:lnTo>
                        <a:pt x="118" y="271"/>
                      </a:lnTo>
                      <a:lnTo>
                        <a:pt x="124" y="250"/>
                      </a:lnTo>
                      <a:lnTo>
                        <a:pt x="135" y="231"/>
                      </a:lnTo>
                      <a:lnTo>
                        <a:pt x="148" y="216"/>
                      </a:lnTo>
                      <a:lnTo>
                        <a:pt x="163" y="206"/>
                      </a:lnTo>
                      <a:lnTo>
                        <a:pt x="177" y="200"/>
                      </a:lnTo>
                      <a:lnTo>
                        <a:pt x="190" y="196"/>
                      </a:lnTo>
                      <a:lnTo>
                        <a:pt x="202" y="189"/>
                      </a:lnTo>
                      <a:lnTo>
                        <a:pt x="214" y="181"/>
                      </a:lnTo>
                      <a:lnTo>
                        <a:pt x="222" y="172"/>
                      </a:lnTo>
                      <a:lnTo>
                        <a:pt x="223" y="161"/>
                      </a:lnTo>
                      <a:lnTo>
                        <a:pt x="216" y="152"/>
                      </a:lnTo>
                      <a:lnTo>
                        <a:pt x="199" y="143"/>
                      </a:lnTo>
                      <a:lnTo>
                        <a:pt x="169" y="136"/>
                      </a:lnTo>
                      <a:lnTo>
                        <a:pt x="138" y="130"/>
                      </a:lnTo>
                      <a:lnTo>
                        <a:pt x="111" y="123"/>
                      </a:lnTo>
                      <a:lnTo>
                        <a:pt x="87" y="115"/>
                      </a:lnTo>
                      <a:lnTo>
                        <a:pt x="68" y="106"/>
                      </a:lnTo>
                      <a:lnTo>
                        <a:pt x="50" y="97"/>
                      </a:lnTo>
                      <a:lnTo>
                        <a:pt x="38" y="86"/>
                      </a:lnTo>
                      <a:lnTo>
                        <a:pt x="26" y="76"/>
                      </a:lnTo>
                      <a:lnTo>
                        <a:pt x="19" y="65"/>
                      </a:lnTo>
                      <a:lnTo>
                        <a:pt x="14" y="56"/>
                      </a:lnTo>
                      <a:lnTo>
                        <a:pt x="11" y="46"/>
                      </a:lnTo>
                      <a:lnTo>
                        <a:pt x="11" y="37"/>
                      </a:lnTo>
                      <a:lnTo>
                        <a:pt x="12" y="27"/>
                      </a:lnTo>
                      <a:lnTo>
                        <a:pt x="17" y="19"/>
                      </a:lnTo>
                      <a:lnTo>
                        <a:pt x="24" y="11"/>
                      </a:lnTo>
                      <a:lnTo>
                        <a:pt x="32" y="6"/>
                      </a:lnTo>
                      <a:lnTo>
                        <a:pt x="41" y="0"/>
                      </a:lnTo>
                      <a:lnTo>
                        <a:pt x="23" y="11"/>
                      </a:lnTo>
                      <a:lnTo>
                        <a:pt x="9" y="26"/>
                      </a:lnTo>
                      <a:lnTo>
                        <a:pt x="1" y="45"/>
                      </a:lnTo>
                      <a:lnTo>
                        <a:pt x="0" y="64"/>
                      </a:lnTo>
                      <a:lnTo>
                        <a:pt x="6" y="85"/>
                      </a:lnTo>
                      <a:lnTo>
                        <a:pt x="19" y="105"/>
                      </a:lnTo>
                      <a:lnTo>
                        <a:pt x="41" y="122"/>
                      </a:lnTo>
                      <a:lnTo>
                        <a:pt x="72" y="136"/>
                      </a:lnTo>
                      <a:lnTo>
                        <a:pt x="102" y="147"/>
                      </a:lnTo>
                      <a:lnTo>
                        <a:pt x="118" y="159"/>
                      </a:lnTo>
                      <a:lnTo>
                        <a:pt x="126" y="168"/>
                      </a:lnTo>
                      <a:lnTo>
                        <a:pt x="125" y="177"/>
                      </a:lnTo>
                      <a:lnTo>
                        <a:pt x="117" y="185"/>
                      </a:lnTo>
                      <a:lnTo>
                        <a:pt x="107" y="191"/>
                      </a:lnTo>
                      <a:lnTo>
                        <a:pt x="93" y="197"/>
                      </a:lnTo>
                      <a:lnTo>
                        <a:pt x="80" y="200"/>
                      </a:lnTo>
                      <a:lnTo>
                        <a:pt x="71" y="206"/>
                      </a:lnTo>
                      <a:lnTo>
                        <a:pt x="68" y="216"/>
                      </a:lnTo>
                      <a:lnTo>
                        <a:pt x="69" y="231"/>
                      </a:lnTo>
                      <a:lnTo>
                        <a:pt x="76" y="250"/>
                      </a:lnTo>
                      <a:lnTo>
                        <a:pt x="88" y="271"/>
                      </a:lnTo>
                      <a:lnTo>
                        <a:pt x="107" y="292"/>
                      </a:lnTo>
                      <a:lnTo>
                        <a:pt x="131" y="314"/>
                      </a:lnTo>
                      <a:lnTo>
                        <a:pt x="161" y="336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7" name="Freeform 33">
                  <a:extLst>
                    <a:ext uri="{FF2B5EF4-FFF2-40B4-BE49-F238E27FC236}">
                      <a16:creationId xmlns:a16="http://schemas.microsoft.com/office/drawing/2014/main" id="{5777A9EF-7F90-4A03-B084-71248DA7D9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3894"/>
                  <a:ext cx="32" cy="98"/>
                </a:xfrm>
                <a:custGeom>
                  <a:avLst/>
                  <a:gdLst>
                    <a:gd name="T0" fmla="*/ 40 w 65"/>
                    <a:gd name="T1" fmla="*/ 1 h 197"/>
                    <a:gd name="T2" fmla="*/ 25 w 65"/>
                    <a:gd name="T3" fmla="*/ 0 h 197"/>
                    <a:gd name="T4" fmla="*/ 13 w 65"/>
                    <a:gd name="T5" fmla="*/ 14 h 197"/>
                    <a:gd name="T6" fmla="*/ 6 w 65"/>
                    <a:gd name="T7" fmla="*/ 38 h 197"/>
                    <a:gd name="T8" fmla="*/ 2 w 65"/>
                    <a:gd name="T9" fmla="*/ 70 h 197"/>
                    <a:gd name="T10" fmla="*/ 0 w 65"/>
                    <a:gd name="T11" fmla="*/ 105 h 197"/>
                    <a:gd name="T12" fmla="*/ 2 w 65"/>
                    <a:gd name="T13" fmla="*/ 140 h 197"/>
                    <a:gd name="T14" fmla="*/ 5 w 65"/>
                    <a:gd name="T15" fmla="*/ 173 h 197"/>
                    <a:gd name="T16" fmla="*/ 8 w 65"/>
                    <a:gd name="T17" fmla="*/ 197 h 197"/>
                    <a:gd name="T18" fmla="*/ 10 w 65"/>
                    <a:gd name="T19" fmla="*/ 162 h 197"/>
                    <a:gd name="T20" fmla="*/ 19 w 65"/>
                    <a:gd name="T21" fmla="*/ 130 h 197"/>
                    <a:gd name="T22" fmla="*/ 33 w 65"/>
                    <a:gd name="T23" fmla="*/ 101 h 197"/>
                    <a:gd name="T24" fmla="*/ 48 w 65"/>
                    <a:gd name="T25" fmla="*/ 76 h 197"/>
                    <a:gd name="T26" fmla="*/ 59 w 65"/>
                    <a:gd name="T27" fmla="*/ 53 h 197"/>
                    <a:gd name="T28" fmla="*/ 65 w 65"/>
                    <a:gd name="T29" fmla="*/ 33 h 197"/>
                    <a:gd name="T30" fmla="*/ 59 w 65"/>
                    <a:gd name="T31" fmla="*/ 16 h 197"/>
                    <a:gd name="T32" fmla="*/ 40 w 65"/>
                    <a:gd name="T33" fmla="*/ 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197">
                      <a:moveTo>
                        <a:pt x="40" y="1"/>
                      </a:moveTo>
                      <a:lnTo>
                        <a:pt x="25" y="0"/>
                      </a:lnTo>
                      <a:lnTo>
                        <a:pt x="13" y="14"/>
                      </a:lnTo>
                      <a:lnTo>
                        <a:pt x="6" y="38"/>
                      </a:lnTo>
                      <a:lnTo>
                        <a:pt x="2" y="70"/>
                      </a:lnTo>
                      <a:lnTo>
                        <a:pt x="0" y="105"/>
                      </a:lnTo>
                      <a:lnTo>
                        <a:pt x="2" y="140"/>
                      </a:lnTo>
                      <a:lnTo>
                        <a:pt x="5" y="173"/>
                      </a:lnTo>
                      <a:lnTo>
                        <a:pt x="8" y="197"/>
                      </a:lnTo>
                      <a:lnTo>
                        <a:pt x="10" y="162"/>
                      </a:lnTo>
                      <a:lnTo>
                        <a:pt x="19" y="130"/>
                      </a:lnTo>
                      <a:lnTo>
                        <a:pt x="33" y="101"/>
                      </a:lnTo>
                      <a:lnTo>
                        <a:pt x="48" y="76"/>
                      </a:lnTo>
                      <a:lnTo>
                        <a:pt x="59" y="53"/>
                      </a:lnTo>
                      <a:lnTo>
                        <a:pt x="65" y="33"/>
                      </a:lnTo>
                      <a:lnTo>
                        <a:pt x="59" y="16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E0F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8" name="Freeform 34">
                  <a:extLst>
                    <a:ext uri="{FF2B5EF4-FFF2-40B4-BE49-F238E27FC236}">
                      <a16:creationId xmlns:a16="http://schemas.microsoft.com/office/drawing/2014/main" id="{F3648AEB-8466-4388-996B-56123DFCBC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15" y="3913"/>
                  <a:ext cx="139" cy="109"/>
                </a:xfrm>
                <a:custGeom>
                  <a:avLst/>
                  <a:gdLst>
                    <a:gd name="T0" fmla="*/ 0 w 278"/>
                    <a:gd name="T1" fmla="*/ 218 h 218"/>
                    <a:gd name="T2" fmla="*/ 8 w 278"/>
                    <a:gd name="T3" fmla="*/ 198 h 218"/>
                    <a:gd name="T4" fmla="*/ 20 w 278"/>
                    <a:gd name="T5" fmla="*/ 177 h 218"/>
                    <a:gd name="T6" fmla="*/ 32 w 278"/>
                    <a:gd name="T7" fmla="*/ 156 h 218"/>
                    <a:gd name="T8" fmla="*/ 47 w 278"/>
                    <a:gd name="T9" fmla="*/ 132 h 218"/>
                    <a:gd name="T10" fmla="*/ 64 w 278"/>
                    <a:gd name="T11" fmla="*/ 109 h 218"/>
                    <a:gd name="T12" fmla="*/ 82 w 278"/>
                    <a:gd name="T13" fmla="*/ 86 h 218"/>
                    <a:gd name="T14" fmla="*/ 101 w 278"/>
                    <a:gd name="T15" fmla="*/ 66 h 218"/>
                    <a:gd name="T16" fmla="*/ 121 w 278"/>
                    <a:gd name="T17" fmla="*/ 46 h 218"/>
                    <a:gd name="T18" fmla="*/ 142 w 278"/>
                    <a:gd name="T19" fmla="*/ 29 h 218"/>
                    <a:gd name="T20" fmla="*/ 162 w 278"/>
                    <a:gd name="T21" fmla="*/ 16 h 218"/>
                    <a:gd name="T22" fmla="*/ 183 w 278"/>
                    <a:gd name="T23" fmla="*/ 6 h 218"/>
                    <a:gd name="T24" fmla="*/ 204 w 278"/>
                    <a:gd name="T25" fmla="*/ 1 h 218"/>
                    <a:gd name="T26" fmla="*/ 223 w 278"/>
                    <a:gd name="T27" fmla="*/ 0 h 218"/>
                    <a:gd name="T28" fmla="*/ 243 w 278"/>
                    <a:gd name="T29" fmla="*/ 6 h 218"/>
                    <a:gd name="T30" fmla="*/ 260 w 278"/>
                    <a:gd name="T31" fmla="*/ 18 h 218"/>
                    <a:gd name="T32" fmla="*/ 278 w 278"/>
                    <a:gd name="T33" fmla="*/ 37 h 218"/>
                    <a:gd name="T34" fmla="*/ 272 w 278"/>
                    <a:gd name="T35" fmla="*/ 36 h 218"/>
                    <a:gd name="T36" fmla="*/ 264 w 278"/>
                    <a:gd name="T37" fmla="*/ 35 h 218"/>
                    <a:gd name="T38" fmla="*/ 253 w 278"/>
                    <a:gd name="T39" fmla="*/ 35 h 218"/>
                    <a:gd name="T40" fmla="*/ 241 w 278"/>
                    <a:gd name="T41" fmla="*/ 35 h 218"/>
                    <a:gd name="T42" fmla="*/ 227 w 278"/>
                    <a:gd name="T43" fmla="*/ 36 h 218"/>
                    <a:gd name="T44" fmla="*/ 212 w 278"/>
                    <a:gd name="T45" fmla="*/ 38 h 218"/>
                    <a:gd name="T46" fmla="*/ 195 w 278"/>
                    <a:gd name="T47" fmla="*/ 43 h 218"/>
                    <a:gd name="T48" fmla="*/ 177 w 278"/>
                    <a:gd name="T49" fmla="*/ 49 h 218"/>
                    <a:gd name="T50" fmla="*/ 158 w 278"/>
                    <a:gd name="T51" fmla="*/ 59 h 218"/>
                    <a:gd name="T52" fmla="*/ 137 w 278"/>
                    <a:gd name="T53" fmla="*/ 70 h 218"/>
                    <a:gd name="T54" fmla="*/ 115 w 278"/>
                    <a:gd name="T55" fmla="*/ 85 h 218"/>
                    <a:gd name="T56" fmla="*/ 93 w 278"/>
                    <a:gd name="T57" fmla="*/ 104 h 218"/>
                    <a:gd name="T58" fmla="*/ 70 w 278"/>
                    <a:gd name="T59" fmla="*/ 126 h 218"/>
                    <a:gd name="T60" fmla="*/ 47 w 278"/>
                    <a:gd name="T61" fmla="*/ 152 h 218"/>
                    <a:gd name="T62" fmla="*/ 24 w 278"/>
                    <a:gd name="T63" fmla="*/ 182 h 218"/>
                    <a:gd name="T64" fmla="*/ 0 w 278"/>
                    <a:gd name="T65" fmla="*/ 218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78" h="218">
                      <a:moveTo>
                        <a:pt x="0" y="218"/>
                      </a:moveTo>
                      <a:lnTo>
                        <a:pt x="8" y="198"/>
                      </a:lnTo>
                      <a:lnTo>
                        <a:pt x="20" y="177"/>
                      </a:lnTo>
                      <a:lnTo>
                        <a:pt x="32" y="156"/>
                      </a:lnTo>
                      <a:lnTo>
                        <a:pt x="47" y="132"/>
                      </a:lnTo>
                      <a:lnTo>
                        <a:pt x="64" y="109"/>
                      </a:lnTo>
                      <a:lnTo>
                        <a:pt x="82" y="86"/>
                      </a:lnTo>
                      <a:lnTo>
                        <a:pt x="101" y="66"/>
                      </a:lnTo>
                      <a:lnTo>
                        <a:pt x="121" y="46"/>
                      </a:lnTo>
                      <a:lnTo>
                        <a:pt x="142" y="29"/>
                      </a:lnTo>
                      <a:lnTo>
                        <a:pt x="162" y="16"/>
                      </a:lnTo>
                      <a:lnTo>
                        <a:pt x="183" y="6"/>
                      </a:lnTo>
                      <a:lnTo>
                        <a:pt x="204" y="1"/>
                      </a:lnTo>
                      <a:lnTo>
                        <a:pt x="223" y="0"/>
                      </a:lnTo>
                      <a:lnTo>
                        <a:pt x="243" y="6"/>
                      </a:lnTo>
                      <a:lnTo>
                        <a:pt x="260" y="18"/>
                      </a:lnTo>
                      <a:lnTo>
                        <a:pt x="278" y="37"/>
                      </a:lnTo>
                      <a:lnTo>
                        <a:pt x="272" y="36"/>
                      </a:lnTo>
                      <a:lnTo>
                        <a:pt x="264" y="35"/>
                      </a:lnTo>
                      <a:lnTo>
                        <a:pt x="253" y="35"/>
                      </a:lnTo>
                      <a:lnTo>
                        <a:pt x="241" y="35"/>
                      </a:lnTo>
                      <a:lnTo>
                        <a:pt x="227" y="36"/>
                      </a:lnTo>
                      <a:lnTo>
                        <a:pt x="212" y="38"/>
                      </a:lnTo>
                      <a:lnTo>
                        <a:pt x="195" y="43"/>
                      </a:lnTo>
                      <a:lnTo>
                        <a:pt x="177" y="49"/>
                      </a:lnTo>
                      <a:lnTo>
                        <a:pt x="158" y="59"/>
                      </a:lnTo>
                      <a:lnTo>
                        <a:pt x="137" y="70"/>
                      </a:lnTo>
                      <a:lnTo>
                        <a:pt x="115" y="85"/>
                      </a:lnTo>
                      <a:lnTo>
                        <a:pt x="93" y="104"/>
                      </a:lnTo>
                      <a:lnTo>
                        <a:pt x="70" y="126"/>
                      </a:lnTo>
                      <a:lnTo>
                        <a:pt x="47" y="152"/>
                      </a:lnTo>
                      <a:lnTo>
                        <a:pt x="24" y="182"/>
                      </a:lnTo>
                      <a:lnTo>
                        <a:pt x="0" y="218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9" name="Freeform 35">
                  <a:extLst>
                    <a:ext uri="{FF2B5EF4-FFF2-40B4-BE49-F238E27FC236}">
                      <a16:creationId xmlns:a16="http://schemas.microsoft.com/office/drawing/2014/main" id="{C249C6ED-1BCA-4857-9B39-C88B20A6A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6" y="2933"/>
                  <a:ext cx="126" cy="59"/>
                </a:xfrm>
                <a:custGeom>
                  <a:avLst/>
                  <a:gdLst>
                    <a:gd name="T0" fmla="*/ 0 w 251"/>
                    <a:gd name="T1" fmla="*/ 94 h 117"/>
                    <a:gd name="T2" fmla="*/ 13 w 251"/>
                    <a:gd name="T3" fmla="*/ 99 h 117"/>
                    <a:gd name="T4" fmla="*/ 25 w 251"/>
                    <a:gd name="T5" fmla="*/ 104 h 117"/>
                    <a:gd name="T6" fmla="*/ 40 w 251"/>
                    <a:gd name="T7" fmla="*/ 108 h 117"/>
                    <a:gd name="T8" fmla="*/ 56 w 251"/>
                    <a:gd name="T9" fmla="*/ 110 h 117"/>
                    <a:gd name="T10" fmla="*/ 73 w 251"/>
                    <a:gd name="T11" fmla="*/ 114 h 117"/>
                    <a:gd name="T12" fmla="*/ 90 w 251"/>
                    <a:gd name="T13" fmla="*/ 116 h 117"/>
                    <a:gd name="T14" fmla="*/ 107 w 251"/>
                    <a:gd name="T15" fmla="*/ 117 h 117"/>
                    <a:gd name="T16" fmla="*/ 125 w 251"/>
                    <a:gd name="T17" fmla="*/ 117 h 117"/>
                    <a:gd name="T18" fmla="*/ 144 w 251"/>
                    <a:gd name="T19" fmla="*/ 117 h 117"/>
                    <a:gd name="T20" fmla="*/ 162 w 251"/>
                    <a:gd name="T21" fmla="*/ 116 h 117"/>
                    <a:gd name="T22" fmla="*/ 180 w 251"/>
                    <a:gd name="T23" fmla="*/ 114 h 117"/>
                    <a:gd name="T24" fmla="*/ 196 w 251"/>
                    <a:gd name="T25" fmla="*/ 110 h 117"/>
                    <a:gd name="T26" fmla="*/ 211 w 251"/>
                    <a:gd name="T27" fmla="*/ 108 h 117"/>
                    <a:gd name="T28" fmla="*/ 226 w 251"/>
                    <a:gd name="T29" fmla="*/ 104 h 117"/>
                    <a:gd name="T30" fmla="*/ 238 w 251"/>
                    <a:gd name="T31" fmla="*/ 99 h 117"/>
                    <a:gd name="T32" fmla="*/ 251 w 251"/>
                    <a:gd name="T33" fmla="*/ 94 h 117"/>
                    <a:gd name="T34" fmla="*/ 248 w 251"/>
                    <a:gd name="T35" fmla="*/ 64 h 117"/>
                    <a:gd name="T36" fmla="*/ 246 w 251"/>
                    <a:gd name="T37" fmla="*/ 37 h 117"/>
                    <a:gd name="T38" fmla="*/ 246 w 251"/>
                    <a:gd name="T39" fmla="*/ 15 h 117"/>
                    <a:gd name="T40" fmla="*/ 246 w 251"/>
                    <a:gd name="T41" fmla="*/ 2 h 117"/>
                    <a:gd name="T42" fmla="*/ 244 w 251"/>
                    <a:gd name="T43" fmla="*/ 1 h 117"/>
                    <a:gd name="T44" fmla="*/ 243 w 251"/>
                    <a:gd name="T45" fmla="*/ 1 h 117"/>
                    <a:gd name="T46" fmla="*/ 241 w 251"/>
                    <a:gd name="T47" fmla="*/ 0 h 117"/>
                    <a:gd name="T48" fmla="*/ 238 w 251"/>
                    <a:gd name="T49" fmla="*/ 0 h 117"/>
                    <a:gd name="T50" fmla="*/ 125 w 251"/>
                    <a:gd name="T51" fmla="*/ 0 h 117"/>
                    <a:gd name="T52" fmla="*/ 13 w 251"/>
                    <a:gd name="T53" fmla="*/ 0 h 117"/>
                    <a:gd name="T54" fmla="*/ 11 w 251"/>
                    <a:gd name="T55" fmla="*/ 0 h 117"/>
                    <a:gd name="T56" fmla="*/ 9 w 251"/>
                    <a:gd name="T57" fmla="*/ 1 h 117"/>
                    <a:gd name="T58" fmla="*/ 8 w 251"/>
                    <a:gd name="T59" fmla="*/ 1 h 117"/>
                    <a:gd name="T60" fmla="*/ 6 w 251"/>
                    <a:gd name="T61" fmla="*/ 2 h 117"/>
                    <a:gd name="T62" fmla="*/ 6 w 251"/>
                    <a:gd name="T63" fmla="*/ 15 h 117"/>
                    <a:gd name="T64" fmla="*/ 6 w 251"/>
                    <a:gd name="T65" fmla="*/ 37 h 117"/>
                    <a:gd name="T66" fmla="*/ 3 w 251"/>
                    <a:gd name="T67" fmla="*/ 64 h 117"/>
                    <a:gd name="T68" fmla="*/ 0 w 251"/>
                    <a:gd name="T69" fmla="*/ 94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251" h="117">
                      <a:moveTo>
                        <a:pt x="0" y="94"/>
                      </a:moveTo>
                      <a:lnTo>
                        <a:pt x="13" y="99"/>
                      </a:lnTo>
                      <a:lnTo>
                        <a:pt x="25" y="104"/>
                      </a:lnTo>
                      <a:lnTo>
                        <a:pt x="40" y="108"/>
                      </a:lnTo>
                      <a:lnTo>
                        <a:pt x="56" y="110"/>
                      </a:lnTo>
                      <a:lnTo>
                        <a:pt x="73" y="114"/>
                      </a:lnTo>
                      <a:lnTo>
                        <a:pt x="90" y="116"/>
                      </a:lnTo>
                      <a:lnTo>
                        <a:pt x="107" y="117"/>
                      </a:lnTo>
                      <a:lnTo>
                        <a:pt x="125" y="117"/>
                      </a:lnTo>
                      <a:lnTo>
                        <a:pt x="144" y="117"/>
                      </a:lnTo>
                      <a:lnTo>
                        <a:pt x="162" y="116"/>
                      </a:lnTo>
                      <a:lnTo>
                        <a:pt x="180" y="114"/>
                      </a:lnTo>
                      <a:lnTo>
                        <a:pt x="196" y="110"/>
                      </a:lnTo>
                      <a:lnTo>
                        <a:pt x="211" y="108"/>
                      </a:lnTo>
                      <a:lnTo>
                        <a:pt x="226" y="104"/>
                      </a:lnTo>
                      <a:lnTo>
                        <a:pt x="238" y="99"/>
                      </a:lnTo>
                      <a:lnTo>
                        <a:pt x="251" y="94"/>
                      </a:lnTo>
                      <a:lnTo>
                        <a:pt x="248" y="64"/>
                      </a:lnTo>
                      <a:lnTo>
                        <a:pt x="246" y="37"/>
                      </a:lnTo>
                      <a:lnTo>
                        <a:pt x="246" y="15"/>
                      </a:lnTo>
                      <a:lnTo>
                        <a:pt x="246" y="2"/>
                      </a:lnTo>
                      <a:lnTo>
                        <a:pt x="244" y="1"/>
                      </a:lnTo>
                      <a:lnTo>
                        <a:pt x="243" y="1"/>
                      </a:lnTo>
                      <a:lnTo>
                        <a:pt x="241" y="0"/>
                      </a:lnTo>
                      <a:lnTo>
                        <a:pt x="238" y="0"/>
                      </a:lnTo>
                      <a:lnTo>
                        <a:pt x="12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6" y="15"/>
                      </a:lnTo>
                      <a:lnTo>
                        <a:pt x="6" y="37"/>
                      </a:lnTo>
                      <a:lnTo>
                        <a:pt x="3" y="6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003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0" name="Freeform 36">
                  <a:extLst>
                    <a:ext uri="{FF2B5EF4-FFF2-40B4-BE49-F238E27FC236}">
                      <a16:creationId xmlns:a16="http://schemas.microsoft.com/office/drawing/2014/main" id="{44C02681-5F9D-4878-BD76-EFE72FF234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6" y="3990"/>
                  <a:ext cx="93" cy="104"/>
                </a:xfrm>
                <a:custGeom>
                  <a:avLst/>
                  <a:gdLst>
                    <a:gd name="T0" fmla="*/ 185 w 185"/>
                    <a:gd name="T1" fmla="*/ 103 h 209"/>
                    <a:gd name="T2" fmla="*/ 170 w 185"/>
                    <a:gd name="T3" fmla="*/ 82 h 209"/>
                    <a:gd name="T4" fmla="*/ 154 w 185"/>
                    <a:gd name="T5" fmla="*/ 62 h 209"/>
                    <a:gd name="T6" fmla="*/ 138 w 185"/>
                    <a:gd name="T7" fmla="*/ 45 h 209"/>
                    <a:gd name="T8" fmla="*/ 120 w 185"/>
                    <a:gd name="T9" fmla="*/ 30 h 209"/>
                    <a:gd name="T10" fmla="*/ 100 w 185"/>
                    <a:gd name="T11" fmla="*/ 18 h 209"/>
                    <a:gd name="T12" fmla="*/ 78 w 185"/>
                    <a:gd name="T13" fmla="*/ 9 h 209"/>
                    <a:gd name="T14" fmla="*/ 55 w 185"/>
                    <a:gd name="T15" fmla="*/ 4 h 209"/>
                    <a:gd name="T16" fmla="*/ 31 w 185"/>
                    <a:gd name="T17" fmla="*/ 0 h 209"/>
                    <a:gd name="T18" fmla="*/ 16 w 185"/>
                    <a:gd name="T19" fmla="*/ 5 h 209"/>
                    <a:gd name="T20" fmla="*/ 6 w 185"/>
                    <a:gd name="T21" fmla="*/ 17 h 209"/>
                    <a:gd name="T22" fmla="*/ 1 w 185"/>
                    <a:gd name="T23" fmla="*/ 39 h 209"/>
                    <a:gd name="T24" fmla="*/ 0 w 185"/>
                    <a:gd name="T25" fmla="*/ 67 h 209"/>
                    <a:gd name="T26" fmla="*/ 5 w 185"/>
                    <a:gd name="T27" fmla="*/ 98 h 209"/>
                    <a:gd name="T28" fmla="*/ 14 w 185"/>
                    <a:gd name="T29" fmla="*/ 134 h 209"/>
                    <a:gd name="T30" fmla="*/ 28 w 185"/>
                    <a:gd name="T31" fmla="*/ 169 h 209"/>
                    <a:gd name="T32" fmla="*/ 46 w 185"/>
                    <a:gd name="T33" fmla="*/ 206 h 209"/>
                    <a:gd name="T34" fmla="*/ 48 w 185"/>
                    <a:gd name="T35" fmla="*/ 207 h 209"/>
                    <a:gd name="T36" fmla="*/ 52 w 185"/>
                    <a:gd name="T37" fmla="*/ 207 h 209"/>
                    <a:gd name="T38" fmla="*/ 55 w 185"/>
                    <a:gd name="T39" fmla="*/ 209 h 209"/>
                    <a:gd name="T40" fmla="*/ 58 w 185"/>
                    <a:gd name="T41" fmla="*/ 209 h 209"/>
                    <a:gd name="T42" fmla="*/ 81 w 185"/>
                    <a:gd name="T43" fmla="*/ 207 h 209"/>
                    <a:gd name="T44" fmla="*/ 100 w 185"/>
                    <a:gd name="T45" fmla="*/ 201 h 209"/>
                    <a:gd name="T46" fmla="*/ 117 w 185"/>
                    <a:gd name="T47" fmla="*/ 190 h 209"/>
                    <a:gd name="T48" fmla="*/ 134 w 185"/>
                    <a:gd name="T49" fmla="*/ 175 h 209"/>
                    <a:gd name="T50" fmla="*/ 147 w 185"/>
                    <a:gd name="T51" fmla="*/ 158 h 209"/>
                    <a:gd name="T52" fmla="*/ 161 w 185"/>
                    <a:gd name="T53" fmla="*/ 139 h 209"/>
                    <a:gd name="T54" fmla="*/ 173 w 185"/>
                    <a:gd name="T55" fmla="*/ 121 h 209"/>
                    <a:gd name="T56" fmla="*/ 185 w 185"/>
                    <a:gd name="T57" fmla="*/ 10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5" h="209">
                      <a:moveTo>
                        <a:pt x="185" y="103"/>
                      </a:moveTo>
                      <a:lnTo>
                        <a:pt x="170" y="82"/>
                      </a:lnTo>
                      <a:lnTo>
                        <a:pt x="154" y="62"/>
                      </a:lnTo>
                      <a:lnTo>
                        <a:pt x="138" y="45"/>
                      </a:lnTo>
                      <a:lnTo>
                        <a:pt x="120" y="30"/>
                      </a:lnTo>
                      <a:lnTo>
                        <a:pt x="100" y="18"/>
                      </a:lnTo>
                      <a:lnTo>
                        <a:pt x="78" y="9"/>
                      </a:lnTo>
                      <a:lnTo>
                        <a:pt x="55" y="4"/>
                      </a:lnTo>
                      <a:lnTo>
                        <a:pt x="31" y="0"/>
                      </a:lnTo>
                      <a:lnTo>
                        <a:pt x="16" y="5"/>
                      </a:lnTo>
                      <a:lnTo>
                        <a:pt x="6" y="17"/>
                      </a:lnTo>
                      <a:lnTo>
                        <a:pt x="1" y="39"/>
                      </a:lnTo>
                      <a:lnTo>
                        <a:pt x="0" y="67"/>
                      </a:lnTo>
                      <a:lnTo>
                        <a:pt x="5" y="98"/>
                      </a:lnTo>
                      <a:lnTo>
                        <a:pt x="14" y="134"/>
                      </a:lnTo>
                      <a:lnTo>
                        <a:pt x="28" y="169"/>
                      </a:lnTo>
                      <a:lnTo>
                        <a:pt x="46" y="206"/>
                      </a:lnTo>
                      <a:lnTo>
                        <a:pt x="48" y="207"/>
                      </a:lnTo>
                      <a:lnTo>
                        <a:pt x="52" y="207"/>
                      </a:lnTo>
                      <a:lnTo>
                        <a:pt x="55" y="209"/>
                      </a:lnTo>
                      <a:lnTo>
                        <a:pt x="58" y="209"/>
                      </a:lnTo>
                      <a:lnTo>
                        <a:pt x="81" y="207"/>
                      </a:lnTo>
                      <a:lnTo>
                        <a:pt x="100" y="201"/>
                      </a:lnTo>
                      <a:lnTo>
                        <a:pt x="117" y="190"/>
                      </a:lnTo>
                      <a:lnTo>
                        <a:pt x="134" y="175"/>
                      </a:lnTo>
                      <a:lnTo>
                        <a:pt x="147" y="158"/>
                      </a:lnTo>
                      <a:lnTo>
                        <a:pt x="161" y="139"/>
                      </a:lnTo>
                      <a:lnTo>
                        <a:pt x="173" y="121"/>
                      </a:lnTo>
                      <a:lnTo>
                        <a:pt x="185" y="10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1" name="Freeform 37">
                  <a:extLst>
                    <a:ext uri="{FF2B5EF4-FFF2-40B4-BE49-F238E27FC236}">
                      <a16:creationId xmlns:a16="http://schemas.microsoft.com/office/drawing/2014/main" id="{F0B31631-75C2-4FC0-8B91-BA44DE26BF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59" y="3990"/>
                  <a:ext cx="93" cy="104"/>
                </a:xfrm>
                <a:custGeom>
                  <a:avLst/>
                  <a:gdLst>
                    <a:gd name="T0" fmla="*/ 0 w 186"/>
                    <a:gd name="T1" fmla="*/ 103 h 209"/>
                    <a:gd name="T2" fmla="*/ 15 w 186"/>
                    <a:gd name="T3" fmla="*/ 82 h 209"/>
                    <a:gd name="T4" fmla="*/ 32 w 186"/>
                    <a:gd name="T5" fmla="*/ 62 h 209"/>
                    <a:gd name="T6" fmla="*/ 48 w 186"/>
                    <a:gd name="T7" fmla="*/ 45 h 209"/>
                    <a:gd name="T8" fmla="*/ 66 w 186"/>
                    <a:gd name="T9" fmla="*/ 30 h 209"/>
                    <a:gd name="T10" fmla="*/ 86 w 186"/>
                    <a:gd name="T11" fmla="*/ 18 h 209"/>
                    <a:gd name="T12" fmla="*/ 108 w 186"/>
                    <a:gd name="T13" fmla="*/ 9 h 209"/>
                    <a:gd name="T14" fmla="*/ 131 w 186"/>
                    <a:gd name="T15" fmla="*/ 4 h 209"/>
                    <a:gd name="T16" fmla="*/ 155 w 186"/>
                    <a:gd name="T17" fmla="*/ 0 h 209"/>
                    <a:gd name="T18" fmla="*/ 170 w 186"/>
                    <a:gd name="T19" fmla="*/ 5 h 209"/>
                    <a:gd name="T20" fmla="*/ 180 w 186"/>
                    <a:gd name="T21" fmla="*/ 17 h 209"/>
                    <a:gd name="T22" fmla="*/ 185 w 186"/>
                    <a:gd name="T23" fmla="*/ 39 h 209"/>
                    <a:gd name="T24" fmla="*/ 186 w 186"/>
                    <a:gd name="T25" fmla="*/ 67 h 209"/>
                    <a:gd name="T26" fmla="*/ 181 w 186"/>
                    <a:gd name="T27" fmla="*/ 98 h 209"/>
                    <a:gd name="T28" fmla="*/ 172 w 186"/>
                    <a:gd name="T29" fmla="*/ 134 h 209"/>
                    <a:gd name="T30" fmla="*/ 158 w 186"/>
                    <a:gd name="T31" fmla="*/ 169 h 209"/>
                    <a:gd name="T32" fmla="*/ 140 w 186"/>
                    <a:gd name="T33" fmla="*/ 206 h 209"/>
                    <a:gd name="T34" fmla="*/ 138 w 186"/>
                    <a:gd name="T35" fmla="*/ 207 h 209"/>
                    <a:gd name="T36" fmla="*/ 134 w 186"/>
                    <a:gd name="T37" fmla="*/ 207 h 209"/>
                    <a:gd name="T38" fmla="*/ 131 w 186"/>
                    <a:gd name="T39" fmla="*/ 209 h 209"/>
                    <a:gd name="T40" fmla="*/ 128 w 186"/>
                    <a:gd name="T41" fmla="*/ 209 h 209"/>
                    <a:gd name="T42" fmla="*/ 105 w 186"/>
                    <a:gd name="T43" fmla="*/ 207 h 209"/>
                    <a:gd name="T44" fmla="*/ 86 w 186"/>
                    <a:gd name="T45" fmla="*/ 201 h 209"/>
                    <a:gd name="T46" fmla="*/ 67 w 186"/>
                    <a:gd name="T47" fmla="*/ 190 h 209"/>
                    <a:gd name="T48" fmla="*/ 52 w 186"/>
                    <a:gd name="T49" fmla="*/ 175 h 209"/>
                    <a:gd name="T50" fmla="*/ 37 w 186"/>
                    <a:gd name="T51" fmla="*/ 158 h 209"/>
                    <a:gd name="T52" fmla="*/ 25 w 186"/>
                    <a:gd name="T53" fmla="*/ 139 h 209"/>
                    <a:gd name="T54" fmla="*/ 12 w 186"/>
                    <a:gd name="T55" fmla="*/ 121 h 209"/>
                    <a:gd name="T56" fmla="*/ 0 w 186"/>
                    <a:gd name="T57" fmla="*/ 103 h 2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86" h="209">
                      <a:moveTo>
                        <a:pt x="0" y="103"/>
                      </a:moveTo>
                      <a:lnTo>
                        <a:pt x="15" y="82"/>
                      </a:lnTo>
                      <a:lnTo>
                        <a:pt x="32" y="62"/>
                      </a:lnTo>
                      <a:lnTo>
                        <a:pt x="48" y="45"/>
                      </a:lnTo>
                      <a:lnTo>
                        <a:pt x="66" y="30"/>
                      </a:lnTo>
                      <a:lnTo>
                        <a:pt x="86" y="18"/>
                      </a:lnTo>
                      <a:lnTo>
                        <a:pt x="108" y="9"/>
                      </a:lnTo>
                      <a:lnTo>
                        <a:pt x="131" y="4"/>
                      </a:lnTo>
                      <a:lnTo>
                        <a:pt x="155" y="0"/>
                      </a:lnTo>
                      <a:lnTo>
                        <a:pt x="170" y="5"/>
                      </a:lnTo>
                      <a:lnTo>
                        <a:pt x="180" y="17"/>
                      </a:lnTo>
                      <a:lnTo>
                        <a:pt x="185" y="39"/>
                      </a:lnTo>
                      <a:lnTo>
                        <a:pt x="186" y="67"/>
                      </a:lnTo>
                      <a:lnTo>
                        <a:pt x="181" y="98"/>
                      </a:lnTo>
                      <a:lnTo>
                        <a:pt x="172" y="134"/>
                      </a:lnTo>
                      <a:lnTo>
                        <a:pt x="158" y="169"/>
                      </a:lnTo>
                      <a:lnTo>
                        <a:pt x="140" y="206"/>
                      </a:lnTo>
                      <a:lnTo>
                        <a:pt x="138" y="207"/>
                      </a:lnTo>
                      <a:lnTo>
                        <a:pt x="134" y="207"/>
                      </a:lnTo>
                      <a:lnTo>
                        <a:pt x="131" y="209"/>
                      </a:lnTo>
                      <a:lnTo>
                        <a:pt x="128" y="209"/>
                      </a:lnTo>
                      <a:lnTo>
                        <a:pt x="105" y="207"/>
                      </a:lnTo>
                      <a:lnTo>
                        <a:pt x="86" y="201"/>
                      </a:lnTo>
                      <a:lnTo>
                        <a:pt x="67" y="190"/>
                      </a:lnTo>
                      <a:lnTo>
                        <a:pt x="52" y="175"/>
                      </a:lnTo>
                      <a:lnTo>
                        <a:pt x="37" y="158"/>
                      </a:lnTo>
                      <a:lnTo>
                        <a:pt x="25" y="139"/>
                      </a:lnTo>
                      <a:lnTo>
                        <a:pt x="12" y="121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2" name="Freeform 38">
                  <a:extLst>
                    <a:ext uri="{FF2B5EF4-FFF2-40B4-BE49-F238E27FC236}">
                      <a16:creationId xmlns:a16="http://schemas.microsoft.com/office/drawing/2014/main" id="{70AAD0B1-31CB-498B-A9DC-DD3CBC33F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766"/>
                  <a:ext cx="494" cy="141"/>
                </a:xfrm>
                <a:custGeom>
                  <a:avLst/>
                  <a:gdLst>
                    <a:gd name="T0" fmla="*/ 989 w 989"/>
                    <a:gd name="T1" fmla="*/ 134 h 282"/>
                    <a:gd name="T2" fmla="*/ 986 w 989"/>
                    <a:gd name="T3" fmla="*/ 149 h 282"/>
                    <a:gd name="T4" fmla="*/ 978 w 989"/>
                    <a:gd name="T5" fmla="*/ 164 h 282"/>
                    <a:gd name="T6" fmla="*/ 967 w 989"/>
                    <a:gd name="T7" fmla="*/ 179 h 282"/>
                    <a:gd name="T8" fmla="*/ 949 w 989"/>
                    <a:gd name="T9" fmla="*/ 192 h 282"/>
                    <a:gd name="T10" fmla="*/ 929 w 989"/>
                    <a:gd name="T11" fmla="*/ 205 h 282"/>
                    <a:gd name="T12" fmla="*/ 905 w 989"/>
                    <a:gd name="T13" fmla="*/ 217 h 282"/>
                    <a:gd name="T14" fmla="*/ 876 w 989"/>
                    <a:gd name="T15" fmla="*/ 228 h 282"/>
                    <a:gd name="T16" fmla="*/ 843 w 989"/>
                    <a:gd name="T17" fmla="*/ 238 h 282"/>
                    <a:gd name="T18" fmla="*/ 809 w 989"/>
                    <a:gd name="T19" fmla="*/ 249 h 282"/>
                    <a:gd name="T20" fmla="*/ 771 w 989"/>
                    <a:gd name="T21" fmla="*/ 257 h 282"/>
                    <a:gd name="T22" fmla="*/ 731 w 989"/>
                    <a:gd name="T23" fmla="*/ 265 h 282"/>
                    <a:gd name="T24" fmla="*/ 687 w 989"/>
                    <a:gd name="T25" fmla="*/ 271 h 282"/>
                    <a:gd name="T26" fmla="*/ 642 w 989"/>
                    <a:gd name="T27" fmla="*/ 275 h 282"/>
                    <a:gd name="T28" fmla="*/ 594 w 989"/>
                    <a:gd name="T29" fmla="*/ 279 h 282"/>
                    <a:gd name="T30" fmla="*/ 545 w 989"/>
                    <a:gd name="T31" fmla="*/ 281 h 282"/>
                    <a:gd name="T32" fmla="*/ 494 w 989"/>
                    <a:gd name="T33" fmla="*/ 282 h 282"/>
                    <a:gd name="T34" fmla="*/ 444 w 989"/>
                    <a:gd name="T35" fmla="*/ 281 h 282"/>
                    <a:gd name="T36" fmla="*/ 395 w 989"/>
                    <a:gd name="T37" fmla="*/ 279 h 282"/>
                    <a:gd name="T38" fmla="*/ 348 w 989"/>
                    <a:gd name="T39" fmla="*/ 275 h 282"/>
                    <a:gd name="T40" fmla="*/ 302 w 989"/>
                    <a:gd name="T41" fmla="*/ 271 h 282"/>
                    <a:gd name="T42" fmla="*/ 260 w 989"/>
                    <a:gd name="T43" fmla="*/ 265 h 282"/>
                    <a:gd name="T44" fmla="*/ 219 w 989"/>
                    <a:gd name="T45" fmla="*/ 257 h 282"/>
                    <a:gd name="T46" fmla="*/ 181 w 989"/>
                    <a:gd name="T47" fmla="*/ 249 h 282"/>
                    <a:gd name="T48" fmla="*/ 146 w 989"/>
                    <a:gd name="T49" fmla="*/ 238 h 282"/>
                    <a:gd name="T50" fmla="*/ 113 w 989"/>
                    <a:gd name="T51" fmla="*/ 228 h 282"/>
                    <a:gd name="T52" fmla="*/ 86 w 989"/>
                    <a:gd name="T53" fmla="*/ 217 h 282"/>
                    <a:gd name="T54" fmla="*/ 60 w 989"/>
                    <a:gd name="T55" fmla="*/ 205 h 282"/>
                    <a:gd name="T56" fmla="*/ 40 w 989"/>
                    <a:gd name="T57" fmla="*/ 192 h 282"/>
                    <a:gd name="T58" fmla="*/ 22 w 989"/>
                    <a:gd name="T59" fmla="*/ 179 h 282"/>
                    <a:gd name="T60" fmla="*/ 11 w 989"/>
                    <a:gd name="T61" fmla="*/ 164 h 282"/>
                    <a:gd name="T62" fmla="*/ 3 w 989"/>
                    <a:gd name="T63" fmla="*/ 149 h 282"/>
                    <a:gd name="T64" fmla="*/ 0 w 989"/>
                    <a:gd name="T65" fmla="*/ 134 h 282"/>
                    <a:gd name="T66" fmla="*/ 2 w 989"/>
                    <a:gd name="T67" fmla="*/ 0 h 282"/>
                    <a:gd name="T68" fmla="*/ 987 w 989"/>
                    <a:gd name="T69" fmla="*/ 0 h 282"/>
                    <a:gd name="T70" fmla="*/ 989 w 989"/>
                    <a:gd name="T71" fmla="*/ 134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89" h="282">
                      <a:moveTo>
                        <a:pt x="989" y="134"/>
                      </a:moveTo>
                      <a:lnTo>
                        <a:pt x="986" y="149"/>
                      </a:lnTo>
                      <a:lnTo>
                        <a:pt x="978" y="164"/>
                      </a:lnTo>
                      <a:lnTo>
                        <a:pt x="967" y="179"/>
                      </a:lnTo>
                      <a:lnTo>
                        <a:pt x="949" y="192"/>
                      </a:lnTo>
                      <a:lnTo>
                        <a:pt x="929" y="205"/>
                      </a:lnTo>
                      <a:lnTo>
                        <a:pt x="905" y="217"/>
                      </a:lnTo>
                      <a:lnTo>
                        <a:pt x="876" y="228"/>
                      </a:lnTo>
                      <a:lnTo>
                        <a:pt x="843" y="238"/>
                      </a:lnTo>
                      <a:lnTo>
                        <a:pt x="809" y="249"/>
                      </a:lnTo>
                      <a:lnTo>
                        <a:pt x="771" y="257"/>
                      </a:lnTo>
                      <a:lnTo>
                        <a:pt x="731" y="265"/>
                      </a:lnTo>
                      <a:lnTo>
                        <a:pt x="687" y="271"/>
                      </a:lnTo>
                      <a:lnTo>
                        <a:pt x="642" y="275"/>
                      </a:lnTo>
                      <a:lnTo>
                        <a:pt x="594" y="279"/>
                      </a:lnTo>
                      <a:lnTo>
                        <a:pt x="545" y="281"/>
                      </a:lnTo>
                      <a:lnTo>
                        <a:pt x="494" y="282"/>
                      </a:lnTo>
                      <a:lnTo>
                        <a:pt x="444" y="281"/>
                      </a:lnTo>
                      <a:lnTo>
                        <a:pt x="395" y="279"/>
                      </a:lnTo>
                      <a:lnTo>
                        <a:pt x="348" y="275"/>
                      </a:lnTo>
                      <a:lnTo>
                        <a:pt x="302" y="271"/>
                      </a:lnTo>
                      <a:lnTo>
                        <a:pt x="260" y="265"/>
                      </a:lnTo>
                      <a:lnTo>
                        <a:pt x="219" y="257"/>
                      </a:lnTo>
                      <a:lnTo>
                        <a:pt x="181" y="249"/>
                      </a:lnTo>
                      <a:lnTo>
                        <a:pt x="146" y="238"/>
                      </a:lnTo>
                      <a:lnTo>
                        <a:pt x="113" y="228"/>
                      </a:lnTo>
                      <a:lnTo>
                        <a:pt x="86" y="217"/>
                      </a:lnTo>
                      <a:lnTo>
                        <a:pt x="60" y="205"/>
                      </a:lnTo>
                      <a:lnTo>
                        <a:pt x="40" y="192"/>
                      </a:lnTo>
                      <a:lnTo>
                        <a:pt x="22" y="179"/>
                      </a:lnTo>
                      <a:lnTo>
                        <a:pt x="11" y="164"/>
                      </a:lnTo>
                      <a:lnTo>
                        <a:pt x="3" y="149"/>
                      </a:lnTo>
                      <a:lnTo>
                        <a:pt x="0" y="134"/>
                      </a:lnTo>
                      <a:lnTo>
                        <a:pt x="2" y="0"/>
                      </a:lnTo>
                      <a:lnTo>
                        <a:pt x="987" y="0"/>
                      </a:lnTo>
                      <a:lnTo>
                        <a:pt x="989" y="134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3" name="Freeform 39">
                  <a:extLst>
                    <a:ext uri="{FF2B5EF4-FFF2-40B4-BE49-F238E27FC236}">
                      <a16:creationId xmlns:a16="http://schemas.microsoft.com/office/drawing/2014/main" id="{9A08809F-58D5-4A07-B037-3474D0C9E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763"/>
                  <a:ext cx="495" cy="110"/>
                </a:xfrm>
                <a:custGeom>
                  <a:avLst/>
                  <a:gdLst>
                    <a:gd name="T0" fmla="*/ 990 w 990"/>
                    <a:gd name="T1" fmla="*/ 71 h 220"/>
                    <a:gd name="T2" fmla="*/ 987 w 990"/>
                    <a:gd name="T3" fmla="*/ 85 h 220"/>
                    <a:gd name="T4" fmla="*/ 979 w 990"/>
                    <a:gd name="T5" fmla="*/ 100 h 220"/>
                    <a:gd name="T6" fmla="*/ 968 w 990"/>
                    <a:gd name="T7" fmla="*/ 115 h 220"/>
                    <a:gd name="T8" fmla="*/ 951 w 990"/>
                    <a:gd name="T9" fmla="*/ 129 h 220"/>
                    <a:gd name="T10" fmla="*/ 930 w 990"/>
                    <a:gd name="T11" fmla="*/ 142 h 220"/>
                    <a:gd name="T12" fmla="*/ 905 w 990"/>
                    <a:gd name="T13" fmla="*/ 155 h 220"/>
                    <a:gd name="T14" fmla="*/ 877 w 990"/>
                    <a:gd name="T15" fmla="*/ 166 h 220"/>
                    <a:gd name="T16" fmla="*/ 845 w 990"/>
                    <a:gd name="T17" fmla="*/ 177 h 220"/>
                    <a:gd name="T18" fmla="*/ 809 w 990"/>
                    <a:gd name="T19" fmla="*/ 186 h 220"/>
                    <a:gd name="T20" fmla="*/ 771 w 990"/>
                    <a:gd name="T21" fmla="*/ 195 h 220"/>
                    <a:gd name="T22" fmla="*/ 731 w 990"/>
                    <a:gd name="T23" fmla="*/ 202 h 220"/>
                    <a:gd name="T24" fmla="*/ 687 w 990"/>
                    <a:gd name="T25" fmla="*/ 209 h 220"/>
                    <a:gd name="T26" fmla="*/ 642 w 990"/>
                    <a:gd name="T27" fmla="*/ 213 h 220"/>
                    <a:gd name="T28" fmla="*/ 595 w 990"/>
                    <a:gd name="T29" fmla="*/ 217 h 220"/>
                    <a:gd name="T30" fmla="*/ 545 w 990"/>
                    <a:gd name="T31" fmla="*/ 219 h 220"/>
                    <a:gd name="T32" fmla="*/ 494 w 990"/>
                    <a:gd name="T33" fmla="*/ 220 h 220"/>
                    <a:gd name="T34" fmla="*/ 444 w 990"/>
                    <a:gd name="T35" fmla="*/ 219 h 220"/>
                    <a:gd name="T36" fmla="*/ 395 w 990"/>
                    <a:gd name="T37" fmla="*/ 217 h 220"/>
                    <a:gd name="T38" fmla="*/ 347 w 990"/>
                    <a:gd name="T39" fmla="*/ 213 h 220"/>
                    <a:gd name="T40" fmla="*/ 302 w 990"/>
                    <a:gd name="T41" fmla="*/ 209 h 220"/>
                    <a:gd name="T42" fmla="*/ 258 w 990"/>
                    <a:gd name="T43" fmla="*/ 202 h 220"/>
                    <a:gd name="T44" fmla="*/ 218 w 990"/>
                    <a:gd name="T45" fmla="*/ 195 h 220"/>
                    <a:gd name="T46" fmla="*/ 180 w 990"/>
                    <a:gd name="T47" fmla="*/ 186 h 220"/>
                    <a:gd name="T48" fmla="*/ 146 w 990"/>
                    <a:gd name="T49" fmla="*/ 177 h 220"/>
                    <a:gd name="T50" fmla="*/ 113 w 990"/>
                    <a:gd name="T51" fmla="*/ 166 h 220"/>
                    <a:gd name="T52" fmla="*/ 84 w 990"/>
                    <a:gd name="T53" fmla="*/ 155 h 220"/>
                    <a:gd name="T54" fmla="*/ 60 w 990"/>
                    <a:gd name="T55" fmla="*/ 142 h 220"/>
                    <a:gd name="T56" fmla="*/ 40 w 990"/>
                    <a:gd name="T57" fmla="*/ 129 h 220"/>
                    <a:gd name="T58" fmla="*/ 22 w 990"/>
                    <a:gd name="T59" fmla="*/ 115 h 220"/>
                    <a:gd name="T60" fmla="*/ 11 w 990"/>
                    <a:gd name="T61" fmla="*/ 100 h 220"/>
                    <a:gd name="T62" fmla="*/ 3 w 990"/>
                    <a:gd name="T63" fmla="*/ 85 h 220"/>
                    <a:gd name="T64" fmla="*/ 0 w 990"/>
                    <a:gd name="T65" fmla="*/ 71 h 220"/>
                    <a:gd name="T66" fmla="*/ 0 w 990"/>
                    <a:gd name="T67" fmla="*/ 0 h 220"/>
                    <a:gd name="T68" fmla="*/ 990 w 990"/>
                    <a:gd name="T69" fmla="*/ 0 h 220"/>
                    <a:gd name="T70" fmla="*/ 990 w 990"/>
                    <a:gd name="T71" fmla="*/ 71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90" h="220">
                      <a:moveTo>
                        <a:pt x="990" y="71"/>
                      </a:moveTo>
                      <a:lnTo>
                        <a:pt x="987" y="85"/>
                      </a:lnTo>
                      <a:lnTo>
                        <a:pt x="979" y="100"/>
                      </a:lnTo>
                      <a:lnTo>
                        <a:pt x="968" y="115"/>
                      </a:lnTo>
                      <a:lnTo>
                        <a:pt x="951" y="129"/>
                      </a:lnTo>
                      <a:lnTo>
                        <a:pt x="930" y="142"/>
                      </a:lnTo>
                      <a:lnTo>
                        <a:pt x="905" y="155"/>
                      </a:lnTo>
                      <a:lnTo>
                        <a:pt x="877" y="166"/>
                      </a:lnTo>
                      <a:lnTo>
                        <a:pt x="845" y="177"/>
                      </a:lnTo>
                      <a:lnTo>
                        <a:pt x="809" y="186"/>
                      </a:lnTo>
                      <a:lnTo>
                        <a:pt x="771" y="195"/>
                      </a:lnTo>
                      <a:lnTo>
                        <a:pt x="731" y="202"/>
                      </a:lnTo>
                      <a:lnTo>
                        <a:pt x="687" y="209"/>
                      </a:lnTo>
                      <a:lnTo>
                        <a:pt x="642" y="213"/>
                      </a:lnTo>
                      <a:lnTo>
                        <a:pt x="595" y="217"/>
                      </a:lnTo>
                      <a:lnTo>
                        <a:pt x="545" y="219"/>
                      </a:lnTo>
                      <a:lnTo>
                        <a:pt x="494" y="220"/>
                      </a:lnTo>
                      <a:lnTo>
                        <a:pt x="444" y="219"/>
                      </a:lnTo>
                      <a:lnTo>
                        <a:pt x="395" y="217"/>
                      </a:lnTo>
                      <a:lnTo>
                        <a:pt x="347" y="213"/>
                      </a:lnTo>
                      <a:lnTo>
                        <a:pt x="302" y="209"/>
                      </a:lnTo>
                      <a:lnTo>
                        <a:pt x="258" y="202"/>
                      </a:lnTo>
                      <a:lnTo>
                        <a:pt x="218" y="195"/>
                      </a:lnTo>
                      <a:lnTo>
                        <a:pt x="180" y="186"/>
                      </a:lnTo>
                      <a:lnTo>
                        <a:pt x="146" y="177"/>
                      </a:lnTo>
                      <a:lnTo>
                        <a:pt x="113" y="166"/>
                      </a:lnTo>
                      <a:lnTo>
                        <a:pt x="84" y="155"/>
                      </a:lnTo>
                      <a:lnTo>
                        <a:pt x="60" y="142"/>
                      </a:lnTo>
                      <a:lnTo>
                        <a:pt x="40" y="129"/>
                      </a:lnTo>
                      <a:lnTo>
                        <a:pt x="22" y="115"/>
                      </a:lnTo>
                      <a:lnTo>
                        <a:pt x="11" y="100"/>
                      </a:lnTo>
                      <a:lnTo>
                        <a:pt x="3" y="85"/>
                      </a:lnTo>
                      <a:lnTo>
                        <a:pt x="0" y="71"/>
                      </a:lnTo>
                      <a:lnTo>
                        <a:pt x="0" y="0"/>
                      </a:lnTo>
                      <a:lnTo>
                        <a:pt x="990" y="0"/>
                      </a:lnTo>
                      <a:lnTo>
                        <a:pt x="990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4" name="Freeform 40">
                  <a:extLst>
                    <a:ext uri="{FF2B5EF4-FFF2-40B4-BE49-F238E27FC236}">
                      <a16:creationId xmlns:a16="http://schemas.microsoft.com/office/drawing/2014/main" id="{5CE54A18-A565-4104-BFCF-98030D1B1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3388"/>
                  <a:ext cx="493" cy="454"/>
                </a:xfrm>
                <a:custGeom>
                  <a:avLst/>
                  <a:gdLst>
                    <a:gd name="T0" fmla="*/ 0 w 987"/>
                    <a:gd name="T1" fmla="*/ 747 h 908"/>
                    <a:gd name="T2" fmla="*/ 0 w 987"/>
                    <a:gd name="T3" fmla="*/ 0 h 908"/>
                    <a:gd name="T4" fmla="*/ 987 w 987"/>
                    <a:gd name="T5" fmla="*/ 0 h 908"/>
                    <a:gd name="T6" fmla="*/ 987 w 987"/>
                    <a:gd name="T7" fmla="*/ 757 h 908"/>
                    <a:gd name="T8" fmla="*/ 983 w 987"/>
                    <a:gd name="T9" fmla="*/ 772 h 908"/>
                    <a:gd name="T10" fmla="*/ 976 w 987"/>
                    <a:gd name="T11" fmla="*/ 787 h 908"/>
                    <a:gd name="T12" fmla="*/ 964 w 987"/>
                    <a:gd name="T13" fmla="*/ 802 h 908"/>
                    <a:gd name="T14" fmla="*/ 946 w 987"/>
                    <a:gd name="T15" fmla="*/ 816 h 908"/>
                    <a:gd name="T16" fmla="*/ 926 w 987"/>
                    <a:gd name="T17" fmla="*/ 829 h 908"/>
                    <a:gd name="T18" fmla="*/ 900 w 987"/>
                    <a:gd name="T19" fmla="*/ 841 h 908"/>
                    <a:gd name="T20" fmla="*/ 871 w 987"/>
                    <a:gd name="T21" fmla="*/ 853 h 908"/>
                    <a:gd name="T22" fmla="*/ 839 w 987"/>
                    <a:gd name="T23" fmla="*/ 863 h 908"/>
                    <a:gd name="T24" fmla="*/ 805 w 987"/>
                    <a:gd name="T25" fmla="*/ 874 h 908"/>
                    <a:gd name="T26" fmla="*/ 767 w 987"/>
                    <a:gd name="T27" fmla="*/ 883 h 908"/>
                    <a:gd name="T28" fmla="*/ 725 w 987"/>
                    <a:gd name="T29" fmla="*/ 890 h 908"/>
                    <a:gd name="T30" fmla="*/ 683 w 987"/>
                    <a:gd name="T31" fmla="*/ 897 h 908"/>
                    <a:gd name="T32" fmla="*/ 638 w 987"/>
                    <a:gd name="T33" fmla="*/ 901 h 908"/>
                    <a:gd name="T34" fmla="*/ 590 w 987"/>
                    <a:gd name="T35" fmla="*/ 905 h 908"/>
                    <a:gd name="T36" fmla="*/ 542 w 987"/>
                    <a:gd name="T37" fmla="*/ 907 h 908"/>
                    <a:gd name="T38" fmla="*/ 492 w 987"/>
                    <a:gd name="T39" fmla="*/ 908 h 908"/>
                    <a:gd name="T40" fmla="*/ 443 w 987"/>
                    <a:gd name="T41" fmla="*/ 907 h 908"/>
                    <a:gd name="T42" fmla="*/ 395 w 987"/>
                    <a:gd name="T43" fmla="*/ 905 h 908"/>
                    <a:gd name="T44" fmla="*/ 347 w 987"/>
                    <a:gd name="T45" fmla="*/ 901 h 908"/>
                    <a:gd name="T46" fmla="*/ 302 w 987"/>
                    <a:gd name="T47" fmla="*/ 897 h 908"/>
                    <a:gd name="T48" fmla="*/ 260 w 987"/>
                    <a:gd name="T49" fmla="*/ 890 h 908"/>
                    <a:gd name="T50" fmla="*/ 220 w 987"/>
                    <a:gd name="T51" fmla="*/ 883 h 908"/>
                    <a:gd name="T52" fmla="*/ 182 w 987"/>
                    <a:gd name="T53" fmla="*/ 874 h 908"/>
                    <a:gd name="T54" fmla="*/ 146 w 987"/>
                    <a:gd name="T55" fmla="*/ 863 h 908"/>
                    <a:gd name="T56" fmla="*/ 114 w 987"/>
                    <a:gd name="T57" fmla="*/ 853 h 908"/>
                    <a:gd name="T58" fmla="*/ 86 w 987"/>
                    <a:gd name="T59" fmla="*/ 841 h 908"/>
                    <a:gd name="T60" fmla="*/ 61 w 987"/>
                    <a:gd name="T61" fmla="*/ 829 h 908"/>
                    <a:gd name="T62" fmla="*/ 40 w 987"/>
                    <a:gd name="T63" fmla="*/ 816 h 908"/>
                    <a:gd name="T64" fmla="*/ 23 w 987"/>
                    <a:gd name="T65" fmla="*/ 802 h 908"/>
                    <a:gd name="T66" fmla="*/ 11 w 987"/>
                    <a:gd name="T67" fmla="*/ 787 h 908"/>
                    <a:gd name="T68" fmla="*/ 3 w 987"/>
                    <a:gd name="T69" fmla="*/ 772 h 908"/>
                    <a:gd name="T70" fmla="*/ 1 w 987"/>
                    <a:gd name="T71" fmla="*/ 757 h 908"/>
                    <a:gd name="T72" fmla="*/ 0 w 987"/>
                    <a:gd name="T73" fmla="*/ 747 h 9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87" h="908">
                      <a:moveTo>
                        <a:pt x="0" y="747"/>
                      </a:moveTo>
                      <a:lnTo>
                        <a:pt x="0" y="0"/>
                      </a:lnTo>
                      <a:lnTo>
                        <a:pt x="987" y="0"/>
                      </a:lnTo>
                      <a:lnTo>
                        <a:pt x="987" y="757"/>
                      </a:lnTo>
                      <a:lnTo>
                        <a:pt x="983" y="772"/>
                      </a:lnTo>
                      <a:lnTo>
                        <a:pt x="976" y="787"/>
                      </a:lnTo>
                      <a:lnTo>
                        <a:pt x="964" y="802"/>
                      </a:lnTo>
                      <a:lnTo>
                        <a:pt x="946" y="816"/>
                      </a:lnTo>
                      <a:lnTo>
                        <a:pt x="926" y="829"/>
                      </a:lnTo>
                      <a:lnTo>
                        <a:pt x="900" y="841"/>
                      </a:lnTo>
                      <a:lnTo>
                        <a:pt x="871" y="853"/>
                      </a:lnTo>
                      <a:lnTo>
                        <a:pt x="839" y="863"/>
                      </a:lnTo>
                      <a:lnTo>
                        <a:pt x="805" y="874"/>
                      </a:lnTo>
                      <a:lnTo>
                        <a:pt x="767" y="883"/>
                      </a:lnTo>
                      <a:lnTo>
                        <a:pt x="725" y="890"/>
                      </a:lnTo>
                      <a:lnTo>
                        <a:pt x="683" y="897"/>
                      </a:lnTo>
                      <a:lnTo>
                        <a:pt x="638" y="901"/>
                      </a:lnTo>
                      <a:lnTo>
                        <a:pt x="590" y="905"/>
                      </a:lnTo>
                      <a:lnTo>
                        <a:pt x="542" y="907"/>
                      </a:lnTo>
                      <a:lnTo>
                        <a:pt x="492" y="908"/>
                      </a:lnTo>
                      <a:lnTo>
                        <a:pt x="443" y="907"/>
                      </a:lnTo>
                      <a:lnTo>
                        <a:pt x="395" y="905"/>
                      </a:lnTo>
                      <a:lnTo>
                        <a:pt x="347" y="901"/>
                      </a:lnTo>
                      <a:lnTo>
                        <a:pt x="302" y="897"/>
                      </a:lnTo>
                      <a:lnTo>
                        <a:pt x="260" y="890"/>
                      </a:lnTo>
                      <a:lnTo>
                        <a:pt x="220" y="883"/>
                      </a:lnTo>
                      <a:lnTo>
                        <a:pt x="182" y="874"/>
                      </a:lnTo>
                      <a:lnTo>
                        <a:pt x="146" y="863"/>
                      </a:lnTo>
                      <a:lnTo>
                        <a:pt x="114" y="853"/>
                      </a:lnTo>
                      <a:lnTo>
                        <a:pt x="86" y="841"/>
                      </a:lnTo>
                      <a:lnTo>
                        <a:pt x="61" y="829"/>
                      </a:lnTo>
                      <a:lnTo>
                        <a:pt x="40" y="816"/>
                      </a:lnTo>
                      <a:lnTo>
                        <a:pt x="23" y="802"/>
                      </a:lnTo>
                      <a:lnTo>
                        <a:pt x="11" y="787"/>
                      </a:lnTo>
                      <a:lnTo>
                        <a:pt x="3" y="772"/>
                      </a:lnTo>
                      <a:lnTo>
                        <a:pt x="1" y="757"/>
                      </a:lnTo>
                      <a:lnTo>
                        <a:pt x="0" y="747"/>
                      </a:lnTo>
                      <a:close/>
                    </a:path>
                  </a:pathLst>
                </a:custGeom>
                <a:solidFill>
                  <a:srgbClr val="FFE5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5" name="Freeform 41">
                  <a:extLst>
                    <a:ext uri="{FF2B5EF4-FFF2-40B4-BE49-F238E27FC236}">
                      <a16:creationId xmlns:a16="http://schemas.microsoft.com/office/drawing/2014/main" id="{438DCEDC-0826-459D-BC7B-927B476137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336"/>
                  <a:ext cx="494" cy="143"/>
                </a:xfrm>
                <a:custGeom>
                  <a:avLst/>
                  <a:gdLst>
                    <a:gd name="T0" fmla="*/ 989 w 989"/>
                    <a:gd name="T1" fmla="*/ 134 h 285"/>
                    <a:gd name="T2" fmla="*/ 986 w 989"/>
                    <a:gd name="T3" fmla="*/ 149 h 285"/>
                    <a:gd name="T4" fmla="*/ 978 w 989"/>
                    <a:gd name="T5" fmla="*/ 164 h 285"/>
                    <a:gd name="T6" fmla="*/ 967 w 989"/>
                    <a:gd name="T7" fmla="*/ 179 h 285"/>
                    <a:gd name="T8" fmla="*/ 949 w 989"/>
                    <a:gd name="T9" fmla="*/ 193 h 285"/>
                    <a:gd name="T10" fmla="*/ 929 w 989"/>
                    <a:gd name="T11" fmla="*/ 206 h 285"/>
                    <a:gd name="T12" fmla="*/ 905 w 989"/>
                    <a:gd name="T13" fmla="*/ 218 h 285"/>
                    <a:gd name="T14" fmla="*/ 876 w 989"/>
                    <a:gd name="T15" fmla="*/ 230 h 285"/>
                    <a:gd name="T16" fmla="*/ 843 w 989"/>
                    <a:gd name="T17" fmla="*/ 240 h 285"/>
                    <a:gd name="T18" fmla="*/ 809 w 989"/>
                    <a:gd name="T19" fmla="*/ 250 h 285"/>
                    <a:gd name="T20" fmla="*/ 771 w 989"/>
                    <a:gd name="T21" fmla="*/ 260 h 285"/>
                    <a:gd name="T22" fmla="*/ 731 w 989"/>
                    <a:gd name="T23" fmla="*/ 267 h 285"/>
                    <a:gd name="T24" fmla="*/ 687 w 989"/>
                    <a:gd name="T25" fmla="*/ 273 h 285"/>
                    <a:gd name="T26" fmla="*/ 642 w 989"/>
                    <a:gd name="T27" fmla="*/ 278 h 285"/>
                    <a:gd name="T28" fmla="*/ 594 w 989"/>
                    <a:gd name="T29" fmla="*/ 282 h 285"/>
                    <a:gd name="T30" fmla="*/ 545 w 989"/>
                    <a:gd name="T31" fmla="*/ 284 h 285"/>
                    <a:gd name="T32" fmla="*/ 494 w 989"/>
                    <a:gd name="T33" fmla="*/ 285 h 285"/>
                    <a:gd name="T34" fmla="*/ 444 w 989"/>
                    <a:gd name="T35" fmla="*/ 284 h 285"/>
                    <a:gd name="T36" fmla="*/ 395 w 989"/>
                    <a:gd name="T37" fmla="*/ 282 h 285"/>
                    <a:gd name="T38" fmla="*/ 348 w 989"/>
                    <a:gd name="T39" fmla="*/ 278 h 285"/>
                    <a:gd name="T40" fmla="*/ 302 w 989"/>
                    <a:gd name="T41" fmla="*/ 273 h 285"/>
                    <a:gd name="T42" fmla="*/ 260 w 989"/>
                    <a:gd name="T43" fmla="*/ 267 h 285"/>
                    <a:gd name="T44" fmla="*/ 219 w 989"/>
                    <a:gd name="T45" fmla="*/ 260 h 285"/>
                    <a:gd name="T46" fmla="*/ 181 w 989"/>
                    <a:gd name="T47" fmla="*/ 250 h 285"/>
                    <a:gd name="T48" fmla="*/ 146 w 989"/>
                    <a:gd name="T49" fmla="*/ 240 h 285"/>
                    <a:gd name="T50" fmla="*/ 113 w 989"/>
                    <a:gd name="T51" fmla="*/ 230 h 285"/>
                    <a:gd name="T52" fmla="*/ 86 w 989"/>
                    <a:gd name="T53" fmla="*/ 218 h 285"/>
                    <a:gd name="T54" fmla="*/ 60 w 989"/>
                    <a:gd name="T55" fmla="*/ 206 h 285"/>
                    <a:gd name="T56" fmla="*/ 40 w 989"/>
                    <a:gd name="T57" fmla="*/ 193 h 285"/>
                    <a:gd name="T58" fmla="*/ 22 w 989"/>
                    <a:gd name="T59" fmla="*/ 179 h 285"/>
                    <a:gd name="T60" fmla="*/ 11 w 989"/>
                    <a:gd name="T61" fmla="*/ 164 h 285"/>
                    <a:gd name="T62" fmla="*/ 3 w 989"/>
                    <a:gd name="T63" fmla="*/ 149 h 285"/>
                    <a:gd name="T64" fmla="*/ 0 w 989"/>
                    <a:gd name="T65" fmla="*/ 134 h 285"/>
                    <a:gd name="T66" fmla="*/ 2 w 989"/>
                    <a:gd name="T67" fmla="*/ 0 h 285"/>
                    <a:gd name="T68" fmla="*/ 987 w 989"/>
                    <a:gd name="T69" fmla="*/ 0 h 285"/>
                    <a:gd name="T70" fmla="*/ 989 w 989"/>
                    <a:gd name="T71" fmla="*/ 134 h 2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89" h="285">
                      <a:moveTo>
                        <a:pt x="989" y="134"/>
                      </a:moveTo>
                      <a:lnTo>
                        <a:pt x="986" y="149"/>
                      </a:lnTo>
                      <a:lnTo>
                        <a:pt x="978" y="164"/>
                      </a:lnTo>
                      <a:lnTo>
                        <a:pt x="967" y="179"/>
                      </a:lnTo>
                      <a:lnTo>
                        <a:pt x="949" y="193"/>
                      </a:lnTo>
                      <a:lnTo>
                        <a:pt x="929" y="206"/>
                      </a:lnTo>
                      <a:lnTo>
                        <a:pt x="905" y="218"/>
                      </a:lnTo>
                      <a:lnTo>
                        <a:pt x="876" y="230"/>
                      </a:lnTo>
                      <a:lnTo>
                        <a:pt x="843" y="240"/>
                      </a:lnTo>
                      <a:lnTo>
                        <a:pt x="809" y="250"/>
                      </a:lnTo>
                      <a:lnTo>
                        <a:pt x="771" y="260"/>
                      </a:lnTo>
                      <a:lnTo>
                        <a:pt x="731" y="267"/>
                      </a:lnTo>
                      <a:lnTo>
                        <a:pt x="687" y="273"/>
                      </a:lnTo>
                      <a:lnTo>
                        <a:pt x="642" y="278"/>
                      </a:lnTo>
                      <a:lnTo>
                        <a:pt x="594" y="282"/>
                      </a:lnTo>
                      <a:lnTo>
                        <a:pt x="545" y="284"/>
                      </a:lnTo>
                      <a:lnTo>
                        <a:pt x="494" y="285"/>
                      </a:lnTo>
                      <a:lnTo>
                        <a:pt x="444" y="284"/>
                      </a:lnTo>
                      <a:lnTo>
                        <a:pt x="395" y="282"/>
                      </a:lnTo>
                      <a:lnTo>
                        <a:pt x="348" y="278"/>
                      </a:lnTo>
                      <a:lnTo>
                        <a:pt x="302" y="273"/>
                      </a:lnTo>
                      <a:lnTo>
                        <a:pt x="260" y="267"/>
                      </a:lnTo>
                      <a:lnTo>
                        <a:pt x="219" y="260"/>
                      </a:lnTo>
                      <a:lnTo>
                        <a:pt x="181" y="250"/>
                      </a:lnTo>
                      <a:lnTo>
                        <a:pt x="146" y="240"/>
                      </a:lnTo>
                      <a:lnTo>
                        <a:pt x="113" y="230"/>
                      </a:lnTo>
                      <a:lnTo>
                        <a:pt x="86" y="218"/>
                      </a:lnTo>
                      <a:lnTo>
                        <a:pt x="60" y="206"/>
                      </a:lnTo>
                      <a:lnTo>
                        <a:pt x="40" y="193"/>
                      </a:lnTo>
                      <a:lnTo>
                        <a:pt x="22" y="179"/>
                      </a:lnTo>
                      <a:lnTo>
                        <a:pt x="11" y="164"/>
                      </a:lnTo>
                      <a:lnTo>
                        <a:pt x="3" y="149"/>
                      </a:lnTo>
                      <a:lnTo>
                        <a:pt x="0" y="134"/>
                      </a:lnTo>
                      <a:lnTo>
                        <a:pt x="2" y="0"/>
                      </a:lnTo>
                      <a:lnTo>
                        <a:pt x="987" y="0"/>
                      </a:lnTo>
                      <a:lnTo>
                        <a:pt x="989" y="1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6" name="Freeform 42">
                  <a:extLst>
                    <a:ext uri="{FF2B5EF4-FFF2-40B4-BE49-F238E27FC236}">
                      <a16:creationId xmlns:a16="http://schemas.microsoft.com/office/drawing/2014/main" id="{CB74A774-752C-4602-A596-C3720FD295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334"/>
                  <a:ext cx="495" cy="110"/>
                </a:xfrm>
                <a:custGeom>
                  <a:avLst/>
                  <a:gdLst>
                    <a:gd name="T0" fmla="*/ 990 w 990"/>
                    <a:gd name="T1" fmla="*/ 69 h 220"/>
                    <a:gd name="T2" fmla="*/ 987 w 990"/>
                    <a:gd name="T3" fmla="*/ 84 h 220"/>
                    <a:gd name="T4" fmla="*/ 979 w 990"/>
                    <a:gd name="T5" fmla="*/ 99 h 220"/>
                    <a:gd name="T6" fmla="*/ 968 w 990"/>
                    <a:gd name="T7" fmla="*/ 114 h 220"/>
                    <a:gd name="T8" fmla="*/ 951 w 990"/>
                    <a:gd name="T9" fmla="*/ 128 h 220"/>
                    <a:gd name="T10" fmla="*/ 930 w 990"/>
                    <a:gd name="T11" fmla="*/ 140 h 220"/>
                    <a:gd name="T12" fmla="*/ 905 w 990"/>
                    <a:gd name="T13" fmla="*/ 153 h 220"/>
                    <a:gd name="T14" fmla="*/ 877 w 990"/>
                    <a:gd name="T15" fmla="*/ 165 h 220"/>
                    <a:gd name="T16" fmla="*/ 845 w 990"/>
                    <a:gd name="T17" fmla="*/ 175 h 220"/>
                    <a:gd name="T18" fmla="*/ 809 w 990"/>
                    <a:gd name="T19" fmla="*/ 185 h 220"/>
                    <a:gd name="T20" fmla="*/ 771 w 990"/>
                    <a:gd name="T21" fmla="*/ 195 h 220"/>
                    <a:gd name="T22" fmla="*/ 731 w 990"/>
                    <a:gd name="T23" fmla="*/ 201 h 220"/>
                    <a:gd name="T24" fmla="*/ 687 w 990"/>
                    <a:gd name="T25" fmla="*/ 208 h 220"/>
                    <a:gd name="T26" fmla="*/ 642 w 990"/>
                    <a:gd name="T27" fmla="*/ 213 h 220"/>
                    <a:gd name="T28" fmla="*/ 595 w 990"/>
                    <a:gd name="T29" fmla="*/ 216 h 220"/>
                    <a:gd name="T30" fmla="*/ 545 w 990"/>
                    <a:gd name="T31" fmla="*/ 219 h 220"/>
                    <a:gd name="T32" fmla="*/ 494 w 990"/>
                    <a:gd name="T33" fmla="*/ 220 h 220"/>
                    <a:gd name="T34" fmla="*/ 444 w 990"/>
                    <a:gd name="T35" fmla="*/ 219 h 220"/>
                    <a:gd name="T36" fmla="*/ 395 w 990"/>
                    <a:gd name="T37" fmla="*/ 216 h 220"/>
                    <a:gd name="T38" fmla="*/ 347 w 990"/>
                    <a:gd name="T39" fmla="*/ 213 h 220"/>
                    <a:gd name="T40" fmla="*/ 302 w 990"/>
                    <a:gd name="T41" fmla="*/ 208 h 220"/>
                    <a:gd name="T42" fmla="*/ 258 w 990"/>
                    <a:gd name="T43" fmla="*/ 201 h 220"/>
                    <a:gd name="T44" fmla="*/ 218 w 990"/>
                    <a:gd name="T45" fmla="*/ 195 h 220"/>
                    <a:gd name="T46" fmla="*/ 180 w 990"/>
                    <a:gd name="T47" fmla="*/ 185 h 220"/>
                    <a:gd name="T48" fmla="*/ 146 w 990"/>
                    <a:gd name="T49" fmla="*/ 175 h 220"/>
                    <a:gd name="T50" fmla="*/ 113 w 990"/>
                    <a:gd name="T51" fmla="*/ 165 h 220"/>
                    <a:gd name="T52" fmla="*/ 84 w 990"/>
                    <a:gd name="T53" fmla="*/ 153 h 220"/>
                    <a:gd name="T54" fmla="*/ 60 w 990"/>
                    <a:gd name="T55" fmla="*/ 140 h 220"/>
                    <a:gd name="T56" fmla="*/ 40 w 990"/>
                    <a:gd name="T57" fmla="*/ 128 h 220"/>
                    <a:gd name="T58" fmla="*/ 22 w 990"/>
                    <a:gd name="T59" fmla="*/ 114 h 220"/>
                    <a:gd name="T60" fmla="*/ 11 w 990"/>
                    <a:gd name="T61" fmla="*/ 99 h 220"/>
                    <a:gd name="T62" fmla="*/ 3 w 990"/>
                    <a:gd name="T63" fmla="*/ 84 h 220"/>
                    <a:gd name="T64" fmla="*/ 0 w 990"/>
                    <a:gd name="T65" fmla="*/ 69 h 220"/>
                    <a:gd name="T66" fmla="*/ 0 w 990"/>
                    <a:gd name="T67" fmla="*/ 0 h 220"/>
                    <a:gd name="T68" fmla="*/ 990 w 990"/>
                    <a:gd name="T69" fmla="*/ 0 h 220"/>
                    <a:gd name="T70" fmla="*/ 990 w 990"/>
                    <a:gd name="T71" fmla="*/ 69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990" h="220">
                      <a:moveTo>
                        <a:pt x="990" y="69"/>
                      </a:moveTo>
                      <a:lnTo>
                        <a:pt x="987" y="84"/>
                      </a:lnTo>
                      <a:lnTo>
                        <a:pt x="979" y="99"/>
                      </a:lnTo>
                      <a:lnTo>
                        <a:pt x="968" y="114"/>
                      </a:lnTo>
                      <a:lnTo>
                        <a:pt x="951" y="128"/>
                      </a:lnTo>
                      <a:lnTo>
                        <a:pt x="930" y="140"/>
                      </a:lnTo>
                      <a:lnTo>
                        <a:pt x="905" y="153"/>
                      </a:lnTo>
                      <a:lnTo>
                        <a:pt x="877" y="165"/>
                      </a:lnTo>
                      <a:lnTo>
                        <a:pt x="845" y="175"/>
                      </a:lnTo>
                      <a:lnTo>
                        <a:pt x="809" y="185"/>
                      </a:lnTo>
                      <a:lnTo>
                        <a:pt x="771" y="195"/>
                      </a:lnTo>
                      <a:lnTo>
                        <a:pt x="731" y="201"/>
                      </a:lnTo>
                      <a:lnTo>
                        <a:pt x="687" y="208"/>
                      </a:lnTo>
                      <a:lnTo>
                        <a:pt x="642" y="213"/>
                      </a:lnTo>
                      <a:lnTo>
                        <a:pt x="595" y="216"/>
                      </a:lnTo>
                      <a:lnTo>
                        <a:pt x="545" y="219"/>
                      </a:lnTo>
                      <a:lnTo>
                        <a:pt x="494" y="220"/>
                      </a:lnTo>
                      <a:lnTo>
                        <a:pt x="444" y="219"/>
                      </a:lnTo>
                      <a:lnTo>
                        <a:pt x="395" y="216"/>
                      </a:lnTo>
                      <a:lnTo>
                        <a:pt x="347" y="213"/>
                      </a:lnTo>
                      <a:lnTo>
                        <a:pt x="302" y="208"/>
                      </a:lnTo>
                      <a:lnTo>
                        <a:pt x="258" y="201"/>
                      </a:lnTo>
                      <a:lnTo>
                        <a:pt x="218" y="195"/>
                      </a:lnTo>
                      <a:lnTo>
                        <a:pt x="180" y="185"/>
                      </a:lnTo>
                      <a:lnTo>
                        <a:pt x="146" y="175"/>
                      </a:lnTo>
                      <a:lnTo>
                        <a:pt x="113" y="165"/>
                      </a:lnTo>
                      <a:lnTo>
                        <a:pt x="84" y="153"/>
                      </a:lnTo>
                      <a:lnTo>
                        <a:pt x="60" y="140"/>
                      </a:lnTo>
                      <a:lnTo>
                        <a:pt x="40" y="128"/>
                      </a:lnTo>
                      <a:lnTo>
                        <a:pt x="22" y="114"/>
                      </a:lnTo>
                      <a:lnTo>
                        <a:pt x="11" y="99"/>
                      </a:lnTo>
                      <a:lnTo>
                        <a:pt x="3" y="84"/>
                      </a:lnTo>
                      <a:lnTo>
                        <a:pt x="0" y="69"/>
                      </a:lnTo>
                      <a:lnTo>
                        <a:pt x="0" y="0"/>
                      </a:lnTo>
                      <a:lnTo>
                        <a:pt x="990" y="0"/>
                      </a:lnTo>
                      <a:lnTo>
                        <a:pt x="990" y="69"/>
                      </a:lnTo>
                      <a:close/>
                    </a:path>
                  </a:pathLst>
                </a:custGeom>
                <a:solidFill>
                  <a:srgbClr val="0019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7" name="Freeform 43">
                  <a:extLst>
                    <a:ext uri="{FF2B5EF4-FFF2-40B4-BE49-F238E27FC236}">
                      <a16:creationId xmlns:a16="http://schemas.microsoft.com/office/drawing/2014/main" id="{8A5E38DA-2EEE-4D84-9246-6E0278BA34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" y="3001"/>
                  <a:ext cx="148" cy="350"/>
                </a:xfrm>
                <a:custGeom>
                  <a:avLst/>
                  <a:gdLst>
                    <a:gd name="T0" fmla="*/ 0 w 297"/>
                    <a:gd name="T1" fmla="*/ 546 h 699"/>
                    <a:gd name="T2" fmla="*/ 1 w 297"/>
                    <a:gd name="T3" fmla="*/ 510 h 699"/>
                    <a:gd name="T4" fmla="*/ 4 w 297"/>
                    <a:gd name="T5" fmla="*/ 469 h 699"/>
                    <a:gd name="T6" fmla="*/ 12 w 297"/>
                    <a:gd name="T7" fmla="*/ 424 h 699"/>
                    <a:gd name="T8" fmla="*/ 26 w 297"/>
                    <a:gd name="T9" fmla="*/ 377 h 699"/>
                    <a:gd name="T10" fmla="*/ 47 w 297"/>
                    <a:gd name="T11" fmla="*/ 327 h 699"/>
                    <a:gd name="T12" fmla="*/ 77 w 297"/>
                    <a:gd name="T13" fmla="*/ 278 h 699"/>
                    <a:gd name="T14" fmla="*/ 117 w 297"/>
                    <a:gd name="T15" fmla="*/ 229 h 699"/>
                    <a:gd name="T16" fmla="*/ 168 w 297"/>
                    <a:gd name="T17" fmla="*/ 182 h 699"/>
                    <a:gd name="T18" fmla="*/ 179 w 297"/>
                    <a:gd name="T19" fmla="*/ 173 h 699"/>
                    <a:gd name="T20" fmla="*/ 197 w 297"/>
                    <a:gd name="T21" fmla="*/ 159 h 699"/>
                    <a:gd name="T22" fmla="*/ 217 w 297"/>
                    <a:gd name="T23" fmla="*/ 139 h 699"/>
                    <a:gd name="T24" fmla="*/ 239 w 297"/>
                    <a:gd name="T25" fmla="*/ 116 h 699"/>
                    <a:gd name="T26" fmla="*/ 261 w 297"/>
                    <a:gd name="T27" fmla="*/ 90 h 699"/>
                    <a:gd name="T28" fmla="*/ 279 w 297"/>
                    <a:gd name="T29" fmla="*/ 62 h 699"/>
                    <a:gd name="T30" fmla="*/ 292 w 297"/>
                    <a:gd name="T31" fmla="*/ 31 h 699"/>
                    <a:gd name="T32" fmla="*/ 297 w 297"/>
                    <a:gd name="T33" fmla="*/ 0 h 699"/>
                    <a:gd name="T34" fmla="*/ 296 w 297"/>
                    <a:gd name="T35" fmla="*/ 23 h 699"/>
                    <a:gd name="T36" fmla="*/ 293 w 297"/>
                    <a:gd name="T37" fmla="*/ 47 h 699"/>
                    <a:gd name="T38" fmla="*/ 290 w 297"/>
                    <a:gd name="T39" fmla="*/ 71 h 699"/>
                    <a:gd name="T40" fmla="*/ 285 w 297"/>
                    <a:gd name="T41" fmla="*/ 97 h 699"/>
                    <a:gd name="T42" fmla="*/ 276 w 297"/>
                    <a:gd name="T43" fmla="*/ 123 h 699"/>
                    <a:gd name="T44" fmla="*/ 264 w 297"/>
                    <a:gd name="T45" fmla="*/ 151 h 699"/>
                    <a:gd name="T46" fmla="*/ 247 w 297"/>
                    <a:gd name="T47" fmla="*/ 180 h 699"/>
                    <a:gd name="T48" fmla="*/ 225 w 297"/>
                    <a:gd name="T49" fmla="*/ 209 h 699"/>
                    <a:gd name="T50" fmla="*/ 190 w 297"/>
                    <a:gd name="T51" fmla="*/ 266 h 699"/>
                    <a:gd name="T52" fmla="*/ 167 w 297"/>
                    <a:gd name="T53" fmla="*/ 334 h 699"/>
                    <a:gd name="T54" fmla="*/ 153 w 297"/>
                    <a:gd name="T55" fmla="*/ 408 h 699"/>
                    <a:gd name="T56" fmla="*/ 145 w 297"/>
                    <a:gd name="T57" fmla="*/ 483 h 699"/>
                    <a:gd name="T58" fmla="*/ 138 w 297"/>
                    <a:gd name="T59" fmla="*/ 554 h 699"/>
                    <a:gd name="T60" fmla="*/ 131 w 297"/>
                    <a:gd name="T61" fmla="*/ 615 h 699"/>
                    <a:gd name="T62" fmla="*/ 119 w 297"/>
                    <a:gd name="T63" fmla="*/ 664 h 699"/>
                    <a:gd name="T64" fmla="*/ 101 w 297"/>
                    <a:gd name="T65" fmla="*/ 692 h 699"/>
                    <a:gd name="T66" fmla="*/ 87 w 297"/>
                    <a:gd name="T67" fmla="*/ 698 h 699"/>
                    <a:gd name="T68" fmla="*/ 72 w 297"/>
                    <a:gd name="T69" fmla="*/ 699 h 699"/>
                    <a:gd name="T70" fmla="*/ 55 w 297"/>
                    <a:gd name="T71" fmla="*/ 695 h 699"/>
                    <a:gd name="T72" fmla="*/ 39 w 297"/>
                    <a:gd name="T73" fmla="*/ 682 h 699"/>
                    <a:gd name="T74" fmla="*/ 24 w 297"/>
                    <a:gd name="T75" fmla="*/ 661 h 699"/>
                    <a:gd name="T76" fmla="*/ 11 w 297"/>
                    <a:gd name="T77" fmla="*/ 633 h 699"/>
                    <a:gd name="T78" fmla="*/ 3 w 297"/>
                    <a:gd name="T79" fmla="*/ 595 h 699"/>
                    <a:gd name="T80" fmla="*/ 0 w 297"/>
                    <a:gd name="T81" fmla="*/ 546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7" h="699">
                      <a:moveTo>
                        <a:pt x="0" y="546"/>
                      </a:moveTo>
                      <a:lnTo>
                        <a:pt x="1" y="510"/>
                      </a:lnTo>
                      <a:lnTo>
                        <a:pt x="4" y="469"/>
                      </a:lnTo>
                      <a:lnTo>
                        <a:pt x="12" y="424"/>
                      </a:lnTo>
                      <a:lnTo>
                        <a:pt x="26" y="377"/>
                      </a:lnTo>
                      <a:lnTo>
                        <a:pt x="47" y="327"/>
                      </a:lnTo>
                      <a:lnTo>
                        <a:pt x="77" y="278"/>
                      </a:lnTo>
                      <a:lnTo>
                        <a:pt x="117" y="229"/>
                      </a:lnTo>
                      <a:lnTo>
                        <a:pt x="168" y="182"/>
                      </a:lnTo>
                      <a:lnTo>
                        <a:pt x="179" y="173"/>
                      </a:lnTo>
                      <a:lnTo>
                        <a:pt x="197" y="159"/>
                      </a:lnTo>
                      <a:lnTo>
                        <a:pt x="217" y="139"/>
                      </a:lnTo>
                      <a:lnTo>
                        <a:pt x="239" y="116"/>
                      </a:lnTo>
                      <a:lnTo>
                        <a:pt x="261" y="90"/>
                      </a:lnTo>
                      <a:lnTo>
                        <a:pt x="279" y="62"/>
                      </a:lnTo>
                      <a:lnTo>
                        <a:pt x="292" y="31"/>
                      </a:lnTo>
                      <a:lnTo>
                        <a:pt x="297" y="0"/>
                      </a:lnTo>
                      <a:lnTo>
                        <a:pt x="296" y="23"/>
                      </a:lnTo>
                      <a:lnTo>
                        <a:pt x="293" y="47"/>
                      </a:lnTo>
                      <a:lnTo>
                        <a:pt x="290" y="71"/>
                      </a:lnTo>
                      <a:lnTo>
                        <a:pt x="285" y="97"/>
                      </a:lnTo>
                      <a:lnTo>
                        <a:pt x="276" y="123"/>
                      </a:lnTo>
                      <a:lnTo>
                        <a:pt x="264" y="151"/>
                      </a:lnTo>
                      <a:lnTo>
                        <a:pt x="247" y="180"/>
                      </a:lnTo>
                      <a:lnTo>
                        <a:pt x="225" y="209"/>
                      </a:lnTo>
                      <a:lnTo>
                        <a:pt x="190" y="266"/>
                      </a:lnTo>
                      <a:lnTo>
                        <a:pt x="167" y="334"/>
                      </a:lnTo>
                      <a:lnTo>
                        <a:pt x="153" y="408"/>
                      </a:lnTo>
                      <a:lnTo>
                        <a:pt x="145" y="483"/>
                      </a:lnTo>
                      <a:lnTo>
                        <a:pt x="138" y="554"/>
                      </a:lnTo>
                      <a:lnTo>
                        <a:pt x="131" y="615"/>
                      </a:lnTo>
                      <a:lnTo>
                        <a:pt x="119" y="664"/>
                      </a:lnTo>
                      <a:lnTo>
                        <a:pt x="101" y="692"/>
                      </a:lnTo>
                      <a:lnTo>
                        <a:pt x="87" y="698"/>
                      </a:lnTo>
                      <a:lnTo>
                        <a:pt x="72" y="699"/>
                      </a:lnTo>
                      <a:lnTo>
                        <a:pt x="55" y="695"/>
                      </a:lnTo>
                      <a:lnTo>
                        <a:pt x="39" y="682"/>
                      </a:lnTo>
                      <a:lnTo>
                        <a:pt x="24" y="661"/>
                      </a:lnTo>
                      <a:lnTo>
                        <a:pt x="11" y="633"/>
                      </a:lnTo>
                      <a:lnTo>
                        <a:pt x="3" y="595"/>
                      </a:lnTo>
                      <a:lnTo>
                        <a:pt x="0" y="546"/>
                      </a:lnTo>
                      <a:close/>
                    </a:path>
                  </a:pathLst>
                </a:custGeom>
                <a:solidFill>
                  <a:srgbClr val="E0FC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8" name="Freeform 44">
                  <a:extLst>
                    <a:ext uri="{FF2B5EF4-FFF2-40B4-BE49-F238E27FC236}">
                      <a16:creationId xmlns:a16="http://schemas.microsoft.com/office/drawing/2014/main" id="{DE8400E4-1D8A-4AFF-9D86-E667D5EC7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7" y="3015"/>
                  <a:ext cx="164" cy="337"/>
                </a:xfrm>
                <a:custGeom>
                  <a:avLst/>
                  <a:gdLst>
                    <a:gd name="T0" fmla="*/ 228 w 328"/>
                    <a:gd name="T1" fmla="*/ 656 h 676"/>
                    <a:gd name="T2" fmla="*/ 236 w 328"/>
                    <a:gd name="T3" fmla="*/ 612 h 676"/>
                    <a:gd name="T4" fmla="*/ 260 w 328"/>
                    <a:gd name="T5" fmla="*/ 570 h 676"/>
                    <a:gd name="T6" fmla="*/ 287 w 328"/>
                    <a:gd name="T7" fmla="*/ 540 h 676"/>
                    <a:gd name="T8" fmla="*/ 309 w 328"/>
                    <a:gd name="T9" fmla="*/ 526 h 676"/>
                    <a:gd name="T10" fmla="*/ 325 w 328"/>
                    <a:gd name="T11" fmla="*/ 502 h 676"/>
                    <a:gd name="T12" fmla="*/ 324 w 328"/>
                    <a:gd name="T13" fmla="*/ 469 h 676"/>
                    <a:gd name="T14" fmla="*/ 286 w 328"/>
                    <a:gd name="T15" fmla="*/ 436 h 676"/>
                    <a:gd name="T16" fmla="*/ 212 w 328"/>
                    <a:gd name="T17" fmla="*/ 408 h 676"/>
                    <a:gd name="T18" fmla="*/ 187 w 328"/>
                    <a:gd name="T19" fmla="*/ 376 h 676"/>
                    <a:gd name="T20" fmla="*/ 206 w 328"/>
                    <a:gd name="T21" fmla="*/ 344 h 676"/>
                    <a:gd name="T22" fmla="*/ 249 w 328"/>
                    <a:gd name="T23" fmla="*/ 315 h 676"/>
                    <a:gd name="T24" fmla="*/ 282 w 328"/>
                    <a:gd name="T25" fmla="*/ 295 h 676"/>
                    <a:gd name="T26" fmla="*/ 259 w 328"/>
                    <a:gd name="T27" fmla="*/ 279 h 676"/>
                    <a:gd name="T28" fmla="*/ 209 w 328"/>
                    <a:gd name="T29" fmla="*/ 267 h 676"/>
                    <a:gd name="T30" fmla="*/ 172 w 328"/>
                    <a:gd name="T31" fmla="*/ 256 h 676"/>
                    <a:gd name="T32" fmla="*/ 179 w 328"/>
                    <a:gd name="T33" fmla="*/ 247 h 676"/>
                    <a:gd name="T34" fmla="*/ 196 w 328"/>
                    <a:gd name="T35" fmla="*/ 232 h 676"/>
                    <a:gd name="T36" fmla="*/ 197 w 328"/>
                    <a:gd name="T37" fmla="*/ 207 h 676"/>
                    <a:gd name="T38" fmla="*/ 165 w 328"/>
                    <a:gd name="T39" fmla="*/ 170 h 676"/>
                    <a:gd name="T40" fmla="*/ 95 w 328"/>
                    <a:gd name="T41" fmla="*/ 121 h 676"/>
                    <a:gd name="T42" fmla="*/ 44 w 328"/>
                    <a:gd name="T43" fmla="*/ 80 h 676"/>
                    <a:gd name="T44" fmla="*/ 17 w 328"/>
                    <a:gd name="T45" fmla="*/ 47 h 676"/>
                    <a:gd name="T46" fmla="*/ 9 w 328"/>
                    <a:gd name="T47" fmla="*/ 15 h 676"/>
                    <a:gd name="T48" fmla="*/ 7 w 328"/>
                    <a:gd name="T49" fmla="*/ 17 h 676"/>
                    <a:gd name="T50" fmla="*/ 0 w 328"/>
                    <a:gd name="T51" fmla="*/ 49 h 676"/>
                    <a:gd name="T52" fmla="*/ 7 w 328"/>
                    <a:gd name="T53" fmla="*/ 86 h 676"/>
                    <a:gd name="T54" fmla="*/ 44 w 328"/>
                    <a:gd name="T55" fmla="*/ 130 h 676"/>
                    <a:gd name="T56" fmla="*/ 112 w 328"/>
                    <a:gd name="T57" fmla="*/ 178 h 676"/>
                    <a:gd name="T58" fmla="*/ 144 w 328"/>
                    <a:gd name="T59" fmla="*/ 216 h 676"/>
                    <a:gd name="T60" fmla="*/ 143 w 328"/>
                    <a:gd name="T61" fmla="*/ 240 h 676"/>
                    <a:gd name="T62" fmla="*/ 126 w 328"/>
                    <a:gd name="T63" fmla="*/ 255 h 676"/>
                    <a:gd name="T64" fmla="*/ 119 w 328"/>
                    <a:gd name="T65" fmla="*/ 264 h 676"/>
                    <a:gd name="T66" fmla="*/ 156 w 328"/>
                    <a:gd name="T67" fmla="*/ 275 h 676"/>
                    <a:gd name="T68" fmla="*/ 205 w 328"/>
                    <a:gd name="T69" fmla="*/ 289 h 676"/>
                    <a:gd name="T70" fmla="*/ 228 w 328"/>
                    <a:gd name="T71" fmla="*/ 303 h 676"/>
                    <a:gd name="T72" fmla="*/ 195 w 328"/>
                    <a:gd name="T73" fmla="*/ 323 h 676"/>
                    <a:gd name="T74" fmla="*/ 153 w 328"/>
                    <a:gd name="T75" fmla="*/ 352 h 676"/>
                    <a:gd name="T76" fmla="*/ 134 w 328"/>
                    <a:gd name="T77" fmla="*/ 385 h 676"/>
                    <a:gd name="T78" fmla="*/ 159 w 328"/>
                    <a:gd name="T79" fmla="*/ 416 h 676"/>
                    <a:gd name="T80" fmla="*/ 233 w 328"/>
                    <a:gd name="T81" fmla="*/ 444 h 676"/>
                    <a:gd name="T82" fmla="*/ 271 w 328"/>
                    <a:gd name="T83" fmla="*/ 477 h 676"/>
                    <a:gd name="T84" fmla="*/ 272 w 328"/>
                    <a:gd name="T85" fmla="*/ 510 h 676"/>
                    <a:gd name="T86" fmla="*/ 256 w 328"/>
                    <a:gd name="T87" fmla="*/ 534 h 676"/>
                    <a:gd name="T88" fmla="*/ 236 w 328"/>
                    <a:gd name="T89" fmla="*/ 548 h 676"/>
                    <a:gd name="T90" fmla="*/ 224 w 328"/>
                    <a:gd name="T91" fmla="*/ 575 h 676"/>
                    <a:gd name="T92" fmla="*/ 219 w 328"/>
                    <a:gd name="T93" fmla="*/ 615 h 676"/>
                    <a:gd name="T94" fmla="*/ 226 w 328"/>
                    <a:gd name="T95" fmla="*/ 657 h 6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8" h="676">
                      <a:moveTo>
                        <a:pt x="233" y="676"/>
                      </a:moveTo>
                      <a:lnTo>
                        <a:pt x="228" y="656"/>
                      </a:lnTo>
                      <a:lnTo>
                        <a:pt x="229" y="635"/>
                      </a:lnTo>
                      <a:lnTo>
                        <a:pt x="236" y="612"/>
                      </a:lnTo>
                      <a:lnTo>
                        <a:pt x="247" y="590"/>
                      </a:lnTo>
                      <a:lnTo>
                        <a:pt x="260" y="570"/>
                      </a:lnTo>
                      <a:lnTo>
                        <a:pt x="274" y="552"/>
                      </a:lnTo>
                      <a:lnTo>
                        <a:pt x="287" y="540"/>
                      </a:lnTo>
                      <a:lnTo>
                        <a:pt x="299" y="533"/>
                      </a:lnTo>
                      <a:lnTo>
                        <a:pt x="309" y="526"/>
                      </a:lnTo>
                      <a:lnTo>
                        <a:pt x="318" y="516"/>
                      </a:lnTo>
                      <a:lnTo>
                        <a:pt x="325" y="502"/>
                      </a:lnTo>
                      <a:lnTo>
                        <a:pt x="328" y="486"/>
                      </a:lnTo>
                      <a:lnTo>
                        <a:pt x="324" y="469"/>
                      </a:lnTo>
                      <a:lnTo>
                        <a:pt x="310" y="452"/>
                      </a:lnTo>
                      <a:lnTo>
                        <a:pt x="286" y="436"/>
                      </a:lnTo>
                      <a:lnTo>
                        <a:pt x="248" y="422"/>
                      </a:lnTo>
                      <a:lnTo>
                        <a:pt x="212" y="408"/>
                      </a:lnTo>
                      <a:lnTo>
                        <a:pt x="193" y="392"/>
                      </a:lnTo>
                      <a:lnTo>
                        <a:pt x="187" y="376"/>
                      </a:lnTo>
                      <a:lnTo>
                        <a:pt x="193" y="360"/>
                      </a:lnTo>
                      <a:lnTo>
                        <a:pt x="206" y="344"/>
                      </a:lnTo>
                      <a:lnTo>
                        <a:pt x="226" y="329"/>
                      </a:lnTo>
                      <a:lnTo>
                        <a:pt x="249" y="315"/>
                      </a:lnTo>
                      <a:lnTo>
                        <a:pt x="271" y="305"/>
                      </a:lnTo>
                      <a:lnTo>
                        <a:pt x="282" y="295"/>
                      </a:lnTo>
                      <a:lnTo>
                        <a:pt x="277" y="287"/>
                      </a:lnTo>
                      <a:lnTo>
                        <a:pt x="259" y="279"/>
                      </a:lnTo>
                      <a:lnTo>
                        <a:pt x="235" y="272"/>
                      </a:lnTo>
                      <a:lnTo>
                        <a:pt x="209" y="267"/>
                      </a:lnTo>
                      <a:lnTo>
                        <a:pt x="186" y="261"/>
                      </a:lnTo>
                      <a:lnTo>
                        <a:pt x="172" y="256"/>
                      </a:lnTo>
                      <a:lnTo>
                        <a:pt x="171" y="252"/>
                      </a:lnTo>
                      <a:lnTo>
                        <a:pt x="179" y="247"/>
                      </a:lnTo>
                      <a:lnTo>
                        <a:pt x="188" y="240"/>
                      </a:lnTo>
                      <a:lnTo>
                        <a:pt x="196" y="232"/>
                      </a:lnTo>
                      <a:lnTo>
                        <a:pt x="199" y="221"/>
                      </a:lnTo>
                      <a:lnTo>
                        <a:pt x="197" y="207"/>
                      </a:lnTo>
                      <a:lnTo>
                        <a:pt x="187" y="191"/>
                      </a:lnTo>
                      <a:lnTo>
                        <a:pt x="165" y="170"/>
                      </a:lnTo>
                      <a:lnTo>
                        <a:pt x="132" y="146"/>
                      </a:lnTo>
                      <a:lnTo>
                        <a:pt x="95" y="121"/>
                      </a:lnTo>
                      <a:lnTo>
                        <a:pt x="66" y="100"/>
                      </a:lnTo>
                      <a:lnTo>
                        <a:pt x="44" y="80"/>
                      </a:lnTo>
                      <a:lnTo>
                        <a:pt x="28" y="63"/>
                      </a:lnTo>
                      <a:lnTo>
                        <a:pt x="17" y="47"/>
                      </a:lnTo>
                      <a:lnTo>
                        <a:pt x="12" y="30"/>
                      </a:lnTo>
                      <a:lnTo>
                        <a:pt x="9" y="15"/>
                      </a:lnTo>
                      <a:lnTo>
                        <a:pt x="11" y="0"/>
                      </a:lnTo>
                      <a:lnTo>
                        <a:pt x="7" y="17"/>
                      </a:lnTo>
                      <a:lnTo>
                        <a:pt x="4" y="33"/>
                      </a:lnTo>
                      <a:lnTo>
                        <a:pt x="0" y="49"/>
                      </a:lnTo>
                      <a:lnTo>
                        <a:pt x="1" y="66"/>
                      </a:lnTo>
                      <a:lnTo>
                        <a:pt x="7" y="86"/>
                      </a:lnTo>
                      <a:lnTo>
                        <a:pt x="21" y="106"/>
                      </a:lnTo>
                      <a:lnTo>
                        <a:pt x="44" y="130"/>
                      </a:lnTo>
                      <a:lnTo>
                        <a:pt x="79" y="154"/>
                      </a:lnTo>
                      <a:lnTo>
                        <a:pt x="112" y="178"/>
                      </a:lnTo>
                      <a:lnTo>
                        <a:pt x="134" y="199"/>
                      </a:lnTo>
                      <a:lnTo>
                        <a:pt x="144" y="216"/>
                      </a:lnTo>
                      <a:lnTo>
                        <a:pt x="146" y="229"/>
                      </a:lnTo>
                      <a:lnTo>
                        <a:pt x="143" y="240"/>
                      </a:lnTo>
                      <a:lnTo>
                        <a:pt x="135" y="248"/>
                      </a:lnTo>
                      <a:lnTo>
                        <a:pt x="126" y="255"/>
                      </a:lnTo>
                      <a:lnTo>
                        <a:pt x="118" y="260"/>
                      </a:lnTo>
                      <a:lnTo>
                        <a:pt x="119" y="264"/>
                      </a:lnTo>
                      <a:lnTo>
                        <a:pt x="133" y="269"/>
                      </a:lnTo>
                      <a:lnTo>
                        <a:pt x="156" y="275"/>
                      </a:lnTo>
                      <a:lnTo>
                        <a:pt x="181" y="282"/>
                      </a:lnTo>
                      <a:lnTo>
                        <a:pt x="205" y="289"/>
                      </a:lnTo>
                      <a:lnTo>
                        <a:pt x="222" y="295"/>
                      </a:lnTo>
                      <a:lnTo>
                        <a:pt x="228" y="303"/>
                      </a:lnTo>
                      <a:lnTo>
                        <a:pt x="217" y="313"/>
                      </a:lnTo>
                      <a:lnTo>
                        <a:pt x="195" y="323"/>
                      </a:lnTo>
                      <a:lnTo>
                        <a:pt x="173" y="337"/>
                      </a:lnTo>
                      <a:lnTo>
                        <a:pt x="153" y="352"/>
                      </a:lnTo>
                      <a:lnTo>
                        <a:pt x="140" y="368"/>
                      </a:lnTo>
                      <a:lnTo>
                        <a:pt x="134" y="385"/>
                      </a:lnTo>
                      <a:lnTo>
                        <a:pt x="140" y="401"/>
                      </a:lnTo>
                      <a:lnTo>
                        <a:pt x="159" y="416"/>
                      </a:lnTo>
                      <a:lnTo>
                        <a:pt x="195" y="430"/>
                      </a:lnTo>
                      <a:lnTo>
                        <a:pt x="233" y="444"/>
                      </a:lnTo>
                      <a:lnTo>
                        <a:pt x="257" y="460"/>
                      </a:lnTo>
                      <a:lnTo>
                        <a:pt x="271" y="477"/>
                      </a:lnTo>
                      <a:lnTo>
                        <a:pt x="275" y="494"/>
                      </a:lnTo>
                      <a:lnTo>
                        <a:pt x="272" y="510"/>
                      </a:lnTo>
                      <a:lnTo>
                        <a:pt x="265" y="524"/>
                      </a:lnTo>
                      <a:lnTo>
                        <a:pt x="256" y="534"/>
                      </a:lnTo>
                      <a:lnTo>
                        <a:pt x="246" y="541"/>
                      </a:lnTo>
                      <a:lnTo>
                        <a:pt x="236" y="548"/>
                      </a:lnTo>
                      <a:lnTo>
                        <a:pt x="229" y="559"/>
                      </a:lnTo>
                      <a:lnTo>
                        <a:pt x="224" y="575"/>
                      </a:lnTo>
                      <a:lnTo>
                        <a:pt x="220" y="594"/>
                      </a:lnTo>
                      <a:lnTo>
                        <a:pt x="219" y="615"/>
                      </a:lnTo>
                      <a:lnTo>
                        <a:pt x="221" y="636"/>
                      </a:lnTo>
                      <a:lnTo>
                        <a:pt x="226" y="657"/>
                      </a:lnTo>
                      <a:lnTo>
                        <a:pt x="233" y="676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9" name="Freeform 45">
                  <a:extLst>
                    <a:ext uri="{FF2B5EF4-FFF2-40B4-BE49-F238E27FC236}">
                      <a16:creationId xmlns:a16="http://schemas.microsoft.com/office/drawing/2014/main" id="{5AAB9168-C0B7-4A2D-86AA-D8D44F1B4C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2" y="3258"/>
                  <a:ext cx="495" cy="151"/>
                </a:xfrm>
                <a:custGeom>
                  <a:avLst/>
                  <a:gdLst>
                    <a:gd name="T0" fmla="*/ 444 w 990"/>
                    <a:gd name="T1" fmla="*/ 1 h 301"/>
                    <a:gd name="T2" fmla="*/ 347 w 990"/>
                    <a:gd name="T3" fmla="*/ 7 h 301"/>
                    <a:gd name="T4" fmla="*/ 258 w 990"/>
                    <a:gd name="T5" fmla="*/ 18 h 301"/>
                    <a:gd name="T6" fmla="*/ 180 w 990"/>
                    <a:gd name="T7" fmla="*/ 34 h 301"/>
                    <a:gd name="T8" fmla="*/ 113 w 990"/>
                    <a:gd name="T9" fmla="*/ 55 h 301"/>
                    <a:gd name="T10" fmla="*/ 60 w 990"/>
                    <a:gd name="T11" fmla="*/ 79 h 301"/>
                    <a:gd name="T12" fmla="*/ 22 w 990"/>
                    <a:gd name="T13" fmla="*/ 106 h 301"/>
                    <a:gd name="T14" fmla="*/ 3 w 990"/>
                    <a:gd name="T15" fmla="*/ 136 h 301"/>
                    <a:gd name="T16" fmla="*/ 3 w 990"/>
                    <a:gd name="T17" fmla="*/ 166 h 301"/>
                    <a:gd name="T18" fmla="*/ 22 w 990"/>
                    <a:gd name="T19" fmla="*/ 196 h 301"/>
                    <a:gd name="T20" fmla="*/ 60 w 990"/>
                    <a:gd name="T21" fmla="*/ 222 h 301"/>
                    <a:gd name="T22" fmla="*/ 113 w 990"/>
                    <a:gd name="T23" fmla="*/ 246 h 301"/>
                    <a:gd name="T24" fmla="*/ 180 w 990"/>
                    <a:gd name="T25" fmla="*/ 266 h 301"/>
                    <a:gd name="T26" fmla="*/ 258 w 990"/>
                    <a:gd name="T27" fmla="*/ 282 h 301"/>
                    <a:gd name="T28" fmla="*/ 347 w 990"/>
                    <a:gd name="T29" fmla="*/ 294 h 301"/>
                    <a:gd name="T30" fmla="*/ 444 w 990"/>
                    <a:gd name="T31" fmla="*/ 299 h 301"/>
                    <a:gd name="T32" fmla="*/ 545 w 990"/>
                    <a:gd name="T33" fmla="*/ 299 h 301"/>
                    <a:gd name="T34" fmla="*/ 642 w 990"/>
                    <a:gd name="T35" fmla="*/ 294 h 301"/>
                    <a:gd name="T36" fmla="*/ 731 w 990"/>
                    <a:gd name="T37" fmla="*/ 282 h 301"/>
                    <a:gd name="T38" fmla="*/ 809 w 990"/>
                    <a:gd name="T39" fmla="*/ 266 h 301"/>
                    <a:gd name="T40" fmla="*/ 877 w 990"/>
                    <a:gd name="T41" fmla="*/ 246 h 301"/>
                    <a:gd name="T42" fmla="*/ 930 w 990"/>
                    <a:gd name="T43" fmla="*/ 222 h 301"/>
                    <a:gd name="T44" fmla="*/ 968 w 990"/>
                    <a:gd name="T45" fmla="*/ 196 h 301"/>
                    <a:gd name="T46" fmla="*/ 987 w 990"/>
                    <a:gd name="T47" fmla="*/ 166 h 301"/>
                    <a:gd name="T48" fmla="*/ 987 w 990"/>
                    <a:gd name="T49" fmla="*/ 136 h 301"/>
                    <a:gd name="T50" fmla="*/ 968 w 990"/>
                    <a:gd name="T51" fmla="*/ 106 h 301"/>
                    <a:gd name="T52" fmla="*/ 930 w 990"/>
                    <a:gd name="T53" fmla="*/ 79 h 301"/>
                    <a:gd name="T54" fmla="*/ 877 w 990"/>
                    <a:gd name="T55" fmla="*/ 55 h 301"/>
                    <a:gd name="T56" fmla="*/ 809 w 990"/>
                    <a:gd name="T57" fmla="*/ 34 h 301"/>
                    <a:gd name="T58" fmla="*/ 731 w 990"/>
                    <a:gd name="T59" fmla="*/ 18 h 301"/>
                    <a:gd name="T60" fmla="*/ 642 w 990"/>
                    <a:gd name="T61" fmla="*/ 7 h 301"/>
                    <a:gd name="T62" fmla="*/ 545 w 990"/>
                    <a:gd name="T63" fmla="*/ 1 h 3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990" h="301">
                      <a:moveTo>
                        <a:pt x="494" y="0"/>
                      </a:moveTo>
                      <a:lnTo>
                        <a:pt x="444" y="1"/>
                      </a:lnTo>
                      <a:lnTo>
                        <a:pt x="395" y="3"/>
                      </a:lnTo>
                      <a:lnTo>
                        <a:pt x="347" y="7"/>
                      </a:lnTo>
                      <a:lnTo>
                        <a:pt x="302" y="11"/>
                      </a:lnTo>
                      <a:lnTo>
                        <a:pt x="258" y="18"/>
                      </a:lnTo>
                      <a:lnTo>
                        <a:pt x="218" y="25"/>
                      </a:lnTo>
                      <a:lnTo>
                        <a:pt x="180" y="34"/>
                      </a:lnTo>
                      <a:lnTo>
                        <a:pt x="146" y="44"/>
                      </a:lnTo>
                      <a:lnTo>
                        <a:pt x="113" y="55"/>
                      </a:lnTo>
                      <a:lnTo>
                        <a:pt x="84" y="67"/>
                      </a:lnTo>
                      <a:lnTo>
                        <a:pt x="60" y="79"/>
                      </a:lnTo>
                      <a:lnTo>
                        <a:pt x="40" y="92"/>
                      </a:lnTo>
                      <a:lnTo>
                        <a:pt x="22" y="106"/>
                      </a:lnTo>
                      <a:lnTo>
                        <a:pt x="11" y="121"/>
                      </a:lnTo>
                      <a:lnTo>
                        <a:pt x="3" y="136"/>
                      </a:lnTo>
                      <a:lnTo>
                        <a:pt x="0" y="151"/>
                      </a:lnTo>
                      <a:lnTo>
                        <a:pt x="3" y="166"/>
                      </a:lnTo>
                      <a:lnTo>
                        <a:pt x="11" y="181"/>
                      </a:lnTo>
                      <a:lnTo>
                        <a:pt x="22" y="196"/>
                      </a:lnTo>
                      <a:lnTo>
                        <a:pt x="40" y="210"/>
                      </a:lnTo>
                      <a:lnTo>
                        <a:pt x="60" y="222"/>
                      </a:lnTo>
                      <a:lnTo>
                        <a:pt x="84" y="235"/>
                      </a:lnTo>
                      <a:lnTo>
                        <a:pt x="113" y="246"/>
                      </a:lnTo>
                      <a:lnTo>
                        <a:pt x="146" y="257"/>
                      </a:lnTo>
                      <a:lnTo>
                        <a:pt x="180" y="266"/>
                      </a:lnTo>
                      <a:lnTo>
                        <a:pt x="218" y="275"/>
                      </a:lnTo>
                      <a:lnTo>
                        <a:pt x="258" y="282"/>
                      </a:lnTo>
                      <a:lnTo>
                        <a:pt x="302" y="289"/>
                      </a:lnTo>
                      <a:lnTo>
                        <a:pt x="347" y="294"/>
                      </a:lnTo>
                      <a:lnTo>
                        <a:pt x="395" y="297"/>
                      </a:lnTo>
                      <a:lnTo>
                        <a:pt x="444" y="299"/>
                      </a:lnTo>
                      <a:lnTo>
                        <a:pt x="494" y="301"/>
                      </a:lnTo>
                      <a:lnTo>
                        <a:pt x="545" y="299"/>
                      </a:lnTo>
                      <a:lnTo>
                        <a:pt x="595" y="297"/>
                      </a:lnTo>
                      <a:lnTo>
                        <a:pt x="642" y="294"/>
                      </a:lnTo>
                      <a:lnTo>
                        <a:pt x="687" y="289"/>
                      </a:lnTo>
                      <a:lnTo>
                        <a:pt x="731" y="282"/>
                      </a:lnTo>
                      <a:lnTo>
                        <a:pt x="771" y="275"/>
                      </a:lnTo>
                      <a:lnTo>
                        <a:pt x="809" y="266"/>
                      </a:lnTo>
                      <a:lnTo>
                        <a:pt x="845" y="257"/>
                      </a:lnTo>
                      <a:lnTo>
                        <a:pt x="877" y="246"/>
                      </a:lnTo>
                      <a:lnTo>
                        <a:pt x="905" y="235"/>
                      </a:lnTo>
                      <a:lnTo>
                        <a:pt x="930" y="222"/>
                      </a:lnTo>
                      <a:lnTo>
                        <a:pt x="951" y="210"/>
                      </a:lnTo>
                      <a:lnTo>
                        <a:pt x="968" y="196"/>
                      </a:lnTo>
                      <a:lnTo>
                        <a:pt x="979" y="181"/>
                      </a:lnTo>
                      <a:lnTo>
                        <a:pt x="987" y="166"/>
                      </a:lnTo>
                      <a:lnTo>
                        <a:pt x="990" y="151"/>
                      </a:lnTo>
                      <a:lnTo>
                        <a:pt x="987" y="136"/>
                      </a:lnTo>
                      <a:lnTo>
                        <a:pt x="979" y="121"/>
                      </a:lnTo>
                      <a:lnTo>
                        <a:pt x="968" y="106"/>
                      </a:lnTo>
                      <a:lnTo>
                        <a:pt x="951" y="92"/>
                      </a:lnTo>
                      <a:lnTo>
                        <a:pt x="930" y="79"/>
                      </a:lnTo>
                      <a:lnTo>
                        <a:pt x="905" y="67"/>
                      </a:lnTo>
                      <a:lnTo>
                        <a:pt x="877" y="55"/>
                      </a:lnTo>
                      <a:lnTo>
                        <a:pt x="845" y="44"/>
                      </a:lnTo>
                      <a:lnTo>
                        <a:pt x="809" y="34"/>
                      </a:lnTo>
                      <a:lnTo>
                        <a:pt x="771" y="25"/>
                      </a:lnTo>
                      <a:lnTo>
                        <a:pt x="731" y="18"/>
                      </a:lnTo>
                      <a:lnTo>
                        <a:pt x="687" y="11"/>
                      </a:lnTo>
                      <a:lnTo>
                        <a:pt x="642" y="7"/>
                      </a:lnTo>
                      <a:lnTo>
                        <a:pt x="595" y="3"/>
                      </a:lnTo>
                      <a:lnTo>
                        <a:pt x="545" y="1"/>
                      </a:lnTo>
                      <a:lnTo>
                        <a:pt x="494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0" name="Freeform 46">
                  <a:extLst>
                    <a:ext uri="{FF2B5EF4-FFF2-40B4-BE49-F238E27FC236}">
                      <a16:creationId xmlns:a16="http://schemas.microsoft.com/office/drawing/2014/main" id="{C2598308-C0D5-41C1-9D64-FE7AA273F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7" y="3275"/>
                  <a:ext cx="42" cy="77"/>
                </a:xfrm>
                <a:custGeom>
                  <a:avLst/>
                  <a:gdLst>
                    <a:gd name="T0" fmla="*/ 48 w 84"/>
                    <a:gd name="T1" fmla="*/ 0 h 155"/>
                    <a:gd name="T2" fmla="*/ 43 w 84"/>
                    <a:gd name="T3" fmla="*/ 7 h 155"/>
                    <a:gd name="T4" fmla="*/ 38 w 84"/>
                    <a:gd name="T5" fmla="*/ 13 h 155"/>
                    <a:gd name="T6" fmla="*/ 32 w 84"/>
                    <a:gd name="T7" fmla="*/ 18 h 155"/>
                    <a:gd name="T8" fmla="*/ 27 w 84"/>
                    <a:gd name="T9" fmla="*/ 20 h 155"/>
                    <a:gd name="T10" fmla="*/ 17 w 84"/>
                    <a:gd name="T11" fmla="*/ 27 h 155"/>
                    <a:gd name="T12" fmla="*/ 10 w 84"/>
                    <a:gd name="T13" fmla="*/ 38 h 155"/>
                    <a:gd name="T14" fmla="*/ 5 w 84"/>
                    <a:gd name="T15" fmla="*/ 54 h 155"/>
                    <a:gd name="T16" fmla="*/ 1 w 84"/>
                    <a:gd name="T17" fmla="*/ 73 h 155"/>
                    <a:gd name="T18" fmla="*/ 0 w 84"/>
                    <a:gd name="T19" fmla="*/ 94 h 155"/>
                    <a:gd name="T20" fmla="*/ 2 w 84"/>
                    <a:gd name="T21" fmla="*/ 115 h 155"/>
                    <a:gd name="T22" fmla="*/ 7 w 84"/>
                    <a:gd name="T23" fmla="*/ 136 h 155"/>
                    <a:gd name="T24" fmla="*/ 14 w 84"/>
                    <a:gd name="T25" fmla="*/ 155 h 155"/>
                    <a:gd name="T26" fmla="*/ 9 w 84"/>
                    <a:gd name="T27" fmla="*/ 135 h 155"/>
                    <a:gd name="T28" fmla="*/ 10 w 84"/>
                    <a:gd name="T29" fmla="*/ 114 h 155"/>
                    <a:gd name="T30" fmla="*/ 17 w 84"/>
                    <a:gd name="T31" fmla="*/ 91 h 155"/>
                    <a:gd name="T32" fmla="*/ 28 w 84"/>
                    <a:gd name="T33" fmla="*/ 69 h 155"/>
                    <a:gd name="T34" fmla="*/ 41 w 84"/>
                    <a:gd name="T35" fmla="*/ 49 h 155"/>
                    <a:gd name="T36" fmla="*/ 55 w 84"/>
                    <a:gd name="T37" fmla="*/ 31 h 155"/>
                    <a:gd name="T38" fmla="*/ 68 w 84"/>
                    <a:gd name="T39" fmla="*/ 19 h 155"/>
                    <a:gd name="T40" fmla="*/ 80 w 84"/>
                    <a:gd name="T41" fmla="*/ 12 h 155"/>
                    <a:gd name="T42" fmla="*/ 81 w 84"/>
                    <a:gd name="T43" fmla="*/ 11 h 155"/>
                    <a:gd name="T44" fmla="*/ 82 w 84"/>
                    <a:gd name="T45" fmla="*/ 11 h 155"/>
                    <a:gd name="T46" fmla="*/ 83 w 84"/>
                    <a:gd name="T47" fmla="*/ 11 h 155"/>
                    <a:gd name="T48" fmla="*/ 84 w 84"/>
                    <a:gd name="T49" fmla="*/ 9 h 155"/>
                    <a:gd name="T50" fmla="*/ 80 w 84"/>
                    <a:gd name="T51" fmla="*/ 8 h 155"/>
                    <a:gd name="T52" fmla="*/ 75 w 84"/>
                    <a:gd name="T53" fmla="*/ 7 h 155"/>
                    <a:gd name="T54" fmla="*/ 70 w 84"/>
                    <a:gd name="T55" fmla="*/ 6 h 155"/>
                    <a:gd name="T56" fmla="*/ 67 w 84"/>
                    <a:gd name="T57" fmla="*/ 5 h 155"/>
                    <a:gd name="T58" fmla="*/ 62 w 84"/>
                    <a:gd name="T59" fmla="*/ 4 h 155"/>
                    <a:gd name="T60" fmla="*/ 58 w 84"/>
                    <a:gd name="T61" fmla="*/ 3 h 155"/>
                    <a:gd name="T62" fmla="*/ 53 w 84"/>
                    <a:gd name="T63" fmla="*/ 1 h 155"/>
                    <a:gd name="T64" fmla="*/ 48 w 84"/>
                    <a:gd name="T65" fmla="*/ 0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4" h="155">
                      <a:moveTo>
                        <a:pt x="48" y="0"/>
                      </a:moveTo>
                      <a:lnTo>
                        <a:pt x="43" y="7"/>
                      </a:lnTo>
                      <a:lnTo>
                        <a:pt x="38" y="13"/>
                      </a:lnTo>
                      <a:lnTo>
                        <a:pt x="32" y="18"/>
                      </a:lnTo>
                      <a:lnTo>
                        <a:pt x="27" y="20"/>
                      </a:lnTo>
                      <a:lnTo>
                        <a:pt x="17" y="27"/>
                      </a:lnTo>
                      <a:lnTo>
                        <a:pt x="10" y="38"/>
                      </a:lnTo>
                      <a:lnTo>
                        <a:pt x="5" y="54"/>
                      </a:lnTo>
                      <a:lnTo>
                        <a:pt x="1" y="73"/>
                      </a:lnTo>
                      <a:lnTo>
                        <a:pt x="0" y="94"/>
                      </a:lnTo>
                      <a:lnTo>
                        <a:pt x="2" y="115"/>
                      </a:lnTo>
                      <a:lnTo>
                        <a:pt x="7" y="136"/>
                      </a:lnTo>
                      <a:lnTo>
                        <a:pt x="14" y="155"/>
                      </a:lnTo>
                      <a:lnTo>
                        <a:pt x="9" y="135"/>
                      </a:lnTo>
                      <a:lnTo>
                        <a:pt x="10" y="114"/>
                      </a:lnTo>
                      <a:lnTo>
                        <a:pt x="17" y="91"/>
                      </a:lnTo>
                      <a:lnTo>
                        <a:pt x="28" y="69"/>
                      </a:lnTo>
                      <a:lnTo>
                        <a:pt x="41" y="49"/>
                      </a:lnTo>
                      <a:lnTo>
                        <a:pt x="55" y="31"/>
                      </a:lnTo>
                      <a:lnTo>
                        <a:pt x="68" y="19"/>
                      </a:lnTo>
                      <a:lnTo>
                        <a:pt x="80" y="12"/>
                      </a:lnTo>
                      <a:lnTo>
                        <a:pt x="81" y="11"/>
                      </a:lnTo>
                      <a:lnTo>
                        <a:pt x="82" y="11"/>
                      </a:lnTo>
                      <a:lnTo>
                        <a:pt x="83" y="11"/>
                      </a:lnTo>
                      <a:lnTo>
                        <a:pt x="84" y="9"/>
                      </a:lnTo>
                      <a:lnTo>
                        <a:pt x="80" y="8"/>
                      </a:lnTo>
                      <a:lnTo>
                        <a:pt x="75" y="7"/>
                      </a:lnTo>
                      <a:lnTo>
                        <a:pt x="70" y="6"/>
                      </a:lnTo>
                      <a:lnTo>
                        <a:pt x="67" y="5"/>
                      </a:lnTo>
                      <a:lnTo>
                        <a:pt x="62" y="4"/>
                      </a:lnTo>
                      <a:lnTo>
                        <a:pt x="58" y="3"/>
                      </a:lnTo>
                      <a:lnTo>
                        <a:pt x="53" y="1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3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1" name="Freeform 47">
                  <a:extLst>
                    <a:ext uri="{FF2B5EF4-FFF2-40B4-BE49-F238E27FC236}">
                      <a16:creationId xmlns:a16="http://schemas.microsoft.com/office/drawing/2014/main" id="{357185F6-340E-472B-AD92-EE2EE13247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" y="3265"/>
                  <a:ext cx="70" cy="86"/>
                </a:xfrm>
                <a:custGeom>
                  <a:avLst/>
                  <a:gdLst>
                    <a:gd name="T0" fmla="*/ 0 w 139"/>
                    <a:gd name="T1" fmla="*/ 30 h 171"/>
                    <a:gd name="T2" fmla="*/ 4 w 139"/>
                    <a:gd name="T3" fmla="*/ 75 h 171"/>
                    <a:gd name="T4" fmla="*/ 12 w 139"/>
                    <a:gd name="T5" fmla="*/ 110 h 171"/>
                    <a:gd name="T6" fmla="*/ 25 w 139"/>
                    <a:gd name="T7" fmla="*/ 137 h 171"/>
                    <a:gd name="T8" fmla="*/ 40 w 139"/>
                    <a:gd name="T9" fmla="*/ 155 h 171"/>
                    <a:gd name="T10" fmla="*/ 56 w 139"/>
                    <a:gd name="T11" fmla="*/ 167 h 171"/>
                    <a:gd name="T12" fmla="*/ 72 w 139"/>
                    <a:gd name="T13" fmla="*/ 171 h 171"/>
                    <a:gd name="T14" fmla="*/ 87 w 139"/>
                    <a:gd name="T15" fmla="*/ 170 h 171"/>
                    <a:gd name="T16" fmla="*/ 100 w 139"/>
                    <a:gd name="T17" fmla="*/ 164 h 171"/>
                    <a:gd name="T18" fmla="*/ 109 w 139"/>
                    <a:gd name="T19" fmla="*/ 155 h 171"/>
                    <a:gd name="T20" fmla="*/ 116 w 139"/>
                    <a:gd name="T21" fmla="*/ 141 h 171"/>
                    <a:gd name="T22" fmla="*/ 122 w 139"/>
                    <a:gd name="T23" fmla="*/ 124 h 171"/>
                    <a:gd name="T24" fmla="*/ 126 w 139"/>
                    <a:gd name="T25" fmla="*/ 105 h 171"/>
                    <a:gd name="T26" fmla="*/ 131 w 139"/>
                    <a:gd name="T27" fmla="*/ 81 h 171"/>
                    <a:gd name="T28" fmla="*/ 133 w 139"/>
                    <a:gd name="T29" fmla="*/ 56 h 171"/>
                    <a:gd name="T30" fmla="*/ 137 w 139"/>
                    <a:gd name="T31" fmla="*/ 28 h 171"/>
                    <a:gd name="T32" fmla="*/ 139 w 139"/>
                    <a:gd name="T33" fmla="*/ 0 h 171"/>
                    <a:gd name="T34" fmla="*/ 118 w 139"/>
                    <a:gd name="T35" fmla="*/ 1 h 171"/>
                    <a:gd name="T36" fmla="*/ 99 w 139"/>
                    <a:gd name="T37" fmla="*/ 3 h 171"/>
                    <a:gd name="T38" fmla="*/ 78 w 139"/>
                    <a:gd name="T39" fmla="*/ 7 h 171"/>
                    <a:gd name="T40" fmla="*/ 60 w 139"/>
                    <a:gd name="T41" fmla="*/ 11 h 171"/>
                    <a:gd name="T42" fmla="*/ 41 w 139"/>
                    <a:gd name="T43" fmla="*/ 16 h 171"/>
                    <a:gd name="T44" fmla="*/ 25 w 139"/>
                    <a:gd name="T45" fmla="*/ 20 h 171"/>
                    <a:gd name="T46" fmla="*/ 11 w 139"/>
                    <a:gd name="T47" fmla="*/ 25 h 171"/>
                    <a:gd name="T48" fmla="*/ 0 w 139"/>
                    <a:gd name="T49" fmla="*/ 30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39" h="171">
                      <a:moveTo>
                        <a:pt x="0" y="30"/>
                      </a:moveTo>
                      <a:lnTo>
                        <a:pt x="4" y="75"/>
                      </a:lnTo>
                      <a:lnTo>
                        <a:pt x="12" y="110"/>
                      </a:lnTo>
                      <a:lnTo>
                        <a:pt x="25" y="137"/>
                      </a:lnTo>
                      <a:lnTo>
                        <a:pt x="40" y="155"/>
                      </a:lnTo>
                      <a:lnTo>
                        <a:pt x="56" y="167"/>
                      </a:lnTo>
                      <a:lnTo>
                        <a:pt x="72" y="171"/>
                      </a:lnTo>
                      <a:lnTo>
                        <a:pt x="87" y="170"/>
                      </a:lnTo>
                      <a:lnTo>
                        <a:pt x="100" y="164"/>
                      </a:lnTo>
                      <a:lnTo>
                        <a:pt x="109" y="155"/>
                      </a:lnTo>
                      <a:lnTo>
                        <a:pt x="116" y="141"/>
                      </a:lnTo>
                      <a:lnTo>
                        <a:pt x="122" y="124"/>
                      </a:lnTo>
                      <a:lnTo>
                        <a:pt x="126" y="105"/>
                      </a:lnTo>
                      <a:lnTo>
                        <a:pt x="131" y="81"/>
                      </a:lnTo>
                      <a:lnTo>
                        <a:pt x="133" y="56"/>
                      </a:lnTo>
                      <a:lnTo>
                        <a:pt x="137" y="28"/>
                      </a:lnTo>
                      <a:lnTo>
                        <a:pt x="139" y="0"/>
                      </a:lnTo>
                      <a:lnTo>
                        <a:pt x="118" y="1"/>
                      </a:lnTo>
                      <a:lnTo>
                        <a:pt x="99" y="3"/>
                      </a:lnTo>
                      <a:lnTo>
                        <a:pt x="78" y="7"/>
                      </a:lnTo>
                      <a:lnTo>
                        <a:pt x="60" y="11"/>
                      </a:lnTo>
                      <a:lnTo>
                        <a:pt x="41" y="16"/>
                      </a:lnTo>
                      <a:lnTo>
                        <a:pt x="25" y="20"/>
                      </a:lnTo>
                      <a:lnTo>
                        <a:pt x="11" y="25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9BD3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2" name="Freeform 48">
                  <a:extLst>
                    <a:ext uri="{FF2B5EF4-FFF2-40B4-BE49-F238E27FC236}">
                      <a16:creationId xmlns:a16="http://schemas.microsoft.com/office/drawing/2014/main" id="{4BAC028D-93F1-4E2D-B0B5-484C352B1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6" y="2902"/>
                  <a:ext cx="167" cy="69"/>
                </a:xfrm>
                <a:custGeom>
                  <a:avLst/>
                  <a:gdLst>
                    <a:gd name="T0" fmla="*/ 167 w 335"/>
                    <a:gd name="T1" fmla="*/ 0 h 137"/>
                    <a:gd name="T2" fmla="*/ 134 w 335"/>
                    <a:gd name="T3" fmla="*/ 1 h 137"/>
                    <a:gd name="T4" fmla="*/ 103 w 335"/>
                    <a:gd name="T5" fmla="*/ 6 h 137"/>
                    <a:gd name="T6" fmla="*/ 74 w 335"/>
                    <a:gd name="T7" fmla="*/ 11 h 137"/>
                    <a:gd name="T8" fmla="*/ 50 w 335"/>
                    <a:gd name="T9" fmla="*/ 21 h 137"/>
                    <a:gd name="T10" fmla="*/ 29 w 335"/>
                    <a:gd name="T11" fmla="*/ 31 h 137"/>
                    <a:gd name="T12" fmla="*/ 13 w 335"/>
                    <a:gd name="T13" fmla="*/ 42 h 137"/>
                    <a:gd name="T14" fmla="*/ 4 w 335"/>
                    <a:gd name="T15" fmla="*/ 55 h 137"/>
                    <a:gd name="T16" fmla="*/ 0 w 335"/>
                    <a:gd name="T17" fmla="*/ 69 h 137"/>
                    <a:gd name="T18" fmla="*/ 4 w 335"/>
                    <a:gd name="T19" fmla="*/ 83 h 137"/>
                    <a:gd name="T20" fmla="*/ 13 w 335"/>
                    <a:gd name="T21" fmla="*/ 95 h 137"/>
                    <a:gd name="T22" fmla="*/ 29 w 335"/>
                    <a:gd name="T23" fmla="*/ 107 h 137"/>
                    <a:gd name="T24" fmla="*/ 50 w 335"/>
                    <a:gd name="T25" fmla="*/ 116 h 137"/>
                    <a:gd name="T26" fmla="*/ 74 w 335"/>
                    <a:gd name="T27" fmla="*/ 125 h 137"/>
                    <a:gd name="T28" fmla="*/ 103 w 335"/>
                    <a:gd name="T29" fmla="*/ 131 h 137"/>
                    <a:gd name="T30" fmla="*/ 134 w 335"/>
                    <a:gd name="T31" fmla="*/ 136 h 137"/>
                    <a:gd name="T32" fmla="*/ 167 w 335"/>
                    <a:gd name="T33" fmla="*/ 137 h 137"/>
                    <a:gd name="T34" fmla="*/ 201 w 335"/>
                    <a:gd name="T35" fmla="*/ 136 h 137"/>
                    <a:gd name="T36" fmla="*/ 232 w 335"/>
                    <a:gd name="T37" fmla="*/ 131 h 137"/>
                    <a:gd name="T38" fmla="*/ 261 w 335"/>
                    <a:gd name="T39" fmla="*/ 125 h 137"/>
                    <a:gd name="T40" fmla="*/ 286 w 335"/>
                    <a:gd name="T41" fmla="*/ 116 h 137"/>
                    <a:gd name="T42" fmla="*/ 306 w 335"/>
                    <a:gd name="T43" fmla="*/ 107 h 137"/>
                    <a:gd name="T44" fmla="*/ 322 w 335"/>
                    <a:gd name="T45" fmla="*/ 95 h 137"/>
                    <a:gd name="T46" fmla="*/ 331 w 335"/>
                    <a:gd name="T47" fmla="*/ 83 h 137"/>
                    <a:gd name="T48" fmla="*/ 335 w 335"/>
                    <a:gd name="T49" fmla="*/ 69 h 137"/>
                    <a:gd name="T50" fmla="*/ 331 w 335"/>
                    <a:gd name="T51" fmla="*/ 55 h 137"/>
                    <a:gd name="T52" fmla="*/ 322 w 335"/>
                    <a:gd name="T53" fmla="*/ 42 h 137"/>
                    <a:gd name="T54" fmla="*/ 306 w 335"/>
                    <a:gd name="T55" fmla="*/ 31 h 137"/>
                    <a:gd name="T56" fmla="*/ 286 w 335"/>
                    <a:gd name="T57" fmla="*/ 21 h 137"/>
                    <a:gd name="T58" fmla="*/ 261 w 335"/>
                    <a:gd name="T59" fmla="*/ 11 h 137"/>
                    <a:gd name="T60" fmla="*/ 232 w 335"/>
                    <a:gd name="T61" fmla="*/ 6 h 137"/>
                    <a:gd name="T62" fmla="*/ 201 w 335"/>
                    <a:gd name="T63" fmla="*/ 1 h 137"/>
                    <a:gd name="T64" fmla="*/ 167 w 335"/>
                    <a:gd name="T65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335" h="137">
                      <a:moveTo>
                        <a:pt x="167" y="0"/>
                      </a:moveTo>
                      <a:lnTo>
                        <a:pt x="134" y="1"/>
                      </a:lnTo>
                      <a:lnTo>
                        <a:pt x="103" y="6"/>
                      </a:lnTo>
                      <a:lnTo>
                        <a:pt x="74" y="11"/>
                      </a:lnTo>
                      <a:lnTo>
                        <a:pt x="50" y="21"/>
                      </a:lnTo>
                      <a:lnTo>
                        <a:pt x="29" y="31"/>
                      </a:lnTo>
                      <a:lnTo>
                        <a:pt x="13" y="42"/>
                      </a:lnTo>
                      <a:lnTo>
                        <a:pt x="4" y="55"/>
                      </a:lnTo>
                      <a:lnTo>
                        <a:pt x="0" y="69"/>
                      </a:lnTo>
                      <a:lnTo>
                        <a:pt x="4" y="83"/>
                      </a:lnTo>
                      <a:lnTo>
                        <a:pt x="13" y="95"/>
                      </a:lnTo>
                      <a:lnTo>
                        <a:pt x="29" y="107"/>
                      </a:lnTo>
                      <a:lnTo>
                        <a:pt x="50" y="116"/>
                      </a:lnTo>
                      <a:lnTo>
                        <a:pt x="74" y="125"/>
                      </a:lnTo>
                      <a:lnTo>
                        <a:pt x="103" y="131"/>
                      </a:lnTo>
                      <a:lnTo>
                        <a:pt x="134" y="136"/>
                      </a:lnTo>
                      <a:lnTo>
                        <a:pt x="167" y="137"/>
                      </a:lnTo>
                      <a:lnTo>
                        <a:pt x="201" y="136"/>
                      </a:lnTo>
                      <a:lnTo>
                        <a:pt x="232" y="131"/>
                      </a:lnTo>
                      <a:lnTo>
                        <a:pt x="261" y="125"/>
                      </a:lnTo>
                      <a:lnTo>
                        <a:pt x="286" y="116"/>
                      </a:lnTo>
                      <a:lnTo>
                        <a:pt x="306" y="107"/>
                      </a:lnTo>
                      <a:lnTo>
                        <a:pt x="322" y="95"/>
                      </a:lnTo>
                      <a:lnTo>
                        <a:pt x="331" y="83"/>
                      </a:lnTo>
                      <a:lnTo>
                        <a:pt x="335" y="69"/>
                      </a:lnTo>
                      <a:lnTo>
                        <a:pt x="331" y="55"/>
                      </a:lnTo>
                      <a:lnTo>
                        <a:pt x="322" y="42"/>
                      </a:lnTo>
                      <a:lnTo>
                        <a:pt x="306" y="31"/>
                      </a:lnTo>
                      <a:lnTo>
                        <a:pt x="286" y="21"/>
                      </a:lnTo>
                      <a:lnTo>
                        <a:pt x="261" y="11"/>
                      </a:lnTo>
                      <a:lnTo>
                        <a:pt x="232" y="6"/>
                      </a:lnTo>
                      <a:lnTo>
                        <a:pt x="201" y="1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rgbClr val="82E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3" name="Freeform 49">
                  <a:extLst>
                    <a:ext uri="{FF2B5EF4-FFF2-40B4-BE49-F238E27FC236}">
                      <a16:creationId xmlns:a16="http://schemas.microsoft.com/office/drawing/2014/main" id="{954AAC39-2F97-4335-B354-190769D1A5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898"/>
                  <a:ext cx="87" cy="39"/>
                </a:xfrm>
                <a:custGeom>
                  <a:avLst/>
                  <a:gdLst>
                    <a:gd name="T0" fmla="*/ 17 w 175"/>
                    <a:gd name="T1" fmla="*/ 77 h 77"/>
                    <a:gd name="T2" fmla="*/ 17 w 175"/>
                    <a:gd name="T3" fmla="*/ 77 h 77"/>
                    <a:gd name="T4" fmla="*/ 19 w 175"/>
                    <a:gd name="T5" fmla="*/ 67 h 77"/>
                    <a:gd name="T6" fmla="*/ 26 w 175"/>
                    <a:gd name="T7" fmla="*/ 56 h 77"/>
                    <a:gd name="T8" fmla="*/ 41 w 175"/>
                    <a:gd name="T9" fmla="*/ 46 h 77"/>
                    <a:gd name="T10" fmla="*/ 60 w 175"/>
                    <a:gd name="T11" fmla="*/ 35 h 77"/>
                    <a:gd name="T12" fmla="*/ 83 w 175"/>
                    <a:gd name="T13" fmla="*/ 26 h 77"/>
                    <a:gd name="T14" fmla="*/ 112 w 175"/>
                    <a:gd name="T15" fmla="*/ 20 h 77"/>
                    <a:gd name="T16" fmla="*/ 142 w 175"/>
                    <a:gd name="T17" fmla="*/ 16 h 77"/>
                    <a:gd name="T18" fmla="*/ 175 w 175"/>
                    <a:gd name="T19" fmla="*/ 16 h 77"/>
                    <a:gd name="T20" fmla="*/ 175 w 175"/>
                    <a:gd name="T21" fmla="*/ 0 h 77"/>
                    <a:gd name="T22" fmla="*/ 142 w 175"/>
                    <a:gd name="T23" fmla="*/ 2 h 77"/>
                    <a:gd name="T24" fmla="*/ 110 w 175"/>
                    <a:gd name="T25" fmla="*/ 7 h 77"/>
                    <a:gd name="T26" fmla="*/ 81 w 175"/>
                    <a:gd name="T27" fmla="*/ 12 h 77"/>
                    <a:gd name="T28" fmla="*/ 56 w 175"/>
                    <a:gd name="T29" fmla="*/ 22 h 77"/>
                    <a:gd name="T30" fmla="*/ 34 w 175"/>
                    <a:gd name="T31" fmla="*/ 32 h 77"/>
                    <a:gd name="T32" fmla="*/ 17 w 175"/>
                    <a:gd name="T33" fmla="*/ 45 h 77"/>
                    <a:gd name="T34" fmla="*/ 5 w 175"/>
                    <a:gd name="T35" fmla="*/ 60 h 77"/>
                    <a:gd name="T36" fmla="*/ 0 w 175"/>
                    <a:gd name="T37" fmla="*/ 77 h 77"/>
                    <a:gd name="T38" fmla="*/ 0 w 175"/>
                    <a:gd name="T39" fmla="*/ 77 h 77"/>
                    <a:gd name="T40" fmla="*/ 17 w 175"/>
                    <a:gd name="T41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5" h="77">
                      <a:moveTo>
                        <a:pt x="17" y="77"/>
                      </a:moveTo>
                      <a:lnTo>
                        <a:pt x="17" y="77"/>
                      </a:lnTo>
                      <a:lnTo>
                        <a:pt x="19" y="67"/>
                      </a:lnTo>
                      <a:lnTo>
                        <a:pt x="26" y="56"/>
                      </a:lnTo>
                      <a:lnTo>
                        <a:pt x="41" y="46"/>
                      </a:lnTo>
                      <a:lnTo>
                        <a:pt x="60" y="35"/>
                      </a:lnTo>
                      <a:lnTo>
                        <a:pt x="83" y="26"/>
                      </a:lnTo>
                      <a:lnTo>
                        <a:pt x="112" y="20"/>
                      </a:lnTo>
                      <a:lnTo>
                        <a:pt x="142" y="16"/>
                      </a:lnTo>
                      <a:lnTo>
                        <a:pt x="175" y="16"/>
                      </a:lnTo>
                      <a:lnTo>
                        <a:pt x="175" y="0"/>
                      </a:lnTo>
                      <a:lnTo>
                        <a:pt x="142" y="2"/>
                      </a:lnTo>
                      <a:lnTo>
                        <a:pt x="110" y="7"/>
                      </a:lnTo>
                      <a:lnTo>
                        <a:pt x="81" y="12"/>
                      </a:lnTo>
                      <a:lnTo>
                        <a:pt x="56" y="22"/>
                      </a:lnTo>
                      <a:lnTo>
                        <a:pt x="34" y="32"/>
                      </a:lnTo>
                      <a:lnTo>
                        <a:pt x="17" y="45"/>
                      </a:lnTo>
                      <a:lnTo>
                        <a:pt x="5" y="60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17" y="77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4" name="Freeform 50">
                  <a:extLst>
                    <a:ext uri="{FF2B5EF4-FFF2-40B4-BE49-F238E27FC236}">
                      <a16:creationId xmlns:a16="http://schemas.microsoft.com/office/drawing/2014/main" id="{31F69665-46BA-4384-A6E9-6BBD344369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2" y="2937"/>
                  <a:ext cx="87" cy="38"/>
                </a:xfrm>
                <a:custGeom>
                  <a:avLst/>
                  <a:gdLst>
                    <a:gd name="T0" fmla="*/ 175 w 175"/>
                    <a:gd name="T1" fmla="*/ 60 h 76"/>
                    <a:gd name="T2" fmla="*/ 175 w 175"/>
                    <a:gd name="T3" fmla="*/ 60 h 76"/>
                    <a:gd name="T4" fmla="*/ 142 w 175"/>
                    <a:gd name="T5" fmla="*/ 60 h 76"/>
                    <a:gd name="T6" fmla="*/ 112 w 175"/>
                    <a:gd name="T7" fmla="*/ 55 h 76"/>
                    <a:gd name="T8" fmla="*/ 83 w 175"/>
                    <a:gd name="T9" fmla="*/ 49 h 76"/>
                    <a:gd name="T10" fmla="*/ 60 w 175"/>
                    <a:gd name="T11" fmla="*/ 40 h 76"/>
                    <a:gd name="T12" fmla="*/ 41 w 175"/>
                    <a:gd name="T13" fmla="*/ 31 h 76"/>
                    <a:gd name="T14" fmla="*/ 26 w 175"/>
                    <a:gd name="T15" fmla="*/ 21 h 76"/>
                    <a:gd name="T16" fmla="*/ 19 w 175"/>
                    <a:gd name="T17" fmla="*/ 10 h 76"/>
                    <a:gd name="T18" fmla="*/ 17 w 175"/>
                    <a:gd name="T19" fmla="*/ 0 h 76"/>
                    <a:gd name="T20" fmla="*/ 0 w 175"/>
                    <a:gd name="T21" fmla="*/ 0 h 76"/>
                    <a:gd name="T22" fmla="*/ 5 w 175"/>
                    <a:gd name="T23" fmla="*/ 17 h 76"/>
                    <a:gd name="T24" fmla="*/ 17 w 175"/>
                    <a:gd name="T25" fmla="*/ 32 h 76"/>
                    <a:gd name="T26" fmla="*/ 34 w 175"/>
                    <a:gd name="T27" fmla="*/ 45 h 76"/>
                    <a:gd name="T28" fmla="*/ 56 w 175"/>
                    <a:gd name="T29" fmla="*/ 54 h 76"/>
                    <a:gd name="T30" fmla="*/ 81 w 175"/>
                    <a:gd name="T31" fmla="*/ 63 h 76"/>
                    <a:gd name="T32" fmla="*/ 110 w 175"/>
                    <a:gd name="T33" fmla="*/ 69 h 76"/>
                    <a:gd name="T34" fmla="*/ 142 w 175"/>
                    <a:gd name="T35" fmla="*/ 74 h 76"/>
                    <a:gd name="T36" fmla="*/ 175 w 175"/>
                    <a:gd name="T37" fmla="*/ 76 h 76"/>
                    <a:gd name="T38" fmla="*/ 175 w 175"/>
                    <a:gd name="T39" fmla="*/ 76 h 76"/>
                    <a:gd name="T40" fmla="*/ 175 w 175"/>
                    <a:gd name="T41" fmla="*/ 6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5" h="76">
                      <a:moveTo>
                        <a:pt x="175" y="60"/>
                      </a:moveTo>
                      <a:lnTo>
                        <a:pt x="175" y="60"/>
                      </a:lnTo>
                      <a:lnTo>
                        <a:pt x="142" y="60"/>
                      </a:lnTo>
                      <a:lnTo>
                        <a:pt x="112" y="55"/>
                      </a:lnTo>
                      <a:lnTo>
                        <a:pt x="83" y="49"/>
                      </a:lnTo>
                      <a:lnTo>
                        <a:pt x="60" y="40"/>
                      </a:lnTo>
                      <a:lnTo>
                        <a:pt x="41" y="31"/>
                      </a:lnTo>
                      <a:lnTo>
                        <a:pt x="26" y="21"/>
                      </a:lnTo>
                      <a:lnTo>
                        <a:pt x="19" y="10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5" y="17"/>
                      </a:lnTo>
                      <a:lnTo>
                        <a:pt x="17" y="32"/>
                      </a:lnTo>
                      <a:lnTo>
                        <a:pt x="34" y="45"/>
                      </a:lnTo>
                      <a:lnTo>
                        <a:pt x="56" y="54"/>
                      </a:lnTo>
                      <a:lnTo>
                        <a:pt x="81" y="63"/>
                      </a:lnTo>
                      <a:lnTo>
                        <a:pt x="110" y="69"/>
                      </a:lnTo>
                      <a:lnTo>
                        <a:pt x="142" y="74"/>
                      </a:lnTo>
                      <a:lnTo>
                        <a:pt x="175" y="76"/>
                      </a:lnTo>
                      <a:lnTo>
                        <a:pt x="175" y="76"/>
                      </a:lnTo>
                      <a:lnTo>
                        <a:pt x="175" y="6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5" name="Freeform 51">
                  <a:extLst>
                    <a:ext uri="{FF2B5EF4-FFF2-40B4-BE49-F238E27FC236}">
                      <a16:creationId xmlns:a16="http://schemas.microsoft.com/office/drawing/2014/main" id="{078C25F8-2D6B-4CA0-8801-43ADDD1283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937"/>
                  <a:ext cx="88" cy="38"/>
                </a:xfrm>
                <a:custGeom>
                  <a:avLst/>
                  <a:gdLst>
                    <a:gd name="T0" fmla="*/ 159 w 176"/>
                    <a:gd name="T1" fmla="*/ 0 h 76"/>
                    <a:gd name="T2" fmla="*/ 159 w 176"/>
                    <a:gd name="T3" fmla="*/ 0 h 76"/>
                    <a:gd name="T4" fmla="*/ 157 w 176"/>
                    <a:gd name="T5" fmla="*/ 10 h 76"/>
                    <a:gd name="T6" fmla="*/ 150 w 176"/>
                    <a:gd name="T7" fmla="*/ 21 h 76"/>
                    <a:gd name="T8" fmla="*/ 135 w 176"/>
                    <a:gd name="T9" fmla="*/ 31 h 76"/>
                    <a:gd name="T10" fmla="*/ 117 w 176"/>
                    <a:gd name="T11" fmla="*/ 40 h 76"/>
                    <a:gd name="T12" fmla="*/ 93 w 176"/>
                    <a:gd name="T13" fmla="*/ 49 h 76"/>
                    <a:gd name="T14" fmla="*/ 64 w 176"/>
                    <a:gd name="T15" fmla="*/ 55 h 76"/>
                    <a:gd name="T16" fmla="*/ 34 w 176"/>
                    <a:gd name="T17" fmla="*/ 60 h 76"/>
                    <a:gd name="T18" fmla="*/ 0 w 176"/>
                    <a:gd name="T19" fmla="*/ 60 h 76"/>
                    <a:gd name="T20" fmla="*/ 0 w 176"/>
                    <a:gd name="T21" fmla="*/ 76 h 76"/>
                    <a:gd name="T22" fmla="*/ 34 w 176"/>
                    <a:gd name="T23" fmla="*/ 74 h 76"/>
                    <a:gd name="T24" fmla="*/ 66 w 176"/>
                    <a:gd name="T25" fmla="*/ 69 h 76"/>
                    <a:gd name="T26" fmla="*/ 95 w 176"/>
                    <a:gd name="T27" fmla="*/ 63 h 76"/>
                    <a:gd name="T28" fmla="*/ 121 w 176"/>
                    <a:gd name="T29" fmla="*/ 54 h 76"/>
                    <a:gd name="T30" fmla="*/ 142 w 176"/>
                    <a:gd name="T31" fmla="*/ 45 h 76"/>
                    <a:gd name="T32" fmla="*/ 159 w 176"/>
                    <a:gd name="T33" fmla="*/ 32 h 76"/>
                    <a:gd name="T34" fmla="*/ 171 w 176"/>
                    <a:gd name="T35" fmla="*/ 17 h 76"/>
                    <a:gd name="T36" fmla="*/ 176 w 176"/>
                    <a:gd name="T37" fmla="*/ 0 h 76"/>
                    <a:gd name="T38" fmla="*/ 176 w 176"/>
                    <a:gd name="T39" fmla="*/ 0 h 76"/>
                    <a:gd name="T40" fmla="*/ 159 w 176"/>
                    <a:gd name="T4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76">
                      <a:moveTo>
                        <a:pt x="159" y="0"/>
                      </a:moveTo>
                      <a:lnTo>
                        <a:pt x="159" y="0"/>
                      </a:lnTo>
                      <a:lnTo>
                        <a:pt x="157" y="10"/>
                      </a:lnTo>
                      <a:lnTo>
                        <a:pt x="150" y="21"/>
                      </a:lnTo>
                      <a:lnTo>
                        <a:pt x="135" y="31"/>
                      </a:lnTo>
                      <a:lnTo>
                        <a:pt x="117" y="40"/>
                      </a:lnTo>
                      <a:lnTo>
                        <a:pt x="93" y="49"/>
                      </a:lnTo>
                      <a:lnTo>
                        <a:pt x="64" y="55"/>
                      </a:lnTo>
                      <a:lnTo>
                        <a:pt x="34" y="60"/>
                      </a:lnTo>
                      <a:lnTo>
                        <a:pt x="0" y="60"/>
                      </a:lnTo>
                      <a:lnTo>
                        <a:pt x="0" y="76"/>
                      </a:lnTo>
                      <a:lnTo>
                        <a:pt x="34" y="74"/>
                      </a:lnTo>
                      <a:lnTo>
                        <a:pt x="66" y="69"/>
                      </a:lnTo>
                      <a:lnTo>
                        <a:pt x="95" y="63"/>
                      </a:lnTo>
                      <a:lnTo>
                        <a:pt x="121" y="54"/>
                      </a:lnTo>
                      <a:lnTo>
                        <a:pt x="142" y="45"/>
                      </a:lnTo>
                      <a:lnTo>
                        <a:pt x="159" y="32"/>
                      </a:lnTo>
                      <a:lnTo>
                        <a:pt x="171" y="17"/>
                      </a:lnTo>
                      <a:lnTo>
                        <a:pt x="176" y="0"/>
                      </a:lnTo>
                      <a:lnTo>
                        <a:pt x="176" y="0"/>
                      </a:lnTo>
                      <a:lnTo>
                        <a:pt x="159" y="0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6" name="Freeform 52">
                  <a:extLst>
                    <a:ext uri="{FF2B5EF4-FFF2-40B4-BE49-F238E27FC236}">
                      <a16:creationId xmlns:a16="http://schemas.microsoft.com/office/drawing/2014/main" id="{8F9923C8-EBDF-4268-B471-80A0DCADF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9" y="2898"/>
                  <a:ext cx="88" cy="39"/>
                </a:xfrm>
                <a:custGeom>
                  <a:avLst/>
                  <a:gdLst>
                    <a:gd name="T0" fmla="*/ 0 w 176"/>
                    <a:gd name="T1" fmla="*/ 16 h 77"/>
                    <a:gd name="T2" fmla="*/ 0 w 176"/>
                    <a:gd name="T3" fmla="*/ 16 h 77"/>
                    <a:gd name="T4" fmla="*/ 34 w 176"/>
                    <a:gd name="T5" fmla="*/ 16 h 77"/>
                    <a:gd name="T6" fmla="*/ 64 w 176"/>
                    <a:gd name="T7" fmla="*/ 20 h 77"/>
                    <a:gd name="T8" fmla="*/ 93 w 176"/>
                    <a:gd name="T9" fmla="*/ 26 h 77"/>
                    <a:gd name="T10" fmla="*/ 117 w 176"/>
                    <a:gd name="T11" fmla="*/ 35 h 77"/>
                    <a:gd name="T12" fmla="*/ 135 w 176"/>
                    <a:gd name="T13" fmla="*/ 45 h 77"/>
                    <a:gd name="T14" fmla="*/ 150 w 176"/>
                    <a:gd name="T15" fmla="*/ 56 h 77"/>
                    <a:gd name="T16" fmla="*/ 157 w 176"/>
                    <a:gd name="T17" fmla="*/ 67 h 77"/>
                    <a:gd name="T18" fmla="*/ 159 w 176"/>
                    <a:gd name="T19" fmla="*/ 77 h 77"/>
                    <a:gd name="T20" fmla="*/ 176 w 176"/>
                    <a:gd name="T21" fmla="*/ 77 h 77"/>
                    <a:gd name="T22" fmla="*/ 171 w 176"/>
                    <a:gd name="T23" fmla="*/ 60 h 77"/>
                    <a:gd name="T24" fmla="*/ 159 w 176"/>
                    <a:gd name="T25" fmla="*/ 45 h 77"/>
                    <a:gd name="T26" fmla="*/ 142 w 176"/>
                    <a:gd name="T27" fmla="*/ 33 h 77"/>
                    <a:gd name="T28" fmla="*/ 121 w 176"/>
                    <a:gd name="T29" fmla="*/ 22 h 77"/>
                    <a:gd name="T30" fmla="*/ 95 w 176"/>
                    <a:gd name="T31" fmla="*/ 12 h 77"/>
                    <a:gd name="T32" fmla="*/ 66 w 176"/>
                    <a:gd name="T33" fmla="*/ 7 h 77"/>
                    <a:gd name="T34" fmla="*/ 34 w 176"/>
                    <a:gd name="T35" fmla="*/ 2 h 77"/>
                    <a:gd name="T36" fmla="*/ 0 w 176"/>
                    <a:gd name="T37" fmla="*/ 0 h 77"/>
                    <a:gd name="T38" fmla="*/ 0 w 176"/>
                    <a:gd name="T39" fmla="*/ 0 h 77"/>
                    <a:gd name="T40" fmla="*/ 0 w 176"/>
                    <a:gd name="T41" fmla="*/ 1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6" h="7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34" y="16"/>
                      </a:lnTo>
                      <a:lnTo>
                        <a:pt x="64" y="20"/>
                      </a:lnTo>
                      <a:lnTo>
                        <a:pt x="93" y="26"/>
                      </a:lnTo>
                      <a:lnTo>
                        <a:pt x="117" y="35"/>
                      </a:lnTo>
                      <a:lnTo>
                        <a:pt x="135" y="45"/>
                      </a:lnTo>
                      <a:lnTo>
                        <a:pt x="150" y="56"/>
                      </a:lnTo>
                      <a:lnTo>
                        <a:pt x="157" y="67"/>
                      </a:lnTo>
                      <a:lnTo>
                        <a:pt x="159" y="77"/>
                      </a:lnTo>
                      <a:lnTo>
                        <a:pt x="176" y="77"/>
                      </a:lnTo>
                      <a:lnTo>
                        <a:pt x="171" y="60"/>
                      </a:lnTo>
                      <a:lnTo>
                        <a:pt x="159" y="45"/>
                      </a:lnTo>
                      <a:lnTo>
                        <a:pt x="142" y="33"/>
                      </a:lnTo>
                      <a:lnTo>
                        <a:pt x="121" y="22"/>
                      </a:lnTo>
                      <a:lnTo>
                        <a:pt x="95" y="12"/>
                      </a:lnTo>
                      <a:lnTo>
                        <a:pt x="66" y="7"/>
                      </a:lnTo>
                      <a:lnTo>
                        <a:pt x="34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7" name="Freeform 53">
                  <a:extLst>
                    <a:ext uri="{FF2B5EF4-FFF2-40B4-BE49-F238E27FC236}">
                      <a16:creationId xmlns:a16="http://schemas.microsoft.com/office/drawing/2014/main" id="{B59A02D0-FD70-40B8-AC21-49A2B56275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878"/>
                  <a:ext cx="121" cy="70"/>
                </a:xfrm>
                <a:custGeom>
                  <a:avLst/>
                  <a:gdLst>
                    <a:gd name="T0" fmla="*/ 241 w 241"/>
                    <a:gd name="T1" fmla="*/ 92 h 142"/>
                    <a:gd name="T2" fmla="*/ 239 w 241"/>
                    <a:gd name="T3" fmla="*/ 103 h 142"/>
                    <a:gd name="T4" fmla="*/ 232 w 241"/>
                    <a:gd name="T5" fmla="*/ 112 h 142"/>
                    <a:gd name="T6" fmla="*/ 221 w 241"/>
                    <a:gd name="T7" fmla="*/ 120 h 142"/>
                    <a:gd name="T8" fmla="*/ 206 w 241"/>
                    <a:gd name="T9" fmla="*/ 127 h 142"/>
                    <a:gd name="T10" fmla="*/ 188 w 241"/>
                    <a:gd name="T11" fmla="*/ 134 h 142"/>
                    <a:gd name="T12" fmla="*/ 168 w 241"/>
                    <a:gd name="T13" fmla="*/ 138 h 142"/>
                    <a:gd name="T14" fmla="*/ 145 w 241"/>
                    <a:gd name="T15" fmla="*/ 141 h 142"/>
                    <a:gd name="T16" fmla="*/ 120 w 241"/>
                    <a:gd name="T17" fmla="*/ 142 h 142"/>
                    <a:gd name="T18" fmla="*/ 96 w 241"/>
                    <a:gd name="T19" fmla="*/ 141 h 142"/>
                    <a:gd name="T20" fmla="*/ 73 w 241"/>
                    <a:gd name="T21" fmla="*/ 138 h 142"/>
                    <a:gd name="T22" fmla="*/ 53 w 241"/>
                    <a:gd name="T23" fmla="*/ 134 h 142"/>
                    <a:gd name="T24" fmla="*/ 35 w 241"/>
                    <a:gd name="T25" fmla="*/ 127 h 142"/>
                    <a:gd name="T26" fmla="*/ 20 w 241"/>
                    <a:gd name="T27" fmla="*/ 120 h 142"/>
                    <a:gd name="T28" fmla="*/ 9 w 241"/>
                    <a:gd name="T29" fmla="*/ 112 h 142"/>
                    <a:gd name="T30" fmla="*/ 2 w 241"/>
                    <a:gd name="T31" fmla="*/ 103 h 142"/>
                    <a:gd name="T32" fmla="*/ 0 w 241"/>
                    <a:gd name="T33" fmla="*/ 92 h 142"/>
                    <a:gd name="T34" fmla="*/ 0 w 241"/>
                    <a:gd name="T35" fmla="*/ 0 h 142"/>
                    <a:gd name="T36" fmla="*/ 241 w 241"/>
                    <a:gd name="T37" fmla="*/ 0 h 142"/>
                    <a:gd name="T38" fmla="*/ 241 w 241"/>
                    <a:gd name="T39" fmla="*/ 92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41" h="142">
                      <a:moveTo>
                        <a:pt x="241" y="92"/>
                      </a:moveTo>
                      <a:lnTo>
                        <a:pt x="239" y="103"/>
                      </a:lnTo>
                      <a:lnTo>
                        <a:pt x="232" y="112"/>
                      </a:lnTo>
                      <a:lnTo>
                        <a:pt x="221" y="120"/>
                      </a:lnTo>
                      <a:lnTo>
                        <a:pt x="206" y="127"/>
                      </a:lnTo>
                      <a:lnTo>
                        <a:pt x="188" y="134"/>
                      </a:lnTo>
                      <a:lnTo>
                        <a:pt x="168" y="138"/>
                      </a:lnTo>
                      <a:lnTo>
                        <a:pt x="145" y="141"/>
                      </a:lnTo>
                      <a:lnTo>
                        <a:pt x="120" y="142"/>
                      </a:lnTo>
                      <a:lnTo>
                        <a:pt x="96" y="141"/>
                      </a:lnTo>
                      <a:lnTo>
                        <a:pt x="73" y="138"/>
                      </a:lnTo>
                      <a:lnTo>
                        <a:pt x="53" y="134"/>
                      </a:lnTo>
                      <a:lnTo>
                        <a:pt x="35" y="127"/>
                      </a:lnTo>
                      <a:lnTo>
                        <a:pt x="20" y="120"/>
                      </a:lnTo>
                      <a:lnTo>
                        <a:pt x="9" y="112"/>
                      </a:lnTo>
                      <a:lnTo>
                        <a:pt x="2" y="103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241" y="0"/>
                      </a:lnTo>
                      <a:lnTo>
                        <a:pt x="241" y="92"/>
                      </a:lnTo>
                      <a:close/>
                    </a:path>
                  </a:pathLst>
                </a:custGeom>
                <a:solidFill>
                  <a:srgbClr val="BAF9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8" name="Freeform 54">
                  <a:extLst>
                    <a:ext uri="{FF2B5EF4-FFF2-40B4-BE49-F238E27FC236}">
                      <a16:creationId xmlns:a16="http://schemas.microsoft.com/office/drawing/2014/main" id="{9F7D32FC-4660-4A3A-886D-1AE083318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2849"/>
                  <a:ext cx="121" cy="49"/>
                </a:xfrm>
                <a:custGeom>
                  <a:avLst/>
                  <a:gdLst>
                    <a:gd name="T0" fmla="*/ 120 w 241"/>
                    <a:gd name="T1" fmla="*/ 0 h 98"/>
                    <a:gd name="T2" fmla="*/ 96 w 241"/>
                    <a:gd name="T3" fmla="*/ 1 h 98"/>
                    <a:gd name="T4" fmla="*/ 73 w 241"/>
                    <a:gd name="T5" fmla="*/ 3 h 98"/>
                    <a:gd name="T6" fmla="*/ 53 w 241"/>
                    <a:gd name="T7" fmla="*/ 8 h 98"/>
                    <a:gd name="T8" fmla="*/ 35 w 241"/>
                    <a:gd name="T9" fmla="*/ 13 h 98"/>
                    <a:gd name="T10" fmla="*/ 20 w 241"/>
                    <a:gd name="T11" fmla="*/ 22 h 98"/>
                    <a:gd name="T12" fmla="*/ 9 w 241"/>
                    <a:gd name="T13" fmla="*/ 30 h 98"/>
                    <a:gd name="T14" fmla="*/ 2 w 241"/>
                    <a:gd name="T15" fmla="*/ 39 h 98"/>
                    <a:gd name="T16" fmla="*/ 0 w 241"/>
                    <a:gd name="T17" fmla="*/ 48 h 98"/>
                    <a:gd name="T18" fmla="*/ 2 w 241"/>
                    <a:gd name="T19" fmla="*/ 58 h 98"/>
                    <a:gd name="T20" fmla="*/ 9 w 241"/>
                    <a:gd name="T21" fmla="*/ 68 h 98"/>
                    <a:gd name="T22" fmla="*/ 20 w 241"/>
                    <a:gd name="T23" fmla="*/ 76 h 98"/>
                    <a:gd name="T24" fmla="*/ 35 w 241"/>
                    <a:gd name="T25" fmla="*/ 83 h 98"/>
                    <a:gd name="T26" fmla="*/ 53 w 241"/>
                    <a:gd name="T27" fmla="*/ 89 h 98"/>
                    <a:gd name="T28" fmla="*/ 73 w 241"/>
                    <a:gd name="T29" fmla="*/ 94 h 98"/>
                    <a:gd name="T30" fmla="*/ 96 w 241"/>
                    <a:gd name="T31" fmla="*/ 96 h 98"/>
                    <a:gd name="T32" fmla="*/ 120 w 241"/>
                    <a:gd name="T33" fmla="*/ 98 h 98"/>
                    <a:gd name="T34" fmla="*/ 145 w 241"/>
                    <a:gd name="T35" fmla="*/ 96 h 98"/>
                    <a:gd name="T36" fmla="*/ 168 w 241"/>
                    <a:gd name="T37" fmla="*/ 94 h 98"/>
                    <a:gd name="T38" fmla="*/ 188 w 241"/>
                    <a:gd name="T39" fmla="*/ 89 h 98"/>
                    <a:gd name="T40" fmla="*/ 206 w 241"/>
                    <a:gd name="T41" fmla="*/ 83 h 98"/>
                    <a:gd name="T42" fmla="*/ 221 w 241"/>
                    <a:gd name="T43" fmla="*/ 76 h 98"/>
                    <a:gd name="T44" fmla="*/ 232 w 241"/>
                    <a:gd name="T45" fmla="*/ 68 h 98"/>
                    <a:gd name="T46" fmla="*/ 239 w 241"/>
                    <a:gd name="T47" fmla="*/ 58 h 98"/>
                    <a:gd name="T48" fmla="*/ 241 w 241"/>
                    <a:gd name="T49" fmla="*/ 48 h 98"/>
                    <a:gd name="T50" fmla="*/ 239 w 241"/>
                    <a:gd name="T51" fmla="*/ 39 h 98"/>
                    <a:gd name="T52" fmla="*/ 232 w 241"/>
                    <a:gd name="T53" fmla="*/ 30 h 98"/>
                    <a:gd name="T54" fmla="*/ 221 w 241"/>
                    <a:gd name="T55" fmla="*/ 22 h 98"/>
                    <a:gd name="T56" fmla="*/ 206 w 241"/>
                    <a:gd name="T57" fmla="*/ 13 h 98"/>
                    <a:gd name="T58" fmla="*/ 188 w 241"/>
                    <a:gd name="T59" fmla="*/ 8 h 98"/>
                    <a:gd name="T60" fmla="*/ 168 w 241"/>
                    <a:gd name="T61" fmla="*/ 3 h 98"/>
                    <a:gd name="T62" fmla="*/ 145 w 241"/>
                    <a:gd name="T63" fmla="*/ 1 h 98"/>
                    <a:gd name="T64" fmla="*/ 120 w 241"/>
                    <a:gd name="T65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41" h="98">
                      <a:moveTo>
                        <a:pt x="120" y="0"/>
                      </a:moveTo>
                      <a:lnTo>
                        <a:pt x="96" y="1"/>
                      </a:lnTo>
                      <a:lnTo>
                        <a:pt x="73" y="3"/>
                      </a:lnTo>
                      <a:lnTo>
                        <a:pt x="53" y="8"/>
                      </a:lnTo>
                      <a:lnTo>
                        <a:pt x="35" y="13"/>
                      </a:lnTo>
                      <a:lnTo>
                        <a:pt x="20" y="22"/>
                      </a:lnTo>
                      <a:lnTo>
                        <a:pt x="9" y="30"/>
                      </a:lnTo>
                      <a:lnTo>
                        <a:pt x="2" y="39"/>
                      </a:lnTo>
                      <a:lnTo>
                        <a:pt x="0" y="48"/>
                      </a:lnTo>
                      <a:lnTo>
                        <a:pt x="2" y="58"/>
                      </a:lnTo>
                      <a:lnTo>
                        <a:pt x="9" y="68"/>
                      </a:lnTo>
                      <a:lnTo>
                        <a:pt x="20" y="76"/>
                      </a:lnTo>
                      <a:lnTo>
                        <a:pt x="35" y="83"/>
                      </a:lnTo>
                      <a:lnTo>
                        <a:pt x="53" y="89"/>
                      </a:lnTo>
                      <a:lnTo>
                        <a:pt x="73" y="94"/>
                      </a:lnTo>
                      <a:lnTo>
                        <a:pt x="96" y="96"/>
                      </a:lnTo>
                      <a:lnTo>
                        <a:pt x="120" y="98"/>
                      </a:lnTo>
                      <a:lnTo>
                        <a:pt x="145" y="96"/>
                      </a:lnTo>
                      <a:lnTo>
                        <a:pt x="168" y="94"/>
                      </a:lnTo>
                      <a:lnTo>
                        <a:pt x="188" y="89"/>
                      </a:lnTo>
                      <a:lnTo>
                        <a:pt x="206" y="83"/>
                      </a:lnTo>
                      <a:lnTo>
                        <a:pt x="221" y="76"/>
                      </a:lnTo>
                      <a:lnTo>
                        <a:pt x="232" y="68"/>
                      </a:lnTo>
                      <a:lnTo>
                        <a:pt x="239" y="58"/>
                      </a:lnTo>
                      <a:lnTo>
                        <a:pt x="241" y="48"/>
                      </a:lnTo>
                      <a:lnTo>
                        <a:pt x="239" y="39"/>
                      </a:lnTo>
                      <a:lnTo>
                        <a:pt x="232" y="30"/>
                      </a:lnTo>
                      <a:lnTo>
                        <a:pt x="221" y="22"/>
                      </a:lnTo>
                      <a:lnTo>
                        <a:pt x="206" y="13"/>
                      </a:lnTo>
                      <a:lnTo>
                        <a:pt x="188" y="8"/>
                      </a:lnTo>
                      <a:lnTo>
                        <a:pt x="168" y="3"/>
                      </a:lnTo>
                      <a:lnTo>
                        <a:pt x="145" y="1"/>
                      </a:lnTo>
                      <a:lnTo>
                        <a:pt x="120" y="0"/>
                      </a:lnTo>
                      <a:close/>
                    </a:path>
                  </a:pathLst>
                </a:custGeom>
                <a:solidFill>
                  <a:srgbClr val="EFFF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9" name="Freeform 55">
                  <a:extLst>
                    <a:ext uri="{FF2B5EF4-FFF2-40B4-BE49-F238E27FC236}">
                      <a16:creationId xmlns:a16="http://schemas.microsoft.com/office/drawing/2014/main" id="{22C0FBE1-4DEE-4F5B-88C7-18F0CC196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94"/>
                  <a:ext cx="47" cy="36"/>
                </a:xfrm>
                <a:custGeom>
                  <a:avLst/>
                  <a:gdLst>
                    <a:gd name="T0" fmla="*/ 95 w 95"/>
                    <a:gd name="T1" fmla="*/ 73 h 73"/>
                    <a:gd name="T2" fmla="*/ 75 w 95"/>
                    <a:gd name="T3" fmla="*/ 71 h 73"/>
                    <a:gd name="T4" fmla="*/ 57 w 95"/>
                    <a:gd name="T5" fmla="*/ 66 h 73"/>
                    <a:gd name="T6" fmla="*/ 41 w 95"/>
                    <a:gd name="T7" fmla="*/ 62 h 73"/>
                    <a:gd name="T8" fmla="*/ 27 w 95"/>
                    <a:gd name="T9" fmla="*/ 56 h 73"/>
                    <a:gd name="T10" fmla="*/ 17 w 95"/>
                    <a:gd name="T11" fmla="*/ 49 h 73"/>
                    <a:gd name="T12" fmla="*/ 7 w 95"/>
                    <a:gd name="T13" fmla="*/ 41 h 73"/>
                    <a:gd name="T14" fmla="*/ 3 w 95"/>
                    <a:gd name="T15" fmla="*/ 33 h 73"/>
                    <a:gd name="T16" fmla="*/ 0 w 95"/>
                    <a:gd name="T17" fmla="*/ 25 h 73"/>
                    <a:gd name="T18" fmla="*/ 2 w 95"/>
                    <a:gd name="T19" fmla="*/ 18 h 73"/>
                    <a:gd name="T20" fmla="*/ 5 w 95"/>
                    <a:gd name="T21" fmla="*/ 12 h 73"/>
                    <a:gd name="T22" fmla="*/ 10 w 95"/>
                    <a:gd name="T23" fmla="*/ 6 h 73"/>
                    <a:gd name="T24" fmla="*/ 17 w 95"/>
                    <a:gd name="T25" fmla="*/ 0 h 73"/>
                    <a:gd name="T26" fmla="*/ 17 w 95"/>
                    <a:gd name="T27" fmla="*/ 18 h 73"/>
                    <a:gd name="T28" fmla="*/ 19 w 95"/>
                    <a:gd name="T29" fmla="*/ 24 h 73"/>
                    <a:gd name="T30" fmla="*/ 22 w 95"/>
                    <a:gd name="T31" fmla="*/ 30 h 73"/>
                    <a:gd name="T32" fmla="*/ 28 w 95"/>
                    <a:gd name="T33" fmla="*/ 37 h 73"/>
                    <a:gd name="T34" fmla="*/ 36 w 95"/>
                    <a:gd name="T35" fmla="*/ 44 h 73"/>
                    <a:gd name="T36" fmla="*/ 47 w 95"/>
                    <a:gd name="T37" fmla="*/ 51 h 73"/>
                    <a:gd name="T38" fmla="*/ 60 w 95"/>
                    <a:gd name="T39" fmla="*/ 59 h 73"/>
                    <a:gd name="T40" fmla="*/ 75 w 95"/>
                    <a:gd name="T41" fmla="*/ 66 h 73"/>
                    <a:gd name="T42" fmla="*/ 95 w 95"/>
                    <a:gd name="T4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5" h="73">
                      <a:moveTo>
                        <a:pt x="95" y="73"/>
                      </a:moveTo>
                      <a:lnTo>
                        <a:pt x="75" y="71"/>
                      </a:lnTo>
                      <a:lnTo>
                        <a:pt x="57" y="66"/>
                      </a:lnTo>
                      <a:lnTo>
                        <a:pt x="41" y="62"/>
                      </a:lnTo>
                      <a:lnTo>
                        <a:pt x="27" y="56"/>
                      </a:lnTo>
                      <a:lnTo>
                        <a:pt x="17" y="49"/>
                      </a:lnTo>
                      <a:lnTo>
                        <a:pt x="7" y="41"/>
                      </a:lnTo>
                      <a:lnTo>
                        <a:pt x="3" y="33"/>
                      </a:lnTo>
                      <a:lnTo>
                        <a:pt x="0" y="25"/>
                      </a:lnTo>
                      <a:lnTo>
                        <a:pt x="2" y="18"/>
                      </a:lnTo>
                      <a:lnTo>
                        <a:pt x="5" y="12"/>
                      </a:lnTo>
                      <a:lnTo>
                        <a:pt x="10" y="6"/>
                      </a:lnTo>
                      <a:lnTo>
                        <a:pt x="17" y="0"/>
                      </a:lnTo>
                      <a:lnTo>
                        <a:pt x="17" y="18"/>
                      </a:lnTo>
                      <a:lnTo>
                        <a:pt x="19" y="24"/>
                      </a:lnTo>
                      <a:lnTo>
                        <a:pt x="22" y="30"/>
                      </a:lnTo>
                      <a:lnTo>
                        <a:pt x="28" y="37"/>
                      </a:lnTo>
                      <a:lnTo>
                        <a:pt x="36" y="44"/>
                      </a:lnTo>
                      <a:lnTo>
                        <a:pt x="47" y="51"/>
                      </a:lnTo>
                      <a:lnTo>
                        <a:pt x="60" y="59"/>
                      </a:lnTo>
                      <a:lnTo>
                        <a:pt x="75" y="66"/>
                      </a:lnTo>
                      <a:lnTo>
                        <a:pt x="95" y="7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0" name="Freeform 56">
                  <a:extLst>
                    <a:ext uri="{FF2B5EF4-FFF2-40B4-BE49-F238E27FC236}">
                      <a16:creationId xmlns:a16="http://schemas.microsoft.com/office/drawing/2014/main" id="{E75FB42E-06C4-4A1E-9DCF-5F91BE4F6A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1" y="2880"/>
                  <a:ext cx="47" cy="36"/>
                </a:xfrm>
                <a:custGeom>
                  <a:avLst/>
                  <a:gdLst>
                    <a:gd name="T0" fmla="*/ 95 w 95"/>
                    <a:gd name="T1" fmla="*/ 72 h 72"/>
                    <a:gd name="T2" fmla="*/ 75 w 95"/>
                    <a:gd name="T3" fmla="*/ 70 h 72"/>
                    <a:gd name="T4" fmla="*/ 57 w 95"/>
                    <a:gd name="T5" fmla="*/ 66 h 72"/>
                    <a:gd name="T6" fmla="*/ 41 w 95"/>
                    <a:gd name="T7" fmla="*/ 61 h 72"/>
                    <a:gd name="T8" fmla="*/ 27 w 95"/>
                    <a:gd name="T9" fmla="*/ 55 h 72"/>
                    <a:gd name="T10" fmla="*/ 17 w 95"/>
                    <a:gd name="T11" fmla="*/ 48 h 72"/>
                    <a:gd name="T12" fmla="*/ 7 w 95"/>
                    <a:gd name="T13" fmla="*/ 40 h 72"/>
                    <a:gd name="T14" fmla="*/ 3 w 95"/>
                    <a:gd name="T15" fmla="*/ 32 h 72"/>
                    <a:gd name="T16" fmla="*/ 0 w 95"/>
                    <a:gd name="T17" fmla="*/ 24 h 72"/>
                    <a:gd name="T18" fmla="*/ 2 w 95"/>
                    <a:gd name="T19" fmla="*/ 17 h 72"/>
                    <a:gd name="T20" fmla="*/ 5 w 95"/>
                    <a:gd name="T21" fmla="*/ 11 h 72"/>
                    <a:gd name="T22" fmla="*/ 10 w 95"/>
                    <a:gd name="T23" fmla="*/ 6 h 72"/>
                    <a:gd name="T24" fmla="*/ 17 w 95"/>
                    <a:gd name="T25" fmla="*/ 0 h 72"/>
                    <a:gd name="T26" fmla="*/ 17 w 95"/>
                    <a:gd name="T27" fmla="*/ 17 h 72"/>
                    <a:gd name="T28" fmla="*/ 19 w 95"/>
                    <a:gd name="T29" fmla="*/ 23 h 72"/>
                    <a:gd name="T30" fmla="*/ 22 w 95"/>
                    <a:gd name="T31" fmla="*/ 30 h 72"/>
                    <a:gd name="T32" fmla="*/ 28 w 95"/>
                    <a:gd name="T33" fmla="*/ 37 h 72"/>
                    <a:gd name="T34" fmla="*/ 36 w 95"/>
                    <a:gd name="T35" fmla="*/ 44 h 72"/>
                    <a:gd name="T36" fmla="*/ 47 w 95"/>
                    <a:gd name="T37" fmla="*/ 51 h 72"/>
                    <a:gd name="T38" fmla="*/ 60 w 95"/>
                    <a:gd name="T39" fmla="*/ 59 h 72"/>
                    <a:gd name="T40" fmla="*/ 75 w 95"/>
                    <a:gd name="T41" fmla="*/ 66 h 72"/>
                    <a:gd name="T42" fmla="*/ 95 w 95"/>
                    <a:gd name="T4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5" h="72">
                      <a:moveTo>
                        <a:pt x="95" y="72"/>
                      </a:moveTo>
                      <a:lnTo>
                        <a:pt x="75" y="70"/>
                      </a:lnTo>
                      <a:lnTo>
                        <a:pt x="57" y="66"/>
                      </a:lnTo>
                      <a:lnTo>
                        <a:pt x="41" y="61"/>
                      </a:lnTo>
                      <a:lnTo>
                        <a:pt x="27" y="55"/>
                      </a:lnTo>
                      <a:lnTo>
                        <a:pt x="17" y="48"/>
                      </a:lnTo>
                      <a:lnTo>
                        <a:pt x="7" y="40"/>
                      </a:lnTo>
                      <a:lnTo>
                        <a:pt x="3" y="32"/>
                      </a:lnTo>
                      <a:lnTo>
                        <a:pt x="0" y="24"/>
                      </a:lnTo>
                      <a:lnTo>
                        <a:pt x="2" y="17"/>
                      </a:lnTo>
                      <a:lnTo>
                        <a:pt x="5" y="11"/>
                      </a:lnTo>
                      <a:lnTo>
                        <a:pt x="10" y="6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19" y="23"/>
                      </a:lnTo>
                      <a:lnTo>
                        <a:pt x="22" y="30"/>
                      </a:lnTo>
                      <a:lnTo>
                        <a:pt x="28" y="37"/>
                      </a:lnTo>
                      <a:lnTo>
                        <a:pt x="36" y="44"/>
                      </a:lnTo>
                      <a:lnTo>
                        <a:pt x="47" y="51"/>
                      </a:lnTo>
                      <a:lnTo>
                        <a:pt x="60" y="59"/>
                      </a:lnTo>
                      <a:lnTo>
                        <a:pt x="75" y="66"/>
                      </a:lnTo>
                      <a:lnTo>
                        <a:pt x="95" y="7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1" name="Freeform 57">
                  <a:extLst>
                    <a:ext uri="{FF2B5EF4-FFF2-40B4-BE49-F238E27FC236}">
                      <a16:creationId xmlns:a16="http://schemas.microsoft.com/office/drawing/2014/main" id="{6BB17365-0B68-4B5F-A274-ED1A255A8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" y="2894"/>
                  <a:ext cx="47" cy="36"/>
                </a:xfrm>
                <a:custGeom>
                  <a:avLst/>
                  <a:gdLst>
                    <a:gd name="T0" fmla="*/ 0 w 94"/>
                    <a:gd name="T1" fmla="*/ 73 h 73"/>
                    <a:gd name="T2" fmla="*/ 20 w 94"/>
                    <a:gd name="T3" fmla="*/ 71 h 73"/>
                    <a:gd name="T4" fmla="*/ 37 w 94"/>
                    <a:gd name="T5" fmla="*/ 66 h 73"/>
                    <a:gd name="T6" fmla="*/ 53 w 94"/>
                    <a:gd name="T7" fmla="*/ 62 h 73"/>
                    <a:gd name="T8" fmla="*/ 67 w 94"/>
                    <a:gd name="T9" fmla="*/ 56 h 73"/>
                    <a:gd name="T10" fmla="*/ 79 w 94"/>
                    <a:gd name="T11" fmla="*/ 49 h 73"/>
                    <a:gd name="T12" fmla="*/ 87 w 94"/>
                    <a:gd name="T13" fmla="*/ 41 h 73"/>
                    <a:gd name="T14" fmla="*/ 91 w 94"/>
                    <a:gd name="T15" fmla="*/ 33 h 73"/>
                    <a:gd name="T16" fmla="*/ 94 w 94"/>
                    <a:gd name="T17" fmla="*/ 25 h 73"/>
                    <a:gd name="T18" fmla="*/ 92 w 94"/>
                    <a:gd name="T19" fmla="*/ 18 h 73"/>
                    <a:gd name="T20" fmla="*/ 89 w 94"/>
                    <a:gd name="T21" fmla="*/ 12 h 73"/>
                    <a:gd name="T22" fmla="*/ 84 w 94"/>
                    <a:gd name="T23" fmla="*/ 6 h 73"/>
                    <a:gd name="T24" fmla="*/ 77 w 94"/>
                    <a:gd name="T25" fmla="*/ 0 h 73"/>
                    <a:gd name="T26" fmla="*/ 77 w 94"/>
                    <a:gd name="T27" fmla="*/ 18 h 73"/>
                    <a:gd name="T28" fmla="*/ 75 w 94"/>
                    <a:gd name="T29" fmla="*/ 24 h 73"/>
                    <a:gd name="T30" fmla="*/ 72 w 94"/>
                    <a:gd name="T31" fmla="*/ 30 h 73"/>
                    <a:gd name="T32" fmla="*/ 66 w 94"/>
                    <a:gd name="T33" fmla="*/ 37 h 73"/>
                    <a:gd name="T34" fmla="*/ 58 w 94"/>
                    <a:gd name="T35" fmla="*/ 44 h 73"/>
                    <a:gd name="T36" fmla="*/ 47 w 94"/>
                    <a:gd name="T37" fmla="*/ 51 h 73"/>
                    <a:gd name="T38" fmla="*/ 35 w 94"/>
                    <a:gd name="T39" fmla="*/ 59 h 73"/>
                    <a:gd name="T40" fmla="*/ 19 w 94"/>
                    <a:gd name="T41" fmla="*/ 66 h 73"/>
                    <a:gd name="T42" fmla="*/ 0 w 94"/>
                    <a:gd name="T43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73">
                      <a:moveTo>
                        <a:pt x="0" y="73"/>
                      </a:moveTo>
                      <a:lnTo>
                        <a:pt x="20" y="71"/>
                      </a:lnTo>
                      <a:lnTo>
                        <a:pt x="37" y="66"/>
                      </a:lnTo>
                      <a:lnTo>
                        <a:pt x="53" y="62"/>
                      </a:lnTo>
                      <a:lnTo>
                        <a:pt x="67" y="56"/>
                      </a:lnTo>
                      <a:lnTo>
                        <a:pt x="79" y="49"/>
                      </a:lnTo>
                      <a:lnTo>
                        <a:pt x="87" y="41"/>
                      </a:lnTo>
                      <a:lnTo>
                        <a:pt x="91" y="33"/>
                      </a:lnTo>
                      <a:lnTo>
                        <a:pt x="94" y="25"/>
                      </a:lnTo>
                      <a:lnTo>
                        <a:pt x="92" y="18"/>
                      </a:lnTo>
                      <a:lnTo>
                        <a:pt x="89" y="12"/>
                      </a:lnTo>
                      <a:lnTo>
                        <a:pt x="84" y="6"/>
                      </a:lnTo>
                      <a:lnTo>
                        <a:pt x="77" y="0"/>
                      </a:lnTo>
                      <a:lnTo>
                        <a:pt x="77" y="18"/>
                      </a:lnTo>
                      <a:lnTo>
                        <a:pt x="75" y="24"/>
                      </a:lnTo>
                      <a:lnTo>
                        <a:pt x="72" y="30"/>
                      </a:lnTo>
                      <a:lnTo>
                        <a:pt x="66" y="37"/>
                      </a:lnTo>
                      <a:lnTo>
                        <a:pt x="58" y="44"/>
                      </a:lnTo>
                      <a:lnTo>
                        <a:pt x="47" y="51"/>
                      </a:lnTo>
                      <a:lnTo>
                        <a:pt x="35" y="59"/>
                      </a:lnTo>
                      <a:lnTo>
                        <a:pt x="19" y="66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2" name="Freeform 58">
                  <a:extLst>
                    <a:ext uri="{FF2B5EF4-FFF2-40B4-BE49-F238E27FC236}">
                      <a16:creationId xmlns:a16="http://schemas.microsoft.com/office/drawing/2014/main" id="{F8783EAA-DCAB-484E-B0FE-580EC8DD99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71" y="2880"/>
                  <a:ext cx="47" cy="36"/>
                </a:xfrm>
                <a:custGeom>
                  <a:avLst/>
                  <a:gdLst>
                    <a:gd name="T0" fmla="*/ 0 w 94"/>
                    <a:gd name="T1" fmla="*/ 72 h 72"/>
                    <a:gd name="T2" fmla="*/ 20 w 94"/>
                    <a:gd name="T3" fmla="*/ 70 h 72"/>
                    <a:gd name="T4" fmla="*/ 37 w 94"/>
                    <a:gd name="T5" fmla="*/ 66 h 72"/>
                    <a:gd name="T6" fmla="*/ 53 w 94"/>
                    <a:gd name="T7" fmla="*/ 61 h 72"/>
                    <a:gd name="T8" fmla="*/ 67 w 94"/>
                    <a:gd name="T9" fmla="*/ 55 h 72"/>
                    <a:gd name="T10" fmla="*/ 79 w 94"/>
                    <a:gd name="T11" fmla="*/ 48 h 72"/>
                    <a:gd name="T12" fmla="*/ 87 w 94"/>
                    <a:gd name="T13" fmla="*/ 40 h 72"/>
                    <a:gd name="T14" fmla="*/ 91 w 94"/>
                    <a:gd name="T15" fmla="*/ 32 h 72"/>
                    <a:gd name="T16" fmla="*/ 94 w 94"/>
                    <a:gd name="T17" fmla="*/ 24 h 72"/>
                    <a:gd name="T18" fmla="*/ 92 w 94"/>
                    <a:gd name="T19" fmla="*/ 17 h 72"/>
                    <a:gd name="T20" fmla="*/ 89 w 94"/>
                    <a:gd name="T21" fmla="*/ 11 h 72"/>
                    <a:gd name="T22" fmla="*/ 84 w 94"/>
                    <a:gd name="T23" fmla="*/ 6 h 72"/>
                    <a:gd name="T24" fmla="*/ 77 w 94"/>
                    <a:gd name="T25" fmla="*/ 0 h 72"/>
                    <a:gd name="T26" fmla="*/ 77 w 94"/>
                    <a:gd name="T27" fmla="*/ 17 h 72"/>
                    <a:gd name="T28" fmla="*/ 75 w 94"/>
                    <a:gd name="T29" fmla="*/ 23 h 72"/>
                    <a:gd name="T30" fmla="*/ 72 w 94"/>
                    <a:gd name="T31" fmla="*/ 30 h 72"/>
                    <a:gd name="T32" fmla="*/ 66 w 94"/>
                    <a:gd name="T33" fmla="*/ 37 h 72"/>
                    <a:gd name="T34" fmla="*/ 58 w 94"/>
                    <a:gd name="T35" fmla="*/ 44 h 72"/>
                    <a:gd name="T36" fmla="*/ 47 w 94"/>
                    <a:gd name="T37" fmla="*/ 51 h 72"/>
                    <a:gd name="T38" fmla="*/ 35 w 94"/>
                    <a:gd name="T39" fmla="*/ 59 h 72"/>
                    <a:gd name="T40" fmla="*/ 19 w 94"/>
                    <a:gd name="T41" fmla="*/ 66 h 72"/>
                    <a:gd name="T42" fmla="*/ 0 w 94"/>
                    <a:gd name="T43" fmla="*/ 7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4" h="72">
                      <a:moveTo>
                        <a:pt x="0" y="72"/>
                      </a:moveTo>
                      <a:lnTo>
                        <a:pt x="20" y="70"/>
                      </a:lnTo>
                      <a:lnTo>
                        <a:pt x="37" y="66"/>
                      </a:lnTo>
                      <a:lnTo>
                        <a:pt x="53" y="61"/>
                      </a:lnTo>
                      <a:lnTo>
                        <a:pt x="67" y="55"/>
                      </a:lnTo>
                      <a:lnTo>
                        <a:pt x="79" y="48"/>
                      </a:lnTo>
                      <a:lnTo>
                        <a:pt x="87" y="40"/>
                      </a:lnTo>
                      <a:lnTo>
                        <a:pt x="91" y="32"/>
                      </a:lnTo>
                      <a:lnTo>
                        <a:pt x="94" y="24"/>
                      </a:lnTo>
                      <a:lnTo>
                        <a:pt x="92" y="17"/>
                      </a:lnTo>
                      <a:lnTo>
                        <a:pt x="89" y="11"/>
                      </a:lnTo>
                      <a:lnTo>
                        <a:pt x="84" y="6"/>
                      </a:lnTo>
                      <a:lnTo>
                        <a:pt x="77" y="0"/>
                      </a:lnTo>
                      <a:lnTo>
                        <a:pt x="77" y="17"/>
                      </a:lnTo>
                      <a:lnTo>
                        <a:pt x="75" y="23"/>
                      </a:lnTo>
                      <a:lnTo>
                        <a:pt x="72" y="30"/>
                      </a:lnTo>
                      <a:lnTo>
                        <a:pt x="66" y="37"/>
                      </a:lnTo>
                      <a:lnTo>
                        <a:pt x="58" y="44"/>
                      </a:lnTo>
                      <a:lnTo>
                        <a:pt x="47" y="51"/>
                      </a:lnTo>
                      <a:lnTo>
                        <a:pt x="35" y="59"/>
                      </a:lnTo>
                      <a:lnTo>
                        <a:pt x="19" y="66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rgbClr val="1999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3" name="Freeform 59">
                  <a:extLst>
                    <a:ext uri="{FF2B5EF4-FFF2-40B4-BE49-F238E27FC236}">
                      <a16:creationId xmlns:a16="http://schemas.microsoft.com/office/drawing/2014/main" id="{0B7CF317-EF53-4359-B284-04E951413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0" y="2853"/>
                  <a:ext cx="98" cy="40"/>
                </a:xfrm>
                <a:custGeom>
                  <a:avLst/>
                  <a:gdLst>
                    <a:gd name="T0" fmla="*/ 97 w 195"/>
                    <a:gd name="T1" fmla="*/ 0 h 79"/>
                    <a:gd name="T2" fmla="*/ 78 w 195"/>
                    <a:gd name="T3" fmla="*/ 1 h 79"/>
                    <a:gd name="T4" fmla="*/ 59 w 195"/>
                    <a:gd name="T5" fmla="*/ 3 h 79"/>
                    <a:gd name="T6" fmla="*/ 42 w 195"/>
                    <a:gd name="T7" fmla="*/ 7 h 79"/>
                    <a:gd name="T8" fmla="*/ 28 w 195"/>
                    <a:gd name="T9" fmla="*/ 11 h 79"/>
                    <a:gd name="T10" fmla="*/ 17 w 195"/>
                    <a:gd name="T11" fmla="*/ 17 h 79"/>
                    <a:gd name="T12" fmla="*/ 8 w 195"/>
                    <a:gd name="T13" fmla="*/ 24 h 79"/>
                    <a:gd name="T14" fmla="*/ 2 w 195"/>
                    <a:gd name="T15" fmla="*/ 31 h 79"/>
                    <a:gd name="T16" fmla="*/ 0 w 195"/>
                    <a:gd name="T17" fmla="*/ 39 h 79"/>
                    <a:gd name="T18" fmla="*/ 2 w 195"/>
                    <a:gd name="T19" fmla="*/ 47 h 79"/>
                    <a:gd name="T20" fmla="*/ 8 w 195"/>
                    <a:gd name="T21" fmla="*/ 54 h 79"/>
                    <a:gd name="T22" fmla="*/ 17 w 195"/>
                    <a:gd name="T23" fmla="*/ 61 h 79"/>
                    <a:gd name="T24" fmla="*/ 28 w 195"/>
                    <a:gd name="T25" fmla="*/ 68 h 79"/>
                    <a:gd name="T26" fmla="*/ 42 w 195"/>
                    <a:gd name="T27" fmla="*/ 72 h 79"/>
                    <a:gd name="T28" fmla="*/ 59 w 195"/>
                    <a:gd name="T29" fmla="*/ 76 h 79"/>
                    <a:gd name="T30" fmla="*/ 78 w 195"/>
                    <a:gd name="T31" fmla="*/ 78 h 79"/>
                    <a:gd name="T32" fmla="*/ 97 w 195"/>
                    <a:gd name="T33" fmla="*/ 79 h 79"/>
                    <a:gd name="T34" fmla="*/ 117 w 195"/>
                    <a:gd name="T35" fmla="*/ 78 h 79"/>
                    <a:gd name="T36" fmla="*/ 136 w 195"/>
                    <a:gd name="T37" fmla="*/ 76 h 79"/>
                    <a:gd name="T38" fmla="*/ 153 w 195"/>
                    <a:gd name="T39" fmla="*/ 72 h 79"/>
                    <a:gd name="T40" fmla="*/ 167 w 195"/>
                    <a:gd name="T41" fmla="*/ 68 h 79"/>
                    <a:gd name="T42" fmla="*/ 178 w 195"/>
                    <a:gd name="T43" fmla="*/ 61 h 79"/>
                    <a:gd name="T44" fmla="*/ 187 w 195"/>
                    <a:gd name="T45" fmla="*/ 54 h 79"/>
                    <a:gd name="T46" fmla="*/ 193 w 195"/>
                    <a:gd name="T47" fmla="*/ 47 h 79"/>
                    <a:gd name="T48" fmla="*/ 195 w 195"/>
                    <a:gd name="T49" fmla="*/ 39 h 79"/>
                    <a:gd name="T50" fmla="*/ 193 w 195"/>
                    <a:gd name="T51" fmla="*/ 31 h 79"/>
                    <a:gd name="T52" fmla="*/ 187 w 195"/>
                    <a:gd name="T53" fmla="*/ 24 h 79"/>
                    <a:gd name="T54" fmla="*/ 178 w 195"/>
                    <a:gd name="T55" fmla="*/ 17 h 79"/>
                    <a:gd name="T56" fmla="*/ 167 w 195"/>
                    <a:gd name="T57" fmla="*/ 11 h 79"/>
                    <a:gd name="T58" fmla="*/ 153 w 195"/>
                    <a:gd name="T59" fmla="*/ 7 h 79"/>
                    <a:gd name="T60" fmla="*/ 136 w 195"/>
                    <a:gd name="T61" fmla="*/ 3 h 79"/>
                    <a:gd name="T62" fmla="*/ 117 w 195"/>
                    <a:gd name="T63" fmla="*/ 1 h 79"/>
                    <a:gd name="T64" fmla="*/ 97 w 195"/>
                    <a:gd name="T65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95" h="79">
                      <a:moveTo>
                        <a:pt x="97" y="0"/>
                      </a:moveTo>
                      <a:lnTo>
                        <a:pt x="78" y="1"/>
                      </a:lnTo>
                      <a:lnTo>
                        <a:pt x="59" y="3"/>
                      </a:lnTo>
                      <a:lnTo>
                        <a:pt x="42" y="7"/>
                      </a:lnTo>
                      <a:lnTo>
                        <a:pt x="28" y="11"/>
                      </a:lnTo>
                      <a:lnTo>
                        <a:pt x="17" y="17"/>
                      </a:lnTo>
                      <a:lnTo>
                        <a:pt x="8" y="24"/>
                      </a:lnTo>
                      <a:lnTo>
                        <a:pt x="2" y="31"/>
                      </a:lnTo>
                      <a:lnTo>
                        <a:pt x="0" y="39"/>
                      </a:lnTo>
                      <a:lnTo>
                        <a:pt x="2" y="47"/>
                      </a:lnTo>
                      <a:lnTo>
                        <a:pt x="8" y="54"/>
                      </a:lnTo>
                      <a:lnTo>
                        <a:pt x="17" y="61"/>
                      </a:lnTo>
                      <a:lnTo>
                        <a:pt x="28" y="68"/>
                      </a:lnTo>
                      <a:lnTo>
                        <a:pt x="42" y="72"/>
                      </a:lnTo>
                      <a:lnTo>
                        <a:pt x="59" y="76"/>
                      </a:lnTo>
                      <a:lnTo>
                        <a:pt x="78" y="78"/>
                      </a:lnTo>
                      <a:lnTo>
                        <a:pt x="97" y="79"/>
                      </a:lnTo>
                      <a:lnTo>
                        <a:pt x="117" y="78"/>
                      </a:lnTo>
                      <a:lnTo>
                        <a:pt x="136" y="76"/>
                      </a:lnTo>
                      <a:lnTo>
                        <a:pt x="153" y="72"/>
                      </a:lnTo>
                      <a:lnTo>
                        <a:pt x="167" y="68"/>
                      </a:lnTo>
                      <a:lnTo>
                        <a:pt x="178" y="61"/>
                      </a:lnTo>
                      <a:lnTo>
                        <a:pt x="187" y="54"/>
                      </a:lnTo>
                      <a:lnTo>
                        <a:pt x="193" y="47"/>
                      </a:lnTo>
                      <a:lnTo>
                        <a:pt x="195" y="39"/>
                      </a:lnTo>
                      <a:lnTo>
                        <a:pt x="193" y="31"/>
                      </a:lnTo>
                      <a:lnTo>
                        <a:pt x="187" y="24"/>
                      </a:lnTo>
                      <a:lnTo>
                        <a:pt x="178" y="17"/>
                      </a:lnTo>
                      <a:lnTo>
                        <a:pt x="167" y="11"/>
                      </a:lnTo>
                      <a:lnTo>
                        <a:pt x="153" y="7"/>
                      </a:lnTo>
                      <a:lnTo>
                        <a:pt x="136" y="3"/>
                      </a:lnTo>
                      <a:lnTo>
                        <a:pt x="117" y="1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3084A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204" name="Rectangle 60">
              <a:extLst>
                <a:ext uri="{FF2B5EF4-FFF2-40B4-BE49-F238E27FC236}">
                  <a16:creationId xmlns:a16="http://schemas.microsoft.com/office/drawing/2014/main" id="{CF9785C2-FC60-4175-B843-D2298B484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196"/>
              <a:ext cx="384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623311E3-14BE-4581-A7DC-E2D695E52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Hydroxyl, </a:t>
            </a:r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carbonyl</a:t>
            </a:r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, carboxyl</a:t>
            </a:r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50D3FC77-60F1-496F-8DF4-55DF1ED7C5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91550" cy="2738437"/>
          </a:xfrm>
          <a:solidFill>
            <a:srgbClr val="CCFF66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Which organic molecules contain a </a:t>
            </a:r>
            <a:r>
              <a:rPr lang="en-US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carbonyl</a:t>
            </a:r>
            <a:r>
              <a:rPr lang="en-US" altLang="en-US" sz="3600">
                <a:latin typeface="Arial" panose="020B0604020202020204" pitchFamily="34" charset="0"/>
              </a:rPr>
              <a:t> group?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aldehydes, ketones, carboxylic acids, esters</a:t>
            </a:r>
          </a:p>
        </p:txBody>
      </p:sp>
      <p:sp>
        <p:nvSpPr>
          <p:cNvPr id="195588" name="Text Box 4">
            <a:extLst>
              <a:ext uri="{FF2B5EF4-FFF2-40B4-BE49-F238E27FC236}">
                <a16:creationId xmlns:a16="http://schemas.microsoft.com/office/drawing/2014/main" id="{C6DB500F-8175-466B-8E93-D092922E7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grpSp>
        <p:nvGrpSpPr>
          <p:cNvPr id="195589" name="Group 5">
            <a:extLst>
              <a:ext uri="{FF2B5EF4-FFF2-40B4-BE49-F238E27FC236}">
                <a16:creationId xmlns:a16="http://schemas.microsoft.com/office/drawing/2014/main" id="{197A890A-D3E7-4311-8A88-8D6CF4C953BC}"/>
              </a:ext>
            </a:extLst>
          </p:cNvPr>
          <p:cNvGrpSpPr>
            <a:grpSpLocks/>
          </p:cNvGrpSpPr>
          <p:nvPr/>
        </p:nvGrpSpPr>
        <p:grpSpPr bwMode="auto">
          <a:xfrm>
            <a:off x="5940425" y="4724400"/>
            <a:ext cx="2232025" cy="1490663"/>
            <a:chOff x="3742" y="602"/>
            <a:chExt cx="1406" cy="939"/>
          </a:xfrm>
        </p:grpSpPr>
        <p:pic>
          <p:nvPicPr>
            <p:cNvPr id="195590" name="Picture 6">
              <a:extLst>
                <a:ext uri="{FF2B5EF4-FFF2-40B4-BE49-F238E27FC236}">
                  <a16:creationId xmlns:a16="http://schemas.microsoft.com/office/drawing/2014/main" id="{27708022-E42E-4912-AB49-119175849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591" name="Text Box 7">
              <a:extLst>
                <a:ext uri="{FF2B5EF4-FFF2-40B4-BE49-F238E27FC236}">
                  <a16:creationId xmlns:a16="http://schemas.microsoft.com/office/drawing/2014/main" id="{CADAD85B-E4B6-4071-8B85-B034B0023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95592" name="Oval 8">
            <a:extLst>
              <a:ext uri="{FF2B5EF4-FFF2-40B4-BE49-F238E27FC236}">
                <a16:creationId xmlns:a16="http://schemas.microsoft.com/office/drawing/2014/main" id="{714ED98A-C029-42FC-AFD7-2D5A52AD0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084763"/>
            <a:ext cx="647700" cy="86518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3" name="Oval 9">
            <a:extLst>
              <a:ext uri="{FF2B5EF4-FFF2-40B4-BE49-F238E27FC236}">
                <a16:creationId xmlns:a16="http://schemas.microsoft.com/office/drawing/2014/main" id="{736413B0-9EFB-4183-B05C-F0CB436FC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941888"/>
            <a:ext cx="576263" cy="8636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4" name="Oval 10">
            <a:extLst>
              <a:ext uri="{FF2B5EF4-FFF2-40B4-BE49-F238E27FC236}">
                <a16:creationId xmlns:a16="http://schemas.microsoft.com/office/drawing/2014/main" id="{EB09A8EC-F18F-47A4-BBE0-FF7EE5471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157788"/>
            <a:ext cx="504825" cy="6477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5596" name="Group 12">
            <a:extLst>
              <a:ext uri="{FF2B5EF4-FFF2-40B4-BE49-F238E27FC236}">
                <a16:creationId xmlns:a16="http://schemas.microsoft.com/office/drawing/2014/main" id="{D0BDF3B5-6913-42F9-966B-6490A4973EF7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4581525"/>
            <a:ext cx="1905000" cy="1781175"/>
            <a:chOff x="48" y="1699"/>
            <a:chExt cx="1200" cy="1122"/>
          </a:xfrm>
        </p:grpSpPr>
        <p:pic>
          <p:nvPicPr>
            <p:cNvPr id="195597" name="Picture 13">
              <a:extLst>
                <a:ext uri="{FF2B5EF4-FFF2-40B4-BE49-F238E27FC236}">
                  <a16:creationId xmlns:a16="http://schemas.microsoft.com/office/drawing/2014/main" id="{26B63128-8A29-4455-BBDA-5A6A00B02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035"/>
              <a:ext cx="1200" cy="78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598" name="Rectangle 14">
              <a:extLst>
                <a:ext uri="{FF2B5EF4-FFF2-40B4-BE49-F238E27FC236}">
                  <a16:creationId xmlns:a16="http://schemas.microsoft.com/office/drawing/2014/main" id="{49CDEB61-AEF5-43EA-BDC6-162D7F12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699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aldehyde</a:t>
              </a:r>
            </a:p>
          </p:txBody>
        </p:sp>
      </p:grpSp>
      <p:grpSp>
        <p:nvGrpSpPr>
          <p:cNvPr id="195602" name="Group 18">
            <a:extLst>
              <a:ext uri="{FF2B5EF4-FFF2-40B4-BE49-F238E27FC236}">
                <a16:creationId xmlns:a16="http://schemas.microsoft.com/office/drawing/2014/main" id="{EF7052D8-8D86-4CCC-B26C-B6DCEF6B8592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1773238"/>
            <a:ext cx="5095875" cy="1465262"/>
            <a:chOff x="0" y="618"/>
            <a:chExt cx="3210" cy="923"/>
          </a:xfrm>
        </p:grpSpPr>
        <p:pic>
          <p:nvPicPr>
            <p:cNvPr id="195603" name="Picture 19">
              <a:extLst>
                <a:ext uri="{FF2B5EF4-FFF2-40B4-BE49-F238E27FC236}">
                  <a16:creationId xmlns:a16="http://schemas.microsoft.com/office/drawing/2014/main" id="{B0B6C0D5-20C7-437C-B06F-72899E547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35"/>
              <a:ext cx="3210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5604" name="Text Box 20">
              <a:extLst>
                <a:ext uri="{FF2B5EF4-FFF2-40B4-BE49-F238E27FC236}">
                  <a16:creationId xmlns:a16="http://schemas.microsoft.com/office/drawing/2014/main" id="{EC8E9845-5FBC-4743-A503-DB8BEAB1BE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5" y="618"/>
              <a:ext cx="86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>
                  <a:solidFill>
                    <a:schemeClr val="accent2"/>
                  </a:solidFill>
                  <a:latin typeface="Arial" panose="020B0604020202020204" pitchFamily="34" charset="0"/>
                </a:rPr>
                <a:t>ester</a:t>
              </a:r>
            </a:p>
          </p:txBody>
        </p:sp>
      </p:grpSp>
      <p:grpSp>
        <p:nvGrpSpPr>
          <p:cNvPr id="195599" name="Group 15">
            <a:extLst>
              <a:ext uri="{FF2B5EF4-FFF2-40B4-BE49-F238E27FC236}">
                <a16:creationId xmlns:a16="http://schemas.microsoft.com/office/drawing/2014/main" id="{7AFC312F-64E4-4396-B9C8-4445016FECEA}"/>
              </a:ext>
            </a:extLst>
          </p:cNvPr>
          <p:cNvGrpSpPr>
            <a:grpSpLocks/>
          </p:cNvGrpSpPr>
          <p:nvPr/>
        </p:nvGrpSpPr>
        <p:grpSpPr bwMode="auto">
          <a:xfrm>
            <a:off x="3059113" y="4437063"/>
            <a:ext cx="2133600" cy="1798637"/>
            <a:chOff x="1366" y="1699"/>
            <a:chExt cx="1344" cy="1133"/>
          </a:xfrm>
        </p:grpSpPr>
        <p:pic>
          <p:nvPicPr>
            <p:cNvPr id="195600" name="Picture 16">
              <a:extLst>
                <a:ext uri="{FF2B5EF4-FFF2-40B4-BE49-F238E27FC236}">
                  <a16:creationId xmlns:a16="http://schemas.microsoft.com/office/drawing/2014/main" id="{A699DB1F-9B47-436A-9484-F5CFF0F66C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" y="2035"/>
              <a:ext cx="1344" cy="7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5601" name="Rectangle 17">
              <a:extLst>
                <a:ext uri="{FF2B5EF4-FFF2-40B4-BE49-F238E27FC236}">
                  <a16:creationId xmlns:a16="http://schemas.microsoft.com/office/drawing/2014/main" id="{05849AC8-2C3D-4454-8DB8-0DEE8F1A1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699"/>
              <a:ext cx="86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54063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73163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"/>
                </a:spcBef>
                <a:buFontTx/>
                <a:buNone/>
              </a:pPr>
              <a:r>
                <a:rPr lang="en-US" altLang="en-US">
                  <a:solidFill>
                    <a:srgbClr val="0804C0"/>
                  </a:solidFill>
                  <a:latin typeface="Arial" panose="020B0604020202020204" pitchFamily="34" charset="0"/>
                </a:rPr>
                <a:t>ketone</a:t>
              </a:r>
            </a:p>
          </p:txBody>
        </p:sp>
      </p:grpSp>
      <p:sp>
        <p:nvSpPr>
          <p:cNvPr id="195595" name="Oval 11">
            <a:extLst>
              <a:ext uri="{FF2B5EF4-FFF2-40B4-BE49-F238E27FC236}">
                <a16:creationId xmlns:a16="http://schemas.microsoft.com/office/drawing/2014/main" id="{44526FB6-0D32-4C4D-A000-B62451C4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205038"/>
            <a:ext cx="503238" cy="6477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uiExpand="1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C58C3F4C-38A3-4763-B90F-A1C77F335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609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Hydroxyl, carbonyl, </a:t>
            </a:r>
            <a:r>
              <a:rPr lang="en-US" alt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carboxyl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39B3110-F78C-4CFB-9C4F-F54DCBE82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591550" cy="2738437"/>
          </a:xfrm>
          <a:solidFill>
            <a:srgbClr val="CCFF66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	Which organic molecules contain a </a:t>
            </a:r>
            <a:r>
              <a:rPr lang="en-US" altLang="en-US" sz="3600">
                <a:solidFill>
                  <a:schemeClr val="accent1"/>
                </a:solidFill>
                <a:latin typeface="Arial" panose="020B0604020202020204" pitchFamily="34" charset="0"/>
              </a:rPr>
              <a:t>carboxyl</a:t>
            </a:r>
            <a:r>
              <a:rPr lang="en-US" altLang="en-US" sz="3600">
                <a:latin typeface="Arial" panose="020B0604020202020204" pitchFamily="34" charset="0"/>
              </a:rPr>
              <a:t> group?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A: carboxylic acids</a:t>
            </a:r>
          </a:p>
        </p:txBody>
      </p:sp>
      <p:sp>
        <p:nvSpPr>
          <p:cNvPr id="191492" name="Text Box 4">
            <a:extLst>
              <a:ext uri="{FF2B5EF4-FFF2-40B4-BE49-F238E27FC236}">
                <a16:creationId xmlns:a16="http://schemas.microsoft.com/office/drawing/2014/main" id="{F42E8952-06B2-460C-8008-AFB23BAC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6464300"/>
            <a:ext cx="1295400" cy="317500"/>
          </a:xfrm>
          <a:prstGeom prst="rect">
            <a:avLst/>
          </a:prstGeom>
          <a:solidFill>
            <a:srgbClr val="8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000"/>
              <a:t>For more lessons, visit </a:t>
            </a:r>
            <a:r>
              <a:rPr lang="en-US" altLang="en-US" sz="1000">
                <a:hlinkClick r:id="rId3"/>
              </a:rPr>
              <a:t>www.chalkbored.com</a:t>
            </a:r>
            <a:endParaRPr lang="en-US" altLang="en-US" sz="1000"/>
          </a:p>
        </p:txBody>
      </p:sp>
      <p:grpSp>
        <p:nvGrpSpPr>
          <p:cNvPr id="191498" name="Group 10">
            <a:extLst>
              <a:ext uri="{FF2B5EF4-FFF2-40B4-BE49-F238E27FC236}">
                <a16:creationId xmlns:a16="http://schemas.microsoft.com/office/drawing/2014/main" id="{AB27E94E-EA26-4B90-BA11-AD62DD230D9A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2636838"/>
            <a:ext cx="3743325" cy="2736850"/>
            <a:chOff x="3742" y="602"/>
            <a:chExt cx="1406" cy="939"/>
          </a:xfrm>
        </p:grpSpPr>
        <p:pic>
          <p:nvPicPr>
            <p:cNvPr id="191499" name="Picture 11">
              <a:extLst>
                <a:ext uri="{FF2B5EF4-FFF2-40B4-BE49-F238E27FC236}">
                  <a16:creationId xmlns:a16="http://schemas.microsoft.com/office/drawing/2014/main" id="{D2CEF1FA-734E-42AA-A96A-69C3B6D2B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242" cy="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1500" name="Text Box 12">
              <a:extLst>
                <a:ext uri="{FF2B5EF4-FFF2-40B4-BE49-F238E27FC236}">
                  <a16:creationId xmlns:a16="http://schemas.microsoft.com/office/drawing/2014/main" id="{70A3A5C1-A322-42D6-8668-FEEA3016F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602"/>
              <a:ext cx="140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2"/>
                  </a:solidFill>
                </a:rPr>
                <a:t>Carboxylic acid</a:t>
              </a:r>
            </a:p>
          </p:txBody>
        </p:sp>
      </p:grpSp>
      <p:sp>
        <p:nvSpPr>
          <p:cNvPr id="191504" name="Oval 16">
            <a:extLst>
              <a:ext uri="{FF2B5EF4-FFF2-40B4-BE49-F238E27FC236}">
                <a16:creationId xmlns:a16="http://schemas.microsoft.com/office/drawing/2014/main" id="{2B681104-551F-429B-9386-B5CB02A78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3284538"/>
            <a:ext cx="1800225" cy="151288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A745EF3D-E4DE-4EF9-9664-CD1344545D1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94211" name="Text Box 6">
            <a:extLst>
              <a:ext uri="{FF2B5EF4-FFF2-40B4-BE49-F238E27FC236}">
                <a16:creationId xmlns:a16="http://schemas.microsoft.com/office/drawing/2014/main" id="{15D09E3B-382F-42DD-9D14-B2C1C612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F3326826-9C9F-435D-9BBD-EEDC5019E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338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000" baseline="-25000"/>
              <a:t>12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385F776B-371D-47C1-AB09-F13A05C90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429000"/>
            <a:ext cx="60166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is a molecular formula for </a:t>
            </a:r>
          </a:p>
          <a:p>
            <a:pPr algn="ctr" eaLnBrk="1" hangingPunct="1"/>
            <a:r>
              <a:rPr lang="en-US" altLang="en-US" sz="36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different organic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DF908212-BFB2-4F2E-80AC-D7BE6498D5F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96259" name="Text Box 6">
            <a:extLst>
              <a:ext uri="{FF2B5EF4-FFF2-40B4-BE49-F238E27FC236}">
                <a16:creationId xmlns:a16="http://schemas.microsoft.com/office/drawing/2014/main" id="{84D39D1C-C78C-4C53-AEE7-D5048C86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C288C06-2998-4BEB-8189-9EFFAA009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341438"/>
            <a:ext cx="33845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000" baseline="-25000"/>
              <a:t>12</a:t>
            </a:r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6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A58F7EF-9D20-4B26-9F91-4B36E014A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068638"/>
            <a:ext cx="4897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Can be glucose (blood sugar)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7745031-FEF9-48E5-8195-C68D2E998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589588"/>
            <a:ext cx="6016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we tell which is which?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DE639BA-62FC-4351-975C-99447AD7E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437063"/>
            <a:ext cx="5113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Can be galactose (milk sugar)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0CBB395-42DB-42CC-A463-B5CF1B1C9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3716338"/>
            <a:ext cx="4829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Can be fructose (fruit sugar)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" grpId="0"/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Text Box 5">
            <a:extLst>
              <a:ext uri="{FF2B5EF4-FFF2-40B4-BE49-F238E27FC236}">
                <a16:creationId xmlns:a16="http://schemas.microsoft.com/office/drawing/2014/main" id="{284BBA27-5AB0-43D2-ACE3-9F9A96246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2133600"/>
            <a:ext cx="399256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the different STRUCTURAL formulas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D5713EC7-C5BE-4241-9694-29591F5F65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A89392A-21FF-42A0-973E-66262CB68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9697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aseline="-25000"/>
              <a:t>12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51E16ADB-0229-4B2F-B074-7EB2D0BFC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573463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aseline="-25000"/>
              <a:t>12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F485B0B-5D5B-4AD8-9340-CAD39992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844675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aseline="-25000"/>
              <a:t>12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aseline="-25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10" name="Picture 10">
            <a:extLst>
              <a:ext uri="{FF2B5EF4-FFF2-40B4-BE49-F238E27FC236}">
                <a16:creationId xmlns:a16="http://schemas.microsoft.com/office/drawing/2014/main" id="{153EA331-0529-45DE-A7BC-D49F7DCB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92600"/>
            <a:ext cx="2787650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2" name="Picture 12">
            <a:extLst>
              <a:ext uri="{FF2B5EF4-FFF2-40B4-BE49-F238E27FC236}">
                <a16:creationId xmlns:a16="http://schemas.microsoft.com/office/drawing/2014/main" id="{BBBFDAB6-6448-49A2-B764-C3184A9B1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781300"/>
            <a:ext cx="2303462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BBCEFCA-8D93-4C2A-AADC-01B71D71B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437063"/>
            <a:ext cx="180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galactose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2C5786-7058-15AD-7C81-CF81B7402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953" y="2186789"/>
            <a:ext cx="2088335" cy="228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2" descr="MPj04285060000[1]">
            <a:extLst>
              <a:ext uri="{FF2B5EF4-FFF2-40B4-BE49-F238E27FC236}">
                <a16:creationId xmlns:a16="http://schemas.microsoft.com/office/drawing/2014/main" id="{DC61621E-3F71-44ED-93BC-D1BF00576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7909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>
            <a:extLst>
              <a:ext uri="{FF2B5EF4-FFF2-40B4-BE49-F238E27FC236}">
                <a16:creationId xmlns:a16="http://schemas.microsoft.com/office/drawing/2014/main" id="{72AF7026-7D76-4B8A-82FA-084A6D15A48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627313" y="260350"/>
            <a:ext cx="4964112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71687" name="Text Box 6">
            <a:extLst>
              <a:ext uri="{FF2B5EF4-FFF2-40B4-BE49-F238E27FC236}">
                <a16:creationId xmlns:a16="http://schemas.microsoft.com/office/drawing/2014/main" id="{2949775C-6287-43C4-8EAF-FE7144CF3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2A9B5CFD-2754-4333-AA1B-4AA8D8BF3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5300663"/>
            <a:ext cx="6691312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 that we could call each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animals above a “dog”</a:t>
            </a:r>
          </a:p>
        </p:txBody>
      </p:sp>
      <p:pic>
        <p:nvPicPr>
          <p:cNvPr id="29705" name="Picture 9" descr="MCj04245160000[1]">
            <a:extLst>
              <a:ext uri="{FF2B5EF4-FFF2-40B4-BE49-F238E27FC236}">
                <a16:creationId xmlns:a16="http://schemas.microsoft.com/office/drawing/2014/main" id="{2311846D-4BF3-46B1-AF6D-8D00BD517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8775"/>
            <a:ext cx="2089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Pj04286500000[1]">
            <a:extLst>
              <a:ext uri="{FF2B5EF4-FFF2-40B4-BE49-F238E27FC236}">
                <a16:creationId xmlns:a16="http://schemas.microsoft.com/office/drawing/2014/main" id="{813C2823-9298-4BB6-A98C-9BB1723B8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557338"/>
            <a:ext cx="1866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831C5A03-E190-4C82-BB21-440A4DE7F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284538"/>
            <a:ext cx="39608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“Iso” means similarity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“Mer” means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2" descr="MPj04285060000[1]">
            <a:extLst>
              <a:ext uri="{FF2B5EF4-FFF2-40B4-BE49-F238E27FC236}">
                <a16:creationId xmlns:a16="http://schemas.microsoft.com/office/drawing/2014/main" id="{A16D648B-F0CA-448E-AA55-AE998373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379095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>
            <a:extLst>
              <a:ext uri="{FF2B5EF4-FFF2-40B4-BE49-F238E27FC236}">
                <a16:creationId xmlns:a16="http://schemas.microsoft.com/office/drawing/2014/main" id="{EE3C9807-C4DB-496C-B198-2A352F6227C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81924" name="Text Box 6">
            <a:extLst>
              <a:ext uri="{FF2B5EF4-FFF2-40B4-BE49-F238E27FC236}">
                <a16:creationId xmlns:a16="http://schemas.microsoft.com/office/drawing/2014/main" id="{8A6657DB-28A5-4A66-9726-0C5DBDD9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1FC88C68-8603-439A-9952-7D6E4A91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781300"/>
            <a:ext cx="230505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Yet, each is clearly unique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can be classified differently</a:t>
            </a:r>
          </a:p>
        </p:txBody>
      </p:sp>
      <p:pic>
        <p:nvPicPr>
          <p:cNvPr id="29705" name="Picture 9" descr="MCj04245160000[1]">
            <a:extLst>
              <a:ext uri="{FF2B5EF4-FFF2-40B4-BE49-F238E27FC236}">
                <a16:creationId xmlns:a16="http://schemas.microsoft.com/office/drawing/2014/main" id="{4373D951-BB58-45F6-BC60-49D01D2BE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08275"/>
            <a:ext cx="2089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23" descr="MPj04286500000[1]">
            <a:extLst>
              <a:ext uri="{FF2B5EF4-FFF2-40B4-BE49-F238E27FC236}">
                <a16:creationId xmlns:a16="http://schemas.microsoft.com/office/drawing/2014/main" id="{6429AB32-3F92-4ED3-86FB-C8D832E5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18669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02BE26F4-3482-493D-A981-871EF9A8B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876925"/>
            <a:ext cx="65420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we tell them apart?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E56A229-CA2D-419E-A816-E6E4097021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BBBB49B2-984D-422C-A90F-C0D76B3BA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6016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Let’s assume we make a statement using common words.</a:t>
            </a:r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70C7385E-9FE1-4295-901C-3438C2B99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895C7B96-1EB4-4A5A-9F5A-9D5F6BC33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565400"/>
            <a:ext cx="118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0BFC0068-DAA0-4DFB-BC95-BA5CC9092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644900"/>
            <a:ext cx="6016625" cy="955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 dog shook himself, </a:t>
            </a:r>
          </a:p>
          <a:p>
            <a:pPr eaLnBrk="1" hangingPunct="1"/>
            <a:r>
              <a:rPr lang="en-US" altLang="en-US" sz="2800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rolled over on the wet rug.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0D7205DB-70C2-4757-9FCF-D00179CEE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5157788"/>
            <a:ext cx="6016625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 to reuse these exact same words, yet say something completely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3" grpId="0"/>
      <p:bldP spid="2" grpId="0" animBg="1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0D1AAAF-7A4D-4F6D-B220-6B815DA5B7D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7DBCE02-5172-4400-BACE-EA970EE27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6016625" cy="9461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fat dog shook himself, </a:t>
            </a:r>
          </a:p>
          <a:p>
            <a:pPr eaLnBrk="1" hangingPunct="1"/>
            <a:r>
              <a:rPr lang="en-US" alt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then rolled over on the wet rug.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BBB460D3-D899-4604-B6DF-EE8356A74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429000"/>
            <a:ext cx="60436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dog shook the fat rug,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then rolled over and wet on himself.</a:t>
            </a: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6AB830D7-37D9-476D-91E7-B8B7B89B1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5E63E3CF-4A10-422B-B4DF-C89A44582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2636838"/>
            <a:ext cx="57610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Could be rearranged to say:</a:t>
            </a:r>
          </a:p>
        </p:txBody>
      </p:sp>
      <p:pic>
        <p:nvPicPr>
          <p:cNvPr id="29717" name="Picture 21" descr="puddle">
            <a:extLst>
              <a:ext uri="{FF2B5EF4-FFF2-40B4-BE49-F238E27FC236}">
                <a16:creationId xmlns:a16="http://schemas.microsoft.com/office/drawing/2014/main" id="{1B9614C0-494B-4453-996E-30920C6C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508500"/>
            <a:ext cx="29702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/>
      <p:bldP spid="2970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3A2AF336-9E39-456A-9D52-48E356B1F9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Isomers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41F9FA26-019E-4501-B675-0A2FDCC45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341438"/>
            <a:ext cx="6016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fat dog shook himself,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and then rolled over on the wet rug.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194E3F47-83A3-4530-ABF1-7E84840C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2781300"/>
            <a:ext cx="60436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 dog shook the fat rug, 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then rolled over and wet on himself.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18A22F87-C656-4481-AFE9-B137E8D3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933825"/>
            <a:ext cx="7248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two statements use the same words...</a:t>
            </a:r>
          </a:p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but have very different meanings!</a:t>
            </a:r>
          </a:p>
        </p:txBody>
      </p:sp>
      <p:sp>
        <p:nvSpPr>
          <p:cNvPr id="86022" name="Text Box 6">
            <a:extLst>
              <a:ext uri="{FF2B5EF4-FFF2-40B4-BE49-F238E27FC236}">
                <a16:creationId xmlns:a16="http://schemas.microsoft.com/office/drawing/2014/main" id="{E5016DCB-A64C-40F6-8829-9AA83DAD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039938"/>
            <a:ext cx="1141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:a16="http://schemas.microsoft.com/office/drawing/2014/main" id="{A7C4AB0F-AF62-48A4-B615-B2BD1C87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76475"/>
            <a:ext cx="1189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9704" name="Text Box 8">
            <a:extLst>
              <a:ext uri="{FF2B5EF4-FFF2-40B4-BE49-F238E27FC236}">
                <a16:creationId xmlns:a16="http://schemas.microsoft.com/office/drawing/2014/main" id="{A747DFD5-1E61-4600-B704-4D25C5A8D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084763"/>
            <a:ext cx="8562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Likewise, ISOMERS may have the same formula, but have very different STRUCTURES…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allAtOnce"/>
      <p:bldP spid="297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53" name="Picture 61">
            <a:extLst>
              <a:ext uri="{FF2B5EF4-FFF2-40B4-BE49-F238E27FC236}">
                <a16:creationId xmlns:a16="http://schemas.microsoft.com/office/drawing/2014/main" id="{48B0E2FE-714A-46FA-A9EF-18FA28482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981075"/>
            <a:ext cx="300196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4" name="Rectangle 2">
            <a:extLst>
              <a:ext uri="{FF2B5EF4-FFF2-40B4-BE49-F238E27FC236}">
                <a16:creationId xmlns:a16="http://schemas.microsoft.com/office/drawing/2014/main" id="{7E8444A2-2D99-4367-B576-03DE8175A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13077643-3BA2-4C6E-868A-89C4F9E69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5614988" cy="1439862"/>
          </a:xfrm>
          <a:solidFill>
            <a:srgbClr val="FF9933"/>
          </a:solidFill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en-US" sz="2800" b="1">
                <a:solidFill>
                  <a:srgbClr val="CCFF66"/>
                </a:solidFill>
                <a:latin typeface="Arial" panose="020B0604020202020204" pitchFamily="34" charset="0"/>
              </a:rPr>
              <a:t>PLANTS</a:t>
            </a:r>
            <a:r>
              <a:rPr lang="en-US" altLang="en-US" sz="2800">
                <a:solidFill>
                  <a:srgbClr val="000066"/>
                </a:solidFill>
                <a:latin typeface="Arial" panose="020B0604020202020204" pitchFamily="34" charset="0"/>
              </a:rPr>
              <a:t> take carbon dioxide from the atmosphere to produce most of the chemicals and molecules that comprise life:</a:t>
            </a:r>
          </a:p>
        </p:txBody>
      </p:sp>
      <p:sp>
        <p:nvSpPr>
          <p:cNvPr id="136196" name="Freeform 4">
            <a:extLst>
              <a:ext uri="{FF2B5EF4-FFF2-40B4-BE49-F238E27FC236}">
                <a16:creationId xmlns:a16="http://schemas.microsoft.com/office/drawing/2014/main" id="{15382D8A-890D-445C-9E4C-DA1E3E45BE72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197" name="Freeform 5">
            <a:extLst>
              <a:ext uri="{FF2B5EF4-FFF2-40B4-BE49-F238E27FC236}">
                <a16:creationId xmlns:a16="http://schemas.microsoft.com/office/drawing/2014/main" id="{84B8A39C-A36E-403A-BE97-6671BF3B2FB4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6254" name="Picture 62">
            <a:extLst>
              <a:ext uri="{FF2B5EF4-FFF2-40B4-BE49-F238E27FC236}">
                <a16:creationId xmlns:a16="http://schemas.microsoft.com/office/drawing/2014/main" id="{C7441A93-9D5B-46E5-BD4D-876C3B047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4391025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255" name="Rectangle 63">
            <a:extLst>
              <a:ext uri="{FF2B5EF4-FFF2-40B4-BE49-F238E27FC236}">
                <a16:creationId xmlns:a16="http://schemas.microsoft.com/office/drawing/2014/main" id="{7CDAE6C7-9F0D-4219-99CC-52DF095C4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9625" y="5373688"/>
            <a:ext cx="5614988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	carbohydrates,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proteins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fats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oils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800" b="1">
                <a:solidFill>
                  <a:srgbClr val="008000"/>
                </a:solidFill>
                <a:latin typeface="Arial" panose="020B0604020202020204" pitchFamily="34" charset="0"/>
              </a:rPr>
              <a:t>nucleic acids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, fatty acids, </a:t>
            </a:r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vitamins</a:t>
            </a:r>
            <a:endParaRPr lang="en-US" altLang="en-US" sz="28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36256" name="Rectangle 64">
            <a:extLst>
              <a:ext uri="{FF2B5EF4-FFF2-40B4-BE49-F238E27FC236}">
                <a16:creationId xmlns:a16="http://schemas.microsoft.com/office/drawing/2014/main" id="{D5F86534-173A-4562-8BC4-C7C3E740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2852738"/>
            <a:ext cx="20161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panose="020B0604020202020204" pitchFamily="34" charset="0"/>
              </a:rPr>
              <a:t>Carbon gets “fixed”</a:t>
            </a:r>
          </a:p>
        </p:txBody>
      </p:sp>
      <p:sp>
        <p:nvSpPr>
          <p:cNvPr id="136257" name="Rectangle 65">
            <a:extLst>
              <a:ext uri="{FF2B5EF4-FFF2-40B4-BE49-F238E27FC236}">
                <a16:creationId xmlns:a16="http://schemas.microsoft.com/office/drawing/2014/main" id="{C5D82895-27B2-458E-9FA3-A604C0B7C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076700"/>
            <a:ext cx="20891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"/>
              </a:spcBef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Arial" panose="020B0604020202020204" pitchFamily="34" charset="0"/>
              </a:rPr>
              <a:t>	into molecules to produce: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  <p:bldP spid="136255" grpId="0" build="p" autoUpdateAnimBg="0"/>
      <p:bldP spid="136256" grpId="0" build="p" autoUpdateAnimBg="0"/>
      <p:bldP spid="136257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A3AF641-7484-49D3-8565-E9DA55DF147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Isomers of C</a:t>
            </a:r>
            <a:r>
              <a:rPr lang="en-US" altLang="en-US" baseline="-25000"/>
              <a:t>4</a:t>
            </a:r>
            <a:r>
              <a:rPr lang="en-US" altLang="en-US"/>
              <a:t>H</a:t>
            </a:r>
            <a:r>
              <a:rPr lang="en-US" altLang="en-US" baseline="-25000"/>
              <a:t>10</a:t>
            </a:r>
          </a:p>
        </p:txBody>
      </p:sp>
      <p:pic>
        <p:nvPicPr>
          <p:cNvPr id="63491" name="Picture 3" descr="Zumdahl20_04b">
            <a:extLst>
              <a:ext uri="{FF2B5EF4-FFF2-40B4-BE49-F238E27FC236}">
                <a16:creationId xmlns:a16="http://schemas.microsoft.com/office/drawing/2014/main" id="{40A5C24E-7099-42A5-B4BC-0F35679A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38"/>
          <a:stretch>
            <a:fillRect/>
          </a:stretch>
        </p:blipFill>
        <p:spPr bwMode="auto">
          <a:xfrm>
            <a:off x="179388" y="2349500"/>
            <a:ext cx="86868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 Box 7">
            <a:extLst>
              <a:ext uri="{FF2B5EF4-FFF2-40B4-BE49-F238E27FC236}">
                <a16:creationId xmlns:a16="http://schemas.microsoft.com/office/drawing/2014/main" id="{83F33B25-F20A-4909-A465-BC579809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628775"/>
            <a:ext cx="655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Butane contains 4 Carbon Atoms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id="{BC9A0ACE-CB05-48BE-8940-0578B391E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373688"/>
            <a:ext cx="6840538" cy="9556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atoms of Butane be rearranged to form another molecule?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C22A2E4C-3B8B-4D13-836B-9C7FC4C5969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Isomers of C</a:t>
            </a:r>
            <a:r>
              <a:rPr lang="en-US" altLang="en-US" baseline="-25000"/>
              <a:t>4</a:t>
            </a:r>
            <a:r>
              <a:rPr lang="en-US" altLang="en-US"/>
              <a:t>H</a:t>
            </a:r>
            <a:r>
              <a:rPr lang="en-US" altLang="en-US" baseline="-25000"/>
              <a:t>10</a:t>
            </a:r>
          </a:p>
        </p:txBody>
      </p:sp>
      <p:pic>
        <p:nvPicPr>
          <p:cNvPr id="63491" name="Picture 3" descr="Zumdahl20_04b">
            <a:extLst>
              <a:ext uri="{FF2B5EF4-FFF2-40B4-BE49-F238E27FC236}">
                <a16:creationId xmlns:a16="http://schemas.microsoft.com/office/drawing/2014/main" id="{4336969B-2CED-462D-A72D-09A98B84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8"/>
          <a:stretch>
            <a:fillRect/>
          </a:stretch>
        </p:blipFill>
        <p:spPr bwMode="auto">
          <a:xfrm>
            <a:off x="228600" y="1412875"/>
            <a:ext cx="86868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 Box 6">
            <a:extLst>
              <a:ext uri="{FF2B5EF4-FFF2-40B4-BE49-F238E27FC236}">
                <a16:creationId xmlns:a16="http://schemas.microsoft.com/office/drawing/2014/main" id="{0C9F1531-044C-4F0B-B9B3-1D330D75C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4672013"/>
            <a:ext cx="153193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cs typeface="Arial" panose="020B0604020202020204" pitchFamily="34" charset="0"/>
              </a:rPr>
              <a:t>2-methylpropane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400" b="1">
                <a:cs typeface="Arial" panose="020B0604020202020204" pitchFamily="34" charset="0"/>
              </a:rPr>
              <a:t>or</a:t>
            </a:r>
          </a:p>
        </p:txBody>
      </p:sp>
      <p:sp>
        <p:nvSpPr>
          <p:cNvPr id="104453" name="Oval 5">
            <a:extLst>
              <a:ext uri="{FF2B5EF4-FFF2-40B4-BE49-F238E27FC236}">
                <a16:creationId xmlns:a16="http://schemas.microsoft.com/office/drawing/2014/main" id="{8B81C131-80A1-48A7-A2C2-6C94F4707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1763713" cy="1439862"/>
          </a:xfrm>
          <a:prstGeom prst="ellips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B3E6A56-68C4-4C57-A508-196EE49D59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0B97A2A-BC7C-4108-96F6-0D1DEA617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3992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Formula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39D8E87B-A1FB-40AC-BB48-EBFA541D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36718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Pentane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D29E7060-11D6-4C2D-B973-FDB349C4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8" name="Picture 12">
            <a:extLst>
              <a:ext uri="{FF2B5EF4-FFF2-40B4-BE49-F238E27FC236}">
                <a16:creationId xmlns:a16="http://schemas.microsoft.com/office/drawing/2014/main" id="{210D0091-49AA-43C2-A2B2-4A5E8530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365625"/>
            <a:ext cx="5400675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7FDB2-6F2C-4019-8E68-BCCC97F1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992562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Formula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DB56747-9C8C-474E-BC4E-481EA130F3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10692F14-5D97-4F13-8787-FD30E442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3992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Formula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E97EAA3-8E4A-4997-83EC-2653FDC21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ISOMER of Pentane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C15889AA-4CC6-4F38-A1AC-BE779723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9C5D7A8E-B415-472D-9F43-9CDDAD7FF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992562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Formula</a:t>
            </a:r>
          </a:p>
        </p:txBody>
      </p:sp>
      <p:pic>
        <p:nvPicPr>
          <p:cNvPr id="108552" name="Picture 8">
            <a:extLst>
              <a:ext uri="{FF2B5EF4-FFF2-40B4-BE49-F238E27FC236}">
                <a16:creationId xmlns:a16="http://schemas.microsoft.com/office/drawing/2014/main" id="{BC454E51-C957-4A8B-92E1-91611B09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5625"/>
            <a:ext cx="3313113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B10C9CA-6FC4-419D-93AD-34F17C11A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2663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Methyl Butane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C72F394A-D3FE-4CA8-BF98-17DD7ACDF3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F58CAD60-19B6-46BF-9717-A79BEEA03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781300"/>
            <a:ext cx="39925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Formula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B0B21A3D-584E-4607-9C73-8ACD4263A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628775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6000">
                <a:latin typeface="Arial" panose="020B0604020202020204" pitchFamily="34" charset="0"/>
                <a:cs typeface="Arial" panose="020B0604020202020204" pitchFamily="34" charset="0"/>
              </a:rPr>
              <a:t>ISOMER of Pentane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98E37FD7-6C56-4B6D-A6E8-39D1B848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225008D7-1197-4291-A765-D29D68A3A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716338"/>
            <a:ext cx="3992562" cy="5492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CC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Formula</a:t>
            </a:r>
          </a:p>
        </p:txBody>
      </p:sp>
      <p:pic>
        <p:nvPicPr>
          <p:cNvPr id="110600" name="Picture 8">
            <a:extLst>
              <a:ext uri="{FF2B5EF4-FFF2-40B4-BE49-F238E27FC236}">
                <a16:creationId xmlns:a16="http://schemas.microsoft.com/office/drawing/2014/main" id="{9896DA47-2D1C-45E3-B2DA-01BB9E50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4292600"/>
            <a:ext cx="24511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52649242-C433-4ED9-98CA-C9EDF2188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24400"/>
            <a:ext cx="3311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DiMethyl Propane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5816AAA8-B583-4F1B-B570-6A1D2AFF50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E5C8A264-8ECB-4BC5-AA40-EC574BF7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631950"/>
            <a:ext cx="178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DA84A365-ADF8-4BF3-94FA-A486B608F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62242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isomers</a:t>
            </a:r>
          </a:p>
        </p:txBody>
      </p:sp>
      <p:sp>
        <p:nvSpPr>
          <p:cNvPr id="106502" name="Text Box 8">
            <a:extLst>
              <a:ext uri="{FF2B5EF4-FFF2-40B4-BE49-F238E27FC236}">
                <a16:creationId xmlns:a16="http://schemas.microsoft.com/office/drawing/2014/main" id="{461BE6F9-3D10-4E88-90D1-E4F705F4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6568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AED6FD84-E3D9-46CC-B576-7F51BCC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2349500"/>
            <a:ext cx="11572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97A3685F-56EE-426E-8654-7C6B64106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49500"/>
            <a:ext cx="395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06508" name="Picture 12">
            <a:extLst>
              <a:ext uri="{FF2B5EF4-FFF2-40B4-BE49-F238E27FC236}">
                <a16:creationId xmlns:a16="http://schemas.microsoft.com/office/drawing/2014/main" id="{98A4A6FD-56CE-48A2-87FA-0DCF7735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3213100"/>
            <a:ext cx="2451100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09" name="Picture 13">
            <a:extLst>
              <a:ext uri="{FF2B5EF4-FFF2-40B4-BE49-F238E27FC236}">
                <a16:creationId xmlns:a16="http://schemas.microsoft.com/office/drawing/2014/main" id="{9F162981-218B-485A-87BB-F920A9528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797425"/>
            <a:ext cx="26638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10" name="Picture 14">
            <a:extLst>
              <a:ext uri="{FF2B5EF4-FFF2-40B4-BE49-F238E27FC236}">
                <a16:creationId xmlns:a16="http://schemas.microsoft.com/office/drawing/2014/main" id="{0F95F98E-844C-4237-9678-D5CB4D900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1" r="6874"/>
          <a:stretch>
            <a:fillRect/>
          </a:stretch>
        </p:blipFill>
        <p:spPr bwMode="auto">
          <a:xfrm>
            <a:off x="0" y="3933825"/>
            <a:ext cx="3168650" cy="145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DA9BB8-6F2E-4630-B24F-36514F0A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805488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DiMethyl Propane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AA20F498-AA5C-4DF0-99FB-B311BF160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4437063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Methyl Butane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946BE0B-086E-4DCA-9C8A-ED721577C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573463"/>
            <a:ext cx="180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Pentane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8C3B4B1E-010F-4FE0-B879-69B85C14D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276475"/>
            <a:ext cx="36718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3600">
                <a:latin typeface="Arial" panose="020B0604020202020204" pitchFamily="34" charset="0"/>
                <a:cs typeface="Arial" panose="020B0604020202020204" pitchFamily="34" charset="0"/>
              </a:rPr>
              <a:t>Pentane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/>
      <p:bldP spid="2" grpId="0"/>
      <p:bldP spid="3" grpId="0"/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94F55D6-6BC8-489C-A1B8-249482FF67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BD95CB1-B431-4E60-A5EB-AE925B0404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844675"/>
            <a:ext cx="8280400" cy="1944688"/>
          </a:xfrm>
        </p:spPr>
        <p:txBody>
          <a:bodyPr/>
          <a:lstStyle/>
          <a:p>
            <a:pPr eaLnBrk="1" hangingPunct="1"/>
            <a:r>
              <a:rPr lang="en-US" altLang="en-US" sz="3400" dirty="0"/>
              <a:t>Let’s practice making some isomers.</a:t>
            </a:r>
          </a:p>
          <a:p>
            <a:pPr eaLnBrk="1" hangingPunct="1"/>
            <a:r>
              <a:rPr lang="en-US" altLang="en-US" sz="3400" dirty="0"/>
              <a:t>On a piece of paper, draw ALL of the isomers for the following alkanes:</a:t>
            </a:r>
          </a:p>
          <a:p>
            <a:pPr lvl="1" eaLnBrk="1" hangingPunct="1">
              <a:buFontTx/>
              <a:buNone/>
            </a:pPr>
            <a:endParaRPr lang="en-US" altLang="en-US" sz="3400" dirty="0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AFD475E1-3B26-40F5-8E0F-1776E6B51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3789363"/>
            <a:ext cx="178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EEF52CEE-3D58-45AD-9CC3-C400C1613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221163"/>
            <a:ext cx="2305050" cy="1463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# of isomers</a:t>
            </a:r>
          </a:p>
        </p:txBody>
      </p:sp>
      <p:sp>
        <p:nvSpPr>
          <p:cNvPr id="118790" name="Text Box 8">
            <a:extLst>
              <a:ext uri="{FF2B5EF4-FFF2-40B4-BE49-F238E27FC236}">
                <a16:creationId xmlns:a16="http://schemas.microsoft.com/office/drawing/2014/main" id="{5F08C934-C05B-4E09-9EFB-A376C1C78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6568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A7B5642D-FB79-4D93-9E12-ED06932C4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292600"/>
            <a:ext cx="2822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Pentane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Hexane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Heptane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E88F05FA-C28B-43BC-AAB9-58BFFD0D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4292600"/>
            <a:ext cx="1157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5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5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1" grpId="0"/>
      <p:bldP spid="655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9E25368A-FD14-4E89-B05E-74B978BA6D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Structural Isomer Practice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1333905-21D9-4B23-95A6-C7EA3B19FD0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4221163"/>
            <a:ext cx="8229600" cy="1655762"/>
          </a:xfrm>
          <a:solidFill>
            <a:srgbClr val="FF9933"/>
          </a:solidFill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00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3400">
                <a:solidFill>
                  <a:srgbClr val="0000CC"/>
                </a:solidFill>
              </a:rPr>
              <a:t>Check to see if you determined the right amount of isomers for the “alkanes” above</a:t>
            </a:r>
          </a:p>
          <a:p>
            <a:pPr lvl="1" eaLnBrk="1" hangingPunct="1">
              <a:buFontTx/>
              <a:buNone/>
            </a:pPr>
            <a:endParaRPr lang="en-US" altLang="en-US" sz="3400"/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46DF6C47-852C-40F8-97DA-34AFBD39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463" y="1631950"/>
            <a:ext cx="17859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A30EFD13-D06E-4F19-A693-F1BB5174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1900" y="1622425"/>
            <a:ext cx="18986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isomers</a:t>
            </a:r>
          </a:p>
        </p:txBody>
      </p:sp>
      <p:sp>
        <p:nvSpPr>
          <p:cNvPr id="116742" name="Text Box 8">
            <a:extLst>
              <a:ext uri="{FF2B5EF4-FFF2-40B4-BE49-F238E27FC236}">
                <a16:creationId xmlns:a16="http://schemas.microsoft.com/office/drawing/2014/main" id="{21486300-8DD2-4D72-9DD1-2C14DA886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4865688"/>
            <a:ext cx="6429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CC9AE9AE-65ED-42BD-AE3B-648E8B0AF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87575"/>
            <a:ext cx="28225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Pentane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Hexane</a:t>
            </a:r>
          </a:p>
          <a:p>
            <a:pPr lvl="1" eaLnBrk="1" hangingPunct="1"/>
            <a:r>
              <a:rPr lang="en-US" altLang="en-US" sz="3000">
                <a:latin typeface="Arial" panose="020B0604020202020204" pitchFamily="34" charset="0"/>
                <a:cs typeface="Arial" panose="020B0604020202020204" pitchFamily="34" charset="0"/>
              </a:rPr>
              <a:t>	Heptane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2C5C9510-70AA-4639-97D1-6A0DC7117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7688" y="2178050"/>
            <a:ext cx="1157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3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altLang="en-US" sz="3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2F276150-A011-46EC-A7EA-38AE21AAE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3263" y="2205038"/>
            <a:ext cx="395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 eaLnBrk="1" hangingPunct="1"/>
            <a:r>
              <a:rPr lang="en-US" altLang="en-US" sz="3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1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FBE7081D-225E-4AE5-BD6A-8F893FD706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48487" cy="1268413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4000">
                <a:solidFill>
                  <a:schemeClr val="tx1"/>
                </a:solidFill>
                <a:latin typeface="Arial" panose="020B0604020202020204" pitchFamily="34" charset="0"/>
              </a:rPr>
              <a:t>Structural Isomers</a:t>
            </a:r>
          </a:p>
        </p:txBody>
      </p:sp>
      <p:pic>
        <p:nvPicPr>
          <p:cNvPr id="121860" name="Picture 4">
            <a:extLst>
              <a:ext uri="{FF2B5EF4-FFF2-40B4-BE49-F238E27FC236}">
                <a16:creationId xmlns:a16="http://schemas.microsoft.com/office/drawing/2014/main" id="{3763E7FF-D22F-4141-AECD-25F55E87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71988"/>
            <a:ext cx="2300288" cy="116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1" name="Picture 5">
            <a:extLst>
              <a:ext uri="{FF2B5EF4-FFF2-40B4-BE49-F238E27FC236}">
                <a16:creationId xmlns:a16="http://schemas.microsoft.com/office/drawing/2014/main" id="{0F8080FE-5C80-47E8-B6AE-D620983C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2895600"/>
            <a:ext cx="3414712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2" name="Picture 6">
            <a:extLst>
              <a:ext uri="{FF2B5EF4-FFF2-40B4-BE49-F238E27FC236}">
                <a16:creationId xmlns:a16="http://schemas.microsoft.com/office/drawing/2014/main" id="{08A0F085-121F-4197-BA5A-11C551A7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2895600"/>
            <a:ext cx="3195637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3" name="Picture 7">
            <a:extLst>
              <a:ext uri="{FF2B5EF4-FFF2-40B4-BE49-F238E27FC236}">
                <a16:creationId xmlns:a16="http://schemas.microsoft.com/office/drawing/2014/main" id="{950D0654-635B-4FBC-A80B-0DCE0FBC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4378325"/>
            <a:ext cx="1603375" cy="1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64" name="Picture 8">
            <a:extLst>
              <a:ext uri="{FF2B5EF4-FFF2-40B4-BE49-F238E27FC236}">
                <a16:creationId xmlns:a16="http://schemas.microsoft.com/office/drawing/2014/main" id="{D75E9D8A-E438-4FE4-B796-4339DF95E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038600"/>
            <a:ext cx="2085975" cy="200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5" name="Rectangle 9">
            <a:extLst>
              <a:ext uri="{FF2B5EF4-FFF2-40B4-BE49-F238E27FC236}">
                <a16:creationId xmlns:a16="http://schemas.microsoft.com/office/drawing/2014/main" id="{8BFD7BA9-E731-4C5A-A627-AAFCE416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3200" b="1">
                <a:latin typeface="Arial Narrow" panose="020B0606020202030204" pitchFamily="34" charset="0"/>
              </a:rPr>
              <a:t>			1-butene			2-butene</a:t>
            </a:r>
          </a:p>
        </p:txBody>
      </p:sp>
      <p:sp>
        <p:nvSpPr>
          <p:cNvPr id="121866" name="Rectangle 10">
            <a:extLst>
              <a:ext uri="{FF2B5EF4-FFF2-40B4-BE49-F238E27FC236}">
                <a16:creationId xmlns:a16="http://schemas.microsoft.com/office/drawing/2014/main" id="{B7598CC9-5EC1-4EBA-83DA-304534F0F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791200"/>
            <a:ext cx="906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001713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526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en-US" altLang="en-US" sz="3200" b="1">
                <a:latin typeface="Arial Narrow" panose="020B0606020202030204" pitchFamily="34" charset="0"/>
              </a:rPr>
              <a:t>2-methylpropene     cyclobutane    methylcyclopropane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B23C43E5-8950-40F0-86CD-55E100A4A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412875"/>
            <a:ext cx="2879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en-US" sz="6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sz="6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6000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6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5" grpId="0" build="p" autoUpdateAnimBg="0"/>
      <p:bldP spid="121866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1181389B-D093-4859-BA27-147C69BED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34E37AD7-9712-475D-AAC1-719D1A71D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19475" y="1557338"/>
            <a:ext cx="5438775" cy="17986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altLang="en-US" sz="2800" b="1">
                <a:latin typeface="Arial" panose="020B0604020202020204" pitchFamily="34" charset="0"/>
              </a:rPr>
              <a:t>Animals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 are composed of organic molecules (</a:t>
            </a:r>
            <a:r>
              <a:rPr lang="en-US" altLang="en-US" sz="2800" b="1">
                <a:solidFill>
                  <a:schemeClr val="accent1"/>
                </a:solidFill>
                <a:latin typeface="Arial" panose="020B0604020202020204" pitchFamily="34" charset="0"/>
              </a:rPr>
              <a:t>carbon based life forms</a:t>
            </a:r>
            <a:r>
              <a:rPr lang="en-US" altLang="en-US" sz="2800" b="1">
                <a:solidFill>
                  <a:srgbClr val="CC0000"/>
                </a:solidFill>
                <a:latin typeface="Arial" panose="020B0604020202020204" pitchFamily="34" charset="0"/>
              </a:rPr>
              <a:t>)</a:t>
            </a:r>
            <a:r>
              <a:rPr lang="en-US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99"/>
                </a:solidFill>
                <a:latin typeface="Arial" panose="020B0604020202020204" pitchFamily="34" charset="0"/>
              </a:rPr>
              <a:t>… mainly proteins</a:t>
            </a:r>
            <a:endParaRPr lang="en-US" altLang="en-US" sz="28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28004" name="Freeform 4">
            <a:extLst>
              <a:ext uri="{FF2B5EF4-FFF2-40B4-BE49-F238E27FC236}">
                <a16:creationId xmlns:a16="http://schemas.microsoft.com/office/drawing/2014/main" id="{221B6197-83F2-4928-88E2-47DB2AEDD68C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5" name="Freeform 5">
            <a:extLst>
              <a:ext uri="{FF2B5EF4-FFF2-40B4-BE49-F238E27FC236}">
                <a16:creationId xmlns:a16="http://schemas.microsoft.com/office/drawing/2014/main" id="{A27DA959-DB2F-40C8-BF37-DE8B507AB0A4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8116" name="Group 116">
            <a:extLst>
              <a:ext uri="{FF2B5EF4-FFF2-40B4-BE49-F238E27FC236}">
                <a16:creationId xmlns:a16="http://schemas.microsoft.com/office/drawing/2014/main" id="{114481F3-F55A-45DD-956F-92297879700B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1341438"/>
            <a:ext cx="2590800" cy="3124200"/>
            <a:chOff x="1776" y="528"/>
            <a:chExt cx="2112" cy="2556"/>
          </a:xfrm>
        </p:grpSpPr>
        <p:pic>
          <p:nvPicPr>
            <p:cNvPr id="128117" name="Picture 117">
              <a:extLst>
                <a:ext uri="{FF2B5EF4-FFF2-40B4-BE49-F238E27FC236}">
                  <a16:creationId xmlns:a16="http://schemas.microsoft.com/office/drawing/2014/main" id="{40AC118C-2230-44C3-A08A-52BE36DC8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528"/>
              <a:ext cx="2104" cy="2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118" name="Freeform 118">
              <a:extLst>
                <a:ext uri="{FF2B5EF4-FFF2-40B4-BE49-F238E27FC236}">
                  <a16:creationId xmlns:a16="http://schemas.microsoft.com/office/drawing/2014/main" id="{103D5965-F748-496E-A7B7-FB0A0A290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968"/>
              <a:ext cx="633" cy="1014"/>
            </a:xfrm>
            <a:custGeom>
              <a:avLst/>
              <a:gdLst>
                <a:gd name="T0" fmla="*/ 0 w 633"/>
                <a:gd name="T1" fmla="*/ 717 h 1014"/>
                <a:gd name="T2" fmla="*/ 48 w 633"/>
                <a:gd name="T3" fmla="*/ 951 h 1014"/>
                <a:gd name="T4" fmla="*/ 291 w 633"/>
                <a:gd name="T5" fmla="*/ 1014 h 1014"/>
                <a:gd name="T6" fmla="*/ 633 w 633"/>
                <a:gd name="T7" fmla="*/ 624 h 1014"/>
                <a:gd name="T8" fmla="*/ 633 w 633"/>
                <a:gd name="T9" fmla="*/ 192 h 1014"/>
                <a:gd name="T10" fmla="*/ 249 w 633"/>
                <a:gd name="T11" fmla="*/ 0 h 1014"/>
                <a:gd name="T12" fmla="*/ 9 w 633"/>
                <a:gd name="T13" fmla="*/ 240 h 1014"/>
                <a:gd name="T14" fmla="*/ 0 w 633"/>
                <a:gd name="T15" fmla="*/ 717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3" h="1014">
                  <a:moveTo>
                    <a:pt x="0" y="717"/>
                  </a:moveTo>
                  <a:lnTo>
                    <a:pt x="48" y="951"/>
                  </a:lnTo>
                  <a:lnTo>
                    <a:pt x="291" y="1014"/>
                  </a:lnTo>
                  <a:lnTo>
                    <a:pt x="633" y="624"/>
                  </a:lnTo>
                  <a:lnTo>
                    <a:pt x="633" y="192"/>
                  </a:lnTo>
                  <a:lnTo>
                    <a:pt x="249" y="0"/>
                  </a:lnTo>
                  <a:lnTo>
                    <a:pt x="9" y="240"/>
                  </a:lnTo>
                  <a:lnTo>
                    <a:pt x="0" y="7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8119" name="Picture 119">
            <a:extLst>
              <a:ext uri="{FF2B5EF4-FFF2-40B4-BE49-F238E27FC236}">
                <a16:creationId xmlns:a16="http://schemas.microsoft.com/office/drawing/2014/main" id="{8642BEA5-10FA-41FA-9299-01D70FFE6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203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120" name="Picture 120">
            <a:extLst>
              <a:ext uri="{FF2B5EF4-FFF2-40B4-BE49-F238E27FC236}">
                <a16:creationId xmlns:a16="http://schemas.microsoft.com/office/drawing/2014/main" id="{0AE1DE77-DE1A-408E-8088-F551A71B9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860800"/>
            <a:ext cx="1905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28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281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8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8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DCE9F2EB-3BE2-44C1-B9BA-57A5FB48F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5334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Origin of Organic Molecules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166E6EA2-CB95-4BD9-A67E-846162262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3438" y="1052513"/>
            <a:ext cx="4286250" cy="5545137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b="1">
                <a:latin typeface="Arial" panose="020B0604020202020204" pitchFamily="34" charset="0"/>
              </a:rPr>
              <a:t>Fossil Fuels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include </a:t>
            </a:r>
            <a:r>
              <a:rPr lang="en-US" altLang="en-US" b="1">
                <a:solidFill>
                  <a:srgbClr val="0000CC"/>
                </a:solidFill>
                <a:latin typeface="Arial" panose="020B0604020202020204" pitchFamily="34" charset="0"/>
              </a:rPr>
              <a:t>coal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>
                <a:solidFill>
                  <a:schemeClr val="accent1"/>
                </a:solidFill>
                <a:latin typeface="Arial" panose="020B0604020202020204" pitchFamily="34" charset="0"/>
              </a:rPr>
              <a:t>natural gas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b="1">
                <a:solidFill>
                  <a:srgbClr val="FF6699"/>
                </a:solidFill>
                <a:latin typeface="Arial" panose="020B0604020202020204" pitchFamily="34" charset="0"/>
              </a:rPr>
              <a:t>petroleum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(oil, diesel, etc.)</a:t>
            </a:r>
          </a:p>
          <a:p>
            <a:pPr>
              <a:spcBef>
                <a:spcPct val="5000"/>
              </a:spcBef>
              <a:buFontTx/>
              <a:buNone/>
            </a:pPr>
            <a:endParaRPr lang="en-US" altLang="en-US" b="1" baseline="-2500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>
              <a:spcBef>
                <a:spcPct val="5000"/>
              </a:spcBef>
            </a:pPr>
            <a:r>
              <a:rPr lang="en-US" altLang="en-US" b="1">
                <a:latin typeface="Arial" panose="020B0604020202020204" pitchFamily="34" charset="0"/>
              </a:rPr>
              <a:t>Synthetic</a:t>
            </a:r>
            <a:r>
              <a:rPr lang="en-US" altLang="en-US" b="1">
                <a:solidFill>
                  <a:srgbClr val="CC0000"/>
                </a:solidFill>
                <a:latin typeface="Arial" panose="020B0604020202020204" pitchFamily="34" charset="0"/>
              </a:rPr>
              <a:t> organic molecules are derived from fossil fuels or plant material</a:t>
            </a:r>
          </a:p>
        </p:txBody>
      </p:sp>
      <p:sp>
        <p:nvSpPr>
          <p:cNvPr id="130052" name="Freeform 4">
            <a:extLst>
              <a:ext uri="{FF2B5EF4-FFF2-40B4-BE49-F238E27FC236}">
                <a16:creationId xmlns:a16="http://schemas.microsoft.com/office/drawing/2014/main" id="{D57874BC-4756-4066-B081-2DC49880CFAA}"/>
              </a:ext>
            </a:extLst>
          </p:cNvPr>
          <p:cNvSpPr>
            <a:spLocks/>
          </p:cNvSpPr>
          <p:nvPr/>
        </p:nvSpPr>
        <p:spPr bwMode="auto">
          <a:xfrm>
            <a:off x="6040438" y="27606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53" name="Freeform 5">
            <a:extLst>
              <a:ext uri="{FF2B5EF4-FFF2-40B4-BE49-F238E27FC236}">
                <a16:creationId xmlns:a16="http://schemas.microsoft.com/office/drawing/2014/main" id="{9EEB0E0E-1501-49CF-BD5B-2446F2063BD9}"/>
              </a:ext>
            </a:extLst>
          </p:cNvPr>
          <p:cNvSpPr>
            <a:spLocks/>
          </p:cNvSpPr>
          <p:nvPr/>
        </p:nvSpPr>
        <p:spPr bwMode="auto">
          <a:xfrm>
            <a:off x="9374188" y="6646863"/>
            <a:ext cx="3175" cy="23812"/>
          </a:xfrm>
          <a:custGeom>
            <a:avLst/>
            <a:gdLst>
              <a:gd name="T0" fmla="*/ 0 w 5"/>
              <a:gd name="T1" fmla="*/ 30 h 30"/>
              <a:gd name="T2" fmla="*/ 3 w 5"/>
              <a:gd name="T3" fmla="*/ 15 h 30"/>
              <a:gd name="T4" fmla="*/ 3 w 5"/>
              <a:gd name="T5" fmla="*/ 15 h 30"/>
              <a:gd name="T6" fmla="*/ 3 w 5"/>
              <a:gd name="T7" fmla="*/ 15 h 30"/>
              <a:gd name="T8" fmla="*/ 3 w 5"/>
              <a:gd name="T9" fmla="*/ 15 h 30"/>
              <a:gd name="T10" fmla="*/ 5 w 5"/>
              <a:gd name="T11" fmla="*/ 0 h 30"/>
              <a:gd name="T12" fmla="*/ 0 w 5"/>
              <a:gd name="T1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30">
                <a:moveTo>
                  <a:pt x="0" y="30"/>
                </a:move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5" y="0"/>
                </a:lnTo>
                <a:lnTo>
                  <a:pt x="0" y="30"/>
                </a:lnTo>
                <a:close/>
              </a:path>
            </a:pathLst>
          </a:custGeom>
          <a:solidFill>
            <a:srgbClr val="6B9E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0109" name="Picture 3" descr="Fractional Distillation - Oil">
            <a:extLst>
              <a:ext uri="{FF2B5EF4-FFF2-40B4-BE49-F238E27FC236}">
                <a16:creationId xmlns:a16="http://schemas.microsoft.com/office/drawing/2014/main" id="{3D9990E7-478F-47EE-9C67-86459A4F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65188"/>
            <a:ext cx="42799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3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77EEDAE0-C864-4648-9696-2C2E09658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 what’s a “</a:t>
            </a:r>
            <a:r>
              <a:rPr lang="en-US" altLang="en-US" b="1">
                <a:solidFill>
                  <a:srgbClr val="CC0000"/>
                </a:solidFill>
              </a:rPr>
              <a:t>Fossil Fuel</a:t>
            </a:r>
            <a:r>
              <a:rPr lang="en-US" altLang="en-US"/>
              <a:t>?”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F4C4B64-844F-4F19-9ED4-5AD87E4A1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916113"/>
            <a:ext cx="7772400" cy="1663700"/>
          </a:xfrm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</a:rPr>
              <a:t>Plants and animals die and are buried for many years under high temperature and pressure, produces fossil fuels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45412" name="Rectangle 4">
            <a:extLst>
              <a:ext uri="{FF2B5EF4-FFF2-40B4-BE49-F238E27FC236}">
                <a16:creationId xmlns:a16="http://schemas.microsoft.com/office/drawing/2014/main" id="{196B7E04-E01B-488F-9683-5B95A1752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3860800"/>
            <a:ext cx="77724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/>
              <a:t>The type of fossil fuel depends on the origin of the organic (</a:t>
            </a:r>
            <a:r>
              <a:rPr lang="en-US" altLang="en-US">
                <a:solidFill>
                  <a:schemeClr val="accent1"/>
                </a:solidFill>
              </a:rPr>
              <a:t>formerly alive</a:t>
            </a:r>
            <a:r>
              <a:rPr lang="en-US" altLang="en-US"/>
              <a:t>) material and the conditions of </a:t>
            </a:r>
            <a:r>
              <a:rPr lang="en-US" altLang="en-US">
                <a:solidFill>
                  <a:srgbClr val="CC0000"/>
                </a:solidFill>
              </a:rPr>
              <a:t>temperature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CC0000"/>
                </a:solidFill>
              </a:rPr>
              <a:t>pressure</a:t>
            </a:r>
            <a:r>
              <a:rPr lang="en-US" altLang="en-US"/>
              <a:t> under which they decay.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  <p:bldP spid="1454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7613B9B1-3677-4701-99AA-E301CDD10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do we use “</a:t>
            </a:r>
            <a:r>
              <a:rPr lang="en-US" altLang="en-US" b="1">
                <a:solidFill>
                  <a:srgbClr val="CC0000"/>
                </a:solidFill>
              </a:rPr>
              <a:t>Fossil Fuels</a:t>
            </a:r>
            <a:r>
              <a:rPr lang="en-US" altLang="en-US"/>
              <a:t>?”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387BAD21-5063-4351-9DFC-A3D62BDB6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700962" cy="1081087"/>
          </a:xfrm>
        </p:spPr>
        <p:txBody>
          <a:bodyPr/>
          <a:lstStyle/>
          <a:p>
            <a:r>
              <a:rPr lang="en-US" altLang="en-US">
                <a:solidFill>
                  <a:srgbClr val="0000CC"/>
                </a:solidFill>
              </a:rPr>
              <a:t>Fossil fuels are burned in combustion reactions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endParaRPr lang="en-US" altLang="en-US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6DFC2923-2099-481B-804F-D5749CC77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357563"/>
            <a:ext cx="78486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4400"/>
              <a:t>CH   +  O</a:t>
            </a:r>
            <a:r>
              <a:rPr lang="en-US" altLang="en-US" sz="4400" baseline="-25000"/>
              <a:t>2</a:t>
            </a:r>
            <a:r>
              <a:rPr lang="en-US" altLang="en-US" sz="4400"/>
              <a:t>   </a:t>
            </a:r>
            <a:r>
              <a:rPr lang="en-US" altLang="en-US" sz="4400">
                <a:sym typeface="Wingdings" panose="05000000000000000000" pitchFamily="2" charset="2"/>
              </a:rPr>
              <a:t>  CO</a:t>
            </a:r>
            <a:r>
              <a:rPr lang="en-US" altLang="en-US" sz="4400" baseline="-25000">
                <a:sym typeface="Wingdings" panose="05000000000000000000" pitchFamily="2" charset="2"/>
              </a:rPr>
              <a:t>2</a:t>
            </a:r>
            <a:r>
              <a:rPr lang="en-US" altLang="en-US" sz="4400">
                <a:sym typeface="Wingdings" panose="05000000000000000000" pitchFamily="2" charset="2"/>
              </a:rPr>
              <a:t>   +  H</a:t>
            </a:r>
            <a:r>
              <a:rPr lang="en-US" altLang="en-US" sz="4400" baseline="-25000">
                <a:sym typeface="Wingdings" panose="05000000000000000000" pitchFamily="2" charset="2"/>
              </a:rPr>
              <a:t>2</a:t>
            </a:r>
            <a:r>
              <a:rPr lang="en-US" altLang="en-US" sz="4400">
                <a:sym typeface="Wingdings" panose="05000000000000000000" pitchFamily="2" charset="2"/>
              </a:rPr>
              <a:t>0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Hydrocarbon   +  Oxygen    Carbon Dioxide   +  Water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A584DF14-788F-4F74-B412-4A19F4BD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4941888"/>
            <a:ext cx="7700962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0000CC"/>
                </a:solidFill>
              </a:rPr>
              <a:t>Burning fossil fuels gives off pollutants and damages the environment</a:t>
            </a:r>
            <a:r>
              <a:rPr lang="en-US" altLang="en-US"/>
              <a:t>.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6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  <p:bldP spid="146436" grpId="0"/>
      <p:bldP spid="146437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1638</Words>
  <Application>Microsoft Office PowerPoint</Application>
  <PresentationFormat>On-screen Show (4:3)</PresentationFormat>
  <Paragraphs>510</Paragraphs>
  <Slides>58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Arial Black</vt:lpstr>
      <vt:lpstr>Arial Narrow</vt:lpstr>
      <vt:lpstr>Calibri</vt:lpstr>
      <vt:lpstr>Constantia</vt:lpstr>
      <vt:lpstr>Symbol</vt:lpstr>
      <vt:lpstr>Times New Roman</vt:lpstr>
      <vt:lpstr>Wingdings</vt:lpstr>
      <vt:lpstr>Wingdings 2</vt:lpstr>
      <vt:lpstr>Default Design</vt:lpstr>
      <vt:lpstr>Flow</vt:lpstr>
      <vt:lpstr>Picture</vt:lpstr>
      <vt:lpstr>Go to the “Slide Show” shade above</vt:lpstr>
      <vt:lpstr>Organic Chemistry Carbon Chemistry</vt:lpstr>
      <vt:lpstr>Organics is Based on Carbon</vt:lpstr>
      <vt:lpstr> Origin of Organic Molecules</vt:lpstr>
      <vt:lpstr> Origin of Organic Molecules</vt:lpstr>
      <vt:lpstr> Origin of Organic Molecules</vt:lpstr>
      <vt:lpstr> Origin of Organic Molecules</vt:lpstr>
      <vt:lpstr>So what’s a “Fossil Fuel?”</vt:lpstr>
      <vt:lpstr>How do we use “Fossil Fuels?”</vt:lpstr>
      <vt:lpstr>Carbon is the BACKBONE</vt:lpstr>
      <vt:lpstr> Carbon forms four bonds</vt:lpstr>
      <vt:lpstr> Carbon forms four bonds</vt:lpstr>
      <vt:lpstr>Organic Molecules Can be Divided into GROUPS</vt:lpstr>
      <vt:lpstr>Organic Molecules Can be Divided into GROUPS</vt:lpstr>
      <vt:lpstr>Hydrocarbons</vt:lpstr>
      <vt:lpstr>PowerPoint Presentation</vt:lpstr>
      <vt:lpstr> Hydrocarbons</vt:lpstr>
      <vt:lpstr>PowerPoint Presentation</vt:lpstr>
      <vt:lpstr>PowerPoint Presentation</vt:lpstr>
      <vt:lpstr>We use Latin Prefixes to describe them</vt:lpstr>
      <vt:lpstr>Mnemonic for first four prefixes</vt:lpstr>
      <vt:lpstr>Other prefixes</vt:lpstr>
      <vt:lpstr>Names of Linear Alkanes</vt:lpstr>
      <vt:lpstr>Names of Alkyl Substituents</vt:lpstr>
      <vt:lpstr>Names of Alkyl Substituents</vt:lpstr>
      <vt:lpstr>PowerPoint Presentation</vt:lpstr>
      <vt:lpstr>PowerPoint Presentation</vt:lpstr>
      <vt:lpstr>There are specialized groups that bonds with hydrocarbons</vt:lpstr>
      <vt:lpstr>Organic Chemistry: Functional Groups</vt:lpstr>
      <vt:lpstr> Functional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Hydroxyl, Carbonyl, Carboxyl</vt:lpstr>
      <vt:lpstr>Hydroxyl, carbonyl, carboxyl</vt:lpstr>
      <vt:lpstr>Hydroxyl, carbonyl, carboxyl</vt:lpstr>
      <vt:lpstr>Hydroxyl, carbonyl, carboxyl</vt:lpstr>
      <vt:lpstr>Isomers</vt:lpstr>
      <vt:lpstr>Isomers</vt:lpstr>
      <vt:lpstr>Isomers</vt:lpstr>
      <vt:lpstr>Isomers</vt:lpstr>
      <vt:lpstr>Isomers</vt:lpstr>
      <vt:lpstr>Isomers</vt:lpstr>
      <vt:lpstr>Isomers</vt:lpstr>
      <vt:lpstr>Isomers</vt:lpstr>
      <vt:lpstr>Structural Isomers of C4H10</vt:lpstr>
      <vt:lpstr>Structural Isomers of C4H10</vt:lpstr>
      <vt:lpstr>Structural Isomer Practice</vt:lpstr>
      <vt:lpstr>Structural Isomer Practice</vt:lpstr>
      <vt:lpstr>Structural Isomer Practice</vt:lpstr>
      <vt:lpstr>Structural Isomer Practice</vt:lpstr>
      <vt:lpstr>Structural Isomer Practice</vt:lpstr>
      <vt:lpstr>Structural Isomer Practice</vt:lpstr>
      <vt:lpstr>Structural Isomers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Organic Chemistry - Carbon &amp; Functional Groups</dc:title>
  <dc:subject>Chemistry Resources for High School Teachers and Students - PowerPoint Lessons, Notes, Labs, Worksheets, Handouts, Practice Problems, and Solutions.</dc:subject>
  <dc:creator>Jeremy Schneider</dc:creator>
  <dc:description>Copyright 2007 - All Rights Reserved -_x000d_
visit www.chalkbored.com for details</dc:description>
  <cp:lastModifiedBy>Craig Riesen</cp:lastModifiedBy>
  <cp:revision>108</cp:revision>
  <cp:lastPrinted>1999-10-21T04:02:34Z</cp:lastPrinted>
  <dcterms:created xsi:type="dcterms:W3CDTF">1999-03-05T05:00:38Z</dcterms:created>
  <dcterms:modified xsi:type="dcterms:W3CDTF">2024-04-02T15:00:57Z</dcterms:modified>
</cp:coreProperties>
</file>