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8.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9.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0.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1.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3" r:id="rId2"/>
    <p:sldMasterId id="2147483668" r:id="rId3"/>
    <p:sldMasterId id="2147483677" r:id="rId4"/>
    <p:sldMasterId id="2147483686" r:id="rId5"/>
    <p:sldMasterId id="2147483700" r:id="rId6"/>
    <p:sldMasterId id="2147483713" r:id="rId7"/>
    <p:sldMasterId id="2147483726" r:id="rId8"/>
    <p:sldMasterId id="2147483734" r:id="rId9"/>
    <p:sldMasterId id="2147483747" r:id="rId10"/>
    <p:sldMasterId id="2147483760" r:id="rId11"/>
    <p:sldMasterId id="2147483774" r:id="rId12"/>
  </p:sldMasterIdLst>
  <p:notesMasterIdLst>
    <p:notesMasterId r:id="rId80"/>
  </p:notesMasterIdLst>
  <p:sldIdLst>
    <p:sldId id="1139" r:id="rId13"/>
    <p:sldId id="259" r:id="rId14"/>
    <p:sldId id="453" r:id="rId15"/>
    <p:sldId id="386" r:id="rId16"/>
    <p:sldId id="387" r:id="rId17"/>
    <p:sldId id="388" r:id="rId18"/>
    <p:sldId id="311" r:id="rId19"/>
    <p:sldId id="466" r:id="rId20"/>
    <p:sldId id="390" r:id="rId21"/>
    <p:sldId id="462" r:id="rId22"/>
    <p:sldId id="454" r:id="rId23"/>
    <p:sldId id="393" r:id="rId24"/>
    <p:sldId id="464" r:id="rId25"/>
    <p:sldId id="412" r:id="rId26"/>
    <p:sldId id="415" r:id="rId27"/>
    <p:sldId id="414" r:id="rId28"/>
    <p:sldId id="467" r:id="rId29"/>
    <p:sldId id="404" r:id="rId30"/>
    <p:sldId id="405" r:id="rId31"/>
    <p:sldId id="452" r:id="rId32"/>
    <p:sldId id="407" r:id="rId33"/>
    <p:sldId id="468" r:id="rId34"/>
    <p:sldId id="417" r:id="rId35"/>
    <p:sldId id="410" r:id="rId36"/>
    <p:sldId id="408" r:id="rId37"/>
    <p:sldId id="470" r:id="rId38"/>
    <p:sldId id="403" r:id="rId39"/>
    <p:sldId id="469" r:id="rId40"/>
    <p:sldId id="419" r:id="rId41"/>
    <p:sldId id="399" r:id="rId42"/>
    <p:sldId id="400" r:id="rId43"/>
    <p:sldId id="401" r:id="rId44"/>
    <p:sldId id="471" r:id="rId45"/>
    <p:sldId id="420" r:id="rId46"/>
    <p:sldId id="416" r:id="rId47"/>
    <p:sldId id="421" r:id="rId48"/>
    <p:sldId id="463" r:id="rId49"/>
    <p:sldId id="433" r:id="rId50"/>
    <p:sldId id="472" r:id="rId51"/>
    <p:sldId id="434" r:id="rId52"/>
    <p:sldId id="435" r:id="rId53"/>
    <p:sldId id="436" r:id="rId54"/>
    <p:sldId id="423" r:id="rId55"/>
    <p:sldId id="425" r:id="rId56"/>
    <p:sldId id="457" r:id="rId57"/>
    <p:sldId id="426" r:id="rId58"/>
    <p:sldId id="458" r:id="rId59"/>
    <p:sldId id="439" r:id="rId60"/>
    <p:sldId id="459" r:id="rId61"/>
    <p:sldId id="429" r:id="rId62"/>
    <p:sldId id="460" r:id="rId63"/>
    <p:sldId id="438" r:id="rId64"/>
    <p:sldId id="465" r:id="rId65"/>
    <p:sldId id="437" r:id="rId66"/>
    <p:sldId id="461" r:id="rId67"/>
    <p:sldId id="440" r:id="rId68"/>
    <p:sldId id="449" r:id="rId69"/>
    <p:sldId id="441" r:id="rId70"/>
    <p:sldId id="450" r:id="rId71"/>
    <p:sldId id="443" r:id="rId72"/>
    <p:sldId id="451" r:id="rId73"/>
    <p:sldId id="447" r:id="rId74"/>
    <p:sldId id="448" r:id="rId75"/>
    <p:sldId id="455" r:id="rId76"/>
    <p:sldId id="424" r:id="rId77"/>
    <p:sldId id="409" r:id="rId78"/>
    <p:sldId id="456" r:id="rId79"/>
  </p:sldIdLst>
  <p:sldSz cx="9144000" cy="6858000" type="screen4x3"/>
  <p:notesSz cx="6858000" cy="9144000"/>
  <p:defaultTextStyle>
    <a:defPPr>
      <a:defRPr lang="en-US"/>
    </a:defPPr>
    <a:lvl1pPr algn="l" rtl="0" eaLnBrk="0" fontAlgn="base" hangingPunct="0">
      <a:spcBef>
        <a:spcPct val="0"/>
      </a:spcBef>
      <a:spcAft>
        <a:spcPct val="0"/>
      </a:spcAft>
      <a:defRPr sz="2300" kern="1200">
        <a:solidFill>
          <a:schemeClr val="tx1"/>
        </a:solidFill>
        <a:latin typeface="Arial" panose="020B0604020202020204" pitchFamily="34" charset="0"/>
        <a:ea typeface="ＭＳ Ｐゴシック" panose="020B0600070205080204" pitchFamily="34" charset="-128"/>
        <a:cs typeface="+mn-cs"/>
      </a:defRPr>
    </a:lvl1pPr>
    <a:lvl2pPr marL="457094" algn="l" rtl="0" eaLnBrk="0" fontAlgn="base" hangingPunct="0">
      <a:spcBef>
        <a:spcPct val="0"/>
      </a:spcBef>
      <a:spcAft>
        <a:spcPct val="0"/>
      </a:spcAft>
      <a:defRPr sz="2300" kern="1200">
        <a:solidFill>
          <a:schemeClr val="tx1"/>
        </a:solidFill>
        <a:latin typeface="Arial" panose="020B0604020202020204" pitchFamily="34" charset="0"/>
        <a:ea typeface="ＭＳ Ｐゴシック" panose="020B0600070205080204" pitchFamily="34" charset="-128"/>
        <a:cs typeface="+mn-cs"/>
      </a:defRPr>
    </a:lvl2pPr>
    <a:lvl3pPr marL="914190" algn="l" rtl="0" eaLnBrk="0" fontAlgn="base" hangingPunct="0">
      <a:spcBef>
        <a:spcPct val="0"/>
      </a:spcBef>
      <a:spcAft>
        <a:spcPct val="0"/>
      </a:spcAft>
      <a:defRPr sz="2300" kern="1200">
        <a:solidFill>
          <a:schemeClr val="tx1"/>
        </a:solidFill>
        <a:latin typeface="Arial" panose="020B0604020202020204" pitchFamily="34" charset="0"/>
        <a:ea typeface="ＭＳ Ｐゴシック" panose="020B0600070205080204" pitchFamily="34" charset="-128"/>
        <a:cs typeface="+mn-cs"/>
      </a:defRPr>
    </a:lvl3pPr>
    <a:lvl4pPr marL="1371285" algn="l" rtl="0" eaLnBrk="0" fontAlgn="base" hangingPunct="0">
      <a:spcBef>
        <a:spcPct val="0"/>
      </a:spcBef>
      <a:spcAft>
        <a:spcPct val="0"/>
      </a:spcAft>
      <a:defRPr sz="2300" kern="1200">
        <a:solidFill>
          <a:schemeClr val="tx1"/>
        </a:solidFill>
        <a:latin typeface="Arial" panose="020B0604020202020204" pitchFamily="34" charset="0"/>
        <a:ea typeface="ＭＳ Ｐゴシック" panose="020B0600070205080204" pitchFamily="34" charset="-128"/>
        <a:cs typeface="+mn-cs"/>
      </a:defRPr>
    </a:lvl4pPr>
    <a:lvl5pPr marL="1828381" algn="l" rtl="0" eaLnBrk="0" fontAlgn="base" hangingPunct="0">
      <a:spcBef>
        <a:spcPct val="0"/>
      </a:spcBef>
      <a:spcAft>
        <a:spcPct val="0"/>
      </a:spcAft>
      <a:defRPr sz="2300" kern="1200">
        <a:solidFill>
          <a:schemeClr val="tx1"/>
        </a:solidFill>
        <a:latin typeface="Arial" panose="020B0604020202020204" pitchFamily="34" charset="0"/>
        <a:ea typeface="ＭＳ Ｐゴシック" panose="020B0600070205080204" pitchFamily="34" charset="-128"/>
        <a:cs typeface="+mn-cs"/>
      </a:defRPr>
    </a:lvl5pPr>
    <a:lvl6pPr marL="2285475" algn="l" defTabSz="914190" rtl="0" eaLnBrk="1" latinLnBrk="0" hangingPunct="1">
      <a:defRPr sz="2300" kern="1200">
        <a:solidFill>
          <a:schemeClr val="tx1"/>
        </a:solidFill>
        <a:latin typeface="Arial" panose="020B0604020202020204" pitchFamily="34" charset="0"/>
        <a:ea typeface="ＭＳ Ｐゴシック" panose="020B0600070205080204" pitchFamily="34" charset="-128"/>
        <a:cs typeface="+mn-cs"/>
      </a:defRPr>
    </a:lvl6pPr>
    <a:lvl7pPr marL="2742571" algn="l" defTabSz="914190" rtl="0" eaLnBrk="1" latinLnBrk="0" hangingPunct="1">
      <a:defRPr sz="2300" kern="1200">
        <a:solidFill>
          <a:schemeClr val="tx1"/>
        </a:solidFill>
        <a:latin typeface="Arial" panose="020B0604020202020204" pitchFamily="34" charset="0"/>
        <a:ea typeface="ＭＳ Ｐゴシック" panose="020B0600070205080204" pitchFamily="34" charset="-128"/>
        <a:cs typeface="+mn-cs"/>
      </a:defRPr>
    </a:lvl7pPr>
    <a:lvl8pPr marL="3199665" algn="l" defTabSz="914190" rtl="0" eaLnBrk="1" latinLnBrk="0" hangingPunct="1">
      <a:defRPr sz="2300" kern="1200">
        <a:solidFill>
          <a:schemeClr val="tx1"/>
        </a:solidFill>
        <a:latin typeface="Arial" panose="020B0604020202020204" pitchFamily="34" charset="0"/>
        <a:ea typeface="ＭＳ Ｐゴシック" panose="020B0600070205080204" pitchFamily="34" charset="-128"/>
        <a:cs typeface="+mn-cs"/>
      </a:defRPr>
    </a:lvl8pPr>
    <a:lvl9pPr marL="3656762" algn="l" defTabSz="914190" rtl="0" eaLnBrk="1" latinLnBrk="0" hangingPunct="1">
      <a:defRPr sz="23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okhandwala" initials="L" lastIdx="2" clrIdx="0"/>
  <p:cmAuthor id="1" name="Katherine Porter" initials="KAP"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A3B53D"/>
    <a:srgbClr val="FFFFFF"/>
    <a:srgbClr val="D13426"/>
    <a:srgbClr val="B54C8C"/>
    <a:srgbClr val="FFB732"/>
    <a:srgbClr val="EA6F1E"/>
    <a:srgbClr val="874B98"/>
    <a:srgbClr val="A357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4660"/>
  </p:normalViewPr>
  <p:slideViewPr>
    <p:cSldViewPr>
      <p:cViewPr varScale="1">
        <p:scale>
          <a:sx n="78" d="100"/>
          <a:sy n="78" d="100"/>
        </p:scale>
        <p:origin x="984"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5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slide" Target="slides/slide64.xml"/><Relationship Id="rId84"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9.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presProps" Target="presProps.xml"/><Relationship Id="rId19" Type="http://schemas.openxmlformats.org/officeDocument/2006/relationships/slide" Target="slides/slide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8195"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D0736D10-BD9D-4396-84CE-EBA48956615A}" type="slidenum">
              <a:rPr lang="en-US" altLang="en-US"/>
              <a:pPr/>
              <a:t>‹#›</a:t>
            </a:fld>
            <a:endParaRPr lang="en-US" altLang="en-US"/>
          </a:p>
        </p:txBody>
      </p:sp>
    </p:spTree>
    <p:extLst>
      <p:ext uri="{BB962C8B-B14F-4D97-AF65-F5344CB8AC3E}">
        <p14:creationId xmlns:p14="http://schemas.microsoft.com/office/powerpoint/2010/main" val="120589246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300" kern="1200">
        <a:solidFill>
          <a:schemeClr val="tx1"/>
        </a:solidFill>
        <a:latin typeface="Arial" panose="020B0604020202020204" pitchFamily="34" charset="0"/>
        <a:ea typeface="ＭＳ Ｐゴシック" panose="020B0600070205080204" pitchFamily="34" charset="-128"/>
        <a:cs typeface="+mn-cs"/>
      </a:defRPr>
    </a:lvl1pPr>
    <a:lvl2pPr marL="457094" algn="l" rtl="0" fontAlgn="base">
      <a:spcBef>
        <a:spcPct val="30000"/>
      </a:spcBef>
      <a:spcAft>
        <a:spcPct val="0"/>
      </a:spcAft>
      <a:defRPr sz="1300" kern="1200">
        <a:solidFill>
          <a:schemeClr val="tx1"/>
        </a:solidFill>
        <a:latin typeface="Arial" panose="020B0604020202020204" pitchFamily="34" charset="0"/>
        <a:ea typeface="ＭＳ Ｐゴシック" panose="020B0600070205080204" pitchFamily="34" charset="-128"/>
        <a:cs typeface="+mn-cs"/>
      </a:defRPr>
    </a:lvl2pPr>
    <a:lvl3pPr marL="914190" algn="l" rtl="0" fontAlgn="base">
      <a:spcBef>
        <a:spcPct val="30000"/>
      </a:spcBef>
      <a:spcAft>
        <a:spcPct val="0"/>
      </a:spcAft>
      <a:defRPr sz="1300" kern="1200">
        <a:solidFill>
          <a:schemeClr val="tx1"/>
        </a:solidFill>
        <a:latin typeface="Arial" panose="020B0604020202020204" pitchFamily="34" charset="0"/>
        <a:ea typeface="ＭＳ Ｐゴシック" panose="020B0600070205080204" pitchFamily="34" charset="-128"/>
        <a:cs typeface="+mn-cs"/>
      </a:defRPr>
    </a:lvl3pPr>
    <a:lvl4pPr marL="1371285" algn="l" rtl="0" fontAlgn="base">
      <a:spcBef>
        <a:spcPct val="30000"/>
      </a:spcBef>
      <a:spcAft>
        <a:spcPct val="0"/>
      </a:spcAft>
      <a:defRPr sz="1300" kern="1200">
        <a:solidFill>
          <a:schemeClr val="tx1"/>
        </a:solidFill>
        <a:latin typeface="Arial" panose="020B0604020202020204" pitchFamily="34" charset="0"/>
        <a:ea typeface="ＭＳ Ｐゴシック" panose="020B0600070205080204" pitchFamily="34" charset="-128"/>
        <a:cs typeface="+mn-cs"/>
      </a:defRPr>
    </a:lvl4pPr>
    <a:lvl5pPr marL="1828381" algn="l" rtl="0" fontAlgn="base">
      <a:spcBef>
        <a:spcPct val="30000"/>
      </a:spcBef>
      <a:spcAft>
        <a:spcPct val="0"/>
      </a:spcAft>
      <a:defRPr sz="1300" kern="1200">
        <a:solidFill>
          <a:schemeClr val="tx1"/>
        </a:solidFill>
        <a:latin typeface="Arial" panose="020B0604020202020204" pitchFamily="34" charset="0"/>
        <a:ea typeface="ＭＳ Ｐゴシック" panose="020B0600070205080204" pitchFamily="34" charset="-128"/>
        <a:cs typeface="+mn-cs"/>
      </a:defRPr>
    </a:lvl5pPr>
    <a:lvl6pPr marL="2285475" algn="l" defTabSz="914190" rtl="0" eaLnBrk="1" latinLnBrk="0" hangingPunct="1">
      <a:defRPr sz="1300" kern="1200">
        <a:solidFill>
          <a:schemeClr val="tx1"/>
        </a:solidFill>
        <a:latin typeface="+mn-lt"/>
        <a:ea typeface="+mn-ea"/>
        <a:cs typeface="+mn-cs"/>
      </a:defRPr>
    </a:lvl6pPr>
    <a:lvl7pPr marL="2742571" algn="l" defTabSz="914190" rtl="0" eaLnBrk="1" latinLnBrk="0" hangingPunct="1">
      <a:defRPr sz="1300" kern="1200">
        <a:solidFill>
          <a:schemeClr val="tx1"/>
        </a:solidFill>
        <a:latin typeface="+mn-lt"/>
        <a:ea typeface="+mn-ea"/>
        <a:cs typeface="+mn-cs"/>
      </a:defRPr>
    </a:lvl7pPr>
    <a:lvl8pPr marL="3199665" algn="l" defTabSz="914190" rtl="0" eaLnBrk="1" latinLnBrk="0" hangingPunct="1">
      <a:defRPr sz="1300" kern="1200">
        <a:solidFill>
          <a:schemeClr val="tx1"/>
        </a:solidFill>
        <a:latin typeface="+mn-lt"/>
        <a:ea typeface="+mn-ea"/>
        <a:cs typeface="+mn-cs"/>
      </a:defRPr>
    </a:lvl8pPr>
    <a:lvl9pPr marL="3656762" algn="l" defTabSz="91419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3CA355-2BB9-4B5E-8E25-A44CE43EEA4A}" type="slidenum">
              <a:rPr lang="en-US" altLang="en-US"/>
              <a:pPr/>
              <a:t>2</a:t>
            </a:fld>
            <a:endParaRPr lang="en-US" altLang="en-US"/>
          </a:p>
        </p:txBody>
      </p:sp>
      <p:sp>
        <p:nvSpPr>
          <p:cNvPr id="90114" name="Rectangle 2"/>
          <p:cNvSpPr>
            <a:spLocks noGrp="1" noRot="1" noChangeAspect="1" noChangeArrowheads="1" noTextEdit="1"/>
          </p:cNvSpPr>
          <p:nvPr>
            <p:ph type="sldImg"/>
          </p:nvPr>
        </p:nvSpPr>
        <p:spPr>
          <a:xfrm>
            <a:off x="1143000" y="685800"/>
            <a:ext cx="4572000" cy="3429000"/>
          </a:xfrm>
          <a:ln/>
        </p:spPr>
      </p:sp>
      <p:sp>
        <p:nvSpPr>
          <p:cNvPr id="901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457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B44B7B-C542-4A4A-9386-84EA1348D96D}" type="slidenum">
              <a:rPr lang="en-US" altLang="en-US">
                <a:solidFill>
                  <a:prstClr val="black"/>
                </a:solidFill>
              </a:rPr>
              <a:pPr/>
              <a:t>13</a:t>
            </a:fld>
            <a:endParaRPr lang="en-US" altLang="en-US">
              <a:solidFill>
                <a:prstClr val="black"/>
              </a:solidFill>
            </a:endParaRPr>
          </a:p>
        </p:txBody>
      </p:sp>
      <p:sp>
        <p:nvSpPr>
          <p:cNvPr id="173058" name="Rectangle 2"/>
          <p:cNvSpPr>
            <a:spLocks noGrp="1" noRot="1" noChangeAspect="1" noChangeArrowheads="1" noTextEdit="1"/>
          </p:cNvSpPr>
          <p:nvPr>
            <p:ph type="sldImg"/>
          </p:nvPr>
        </p:nvSpPr>
        <p:spPr>
          <a:xfrm>
            <a:off x="1143000" y="685800"/>
            <a:ext cx="4572000" cy="3429000"/>
          </a:xfrm>
          <a:ln/>
        </p:spPr>
      </p:sp>
      <p:sp>
        <p:nvSpPr>
          <p:cNvPr id="173059" name="Rectangle 3"/>
          <p:cNvSpPr>
            <a:spLocks noGrp="1" noChangeArrowheads="1"/>
          </p:cNvSpPr>
          <p:nvPr>
            <p:ph type="body" idx="1"/>
          </p:nvPr>
        </p:nvSpPr>
        <p:spPr/>
        <p:txBody>
          <a:bodyPr/>
          <a:lstStyle/>
          <a:p>
            <a:endParaRPr lang="en-US" altLang="en-US"/>
          </a:p>
          <a:p>
            <a:endParaRPr lang="en-US" altLang="en-US"/>
          </a:p>
        </p:txBody>
      </p:sp>
    </p:spTree>
    <p:extLst>
      <p:ext uri="{BB962C8B-B14F-4D97-AF65-F5344CB8AC3E}">
        <p14:creationId xmlns:p14="http://schemas.microsoft.com/office/powerpoint/2010/main" val="3654067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C5882C-079D-42E7-B623-D5308D089962}" type="slidenum">
              <a:rPr lang="en-US" altLang="en-US">
                <a:solidFill>
                  <a:prstClr val="black"/>
                </a:solidFill>
              </a:rPr>
              <a:pPr/>
              <a:t>14</a:t>
            </a:fld>
            <a:endParaRPr lang="en-US" altLang="en-US">
              <a:solidFill>
                <a:prstClr val="black"/>
              </a:solidFill>
            </a:endParaRPr>
          </a:p>
        </p:txBody>
      </p:sp>
      <p:sp>
        <p:nvSpPr>
          <p:cNvPr id="158722" name="Rectangle 2"/>
          <p:cNvSpPr>
            <a:spLocks noGrp="1" noRot="1" noChangeAspect="1" noChangeArrowheads="1" noTextEdit="1"/>
          </p:cNvSpPr>
          <p:nvPr>
            <p:ph type="sldImg"/>
          </p:nvPr>
        </p:nvSpPr>
        <p:spPr>
          <a:xfrm>
            <a:off x="1143000" y="685800"/>
            <a:ext cx="4572000" cy="3429000"/>
          </a:xfrm>
          <a:ln/>
        </p:spPr>
      </p:sp>
      <p:sp>
        <p:nvSpPr>
          <p:cNvPr id="1587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975099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8CE7C6-1817-4DB5-A630-B6A98B70C715}" type="slidenum">
              <a:rPr lang="en-US" altLang="en-US">
                <a:solidFill>
                  <a:prstClr val="black"/>
                </a:solidFill>
              </a:rPr>
              <a:pPr/>
              <a:t>15</a:t>
            </a:fld>
            <a:endParaRPr lang="en-US" altLang="en-US">
              <a:solidFill>
                <a:prstClr val="black"/>
              </a:solidFill>
            </a:endParaRPr>
          </a:p>
        </p:txBody>
      </p:sp>
      <p:sp>
        <p:nvSpPr>
          <p:cNvPr id="217090" name="Rectangle 2"/>
          <p:cNvSpPr>
            <a:spLocks noGrp="1" noRot="1" noChangeAspect="1" noChangeArrowheads="1" noTextEdit="1"/>
          </p:cNvSpPr>
          <p:nvPr>
            <p:ph type="sldImg"/>
          </p:nvPr>
        </p:nvSpPr>
        <p:spPr>
          <a:xfrm>
            <a:off x="1143000" y="685800"/>
            <a:ext cx="4572000" cy="3429000"/>
          </a:xfrm>
          <a:ln/>
        </p:spPr>
      </p:sp>
      <p:sp>
        <p:nvSpPr>
          <p:cNvPr id="2170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42124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8CE7C6-1817-4DB5-A630-B6A98B70C715}" type="slidenum">
              <a:rPr lang="en-US" altLang="en-US">
                <a:solidFill>
                  <a:prstClr val="black"/>
                </a:solidFill>
              </a:rPr>
              <a:pPr/>
              <a:t>16</a:t>
            </a:fld>
            <a:endParaRPr lang="en-US" altLang="en-US">
              <a:solidFill>
                <a:prstClr val="black"/>
              </a:solidFill>
            </a:endParaRPr>
          </a:p>
        </p:txBody>
      </p:sp>
      <p:sp>
        <p:nvSpPr>
          <p:cNvPr id="217090" name="Rectangle 2"/>
          <p:cNvSpPr>
            <a:spLocks noGrp="1" noRot="1" noChangeAspect="1" noChangeArrowheads="1" noTextEdit="1"/>
          </p:cNvSpPr>
          <p:nvPr>
            <p:ph type="sldImg"/>
          </p:nvPr>
        </p:nvSpPr>
        <p:spPr>
          <a:xfrm>
            <a:off x="1143000" y="685800"/>
            <a:ext cx="4572000" cy="3429000"/>
          </a:xfrm>
          <a:ln/>
        </p:spPr>
      </p:sp>
      <p:sp>
        <p:nvSpPr>
          <p:cNvPr id="2170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42124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08CF17-F91E-47A0-B837-2A0A74027B09}" type="slidenum">
              <a:rPr lang="en-US" altLang="en-US">
                <a:solidFill>
                  <a:prstClr val="black"/>
                </a:solidFill>
              </a:rPr>
              <a:pPr/>
              <a:t>17</a:t>
            </a:fld>
            <a:endParaRPr lang="en-US" altLang="en-US">
              <a:solidFill>
                <a:prstClr val="black"/>
              </a:solidFill>
            </a:endParaRPr>
          </a:p>
        </p:txBody>
      </p:sp>
      <p:sp>
        <p:nvSpPr>
          <p:cNvPr id="120834" name="Rectangle 2"/>
          <p:cNvSpPr>
            <a:spLocks noGrp="1" noRot="1" noChangeAspect="1" noChangeArrowheads="1" noTextEdit="1"/>
          </p:cNvSpPr>
          <p:nvPr>
            <p:ph type="sldImg"/>
          </p:nvPr>
        </p:nvSpPr>
        <p:spPr>
          <a:xfrm>
            <a:off x="1143000" y="685800"/>
            <a:ext cx="4572000" cy="3429000"/>
          </a:xfrm>
          <a:ln/>
        </p:spPr>
      </p:sp>
      <p:sp>
        <p:nvSpPr>
          <p:cNvPr id="1208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95925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08CF17-F91E-47A0-B837-2A0A74027B09}" type="slidenum">
              <a:rPr lang="en-US" altLang="en-US">
                <a:solidFill>
                  <a:prstClr val="black"/>
                </a:solidFill>
              </a:rPr>
              <a:pPr/>
              <a:t>18</a:t>
            </a:fld>
            <a:endParaRPr lang="en-US" altLang="en-US">
              <a:solidFill>
                <a:prstClr val="black"/>
              </a:solidFill>
            </a:endParaRPr>
          </a:p>
        </p:txBody>
      </p:sp>
      <p:sp>
        <p:nvSpPr>
          <p:cNvPr id="120834" name="Rectangle 2"/>
          <p:cNvSpPr>
            <a:spLocks noGrp="1" noRot="1" noChangeAspect="1" noChangeArrowheads="1" noTextEdit="1"/>
          </p:cNvSpPr>
          <p:nvPr>
            <p:ph type="sldImg"/>
          </p:nvPr>
        </p:nvSpPr>
        <p:spPr>
          <a:xfrm>
            <a:off x="1143000" y="685800"/>
            <a:ext cx="4572000" cy="3429000"/>
          </a:xfrm>
          <a:ln/>
        </p:spPr>
      </p:sp>
      <p:sp>
        <p:nvSpPr>
          <p:cNvPr id="1208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07533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3F0483-CF5A-45FC-848D-EEF6DC4365C5}" type="slidenum">
              <a:rPr lang="en-US" altLang="en-US">
                <a:solidFill>
                  <a:prstClr val="black"/>
                </a:solidFill>
              </a:rPr>
              <a:pPr/>
              <a:t>19</a:t>
            </a:fld>
            <a:endParaRPr lang="en-US" altLang="en-US">
              <a:solidFill>
                <a:prstClr val="black"/>
              </a:solidFill>
            </a:endParaRPr>
          </a:p>
        </p:txBody>
      </p:sp>
      <p:sp>
        <p:nvSpPr>
          <p:cNvPr id="184322" name="Rectangle 2"/>
          <p:cNvSpPr>
            <a:spLocks noGrp="1" noRot="1" noChangeAspect="1" noChangeArrowheads="1" noTextEdit="1"/>
          </p:cNvSpPr>
          <p:nvPr>
            <p:ph type="sldImg"/>
          </p:nvPr>
        </p:nvSpPr>
        <p:spPr>
          <a:xfrm>
            <a:off x="1143000" y="685800"/>
            <a:ext cx="4572000" cy="3429000"/>
          </a:xfrm>
          <a:ln/>
        </p:spPr>
      </p:sp>
      <p:sp>
        <p:nvSpPr>
          <p:cNvPr id="1843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09806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9AD0DB-4CA1-4CD6-AE0B-446E65B86863}" type="slidenum">
              <a:rPr lang="en-US" altLang="en-US">
                <a:solidFill>
                  <a:prstClr val="black"/>
                </a:solidFill>
              </a:rPr>
              <a:pPr/>
              <a:t>22</a:t>
            </a:fld>
            <a:endParaRPr lang="en-US" altLang="en-US">
              <a:solidFill>
                <a:prstClr val="black"/>
              </a:solidFill>
            </a:endParaRPr>
          </a:p>
        </p:txBody>
      </p:sp>
      <p:sp>
        <p:nvSpPr>
          <p:cNvPr id="185346" name="Rectangle 2"/>
          <p:cNvSpPr>
            <a:spLocks noGrp="1" noRot="1" noChangeAspect="1" noChangeArrowheads="1" noTextEdit="1"/>
          </p:cNvSpPr>
          <p:nvPr>
            <p:ph type="sldImg"/>
          </p:nvPr>
        </p:nvSpPr>
        <p:spPr>
          <a:xfrm>
            <a:off x="1143000" y="685800"/>
            <a:ext cx="4572000" cy="3429000"/>
          </a:xfrm>
          <a:ln/>
        </p:spPr>
      </p:sp>
      <p:sp>
        <p:nvSpPr>
          <p:cNvPr id="18534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591996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9AD0DB-4CA1-4CD6-AE0B-446E65B86863}" type="slidenum">
              <a:rPr lang="en-US" altLang="en-US">
                <a:solidFill>
                  <a:prstClr val="black"/>
                </a:solidFill>
              </a:rPr>
              <a:pPr/>
              <a:t>23</a:t>
            </a:fld>
            <a:endParaRPr lang="en-US" altLang="en-US">
              <a:solidFill>
                <a:prstClr val="black"/>
              </a:solidFill>
            </a:endParaRPr>
          </a:p>
        </p:txBody>
      </p:sp>
      <p:sp>
        <p:nvSpPr>
          <p:cNvPr id="185346" name="Rectangle 2"/>
          <p:cNvSpPr>
            <a:spLocks noGrp="1" noRot="1" noChangeAspect="1" noChangeArrowheads="1" noTextEdit="1"/>
          </p:cNvSpPr>
          <p:nvPr>
            <p:ph type="sldImg"/>
          </p:nvPr>
        </p:nvSpPr>
        <p:spPr>
          <a:xfrm>
            <a:off x="1143000" y="685800"/>
            <a:ext cx="4572000" cy="3429000"/>
          </a:xfrm>
          <a:ln/>
        </p:spPr>
      </p:sp>
      <p:sp>
        <p:nvSpPr>
          <p:cNvPr id="18534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0330460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5D1509-82B4-43EF-AAF2-11D1053286BF}" type="slidenum">
              <a:rPr lang="en-US" altLang="en-US">
                <a:solidFill>
                  <a:prstClr val="black"/>
                </a:solidFill>
              </a:rPr>
              <a:pPr/>
              <a:t>24</a:t>
            </a:fld>
            <a:endParaRPr lang="en-US" altLang="en-US">
              <a:solidFill>
                <a:prstClr val="black"/>
              </a:solidFill>
            </a:endParaRPr>
          </a:p>
        </p:txBody>
      </p:sp>
      <p:sp>
        <p:nvSpPr>
          <p:cNvPr id="177154" name="Rectangle 2"/>
          <p:cNvSpPr>
            <a:spLocks noGrp="1" noRot="1" noChangeAspect="1" noChangeArrowheads="1" noTextEdit="1"/>
          </p:cNvSpPr>
          <p:nvPr>
            <p:ph type="sldImg"/>
          </p:nvPr>
        </p:nvSpPr>
        <p:spPr>
          <a:xfrm>
            <a:off x="1143000" y="685800"/>
            <a:ext cx="4572000" cy="3429000"/>
          </a:xfrm>
          <a:ln/>
        </p:spPr>
      </p:sp>
      <p:sp>
        <p:nvSpPr>
          <p:cNvPr id="177155" name="Rectangle 3"/>
          <p:cNvSpPr>
            <a:spLocks noGrp="1" noChangeArrowheads="1"/>
          </p:cNvSpPr>
          <p:nvPr>
            <p:ph type="body" idx="1"/>
          </p:nvPr>
        </p:nvSpPr>
        <p:spPr/>
        <p:txBody>
          <a:bodyPr/>
          <a:lstStyle/>
          <a:p>
            <a:endParaRPr lang="en-US" altLang="en-US"/>
          </a:p>
          <a:p>
            <a:endParaRPr lang="en-US" altLang="en-US"/>
          </a:p>
        </p:txBody>
      </p:sp>
    </p:spTree>
    <p:extLst>
      <p:ext uri="{BB962C8B-B14F-4D97-AF65-F5344CB8AC3E}">
        <p14:creationId xmlns:p14="http://schemas.microsoft.com/office/powerpoint/2010/main" val="264597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3CA355-2BB9-4B5E-8E25-A44CE43EEA4A}" type="slidenum">
              <a:rPr lang="en-US" altLang="en-US"/>
              <a:pPr/>
              <a:t>3</a:t>
            </a:fld>
            <a:endParaRPr lang="en-US" altLang="en-US"/>
          </a:p>
        </p:txBody>
      </p:sp>
      <p:sp>
        <p:nvSpPr>
          <p:cNvPr id="90114" name="Rectangle 2"/>
          <p:cNvSpPr>
            <a:spLocks noGrp="1" noRot="1" noChangeAspect="1" noChangeArrowheads="1" noTextEdit="1"/>
          </p:cNvSpPr>
          <p:nvPr>
            <p:ph type="sldImg"/>
          </p:nvPr>
        </p:nvSpPr>
        <p:spPr>
          <a:xfrm>
            <a:off x="1143000" y="685800"/>
            <a:ext cx="4572000" cy="3429000"/>
          </a:xfrm>
          <a:ln/>
        </p:spPr>
      </p:sp>
      <p:sp>
        <p:nvSpPr>
          <p:cNvPr id="901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3177817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5D1509-82B4-43EF-AAF2-11D1053286BF}" type="slidenum">
              <a:rPr lang="en-US" altLang="en-US">
                <a:solidFill>
                  <a:prstClr val="black"/>
                </a:solidFill>
              </a:rPr>
              <a:pPr/>
              <a:t>25</a:t>
            </a:fld>
            <a:endParaRPr lang="en-US" altLang="en-US">
              <a:solidFill>
                <a:prstClr val="black"/>
              </a:solidFill>
            </a:endParaRPr>
          </a:p>
        </p:txBody>
      </p:sp>
      <p:sp>
        <p:nvSpPr>
          <p:cNvPr id="177154" name="Rectangle 2"/>
          <p:cNvSpPr>
            <a:spLocks noGrp="1" noRot="1" noChangeAspect="1" noChangeArrowheads="1" noTextEdit="1"/>
          </p:cNvSpPr>
          <p:nvPr>
            <p:ph type="sldImg"/>
          </p:nvPr>
        </p:nvSpPr>
        <p:spPr>
          <a:xfrm>
            <a:off x="1143000" y="685800"/>
            <a:ext cx="4572000" cy="3429000"/>
          </a:xfrm>
          <a:ln/>
        </p:spPr>
      </p:sp>
      <p:sp>
        <p:nvSpPr>
          <p:cNvPr id="177155" name="Rectangle 3"/>
          <p:cNvSpPr>
            <a:spLocks noGrp="1" noChangeArrowheads="1"/>
          </p:cNvSpPr>
          <p:nvPr>
            <p:ph type="body" idx="1"/>
          </p:nvPr>
        </p:nvSpPr>
        <p:spPr/>
        <p:txBody>
          <a:bodyPr/>
          <a:lstStyle/>
          <a:p>
            <a:endParaRPr lang="en-US" altLang="en-US"/>
          </a:p>
          <a:p>
            <a:endParaRPr lang="en-US" altLang="en-US"/>
          </a:p>
        </p:txBody>
      </p:sp>
    </p:spTree>
    <p:extLst>
      <p:ext uri="{BB962C8B-B14F-4D97-AF65-F5344CB8AC3E}">
        <p14:creationId xmlns:p14="http://schemas.microsoft.com/office/powerpoint/2010/main" val="2645971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B9CA3D-D69C-45AD-A8F6-09774F6C94BD}" type="slidenum">
              <a:rPr lang="en-US" altLang="en-US">
                <a:solidFill>
                  <a:prstClr val="black"/>
                </a:solidFill>
              </a:rPr>
              <a:pPr/>
              <a:t>27</a:t>
            </a:fld>
            <a:endParaRPr lang="en-US" altLang="en-US">
              <a:solidFill>
                <a:prstClr val="black"/>
              </a:solidFill>
            </a:endParaRPr>
          </a:p>
        </p:txBody>
      </p:sp>
      <p:sp>
        <p:nvSpPr>
          <p:cNvPr id="94210" name="Rectangle 2"/>
          <p:cNvSpPr>
            <a:spLocks noGrp="1" noRot="1" noChangeAspect="1" noChangeArrowheads="1" noTextEdit="1"/>
          </p:cNvSpPr>
          <p:nvPr>
            <p:ph type="sldImg"/>
          </p:nvPr>
        </p:nvSpPr>
        <p:spPr>
          <a:xfrm>
            <a:off x="1143000" y="685800"/>
            <a:ext cx="4572000" cy="3429000"/>
          </a:xfrm>
          <a:ln/>
        </p:spPr>
      </p:sp>
      <p:sp>
        <p:nvSpPr>
          <p:cNvPr id="942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897109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B9CA3D-D69C-45AD-A8F6-09774F6C94BD}" type="slidenum">
              <a:rPr lang="en-US" altLang="en-US">
                <a:solidFill>
                  <a:prstClr val="black"/>
                </a:solidFill>
              </a:rPr>
              <a:pPr/>
              <a:t>28</a:t>
            </a:fld>
            <a:endParaRPr lang="en-US" altLang="en-US">
              <a:solidFill>
                <a:prstClr val="black"/>
              </a:solidFill>
            </a:endParaRPr>
          </a:p>
        </p:txBody>
      </p:sp>
      <p:sp>
        <p:nvSpPr>
          <p:cNvPr id="94210" name="Rectangle 2"/>
          <p:cNvSpPr>
            <a:spLocks noGrp="1" noRot="1" noChangeAspect="1" noChangeArrowheads="1" noTextEdit="1"/>
          </p:cNvSpPr>
          <p:nvPr>
            <p:ph type="sldImg"/>
          </p:nvPr>
        </p:nvSpPr>
        <p:spPr>
          <a:xfrm>
            <a:off x="1143000" y="685800"/>
            <a:ext cx="4572000" cy="3429000"/>
          </a:xfrm>
          <a:ln/>
        </p:spPr>
      </p:sp>
      <p:sp>
        <p:nvSpPr>
          <p:cNvPr id="942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417093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B9CA3D-D69C-45AD-A8F6-09774F6C94BD}" type="slidenum">
              <a:rPr lang="en-US" altLang="en-US">
                <a:solidFill>
                  <a:prstClr val="black"/>
                </a:solidFill>
              </a:rPr>
              <a:pPr/>
              <a:t>29</a:t>
            </a:fld>
            <a:endParaRPr lang="en-US" altLang="en-US">
              <a:solidFill>
                <a:prstClr val="black"/>
              </a:solidFill>
            </a:endParaRPr>
          </a:p>
        </p:txBody>
      </p:sp>
      <p:sp>
        <p:nvSpPr>
          <p:cNvPr id="94210" name="Rectangle 2"/>
          <p:cNvSpPr>
            <a:spLocks noGrp="1" noRot="1" noChangeAspect="1" noChangeArrowheads="1" noTextEdit="1"/>
          </p:cNvSpPr>
          <p:nvPr>
            <p:ph type="sldImg"/>
          </p:nvPr>
        </p:nvSpPr>
        <p:spPr>
          <a:xfrm>
            <a:off x="1143000" y="685800"/>
            <a:ext cx="4572000" cy="3429000"/>
          </a:xfrm>
          <a:ln/>
        </p:spPr>
      </p:sp>
      <p:sp>
        <p:nvSpPr>
          <p:cNvPr id="942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897109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5F0210-16F3-401A-AECA-0DA1FA22EC21}" type="slidenum">
              <a:rPr lang="en-US" altLang="en-US">
                <a:solidFill>
                  <a:prstClr val="black"/>
                </a:solidFill>
              </a:rPr>
              <a:pPr/>
              <a:t>30</a:t>
            </a:fld>
            <a:endParaRPr lang="en-US" altLang="en-US">
              <a:solidFill>
                <a:prstClr val="black"/>
              </a:solidFill>
            </a:endParaRPr>
          </a:p>
        </p:txBody>
      </p:sp>
      <p:sp>
        <p:nvSpPr>
          <p:cNvPr id="159746" name="Rectangle 2"/>
          <p:cNvSpPr>
            <a:spLocks noGrp="1" noRot="1" noChangeAspect="1" noChangeArrowheads="1" noTextEdit="1"/>
          </p:cNvSpPr>
          <p:nvPr>
            <p:ph type="sldImg"/>
          </p:nvPr>
        </p:nvSpPr>
        <p:spPr>
          <a:xfrm>
            <a:off x="1143000" y="685800"/>
            <a:ext cx="4572000" cy="3429000"/>
          </a:xfrm>
          <a:ln/>
        </p:spPr>
      </p:sp>
      <p:sp>
        <p:nvSpPr>
          <p:cNvPr id="1597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171549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534028-C1F1-402E-9DE1-55DBB2A0B15B}" type="slidenum">
              <a:rPr lang="en-US" altLang="en-US">
                <a:solidFill>
                  <a:prstClr val="black"/>
                </a:solidFill>
              </a:rPr>
              <a:pPr/>
              <a:t>31</a:t>
            </a:fld>
            <a:endParaRPr lang="en-US" altLang="en-US">
              <a:solidFill>
                <a:prstClr val="black"/>
              </a:solidFill>
            </a:endParaRPr>
          </a:p>
        </p:txBody>
      </p:sp>
      <p:sp>
        <p:nvSpPr>
          <p:cNvPr id="219138" name="Rectangle 2"/>
          <p:cNvSpPr>
            <a:spLocks noGrp="1" noRot="1" noChangeAspect="1" noChangeArrowheads="1" noTextEdit="1"/>
          </p:cNvSpPr>
          <p:nvPr>
            <p:ph type="sldImg"/>
          </p:nvPr>
        </p:nvSpPr>
        <p:spPr>
          <a:xfrm>
            <a:off x="1143000" y="685800"/>
            <a:ext cx="4572000" cy="3429000"/>
          </a:xfrm>
          <a:ln/>
        </p:spPr>
      </p:sp>
      <p:sp>
        <p:nvSpPr>
          <p:cNvPr id="21913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1406692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489DA6-B327-4F74-85C1-BF8ADFE38353}" type="slidenum">
              <a:rPr lang="en-US" altLang="en-US">
                <a:solidFill>
                  <a:prstClr val="black"/>
                </a:solidFill>
              </a:rPr>
              <a:pPr/>
              <a:t>32</a:t>
            </a:fld>
            <a:endParaRPr lang="en-US" altLang="en-US">
              <a:solidFill>
                <a:prstClr val="black"/>
              </a:solidFill>
            </a:endParaRPr>
          </a:p>
        </p:txBody>
      </p:sp>
      <p:sp>
        <p:nvSpPr>
          <p:cNvPr id="220162" name="Rectangle 2"/>
          <p:cNvSpPr>
            <a:spLocks noGrp="1" noRot="1" noChangeAspect="1" noChangeArrowheads="1" noTextEdit="1"/>
          </p:cNvSpPr>
          <p:nvPr>
            <p:ph type="sldImg"/>
          </p:nvPr>
        </p:nvSpPr>
        <p:spPr>
          <a:xfrm>
            <a:off x="1143000" y="685800"/>
            <a:ext cx="4572000" cy="3429000"/>
          </a:xfrm>
          <a:ln/>
        </p:spPr>
      </p:sp>
      <p:sp>
        <p:nvSpPr>
          <p:cNvPr id="2201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083917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489DA6-B327-4F74-85C1-BF8ADFE38353}" type="slidenum">
              <a:rPr lang="en-US" altLang="en-US">
                <a:solidFill>
                  <a:prstClr val="black"/>
                </a:solidFill>
              </a:rPr>
              <a:pPr/>
              <a:t>33</a:t>
            </a:fld>
            <a:endParaRPr lang="en-US" altLang="en-US">
              <a:solidFill>
                <a:prstClr val="black"/>
              </a:solidFill>
            </a:endParaRPr>
          </a:p>
        </p:txBody>
      </p:sp>
      <p:sp>
        <p:nvSpPr>
          <p:cNvPr id="220162" name="Rectangle 2"/>
          <p:cNvSpPr>
            <a:spLocks noGrp="1" noRot="1" noChangeAspect="1" noChangeArrowheads="1" noTextEdit="1"/>
          </p:cNvSpPr>
          <p:nvPr>
            <p:ph type="sldImg"/>
          </p:nvPr>
        </p:nvSpPr>
        <p:spPr>
          <a:xfrm>
            <a:off x="1143000" y="685800"/>
            <a:ext cx="4572000" cy="3429000"/>
          </a:xfrm>
          <a:ln/>
        </p:spPr>
      </p:sp>
      <p:sp>
        <p:nvSpPr>
          <p:cNvPr id="2201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796565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489DA6-B327-4F74-85C1-BF8ADFE38353}" type="slidenum">
              <a:rPr lang="en-US" altLang="en-US">
                <a:solidFill>
                  <a:prstClr val="black"/>
                </a:solidFill>
              </a:rPr>
              <a:pPr/>
              <a:t>34</a:t>
            </a:fld>
            <a:endParaRPr lang="en-US" altLang="en-US">
              <a:solidFill>
                <a:prstClr val="black"/>
              </a:solidFill>
            </a:endParaRPr>
          </a:p>
        </p:txBody>
      </p:sp>
      <p:sp>
        <p:nvSpPr>
          <p:cNvPr id="220162" name="Rectangle 2"/>
          <p:cNvSpPr>
            <a:spLocks noGrp="1" noRot="1" noChangeAspect="1" noChangeArrowheads="1" noTextEdit="1"/>
          </p:cNvSpPr>
          <p:nvPr>
            <p:ph type="sldImg"/>
          </p:nvPr>
        </p:nvSpPr>
        <p:spPr>
          <a:xfrm>
            <a:off x="1143000" y="685800"/>
            <a:ext cx="4572000" cy="3429000"/>
          </a:xfrm>
          <a:ln/>
        </p:spPr>
      </p:sp>
      <p:sp>
        <p:nvSpPr>
          <p:cNvPr id="2201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083917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fontScale="85000" lnSpcReduction="20000"/>
          </a:bodyPr>
          <a:lstStyle/>
          <a:p>
            <a:r>
              <a:rPr lang="en-US" b="1" dirty="0"/>
              <a:t>Timing ≈ 0.5 min</a:t>
            </a:r>
          </a:p>
          <a:p>
            <a:endParaRPr lang="en-US" b="1" dirty="0"/>
          </a:p>
          <a:p>
            <a:pPr marL="171450" indent="-171450">
              <a:buFont typeface="Arial" pitchFamily="34" charset="0"/>
              <a:buChar char="•"/>
            </a:pPr>
            <a:r>
              <a:rPr lang="en-US" dirty="0"/>
              <a:t>In the example of the</a:t>
            </a:r>
            <a:r>
              <a:rPr lang="en-US" baseline="0" dirty="0"/>
              <a:t> H</a:t>
            </a:r>
            <a:r>
              <a:rPr lang="en-US" baseline="-25000" dirty="0"/>
              <a:t>2</a:t>
            </a:r>
            <a:r>
              <a:rPr lang="en-US" baseline="0" dirty="0"/>
              <a:t> molecule shown earlier and in the F</a:t>
            </a:r>
            <a:r>
              <a:rPr lang="en-US" baseline="-25000" dirty="0"/>
              <a:t>2</a:t>
            </a:r>
            <a:r>
              <a:rPr lang="en-US" baseline="0" dirty="0"/>
              <a:t> molecule shown here, the bonding electrons are shared equally between the two atoms forming the bond. </a:t>
            </a:r>
          </a:p>
          <a:p>
            <a:pPr marL="171450" indent="-171450">
              <a:buFont typeface="Arial" pitchFamily="34" charset="0"/>
              <a:buChar char="•"/>
            </a:pPr>
            <a:r>
              <a:rPr lang="en-US" baseline="0" dirty="0"/>
              <a:t>The electrons are shared equally because each atom exerts the same attractive pull on the bonding electrons. Both atoms have the same electronegativity.  This type of bond is said to be nonpolar. Nonpolar bonds form between identical atoms and between atoms with very similar electronegativities.</a:t>
            </a:r>
          </a:p>
          <a:p>
            <a:pPr marL="171450" indent="-171450">
              <a:buFont typeface="Arial" pitchFamily="34" charset="0"/>
              <a:buChar char="•"/>
            </a:pPr>
            <a:r>
              <a:rPr lang="en-US" baseline="0" dirty="0"/>
              <a:t>However, when the two atoms have very different electronegativities, as in the case of HF, the bonding electrons are not shared equally.  The bonding electrons experience a greater pull from the more electronegative atom of the pair. In this case, fluorine [teacher circle &amp; label] is much more electronegative than hydrogen [teacher circle &amp; label]. The bonding electrons spend more time nearer the fluorine nucleus than near the hydrogen nucleus. </a:t>
            </a:r>
          </a:p>
          <a:p>
            <a:pPr marL="171450" indent="-171450">
              <a:buFont typeface="Arial" pitchFamily="34" charset="0"/>
              <a:buChar char="•"/>
            </a:pPr>
            <a:r>
              <a:rPr lang="en-US" baseline="0" dirty="0"/>
              <a:t>This sets up a partial charge difference shown as the greek symbol </a:t>
            </a:r>
            <a:r>
              <a:rPr lang="en-US" baseline="0" dirty="0">
                <a:latin typeface="Symbol" pitchFamily="18" charset="2"/>
              </a:rPr>
              <a:t>delta [teacher point]</a:t>
            </a:r>
            <a:r>
              <a:rPr lang="en-US" baseline="0" dirty="0"/>
              <a:t> with a negative sign associated with it. The hydrogen has a partial positive charge [teacher point]. </a:t>
            </a:r>
          </a:p>
          <a:p>
            <a:pPr marL="171450" indent="-171450">
              <a:buFont typeface="Arial" pitchFamily="34" charset="0"/>
              <a:buChar char="•"/>
            </a:pPr>
            <a:r>
              <a:rPr lang="en-US" baseline="0" dirty="0"/>
              <a:t>The unequal sharing of electrons between two atoms with different electronegativities results in a polar bond. </a:t>
            </a:r>
          </a:p>
          <a:p>
            <a:pPr marL="0" indent="0">
              <a:buFont typeface="Arial" pitchFamily="34" charset="0"/>
              <a:buNone/>
            </a:pPr>
            <a:endParaRPr lang="en-US" baseline="0" dirty="0"/>
          </a:p>
          <a:p>
            <a:pPr marL="0" indent="0">
              <a:buFont typeface="Arial" pitchFamily="34" charset="0"/>
              <a:buNone/>
            </a:pPr>
            <a:r>
              <a:rPr lang="en-US" baseline="0" dirty="0"/>
              <a:t>SOURCE:</a:t>
            </a:r>
          </a:p>
          <a:p>
            <a:pPr marL="0" indent="0">
              <a:buFont typeface="Arial" pitchFamily="34" charset="0"/>
              <a:buNone/>
            </a:pPr>
            <a:r>
              <a:rPr lang="en-US" baseline="0" dirty="0"/>
              <a:t>http://commons.wikimedia.org/wiki/File:Elektronenformule_CH4.svg</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35</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sz="1050" b="1" kern="1200" dirty="0">
                <a:solidFill>
                  <a:schemeClr val="tx1"/>
                </a:solidFill>
                <a:effectLst/>
                <a:latin typeface="Book Antiqua"/>
                <a:ea typeface="+mn-ea"/>
                <a:cs typeface="Book Antiqua"/>
              </a:rPr>
              <a:t>Timing ≈ 1 min </a:t>
            </a:r>
            <a:r>
              <a:rPr lang="en-US" sz="1050" b="0" kern="1200" dirty="0">
                <a:solidFill>
                  <a:schemeClr val="tx1"/>
                </a:solidFill>
                <a:effectLst/>
                <a:latin typeface="Book Antiqua"/>
                <a:ea typeface="+mn-ea"/>
                <a:cs typeface="Book Antiqua"/>
              </a:rPr>
              <a:t>[</a:t>
            </a:r>
            <a:r>
              <a:rPr lang="en-US" b="0" dirty="0"/>
              <a:t>provide</a:t>
            </a:r>
            <a:r>
              <a:rPr lang="en-US" b="0" baseline="0" dirty="0"/>
              <a:t> popup periodic table]</a:t>
            </a:r>
          </a:p>
          <a:p>
            <a:endParaRPr lang="en-US" sz="1050" b="1" kern="1200" dirty="0">
              <a:solidFill>
                <a:schemeClr val="tx1"/>
              </a:solidFill>
              <a:effectLst/>
              <a:latin typeface="Book Antiqua"/>
              <a:ea typeface="+mn-ea"/>
              <a:cs typeface="Book Antiqua"/>
            </a:endParaRPr>
          </a:p>
          <a:p>
            <a:pPr>
              <a:spcBef>
                <a:spcPts val="0"/>
              </a:spcBef>
            </a:pPr>
            <a:r>
              <a:rPr lang="en-US" b="1" dirty="0">
                <a:solidFill>
                  <a:schemeClr val="tx1"/>
                </a:solidFill>
              </a:rPr>
              <a:t>Entry</a:t>
            </a:r>
            <a:r>
              <a:rPr lang="en-US" b="1" baseline="0" dirty="0">
                <a:solidFill>
                  <a:schemeClr val="tx1"/>
                </a:solidFill>
              </a:rPr>
              <a:t> Audio</a:t>
            </a:r>
            <a:r>
              <a:rPr lang="en-US" b="0" baseline="0" dirty="0">
                <a:solidFill>
                  <a:schemeClr val="tx1"/>
                </a:solidFill>
              </a:rPr>
              <a:t>: The valence electrons in an atom are used for bonding. The first step in thinking about bonding is to determine the number of valence electrons in the atoms involved in a bond. </a:t>
            </a:r>
            <a:endParaRPr lang="en-US" b="1" dirty="0">
              <a:solidFill>
                <a:schemeClr val="tx1"/>
              </a:solidFill>
            </a:endParaRPr>
          </a:p>
          <a:p>
            <a:pPr>
              <a:spcBef>
                <a:spcPts val="0"/>
              </a:spcBef>
            </a:pPr>
            <a:r>
              <a:rPr lang="en-US" b="1" dirty="0">
                <a:solidFill>
                  <a:schemeClr val="tx1"/>
                </a:solidFill>
              </a:rPr>
              <a:t>Hint 1 audio: </a:t>
            </a:r>
            <a:r>
              <a:rPr lang="en-US" b="0" dirty="0">
                <a:solidFill>
                  <a:schemeClr val="tx1"/>
                </a:solidFill>
              </a:rPr>
              <a:t>Recall</a:t>
            </a:r>
            <a:r>
              <a:rPr lang="en-US" b="0" baseline="0" dirty="0">
                <a:solidFill>
                  <a:schemeClr val="tx1"/>
                </a:solidFill>
              </a:rPr>
              <a:t> that you can determine the number of valence electrons in an atom of a particular element from the position of that element on the periodic table. </a:t>
            </a:r>
          </a:p>
          <a:p>
            <a:pPr>
              <a:spcBef>
                <a:spcPts val="0"/>
              </a:spcBef>
            </a:pPr>
            <a:r>
              <a:rPr lang="en-US" b="1" baseline="0" dirty="0">
                <a:solidFill>
                  <a:schemeClr val="tx1"/>
                </a:solidFill>
              </a:rPr>
              <a:t>Hint 2 audio: </a:t>
            </a:r>
            <a:r>
              <a:rPr lang="en-US" b="0" baseline="0" dirty="0">
                <a:solidFill>
                  <a:schemeClr val="tx1"/>
                </a:solidFill>
              </a:rPr>
              <a:t>For elements in the first three periods of the periodic table, the number of valence electrons begins at one on the far left and increases up to a maximum of eight in the noble gases found at the far right of the table. </a:t>
            </a:r>
            <a:endParaRPr lang="en-US" b="1" dirty="0">
              <a:solidFill>
                <a:schemeClr val="tx1"/>
              </a:solidFill>
            </a:endParaRPr>
          </a:p>
          <a:p>
            <a:pPr defTabSz="897301">
              <a:spcBef>
                <a:spcPts val="0"/>
              </a:spcBef>
              <a:defRPr/>
            </a:pPr>
            <a:r>
              <a:rPr lang="en-US" b="1" dirty="0">
                <a:solidFill>
                  <a:schemeClr val="tx1"/>
                </a:solidFill>
              </a:rPr>
              <a:t>Exit</a:t>
            </a:r>
            <a:r>
              <a:rPr lang="en-US" b="1" baseline="0" dirty="0">
                <a:solidFill>
                  <a:schemeClr val="tx1"/>
                </a:solidFill>
              </a:rPr>
              <a:t> Audio: </a:t>
            </a:r>
            <a:r>
              <a:rPr lang="en-US" b="0" baseline="0" dirty="0">
                <a:solidFill>
                  <a:schemeClr val="tx1"/>
                </a:solidFill>
              </a:rPr>
              <a:t>The number of valence electrons in an atom corresponds to its position on the periodic table. You will be using the number of valence electrons to construct pencil-and-paper models of covalent bonds between atoms. </a:t>
            </a:r>
            <a:endParaRPr lang="en-US" sz="1050" kern="1200" dirty="0">
              <a:solidFill>
                <a:schemeClr val="tx1"/>
              </a:solidFill>
              <a:effectLst/>
              <a:latin typeface="Book Antiqua"/>
              <a:ea typeface="+mn-ea"/>
              <a:cs typeface="Book Antiqua"/>
            </a:endParaRPr>
          </a:p>
          <a:p>
            <a:r>
              <a:rPr lang="en-US" sz="1050" kern="1200" dirty="0">
                <a:solidFill>
                  <a:schemeClr val="tx1"/>
                </a:solidFill>
                <a:effectLst/>
                <a:latin typeface="Book Antiqua"/>
                <a:ea typeface="+mn-ea"/>
                <a:cs typeface="Book Antiqua"/>
              </a:rPr>
              <a:t> </a:t>
            </a:r>
          </a:p>
          <a:p>
            <a:endParaRPr lang="en-US" b="1" dirty="0"/>
          </a:p>
          <a:p>
            <a:r>
              <a:rPr lang="en-US" b="0" dirty="0"/>
              <a:t>[Note:</a:t>
            </a:r>
            <a:r>
              <a:rPr lang="en-US" b="0" baseline="0" dirty="0"/>
              <a:t> answers would not fit on the notes pane, so I’m putting answers here:</a:t>
            </a:r>
          </a:p>
          <a:p>
            <a:r>
              <a:rPr lang="en-US" b="0" baseline="0" dirty="0"/>
              <a:t>DD2: *one, two, three, four, five, six, seven, eight</a:t>
            </a:r>
          </a:p>
          <a:p>
            <a:r>
              <a:rPr lang="en-US" b="0" baseline="0" dirty="0"/>
              <a:t>DD3: one, two, three, four, *five, six, seven, eight</a:t>
            </a:r>
          </a:p>
          <a:p>
            <a:r>
              <a:rPr lang="en-US" b="0" baseline="0" dirty="0"/>
              <a:t>DD4: one, two, three, four, five, *six, seven, eight</a:t>
            </a:r>
          </a:p>
          <a:p>
            <a:r>
              <a:rPr lang="en-US" b="0" baseline="0" dirty="0"/>
              <a:t>DD5: one, two, three, four, *five, six, seven, eight</a:t>
            </a:r>
          </a:p>
          <a:p>
            <a:r>
              <a:rPr lang="en-US" b="0" baseline="0" dirty="0"/>
              <a:t>DD6: one, two, three, four, five, six, *seven, eight]</a:t>
            </a:r>
            <a:endParaRPr lang="en-US" b="0"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4158603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fontScale="85000" lnSpcReduction="20000"/>
          </a:bodyPr>
          <a:lstStyle/>
          <a:p>
            <a:r>
              <a:rPr lang="en-US" b="1" dirty="0"/>
              <a:t>Timing ≈ 0.5 min</a:t>
            </a:r>
          </a:p>
          <a:p>
            <a:endParaRPr lang="en-US" b="1" dirty="0"/>
          </a:p>
          <a:p>
            <a:pPr marL="171450" indent="-171450">
              <a:buFont typeface="Arial" pitchFamily="34" charset="0"/>
              <a:buChar char="•"/>
            </a:pPr>
            <a:r>
              <a:rPr lang="en-US" dirty="0"/>
              <a:t>In the example of the</a:t>
            </a:r>
            <a:r>
              <a:rPr lang="en-US" baseline="0" dirty="0"/>
              <a:t> H</a:t>
            </a:r>
            <a:r>
              <a:rPr lang="en-US" baseline="-25000" dirty="0"/>
              <a:t>2</a:t>
            </a:r>
            <a:r>
              <a:rPr lang="en-US" baseline="0" dirty="0"/>
              <a:t> molecule shown earlier and in the F</a:t>
            </a:r>
            <a:r>
              <a:rPr lang="en-US" baseline="-25000" dirty="0"/>
              <a:t>2</a:t>
            </a:r>
            <a:r>
              <a:rPr lang="en-US" baseline="0" dirty="0"/>
              <a:t> molecule shown here, the bonding electrons are shared equally between the two atoms forming the bond. </a:t>
            </a:r>
          </a:p>
          <a:p>
            <a:pPr marL="171450" indent="-171450">
              <a:buFont typeface="Arial" pitchFamily="34" charset="0"/>
              <a:buChar char="•"/>
            </a:pPr>
            <a:r>
              <a:rPr lang="en-US" baseline="0" dirty="0"/>
              <a:t>The electrons are shared equally because each atom exerts the same attractive pull on the bonding electrons. Both atoms have the same electronegativity.  This type of bond is said to be nonpolar. Nonpolar bonds form between identical atoms and between atoms with very similar electronegativities.</a:t>
            </a:r>
          </a:p>
          <a:p>
            <a:pPr marL="171450" indent="-171450">
              <a:buFont typeface="Arial" pitchFamily="34" charset="0"/>
              <a:buChar char="•"/>
            </a:pPr>
            <a:r>
              <a:rPr lang="en-US" baseline="0" dirty="0"/>
              <a:t>However, when the two atoms have very different electronegativities, as in the case of HF, the bonding electrons are not shared equally.  The bonding electrons experience a greater pull from the more electronegative atom of the pair. In this case, fluorine [teacher circle &amp; label] is much more electronegative than hydrogen [teacher circle &amp; label]. The bonding electrons spend more time nearer the fluorine nucleus than near the hydrogen nucleus. </a:t>
            </a:r>
          </a:p>
          <a:p>
            <a:pPr marL="171450" indent="-171450">
              <a:buFont typeface="Arial" pitchFamily="34" charset="0"/>
              <a:buChar char="•"/>
            </a:pPr>
            <a:r>
              <a:rPr lang="en-US" baseline="0" dirty="0"/>
              <a:t>This sets up a partial charge difference shown as the greek symbol </a:t>
            </a:r>
            <a:r>
              <a:rPr lang="en-US" baseline="0" dirty="0">
                <a:latin typeface="Symbol" pitchFamily="18" charset="2"/>
              </a:rPr>
              <a:t>delta [teacher point]</a:t>
            </a:r>
            <a:r>
              <a:rPr lang="en-US" baseline="0" dirty="0"/>
              <a:t> with a negative sign associated with it. The hydrogen has a partial positive charge [teacher point]. </a:t>
            </a:r>
          </a:p>
          <a:p>
            <a:pPr marL="171450" indent="-171450">
              <a:buFont typeface="Arial" pitchFamily="34" charset="0"/>
              <a:buChar char="•"/>
            </a:pPr>
            <a:r>
              <a:rPr lang="en-US" baseline="0" dirty="0"/>
              <a:t>The unequal sharing of electrons between two atoms with different electronegativities results in a polar bond. </a:t>
            </a:r>
          </a:p>
          <a:p>
            <a:pPr marL="0" indent="0">
              <a:buFont typeface="Arial" pitchFamily="34" charset="0"/>
              <a:buNone/>
            </a:pPr>
            <a:endParaRPr lang="en-US" baseline="0" dirty="0"/>
          </a:p>
          <a:p>
            <a:pPr marL="0" indent="0">
              <a:buFont typeface="Arial" pitchFamily="34" charset="0"/>
              <a:buNone/>
            </a:pPr>
            <a:r>
              <a:rPr lang="en-US" baseline="0" dirty="0"/>
              <a:t>SOURCE:</a:t>
            </a:r>
          </a:p>
          <a:p>
            <a:pPr marL="0" indent="0">
              <a:buFont typeface="Arial" pitchFamily="34" charset="0"/>
              <a:buNone/>
            </a:pPr>
            <a:r>
              <a:rPr lang="en-US" baseline="0" dirty="0"/>
              <a:t>http://commons.wikimedia.org/wiki/File:Elektronenformule_CH4.svg</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36</a:t>
            </a:fld>
            <a:endParaRPr lang="en-US" dirty="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3CA355-2BB9-4B5E-8E25-A44CE43EEA4A}" type="slidenum">
              <a:rPr lang="en-US" altLang="en-US"/>
              <a:pPr/>
              <a:t>37</a:t>
            </a:fld>
            <a:endParaRPr lang="en-US" altLang="en-US"/>
          </a:p>
        </p:txBody>
      </p:sp>
      <p:sp>
        <p:nvSpPr>
          <p:cNvPr id="90114" name="Rectangle 2"/>
          <p:cNvSpPr>
            <a:spLocks noGrp="1" noRot="1" noChangeAspect="1" noChangeArrowheads="1" noTextEdit="1"/>
          </p:cNvSpPr>
          <p:nvPr>
            <p:ph type="sldImg"/>
          </p:nvPr>
        </p:nvSpPr>
        <p:spPr>
          <a:xfrm>
            <a:off x="1143000" y="685800"/>
            <a:ext cx="4572000" cy="3429000"/>
          </a:xfrm>
          <a:ln/>
        </p:spPr>
      </p:sp>
      <p:sp>
        <p:nvSpPr>
          <p:cNvPr id="901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416915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EC7B88-9FBE-479F-8214-77C3BF745ABE}" type="slidenum">
              <a:rPr lang="en-US" altLang="en-US">
                <a:solidFill>
                  <a:prstClr val="black"/>
                </a:solidFill>
              </a:rPr>
              <a:pPr/>
              <a:t>38</a:t>
            </a:fld>
            <a:endParaRPr lang="en-US" altLang="en-US">
              <a:solidFill>
                <a:prstClr val="black"/>
              </a:solidFill>
            </a:endParaRPr>
          </a:p>
        </p:txBody>
      </p:sp>
      <p:sp>
        <p:nvSpPr>
          <p:cNvPr id="48130" name="Rectangle 2"/>
          <p:cNvSpPr>
            <a:spLocks noGrp="1" noRot="1" noChangeAspect="1" noChangeArrowheads="1" noTextEdit="1"/>
          </p:cNvSpPr>
          <p:nvPr>
            <p:ph type="sldImg"/>
          </p:nvPr>
        </p:nvSpPr>
        <p:spPr>
          <a:xfrm>
            <a:off x="1143000" y="685800"/>
            <a:ext cx="4572000" cy="3429000"/>
          </a:xfrm>
          <a:ln/>
        </p:spPr>
      </p:sp>
      <p:sp>
        <p:nvSpPr>
          <p:cNvPr id="481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349640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EC7B88-9FBE-479F-8214-77C3BF745ABE}" type="slidenum">
              <a:rPr lang="en-US" altLang="en-US">
                <a:solidFill>
                  <a:prstClr val="black"/>
                </a:solidFill>
              </a:rPr>
              <a:pPr/>
              <a:t>39</a:t>
            </a:fld>
            <a:endParaRPr lang="en-US" altLang="en-US">
              <a:solidFill>
                <a:prstClr val="black"/>
              </a:solidFill>
            </a:endParaRPr>
          </a:p>
        </p:txBody>
      </p:sp>
      <p:sp>
        <p:nvSpPr>
          <p:cNvPr id="48130" name="Rectangle 2"/>
          <p:cNvSpPr>
            <a:spLocks noGrp="1" noRot="1" noChangeAspect="1" noChangeArrowheads="1" noTextEdit="1"/>
          </p:cNvSpPr>
          <p:nvPr>
            <p:ph type="sldImg"/>
          </p:nvPr>
        </p:nvSpPr>
        <p:spPr>
          <a:xfrm>
            <a:off x="1143000" y="685800"/>
            <a:ext cx="4572000" cy="3429000"/>
          </a:xfrm>
          <a:ln/>
        </p:spPr>
      </p:sp>
      <p:sp>
        <p:nvSpPr>
          <p:cNvPr id="481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381649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98DDA2-C165-4A54-A019-3123EFFD3F3B}" type="slidenum">
              <a:rPr lang="en-US" altLang="en-US">
                <a:solidFill>
                  <a:prstClr val="black"/>
                </a:solidFill>
              </a:rPr>
              <a:pPr/>
              <a:t>40</a:t>
            </a:fld>
            <a:endParaRPr lang="en-US" altLang="en-US">
              <a:solidFill>
                <a:prstClr val="black"/>
              </a:solidFill>
            </a:endParaRPr>
          </a:p>
        </p:txBody>
      </p:sp>
      <p:sp>
        <p:nvSpPr>
          <p:cNvPr id="53250" name="Rectangle 2"/>
          <p:cNvSpPr>
            <a:spLocks noGrp="1" noRot="1" noChangeAspect="1" noChangeArrowheads="1" noTextEdit="1"/>
          </p:cNvSpPr>
          <p:nvPr>
            <p:ph type="sldImg"/>
          </p:nvPr>
        </p:nvSpPr>
        <p:spPr>
          <a:xfrm>
            <a:off x="1143000" y="685800"/>
            <a:ext cx="4572000" cy="3429000"/>
          </a:xfrm>
          <a:ln/>
        </p:spPr>
      </p:sp>
      <p:sp>
        <p:nvSpPr>
          <p:cNvPr id="532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669368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92B2C2-D9C9-4821-A148-D24383BA2B12}" type="slidenum">
              <a:rPr lang="en-US" altLang="en-US">
                <a:solidFill>
                  <a:prstClr val="black"/>
                </a:solidFill>
              </a:rPr>
              <a:pPr/>
              <a:t>41</a:t>
            </a:fld>
            <a:endParaRPr lang="en-US" altLang="en-US">
              <a:solidFill>
                <a:prstClr val="black"/>
              </a:solidFill>
            </a:endParaRPr>
          </a:p>
        </p:txBody>
      </p:sp>
      <p:sp>
        <p:nvSpPr>
          <p:cNvPr id="89090" name="Rectangle 2"/>
          <p:cNvSpPr>
            <a:spLocks noGrp="1" noRot="1" noChangeAspect="1" noChangeArrowheads="1" noTextEdit="1"/>
          </p:cNvSpPr>
          <p:nvPr>
            <p:ph type="sldImg"/>
          </p:nvPr>
        </p:nvSpPr>
        <p:spPr>
          <a:xfrm>
            <a:off x="1143000" y="685800"/>
            <a:ext cx="4572000" cy="3429000"/>
          </a:xfrm>
          <a:ln/>
        </p:spPr>
      </p:sp>
      <p:sp>
        <p:nvSpPr>
          <p:cNvPr id="890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922777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DC7586-3337-42C0-A7BA-2BAC5E9CD18C}" type="slidenum">
              <a:rPr lang="en-US" altLang="en-US">
                <a:solidFill>
                  <a:prstClr val="black"/>
                </a:solidFill>
              </a:rPr>
              <a:pPr/>
              <a:t>42</a:t>
            </a:fld>
            <a:endParaRPr lang="en-US" altLang="en-US">
              <a:solidFill>
                <a:prstClr val="black"/>
              </a:solidFill>
            </a:endParaRPr>
          </a:p>
        </p:txBody>
      </p:sp>
      <p:sp>
        <p:nvSpPr>
          <p:cNvPr id="121858" name="Rectangle 2"/>
          <p:cNvSpPr>
            <a:spLocks noGrp="1" noRot="1" noChangeAspect="1" noChangeArrowheads="1" noTextEdit="1"/>
          </p:cNvSpPr>
          <p:nvPr>
            <p:ph type="sldImg"/>
          </p:nvPr>
        </p:nvSpPr>
        <p:spPr>
          <a:xfrm>
            <a:off x="1143000" y="685800"/>
            <a:ext cx="4572000" cy="3429000"/>
          </a:xfrm>
          <a:ln/>
        </p:spPr>
      </p:sp>
      <p:sp>
        <p:nvSpPr>
          <p:cNvPr id="1218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381099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43A305-1734-43BE-B5DF-8B8E61E34798}" type="slidenum">
              <a:rPr lang="en-US" altLang="en-US">
                <a:solidFill>
                  <a:prstClr val="black"/>
                </a:solidFill>
              </a:rPr>
              <a:pPr/>
              <a:t>43</a:t>
            </a:fld>
            <a:endParaRPr lang="en-US" altLang="en-US">
              <a:solidFill>
                <a:prstClr val="black"/>
              </a:solidFill>
            </a:endParaRPr>
          </a:p>
        </p:txBody>
      </p:sp>
      <p:sp>
        <p:nvSpPr>
          <p:cNvPr id="137218" name="Rectangle 2"/>
          <p:cNvSpPr>
            <a:spLocks noGrp="1" noRot="1" noChangeAspect="1" noChangeArrowheads="1" noTextEdit="1"/>
          </p:cNvSpPr>
          <p:nvPr>
            <p:ph type="sldImg"/>
          </p:nvPr>
        </p:nvSpPr>
        <p:spPr>
          <a:xfrm>
            <a:off x="1143000" y="685800"/>
            <a:ext cx="4572000" cy="3429000"/>
          </a:xfrm>
          <a:ln/>
        </p:spPr>
      </p:sp>
      <p:sp>
        <p:nvSpPr>
          <p:cNvPr id="1372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363818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8D59A9-EEA8-4E76-9BCA-718236A07400}" type="slidenum">
              <a:rPr lang="en-US" altLang="en-US">
                <a:solidFill>
                  <a:prstClr val="black"/>
                </a:solidFill>
              </a:rPr>
              <a:pPr/>
              <a:t>44</a:t>
            </a:fld>
            <a:endParaRPr lang="en-US" altLang="en-US">
              <a:solidFill>
                <a:prstClr val="black"/>
              </a:solidFill>
            </a:endParaRPr>
          </a:p>
        </p:txBody>
      </p:sp>
      <p:sp>
        <p:nvSpPr>
          <p:cNvPr id="163842" name="Rectangle 2"/>
          <p:cNvSpPr>
            <a:spLocks noGrp="1" noRot="1" noChangeAspect="1" noChangeArrowheads="1" noTextEdit="1"/>
          </p:cNvSpPr>
          <p:nvPr>
            <p:ph type="sldImg"/>
          </p:nvPr>
        </p:nvSpPr>
        <p:spPr>
          <a:xfrm>
            <a:off x="1143000" y="685800"/>
            <a:ext cx="4572000" cy="3429000"/>
          </a:xfrm>
          <a:ln/>
        </p:spPr>
      </p:sp>
      <p:sp>
        <p:nvSpPr>
          <p:cNvPr id="1638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245798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8D59A9-EEA8-4E76-9BCA-718236A07400}" type="slidenum">
              <a:rPr lang="en-US" altLang="en-US">
                <a:solidFill>
                  <a:prstClr val="black"/>
                </a:solidFill>
              </a:rPr>
              <a:pPr/>
              <a:t>45</a:t>
            </a:fld>
            <a:endParaRPr lang="en-US" altLang="en-US">
              <a:solidFill>
                <a:prstClr val="black"/>
              </a:solidFill>
            </a:endParaRPr>
          </a:p>
        </p:txBody>
      </p:sp>
      <p:sp>
        <p:nvSpPr>
          <p:cNvPr id="163842" name="Rectangle 2"/>
          <p:cNvSpPr>
            <a:spLocks noGrp="1" noRot="1" noChangeAspect="1" noChangeArrowheads="1" noTextEdit="1"/>
          </p:cNvSpPr>
          <p:nvPr>
            <p:ph type="sldImg"/>
          </p:nvPr>
        </p:nvSpPr>
        <p:spPr>
          <a:xfrm>
            <a:off x="1143000" y="685800"/>
            <a:ext cx="4572000" cy="3429000"/>
          </a:xfrm>
          <a:ln/>
        </p:spPr>
      </p:sp>
      <p:sp>
        <p:nvSpPr>
          <p:cNvPr id="1638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37229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sz="1050" b="1" kern="1200" dirty="0">
                <a:solidFill>
                  <a:schemeClr val="tx1"/>
                </a:solidFill>
                <a:effectLst/>
                <a:latin typeface="Book Antiqua"/>
                <a:ea typeface="+mn-ea"/>
                <a:cs typeface="Book Antiqua"/>
              </a:rPr>
              <a:t>Timing ≈ 1 min </a:t>
            </a:r>
            <a:r>
              <a:rPr lang="en-US" sz="1050" b="0" kern="1200" dirty="0">
                <a:solidFill>
                  <a:schemeClr val="tx1"/>
                </a:solidFill>
                <a:effectLst/>
                <a:latin typeface="Book Antiqua"/>
                <a:ea typeface="+mn-ea"/>
                <a:cs typeface="Book Antiqua"/>
              </a:rPr>
              <a:t>[</a:t>
            </a:r>
            <a:r>
              <a:rPr lang="en-US" b="0" dirty="0"/>
              <a:t>provide</a:t>
            </a:r>
            <a:r>
              <a:rPr lang="en-US" b="0" baseline="0" dirty="0"/>
              <a:t> popup periodic table]</a:t>
            </a:r>
          </a:p>
          <a:p>
            <a:endParaRPr lang="en-US" sz="1050" b="1" kern="1200" dirty="0">
              <a:solidFill>
                <a:schemeClr val="tx1"/>
              </a:solidFill>
              <a:effectLst/>
              <a:latin typeface="Book Antiqua"/>
              <a:ea typeface="+mn-ea"/>
              <a:cs typeface="Book Antiqua"/>
            </a:endParaRPr>
          </a:p>
          <a:p>
            <a:pPr>
              <a:spcBef>
                <a:spcPts val="0"/>
              </a:spcBef>
            </a:pPr>
            <a:r>
              <a:rPr lang="en-US" b="1" dirty="0">
                <a:solidFill>
                  <a:schemeClr val="tx1"/>
                </a:solidFill>
              </a:rPr>
              <a:t>Entry</a:t>
            </a:r>
            <a:r>
              <a:rPr lang="en-US" b="1" baseline="0" dirty="0">
                <a:solidFill>
                  <a:schemeClr val="tx1"/>
                </a:solidFill>
              </a:rPr>
              <a:t> Audio</a:t>
            </a:r>
            <a:r>
              <a:rPr lang="en-US" b="0" baseline="0" dirty="0">
                <a:solidFill>
                  <a:schemeClr val="tx1"/>
                </a:solidFill>
              </a:rPr>
              <a:t>: The valence electrons in an atom are used for bonding. The first step in thinking about bonding is to determine the number of valence electrons in the atoms involved in a bond. </a:t>
            </a:r>
            <a:endParaRPr lang="en-US" b="1" dirty="0">
              <a:solidFill>
                <a:schemeClr val="tx1"/>
              </a:solidFill>
            </a:endParaRPr>
          </a:p>
          <a:p>
            <a:pPr>
              <a:spcBef>
                <a:spcPts val="0"/>
              </a:spcBef>
            </a:pPr>
            <a:r>
              <a:rPr lang="en-US" b="1" dirty="0">
                <a:solidFill>
                  <a:schemeClr val="tx1"/>
                </a:solidFill>
              </a:rPr>
              <a:t>Hint 1 audio: </a:t>
            </a:r>
            <a:r>
              <a:rPr lang="en-US" b="0" dirty="0">
                <a:solidFill>
                  <a:schemeClr val="tx1"/>
                </a:solidFill>
              </a:rPr>
              <a:t>Recall</a:t>
            </a:r>
            <a:r>
              <a:rPr lang="en-US" b="0" baseline="0" dirty="0">
                <a:solidFill>
                  <a:schemeClr val="tx1"/>
                </a:solidFill>
              </a:rPr>
              <a:t> that you can determine the number of valence electrons in an atom of a particular element from the position of that element on the periodic table. </a:t>
            </a:r>
          </a:p>
          <a:p>
            <a:pPr>
              <a:spcBef>
                <a:spcPts val="0"/>
              </a:spcBef>
            </a:pPr>
            <a:r>
              <a:rPr lang="en-US" b="1" baseline="0" dirty="0">
                <a:solidFill>
                  <a:schemeClr val="tx1"/>
                </a:solidFill>
              </a:rPr>
              <a:t>Hint 2 audio: </a:t>
            </a:r>
            <a:r>
              <a:rPr lang="en-US" b="0" baseline="0" dirty="0">
                <a:solidFill>
                  <a:schemeClr val="tx1"/>
                </a:solidFill>
              </a:rPr>
              <a:t>For elements in the first three periods of the periodic table, the number of valence electrons begins at one on the far left and increases up to a maximum of eight in the noble gases found at the far right of the table. </a:t>
            </a:r>
            <a:endParaRPr lang="en-US" b="1" dirty="0">
              <a:solidFill>
                <a:schemeClr val="tx1"/>
              </a:solidFill>
            </a:endParaRPr>
          </a:p>
          <a:p>
            <a:pPr defTabSz="897301">
              <a:spcBef>
                <a:spcPts val="0"/>
              </a:spcBef>
              <a:defRPr/>
            </a:pPr>
            <a:r>
              <a:rPr lang="en-US" b="1" dirty="0">
                <a:solidFill>
                  <a:schemeClr val="tx1"/>
                </a:solidFill>
              </a:rPr>
              <a:t>Exit</a:t>
            </a:r>
            <a:r>
              <a:rPr lang="en-US" b="1" baseline="0" dirty="0">
                <a:solidFill>
                  <a:schemeClr val="tx1"/>
                </a:solidFill>
              </a:rPr>
              <a:t> Audio: </a:t>
            </a:r>
            <a:r>
              <a:rPr lang="en-US" b="0" baseline="0" dirty="0">
                <a:solidFill>
                  <a:schemeClr val="tx1"/>
                </a:solidFill>
              </a:rPr>
              <a:t>The number of valence electrons in an atom corresponds to its position on the periodic table. You will be using the number of valence electrons to construct pencil-and-paper models of covalent bonds between atoms. </a:t>
            </a:r>
            <a:endParaRPr lang="en-US" sz="1050" kern="1200" dirty="0">
              <a:solidFill>
                <a:schemeClr val="tx1"/>
              </a:solidFill>
              <a:effectLst/>
              <a:latin typeface="Book Antiqua"/>
              <a:ea typeface="+mn-ea"/>
              <a:cs typeface="Book Antiqua"/>
            </a:endParaRPr>
          </a:p>
          <a:p>
            <a:r>
              <a:rPr lang="en-US" sz="1050" kern="1200" dirty="0">
                <a:solidFill>
                  <a:schemeClr val="tx1"/>
                </a:solidFill>
                <a:effectLst/>
                <a:latin typeface="Book Antiqua"/>
                <a:ea typeface="+mn-ea"/>
                <a:cs typeface="Book Antiqua"/>
              </a:rPr>
              <a:t> </a:t>
            </a:r>
          </a:p>
          <a:p>
            <a:endParaRPr lang="en-US" b="1" dirty="0"/>
          </a:p>
          <a:p>
            <a:r>
              <a:rPr lang="en-US" b="0" dirty="0"/>
              <a:t>[Note:</a:t>
            </a:r>
            <a:r>
              <a:rPr lang="en-US" b="0" baseline="0" dirty="0"/>
              <a:t> answers would not fit on the notes pane, so I’m putting answers here:</a:t>
            </a:r>
          </a:p>
          <a:p>
            <a:r>
              <a:rPr lang="en-US" b="0" baseline="0" dirty="0"/>
              <a:t>DD2: *one, two, three, four, five, six, seven, eight</a:t>
            </a:r>
          </a:p>
          <a:p>
            <a:r>
              <a:rPr lang="en-US" b="0" baseline="0" dirty="0"/>
              <a:t>DD3: one, two, three, four, *five, six, seven, eight</a:t>
            </a:r>
          </a:p>
          <a:p>
            <a:r>
              <a:rPr lang="en-US" b="0" baseline="0" dirty="0"/>
              <a:t>DD4: one, two, three, four, five, *six, seven, eight</a:t>
            </a:r>
          </a:p>
          <a:p>
            <a:r>
              <a:rPr lang="en-US" b="0" baseline="0" dirty="0"/>
              <a:t>DD5: one, two, three, four, *five, six, seven, eight</a:t>
            </a:r>
          </a:p>
          <a:p>
            <a:r>
              <a:rPr lang="en-US" b="0" baseline="0" dirty="0"/>
              <a:t>DD6: one, two, three, four, five, six, *seven, eight]</a:t>
            </a:r>
            <a:endParaRPr lang="en-US" b="0"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4158603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05625B-C7A8-4FBD-B477-4678F82C1529}" type="slidenum">
              <a:rPr lang="en-US" altLang="en-US">
                <a:solidFill>
                  <a:prstClr val="black"/>
                </a:solidFill>
              </a:rPr>
              <a:pPr/>
              <a:t>46</a:t>
            </a:fld>
            <a:endParaRPr lang="en-US" altLang="en-US">
              <a:solidFill>
                <a:prstClr val="black"/>
              </a:solidFill>
            </a:endParaRPr>
          </a:p>
        </p:txBody>
      </p:sp>
      <p:sp>
        <p:nvSpPr>
          <p:cNvPr id="164866" name="Rectangle 2"/>
          <p:cNvSpPr>
            <a:spLocks noGrp="1" noRot="1" noChangeAspect="1" noChangeArrowheads="1" noTextEdit="1"/>
          </p:cNvSpPr>
          <p:nvPr>
            <p:ph type="sldImg"/>
          </p:nvPr>
        </p:nvSpPr>
        <p:spPr>
          <a:xfrm>
            <a:off x="1143000" y="685800"/>
            <a:ext cx="4572000" cy="3429000"/>
          </a:xfrm>
          <a:ln/>
        </p:spPr>
      </p:sp>
      <p:sp>
        <p:nvSpPr>
          <p:cNvPr id="1648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634330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05625B-C7A8-4FBD-B477-4678F82C1529}" type="slidenum">
              <a:rPr lang="en-US" altLang="en-US">
                <a:solidFill>
                  <a:prstClr val="black"/>
                </a:solidFill>
              </a:rPr>
              <a:pPr/>
              <a:t>47</a:t>
            </a:fld>
            <a:endParaRPr lang="en-US" altLang="en-US">
              <a:solidFill>
                <a:prstClr val="black"/>
              </a:solidFill>
            </a:endParaRPr>
          </a:p>
        </p:txBody>
      </p:sp>
      <p:sp>
        <p:nvSpPr>
          <p:cNvPr id="164866" name="Rectangle 2"/>
          <p:cNvSpPr>
            <a:spLocks noGrp="1" noRot="1" noChangeAspect="1" noChangeArrowheads="1" noTextEdit="1"/>
          </p:cNvSpPr>
          <p:nvPr>
            <p:ph type="sldImg"/>
          </p:nvPr>
        </p:nvSpPr>
        <p:spPr>
          <a:xfrm>
            <a:off x="1143000" y="685800"/>
            <a:ext cx="4572000" cy="3429000"/>
          </a:xfrm>
          <a:ln/>
        </p:spPr>
      </p:sp>
      <p:sp>
        <p:nvSpPr>
          <p:cNvPr id="1648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802892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05625B-C7A8-4FBD-B477-4678F82C1529}" type="slidenum">
              <a:rPr lang="en-US" altLang="en-US">
                <a:solidFill>
                  <a:prstClr val="black"/>
                </a:solidFill>
              </a:rPr>
              <a:pPr/>
              <a:t>48</a:t>
            </a:fld>
            <a:endParaRPr lang="en-US" altLang="en-US">
              <a:solidFill>
                <a:prstClr val="black"/>
              </a:solidFill>
            </a:endParaRPr>
          </a:p>
        </p:txBody>
      </p:sp>
      <p:sp>
        <p:nvSpPr>
          <p:cNvPr id="164866" name="Rectangle 2"/>
          <p:cNvSpPr>
            <a:spLocks noGrp="1" noRot="1" noChangeAspect="1" noChangeArrowheads="1" noTextEdit="1"/>
          </p:cNvSpPr>
          <p:nvPr>
            <p:ph type="sldImg"/>
          </p:nvPr>
        </p:nvSpPr>
        <p:spPr>
          <a:xfrm>
            <a:off x="1143000" y="685800"/>
            <a:ext cx="4572000" cy="3429000"/>
          </a:xfrm>
          <a:ln/>
        </p:spPr>
      </p:sp>
      <p:sp>
        <p:nvSpPr>
          <p:cNvPr id="1648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634330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05625B-C7A8-4FBD-B477-4678F82C1529}" type="slidenum">
              <a:rPr lang="en-US" altLang="en-US">
                <a:solidFill>
                  <a:prstClr val="black"/>
                </a:solidFill>
              </a:rPr>
              <a:pPr/>
              <a:t>49</a:t>
            </a:fld>
            <a:endParaRPr lang="en-US" altLang="en-US">
              <a:solidFill>
                <a:prstClr val="black"/>
              </a:solidFill>
            </a:endParaRPr>
          </a:p>
        </p:txBody>
      </p:sp>
      <p:sp>
        <p:nvSpPr>
          <p:cNvPr id="164866" name="Rectangle 2"/>
          <p:cNvSpPr>
            <a:spLocks noGrp="1" noRot="1" noChangeAspect="1" noChangeArrowheads="1" noTextEdit="1"/>
          </p:cNvSpPr>
          <p:nvPr>
            <p:ph type="sldImg"/>
          </p:nvPr>
        </p:nvSpPr>
        <p:spPr>
          <a:xfrm>
            <a:off x="1143000" y="685800"/>
            <a:ext cx="4572000" cy="3429000"/>
          </a:xfrm>
          <a:ln/>
        </p:spPr>
      </p:sp>
      <p:sp>
        <p:nvSpPr>
          <p:cNvPr id="1648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464914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5BBC12-9880-431B-A366-0684E91CF5A6}" type="slidenum">
              <a:rPr lang="en-US" altLang="en-US">
                <a:solidFill>
                  <a:prstClr val="black"/>
                </a:solidFill>
              </a:rPr>
              <a:pPr/>
              <a:t>50</a:t>
            </a:fld>
            <a:endParaRPr lang="en-US" altLang="en-US">
              <a:solidFill>
                <a:prstClr val="black"/>
              </a:solidFill>
            </a:endParaRPr>
          </a:p>
        </p:txBody>
      </p:sp>
      <p:sp>
        <p:nvSpPr>
          <p:cNvPr id="174082" name="Rectangle 2"/>
          <p:cNvSpPr>
            <a:spLocks noGrp="1" noRot="1" noChangeAspect="1" noChangeArrowheads="1" noTextEdit="1"/>
          </p:cNvSpPr>
          <p:nvPr>
            <p:ph type="sldImg"/>
          </p:nvPr>
        </p:nvSpPr>
        <p:spPr>
          <a:xfrm>
            <a:off x="1143000" y="685800"/>
            <a:ext cx="4572000" cy="3429000"/>
          </a:xfrm>
          <a:ln/>
        </p:spPr>
      </p:sp>
      <p:sp>
        <p:nvSpPr>
          <p:cNvPr id="1740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027898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5BBC12-9880-431B-A366-0684E91CF5A6}" type="slidenum">
              <a:rPr lang="en-US" altLang="en-US">
                <a:solidFill>
                  <a:prstClr val="black"/>
                </a:solidFill>
              </a:rPr>
              <a:pPr/>
              <a:t>51</a:t>
            </a:fld>
            <a:endParaRPr lang="en-US" altLang="en-US">
              <a:solidFill>
                <a:prstClr val="black"/>
              </a:solidFill>
            </a:endParaRPr>
          </a:p>
        </p:txBody>
      </p:sp>
      <p:sp>
        <p:nvSpPr>
          <p:cNvPr id="174082" name="Rectangle 2"/>
          <p:cNvSpPr>
            <a:spLocks noGrp="1" noRot="1" noChangeAspect="1" noChangeArrowheads="1" noTextEdit="1"/>
          </p:cNvSpPr>
          <p:nvPr>
            <p:ph type="sldImg"/>
          </p:nvPr>
        </p:nvSpPr>
        <p:spPr>
          <a:xfrm>
            <a:off x="1143000" y="685800"/>
            <a:ext cx="4572000" cy="3429000"/>
          </a:xfrm>
          <a:ln/>
        </p:spPr>
      </p:sp>
      <p:sp>
        <p:nvSpPr>
          <p:cNvPr id="1740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670419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5BBC12-9880-431B-A366-0684E91CF5A6}" type="slidenum">
              <a:rPr lang="en-US" altLang="en-US">
                <a:solidFill>
                  <a:prstClr val="black"/>
                </a:solidFill>
              </a:rPr>
              <a:pPr/>
              <a:t>52</a:t>
            </a:fld>
            <a:endParaRPr lang="en-US" altLang="en-US">
              <a:solidFill>
                <a:prstClr val="black"/>
              </a:solidFill>
            </a:endParaRPr>
          </a:p>
        </p:txBody>
      </p:sp>
      <p:sp>
        <p:nvSpPr>
          <p:cNvPr id="174082" name="Rectangle 2"/>
          <p:cNvSpPr>
            <a:spLocks noGrp="1" noRot="1" noChangeAspect="1" noChangeArrowheads="1" noTextEdit="1"/>
          </p:cNvSpPr>
          <p:nvPr>
            <p:ph type="sldImg"/>
          </p:nvPr>
        </p:nvSpPr>
        <p:spPr>
          <a:xfrm>
            <a:off x="1143000" y="685800"/>
            <a:ext cx="4572000" cy="3429000"/>
          </a:xfrm>
          <a:ln/>
        </p:spPr>
      </p:sp>
      <p:sp>
        <p:nvSpPr>
          <p:cNvPr id="1740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027898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5BBC12-9880-431B-A366-0684E91CF5A6}" type="slidenum">
              <a:rPr lang="en-US" altLang="en-US">
                <a:solidFill>
                  <a:prstClr val="black"/>
                </a:solidFill>
              </a:rPr>
              <a:pPr/>
              <a:t>53</a:t>
            </a:fld>
            <a:endParaRPr lang="en-US" altLang="en-US">
              <a:solidFill>
                <a:prstClr val="black"/>
              </a:solidFill>
            </a:endParaRPr>
          </a:p>
        </p:txBody>
      </p:sp>
      <p:sp>
        <p:nvSpPr>
          <p:cNvPr id="174082" name="Rectangle 2"/>
          <p:cNvSpPr>
            <a:spLocks noGrp="1" noRot="1" noChangeAspect="1" noChangeArrowheads="1" noTextEdit="1"/>
          </p:cNvSpPr>
          <p:nvPr>
            <p:ph type="sldImg"/>
          </p:nvPr>
        </p:nvSpPr>
        <p:spPr>
          <a:xfrm>
            <a:off x="1143000" y="685800"/>
            <a:ext cx="4572000" cy="3429000"/>
          </a:xfrm>
          <a:ln/>
        </p:spPr>
      </p:sp>
      <p:sp>
        <p:nvSpPr>
          <p:cNvPr id="1740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665846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5BBC12-9880-431B-A366-0684E91CF5A6}" type="slidenum">
              <a:rPr lang="en-US" altLang="en-US">
                <a:solidFill>
                  <a:prstClr val="black"/>
                </a:solidFill>
              </a:rPr>
              <a:pPr/>
              <a:t>54</a:t>
            </a:fld>
            <a:endParaRPr lang="en-US" altLang="en-US">
              <a:solidFill>
                <a:prstClr val="black"/>
              </a:solidFill>
            </a:endParaRPr>
          </a:p>
        </p:txBody>
      </p:sp>
      <p:sp>
        <p:nvSpPr>
          <p:cNvPr id="174082" name="Rectangle 2"/>
          <p:cNvSpPr>
            <a:spLocks noGrp="1" noRot="1" noChangeAspect="1" noChangeArrowheads="1" noTextEdit="1"/>
          </p:cNvSpPr>
          <p:nvPr>
            <p:ph type="sldImg"/>
          </p:nvPr>
        </p:nvSpPr>
        <p:spPr>
          <a:xfrm>
            <a:off x="1143000" y="685800"/>
            <a:ext cx="4572000" cy="3429000"/>
          </a:xfrm>
          <a:ln/>
        </p:spPr>
      </p:sp>
      <p:sp>
        <p:nvSpPr>
          <p:cNvPr id="1740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027898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5BBC12-9880-431B-A366-0684E91CF5A6}" type="slidenum">
              <a:rPr lang="en-US" altLang="en-US">
                <a:solidFill>
                  <a:prstClr val="black"/>
                </a:solidFill>
              </a:rPr>
              <a:pPr/>
              <a:t>55</a:t>
            </a:fld>
            <a:endParaRPr lang="en-US" altLang="en-US">
              <a:solidFill>
                <a:prstClr val="black"/>
              </a:solidFill>
            </a:endParaRPr>
          </a:p>
        </p:txBody>
      </p:sp>
      <p:sp>
        <p:nvSpPr>
          <p:cNvPr id="174082" name="Rectangle 2"/>
          <p:cNvSpPr>
            <a:spLocks noGrp="1" noRot="1" noChangeAspect="1" noChangeArrowheads="1" noTextEdit="1"/>
          </p:cNvSpPr>
          <p:nvPr>
            <p:ph type="sldImg"/>
          </p:nvPr>
        </p:nvSpPr>
        <p:spPr>
          <a:xfrm>
            <a:off x="1143000" y="685800"/>
            <a:ext cx="4572000" cy="3429000"/>
          </a:xfrm>
          <a:ln/>
        </p:spPr>
      </p:sp>
      <p:sp>
        <p:nvSpPr>
          <p:cNvPr id="1740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01510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fontScale="92500" lnSpcReduction="20000"/>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sz="1050" b="1" dirty="0">
                <a:latin typeface="Arial" pitchFamily="34" charset="0"/>
                <a:cs typeface="Arial" pitchFamily="34" charset="0"/>
              </a:rPr>
              <a:t>#frame</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dirty="0">
                <a:latin typeface="Arial" pitchFamily="34" charset="0"/>
                <a:cs typeface="Arial" pitchFamily="34" charset="0"/>
              </a:rPr>
              <a:t>Anchor Video</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sz="1050" b="1" dirty="0">
              <a:latin typeface="Arial" pitchFamily="34" charset="0"/>
              <a:cs typeface="Arial" pitchFamily="34" charset="0"/>
            </a:endParaRP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dirty="0">
                <a:latin typeface="Arial" pitchFamily="34" charset="0"/>
                <a:cs typeface="Arial" pitchFamily="34" charset="0"/>
              </a:rPr>
              <a:t>Timing ≈ </a:t>
            </a:r>
            <a:r>
              <a:rPr lang="en-US" b="1" i="0" u="none" baseline="0" dirty="0">
                <a:solidFill>
                  <a:srgbClr val="663366"/>
                </a:solidFill>
                <a:latin typeface="Arial"/>
              </a:rPr>
              <a:t>0.5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b="1" i="0" u="none" baseline="0" dirty="0">
              <a:solidFill>
                <a:srgbClr val="663366"/>
              </a:solidFill>
              <a:latin typeface="Arial"/>
            </a:endParaRPr>
          </a:p>
          <a:p>
            <a:pPr marL="0" marR="0" indent="0" algn="l" defTabSz="914400" rtl="0" eaLnBrk="1" fontAlgn="base" latinLnBrk="0" hangingPunct="1">
              <a:lnSpc>
                <a:spcPct val="100000"/>
              </a:lnSpc>
              <a:spcBef>
                <a:spcPts val="571"/>
              </a:spcBef>
              <a:spcAft>
                <a:spcPct val="0"/>
              </a:spcAft>
              <a:buClrTx/>
              <a:buSzTx/>
              <a:buFontTx/>
              <a:buNone/>
              <a:tabLst/>
              <a:defRPr/>
            </a:pPr>
            <a:r>
              <a:rPr lang="en-US" b="1" i="0" u="none" baseline="0" dirty="0">
                <a:solidFill>
                  <a:srgbClr val="663366"/>
                </a:solidFill>
                <a:latin typeface="Arial"/>
              </a:rPr>
              <a:t>Recap:</a:t>
            </a:r>
            <a:r>
              <a:rPr lang="en-US" b="0" i="0" u="none" baseline="0" dirty="0">
                <a:solidFill>
                  <a:srgbClr val="663366"/>
                </a:solidFill>
                <a:latin typeface="Arial"/>
              </a:rPr>
              <a:t> You've now learned about the three main types of bonds: ionic bonds, covalent bonds, and metallic bonds.</a:t>
            </a:r>
          </a:p>
          <a:p>
            <a:r>
              <a:rPr lang="en-US" b="1" i="0" u="none" baseline="0" dirty="0">
                <a:solidFill>
                  <a:srgbClr val="663366"/>
                </a:solidFill>
                <a:latin typeface="Arial"/>
              </a:rPr>
              <a:t>Connect:</a:t>
            </a:r>
            <a:r>
              <a:rPr lang="en-US" b="0" i="0" u="none" baseline="0" dirty="0">
                <a:solidFill>
                  <a:srgbClr val="663366"/>
                </a:solidFill>
                <a:latin typeface="Arial"/>
              </a:rPr>
              <a:t> Each type of bond forms in a different way, and different types of atoms tend to form specific kinds of bonds.</a:t>
            </a:r>
            <a:endParaRPr lang="en-US" sz="1050" kern="1200" dirty="0">
              <a:solidFill>
                <a:schemeClr val="tx1"/>
              </a:solidFill>
              <a:effectLst/>
              <a:latin typeface="Book Antiqua"/>
              <a:ea typeface="+mn-ea"/>
              <a:cs typeface="Book Antiqua"/>
            </a:endParaRPr>
          </a:p>
          <a:p>
            <a:pPr marL="0" marR="0" indent="0" algn="l" defTabSz="914400" rtl="0" eaLnBrk="1" fontAlgn="base" latinLnBrk="0" hangingPunct="1">
              <a:lnSpc>
                <a:spcPct val="100000"/>
              </a:lnSpc>
              <a:spcBef>
                <a:spcPts val="571"/>
              </a:spcBef>
              <a:spcAft>
                <a:spcPct val="0"/>
              </a:spcAft>
              <a:buClrTx/>
              <a:buSzTx/>
              <a:buFontTx/>
              <a:buNone/>
              <a:tabLst/>
              <a:defRPr/>
            </a:pPr>
            <a:r>
              <a:rPr lang="en-US" b="1" dirty="0"/>
              <a:t>Preview:</a:t>
            </a:r>
            <a:r>
              <a:rPr lang="en-US" b="0" baseline="0" dirty="0"/>
              <a:t> Next, we will learn about how ionic and covalent bonds form.</a:t>
            </a:r>
            <a:endParaRPr lang="en-US" b="1" dirty="0"/>
          </a:p>
          <a:p>
            <a:pPr marL="0" marR="0" indent="0" algn="l" defTabSz="914400" rtl="0" eaLnBrk="1" fontAlgn="base" latinLnBrk="0" hangingPunct="1">
              <a:lnSpc>
                <a:spcPct val="100000"/>
              </a:lnSpc>
              <a:spcBef>
                <a:spcPts val="571"/>
              </a:spcBef>
              <a:spcAft>
                <a:spcPct val="0"/>
              </a:spcAft>
              <a:buClrTx/>
              <a:buSzTx/>
              <a:buFontTx/>
              <a:buNone/>
              <a:tabLst/>
              <a:defRPr/>
            </a:pPr>
            <a:endParaRPr lang="en-US" dirty="0"/>
          </a:p>
          <a:p>
            <a:pPr marL="0" marR="0" indent="0" algn="l" defTabSz="914400" rtl="0" eaLnBrk="1" fontAlgn="base" latinLnBrk="0" hangingPunct="1">
              <a:lnSpc>
                <a:spcPct val="100000"/>
              </a:lnSpc>
              <a:spcBef>
                <a:spcPts val="571"/>
              </a:spcBef>
              <a:spcAft>
                <a:spcPct val="0"/>
              </a:spcAft>
              <a:buClrTx/>
              <a:buSzTx/>
              <a:buFontTx/>
              <a:buNone/>
              <a:tabLst/>
              <a:defRPr/>
            </a:pPr>
            <a:r>
              <a:rPr lang="en-US" b="1" u="sng" dirty="0"/>
              <a:t>SOURCES: </a:t>
            </a:r>
            <a:r>
              <a:rPr lang="en-US" b="0" i="1" dirty="0">
                <a:solidFill>
                  <a:srgbClr val="000000"/>
                </a:solidFill>
                <a:latin typeface="Arial"/>
              </a:rPr>
              <a:t> </a:t>
            </a:r>
          </a:p>
          <a:p>
            <a:pPr marL="0" marR="0" indent="0" algn="l" defTabSz="914400" rtl="0" eaLnBrk="1" fontAlgn="base" latinLnBrk="0" hangingPunct="1">
              <a:lnSpc>
                <a:spcPct val="100000"/>
              </a:lnSpc>
              <a:spcBef>
                <a:spcPts val="571"/>
              </a:spcBef>
              <a:spcAft>
                <a:spcPct val="0"/>
              </a:spcAft>
              <a:buClrTx/>
              <a:buSzTx/>
              <a:buFontTx/>
              <a:buNone/>
              <a:tabLst/>
              <a:defRPr/>
            </a:pPr>
            <a:r>
              <a:rPr lang="en-US" b="0" i="1" dirty="0">
                <a:solidFill>
                  <a:srgbClr val="000000"/>
                </a:solidFill>
                <a:latin typeface="Arial"/>
              </a:rPr>
              <a:t>”</a:t>
            </a:r>
            <a:r>
              <a:rPr lang="en-US" b="0" dirty="0"/>
              <a:t>Sodium-chloride-3D,” Ben Mills. 2010</a:t>
            </a:r>
            <a:r>
              <a:rPr lang="en-US" b="0" baseline="0" dirty="0"/>
              <a:t> </a:t>
            </a:r>
            <a:r>
              <a:rPr lang="en-US" b="0" dirty="0"/>
              <a:t>as PD, Digital Image. http://commons.wikimedia.org/wiki/File:Sodium-chloride-3D-ionic.png </a:t>
            </a:r>
            <a:r>
              <a:rPr lang="en-US" b="0" i="0" u="none" baseline="0" dirty="0">
                <a:solidFill>
                  <a:srgbClr val="663366"/>
                </a:solidFill>
                <a:latin typeface="Arial"/>
              </a:rPr>
              <a:t>(accessed August 3, 2012).</a:t>
            </a:r>
            <a:endParaRPr lang="en-US" sz="1050" kern="1200" dirty="0">
              <a:solidFill>
                <a:schemeClr val="tx1"/>
              </a:solidFill>
              <a:latin typeface="Book Antiqua"/>
              <a:ea typeface="+mn-ea"/>
              <a:cs typeface="Book Antiqua"/>
            </a:endParaRPr>
          </a:p>
          <a:p>
            <a:pPr marL="0" marR="0" indent="0" algn="l" defTabSz="914400" rtl="0" eaLnBrk="1" fontAlgn="base" latinLnBrk="0" hangingPunct="1">
              <a:lnSpc>
                <a:spcPct val="100000"/>
              </a:lnSpc>
              <a:spcBef>
                <a:spcPts val="571"/>
              </a:spcBef>
              <a:spcAft>
                <a:spcPct val="0"/>
              </a:spcAft>
              <a:buClrTx/>
              <a:buSzTx/>
              <a:buFontTx/>
              <a:buNone/>
              <a:tabLst/>
              <a:defRPr/>
            </a:pPr>
            <a:r>
              <a:rPr lang="en-US" dirty="0">
                <a:effectLst/>
              </a:rPr>
              <a:t>“Diamond crystal structure consists of a face centered cubic lattice, each edge measures 3.6 Å.,”</a:t>
            </a:r>
            <a:r>
              <a:rPr lang="en-US" b="1" dirty="0"/>
              <a:t> </a:t>
            </a:r>
            <a:r>
              <a:rPr lang="en-US" b="0" dirty="0" err="1"/>
              <a:t>Yassine</a:t>
            </a:r>
            <a:r>
              <a:rPr lang="en-US" b="0" dirty="0"/>
              <a:t> </a:t>
            </a:r>
            <a:r>
              <a:rPr lang="en-US" b="0" dirty="0" err="1"/>
              <a:t>Mrabet</a:t>
            </a:r>
            <a:r>
              <a:rPr lang="en-US" b="0" dirty="0"/>
              <a:t>.</a:t>
            </a:r>
            <a:r>
              <a:rPr lang="en-US" b="0" baseline="0" dirty="0"/>
              <a:t> 2009 as PD, Digital Image. http://commons.wikimedia.org/wiki/File:Carbon_lattice_diamond.png </a:t>
            </a:r>
            <a:r>
              <a:rPr lang="en-US" b="0" i="0" u="none" baseline="0" dirty="0">
                <a:solidFill>
                  <a:srgbClr val="663366"/>
                </a:solidFill>
                <a:latin typeface="Arial"/>
              </a:rPr>
              <a:t>(accessed August 3, 2012).</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6</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332AEA-F32B-49E0-9F9C-D53F685397D4}" type="slidenum">
              <a:rPr lang="en-US" altLang="en-US"/>
              <a:pPr/>
              <a:t>7</a:t>
            </a:fld>
            <a:endParaRPr lang="en-US" altLang="en-US"/>
          </a:p>
        </p:txBody>
      </p:sp>
      <p:sp>
        <p:nvSpPr>
          <p:cNvPr id="115714" name="Rectangle 2"/>
          <p:cNvSpPr>
            <a:spLocks noGrp="1" noRot="1" noChangeAspect="1" noChangeArrowheads="1" noTextEdit="1"/>
          </p:cNvSpPr>
          <p:nvPr>
            <p:ph type="sldImg"/>
          </p:nvPr>
        </p:nvSpPr>
        <p:spPr>
          <a:xfrm>
            <a:off x="1143000" y="685800"/>
            <a:ext cx="4572000" cy="3429000"/>
          </a:xfrm>
          <a:ln/>
        </p:spPr>
      </p:sp>
      <p:sp>
        <p:nvSpPr>
          <p:cNvPr id="1157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41874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332AEA-F32B-49E0-9F9C-D53F685397D4}" type="slidenum">
              <a:rPr lang="en-US" altLang="en-US"/>
              <a:pPr/>
              <a:t>8</a:t>
            </a:fld>
            <a:endParaRPr lang="en-US" altLang="en-US"/>
          </a:p>
        </p:txBody>
      </p:sp>
      <p:sp>
        <p:nvSpPr>
          <p:cNvPr id="115714" name="Rectangle 2"/>
          <p:cNvSpPr>
            <a:spLocks noGrp="1" noRot="1" noChangeAspect="1" noChangeArrowheads="1" noTextEdit="1"/>
          </p:cNvSpPr>
          <p:nvPr>
            <p:ph type="sldImg"/>
          </p:nvPr>
        </p:nvSpPr>
        <p:spPr>
          <a:xfrm>
            <a:off x="1143000" y="685800"/>
            <a:ext cx="4572000" cy="3429000"/>
          </a:xfrm>
          <a:ln/>
        </p:spPr>
      </p:sp>
      <p:sp>
        <p:nvSpPr>
          <p:cNvPr id="1157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00835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3CA355-2BB9-4B5E-8E25-A44CE43EEA4A}" type="slidenum">
              <a:rPr lang="en-US" altLang="en-US"/>
              <a:pPr/>
              <a:t>10</a:t>
            </a:fld>
            <a:endParaRPr lang="en-US" altLang="en-US"/>
          </a:p>
        </p:txBody>
      </p:sp>
      <p:sp>
        <p:nvSpPr>
          <p:cNvPr id="90114" name="Rectangle 2"/>
          <p:cNvSpPr>
            <a:spLocks noGrp="1" noRot="1" noChangeAspect="1" noChangeArrowheads="1" noTextEdit="1"/>
          </p:cNvSpPr>
          <p:nvPr>
            <p:ph type="sldImg"/>
          </p:nvPr>
        </p:nvSpPr>
        <p:spPr>
          <a:xfrm>
            <a:off x="1143000" y="685800"/>
            <a:ext cx="4572000" cy="3429000"/>
          </a:xfrm>
          <a:ln/>
        </p:spPr>
      </p:sp>
      <p:sp>
        <p:nvSpPr>
          <p:cNvPr id="901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855552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B44B7B-C542-4A4A-9386-84EA1348D96D}" type="slidenum">
              <a:rPr lang="en-US" altLang="en-US">
                <a:solidFill>
                  <a:prstClr val="black"/>
                </a:solidFill>
              </a:rPr>
              <a:pPr/>
              <a:t>12</a:t>
            </a:fld>
            <a:endParaRPr lang="en-US" altLang="en-US">
              <a:solidFill>
                <a:prstClr val="black"/>
              </a:solidFill>
            </a:endParaRPr>
          </a:p>
        </p:txBody>
      </p:sp>
      <p:sp>
        <p:nvSpPr>
          <p:cNvPr id="173058" name="Rectangle 2"/>
          <p:cNvSpPr>
            <a:spLocks noGrp="1" noRot="1" noChangeAspect="1" noChangeArrowheads="1" noTextEdit="1"/>
          </p:cNvSpPr>
          <p:nvPr>
            <p:ph type="sldImg"/>
          </p:nvPr>
        </p:nvSpPr>
        <p:spPr>
          <a:xfrm>
            <a:off x="1143000" y="685800"/>
            <a:ext cx="4572000" cy="3429000"/>
          </a:xfrm>
          <a:ln/>
        </p:spPr>
      </p:sp>
      <p:sp>
        <p:nvSpPr>
          <p:cNvPr id="173059" name="Rectangle 3"/>
          <p:cNvSpPr>
            <a:spLocks noGrp="1" noChangeArrowheads="1"/>
          </p:cNvSpPr>
          <p:nvPr>
            <p:ph type="body" idx="1"/>
          </p:nvPr>
        </p:nvSpPr>
        <p:spPr/>
        <p:txBody>
          <a:bodyPr/>
          <a:lstStyle/>
          <a:p>
            <a:endParaRPr lang="en-US" altLang="en-US"/>
          </a:p>
          <a:p>
            <a:endParaRPr lang="en-US" altLang="en-US"/>
          </a:p>
        </p:txBody>
      </p:sp>
    </p:spTree>
    <p:extLst>
      <p:ext uri="{BB962C8B-B14F-4D97-AF65-F5344CB8AC3E}">
        <p14:creationId xmlns:p14="http://schemas.microsoft.com/office/powerpoint/2010/main" val="1744590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1"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1" y="3602039"/>
            <a:ext cx="6858000" cy="1655763"/>
          </a:xfrm>
        </p:spPr>
        <p:txBody>
          <a:bodyPr/>
          <a:lstStyle>
            <a:lvl1pPr marL="0" indent="0" algn="ctr">
              <a:buNone/>
              <a:defRPr sz="2300"/>
            </a:lvl1pPr>
            <a:lvl2pPr marL="457094" indent="0" algn="ctr">
              <a:buNone/>
              <a:defRPr sz="2100"/>
            </a:lvl2pPr>
            <a:lvl3pPr marL="914190" indent="0" algn="ctr">
              <a:buNone/>
              <a:defRPr sz="1900"/>
            </a:lvl3pPr>
            <a:lvl4pPr marL="1371285" indent="0" algn="ctr">
              <a:buNone/>
              <a:defRPr sz="1700"/>
            </a:lvl4pPr>
            <a:lvl5pPr marL="1828381" indent="0" algn="ctr">
              <a:buNone/>
              <a:defRPr sz="1700"/>
            </a:lvl5pPr>
            <a:lvl6pPr marL="2285475" indent="0" algn="ctr">
              <a:buNone/>
              <a:defRPr sz="1700"/>
            </a:lvl6pPr>
            <a:lvl7pPr marL="2742571" indent="0" algn="ctr">
              <a:buNone/>
              <a:defRPr sz="1700"/>
            </a:lvl7pPr>
            <a:lvl8pPr marL="3199665" indent="0" algn="ctr">
              <a:buNone/>
              <a:defRPr sz="1700"/>
            </a:lvl8pPr>
            <a:lvl9pPr marL="3656762" indent="0" algn="ctr">
              <a:buNone/>
              <a:defRPr sz="1700"/>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r>
              <a:rPr lang="en-US" altLang="en-US"/>
              <a:t>Copyright © Pearson Education, Inc., or its affiliates. All Rights Reserved. </a:t>
            </a:r>
          </a:p>
        </p:txBody>
      </p:sp>
    </p:spTree>
    <p:extLst>
      <p:ext uri="{BB962C8B-B14F-4D97-AF65-F5344CB8AC3E}">
        <p14:creationId xmlns:p14="http://schemas.microsoft.com/office/powerpoint/2010/main" val="3428722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t>Copyright © Pearson Education, Inc., or its affiliates. All Rights Reserved. </a:t>
            </a:r>
          </a:p>
        </p:txBody>
      </p:sp>
    </p:spTree>
    <p:extLst>
      <p:ext uri="{BB962C8B-B14F-4D97-AF65-F5344CB8AC3E}">
        <p14:creationId xmlns:p14="http://schemas.microsoft.com/office/powerpoint/2010/main" val="170299286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1" y="0"/>
            <a:ext cx="4114800" cy="609600"/>
          </a:xfrm>
        </p:spPr>
        <p:txBody>
          <a:bodyPr/>
          <a:lstStyle/>
          <a:p>
            <a:r>
              <a:rPr lang="en-US"/>
              <a:t>Click to edit Master title style</a:t>
            </a:r>
          </a:p>
        </p:txBody>
      </p:sp>
      <p:sp>
        <p:nvSpPr>
          <p:cNvPr id="3" name="Text Placeholder 2"/>
          <p:cNvSpPr>
            <a:spLocks noGrp="1"/>
          </p:cNvSpPr>
          <p:nvPr>
            <p:ph type="body"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3810001" y="6629400"/>
            <a:ext cx="4572001" cy="228600"/>
          </a:xfrm>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1904353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1"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1" y="3602039"/>
            <a:ext cx="6858000" cy="1655763"/>
          </a:xfrm>
        </p:spPr>
        <p:txBody>
          <a:bodyPr/>
          <a:lstStyle>
            <a:lvl1pPr marL="0" indent="0" algn="ctr">
              <a:buNone/>
              <a:defRPr sz="2300"/>
            </a:lvl1pPr>
            <a:lvl2pPr marL="457094" indent="0" algn="ctr">
              <a:buNone/>
              <a:defRPr sz="2100"/>
            </a:lvl2pPr>
            <a:lvl3pPr marL="914190" indent="0" algn="ctr">
              <a:buNone/>
              <a:defRPr sz="1900"/>
            </a:lvl3pPr>
            <a:lvl4pPr marL="1371285" indent="0" algn="ctr">
              <a:buNone/>
              <a:defRPr sz="1700"/>
            </a:lvl4pPr>
            <a:lvl5pPr marL="1828381" indent="0" algn="ctr">
              <a:buNone/>
              <a:defRPr sz="1700"/>
            </a:lvl5pPr>
            <a:lvl6pPr marL="2285475" indent="0" algn="ctr">
              <a:buNone/>
              <a:defRPr sz="1700"/>
            </a:lvl6pPr>
            <a:lvl7pPr marL="2742571" indent="0" algn="ctr">
              <a:buNone/>
              <a:defRPr sz="1700"/>
            </a:lvl7pPr>
            <a:lvl8pPr marL="3199665" indent="0" algn="ctr">
              <a:buNone/>
              <a:defRPr sz="1700"/>
            </a:lvl8pPr>
            <a:lvl9pPr marL="3656762" indent="0" algn="ctr">
              <a:buNone/>
              <a:defRPr sz="1700"/>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3288870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340662858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39"/>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464"/>
            <a:ext cx="7886701" cy="1500188"/>
          </a:xfrm>
        </p:spPr>
        <p:txBody>
          <a:bodyPr/>
          <a:lstStyle>
            <a:lvl1pPr marL="0" indent="0">
              <a:buNone/>
              <a:defRPr sz="2300"/>
            </a:lvl1pPr>
            <a:lvl2pPr marL="457094" indent="0">
              <a:buNone/>
              <a:defRPr sz="2100"/>
            </a:lvl2pPr>
            <a:lvl3pPr marL="914190" indent="0">
              <a:buNone/>
              <a:defRPr sz="1900"/>
            </a:lvl3pPr>
            <a:lvl4pPr marL="1371285" indent="0">
              <a:buNone/>
              <a:defRPr sz="1700"/>
            </a:lvl4pPr>
            <a:lvl5pPr marL="1828381" indent="0">
              <a:buNone/>
              <a:defRPr sz="1700"/>
            </a:lvl5pPr>
            <a:lvl6pPr marL="2285475" indent="0">
              <a:buNone/>
              <a:defRPr sz="1700"/>
            </a:lvl6pPr>
            <a:lvl7pPr marL="2742571" indent="0">
              <a:buNone/>
              <a:defRPr sz="1700"/>
            </a:lvl7pPr>
            <a:lvl8pPr marL="3199665" indent="0">
              <a:buNone/>
              <a:defRPr sz="1700"/>
            </a:lvl8pPr>
            <a:lvl9pPr marL="3656762" indent="0">
              <a:buNone/>
              <a:defRPr sz="17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394972880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237894371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6"/>
            <a:ext cx="7886701" cy="1325563"/>
          </a:xfrm>
        </p:spPr>
        <p:txBody>
          <a:bodyPr/>
          <a:lstStyle/>
          <a:p>
            <a:r>
              <a:rPr lang="en-US"/>
              <a:t>Click to edit Master title style</a:t>
            </a:r>
          </a:p>
        </p:txBody>
      </p:sp>
      <p:sp>
        <p:nvSpPr>
          <p:cNvPr id="3" name="Text Placeholder 2"/>
          <p:cNvSpPr>
            <a:spLocks noGrp="1"/>
          </p:cNvSpPr>
          <p:nvPr>
            <p:ph type="body" idx="1"/>
          </p:nvPr>
        </p:nvSpPr>
        <p:spPr>
          <a:xfrm>
            <a:off x="630239" y="1681164"/>
            <a:ext cx="3868737" cy="823913"/>
          </a:xfrm>
        </p:spPr>
        <p:txBody>
          <a:bodyPr anchor="b"/>
          <a:lstStyle>
            <a:lvl1pPr marL="0" indent="0">
              <a:buNone/>
              <a:defRPr sz="2300" b="1"/>
            </a:lvl1pPr>
            <a:lvl2pPr marL="457094" indent="0">
              <a:buNone/>
              <a:defRPr sz="2100" b="1"/>
            </a:lvl2pPr>
            <a:lvl3pPr marL="914190" indent="0">
              <a:buNone/>
              <a:defRPr sz="1900" b="1"/>
            </a:lvl3pPr>
            <a:lvl4pPr marL="1371285" indent="0">
              <a:buNone/>
              <a:defRPr sz="1700" b="1"/>
            </a:lvl4pPr>
            <a:lvl5pPr marL="1828381" indent="0">
              <a:buNone/>
              <a:defRPr sz="1700" b="1"/>
            </a:lvl5pPr>
            <a:lvl6pPr marL="2285475" indent="0">
              <a:buNone/>
              <a:defRPr sz="1700" b="1"/>
            </a:lvl6pPr>
            <a:lvl7pPr marL="2742571" indent="0">
              <a:buNone/>
              <a:defRPr sz="1700" b="1"/>
            </a:lvl7pPr>
            <a:lvl8pPr marL="3199665" indent="0">
              <a:buNone/>
              <a:defRPr sz="1700" b="1"/>
            </a:lvl8pPr>
            <a:lvl9pPr marL="3656762" indent="0">
              <a:buNone/>
              <a:defRPr sz="1700" b="1"/>
            </a:lvl9pPr>
          </a:lstStyle>
          <a:p>
            <a:pPr lvl="0"/>
            <a:r>
              <a:rPr lang="en-US"/>
              <a:t>Click to edit Master text styles</a:t>
            </a:r>
          </a:p>
        </p:txBody>
      </p:sp>
      <p:sp>
        <p:nvSpPr>
          <p:cNvPr id="4" name="Content Placeholder 3"/>
          <p:cNvSpPr>
            <a:spLocks noGrp="1"/>
          </p:cNvSpPr>
          <p:nvPr>
            <p:ph sz="half" idx="2"/>
          </p:nvPr>
        </p:nvSpPr>
        <p:spPr>
          <a:xfrm>
            <a:off x="630239" y="2505076"/>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4"/>
            <a:ext cx="3887788" cy="823913"/>
          </a:xfrm>
        </p:spPr>
        <p:txBody>
          <a:bodyPr anchor="b"/>
          <a:lstStyle>
            <a:lvl1pPr marL="0" indent="0">
              <a:buNone/>
              <a:defRPr sz="2300" b="1"/>
            </a:lvl1pPr>
            <a:lvl2pPr marL="457094" indent="0">
              <a:buNone/>
              <a:defRPr sz="2100" b="1"/>
            </a:lvl2pPr>
            <a:lvl3pPr marL="914190" indent="0">
              <a:buNone/>
              <a:defRPr sz="1900" b="1"/>
            </a:lvl3pPr>
            <a:lvl4pPr marL="1371285" indent="0">
              <a:buNone/>
              <a:defRPr sz="1700" b="1"/>
            </a:lvl4pPr>
            <a:lvl5pPr marL="1828381" indent="0">
              <a:buNone/>
              <a:defRPr sz="1700" b="1"/>
            </a:lvl5pPr>
            <a:lvl6pPr marL="2285475" indent="0">
              <a:buNone/>
              <a:defRPr sz="1700" b="1"/>
            </a:lvl6pPr>
            <a:lvl7pPr marL="2742571" indent="0">
              <a:buNone/>
              <a:defRPr sz="1700" b="1"/>
            </a:lvl7pPr>
            <a:lvl8pPr marL="3199665" indent="0">
              <a:buNone/>
              <a:defRPr sz="1700" b="1"/>
            </a:lvl8pPr>
            <a:lvl9pPr marL="3656762"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2" y="2505076"/>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296469387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158310320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192892995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9"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2057401"/>
            <a:ext cx="2949576" cy="3811588"/>
          </a:xfrm>
        </p:spPr>
        <p:txBody>
          <a:bodyPr/>
          <a:lstStyle>
            <a:lvl1pPr marL="0" indent="0">
              <a:buNone/>
              <a:defRPr sz="1700"/>
            </a:lvl1pPr>
            <a:lvl2pPr marL="457094" indent="0">
              <a:buNone/>
              <a:defRPr sz="1500"/>
            </a:lvl2pPr>
            <a:lvl3pPr marL="914190" indent="0">
              <a:buNone/>
              <a:defRPr sz="1300"/>
            </a:lvl3pPr>
            <a:lvl4pPr marL="1371285" indent="0">
              <a:buNone/>
              <a:defRPr sz="1100"/>
            </a:lvl4pPr>
            <a:lvl5pPr marL="1828381" indent="0">
              <a:buNone/>
              <a:defRPr sz="1100"/>
            </a:lvl5pPr>
            <a:lvl6pPr marL="2285475" indent="0">
              <a:buNone/>
              <a:defRPr sz="1100"/>
            </a:lvl6pPr>
            <a:lvl7pPr marL="2742571" indent="0">
              <a:buNone/>
              <a:defRPr sz="1100"/>
            </a:lvl7pPr>
            <a:lvl8pPr marL="3199665" indent="0">
              <a:buNone/>
              <a:defRPr sz="1100"/>
            </a:lvl8pPr>
            <a:lvl9pPr marL="3656762"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233873875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9" y="987425"/>
            <a:ext cx="4629151" cy="4873625"/>
          </a:xfrm>
        </p:spPr>
        <p:txBody>
          <a:bodyPr/>
          <a:lstStyle>
            <a:lvl1pPr marL="0" indent="0">
              <a:buNone/>
              <a:defRPr sz="3200"/>
            </a:lvl1pPr>
            <a:lvl2pPr marL="457094" indent="0">
              <a:buNone/>
              <a:defRPr sz="2700"/>
            </a:lvl2pPr>
            <a:lvl3pPr marL="914190" indent="0">
              <a:buNone/>
              <a:defRPr sz="2300"/>
            </a:lvl3pPr>
            <a:lvl4pPr marL="1371285" indent="0">
              <a:buNone/>
              <a:defRPr sz="2100"/>
            </a:lvl4pPr>
            <a:lvl5pPr marL="1828381" indent="0">
              <a:buNone/>
              <a:defRPr sz="2100"/>
            </a:lvl5pPr>
            <a:lvl6pPr marL="2285475" indent="0">
              <a:buNone/>
              <a:defRPr sz="2100"/>
            </a:lvl6pPr>
            <a:lvl7pPr marL="2742571" indent="0">
              <a:buNone/>
              <a:defRPr sz="2100"/>
            </a:lvl7pPr>
            <a:lvl8pPr marL="3199665" indent="0">
              <a:buNone/>
              <a:defRPr sz="2100"/>
            </a:lvl8pPr>
            <a:lvl9pPr marL="3656762" indent="0">
              <a:buNone/>
              <a:defRPr sz="2100"/>
            </a:lvl9pPr>
          </a:lstStyle>
          <a:p>
            <a:endParaRPr lang="en-US"/>
          </a:p>
        </p:txBody>
      </p:sp>
      <p:sp>
        <p:nvSpPr>
          <p:cNvPr id="4" name="Text Placeholder 3"/>
          <p:cNvSpPr>
            <a:spLocks noGrp="1"/>
          </p:cNvSpPr>
          <p:nvPr>
            <p:ph type="body" sz="half" idx="2"/>
          </p:nvPr>
        </p:nvSpPr>
        <p:spPr>
          <a:xfrm>
            <a:off x="630239" y="2057401"/>
            <a:ext cx="2949576" cy="3811588"/>
          </a:xfrm>
        </p:spPr>
        <p:txBody>
          <a:bodyPr/>
          <a:lstStyle>
            <a:lvl1pPr marL="0" indent="0">
              <a:buNone/>
              <a:defRPr sz="1700"/>
            </a:lvl1pPr>
            <a:lvl2pPr marL="457094" indent="0">
              <a:buNone/>
              <a:defRPr sz="1500"/>
            </a:lvl2pPr>
            <a:lvl3pPr marL="914190" indent="0">
              <a:buNone/>
              <a:defRPr sz="1300"/>
            </a:lvl3pPr>
            <a:lvl4pPr marL="1371285" indent="0">
              <a:buNone/>
              <a:defRPr sz="1100"/>
            </a:lvl4pPr>
            <a:lvl5pPr marL="1828381" indent="0">
              <a:buNone/>
              <a:defRPr sz="1100"/>
            </a:lvl5pPr>
            <a:lvl6pPr marL="2285475" indent="0">
              <a:buNone/>
              <a:defRPr sz="1100"/>
            </a:lvl6pPr>
            <a:lvl7pPr marL="2742571" indent="0">
              <a:buNone/>
              <a:defRPr sz="1100"/>
            </a:lvl7pPr>
            <a:lvl8pPr marL="3199665" indent="0">
              <a:buNone/>
              <a:defRPr sz="1100"/>
            </a:lvl8pPr>
            <a:lvl9pPr marL="3656762"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876270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057401"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60198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t>Copyright © Pearson Education, Inc., or its affiliates. All Rights Reserved. </a:t>
            </a:r>
          </a:p>
        </p:txBody>
      </p:sp>
    </p:spTree>
    <p:extLst>
      <p:ext uri="{BB962C8B-B14F-4D97-AF65-F5344CB8AC3E}">
        <p14:creationId xmlns:p14="http://schemas.microsoft.com/office/powerpoint/2010/main" val="95021763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412331948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057401"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60198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223125863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1" y="0"/>
            <a:ext cx="4114800" cy="609600"/>
          </a:xfrm>
        </p:spPr>
        <p:txBody>
          <a:bodyPr/>
          <a:lstStyle/>
          <a:p>
            <a:r>
              <a:rPr lang="en-US"/>
              <a:t>Click to edit Master title style</a:t>
            </a:r>
          </a:p>
        </p:txBody>
      </p:sp>
      <p:sp>
        <p:nvSpPr>
          <p:cNvPr id="3" name="Text Placeholder 2"/>
          <p:cNvSpPr>
            <a:spLocks noGrp="1"/>
          </p:cNvSpPr>
          <p:nvPr>
            <p:ph type="body"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3810001" y="6629400"/>
            <a:ext cx="4572001" cy="228600"/>
          </a:xfrm>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34853808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7"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7" y="3602046"/>
            <a:ext cx="6858000" cy="1655763"/>
          </a:xfrm>
        </p:spPr>
        <p:txBody>
          <a:bodyPr/>
          <a:lstStyle>
            <a:lvl1pPr marL="0" indent="0" algn="ctr">
              <a:buNone/>
              <a:defRPr sz="2300"/>
            </a:lvl1pPr>
            <a:lvl2pPr marL="456779" indent="0" algn="ctr">
              <a:buNone/>
              <a:defRPr sz="2100"/>
            </a:lvl2pPr>
            <a:lvl3pPr marL="913560" indent="0" algn="ctr">
              <a:buNone/>
              <a:defRPr sz="1900"/>
            </a:lvl3pPr>
            <a:lvl4pPr marL="1370346" indent="0" algn="ctr">
              <a:buNone/>
              <a:defRPr sz="1700"/>
            </a:lvl4pPr>
            <a:lvl5pPr marL="1827127" indent="0" algn="ctr">
              <a:buNone/>
              <a:defRPr sz="1700"/>
            </a:lvl5pPr>
            <a:lvl6pPr marL="2283906" indent="0" algn="ctr">
              <a:buNone/>
              <a:defRPr sz="1700"/>
            </a:lvl6pPr>
            <a:lvl7pPr marL="2740687" indent="0" algn="ctr">
              <a:buNone/>
              <a:defRPr sz="1700"/>
            </a:lvl7pPr>
            <a:lvl8pPr marL="3197466" indent="0" algn="ctr">
              <a:buNone/>
              <a:defRPr sz="1700"/>
            </a:lvl8pPr>
            <a:lvl9pPr marL="3654247" indent="0" algn="ctr">
              <a:buNone/>
              <a:defRPr sz="1700"/>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204210424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104059982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46"/>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471"/>
            <a:ext cx="7886701" cy="1500188"/>
          </a:xfrm>
        </p:spPr>
        <p:txBody>
          <a:bodyPr/>
          <a:lstStyle>
            <a:lvl1pPr marL="0" indent="0">
              <a:buNone/>
              <a:defRPr sz="2300"/>
            </a:lvl1pPr>
            <a:lvl2pPr marL="456779" indent="0">
              <a:buNone/>
              <a:defRPr sz="2100"/>
            </a:lvl2pPr>
            <a:lvl3pPr marL="913560" indent="0">
              <a:buNone/>
              <a:defRPr sz="1900"/>
            </a:lvl3pPr>
            <a:lvl4pPr marL="1370346" indent="0">
              <a:buNone/>
              <a:defRPr sz="1700"/>
            </a:lvl4pPr>
            <a:lvl5pPr marL="1827127" indent="0">
              <a:buNone/>
              <a:defRPr sz="1700"/>
            </a:lvl5pPr>
            <a:lvl6pPr marL="2283906" indent="0">
              <a:buNone/>
              <a:defRPr sz="1700"/>
            </a:lvl6pPr>
            <a:lvl7pPr marL="2740687" indent="0">
              <a:buNone/>
              <a:defRPr sz="1700"/>
            </a:lvl7pPr>
            <a:lvl8pPr marL="3197466" indent="0">
              <a:buNone/>
              <a:defRPr sz="1700"/>
            </a:lvl8pPr>
            <a:lvl9pPr marL="3654247" indent="0">
              <a:buNone/>
              <a:defRPr sz="17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351956535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413312750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34"/>
            <a:ext cx="7886701" cy="1325563"/>
          </a:xfrm>
        </p:spPr>
        <p:txBody>
          <a:bodyPr/>
          <a:lstStyle/>
          <a:p>
            <a:r>
              <a:rPr lang="en-US"/>
              <a:t>Click to edit Master title style</a:t>
            </a:r>
          </a:p>
        </p:txBody>
      </p:sp>
      <p:sp>
        <p:nvSpPr>
          <p:cNvPr id="3" name="Text Placeholder 2"/>
          <p:cNvSpPr>
            <a:spLocks noGrp="1"/>
          </p:cNvSpPr>
          <p:nvPr>
            <p:ph type="body" idx="1"/>
          </p:nvPr>
        </p:nvSpPr>
        <p:spPr>
          <a:xfrm>
            <a:off x="630244" y="1681171"/>
            <a:ext cx="3868737" cy="823913"/>
          </a:xfrm>
        </p:spPr>
        <p:txBody>
          <a:bodyPr anchor="b"/>
          <a:lstStyle>
            <a:lvl1pPr marL="0" indent="0">
              <a:buNone/>
              <a:defRPr sz="2300" b="1"/>
            </a:lvl1pPr>
            <a:lvl2pPr marL="456779" indent="0">
              <a:buNone/>
              <a:defRPr sz="2100" b="1"/>
            </a:lvl2pPr>
            <a:lvl3pPr marL="913560" indent="0">
              <a:buNone/>
              <a:defRPr sz="1900" b="1"/>
            </a:lvl3pPr>
            <a:lvl4pPr marL="1370346" indent="0">
              <a:buNone/>
              <a:defRPr sz="1700" b="1"/>
            </a:lvl4pPr>
            <a:lvl5pPr marL="1827127" indent="0">
              <a:buNone/>
              <a:defRPr sz="1700" b="1"/>
            </a:lvl5pPr>
            <a:lvl6pPr marL="2283906" indent="0">
              <a:buNone/>
              <a:defRPr sz="1700" b="1"/>
            </a:lvl6pPr>
            <a:lvl7pPr marL="2740687" indent="0">
              <a:buNone/>
              <a:defRPr sz="1700" b="1"/>
            </a:lvl7pPr>
            <a:lvl8pPr marL="3197466" indent="0">
              <a:buNone/>
              <a:defRPr sz="1700" b="1"/>
            </a:lvl8pPr>
            <a:lvl9pPr marL="3654247" indent="0">
              <a:buNone/>
              <a:defRPr sz="1700" b="1"/>
            </a:lvl9pPr>
          </a:lstStyle>
          <a:p>
            <a:pPr lvl="0"/>
            <a:r>
              <a:rPr lang="en-US"/>
              <a:t>Click to edit Master text styles</a:t>
            </a:r>
          </a:p>
        </p:txBody>
      </p:sp>
      <p:sp>
        <p:nvSpPr>
          <p:cNvPr id="4" name="Content Placeholder 3"/>
          <p:cNvSpPr>
            <a:spLocks noGrp="1"/>
          </p:cNvSpPr>
          <p:nvPr>
            <p:ph sz="half" idx="2"/>
          </p:nvPr>
        </p:nvSpPr>
        <p:spPr>
          <a:xfrm>
            <a:off x="630244" y="2505084"/>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171"/>
            <a:ext cx="3887788" cy="823913"/>
          </a:xfrm>
        </p:spPr>
        <p:txBody>
          <a:bodyPr anchor="b"/>
          <a:lstStyle>
            <a:lvl1pPr marL="0" indent="0">
              <a:buNone/>
              <a:defRPr sz="2300" b="1"/>
            </a:lvl1pPr>
            <a:lvl2pPr marL="456779" indent="0">
              <a:buNone/>
              <a:defRPr sz="2100" b="1"/>
            </a:lvl2pPr>
            <a:lvl3pPr marL="913560" indent="0">
              <a:buNone/>
              <a:defRPr sz="1900" b="1"/>
            </a:lvl3pPr>
            <a:lvl4pPr marL="1370346" indent="0">
              <a:buNone/>
              <a:defRPr sz="1700" b="1"/>
            </a:lvl4pPr>
            <a:lvl5pPr marL="1827127" indent="0">
              <a:buNone/>
              <a:defRPr sz="1700" b="1"/>
            </a:lvl5pPr>
            <a:lvl6pPr marL="2283906" indent="0">
              <a:buNone/>
              <a:defRPr sz="1700" b="1"/>
            </a:lvl6pPr>
            <a:lvl7pPr marL="2740687" indent="0">
              <a:buNone/>
              <a:defRPr sz="1700" b="1"/>
            </a:lvl7pPr>
            <a:lvl8pPr marL="3197466" indent="0">
              <a:buNone/>
              <a:defRPr sz="1700" b="1"/>
            </a:lvl8pPr>
            <a:lvl9pPr marL="3654247"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084"/>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246381255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234029482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576485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321678" y="5157225"/>
            <a:ext cx="8512560" cy="1700800"/>
          </a:xfrm>
        </p:spPr>
        <p:txBody>
          <a:bodyPr tIns="38235" anchor="ctr" anchorCtr="0"/>
          <a:lstStyle>
            <a:lvl1pPr marL="1071797" indent="-1071797" algn="l">
              <a:defRPr sz="23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0914" rIns="90914"/>
          <a:lstStyle>
            <a:lvl1pPr marL="0" indent="0">
              <a:spcBef>
                <a:spcPts val="1200"/>
              </a:spcBef>
              <a:buNone/>
              <a:defRPr sz="1500" b="0">
                <a:solidFill>
                  <a:schemeClr val="tx1"/>
                </a:solidFill>
              </a:defRPr>
            </a:lvl1pPr>
            <a:lvl2pPr marL="110494" indent="-110494">
              <a:spcBef>
                <a:spcPts val="0"/>
              </a:spcBef>
              <a:defRPr sz="1500">
                <a:solidFill>
                  <a:schemeClr val="tx1"/>
                </a:solidFill>
              </a:defRPr>
            </a:lvl2pPr>
            <a:lvl3pPr marL="110494" indent="-110494">
              <a:defRPr sz="1300">
                <a:solidFill>
                  <a:schemeClr val="tx1">
                    <a:lumMod val="50000"/>
                  </a:schemeClr>
                </a:solidFill>
              </a:defRPr>
            </a:lvl3pPr>
            <a:lvl4pPr marL="110494" indent="-110494">
              <a:defRPr sz="1300">
                <a:solidFill>
                  <a:schemeClr val="tx1">
                    <a:lumMod val="50000"/>
                  </a:schemeClr>
                </a:solidFill>
              </a:defRPr>
            </a:lvl4pPr>
            <a:lvl5pPr marL="110494" indent="-11049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Footer Placeholder 1"/>
          <p:cNvSpPr>
            <a:spLocks noGrp="1"/>
          </p:cNvSpPr>
          <p:nvPr>
            <p:ph type="ftr" sz="quarter" idx="11"/>
          </p:nvPr>
        </p:nvSpPr>
        <p:spPr>
          <a:xfrm>
            <a:off x="8" y="4000500"/>
            <a:ext cx="9144000" cy="1371600"/>
          </a:xfrm>
          <a:prstGeom prst="rect">
            <a:avLst/>
          </a:prstGeom>
          <a:solidFill>
            <a:srgbClr val="4D4F58"/>
          </a:solidFill>
        </p:spPr>
        <p:txBody>
          <a:bodyPr lIns="344029" tIns="45451" rIns="344029" bIns="45451" anchor="ctr" anchorCtr="0"/>
          <a:lstStyle>
            <a:lvl1pPr algn="l">
              <a:lnSpc>
                <a:spcPct val="100000"/>
              </a:lnSpc>
              <a:spcBef>
                <a:spcPts val="0"/>
              </a:spcBef>
              <a:defRPr sz="2900" b="1">
                <a:solidFill>
                  <a:schemeClr val="bg1"/>
                </a:solidFill>
              </a:defRPr>
            </a:lvl1pPr>
          </a:lstStyle>
          <a:p>
            <a:pPr eaLnBrk="1" hangingPunct="1">
              <a:buClr>
                <a:srgbClr val="2877C4"/>
              </a:buClr>
              <a:buFont typeface="Wingdings" pitchFamily="2" charset="2"/>
              <a:buNone/>
            </a:pPr>
            <a:r>
              <a:rPr lang="en-US" dirty="0">
                <a:solidFill>
                  <a:srgbClr val="FFFFFF"/>
                </a:solidFill>
                <a:latin typeface="Arial" charset="0"/>
              </a:rPr>
              <a:t>Types of Chemical Bonds</a:t>
            </a:r>
          </a:p>
        </p:txBody>
      </p:sp>
    </p:spTree>
    <p:extLst>
      <p:ext uri="{BB962C8B-B14F-4D97-AF65-F5344CB8AC3E}">
        <p14:creationId xmlns:p14="http://schemas.microsoft.com/office/powerpoint/2010/main" val="423962024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94"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09"/>
            <a:ext cx="2949576" cy="3811588"/>
          </a:xfrm>
        </p:spPr>
        <p:txBody>
          <a:bodyPr/>
          <a:lstStyle>
            <a:lvl1pPr marL="0" indent="0">
              <a:buNone/>
              <a:defRPr sz="1700"/>
            </a:lvl1pPr>
            <a:lvl2pPr marL="456779" indent="0">
              <a:buNone/>
              <a:defRPr sz="1500"/>
            </a:lvl2pPr>
            <a:lvl3pPr marL="913560" indent="0">
              <a:buNone/>
              <a:defRPr sz="1300"/>
            </a:lvl3pPr>
            <a:lvl4pPr marL="1370346" indent="0">
              <a:buNone/>
              <a:defRPr sz="1100"/>
            </a:lvl4pPr>
            <a:lvl5pPr marL="1827127" indent="0">
              <a:buNone/>
              <a:defRPr sz="1100"/>
            </a:lvl5pPr>
            <a:lvl6pPr marL="2283906" indent="0">
              <a:buNone/>
              <a:defRPr sz="1100"/>
            </a:lvl6pPr>
            <a:lvl7pPr marL="2740687" indent="0">
              <a:buNone/>
              <a:defRPr sz="1100"/>
            </a:lvl7pPr>
            <a:lvl8pPr marL="3197466" indent="0">
              <a:buNone/>
              <a:defRPr sz="1100"/>
            </a:lvl8pPr>
            <a:lvl9pPr marL="3654247"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35266804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94" y="987425"/>
            <a:ext cx="4629151" cy="4873625"/>
          </a:xfrm>
        </p:spPr>
        <p:txBody>
          <a:bodyPr/>
          <a:lstStyle>
            <a:lvl1pPr marL="0" indent="0">
              <a:buNone/>
              <a:defRPr sz="3200"/>
            </a:lvl1pPr>
            <a:lvl2pPr marL="456779" indent="0">
              <a:buNone/>
              <a:defRPr sz="2700"/>
            </a:lvl2pPr>
            <a:lvl3pPr marL="913560" indent="0">
              <a:buNone/>
              <a:defRPr sz="2300"/>
            </a:lvl3pPr>
            <a:lvl4pPr marL="1370346" indent="0">
              <a:buNone/>
              <a:defRPr sz="2100"/>
            </a:lvl4pPr>
            <a:lvl5pPr marL="1827127" indent="0">
              <a:buNone/>
              <a:defRPr sz="2100"/>
            </a:lvl5pPr>
            <a:lvl6pPr marL="2283906" indent="0">
              <a:buNone/>
              <a:defRPr sz="2100"/>
            </a:lvl6pPr>
            <a:lvl7pPr marL="2740687" indent="0">
              <a:buNone/>
              <a:defRPr sz="2100"/>
            </a:lvl7pPr>
            <a:lvl8pPr marL="3197466" indent="0">
              <a:buNone/>
              <a:defRPr sz="2100"/>
            </a:lvl8pPr>
            <a:lvl9pPr marL="3654247" indent="0">
              <a:buNone/>
              <a:defRPr sz="2100"/>
            </a:lvl9pPr>
          </a:lstStyle>
          <a:p>
            <a:endParaRPr lang="en-US"/>
          </a:p>
        </p:txBody>
      </p:sp>
      <p:sp>
        <p:nvSpPr>
          <p:cNvPr id="4" name="Text Placeholder 3"/>
          <p:cNvSpPr>
            <a:spLocks noGrp="1"/>
          </p:cNvSpPr>
          <p:nvPr>
            <p:ph type="body" sz="half" idx="2"/>
          </p:nvPr>
        </p:nvSpPr>
        <p:spPr>
          <a:xfrm>
            <a:off x="630242" y="2057409"/>
            <a:ext cx="2949576" cy="3811588"/>
          </a:xfrm>
        </p:spPr>
        <p:txBody>
          <a:bodyPr/>
          <a:lstStyle>
            <a:lvl1pPr marL="0" indent="0">
              <a:buNone/>
              <a:defRPr sz="1700"/>
            </a:lvl1pPr>
            <a:lvl2pPr marL="456779" indent="0">
              <a:buNone/>
              <a:defRPr sz="1500"/>
            </a:lvl2pPr>
            <a:lvl3pPr marL="913560" indent="0">
              <a:buNone/>
              <a:defRPr sz="1300"/>
            </a:lvl3pPr>
            <a:lvl4pPr marL="1370346" indent="0">
              <a:buNone/>
              <a:defRPr sz="1100"/>
            </a:lvl4pPr>
            <a:lvl5pPr marL="1827127" indent="0">
              <a:buNone/>
              <a:defRPr sz="1100"/>
            </a:lvl5pPr>
            <a:lvl6pPr marL="2283906" indent="0">
              <a:buNone/>
              <a:defRPr sz="1100"/>
            </a:lvl6pPr>
            <a:lvl7pPr marL="2740687" indent="0">
              <a:buNone/>
              <a:defRPr sz="1100"/>
            </a:lvl7pPr>
            <a:lvl8pPr marL="3197466" indent="0">
              <a:buNone/>
              <a:defRPr sz="1100"/>
            </a:lvl8pPr>
            <a:lvl9pPr marL="3654247"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72755386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153822574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3530389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a:xfrm>
            <a:off x="10" y="0"/>
            <a:ext cx="9143996" cy="1371600"/>
          </a:xfrm>
          <a:prstGeom prst="rect">
            <a:avLst/>
          </a:prstGeom>
          <a:solidFill>
            <a:schemeClr val="accent4"/>
          </a:solidFill>
        </p:spPr>
        <p:txBody>
          <a:bodyPr anchor="ctr" anchorCtr="0"/>
          <a:lstStyle>
            <a:lvl1pPr marL="1138157" indent="-1138157">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914" rIns="90914"/>
          <a:lstStyle>
            <a:lvl1pPr marL="0" indent="0">
              <a:spcBef>
                <a:spcPts val="1200"/>
              </a:spcBef>
              <a:buNone/>
              <a:defRPr sz="1500" b="0">
                <a:solidFill>
                  <a:schemeClr val="tx1"/>
                </a:solidFill>
              </a:defRPr>
            </a:lvl1pPr>
            <a:lvl2pPr marL="110494" indent="-110494">
              <a:spcBef>
                <a:spcPts val="0"/>
              </a:spcBef>
              <a:defRPr sz="1500">
                <a:solidFill>
                  <a:schemeClr val="tx1"/>
                </a:solidFill>
              </a:defRPr>
            </a:lvl2pPr>
            <a:lvl3pPr marL="110494" indent="-110494">
              <a:defRPr sz="1300">
                <a:solidFill>
                  <a:schemeClr val="tx1">
                    <a:lumMod val="50000"/>
                  </a:schemeClr>
                </a:solidFill>
              </a:defRPr>
            </a:lvl3pPr>
            <a:lvl4pPr marL="110494" indent="-110494">
              <a:defRPr sz="1300">
                <a:solidFill>
                  <a:schemeClr val="tx1">
                    <a:lumMod val="50000"/>
                  </a:schemeClr>
                </a:solidFill>
              </a:defRPr>
            </a:lvl4pPr>
            <a:lvl5pPr marL="110494" indent="-11049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5"/>
          <p:cNvSpPr/>
          <p:nvPr userDrawn="1"/>
        </p:nvSpPr>
        <p:spPr bwMode="auto">
          <a:xfrm>
            <a:off x="6141670" y="5372154"/>
            <a:ext cx="3002330" cy="1485903"/>
          </a:xfrm>
          <a:prstGeom prst="rect">
            <a:avLst/>
          </a:prstGeom>
          <a:solidFill>
            <a:schemeClr val="accent4"/>
          </a:solidFill>
          <a:ln>
            <a:noFill/>
          </a:ln>
          <a:effectLst/>
        </p:spPr>
        <p:txBody>
          <a:bodyPr vert="horz" wrap="square" lIns="573386" tIns="95578" rIns="573386" bIns="95578" numCol="1" rtlCol="0" anchor="t" anchorCtr="0" compatLnSpc="1">
            <a:prstTxWarp prst="textNoShape">
              <a:avLst/>
            </a:prstTxWarp>
          </a:bodyPr>
          <a:lstStyle/>
          <a:p>
            <a:pPr defTabSz="1911306" eaLnBrk="1" hangingPunct="1">
              <a:lnSpc>
                <a:spcPct val="115000"/>
              </a:lnSpc>
              <a:spcBef>
                <a:spcPct val="20000"/>
              </a:spcBef>
              <a:buClr>
                <a:srgbClr val="2877C4"/>
              </a:buClr>
              <a:buFont typeface="Wingdings" pitchFamily="2" charset="2"/>
              <a:buNone/>
            </a:pPr>
            <a:endParaRPr lang="en-US" sz="6700" dirty="0">
              <a:solidFill>
                <a:srgbClr val="000000"/>
              </a:solidFill>
              <a:latin typeface="Arial" charset="0"/>
            </a:endParaRPr>
          </a:p>
        </p:txBody>
      </p:sp>
      <p:sp>
        <p:nvSpPr>
          <p:cNvPr id="4" name="Content Placeholder 3"/>
          <p:cNvSpPr>
            <a:spLocks noGrp="1"/>
          </p:cNvSpPr>
          <p:nvPr>
            <p:ph sz="quarter" idx="13"/>
          </p:nvPr>
        </p:nvSpPr>
        <p:spPr>
          <a:xfrm>
            <a:off x="321679" y="1373188"/>
            <a:ext cx="5819992" cy="5127625"/>
          </a:xfrm>
        </p:spPr>
        <p:txBody>
          <a:bodyPr rIns="344029"/>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41670" y="1371600"/>
            <a:ext cx="3002330" cy="4000500"/>
          </a:xfrm>
          <a:prstGeom prst="rect">
            <a:avLst/>
          </a:prstGeom>
          <a:ln w="3175">
            <a:noFill/>
          </a:ln>
        </p:spPr>
      </p:pic>
      <p:sp>
        <p:nvSpPr>
          <p:cNvPr id="7" name="Rectangle 6"/>
          <p:cNvSpPr/>
          <p:nvPr userDrawn="1"/>
        </p:nvSpPr>
        <p:spPr bwMode="auto">
          <a:xfrm>
            <a:off x="6141908" y="1371600"/>
            <a:ext cx="3002330" cy="4000500"/>
          </a:xfrm>
          <a:prstGeom prst="rect">
            <a:avLst/>
          </a:prstGeom>
          <a:solidFill>
            <a:schemeClr val="accent4">
              <a:lumMod val="40000"/>
              <a:lumOff val="60000"/>
            </a:schemeClr>
          </a:solidFill>
          <a:ln>
            <a:noFill/>
          </a:ln>
          <a:effectLst/>
        </p:spPr>
        <p:txBody>
          <a:bodyPr vert="horz" wrap="square" lIns="573386" tIns="95578" rIns="573386" bIns="95578" numCol="1" rtlCol="0" anchor="t" anchorCtr="0" compatLnSpc="1">
            <a:prstTxWarp prst="textNoShape">
              <a:avLst/>
            </a:prstTxWarp>
          </a:bodyPr>
          <a:lstStyle/>
          <a:p>
            <a:pPr defTabSz="1911306" eaLnBrk="1" hangingPunct="1">
              <a:lnSpc>
                <a:spcPct val="115000"/>
              </a:lnSpc>
              <a:spcBef>
                <a:spcPct val="20000"/>
              </a:spcBef>
              <a:buClr>
                <a:srgbClr val="2877C4"/>
              </a:buClr>
              <a:buFont typeface="Wingdings" pitchFamily="2" charset="2"/>
              <a:buNone/>
            </a:pPr>
            <a:endParaRPr lang="en-US" sz="6700">
              <a:solidFill>
                <a:srgbClr val="000000"/>
              </a:solidFill>
              <a:latin typeface="Arial" charset="0"/>
            </a:endParaRPr>
          </a:p>
        </p:txBody>
      </p:sp>
    </p:spTree>
    <p:extLst>
      <p:ext uri="{BB962C8B-B14F-4D97-AF65-F5344CB8AC3E}">
        <p14:creationId xmlns:p14="http://schemas.microsoft.com/office/powerpoint/2010/main" val="37706177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 List">
    <p:spTree>
      <p:nvGrpSpPr>
        <p:cNvPr id="1" name=""/>
        <p:cNvGrpSpPr/>
        <p:nvPr/>
      </p:nvGrpSpPr>
      <p:grpSpPr>
        <a:xfrm>
          <a:off x="0" y="0"/>
          <a:ext cx="0" cy="0"/>
          <a:chOff x="0" y="0"/>
          <a:chExt cx="0" cy="0"/>
        </a:xfrm>
      </p:grpSpPr>
      <p:sp>
        <p:nvSpPr>
          <p:cNvPr id="3" name="Title 2"/>
          <p:cNvSpPr>
            <a:spLocks noGrp="1"/>
          </p:cNvSpPr>
          <p:nvPr>
            <p:ph type="title"/>
          </p:nvPr>
        </p:nvSpPr>
        <p:spPr>
          <a:xfrm>
            <a:off x="10" y="0"/>
            <a:ext cx="9143996" cy="1371600"/>
          </a:xfrm>
          <a:prstGeom prst="rect">
            <a:avLst/>
          </a:prstGeom>
          <a:solidFill>
            <a:schemeClr val="accent4"/>
          </a:solidFill>
        </p:spPr>
        <p:txBody>
          <a:bodyPr/>
          <a:lstStyle>
            <a:lvl1pPr marL="1138157" indent="-1138157">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914" rIns="90914"/>
          <a:lstStyle>
            <a:lvl1pPr marL="0" indent="0">
              <a:spcBef>
                <a:spcPts val="1200"/>
              </a:spcBef>
              <a:buNone/>
              <a:defRPr sz="1500" b="0">
                <a:solidFill>
                  <a:schemeClr val="tx1"/>
                </a:solidFill>
              </a:defRPr>
            </a:lvl1pPr>
            <a:lvl2pPr marL="110494" indent="-110494">
              <a:spcBef>
                <a:spcPts val="0"/>
              </a:spcBef>
              <a:defRPr sz="1500">
                <a:solidFill>
                  <a:schemeClr val="tx1"/>
                </a:solidFill>
              </a:defRPr>
            </a:lvl2pPr>
            <a:lvl3pPr marL="110494" indent="-110494">
              <a:defRPr sz="1300">
                <a:solidFill>
                  <a:schemeClr val="tx1">
                    <a:lumMod val="50000"/>
                  </a:schemeClr>
                </a:solidFill>
              </a:defRPr>
            </a:lvl3pPr>
            <a:lvl4pPr marL="110494" indent="-110494">
              <a:defRPr sz="1300">
                <a:solidFill>
                  <a:schemeClr val="tx1">
                    <a:lumMod val="50000"/>
                  </a:schemeClr>
                </a:solidFill>
              </a:defRPr>
            </a:lvl4pPr>
            <a:lvl5pPr marL="110494" indent="-11049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5"/>
          <p:cNvSpPr/>
          <p:nvPr userDrawn="1"/>
        </p:nvSpPr>
        <p:spPr bwMode="auto">
          <a:xfrm>
            <a:off x="6141670" y="5372154"/>
            <a:ext cx="3002330" cy="1485903"/>
          </a:xfrm>
          <a:prstGeom prst="rect">
            <a:avLst/>
          </a:prstGeom>
          <a:solidFill>
            <a:schemeClr val="accent4"/>
          </a:solidFill>
          <a:ln>
            <a:noFill/>
          </a:ln>
          <a:effectLst/>
        </p:spPr>
        <p:txBody>
          <a:bodyPr vert="horz" wrap="square" lIns="573386" tIns="95578" rIns="573386" bIns="95578" numCol="1" rtlCol="0" anchor="t" anchorCtr="0" compatLnSpc="1">
            <a:prstTxWarp prst="textNoShape">
              <a:avLst/>
            </a:prstTxWarp>
          </a:bodyPr>
          <a:lstStyle/>
          <a:p>
            <a:pPr defTabSz="1911306" eaLnBrk="1" hangingPunct="1">
              <a:lnSpc>
                <a:spcPct val="115000"/>
              </a:lnSpc>
              <a:spcBef>
                <a:spcPct val="20000"/>
              </a:spcBef>
              <a:buClr>
                <a:srgbClr val="2877C4"/>
              </a:buClr>
              <a:buFont typeface="Wingdings" pitchFamily="2" charset="2"/>
              <a:buNone/>
            </a:pPr>
            <a:endParaRPr lang="en-US" sz="6700" dirty="0">
              <a:solidFill>
                <a:srgbClr val="000000"/>
              </a:solidFill>
              <a:latin typeface="Arial" charset="0"/>
            </a:endParaRPr>
          </a:p>
        </p:txBody>
      </p:sp>
      <p:sp>
        <p:nvSpPr>
          <p:cNvPr id="4" name="Content Placeholder 3"/>
          <p:cNvSpPr>
            <a:spLocks noGrp="1"/>
          </p:cNvSpPr>
          <p:nvPr>
            <p:ph sz="quarter" idx="13" hasCustomPrompt="1"/>
          </p:nvPr>
        </p:nvSpPr>
        <p:spPr>
          <a:xfrm>
            <a:off x="321678" y="1632855"/>
            <a:ext cx="2487645" cy="4867960"/>
          </a:xfrm>
          <a:solidFill>
            <a:srgbClr val="FF0000"/>
          </a:solidFill>
        </p:spPr>
        <p:txBody>
          <a:bodyPr/>
          <a:lstStyle/>
          <a:p>
            <a:pPr lvl="0"/>
            <a:r>
              <a:rPr lang="en-US" dirty="0"/>
              <a:t>PICTURE</a:t>
            </a:r>
          </a:p>
        </p:txBody>
      </p:sp>
      <p:sp>
        <p:nvSpPr>
          <p:cNvPr id="8" name="Content Placeholder 3"/>
          <p:cNvSpPr>
            <a:spLocks noGrp="1"/>
          </p:cNvSpPr>
          <p:nvPr>
            <p:ph sz="quarter" idx="14"/>
          </p:nvPr>
        </p:nvSpPr>
        <p:spPr>
          <a:xfrm>
            <a:off x="3259672" y="1371600"/>
            <a:ext cx="2487645" cy="5129215"/>
          </a:xfrm>
        </p:spPr>
        <p:txBody>
          <a:bodyPr/>
          <a:lstStyle/>
          <a:p>
            <a:pPr lvl="0"/>
            <a:r>
              <a:rPr lang="en-US" dirty="0"/>
              <a:t>Click to edit Master text styles</a:t>
            </a:r>
          </a:p>
          <a:p>
            <a:pPr lvl="1"/>
            <a:r>
              <a:rPr lang="en-US" dirty="0"/>
              <a:t>Second level</a:t>
            </a:r>
          </a:p>
          <a:p>
            <a:pPr lvl="2"/>
            <a:r>
              <a:rPr lang="en-US" dirty="0"/>
              <a:t>Third level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41670" y="1371600"/>
            <a:ext cx="3002330" cy="4000500"/>
          </a:xfrm>
          <a:prstGeom prst="rect">
            <a:avLst/>
          </a:prstGeom>
          <a:ln w="3175">
            <a:noFill/>
          </a:ln>
        </p:spPr>
      </p:pic>
      <p:sp>
        <p:nvSpPr>
          <p:cNvPr id="10" name="Rectangle 9"/>
          <p:cNvSpPr/>
          <p:nvPr userDrawn="1"/>
        </p:nvSpPr>
        <p:spPr bwMode="auto">
          <a:xfrm>
            <a:off x="6141908" y="1371600"/>
            <a:ext cx="3002330" cy="4000500"/>
          </a:xfrm>
          <a:prstGeom prst="rect">
            <a:avLst/>
          </a:prstGeom>
          <a:solidFill>
            <a:schemeClr val="accent4">
              <a:lumMod val="40000"/>
              <a:lumOff val="60000"/>
            </a:schemeClr>
          </a:solidFill>
          <a:ln>
            <a:noFill/>
          </a:ln>
          <a:effectLst/>
        </p:spPr>
        <p:txBody>
          <a:bodyPr vert="horz" wrap="square" lIns="573386" tIns="95578" rIns="573386" bIns="95578" numCol="1" rtlCol="0" anchor="t" anchorCtr="0" compatLnSpc="1">
            <a:prstTxWarp prst="textNoShape">
              <a:avLst/>
            </a:prstTxWarp>
          </a:bodyPr>
          <a:lstStyle/>
          <a:p>
            <a:pPr defTabSz="1911306" eaLnBrk="1" hangingPunct="1">
              <a:lnSpc>
                <a:spcPct val="115000"/>
              </a:lnSpc>
              <a:spcBef>
                <a:spcPct val="20000"/>
              </a:spcBef>
              <a:buClr>
                <a:srgbClr val="2877C4"/>
              </a:buClr>
              <a:buFont typeface="Wingdings" pitchFamily="2" charset="2"/>
              <a:buNone/>
            </a:pPr>
            <a:endParaRPr lang="en-US" sz="6700">
              <a:solidFill>
                <a:srgbClr val="000000"/>
              </a:solidFill>
              <a:latin typeface="Arial" charset="0"/>
            </a:endParaRPr>
          </a:p>
        </p:txBody>
      </p:sp>
    </p:spTree>
    <p:extLst>
      <p:ext uri="{BB962C8B-B14F-4D97-AF65-F5344CB8AC3E}">
        <p14:creationId xmlns:p14="http://schemas.microsoft.com/office/powerpoint/2010/main" val="3520617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 name="Title 2"/>
          <p:cNvSpPr>
            <a:spLocks noGrp="1"/>
          </p:cNvSpPr>
          <p:nvPr>
            <p:ph type="title"/>
          </p:nvPr>
        </p:nvSpPr>
        <p:spPr>
          <a:xfrm>
            <a:off x="10" y="0"/>
            <a:ext cx="9143996" cy="1371600"/>
          </a:xfrm>
          <a:prstGeom prst="rect">
            <a:avLst/>
          </a:prstGeom>
          <a:solidFill>
            <a:schemeClr val="accent4"/>
          </a:solidFill>
        </p:spPr>
        <p:txBody>
          <a:bodyPr/>
          <a:lstStyle>
            <a:lvl1pPr marL="1138157" indent="-1138157">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914" rIns="90914"/>
          <a:lstStyle>
            <a:lvl1pPr marL="0" indent="0">
              <a:spcBef>
                <a:spcPts val="1200"/>
              </a:spcBef>
              <a:buNone/>
              <a:defRPr sz="1500" b="0">
                <a:solidFill>
                  <a:schemeClr val="tx1"/>
                </a:solidFill>
              </a:defRPr>
            </a:lvl1pPr>
            <a:lvl2pPr marL="110494" indent="-110494">
              <a:spcBef>
                <a:spcPts val="0"/>
              </a:spcBef>
              <a:defRPr sz="1500">
                <a:solidFill>
                  <a:schemeClr val="tx1"/>
                </a:solidFill>
              </a:defRPr>
            </a:lvl2pPr>
            <a:lvl3pPr marL="110494" indent="-110494">
              <a:defRPr sz="1300">
                <a:solidFill>
                  <a:schemeClr val="tx1">
                    <a:lumMod val="50000"/>
                  </a:schemeClr>
                </a:solidFill>
              </a:defRPr>
            </a:lvl3pPr>
            <a:lvl4pPr marL="110494" indent="-110494">
              <a:defRPr sz="1300">
                <a:solidFill>
                  <a:schemeClr val="tx1">
                    <a:lumMod val="50000"/>
                  </a:schemeClr>
                </a:solidFill>
              </a:defRPr>
            </a:lvl4pPr>
            <a:lvl5pPr marL="110494" indent="-11049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5"/>
          <p:cNvSpPr/>
          <p:nvPr userDrawn="1"/>
        </p:nvSpPr>
        <p:spPr bwMode="auto">
          <a:xfrm>
            <a:off x="6141670" y="5372154"/>
            <a:ext cx="3002330" cy="1485903"/>
          </a:xfrm>
          <a:prstGeom prst="rect">
            <a:avLst/>
          </a:prstGeom>
          <a:solidFill>
            <a:schemeClr val="accent4"/>
          </a:solidFill>
          <a:ln>
            <a:noFill/>
          </a:ln>
          <a:effectLst/>
        </p:spPr>
        <p:txBody>
          <a:bodyPr vert="horz" wrap="square" lIns="573386" tIns="95578" rIns="573386" bIns="95578" numCol="1" rtlCol="0" anchor="t" anchorCtr="0" compatLnSpc="1">
            <a:prstTxWarp prst="textNoShape">
              <a:avLst/>
            </a:prstTxWarp>
          </a:bodyPr>
          <a:lstStyle/>
          <a:p>
            <a:pPr defTabSz="1911306" eaLnBrk="1" hangingPunct="1">
              <a:lnSpc>
                <a:spcPct val="115000"/>
              </a:lnSpc>
              <a:spcBef>
                <a:spcPct val="20000"/>
              </a:spcBef>
              <a:buClr>
                <a:srgbClr val="2877C4"/>
              </a:buClr>
              <a:buFont typeface="Wingdings" pitchFamily="2" charset="2"/>
              <a:buNone/>
            </a:pPr>
            <a:endParaRPr lang="en-US" sz="6700" dirty="0">
              <a:solidFill>
                <a:srgbClr val="000000"/>
              </a:solidFill>
              <a:latin typeface="Arial" charset="0"/>
            </a:endParaRPr>
          </a:p>
        </p:txBody>
      </p:sp>
      <p:sp>
        <p:nvSpPr>
          <p:cNvPr id="4" name="Content Placeholder 3"/>
          <p:cNvSpPr>
            <a:spLocks noGrp="1"/>
          </p:cNvSpPr>
          <p:nvPr>
            <p:ph sz="quarter" idx="13"/>
          </p:nvPr>
        </p:nvSpPr>
        <p:spPr>
          <a:xfrm>
            <a:off x="321678" y="1377158"/>
            <a:ext cx="2487645" cy="5123655"/>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3"/>
          <p:cNvSpPr>
            <a:spLocks noGrp="1"/>
          </p:cNvSpPr>
          <p:nvPr>
            <p:ph sz="quarter" idx="14"/>
          </p:nvPr>
        </p:nvSpPr>
        <p:spPr>
          <a:xfrm>
            <a:off x="3255640" y="1371600"/>
            <a:ext cx="2487645" cy="5129215"/>
          </a:xfrm>
        </p:spPr>
        <p:txBody>
          <a:bodyPr/>
          <a:lstStyle/>
          <a:p>
            <a:pPr lvl="0"/>
            <a:r>
              <a:rPr lang="en-US" dirty="0"/>
              <a:t>Click to edit Master text styles</a:t>
            </a:r>
          </a:p>
          <a:p>
            <a:pPr lvl="1"/>
            <a:r>
              <a:rPr lang="en-US" dirty="0"/>
              <a:t>Second level</a:t>
            </a:r>
          </a:p>
          <a:p>
            <a:pPr lvl="2"/>
            <a:r>
              <a:rPr lang="en-US" dirty="0"/>
              <a:t>Third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41670" y="1371600"/>
            <a:ext cx="3002330" cy="4000500"/>
          </a:xfrm>
          <a:prstGeom prst="rect">
            <a:avLst/>
          </a:prstGeom>
          <a:ln w="3175">
            <a:noFill/>
          </a:ln>
        </p:spPr>
      </p:pic>
      <p:sp>
        <p:nvSpPr>
          <p:cNvPr id="9" name="Rectangle 8"/>
          <p:cNvSpPr/>
          <p:nvPr userDrawn="1"/>
        </p:nvSpPr>
        <p:spPr bwMode="auto">
          <a:xfrm>
            <a:off x="6141908" y="1371600"/>
            <a:ext cx="3002330" cy="4000500"/>
          </a:xfrm>
          <a:prstGeom prst="rect">
            <a:avLst/>
          </a:prstGeom>
          <a:solidFill>
            <a:schemeClr val="accent4">
              <a:lumMod val="40000"/>
              <a:lumOff val="60000"/>
            </a:schemeClr>
          </a:solidFill>
          <a:ln>
            <a:noFill/>
          </a:ln>
          <a:effectLst/>
        </p:spPr>
        <p:txBody>
          <a:bodyPr vert="horz" wrap="square" lIns="573386" tIns="95578" rIns="573386" bIns="95578" numCol="1" rtlCol="0" anchor="t" anchorCtr="0" compatLnSpc="1">
            <a:prstTxWarp prst="textNoShape">
              <a:avLst/>
            </a:prstTxWarp>
          </a:bodyPr>
          <a:lstStyle/>
          <a:p>
            <a:pPr defTabSz="1911306" eaLnBrk="1" hangingPunct="1">
              <a:lnSpc>
                <a:spcPct val="115000"/>
              </a:lnSpc>
              <a:spcBef>
                <a:spcPct val="20000"/>
              </a:spcBef>
              <a:buClr>
                <a:srgbClr val="2877C4"/>
              </a:buClr>
              <a:buFont typeface="Wingdings" pitchFamily="2" charset="2"/>
              <a:buNone/>
            </a:pPr>
            <a:endParaRPr lang="en-US" sz="6700">
              <a:solidFill>
                <a:srgbClr val="000000"/>
              </a:solidFill>
              <a:latin typeface="Arial" charset="0"/>
            </a:endParaRPr>
          </a:p>
        </p:txBody>
      </p:sp>
    </p:spTree>
    <p:extLst>
      <p:ext uri="{BB962C8B-B14F-4D97-AF65-F5344CB8AC3E}">
        <p14:creationId xmlns:p14="http://schemas.microsoft.com/office/powerpoint/2010/main" val="3942240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355" rIns="91355"/>
          <a:lstStyle>
            <a:lvl1pPr marL="0" indent="0">
              <a:spcBef>
                <a:spcPts val="1200"/>
              </a:spcBef>
              <a:buNone/>
              <a:defRPr sz="1500" b="0">
                <a:solidFill>
                  <a:schemeClr val="tx1"/>
                </a:solidFill>
              </a:defRPr>
            </a:lvl1pPr>
            <a:lvl2pPr marL="111023" indent="-111023">
              <a:spcBef>
                <a:spcPts val="0"/>
              </a:spcBef>
              <a:defRPr sz="1500">
                <a:solidFill>
                  <a:schemeClr val="tx1"/>
                </a:solidFill>
              </a:defRPr>
            </a:lvl2pPr>
            <a:lvl3pPr marL="111023" indent="-111023">
              <a:defRPr sz="1300">
                <a:solidFill>
                  <a:schemeClr val="tx1">
                    <a:lumMod val="50000"/>
                  </a:schemeClr>
                </a:solidFill>
              </a:defRPr>
            </a:lvl3pPr>
            <a:lvl4pPr marL="111023" indent="-111023">
              <a:defRPr sz="1300">
                <a:solidFill>
                  <a:schemeClr val="tx1">
                    <a:lumMod val="50000"/>
                  </a:schemeClr>
                </a:solidFill>
              </a:defRPr>
            </a:lvl4pPr>
            <a:lvl5pPr marL="111023" indent="-11102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3"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695" tIns="192053" rIns="345695" bIns="192053"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271939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55" rIns="91355"/>
          <a:lstStyle>
            <a:lvl1pPr marL="0" indent="0">
              <a:spcBef>
                <a:spcPts val="1200"/>
              </a:spcBef>
              <a:buNone/>
              <a:defRPr sz="1500" b="0">
                <a:solidFill>
                  <a:schemeClr val="tx1"/>
                </a:solidFill>
              </a:defRPr>
            </a:lvl1pPr>
            <a:lvl2pPr marL="111023" indent="-111023">
              <a:spcBef>
                <a:spcPts val="0"/>
              </a:spcBef>
              <a:defRPr sz="1500">
                <a:solidFill>
                  <a:schemeClr val="tx1"/>
                </a:solidFill>
              </a:defRPr>
            </a:lvl2pPr>
            <a:lvl3pPr marL="111023" indent="-111023">
              <a:defRPr sz="1300">
                <a:solidFill>
                  <a:schemeClr val="tx1">
                    <a:lumMod val="50000"/>
                  </a:schemeClr>
                </a:solidFill>
              </a:defRPr>
            </a:lvl3pPr>
            <a:lvl4pPr marL="111023" indent="-111023">
              <a:defRPr sz="1300">
                <a:solidFill>
                  <a:schemeClr val="tx1">
                    <a:lumMod val="50000"/>
                  </a:schemeClr>
                </a:solidFill>
              </a:defRPr>
            </a:lvl4pPr>
            <a:lvl5pPr marL="111023" indent="-11102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5695" rIns="345695" bIns="192053"/>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3"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683307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55" rIns="91355"/>
          <a:lstStyle>
            <a:lvl1pPr marL="0" indent="0">
              <a:spcBef>
                <a:spcPts val="1200"/>
              </a:spcBef>
              <a:buNone/>
              <a:defRPr sz="1500" b="0">
                <a:solidFill>
                  <a:schemeClr val="tx1"/>
                </a:solidFill>
              </a:defRPr>
            </a:lvl1pPr>
            <a:lvl2pPr marL="111023" indent="-111023">
              <a:spcBef>
                <a:spcPts val="0"/>
              </a:spcBef>
              <a:defRPr sz="1500">
                <a:solidFill>
                  <a:schemeClr val="tx1"/>
                </a:solidFill>
              </a:defRPr>
            </a:lvl2pPr>
            <a:lvl3pPr marL="111023" indent="-111023">
              <a:defRPr sz="1300">
                <a:solidFill>
                  <a:schemeClr val="tx1">
                    <a:lumMod val="50000"/>
                  </a:schemeClr>
                </a:solidFill>
              </a:defRPr>
            </a:lvl3pPr>
            <a:lvl4pPr marL="111023" indent="-111023">
              <a:defRPr sz="1300">
                <a:solidFill>
                  <a:schemeClr val="tx1">
                    <a:lumMod val="50000"/>
                  </a:schemeClr>
                </a:solidFill>
              </a:defRPr>
            </a:lvl4pPr>
            <a:lvl5pPr marL="111023" indent="-11102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3"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hasCustomPrompt="1"/>
          </p:nvPr>
        </p:nvSpPr>
        <p:spPr>
          <a:xfrm>
            <a:off x="4896660" y="1658938"/>
            <a:ext cx="3937579" cy="4841875"/>
          </a:xfrm>
          <a:solidFill>
            <a:srgbClr val="FF0000"/>
          </a:solidFill>
        </p:spPr>
        <p:txBody>
          <a:bodyPr lIns="0" rIns="0"/>
          <a:lstStyle>
            <a:lvl1pPr algn="ctr" defTabSz="914190">
              <a:defRPr/>
            </a:lvl1pPr>
          </a:lstStyle>
          <a:p>
            <a:pPr algn="ctr" defTabSz="435163"/>
            <a:r>
              <a:rPr lang="en-US" sz="2100" dirty="0"/>
              <a:t>Figure, Image, or </a:t>
            </a:r>
            <a:r>
              <a:rPr lang="en-US" sz="2100" dirty="0" err="1"/>
              <a:t>JavaSketchpad</a:t>
            </a:r>
            <a:endParaRPr lang="en-US" sz="2100"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30931337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7"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31"/>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24"/>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62" y="5286224"/>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1355" rIns="91355"/>
          <a:lstStyle>
            <a:lvl1pPr marL="0" indent="0">
              <a:spcBef>
                <a:spcPts val="1200"/>
              </a:spcBef>
              <a:buNone/>
              <a:defRPr sz="1500" b="0">
                <a:solidFill>
                  <a:schemeClr val="tx1"/>
                </a:solidFill>
              </a:defRPr>
            </a:lvl1pPr>
            <a:lvl2pPr marL="111023" indent="-111023">
              <a:spcBef>
                <a:spcPts val="0"/>
              </a:spcBef>
              <a:defRPr sz="1500">
                <a:solidFill>
                  <a:schemeClr val="tx1"/>
                </a:solidFill>
              </a:defRPr>
            </a:lvl2pPr>
            <a:lvl3pPr marL="111023" indent="-111023">
              <a:defRPr sz="1300">
                <a:solidFill>
                  <a:schemeClr val="tx1">
                    <a:lumMod val="50000"/>
                  </a:schemeClr>
                </a:solidFill>
              </a:defRPr>
            </a:lvl3pPr>
            <a:lvl4pPr marL="111023" indent="-111023">
              <a:defRPr sz="1300">
                <a:solidFill>
                  <a:schemeClr val="tx1">
                    <a:lumMod val="50000"/>
                  </a:schemeClr>
                </a:solidFill>
              </a:defRPr>
            </a:lvl4pPr>
            <a:lvl5pPr marL="111023" indent="-11102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596"/>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19228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t>Copyright © Pearson Education, Inc., or its affiliates. All Rights Reserved. </a:t>
            </a:r>
          </a:p>
        </p:txBody>
      </p:sp>
    </p:spTree>
    <p:extLst>
      <p:ext uri="{BB962C8B-B14F-4D97-AF65-F5344CB8AC3E}">
        <p14:creationId xmlns:p14="http://schemas.microsoft.com/office/powerpoint/2010/main" val="30368285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59"/>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59"/>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1"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355" rIns="91355"/>
          <a:lstStyle>
            <a:lvl1pPr marL="0" indent="0">
              <a:spcBef>
                <a:spcPts val="1200"/>
              </a:spcBef>
              <a:buNone/>
              <a:defRPr sz="1500" b="0">
                <a:solidFill>
                  <a:schemeClr val="tx1"/>
                </a:solidFill>
              </a:defRPr>
            </a:lvl1pPr>
            <a:lvl2pPr marL="111023" indent="-111023">
              <a:spcBef>
                <a:spcPts val="0"/>
              </a:spcBef>
              <a:defRPr sz="1500">
                <a:solidFill>
                  <a:schemeClr val="tx1"/>
                </a:solidFill>
              </a:defRPr>
            </a:lvl2pPr>
            <a:lvl3pPr marL="111023" indent="-111023">
              <a:defRPr sz="1300">
                <a:solidFill>
                  <a:schemeClr val="tx1">
                    <a:lumMod val="50000"/>
                  </a:schemeClr>
                </a:solidFill>
              </a:defRPr>
            </a:lvl3pPr>
            <a:lvl4pPr marL="111023" indent="-111023">
              <a:defRPr sz="1300">
                <a:solidFill>
                  <a:schemeClr val="tx1">
                    <a:lumMod val="50000"/>
                  </a:schemeClr>
                </a:solidFill>
              </a:defRPr>
            </a:lvl4pPr>
            <a:lvl5pPr marL="111023" indent="-11102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1" y="1371596"/>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2672853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591"/>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591"/>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591"/>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355" rIns="91355"/>
          <a:lstStyle>
            <a:lvl1pPr marL="0" indent="0">
              <a:spcBef>
                <a:spcPts val="1200"/>
              </a:spcBef>
              <a:buNone/>
              <a:defRPr sz="1500" b="0">
                <a:solidFill>
                  <a:schemeClr val="tx1"/>
                </a:solidFill>
              </a:defRPr>
            </a:lvl1pPr>
            <a:lvl2pPr marL="111023" indent="-111023">
              <a:spcBef>
                <a:spcPts val="0"/>
              </a:spcBef>
              <a:defRPr sz="1500">
                <a:solidFill>
                  <a:schemeClr val="tx1"/>
                </a:solidFill>
              </a:defRPr>
            </a:lvl2pPr>
            <a:lvl3pPr marL="111023" indent="-111023">
              <a:defRPr sz="1300">
                <a:solidFill>
                  <a:schemeClr val="tx1">
                    <a:lumMod val="50000"/>
                  </a:schemeClr>
                </a:solidFill>
              </a:defRPr>
            </a:lvl3pPr>
            <a:lvl4pPr marL="111023" indent="-111023">
              <a:defRPr sz="1300">
                <a:solidFill>
                  <a:schemeClr val="tx1">
                    <a:lumMod val="50000"/>
                  </a:schemeClr>
                </a:solidFill>
              </a:defRPr>
            </a:lvl4pPr>
            <a:lvl5pPr marL="111023" indent="-11102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591"/>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596"/>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7233182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7"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1"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681"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1355" rIns="91355"/>
          <a:lstStyle>
            <a:lvl1pPr marL="0" indent="0">
              <a:spcBef>
                <a:spcPts val="1200"/>
              </a:spcBef>
              <a:buNone/>
              <a:defRPr sz="1500" b="0">
                <a:solidFill>
                  <a:schemeClr val="tx1"/>
                </a:solidFill>
              </a:defRPr>
            </a:lvl1pPr>
            <a:lvl2pPr marL="111023" indent="-111023">
              <a:spcBef>
                <a:spcPts val="0"/>
              </a:spcBef>
              <a:defRPr sz="1500">
                <a:solidFill>
                  <a:schemeClr val="tx1"/>
                </a:solidFill>
              </a:defRPr>
            </a:lvl2pPr>
            <a:lvl3pPr marL="111023" indent="-111023">
              <a:defRPr sz="1300">
                <a:solidFill>
                  <a:schemeClr val="tx1">
                    <a:lumMod val="50000"/>
                  </a:schemeClr>
                </a:solidFill>
              </a:defRPr>
            </a:lvl3pPr>
            <a:lvl4pPr marL="111023" indent="-111023">
              <a:defRPr sz="1300">
                <a:solidFill>
                  <a:schemeClr val="tx1">
                    <a:lumMod val="50000"/>
                  </a:schemeClr>
                </a:solidFill>
              </a:defRPr>
            </a:lvl4pPr>
            <a:lvl5pPr marL="111023" indent="-11102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58" y="2131221"/>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7179699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5" y="4800600"/>
            <a:ext cx="9143996" cy="2057400"/>
          </a:xfrm>
        </p:spPr>
        <p:txBody>
          <a:bodyPr anchor="ctr" anchorCtr="0"/>
          <a:lstStyle>
            <a:lvl1pPr marL="1365585" indent="-1365585"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355" rIns="91355"/>
          <a:lstStyle>
            <a:lvl1pPr marL="0" indent="0">
              <a:spcBef>
                <a:spcPts val="1200"/>
              </a:spcBef>
              <a:buNone/>
              <a:defRPr sz="1500" b="0">
                <a:solidFill>
                  <a:schemeClr val="tx1"/>
                </a:solidFill>
              </a:defRPr>
            </a:lvl1pPr>
            <a:lvl2pPr marL="111023" indent="-111023">
              <a:spcBef>
                <a:spcPts val="0"/>
              </a:spcBef>
              <a:defRPr sz="1500">
                <a:solidFill>
                  <a:schemeClr val="tx1"/>
                </a:solidFill>
              </a:defRPr>
            </a:lvl2pPr>
            <a:lvl3pPr marL="111023" indent="-111023">
              <a:defRPr sz="1300">
                <a:solidFill>
                  <a:schemeClr val="tx1">
                    <a:lumMod val="50000"/>
                  </a:schemeClr>
                </a:solidFill>
              </a:defRPr>
            </a:lvl3pPr>
            <a:lvl4pPr marL="111023" indent="-111023">
              <a:defRPr sz="1300">
                <a:solidFill>
                  <a:schemeClr val="tx1">
                    <a:lumMod val="50000"/>
                  </a:schemeClr>
                </a:solidFill>
              </a:defRPr>
            </a:lvl4pPr>
            <a:lvl5pPr marL="111023" indent="-11102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7" y="4000500"/>
            <a:ext cx="9144000" cy="1143000"/>
          </a:xfrm>
          <a:prstGeom prst="rect">
            <a:avLst/>
          </a:prstGeom>
          <a:solidFill>
            <a:srgbClr val="4D4F58"/>
          </a:solidFill>
        </p:spPr>
        <p:txBody>
          <a:bodyPr lIns="384106" tIns="45678" rIns="384106" bIns="45678" anchor="ctr" anchorCtr="0">
            <a:normAutofit/>
          </a:bodyPr>
          <a:lstStyle>
            <a:lvl1pPr algn="r">
              <a:lnSpc>
                <a:spcPct val="100000"/>
              </a:lnSpc>
              <a:spcBef>
                <a:spcPts val="0"/>
              </a:spcBef>
              <a:defRPr sz="2900" b="1">
                <a:solidFill>
                  <a:schemeClr val="bg1"/>
                </a:solidFill>
              </a:defRPr>
            </a:lvl1pPr>
          </a:lstStyle>
          <a:p>
            <a:pPr algn="l" eaLnBrk="1" hangingPunct="1">
              <a:buClr>
                <a:srgbClr val="2877C4"/>
              </a:buClr>
              <a:buFont typeface="Wingdings" pitchFamily="2" charset="2"/>
              <a:buNone/>
            </a:pPr>
            <a:r>
              <a:rPr lang="en-US" dirty="0">
                <a:solidFill>
                  <a:srgbClr val="FFFFFF"/>
                </a:solidFill>
                <a:latin typeface="Arial" charset="0"/>
                <a:ea typeface="+mn-ea"/>
              </a:rPr>
              <a:t>Covalent Bonding</a:t>
            </a:r>
          </a:p>
        </p:txBody>
      </p:sp>
    </p:spTree>
    <p:extLst>
      <p:ext uri="{BB962C8B-B14F-4D97-AF65-F5344CB8AC3E}">
        <p14:creationId xmlns:p14="http://schemas.microsoft.com/office/powerpoint/2010/main" val="41362364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775" tIns="192097" rIns="345775" bIns="19209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4299411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5775" rIns="345775" bIns="192097"/>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1"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808118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1"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hasCustomPrompt="1"/>
          </p:nvPr>
        </p:nvSpPr>
        <p:spPr>
          <a:xfrm>
            <a:off x="4896658" y="1658938"/>
            <a:ext cx="3937579" cy="4841875"/>
          </a:xfrm>
          <a:solidFill>
            <a:srgbClr val="FF0000"/>
          </a:solidFill>
        </p:spPr>
        <p:txBody>
          <a:bodyPr lIns="0" rIns="0"/>
          <a:lstStyle>
            <a:lvl1pPr algn="ctr" defTabSz="914190">
              <a:defRPr/>
            </a:lvl1pPr>
          </a:lstStyle>
          <a:p>
            <a:pPr algn="ctr" defTabSz="435163"/>
            <a:r>
              <a:rPr lang="en-US" sz="2100" dirty="0"/>
              <a:t>Figure, Image, or </a:t>
            </a:r>
            <a:r>
              <a:rPr lang="en-US" sz="2100" dirty="0" err="1"/>
              <a:t>JavaSketchpad</a:t>
            </a:r>
            <a:endParaRPr lang="en-US" sz="2100"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26496542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5"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29"/>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21"/>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60" y="5286221"/>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594"/>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8998360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56"/>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56"/>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0"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0"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19"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79" y="1371594"/>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3760552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589"/>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589"/>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589"/>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589"/>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594"/>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472744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39"/>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464"/>
            <a:ext cx="7886701" cy="1500188"/>
          </a:xfrm>
        </p:spPr>
        <p:txBody>
          <a:bodyPr/>
          <a:lstStyle>
            <a:lvl1pPr marL="0" indent="0">
              <a:buNone/>
              <a:defRPr sz="2300"/>
            </a:lvl1pPr>
            <a:lvl2pPr marL="457094" indent="0">
              <a:buNone/>
              <a:defRPr sz="2100"/>
            </a:lvl2pPr>
            <a:lvl3pPr marL="914190" indent="0">
              <a:buNone/>
              <a:defRPr sz="1900"/>
            </a:lvl3pPr>
            <a:lvl4pPr marL="1371285" indent="0">
              <a:buNone/>
              <a:defRPr sz="1700"/>
            </a:lvl4pPr>
            <a:lvl5pPr marL="1828381" indent="0">
              <a:buNone/>
              <a:defRPr sz="1700"/>
            </a:lvl5pPr>
            <a:lvl6pPr marL="2285475" indent="0">
              <a:buNone/>
              <a:defRPr sz="1700"/>
            </a:lvl6pPr>
            <a:lvl7pPr marL="2742571" indent="0">
              <a:buNone/>
              <a:defRPr sz="1700"/>
            </a:lvl7pPr>
            <a:lvl8pPr marL="3199665" indent="0">
              <a:buNone/>
              <a:defRPr sz="1700"/>
            </a:lvl8pPr>
            <a:lvl9pPr marL="3656762" indent="0">
              <a:buNone/>
              <a:defRPr sz="17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en-US"/>
              <a:t>Copyright © Pearson Education, Inc., or its affiliates. All Rights Reserved. </a:t>
            </a:r>
          </a:p>
        </p:txBody>
      </p:sp>
    </p:spTree>
    <p:extLst>
      <p:ext uri="{BB962C8B-B14F-4D97-AF65-F5344CB8AC3E}">
        <p14:creationId xmlns:p14="http://schemas.microsoft.com/office/powerpoint/2010/main" val="38101005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5"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79"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679"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56" y="2131219"/>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7787743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3" y="4800600"/>
            <a:ext cx="9143996" cy="2057400"/>
          </a:xfrm>
        </p:spPr>
        <p:txBody>
          <a:bodyPr anchor="ctr" anchorCtr="0"/>
          <a:lstStyle>
            <a:lvl1pPr marL="1365898" indent="-1365898"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5" y="4000500"/>
            <a:ext cx="9144000" cy="1143000"/>
          </a:xfrm>
          <a:prstGeom prst="rect">
            <a:avLst/>
          </a:prstGeom>
          <a:solidFill>
            <a:srgbClr val="4D4F58"/>
          </a:solidFill>
        </p:spPr>
        <p:txBody>
          <a:bodyPr lIns="384194" tIns="45688" rIns="384194" bIns="45688" anchor="ctr" anchorCtr="0">
            <a:normAutofit/>
          </a:bodyPr>
          <a:lstStyle>
            <a:lvl1pPr algn="r">
              <a:lnSpc>
                <a:spcPct val="100000"/>
              </a:lnSpc>
              <a:spcBef>
                <a:spcPts val="0"/>
              </a:spcBef>
              <a:defRPr sz="2900" b="1">
                <a:solidFill>
                  <a:schemeClr val="bg1"/>
                </a:solidFill>
              </a:defRPr>
            </a:lvl1pPr>
          </a:lstStyle>
          <a:p>
            <a:pPr algn="l" eaLnBrk="1" hangingPunct="1">
              <a:buClr>
                <a:srgbClr val="2877C4"/>
              </a:buClr>
              <a:buFont typeface="Wingdings" pitchFamily="2" charset="2"/>
              <a:buNone/>
            </a:pPr>
            <a:r>
              <a:rPr lang="en-US" dirty="0">
                <a:solidFill>
                  <a:srgbClr val="FFFFFF"/>
                </a:solidFill>
                <a:latin typeface="Arial" charset="0"/>
                <a:ea typeface="+mn-ea"/>
              </a:rPr>
              <a:t>Covalent Bonding</a:t>
            </a:r>
          </a:p>
        </p:txBody>
      </p:sp>
    </p:spTree>
    <p:extLst>
      <p:ext uri="{BB962C8B-B14F-4D97-AF65-F5344CB8AC3E}">
        <p14:creationId xmlns:p14="http://schemas.microsoft.com/office/powerpoint/2010/main" val="28488161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1"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1" y="3602039"/>
            <a:ext cx="6858000" cy="1655763"/>
          </a:xfrm>
        </p:spPr>
        <p:txBody>
          <a:bodyPr/>
          <a:lstStyle>
            <a:lvl1pPr marL="0" indent="0" algn="ctr">
              <a:buNone/>
              <a:defRPr sz="2300"/>
            </a:lvl1pPr>
            <a:lvl2pPr marL="457094" indent="0" algn="ctr">
              <a:buNone/>
              <a:defRPr sz="2100"/>
            </a:lvl2pPr>
            <a:lvl3pPr marL="914190" indent="0" algn="ctr">
              <a:buNone/>
              <a:defRPr sz="1900"/>
            </a:lvl3pPr>
            <a:lvl4pPr marL="1371285" indent="0" algn="ctr">
              <a:buNone/>
              <a:defRPr sz="1700"/>
            </a:lvl4pPr>
            <a:lvl5pPr marL="1828381" indent="0" algn="ctr">
              <a:buNone/>
              <a:defRPr sz="1700"/>
            </a:lvl5pPr>
            <a:lvl6pPr marL="2285475" indent="0" algn="ctr">
              <a:buNone/>
              <a:defRPr sz="1700"/>
            </a:lvl6pPr>
            <a:lvl7pPr marL="2742571" indent="0" algn="ctr">
              <a:buNone/>
              <a:defRPr sz="1700"/>
            </a:lvl7pPr>
            <a:lvl8pPr marL="3199665" indent="0" algn="ctr">
              <a:buNone/>
              <a:defRPr sz="1700"/>
            </a:lvl8pPr>
            <a:lvl9pPr marL="3656762" indent="0" algn="ctr">
              <a:buNone/>
              <a:defRPr sz="1700"/>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24061358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19973752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39"/>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464"/>
            <a:ext cx="7886701" cy="1500188"/>
          </a:xfrm>
        </p:spPr>
        <p:txBody>
          <a:bodyPr/>
          <a:lstStyle>
            <a:lvl1pPr marL="0" indent="0">
              <a:buNone/>
              <a:defRPr sz="2300"/>
            </a:lvl1pPr>
            <a:lvl2pPr marL="457094" indent="0">
              <a:buNone/>
              <a:defRPr sz="2100"/>
            </a:lvl2pPr>
            <a:lvl3pPr marL="914190" indent="0">
              <a:buNone/>
              <a:defRPr sz="1900"/>
            </a:lvl3pPr>
            <a:lvl4pPr marL="1371285" indent="0">
              <a:buNone/>
              <a:defRPr sz="1700"/>
            </a:lvl4pPr>
            <a:lvl5pPr marL="1828381" indent="0">
              <a:buNone/>
              <a:defRPr sz="1700"/>
            </a:lvl5pPr>
            <a:lvl6pPr marL="2285475" indent="0">
              <a:buNone/>
              <a:defRPr sz="1700"/>
            </a:lvl6pPr>
            <a:lvl7pPr marL="2742571" indent="0">
              <a:buNone/>
              <a:defRPr sz="1700"/>
            </a:lvl7pPr>
            <a:lvl8pPr marL="3199665" indent="0">
              <a:buNone/>
              <a:defRPr sz="1700"/>
            </a:lvl8pPr>
            <a:lvl9pPr marL="3656762" indent="0">
              <a:buNone/>
              <a:defRPr sz="17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24257477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18909200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6"/>
            <a:ext cx="7886701" cy="1325563"/>
          </a:xfrm>
        </p:spPr>
        <p:txBody>
          <a:bodyPr/>
          <a:lstStyle/>
          <a:p>
            <a:r>
              <a:rPr lang="en-US"/>
              <a:t>Click to edit Master title style</a:t>
            </a:r>
          </a:p>
        </p:txBody>
      </p:sp>
      <p:sp>
        <p:nvSpPr>
          <p:cNvPr id="3" name="Text Placeholder 2"/>
          <p:cNvSpPr>
            <a:spLocks noGrp="1"/>
          </p:cNvSpPr>
          <p:nvPr>
            <p:ph type="body" idx="1"/>
          </p:nvPr>
        </p:nvSpPr>
        <p:spPr>
          <a:xfrm>
            <a:off x="630239" y="1681164"/>
            <a:ext cx="3868737" cy="823913"/>
          </a:xfrm>
        </p:spPr>
        <p:txBody>
          <a:bodyPr anchor="b"/>
          <a:lstStyle>
            <a:lvl1pPr marL="0" indent="0">
              <a:buNone/>
              <a:defRPr sz="2300" b="1"/>
            </a:lvl1pPr>
            <a:lvl2pPr marL="457094" indent="0">
              <a:buNone/>
              <a:defRPr sz="2100" b="1"/>
            </a:lvl2pPr>
            <a:lvl3pPr marL="914190" indent="0">
              <a:buNone/>
              <a:defRPr sz="1900" b="1"/>
            </a:lvl3pPr>
            <a:lvl4pPr marL="1371285" indent="0">
              <a:buNone/>
              <a:defRPr sz="1700" b="1"/>
            </a:lvl4pPr>
            <a:lvl5pPr marL="1828381" indent="0">
              <a:buNone/>
              <a:defRPr sz="1700" b="1"/>
            </a:lvl5pPr>
            <a:lvl6pPr marL="2285475" indent="0">
              <a:buNone/>
              <a:defRPr sz="1700" b="1"/>
            </a:lvl6pPr>
            <a:lvl7pPr marL="2742571" indent="0">
              <a:buNone/>
              <a:defRPr sz="1700" b="1"/>
            </a:lvl7pPr>
            <a:lvl8pPr marL="3199665" indent="0">
              <a:buNone/>
              <a:defRPr sz="1700" b="1"/>
            </a:lvl8pPr>
            <a:lvl9pPr marL="3656762" indent="0">
              <a:buNone/>
              <a:defRPr sz="1700" b="1"/>
            </a:lvl9pPr>
          </a:lstStyle>
          <a:p>
            <a:pPr lvl="0"/>
            <a:r>
              <a:rPr lang="en-US"/>
              <a:t>Click to edit Master text styles</a:t>
            </a:r>
          </a:p>
        </p:txBody>
      </p:sp>
      <p:sp>
        <p:nvSpPr>
          <p:cNvPr id="4" name="Content Placeholder 3"/>
          <p:cNvSpPr>
            <a:spLocks noGrp="1"/>
          </p:cNvSpPr>
          <p:nvPr>
            <p:ph sz="half" idx="2"/>
          </p:nvPr>
        </p:nvSpPr>
        <p:spPr>
          <a:xfrm>
            <a:off x="630239" y="2505076"/>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4"/>
            <a:ext cx="3887788" cy="823913"/>
          </a:xfrm>
        </p:spPr>
        <p:txBody>
          <a:bodyPr anchor="b"/>
          <a:lstStyle>
            <a:lvl1pPr marL="0" indent="0">
              <a:buNone/>
              <a:defRPr sz="2300" b="1"/>
            </a:lvl1pPr>
            <a:lvl2pPr marL="457094" indent="0">
              <a:buNone/>
              <a:defRPr sz="2100" b="1"/>
            </a:lvl2pPr>
            <a:lvl3pPr marL="914190" indent="0">
              <a:buNone/>
              <a:defRPr sz="1900" b="1"/>
            </a:lvl3pPr>
            <a:lvl4pPr marL="1371285" indent="0">
              <a:buNone/>
              <a:defRPr sz="1700" b="1"/>
            </a:lvl4pPr>
            <a:lvl5pPr marL="1828381" indent="0">
              <a:buNone/>
              <a:defRPr sz="1700" b="1"/>
            </a:lvl5pPr>
            <a:lvl6pPr marL="2285475" indent="0">
              <a:buNone/>
              <a:defRPr sz="1700" b="1"/>
            </a:lvl6pPr>
            <a:lvl7pPr marL="2742571" indent="0">
              <a:buNone/>
              <a:defRPr sz="1700" b="1"/>
            </a:lvl7pPr>
            <a:lvl8pPr marL="3199665" indent="0">
              <a:buNone/>
              <a:defRPr sz="1700" b="1"/>
            </a:lvl8pPr>
            <a:lvl9pPr marL="3656762"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2" y="2505076"/>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31619241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12759149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4909226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9"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2057401"/>
            <a:ext cx="2949576" cy="3811588"/>
          </a:xfrm>
        </p:spPr>
        <p:txBody>
          <a:bodyPr/>
          <a:lstStyle>
            <a:lvl1pPr marL="0" indent="0">
              <a:buNone/>
              <a:defRPr sz="1700"/>
            </a:lvl1pPr>
            <a:lvl2pPr marL="457094" indent="0">
              <a:buNone/>
              <a:defRPr sz="1500"/>
            </a:lvl2pPr>
            <a:lvl3pPr marL="914190" indent="0">
              <a:buNone/>
              <a:defRPr sz="1300"/>
            </a:lvl3pPr>
            <a:lvl4pPr marL="1371285" indent="0">
              <a:buNone/>
              <a:defRPr sz="1100"/>
            </a:lvl4pPr>
            <a:lvl5pPr marL="1828381" indent="0">
              <a:buNone/>
              <a:defRPr sz="1100"/>
            </a:lvl5pPr>
            <a:lvl6pPr marL="2285475" indent="0">
              <a:buNone/>
              <a:defRPr sz="1100"/>
            </a:lvl6pPr>
            <a:lvl7pPr marL="2742571" indent="0">
              <a:buNone/>
              <a:defRPr sz="1100"/>
            </a:lvl7pPr>
            <a:lvl8pPr marL="3199665" indent="0">
              <a:buNone/>
              <a:defRPr sz="1100"/>
            </a:lvl8pPr>
            <a:lvl9pPr marL="3656762"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389670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ltLang="en-US"/>
              <a:t>Copyright © Pearson Education, Inc., or its affiliates. All Rights Reserved. </a:t>
            </a:r>
          </a:p>
        </p:txBody>
      </p:sp>
    </p:spTree>
    <p:extLst>
      <p:ext uri="{BB962C8B-B14F-4D97-AF65-F5344CB8AC3E}">
        <p14:creationId xmlns:p14="http://schemas.microsoft.com/office/powerpoint/2010/main" val="13889657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9" y="987425"/>
            <a:ext cx="4629151" cy="4873625"/>
          </a:xfrm>
        </p:spPr>
        <p:txBody>
          <a:bodyPr/>
          <a:lstStyle>
            <a:lvl1pPr marL="0" indent="0">
              <a:buNone/>
              <a:defRPr sz="3200"/>
            </a:lvl1pPr>
            <a:lvl2pPr marL="457094" indent="0">
              <a:buNone/>
              <a:defRPr sz="2700"/>
            </a:lvl2pPr>
            <a:lvl3pPr marL="914190" indent="0">
              <a:buNone/>
              <a:defRPr sz="2300"/>
            </a:lvl3pPr>
            <a:lvl4pPr marL="1371285" indent="0">
              <a:buNone/>
              <a:defRPr sz="2100"/>
            </a:lvl4pPr>
            <a:lvl5pPr marL="1828381" indent="0">
              <a:buNone/>
              <a:defRPr sz="2100"/>
            </a:lvl5pPr>
            <a:lvl6pPr marL="2285475" indent="0">
              <a:buNone/>
              <a:defRPr sz="2100"/>
            </a:lvl6pPr>
            <a:lvl7pPr marL="2742571" indent="0">
              <a:buNone/>
              <a:defRPr sz="2100"/>
            </a:lvl7pPr>
            <a:lvl8pPr marL="3199665" indent="0">
              <a:buNone/>
              <a:defRPr sz="2100"/>
            </a:lvl8pPr>
            <a:lvl9pPr marL="3656762" indent="0">
              <a:buNone/>
              <a:defRPr sz="2100"/>
            </a:lvl9pPr>
          </a:lstStyle>
          <a:p>
            <a:endParaRPr lang="en-US"/>
          </a:p>
        </p:txBody>
      </p:sp>
      <p:sp>
        <p:nvSpPr>
          <p:cNvPr id="4" name="Text Placeholder 3"/>
          <p:cNvSpPr>
            <a:spLocks noGrp="1"/>
          </p:cNvSpPr>
          <p:nvPr>
            <p:ph type="body" sz="half" idx="2"/>
          </p:nvPr>
        </p:nvSpPr>
        <p:spPr>
          <a:xfrm>
            <a:off x="630239" y="2057401"/>
            <a:ext cx="2949576" cy="3811588"/>
          </a:xfrm>
        </p:spPr>
        <p:txBody>
          <a:bodyPr/>
          <a:lstStyle>
            <a:lvl1pPr marL="0" indent="0">
              <a:buNone/>
              <a:defRPr sz="1700"/>
            </a:lvl1pPr>
            <a:lvl2pPr marL="457094" indent="0">
              <a:buNone/>
              <a:defRPr sz="1500"/>
            </a:lvl2pPr>
            <a:lvl3pPr marL="914190" indent="0">
              <a:buNone/>
              <a:defRPr sz="1300"/>
            </a:lvl3pPr>
            <a:lvl4pPr marL="1371285" indent="0">
              <a:buNone/>
              <a:defRPr sz="1100"/>
            </a:lvl4pPr>
            <a:lvl5pPr marL="1828381" indent="0">
              <a:buNone/>
              <a:defRPr sz="1100"/>
            </a:lvl5pPr>
            <a:lvl6pPr marL="2285475" indent="0">
              <a:buNone/>
              <a:defRPr sz="1100"/>
            </a:lvl6pPr>
            <a:lvl7pPr marL="2742571" indent="0">
              <a:buNone/>
              <a:defRPr sz="1100"/>
            </a:lvl7pPr>
            <a:lvl8pPr marL="3199665" indent="0">
              <a:buNone/>
              <a:defRPr sz="1100"/>
            </a:lvl8pPr>
            <a:lvl9pPr marL="3656762"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19736603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4826535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057401"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60198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33735286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029201" y="0"/>
            <a:ext cx="4114800" cy="609600"/>
          </a:xfrm>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3810001" y="6629400"/>
            <a:ext cx="4572001" cy="228600"/>
          </a:xfrm>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8211567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1" y="0"/>
            <a:ext cx="4114800" cy="609600"/>
          </a:xfrm>
        </p:spPr>
        <p:txBody>
          <a:bodyPr/>
          <a:lstStyle/>
          <a:p>
            <a:r>
              <a:rPr lang="en-US"/>
              <a:t>Click to edit Master title style</a:t>
            </a:r>
          </a:p>
        </p:txBody>
      </p:sp>
      <p:sp>
        <p:nvSpPr>
          <p:cNvPr id="3" name="Text Placeholder 2"/>
          <p:cNvSpPr>
            <a:spLocks noGrp="1"/>
          </p:cNvSpPr>
          <p:nvPr>
            <p:ph type="body"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3810001" y="6629400"/>
            <a:ext cx="4572001" cy="228600"/>
          </a:xfrm>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29320214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1"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1" y="3602039"/>
            <a:ext cx="6858000" cy="1655763"/>
          </a:xfrm>
        </p:spPr>
        <p:txBody>
          <a:bodyPr/>
          <a:lstStyle>
            <a:lvl1pPr marL="0" indent="0" algn="ctr">
              <a:buNone/>
              <a:defRPr sz="2300"/>
            </a:lvl1pPr>
            <a:lvl2pPr marL="457094" indent="0" algn="ctr">
              <a:buNone/>
              <a:defRPr sz="2100"/>
            </a:lvl2pPr>
            <a:lvl3pPr marL="914190" indent="0" algn="ctr">
              <a:buNone/>
              <a:defRPr sz="1900"/>
            </a:lvl3pPr>
            <a:lvl4pPr marL="1371285" indent="0" algn="ctr">
              <a:buNone/>
              <a:defRPr sz="1700"/>
            </a:lvl4pPr>
            <a:lvl5pPr marL="1828381" indent="0" algn="ctr">
              <a:buNone/>
              <a:defRPr sz="1700"/>
            </a:lvl5pPr>
            <a:lvl6pPr marL="2285475" indent="0" algn="ctr">
              <a:buNone/>
              <a:defRPr sz="1700"/>
            </a:lvl6pPr>
            <a:lvl7pPr marL="2742571" indent="0" algn="ctr">
              <a:buNone/>
              <a:defRPr sz="1700"/>
            </a:lvl7pPr>
            <a:lvl8pPr marL="3199665" indent="0" algn="ctr">
              <a:buNone/>
              <a:defRPr sz="1700"/>
            </a:lvl8pPr>
            <a:lvl9pPr marL="3656762" indent="0" algn="ctr">
              <a:buNone/>
              <a:defRPr sz="1700"/>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4279033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17121337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39"/>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464"/>
            <a:ext cx="7886701" cy="1500188"/>
          </a:xfrm>
        </p:spPr>
        <p:txBody>
          <a:bodyPr/>
          <a:lstStyle>
            <a:lvl1pPr marL="0" indent="0">
              <a:buNone/>
              <a:defRPr sz="2300"/>
            </a:lvl1pPr>
            <a:lvl2pPr marL="457094" indent="0">
              <a:buNone/>
              <a:defRPr sz="2100"/>
            </a:lvl2pPr>
            <a:lvl3pPr marL="914190" indent="0">
              <a:buNone/>
              <a:defRPr sz="1900"/>
            </a:lvl3pPr>
            <a:lvl4pPr marL="1371285" indent="0">
              <a:buNone/>
              <a:defRPr sz="1700"/>
            </a:lvl4pPr>
            <a:lvl5pPr marL="1828381" indent="0">
              <a:buNone/>
              <a:defRPr sz="1700"/>
            </a:lvl5pPr>
            <a:lvl6pPr marL="2285475" indent="0">
              <a:buNone/>
              <a:defRPr sz="1700"/>
            </a:lvl6pPr>
            <a:lvl7pPr marL="2742571" indent="0">
              <a:buNone/>
              <a:defRPr sz="1700"/>
            </a:lvl7pPr>
            <a:lvl8pPr marL="3199665" indent="0">
              <a:buNone/>
              <a:defRPr sz="1700"/>
            </a:lvl8pPr>
            <a:lvl9pPr marL="3656762" indent="0">
              <a:buNone/>
              <a:defRPr sz="17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34539318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12262298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6"/>
            <a:ext cx="7886701" cy="1325563"/>
          </a:xfrm>
        </p:spPr>
        <p:txBody>
          <a:bodyPr/>
          <a:lstStyle/>
          <a:p>
            <a:r>
              <a:rPr lang="en-US"/>
              <a:t>Click to edit Master title style</a:t>
            </a:r>
          </a:p>
        </p:txBody>
      </p:sp>
      <p:sp>
        <p:nvSpPr>
          <p:cNvPr id="3" name="Text Placeholder 2"/>
          <p:cNvSpPr>
            <a:spLocks noGrp="1"/>
          </p:cNvSpPr>
          <p:nvPr>
            <p:ph type="body" idx="1"/>
          </p:nvPr>
        </p:nvSpPr>
        <p:spPr>
          <a:xfrm>
            <a:off x="630239" y="1681164"/>
            <a:ext cx="3868737" cy="823913"/>
          </a:xfrm>
        </p:spPr>
        <p:txBody>
          <a:bodyPr anchor="b"/>
          <a:lstStyle>
            <a:lvl1pPr marL="0" indent="0">
              <a:buNone/>
              <a:defRPr sz="2300" b="1"/>
            </a:lvl1pPr>
            <a:lvl2pPr marL="457094" indent="0">
              <a:buNone/>
              <a:defRPr sz="2100" b="1"/>
            </a:lvl2pPr>
            <a:lvl3pPr marL="914190" indent="0">
              <a:buNone/>
              <a:defRPr sz="1900" b="1"/>
            </a:lvl3pPr>
            <a:lvl4pPr marL="1371285" indent="0">
              <a:buNone/>
              <a:defRPr sz="1700" b="1"/>
            </a:lvl4pPr>
            <a:lvl5pPr marL="1828381" indent="0">
              <a:buNone/>
              <a:defRPr sz="1700" b="1"/>
            </a:lvl5pPr>
            <a:lvl6pPr marL="2285475" indent="0">
              <a:buNone/>
              <a:defRPr sz="1700" b="1"/>
            </a:lvl6pPr>
            <a:lvl7pPr marL="2742571" indent="0">
              <a:buNone/>
              <a:defRPr sz="1700" b="1"/>
            </a:lvl7pPr>
            <a:lvl8pPr marL="3199665" indent="0">
              <a:buNone/>
              <a:defRPr sz="1700" b="1"/>
            </a:lvl8pPr>
            <a:lvl9pPr marL="3656762" indent="0">
              <a:buNone/>
              <a:defRPr sz="1700" b="1"/>
            </a:lvl9pPr>
          </a:lstStyle>
          <a:p>
            <a:pPr lvl="0"/>
            <a:r>
              <a:rPr lang="en-US"/>
              <a:t>Click to edit Master text styles</a:t>
            </a:r>
          </a:p>
        </p:txBody>
      </p:sp>
      <p:sp>
        <p:nvSpPr>
          <p:cNvPr id="4" name="Content Placeholder 3"/>
          <p:cNvSpPr>
            <a:spLocks noGrp="1"/>
          </p:cNvSpPr>
          <p:nvPr>
            <p:ph sz="half" idx="2"/>
          </p:nvPr>
        </p:nvSpPr>
        <p:spPr>
          <a:xfrm>
            <a:off x="630239" y="2505076"/>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4"/>
            <a:ext cx="3887788" cy="823913"/>
          </a:xfrm>
        </p:spPr>
        <p:txBody>
          <a:bodyPr anchor="b"/>
          <a:lstStyle>
            <a:lvl1pPr marL="0" indent="0">
              <a:buNone/>
              <a:defRPr sz="2300" b="1"/>
            </a:lvl1pPr>
            <a:lvl2pPr marL="457094" indent="0">
              <a:buNone/>
              <a:defRPr sz="2100" b="1"/>
            </a:lvl2pPr>
            <a:lvl3pPr marL="914190" indent="0">
              <a:buNone/>
              <a:defRPr sz="1900" b="1"/>
            </a:lvl3pPr>
            <a:lvl4pPr marL="1371285" indent="0">
              <a:buNone/>
              <a:defRPr sz="1700" b="1"/>
            </a:lvl4pPr>
            <a:lvl5pPr marL="1828381" indent="0">
              <a:buNone/>
              <a:defRPr sz="1700" b="1"/>
            </a:lvl5pPr>
            <a:lvl6pPr marL="2285475" indent="0">
              <a:buNone/>
              <a:defRPr sz="1700" b="1"/>
            </a:lvl6pPr>
            <a:lvl7pPr marL="2742571" indent="0">
              <a:buNone/>
              <a:defRPr sz="1700" b="1"/>
            </a:lvl7pPr>
            <a:lvl8pPr marL="3199665" indent="0">
              <a:buNone/>
              <a:defRPr sz="1700" b="1"/>
            </a:lvl8pPr>
            <a:lvl9pPr marL="3656762"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2" y="2505076"/>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3399352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6"/>
            <a:ext cx="7886701" cy="1325563"/>
          </a:xfrm>
        </p:spPr>
        <p:txBody>
          <a:bodyPr/>
          <a:lstStyle/>
          <a:p>
            <a:r>
              <a:rPr lang="en-US"/>
              <a:t>Click to edit Master title style</a:t>
            </a:r>
          </a:p>
        </p:txBody>
      </p:sp>
      <p:sp>
        <p:nvSpPr>
          <p:cNvPr id="3" name="Text Placeholder 2"/>
          <p:cNvSpPr>
            <a:spLocks noGrp="1"/>
          </p:cNvSpPr>
          <p:nvPr>
            <p:ph type="body" idx="1"/>
          </p:nvPr>
        </p:nvSpPr>
        <p:spPr>
          <a:xfrm>
            <a:off x="630239" y="1681164"/>
            <a:ext cx="3868737" cy="823913"/>
          </a:xfrm>
        </p:spPr>
        <p:txBody>
          <a:bodyPr anchor="b"/>
          <a:lstStyle>
            <a:lvl1pPr marL="0" indent="0">
              <a:buNone/>
              <a:defRPr sz="2300" b="1"/>
            </a:lvl1pPr>
            <a:lvl2pPr marL="457094" indent="0">
              <a:buNone/>
              <a:defRPr sz="2100" b="1"/>
            </a:lvl2pPr>
            <a:lvl3pPr marL="914190" indent="0">
              <a:buNone/>
              <a:defRPr sz="1900" b="1"/>
            </a:lvl3pPr>
            <a:lvl4pPr marL="1371285" indent="0">
              <a:buNone/>
              <a:defRPr sz="1700" b="1"/>
            </a:lvl4pPr>
            <a:lvl5pPr marL="1828381" indent="0">
              <a:buNone/>
              <a:defRPr sz="1700" b="1"/>
            </a:lvl5pPr>
            <a:lvl6pPr marL="2285475" indent="0">
              <a:buNone/>
              <a:defRPr sz="1700" b="1"/>
            </a:lvl6pPr>
            <a:lvl7pPr marL="2742571" indent="0">
              <a:buNone/>
              <a:defRPr sz="1700" b="1"/>
            </a:lvl7pPr>
            <a:lvl8pPr marL="3199665" indent="0">
              <a:buNone/>
              <a:defRPr sz="1700" b="1"/>
            </a:lvl8pPr>
            <a:lvl9pPr marL="3656762" indent="0">
              <a:buNone/>
              <a:defRPr sz="1700" b="1"/>
            </a:lvl9pPr>
          </a:lstStyle>
          <a:p>
            <a:pPr lvl="0"/>
            <a:r>
              <a:rPr lang="en-US"/>
              <a:t>Click to edit Master text styles</a:t>
            </a:r>
          </a:p>
        </p:txBody>
      </p:sp>
      <p:sp>
        <p:nvSpPr>
          <p:cNvPr id="4" name="Content Placeholder 3"/>
          <p:cNvSpPr>
            <a:spLocks noGrp="1"/>
          </p:cNvSpPr>
          <p:nvPr>
            <p:ph sz="half" idx="2"/>
          </p:nvPr>
        </p:nvSpPr>
        <p:spPr>
          <a:xfrm>
            <a:off x="630239" y="2505076"/>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4"/>
            <a:ext cx="3887788" cy="823913"/>
          </a:xfrm>
        </p:spPr>
        <p:txBody>
          <a:bodyPr anchor="b"/>
          <a:lstStyle>
            <a:lvl1pPr marL="0" indent="0">
              <a:buNone/>
              <a:defRPr sz="2300" b="1"/>
            </a:lvl1pPr>
            <a:lvl2pPr marL="457094" indent="0">
              <a:buNone/>
              <a:defRPr sz="2100" b="1"/>
            </a:lvl2pPr>
            <a:lvl3pPr marL="914190" indent="0">
              <a:buNone/>
              <a:defRPr sz="1900" b="1"/>
            </a:lvl3pPr>
            <a:lvl4pPr marL="1371285" indent="0">
              <a:buNone/>
              <a:defRPr sz="1700" b="1"/>
            </a:lvl4pPr>
            <a:lvl5pPr marL="1828381" indent="0">
              <a:buNone/>
              <a:defRPr sz="1700" b="1"/>
            </a:lvl5pPr>
            <a:lvl6pPr marL="2285475" indent="0">
              <a:buNone/>
              <a:defRPr sz="1700" b="1"/>
            </a:lvl6pPr>
            <a:lvl7pPr marL="2742571" indent="0">
              <a:buNone/>
              <a:defRPr sz="1700" b="1"/>
            </a:lvl7pPr>
            <a:lvl8pPr marL="3199665" indent="0">
              <a:buNone/>
              <a:defRPr sz="1700" b="1"/>
            </a:lvl8pPr>
            <a:lvl9pPr marL="3656762"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2" y="2505076"/>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ltLang="en-US"/>
              <a:t>Copyright © Pearson Education, Inc., or its affiliates. All Rights Reserved. </a:t>
            </a:r>
          </a:p>
        </p:txBody>
      </p:sp>
    </p:spTree>
    <p:extLst>
      <p:ext uri="{BB962C8B-B14F-4D97-AF65-F5344CB8AC3E}">
        <p14:creationId xmlns:p14="http://schemas.microsoft.com/office/powerpoint/2010/main" val="23729195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5370651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5666367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9"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2057401"/>
            <a:ext cx="2949576" cy="3811588"/>
          </a:xfrm>
        </p:spPr>
        <p:txBody>
          <a:bodyPr/>
          <a:lstStyle>
            <a:lvl1pPr marL="0" indent="0">
              <a:buNone/>
              <a:defRPr sz="1700"/>
            </a:lvl1pPr>
            <a:lvl2pPr marL="457094" indent="0">
              <a:buNone/>
              <a:defRPr sz="1500"/>
            </a:lvl2pPr>
            <a:lvl3pPr marL="914190" indent="0">
              <a:buNone/>
              <a:defRPr sz="1300"/>
            </a:lvl3pPr>
            <a:lvl4pPr marL="1371285" indent="0">
              <a:buNone/>
              <a:defRPr sz="1100"/>
            </a:lvl4pPr>
            <a:lvl5pPr marL="1828381" indent="0">
              <a:buNone/>
              <a:defRPr sz="1100"/>
            </a:lvl5pPr>
            <a:lvl6pPr marL="2285475" indent="0">
              <a:buNone/>
              <a:defRPr sz="1100"/>
            </a:lvl6pPr>
            <a:lvl7pPr marL="2742571" indent="0">
              <a:buNone/>
              <a:defRPr sz="1100"/>
            </a:lvl7pPr>
            <a:lvl8pPr marL="3199665" indent="0">
              <a:buNone/>
              <a:defRPr sz="1100"/>
            </a:lvl8pPr>
            <a:lvl9pPr marL="3656762"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7059096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9" y="987425"/>
            <a:ext cx="4629151" cy="4873625"/>
          </a:xfrm>
        </p:spPr>
        <p:txBody>
          <a:bodyPr/>
          <a:lstStyle>
            <a:lvl1pPr marL="0" indent="0">
              <a:buNone/>
              <a:defRPr sz="3200"/>
            </a:lvl1pPr>
            <a:lvl2pPr marL="457094" indent="0">
              <a:buNone/>
              <a:defRPr sz="2700"/>
            </a:lvl2pPr>
            <a:lvl3pPr marL="914190" indent="0">
              <a:buNone/>
              <a:defRPr sz="2300"/>
            </a:lvl3pPr>
            <a:lvl4pPr marL="1371285" indent="0">
              <a:buNone/>
              <a:defRPr sz="2100"/>
            </a:lvl4pPr>
            <a:lvl5pPr marL="1828381" indent="0">
              <a:buNone/>
              <a:defRPr sz="2100"/>
            </a:lvl5pPr>
            <a:lvl6pPr marL="2285475" indent="0">
              <a:buNone/>
              <a:defRPr sz="2100"/>
            </a:lvl6pPr>
            <a:lvl7pPr marL="2742571" indent="0">
              <a:buNone/>
              <a:defRPr sz="2100"/>
            </a:lvl7pPr>
            <a:lvl8pPr marL="3199665" indent="0">
              <a:buNone/>
              <a:defRPr sz="2100"/>
            </a:lvl8pPr>
            <a:lvl9pPr marL="3656762" indent="0">
              <a:buNone/>
              <a:defRPr sz="2100"/>
            </a:lvl9pPr>
          </a:lstStyle>
          <a:p>
            <a:endParaRPr lang="en-US"/>
          </a:p>
        </p:txBody>
      </p:sp>
      <p:sp>
        <p:nvSpPr>
          <p:cNvPr id="4" name="Text Placeholder 3"/>
          <p:cNvSpPr>
            <a:spLocks noGrp="1"/>
          </p:cNvSpPr>
          <p:nvPr>
            <p:ph type="body" sz="half" idx="2"/>
          </p:nvPr>
        </p:nvSpPr>
        <p:spPr>
          <a:xfrm>
            <a:off x="630239" y="2057401"/>
            <a:ext cx="2949576" cy="3811588"/>
          </a:xfrm>
        </p:spPr>
        <p:txBody>
          <a:bodyPr/>
          <a:lstStyle>
            <a:lvl1pPr marL="0" indent="0">
              <a:buNone/>
              <a:defRPr sz="1700"/>
            </a:lvl1pPr>
            <a:lvl2pPr marL="457094" indent="0">
              <a:buNone/>
              <a:defRPr sz="1500"/>
            </a:lvl2pPr>
            <a:lvl3pPr marL="914190" indent="0">
              <a:buNone/>
              <a:defRPr sz="1300"/>
            </a:lvl3pPr>
            <a:lvl4pPr marL="1371285" indent="0">
              <a:buNone/>
              <a:defRPr sz="1100"/>
            </a:lvl4pPr>
            <a:lvl5pPr marL="1828381" indent="0">
              <a:buNone/>
              <a:defRPr sz="1100"/>
            </a:lvl5pPr>
            <a:lvl6pPr marL="2285475" indent="0">
              <a:buNone/>
              <a:defRPr sz="1100"/>
            </a:lvl6pPr>
            <a:lvl7pPr marL="2742571" indent="0">
              <a:buNone/>
              <a:defRPr sz="1100"/>
            </a:lvl7pPr>
            <a:lvl8pPr marL="3199665" indent="0">
              <a:buNone/>
              <a:defRPr sz="1100"/>
            </a:lvl8pPr>
            <a:lvl9pPr marL="3656762"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26223789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30143381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057401"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60198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24624184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1" y="0"/>
            <a:ext cx="4114800" cy="609600"/>
          </a:xfrm>
        </p:spPr>
        <p:txBody>
          <a:bodyPr/>
          <a:lstStyle/>
          <a:p>
            <a:r>
              <a:rPr lang="en-US"/>
              <a:t>Click to edit Master title style</a:t>
            </a:r>
          </a:p>
        </p:txBody>
      </p:sp>
      <p:sp>
        <p:nvSpPr>
          <p:cNvPr id="3" name="Text Placeholder 2"/>
          <p:cNvSpPr>
            <a:spLocks noGrp="1"/>
          </p:cNvSpPr>
          <p:nvPr>
            <p:ph type="body"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3810001" y="6629400"/>
            <a:ext cx="4572001" cy="228600"/>
          </a:xfrm>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42841535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1"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1" y="3602039"/>
            <a:ext cx="6858000" cy="1655763"/>
          </a:xfrm>
        </p:spPr>
        <p:txBody>
          <a:bodyPr/>
          <a:lstStyle>
            <a:lvl1pPr marL="0" indent="0" algn="ctr">
              <a:buNone/>
              <a:defRPr sz="2300"/>
            </a:lvl1pPr>
            <a:lvl2pPr marL="457094" indent="0" algn="ctr">
              <a:buNone/>
              <a:defRPr sz="2100"/>
            </a:lvl2pPr>
            <a:lvl3pPr marL="914190" indent="0" algn="ctr">
              <a:buNone/>
              <a:defRPr sz="1900"/>
            </a:lvl3pPr>
            <a:lvl4pPr marL="1371285" indent="0" algn="ctr">
              <a:buNone/>
              <a:defRPr sz="1700"/>
            </a:lvl4pPr>
            <a:lvl5pPr marL="1828381" indent="0" algn="ctr">
              <a:buNone/>
              <a:defRPr sz="1700"/>
            </a:lvl5pPr>
            <a:lvl6pPr marL="2285475" indent="0" algn="ctr">
              <a:buNone/>
              <a:defRPr sz="1700"/>
            </a:lvl6pPr>
            <a:lvl7pPr marL="2742571" indent="0" algn="ctr">
              <a:buNone/>
              <a:defRPr sz="1700"/>
            </a:lvl7pPr>
            <a:lvl8pPr marL="3199665" indent="0" algn="ctr">
              <a:buNone/>
              <a:defRPr sz="1700"/>
            </a:lvl8pPr>
            <a:lvl9pPr marL="3656762" indent="0" algn="ctr">
              <a:buNone/>
              <a:defRPr sz="1700"/>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26717127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41217852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39"/>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464"/>
            <a:ext cx="7886701" cy="1500188"/>
          </a:xfrm>
        </p:spPr>
        <p:txBody>
          <a:bodyPr/>
          <a:lstStyle>
            <a:lvl1pPr marL="0" indent="0">
              <a:buNone/>
              <a:defRPr sz="2300"/>
            </a:lvl1pPr>
            <a:lvl2pPr marL="457094" indent="0">
              <a:buNone/>
              <a:defRPr sz="2100"/>
            </a:lvl2pPr>
            <a:lvl3pPr marL="914190" indent="0">
              <a:buNone/>
              <a:defRPr sz="1900"/>
            </a:lvl3pPr>
            <a:lvl4pPr marL="1371285" indent="0">
              <a:buNone/>
              <a:defRPr sz="1700"/>
            </a:lvl4pPr>
            <a:lvl5pPr marL="1828381" indent="0">
              <a:buNone/>
              <a:defRPr sz="1700"/>
            </a:lvl5pPr>
            <a:lvl6pPr marL="2285475" indent="0">
              <a:buNone/>
              <a:defRPr sz="1700"/>
            </a:lvl6pPr>
            <a:lvl7pPr marL="2742571" indent="0">
              <a:buNone/>
              <a:defRPr sz="1700"/>
            </a:lvl7pPr>
            <a:lvl8pPr marL="3199665" indent="0">
              <a:buNone/>
              <a:defRPr sz="1700"/>
            </a:lvl8pPr>
            <a:lvl9pPr marL="3656762" indent="0">
              <a:buNone/>
              <a:defRPr sz="17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3260534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ltLang="en-US"/>
              <a:t>Copyright © Pearson Education, Inc., or its affiliates. All Rights Reserved. </a:t>
            </a:r>
          </a:p>
        </p:txBody>
      </p:sp>
    </p:spTree>
    <p:extLst>
      <p:ext uri="{BB962C8B-B14F-4D97-AF65-F5344CB8AC3E}">
        <p14:creationId xmlns:p14="http://schemas.microsoft.com/office/powerpoint/2010/main" val="17379428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39506169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6"/>
            <a:ext cx="7886701" cy="1325563"/>
          </a:xfrm>
        </p:spPr>
        <p:txBody>
          <a:bodyPr/>
          <a:lstStyle/>
          <a:p>
            <a:r>
              <a:rPr lang="en-US"/>
              <a:t>Click to edit Master title style</a:t>
            </a:r>
          </a:p>
        </p:txBody>
      </p:sp>
      <p:sp>
        <p:nvSpPr>
          <p:cNvPr id="3" name="Text Placeholder 2"/>
          <p:cNvSpPr>
            <a:spLocks noGrp="1"/>
          </p:cNvSpPr>
          <p:nvPr>
            <p:ph type="body" idx="1"/>
          </p:nvPr>
        </p:nvSpPr>
        <p:spPr>
          <a:xfrm>
            <a:off x="630239" y="1681164"/>
            <a:ext cx="3868737" cy="823913"/>
          </a:xfrm>
        </p:spPr>
        <p:txBody>
          <a:bodyPr anchor="b"/>
          <a:lstStyle>
            <a:lvl1pPr marL="0" indent="0">
              <a:buNone/>
              <a:defRPr sz="2300" b="1"/>
            </a:lvl1pPr>
            <a:lvl2pPr marL="457094" indent="0">
              <a:buNone/>
              <a:defRPr sz="2100" b="1"/>
            </a:lvl2pPr>
            <a:lvl3pPr marL="914190" indent="0">
              <a:buNone/>
              <a:defRPr sz="1900" b="1"/>
            </a:lvl3pPr>
            <a:lvl4pPr marL="1371285" indent="0">
              <a:buNone/>
              <a:defRPr sz="1700" b="1"/>
            </a:lvl4pPr>
            <a:lvl5pPr marL="1828381" indent="0">
              <a:buNone/>
              <a:defRPr sz="1700" b="1"/>
            </a:lvl5pPr>
            <a:lvl6pPr marL="2285475" indent="0">
              <a:buNone/>
              <a:defRPr sz="1700" b="1"/>
            </a:lvl6pPr>
            <a:lvl7pPr marL="2742571" indent="0">
              <a:buNone/>
              <a:defRPr sz="1700" b="1"/>
            </a:lvl7pPr>
            <a:lvl8pPr marL="3199665" indent="0">
              <a:buNone/>
              <a:defRPr sz="1700" b="1"/>
            </a:lvl8pPr>
            <a:lvl9pPr marL="3656762" indent="0">
              <a:buNone/>
              <a:defRPr sz="1700" b="1"/>
            </a:lvl9pPr>
          </a:lstStyle>
          <a:p>
            <a:pPr lvl="0"/>
            <a:r>
              <a:rPr lang="en-US"/>
              <a:t>Click to edit Master text styles</a:t>
            </a:r>
          </a:p>
        </p:txBody>
      </p:sp>
      <p:sp>
        <p:nvSpPr>
          <p:cNvPr id="4" name="Content Placeholder 3"/>
          <p:cNvSpPr>
            <a:spLocks noGrp="1"/>
          </p:cNvSpPr>
          <p:nvPr>
            <p:ph sz="half" idx="2"/>
          </p:nvPr>
        </p:nvSpPr>
        <p:spPr>
          <a:xfrm>
            <a:off x="630239" y="2505076"/>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4"/>
            <a:ext cx="3887788" cy="823913"/>
          </a:xfrm>
        </p:spPr>
        <p:txBody>
          <a:bodyPr anchor="b"/>
          <a:lstStyle>
            <a:lvl1pPr marL="0" indent="0">
              <a:buNone/>
              <a:defRPr sz="2300" b="1"/>
            </a:lvl1pPr>
            <a:lvl2pPr marL="457094" indent="0">
              <a:buNone/>
              <a:defRPr sz="2100" b="1"/>
            </a:lvl2pPr>
            <a:lvl3pPr marL="914190" indent="0">
              <a:buNone/>
              <a:defRPr sz="1900" b="1"/>
            </a:lvl3pPr>
            <a:lvl4pPr marL="1371285" indent="0">
              <a:buNone/>
              <a:defRPr sz="1700" b="1"/>
            </a:lvl4pPr>
            <a:lvl5pPr marL="1828381" indent="0">
              <a:buNone/>
              <a:defRPr sz="1700" b="1"/>
            </a:lvl5pPr>
            <a:lvl6pPr marL="2285475" indent="0">
              <a:buNone/>
              <a:defRPr sz="1700" b="1"/>
            </a:lvl6pPr>
            <a:lvl7pPr marL="2742571" indent="0">
              <a:buNone/>
              <a:defRPr sz="1700" b="1"/>
            </a:lvl7pPr>
            <a:lvl8pPr marL="3199665" indent="0">
              <a:buNone/>
              <a:defRPr sz="1700" b="1"/>
            </a:lvl8pPr>
            <a:lvl9pPr marL="3656762"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2" y="2505076"/>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10809604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53830116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11738848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9"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2057401"/>
            <a:ext cx="2949576" cy="3811588"/>
          </a:xfrm>
        </p:spPr>
        <p:txBody>
          <a:bodyPr/>
          <a:lstStyle>
            <a:lvl1pPr marL="0" indent="0">
              <a:buNone/>
              <a:defRPr sz="1700"/>
            </a:lvl1pPr>
            <a:lvl2pPr marL="457094" indent="0">
              <a:buNone/>
              <a:defRPr sz="1500"/>
            </a:lvl2pPr>
            <a:lvl3pPr marL="914190" indent="0">
              <a:buNone/>
              <a:defRPr sz="1300"/>
            </a:lvl3pPr>
            <a:lvl4pPr marL="1371285" indent="0">
              <a:buNone/>
              <a:defRPr sz="1100"/>
            </a:lvl4pPr>
            <a:lvl5pPr marL="1828381" indent="0">
              <a:buNone/>
              <a:defRPr sz="1100"/>
            </a:lvl5pPr>
            <a:lvl6pPr marL="2285475" indent="0">
              <a:buNone/>
              <a:defRPr sz="1100"/>
            </a:lvl6pPr>
            <a:lvl7pPr marL="2742571" indent="0">
              <a:buNone/>
              <a:defRPr sz="1100"/>
            </a:lvl7pPr>
            <a:lvl8pPr marL="3199665" indent="0">
              <a:buNone/>
              <a:defRPr sz="1100"/>
            </a:lvl8pPr>
            <a:lvl9pPr marL="3656762"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21562350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9" y="987425"/>
            <a:ext cx="4629151" cy="4873625"/>
          </a:xfrm>
        </p:spPr>
        <p:txBody>
          <a:bodyPr/>
          <a:lstStyle>
            <a:lvl1pPr marL="0" indent="0">
              <a:buNone/>
              <a:defRPr sz="3200"/>
            </a:lvl1pPr>
            <a:lvl2pPr marL="457094" indent="0">
              <a:buNone/>
              <a:defRPr sz="2700"/>
            </a:lvl2pPr>
            <a:lvl3pPr marL="914190" indent="0">
              <a:buNone/>
              <a:defRPr sz="2300"/>
            </a:lvl3pPr>
            <a:lvl4pPr marL="1371285" indent="0">
              <a:buNone/>
              <a:defRPr sz="2100"/>
            </a:lvl4pPr>
            <a:lvl5pPr marL="1828381" indent="0">
              <a:buNone/>
              <a:defRPr sz="2100"/>
            </a:lvl5pPr>
            <a:lvl6pPr marL="2285475" indent="0">
              <a:buNone/>
              <a:defRPr sz="2100"/>
            </a:lvl6pPr>
            <a:lvl7pPr marL="2742571" indent="0">
              <a:buNone/>
              <a:defRPr sz="2100"/>
            </a:lvl7pPr>
            <a:lvl8pPr marL="3199665" indent="0">
              <a:buNone/>
              <a:defRPr sz="2100"/>
            </a:lvl8pPr>
            <a:lvl9pPr marL="3656762" indent="0">
              <a:buNone/>
              <a:defRPr sz="2100"/>
            </a:lvl9pPr>
          </a:lstStyle>
          <a:p>
            <a:endParaRPr lang="en-US"/>
          </a:p>
        </p:txBody>
      </p:sp>
      <p:sp>
        <p:nvSpPr>
          <p:cNvPr id="4" name="Text Placeholder 3"/>
          <p:cNvSpPr>
            <a:spLocks noGrp="1"/>
          </p:cNvSpPr>
          <p:nvPr>
            <p:ph type="body" sz="half" idx="2"/>
          </p:nvPr>
        </p:nvSpPr>
        <p:spPr>
          <a:xfrm>
            <a:off x="630239" y="2057401"/>
            <a:ext cx="2949576" cy="3811588"/>
          </a:xfrm>
        </p:spPr>
        <p:txBody>
          <a:bodyPr/>
          <a:lstStyle>
            <a:lvl1pPr marL="0" indent="0">
              <a:buNone/>
              <a:defRPr sz="1700"/>
            </a:lvl1pPr>
            <a:lvl2pPr marL="457094" indent="0">
              <a:buNone/>
              <a:defRPr sz="1500"/>
            </a:lvl2pPr>
            <a:lvl3pPr marL="914190" indent="0">
              <a:buNone/>
              <a:defRPr sz="1300"/>
            </a:lvl3pPr>
            <a:lvl4pPr marL="1371285" indent="0">
              <a:buNone/>
              <a:defRPr sz="1100"/>
            </a:lvl4pPr>
            <a:lvl5pPr marL="1828381" indent="0">
              <a:buNone/>
              <a:defRPr sz="1100"/>
            </a:lvl5pPr>
            <a:lvl6pPr marL="2285475" indent="0">
              <a:buNone/>
              <a:defRPr sz="1100"/>
            </a:lvl6pPr>
            <a:lvl7pPr marL="2742571" indent="0">
              <a:buNone/>
              <a:defRPr sz="1100"/>
            </a:lvl7pPr>
            <a:lvl8pPr marL="3199665" indent="0">
              <a:buNone/>
              <a:defRPr sz="1100"/>
            </a:lvl8pPr>
            <a:lvl9pPr marL="3656762"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35333407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21472897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057401"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60198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33583567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1" y="0"/>
            <a:ext cx="4114800" cy="609600"/>
          </a:xfrm>
        </p:spPr>
        <p:txBody>
          <a:bodyPr/>
          <a:lstStyle/>
          <a:p>
            <a:r>
              <a:rPr lang="en-US"/>
              <a:t>Click to edit Master title style</a:t>
            </a:r>
          </a:p>
        </p:txBody>
      </p:sp>
      <p:sp>
        <p:nvSpPr>
          <p:cNvPr id="3" name="Text Placeholder 2"/>
          <p:cNvSpPr>
            <a:spLocks noGrp="1"/>
          </p:cNvSpPr>
          <p:nvPr>
            <p:ph type="body"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3810001" y="6629400"/>
            <a:ext cx="4572001" cy="228600"/>
          </a:xfrm>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175991243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5" y="1371601"/>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775" tIns="192097" rIns="345775" bIns="19209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5"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929690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a:t>Copyright © Pearson Education, Inc., or its affiliates. All Rights Reserved. </a:t>
            </a:r>
          </a:p>
        </p:txBody>
      </p:sp>
    </p:spTree>
    <p:extLst>
      <p:ext uri="{BB962C8B-B14F-4D97-AF65-F5344CB8AC3E}">
        <p14:creationId xmlns:p14="http://schemas.microsoft.com/office/powerpoint/2010/main" val="6388170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5"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3146454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5"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5"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857417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31"/>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58" y="2235231"/>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79" y="1371594"/>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7841978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29"/>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21"/>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60" y="5286221"/>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594"/>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76221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56"/>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56"/>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0"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0"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19"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79" y="1371594"/>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18023174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589"/>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589"/>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589"/>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589"/>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594"/>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4678353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1"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1" y="3602039"/>
            <a:ext cx="6858000" cy="1655763"/>
          </a:xfrm>
        </p:spPr>
        <p:txBody>
          <a:bodyPr/>
          <a:lstStyle>
            <a:lvl1pPr marL="0" indent="0" algn="ctr">
              <a:buNone/>
              <a:defRPr sz="2300"/>
            </a:lvl1pPr>
            <a:lvl2pPr marL="457094" indent="0" algn="ctr">
              <a:buNone/>
              <a:defRPr sz="2100"/>
            </a:lvl2pPr>
            <a:lvl3pPr marL="914190" indent="0" algn="ctr">
              <a:buNone/>
              <a:defRPr sz="1900"/>
            </a:lvl3pPr>
            <a:lvl4pPr marL="1371285" indent="0" algn="ctr">
              <a:buNone/>
              <a:defRPr sz="1700"/>
            </a:lvl4pPr>
            <a:lvl5pPr marL="1828381" indent="0" algn="ctr">
              <a:buNone/>
              <a:defRPr sz="1700"/>
            </a:lvl5pPr>
            <a:lvl6pPr marL="2285475" indent="0" algn="ctr">
              <a:buNone/>
              <a:defRPr sz="1700"/>
            </a:lvl6pPr>
            <a:lvl7pPr marL="2742571" indent="0" algn="ctr">
              <a:buNone/>
              <a:defRPr sz="1700"/>
            </a:lvl7pPr>
            <a:lvl8pPr marL="3199665" indent="0" algn="ctr">
              <a:buNone/>
              <a:defRPr sz="1700"/>
            </a:lvl8pPr>
            <a:lvl9pPr marL="3656762" indent="0" algn="ctr">
              <a:buNone/>
              <a:defRPr sz="1700"/>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43271177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21529535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39"/>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464"/>
            <a:ext cx="7886701" cy="1500188"/>
          </a:xfrm>
        </p:spPr>
        <p:txBody>
          <a:bodyPr/>
          <a:lstStyle>
            <a:lvl1pPr marL="0" indent="0">
              <a:buNone/>
              <a:defRPr sz="2300"/>
            </a:lvl1pPr>
            <a:lvl2pPr marL="457094" indent="0">
              <a:buNone/>
              <a:defRPr sz="2100"/>
            </a:lvl2pPr>
            <a:lvl3pPr marL="914190" indent="0">
              <a:buNone/>
              <a:defRPr sz="1900"/>
            </a:lvl3pPr>
            <a:lvl4pPr marL="1371285" indent="0">
              <a:buNone/>
              <a:defRPr sz="1700"/>
            </a:lvl4pPr>
            <a:lvl5pPr marL="1828381" indent="0">
              <a:buNone/>
              <a:defRPr sz="1700"/>
            </a:lvl5pPr>
            <a:lvl6pPr marL="2285475" indent="0">
              <a:buNone/>
              <a:defRPr sz="1700"/>
            </a:lvl6pPr>
            <a:lvl7pPr marL="2742571" indent="0">
              <a:buNone/>
              <a:defRPr sz="1700"/>
            </a:lvl7pPr>
            <a:lvl8pPr marL="3199665" indent="0">
              <a:buNone/>
              <a:defRPr sz="1700"/>
            </a:lvl8pPr>
            <a:lvl9pPr marL="3656762" indent="0">
              <a:buNone/>
              <a:defRPr sz="17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22174328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3234799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9"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2057401"/>
            <a:ext cx="2949576" cy="3811588"/>
          </a:xfrm>
        </p:spPr>
        <p:txBody>
          <a:bodyPr/>
          <a:lstStyle>
            <a:lvl1pPr marL="0" indent="0">
              <a:buNone/>
              <a:defRPr sz="1700"/>
            </a:lvl1pPr>
            <a:lvl2pPr marL="457094" indent="0">
              <a:buNone/>
              <a:defRPr sz="1500"/>
            </a:lvl2pPr>
            <a:lvl3pPr marL="914190" indent="0">
              <a:buNone/>
              <a:defRPr sz="1300"/>
            </a:lvl3pPr>
            <a:lvl4pPr marL="1371285" indent="0">
              <a:buNone/>
              <a:defRPr sz="1100"/>
            </a:lvl4pPr>
            <a:lvl5pPr marL="1828381" indent="0">
              <a:buNone/>
              <a:defRPr sz="1100"/>
            </a:lvl5pPr>
            <a:lvl6pPr marL="2285475" indent="0">
              <a:buNone/>
              <a:defRPr sz="1100"/>
            </a:lvl6pPr>
            <a:lvl7pPr marL="2742571" indent="0">
              <a:buNone/>
              <a:defRPr sz="1100"/>
            </a:lvl7pPr>
            <a:lvl8pPr marL="3199665" indent="0">
              <a:buNone/>
              <a:defRPr sz="1100"/>
            </a:lvl8pPr>
            <a:lvl9pPr marL="3656762"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t>Copyright © Pearson Education, Inc., or its affiliates. All Rights Reserved. </a:t>
            </a:r>
          </a:p>
        </p:txBody>
      </p:sp>
    </p:spTree>
    <p:extLst>
      <p:ext uri="{BB962C8B-B14F-4D97-AF65-F5344CB8AC3E}">
        <p14:creationId xmlns:p14="http://schemas.microsoft.com/office/powerpoint/2010/main" val="191664490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6"/>
            <a:ext cx="7886701" cy="1325563"/>
          </a:xfrm>
        </p:spPr>
        <p:txBody>
          <a:bodyPr/>
          <a:lstStyle/>
          <a:p>
            <a:r>
              <a:rPr lang="en-US"/>
              <a:t>Click to edit Master title style</a:t>
            </a:r>
          </a:p>
        </p:txBody>
      </p:sp>
      <p:sp>
        <p:nvSpPr>
          <p:cNvPr id="3" name="Text Placeholder 2"/>
          <p:cNvSpPr>
            <a:spLocks noGrp="1"/>
          </p:cNvSpPr>
          <p:nvPr>
            <p:ph type="body" idx="1"/>
          </p:nvPr>
        </p:nvSpPr>
        <p:spPr>
          <a:xfrm>
            <a:off x="630239" y="1681164"/>
            <a:ext cx="3868737" cy="823913"/>
          </a:xfrm>
        </p:spPr>
        <p:txBody>
          <a:bodyPr anchor="b"/>
          <a:lstStyle>
            <a:lvl1pPr marL="0" indent="0">
              <a:buNone/>
              <a:defRPr sz="2300" b="1"/>
            </a:lvl1pPr>
            <a:lvl2pPr marL="457094" indent="0">
              <a:buNone/>
              <a:defRPr sz="2100" b="1"/>
            </a:lvl2pPr>
            <a:lvl3pPr marL="914190" indent="0">
              <a:buNone/>
              <a:defRPr sz="1900" b="1"/>
            </a:lvl3pPr>
            <a:lvl4pPr marL="1371285" indent="0">
              <a:buNone/>
              <a:defRPr sz="1700" b="1"/>
            </a:lvl4pPr>
            <a:lvl5pPr marL="1828381" indent="0">
              <a:buNone/>
              <a:defRPr sz="1700" b="1"/>
            </a:lvl5pPr>
            <a:lvl6pPr marL="2285475" indent="0">
              <a:buNone/>
              <a:defRPr sz="1700" b="1"/>
            </a:lvl6pPr>
            <a:lvl7pPr marL="2742571" indent="0">
              <a:buNone/>
              <a:defRPr sz="1700" b="1"/>
            </a:lvl7pPr>
            <a:lvl8pPr marL="3199665" indent="0">
              <a:buNone/>
              <a:defRPr sz="1700" b="1"/>
            </a:lvl8pPr>
            <a:lvl9pPr marL="3656762" indent="0">
              <a:buNone/>
              <a:defRPr sz="1700" b="1"/>
            </a:lvl9pPr>
          </a:lstStyle>
          <a:p>
            <a:pPr lvl="0"/>
            <a:r>
              <a:rPr lang="en-US"/>
              <a:t>Click to edit Master text styles</a:t>
            </a:r>
          </a:p>
        </p:txBody>
      </p:sp>
      <p:sp>
        <p:nvSpPr>
          <p:cNvPr id="4" name="Content Placeholder 3"/>
          <p:cNvSpPr>
            <a:spLocks noGrp="1"/>
          </p:cNvSpPr>
          <p:nvPr>
            <p:ph sz="half" idx="2"/>
          </p:nvPr>
        </p:nvSpPr>
        <p:spPr>
          <a:xfrm>
            <a:off x="630239" y="2505076"/>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4"/>
            <a:ext cx="3887788" cy="823913"/>
          </a:xfrm>
        </p:spPr>
        <p:txBody>
          <a:bodyPr anchor="b"/>
          <a:lstStyle>
            <a:lvl1pPr marL="0" indent="0">
              <a:buNone/>
              <a:defRPr sz="2300" b="1"/>
            </a:lvl1pPr>
            <a:lvl2pPr marL="457094" indent="0">
              <a:buNone/>
              <a:defRPr sz="2100" b="1"/>
            </a:lvl2pPr>
            <a:lvl3pPr marL="914190" indent="0">
              <a:buNone/>
              <a:defRPr sz="1900" b="1"/>
            </a:lvl3pPr>
            <a:lvl4pPr marL="1371285" indent="0">
              <a:buNone/>
              <a:defRPr sz="1700" b="1"/>
            </a:lvl4pPr>
            <a:lvl5pPr marL="1828381" indent="0">
              <a:buNone/>
              <a:defRPr sz="1700" b="1"/>
            </a:lvl5pPr>
            <a:lvl6pPr marL="2285475" indent="0">
              <a:buNone/>
              <a:defRPr sz="1700" b="1"/>
            </a:lvl6pPr>
            <a:lvl7pPr marL="2742571" indent="0">
              <a:buNone/>
              <a:defRPr sz="1700" b="1"/>
            </a:lvl7pPr>
            <a:lvl8pPr marL="3199665" indent="0">
              <a:buNone/>
              <a:defRPr sz="1700" b="1"/>
            </a:lvl8pPr>
            <a:lvl9pPr marL="3656762"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2" y="2505076"/>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21291661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283047078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97252135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9"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2057401"/>
            <a:ext cx="2949576" cy="3811588"/>
          </a:xfrm>
        </p:spPr>
        <p:txBody>
          <a:bodyPr/>
          <a:lstStyle>
            <a:lvl1pPr marL="0" indent="0">
              <a:buNone/>
              <a:defRPr sz="1700"/>
            </a:lvl1pPr>
            <a:lvl2pPr marL="457094" indent="0">
              <a:buNone/>
              <a:defRPr sz="1500"/>
            </a:lvl2pPr>
            <a:lvl3pPr marL="914190" indent="0">
              <a:buNone/>
              <a:defRPr sz="1300"/>
            </a:lvl3pPr>
            <a:lvl4pPr marL="1371285" indent="0">
              <a:buNone/>
              <a:defRPr sz="1100"/>
            </a:lvl4pPr>
            <a:lvl5pPr marL="1828381" indent="0">
              <a:buNone/>
              <a:defRPr sz="1100"/>
            </a:lvl5pPr>
            <a:lvl6pPr marL="2285475" indent="0">
              <a:buNone/>
              <a:defRPr sz="1100"/>
            </a:lvl6pPr>
            <a:lvl7pPr marL="2742571" indent="0">
              <a:buNone/>
              <a:defRPr sz="1100"/>
            </a:lvl7pPr>
            <a:lvl8pPr marL="3199665" indent="0">
              <a:buNone/>
              <a:defRPr sz="1100"/>
            </a:lvl8pPr>
            <a:lvl9pPr marL="3656762"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247271375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9" y="987425"/>
            <a:ext cx="4629151" cy="4873625"/>
          </a:xfrm>
        </p:spPr>
        <p:txBody>
          <a:bodyPr/>
          <a:lstStyle>
            <a:lvl1pPr marL="0" indent="0">
              <a:buNone/>
              <a:defRPr sz="3200"/>
            </a:lvl1pPr>
            <a:lvl2pPr marL="457094" indent="0">
              <a:buNone/>
              <a:defRPr sz="2700"/>
            </a:lvl2pPr>
            <a:lvl3pPr marL="914190" indent="0">
              <a:buNone/>
              <a:defRPr sz="2300"/>
            </a:lvl3pPr>
            <a:lvl4pPr marL="1371285" indent="0">
              <a:buNone/>
              <a:defRPr sz="2100"/>
            </a:lvl4pPr>
            <a:lvl5pPr marL="1828381" indent="0">
              <a:buNone/>
              <a:defRPr sz="2100"/>
            </a:lvl5pPr>
            <a:lvl6pPr marL="2285475" indent="0">
              <a:buNone/>
              <a:defRPr sz="2100"/>
            </a:lvl6pPr>
            <a:lvl7pPr marL="2742571" indent="0">
              <a:buNone/>
              <a:defRPr sz="2100"/>
            </a:lvl7pPr>
            <a:lvl8pPr marL="3199665" indent="0">
              <a:buNone/>
              <a:defRPr sz="2100"/>
            </a:lvl8pPr>
            <a:lvl9pPr marL="3656762" indent="0">
              <a:buNone/>
              <a:defRPr sz="2100"/>
            </a:lvl9pPr>
          </a:lstStyle>
          <a:p>
            <a:endParaRPr lang="en-US"/>
          </a:p>
        </p:txBody>
      </p:sp>
      <p:sp>
        <p:nvSpPr>
          <p:cNvPr id="4" name="Text Placeholder 3"/>
          <p:cNvSpPr>
            <a:spLocks noGrp="1"/>
          </p:cNvSpPr>
          <p:nvPr>
            <p:ph type="body" sz="half" idx="2"/>
          </p:nvPr>
        </p:nvSpPr>
        <p:spPr>
          <a:xfrm>
            <a:off x="630239" y="2057401"/>
            <a:ext cx="2949576" cy="3811588"/>
          </a:xfrm>
        </p:spPr>
        <p:txBody>
          <a:bodyPr/>
          <a:lstStyle>
            <a:lvl1pPr marL="0" indent="0">
              <a:buNone/>
              <a:defRPr sz="1700"/>
            </a:lvl1pPr>
            <a:lvl2pPr marL="457094" indent="0">
              <a:buNone/>
              <a:defRPr sz="1500"/>
            </a:lvl2pPr>
            <a:lvl3pPr marL="914190" indent="0">
              <a:buNone/>
              <a:defRPr sz="1300"/>
            </a:lvl3pPr>
            <a:lvl4pPr marL="1371285" indent="0">
              <a:buNone/>
              <a:defRPr sz="1100"/>
            </a:lvl4pPr>
            <a:lvl5pPr marL="1828381" indent="0">
              <a:buNone/>
              <a:defRPr sz="1100"/>
            </a:lvl5pPr>
            <a:lvl6pPr marL="2285475" indent="0">
              <a:buNone/>
              <a:defRPr sz="1100"/>
            </a:lvl6pPr>
            <a:lvl7pPr marL="2742571" indent="0">
              <a:buNone/>
              <a:defRPr sz="1100"/>
            </a:lvl7pPr>
            <a:lvl8pPr marL="3199665" indent="0">
              <a:buNone/>
              <a:defRPr sz="1100"/>
            </a:lvl8pPr>
            <a:lvl9pPr marL="3656762"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316917153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262058710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057401"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60198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239397447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1" y="0"/>
            <a:ext cx="4114800" cy="609600"/>
          </a:xfrm>
        </p:spPr>
        <p:txBody>
          <a:bodyPr/>
          <a:lstStyle/>
          <a:p>
            <a:r>
              <a:rPr lang="en-US"/>
              <a:t>Click to edit Master title style</a:t>
            </a:r>
          </a:p>
        </p:txBody>
      </p:sp>
      <p:sp>
        <p:nvSpPr>
          <p:cNvPr id="3" name="Text Placeholder 2"/>
          <p:cNvSpPr>
            <a:spLocks noGrp="1"/>
          </p:cNvSpPr>
          <p:nvPr>
            <p:ph type="body"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3810001" y="6629400"/>
            <a:ext cx="4572001" cy="228600"/>
          </a:xfrm>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17743332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4582" rIns="344582" bIns="191435"/>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29"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49427894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1"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1" y="3602039"/>
            <a:ext cx="6858000" cy="1655763"/>
          </a:xfrm>
        </p:spPr>
        <p:txBody>
          <a:bodyPr/>
          <a:lstStyle>
            <a:lvl1pPr marL="0" indent="0" algn="ctr">
              <a:buNone/>
              <a:defRPr sz="2300"/>
            </a:lvl1pPr>
            <a:lvl2pPr marL="457094" indent="0" algn="ctr">
              <a:buNone/>
              <a:defRPr sz="2100"/>
            </a:lvl2pPr>
            <a:lvl3pPr marL="914190" indent="0" algn="ctr">
              <a:buNone/>
              <a:defRPr sz="1900"/>
            </a:lvl3pPr>
            <a:lvl4pPr marL="1371285" indent="0" algn="ctr">
              <a:buNone/>
              <a:defRPr sz="1700"/>
            </a:lvl4pPr>
            <a:lvl5pPr marL="1828381" indent="0" algn="ctr">
              <a:buNone/>
              <a:defRPr sz="1700"/>
            </a:lvl5pPr>
            <a:lvl6pPr marL="2285475" indent="0" algn="ctr">
              <a:buNone/>
              <a:defRPr sz="1700"/>
            </a:lvl6pPr>
            <a:lvl7pPr marL="2742571" indent="0" algn="ctr">
              <a:buNone/>
              <a:defRPr sz="1700"/>
            </a:lvl7pPr>
            <a:lvl8pPr marL="3199665" indent="0" algn="ctr">
              <a:buNone/>
              <a:defRPr sz="1700"/>
            </a:lvl8pPr>
            <a:lvl9pPr marL="3656762" indent="0" algn="ctr">
              <a:buNone/>
              <a:defRPr sz="1700"/>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2269450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9" y="987425"/>
            <a:ext cx="4629151" cy="4873625"/>
          </a:xfrm>
        </p:spPr>
        <p:txBody>
          <a:bodyPr/>
          <a:lstStyle>
            <a:lvl1pPr marL="0" indent="0">
              <a:buNone/>
              <a:defRPr sz="3200"/>
            </a:lvl1pPr>
            <a:lvl2pPr marL="457094" indent="0">
              <a:buNone/>
              <a:defRPr sz="2700"/>
            </a:lvl2pPr>
            <a:lvl3pPr marL="914190" indent="0">
              <a:buNone/>
              <a:defRPr sz="2300"/>
            </a:lvl3pPr>
            <a:lvl4pPr marL="1371285" indent="0">
              <a:buNone/>
              <a:defRPr sz="2100"/>
            </a:lvl4pPr>
            <a:lvl5pPr marL="1828381" indent="0">
              <a:buNone/>
              <a:defRPr sz="2100"/>
            </a:lvl5pPr>
            <a:lvl6pPr marL="2285475" indent="0">
              <a:buNone/>
              <a:defRPr sz="2100"/>
            </a:lvl6pPr>
            <a:lvl7pPr marL="2742571" indent="0">
              <a:buNone/>
              <a:defRPr sz="2100"/>
            </a:lvl7pPr>
            <a:lvl8pPr marL="3199665" indent="0">
              <a:buNone/>
              <a:defRPr sz="2100"/>
            </a:lvl8pPr>
            <a:lvl9pPr marL="3656762" indent="0">
              <a:buNone/>
              <a:defRPr sz="2100"/>
            </a:lvl9pPr>
          </a:lstStyle>
          <a:p>
            <a:endParaRPr lang="en-US"/>
          </a:p>
        </p:txBody>
      </p:sp>
      <p:sp>
        <p:nvSpPr>
          <p:cNvPr id="4" name="Text Placeholder 3"/>
          <p:cNvSpPr>
            <a:spLocks noGrp="1"/>
          </p:cNvSpPr>
          <p:nvPr>
            <p:ph type="body" sz="half" idx="2"/>
          </p:nvPr>
        </p:nvSpPr>
        <p:spPr>
          <a:xfrm>
            <a:off x="630239" y="2057401"/>
            <a:ext cx="2949576" cy="3811588"/>
          </a:xfrm>
        </p:spPr>
        <p:txBody>
          <a:bodyPr/>
          <a:lstStyle>
            <a:lvl1pPr marL="0" indent="0">
              <a:buNone/>
              <a:defRPr sz="1700"/>
            </a:lvl1pPr>
            <a:lvl2pPr marL="457094" indent="0">
              <a:buNone/>
              <a:defRPr sz="1500"/>
            </a:lvl2pPr>
            <a:lvl3pPr marL="914190" indent="0">
              <a:buNone/>
              <a:defRPr sz="1300"/>
            </a:lvl3pPr>
            <a:lvl4pPr marL="1371285" indent="0">
              <a:buNone/>
              <a:defRPr sz="1100"/>
            </a:lvl4pPr>
            <a:lvl5pPr marL="1828381" indent="0">
              <a:buNone/>
              <a:defRPr sz="1100"/>
            </a:lvl5pPr>
            <a:lvl6pPr marL="2285475" indent="0">
              <a:buNone/>
              <a:defRPr sz="1100"/>
            </a:lvl6pPr>
            <a:lvl7pPr marL="2742571" indent="0">
              <a:buNone/>
              <a:defRPr sz="1100"/>
            </a:lvl7pPr>
            <a:lvl8pPr marL="3199665" indent="0">
              <a:buNone/>
              <a:defRPr sz="1100"/>
            </a:lvl8pPr>
            <a:lvl9pPr marL="3656762"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t>Copyright © Pearson Education, Inc., or its affiliates. All Rights Reserved. </a:t>
            </a:r>
          </a:p>
        </p:txBody>
      </p:sp>
    </p:spTree>
    <p:extLst>
      <p:ext uri="{BB962C8B-B14F-4D97-AF65-F5344CB8AC3E}">
        <p14:creationId xmlns:p14="http://schemas.microsoft.com/office/powerpoint/2010/main" val="23252602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386822179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39"/>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464"/>
            <a:ext cx="7886701" cy="1500188"/>
          </a:xfrm>
        </p:spPr>
        <p:txBody>
          <a:bodyPr/>
          <a:lstStyle>
            <a:lvl1pPr marL="0" indent="0">
              <a:buNone/>
              <a:defRPr sz="2300"/>
            </a:lvl1pPr>
            <a:lvl2pPr marL="457094" indent="0">
              <a:buNone/>
              <a:defRPr sz="2100"/>
            </a:lvl2pPr>
            <a:lvl3pPr marL="914190" indent="0">
              <a:buNone/>
              <a:defRPr sz="1900"/>
            </a:lvl3pPr>
            <a:lvl4pPr marL="1371285" indent="0">
              <a:buNone/>
              <a:defRPr sz="1700"/>
            </a:lvl4pPr>
            <a:lvl5pPr marL="1828381" indent="0">
              <a:buNone/>
              <a:defRPr sz="1700"/>
            </a:lvl5pPr>
            <a:lvl6pPr marL="2285475" indent="0">
              <a:buNone/>
              <a:defRPr sz="1700"/>
            </a:lvl6pPr>
            <a:lvl7pPr marL="2742571" indent="0">
              <a:buNone/>
              <a:defRPr sz="1700"/>
            </a:lvl7pPr>
            <a:lvl8pPr marL="3199665" indent="0">
              <a:buNone/>
              <a:defRPr sz="1700"/>
            </a:lvl8pPr>
            <a:lvl9pPr marL="3656762" indent="0">
              <a:buNone/>
              <a:defRPr sz="17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267285093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27418978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6"/>
            <a:ext cx="7886701" cy="1325563"/>
          </a:xfrm>
        </p:spPr>
        <p:txBody>
          <a:bodyPr/>
          <a:lstStyle/>
          <a:p>
            <a:r>
              <a:rPr lang="en-US"/>
              <a:t>Click to edit Master title style</a:t>
            </a:r>
          </a:p>
        </p:txBody>
      </p:sp>
      <p:sp>
        <p:nvSpPr>
          <p:cNvPr id="3" name="Text Placeholder 2"/>
          <p:cNvSpPr>
            <a:spLocks noGrp="1"/>
          </p:cNvSpPr>
          <p:nvPr>
            <p:ph type="body" idx="1"/>
          </p:nvPr>
        </p:nvSpPr>
        <p:spPr>
          <a:xfrm>
            <a:off x="630239" y="1681164"/>
            <a:ext cx="3868737" cy="823913"/>
          </a:xfrm>
        </p:spPr>
        <p:txBody>
          <a:bodyPr anchor="b"/>
          <a:lstStyle>
            <a:lvl1pPr marL="0" indent="0">
              <a:buNone/>
              <a:defRPr sz="2300" b="1"/>
            </a:lvl1pPr>
            <a:lvl2pPr marL="457094" indent="0">
              <a:buNone/>
              <a:defRPr sz="2100" b="1"/>
            </a:lvl2pPr>
            <a:lvl3pPr marL="914190" indent="0">
              <a:buNone/>
              <a:defRPr sz="1900" b="1"/>
            </a:lvl3pPr>
            <a:lvl4pPr marL="1371285" indent="0">
              <a:buNone/>
              <a:defRPr sz="1700" b="1"/>
            </a:lvl4pPr>
            <a:lvl5pPr marL="1828381" indent="0">
              <a:buNone/>
              <a:defRPr sz="1700" b="1"/>
            </a:lvl5pPr>
            <a:lvl6pPr marL="2285475" indent="0">
              <a:buNone/>
              <a:defRPr sz="1700" b="1"/>
            </a:lvl6pPr>
            <a:lvl7pPr marL="2742571" indent="0">
              <a:buNone/>
              <a:defRPr sz="1700" b="1"/>
            </a:lvl7pPr>
            <a:lvl8pPr marL="3199665" indent="0">
              <a:buNone/>
              <a:defRPr sz="1700" b="1"/>
            </a:lvl8pPr>
            <a:lvl9pPr marL="3656762" indent="0">
              <a:buNone/>
              <a:defRPr sz="1700" b="1"/>
            </a:lvl9pPr>
          </a:lstStyle>
          <a:p>
            <a:pPr lvl="0"/>
            <a:r>
              <a:rPr lang="en-US"/>
              <a:t>Click to edit Master text styles</a:t>
            </a:r>
          </a:p>
        </p:txBody>
      </p:sp>
      <p:sp>
        <p:nvSpPr>
          <p:cNvPr id="4" name="Content Placeholder 3"/>
          <p:cNvSpPr>
            <a:spLocks noGrp="1"/>
          </p:cNvSpPr>
          <p:nvPr>
            <p:ph sz="half" idx="2"/>
          </p:nvPr>
        </p:nvSpPr>
        <p:spPr>
          <a:xfrm>
            <a:off x="630239" y="2505076"/>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4"/>
            <a:ext cx="3887788" cy="823913"/>
          </a:xfrm>
        </p:spPr>
        <p:txBody>
          <a:bodyPr anchor="b"/>
          <a:lstStyle>
            <a:lvl1pPr marL="0" indent="0">
              <a:buNone/>
              <a:defRPr sz="2300" b="1"/>
            </a:lvl1pPr>
            <a:lvl2pPr marL="457094" indent="0">
              <a:buNone/>
              <a:defRPr sz="2100" b="1"/>
            </a:lvl2pPr>
            <a:lvl3pPr marL="914190" indent="0">
              <a:buNone/>
              <a:defRPr sz="1900" b="1"/>
            </a:lvl3pPr>
            <a:lvl4pPr marL="1371285" indent="0">
              <a:buNone/>
              <a:defRPr sz="1700" b="1"/>
            </a:lvl4pPr>
            <a:lvl5pPr marL="1828381" indent="0">
              <a:buNone/>
              <a:defRPr sz="1700" b="1"/>
            </a:lvl5pPr>
            <a:lvl6pPr marL="2285475" indent="0">
              <a:buNone/>
              <a:defRPr sz="1700" b="1"/>
            </a:lvl6pPr>
            <a:lvl7pPr marL="2742571" indent="0">
              <a:buNone/>
              <a:defRPr sz="1700" b="1"/>
            </a:lvl7pPr>
            <a:lvl8pPr marL="3199665" indent="0">
              <a:buNone/>
              <a:defRPr sz="1700" b="1"/>
            </a:lvl8pPr>
            <a:lvl9pPr marL="3656762"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2" y="2505076"/>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29897771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91856985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103467942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9"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2057401"/>
            <a:ext cx="2949576" cy="3811588"/>
          </a:xfrm>
        </p:spPr>
        <p:txBody>
          <a:bodyPr/>
          <a:lstStyle>
            <a:lvl1pPr marL="0" indent="0">
              <a:buNone/>
              <a:defRPr sz="1700"/>
            </a:lvl1pPr>
            <a:lvl2pPr marL="457094" indent="0">
              <a:buNone/>
              <a:defRPr sz="1500"/>
            </a:lvl2pPr>
            <a:lvl3pPr marL="914190" indent="0">
              <a:buNone/>
              <a:defRPr sz="1300"/>
            </a:lvl3pPr>
            <a:lvl4pPr marL="1371285" indent="0">
              <a:buNone/>
              <a:defRPr sz="1100"/>
            </a:lvl4pPr>
            <a:lvl5pPr marL="1828381" indent="0">
              <a:buNone/>
              <a:defRPr sz="1100"/>
            </a:lvl5pPr>
            <a:lvl6pPr marL="2285475" indent="0">
              <a:buNone/>
              <a:defRPr sz="1100"/>
            </a:lvl6pPr>
            <a:lvl7pPr marL="2742571" indent="0">
              <a:buNone/>
              <a:defRPr sz="1100"/>
            </a:lvl7pPr>
            <a:lvl8pPr marL="3199665" indent="0">
              <a:buNone/>
              <a:defRPr sz="1100"/>
            </a:lvl8pPr>
            <a:lvl9pPr marL="3656762"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407218251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9" y="987425"/>
            <a:ext cx="4629151" cy="4873625"/>
          </a:xfrm>
        </p:spPr>
        <p:txBody>
          <a:bodyPr/>
          <a:lstStyle>
            <a:lvl1pPr marL="0" indent="0">
              <a:buNone/>
              <a:defRPr sz="3200"/>
            </a:lvl1pPr>
            <a:lvl2pPr marL="457094" indent="0">
              <a:buNone/>
              <a:defRPr sz="2700"/>
            </a:lvl2pPr>
            <a:lvl3pPr marL="914190" indent="0">
              <a:buNone/>
              <a:defRPr sz="2300"/>
            </a:lvl3pPr>
            <a:lvl4pPr marL="1371285" indent="0">
              <a:buNone/>
              <a:defRPr sz="2100"/>
            </a:lvl4pPr>
            <a:lvl5pPr marL="1828381" indent="0">
              <a:buNone/>
              <a:defRPr sz="2100"/>
            </a:lvl5pPr>
            <a:lvl6pPr marL="2285475" indent="0">
              <a:buNone/>
              <a:defRPr sz="2100"/>
            </a:lvl6pPr>
            <a:lvl7pPr marL="2742571" indent="0">
              <a:buNone/>
              <a:defRPr sz="2100"/>
            </a:lvl7pPr>
            <a:lvl8pPr marL="3199665" indent="0">
              <a:buNone/>
              <a:defRPr sz="2100"/>
            </a:lvl8pPr>
            <a:lvl9pPr marL="3656762" indent="0">
              <a:buNone/>
              <a:defRPr sz="2100"/>
            </a:lvl9pPr>
          </a:lstStyle>
          <a:p>
            <a:endParaRPr lang="en-US"/>
          </a:p>
        </p:txBody>
      </p:sp>
      <p:sp>
        <p:nvSpPr>
          <p:cNvPr id="4" name="Text Placeholder 3"/>
          <p:cNvSpPr>
            <a:spLocks noGrp="1"/>
          </p:cNvSpPr>
          <p:nvPr>
            <p:ph type="body" sz="half" idx="2"/>
          </p:nvPr>
        </p:nvSpPr>
        <p:spPr>
          <a:xfrm>
            <a:off x="630239" y="2057401"/>
            <a:ext cx="2949576" cy="3811588"/>
          </a:xfrm>
        </p:spPr>
        <p:txBody>
          <a:bodyPr/>
          <a:lstStyle>
            <a:lvl1pPr marL="0" indent="0">
              <a:buNone/>
              <a:defRPr sz="1700"/>
            </a:lvl1pPr>
            <a:lvl2pPr marL="457094" indent="0">
              <a:buNone/>
              <a:defRPr sz="1500"/>
            </a:lvl2pPr>
            <a:lvl3pPr marL="914190" indent="0">
              <a:buNone/>
              <a:defRPr sz="1300"/>
            </a:lvl3pPr>
            <a:lvl4pPr marL="1371285" indent="0">
              <a:buNone/>
              <a:defRPr sz="1100"/>
            </a:lvl4pPr>
            <a:lvl5pPr marL="1828381" indent="0">
              <a:buNone/>
              <a:defRPr sz="1100"/>
            </a:lvl5pPr>
            <a:lvl6pPr marL="2285475" indent="0">
              <a:buNone/>
              <a:defRPr sz="1100"/>
            </a:lvl6pPr>
            <a:lvl7pPr marL="2742571" indent="0">
              <a:buNone/>
              <a:defRPr sz="1100"/>
            </a:lvl7pPr>
            <a:lvl8pPr marL="3199665" indent="0">
              <a:buNone/>
              <a:defRPr sz="1100"/>
            </a:lvl8pPr>
            <a:lvl9pPr marL="3656762"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382419088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61213796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057401"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60198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 </a:t>
            </a:r>
          </a:p>
        </p:txBody>
      </p:sp>
    </p:spTree>
    <p:extLst>
      <p:ext uri="{BB962C8B-B14F-4D97-AF65-F5344CB8AC3E}">
        <p14:creationId xmlns:p14="http://schemas.microsoft.com/office/powerpoint/2010/main" val="3123648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theme" Target="../theme/theme10.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2.png"/><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1.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theme" Target="../theme/theme11.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image" Target="../media/image2.png"/><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image" Target="../media/image1.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image" Target="../media/image1.png"/><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2.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3.jpe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6" Type="http://schemas.openxmlformats.org/officeDocument/2006/relationships/image" Target="../media/image2.png"/><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image" Target="../media/image1.png"/><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6.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2.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7.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image" Target="../media/image2.png"/><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71.xml"/><Relationship Id="rId7" Type="http://schemas.openxmlformats.org/officeDocument/2006/relationships/slideLayout" Target="../slideLayouts/slideLayout75.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5" Type="http://schemas.openxmlformats.org/officeDocument/2006/relationships/slideLayout" Target="../slideLayouts/slideLayout73.xml"/><Relationship Id="rId4" Type="http://schemas.openxmlformats.org/officeDocument/2006/relationships/slideLayout" Target="../slideLayouts/slideLayout72.xml"/><Relationship Id="rId9" Type="http://schemas.openxmlformats.org/officeDocument/2006/relationships/image" Target="../media/image4.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6" Type="http://schemas.openxmlformats.org/officeDocument/2006/relationships/image" Target="../media/image2.png"/><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image" Target="../media/image1.png"/><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5" name="Picture 11" descr="ChemPPointcrop"/>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 y="1"/>
            <a:ext cx="7991475" cy="3798888"/>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ChangeArrowheads="1"/>
          </p:cNvSpPr>
          <p:nvPr userDrawn="1"/>
        </p:nvSpPr>
        <p:spPr bwMode="auto">
          <a:xfrm>
            <a:off x="1"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1418" tIns="45709" rIns="91418" bIns="45709" anchor="ctr"/>
          <a:lstStyle/>
          <a:p>
            <a:endParaRPr lang="en-US"/>
          </a:p>
        </p:txBody>
      </p:sp>
      <p:sp>
        <p:nvSpPr>
          <p:cNvPr id="1026" name="Rectangle 2"/>
          <p:cNvSpPr>
            <a:spLocks noGrp="1" noChangeArrowheads="1"/>
          </p:cNvSpPr>
          <p:nvPr>
            <p:ph type="title"/>
          </p:nvPr>
        </p:nvSpPr>
        <p:spPr bwMode="auto">
          <a:xfrm>
            <a:off x="4952999" y="76200"/>
            <a:ext cx="39624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18" tIns="45709" rIns="91418" bIns="45709"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1"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18" tIns="45709" rIns="91418" bIns="4570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4038601" y="6629400"/>
            <a:ext cx="43434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18" tIns="45709" rIns="91418" bIns="45709" numCol="1" anchor="t" anchorCtr="0" compatLnSpc="1">
            <a:prstTxWarp prst="textNoShape">
              <a:avLst/>
            </a:prstTxWarp>
          </a:bodyPr>
          <a:lstStyle>
            <a:lvl1pPr algn="r">
              <a:defRPr sz="800"/>
            </a:lvl1pPr>
          </a:lstStyle>
          <a:p>
            <a:r>
              <a:rPr lang="en-US" altLang="en-US"/>
              <a:t>Copyright © Pearson Education, Inc., or its affiliates. All Rights Reserved. </a:t>
            </a:r>
          </a:p>
        </p:txBody>
      </p:sp>
      <p:pic>
        <p:nvPicPr>
          <p:cNvPr id="1034" name="Picture 10" descr="PEA_RGB_bluebg-smal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337550" y="6607175"/>
            <a:ext cx="806451" cy="250825"/>
          </a:xfrm>
          <a:prstGeom prst="rect">
            <a:avLst/>
          </a:prstGeom>
          <a:noFill/>
          <a:extLst>
            <a:ext uri="{909E8E84-426E-40DD-AFC4-6F175D3DCCD1}">
              <a14:hiddenFill xmlns:a14="http://schemas.microsoft.com/office/drawing/2010/main">
                <a:solidFill>
                  <a:srgbClr val="FFFFFF"/>
                </a:solidFill>
              </a14:hiddenFill>
            </a:ext>
          </a:extLst>
        </p:spPr>
      </p:pic>
      <p:sp>
        <p:nvSpPr>
          <p:cNvPr id="1036" name="Text Box 12"/>
          <p:cNvSpPr txBox="1">
            <a:spLocks noChangeArrowheads="1"/>
          </p:cNvSpPr>
          <p:nvPr userDrawn="1"/>
        </p:nvSpPr>
        <p:spPr bwMode="auto">
          <a:xfrm>
            <a:off x="76201" y="76200"/>
            <a:ext cx="4953000" cy="507809"/>
          </a:xfrm>
          <a:prstGeom prst="rect">
            <a:avLst/>
          </a:prstGeom>
          <a:noFill/>
          <a:ln>
            <a:noFill/>
          </a:ln>
          <a:extLst>
            <a:ext uri="{909E8E84-426E-40DD-AFC4-6F175D3DCCD1}">
              <a14:hiddenFill xmlns:a14="http://schemas.microsoft.com/office/drawing/2010/main">
                <a:solidFill>
                  <a:schemeClr val="bg1">
                    <a:alpha val="35001"/>
                  </a:schemeClr>
                </a:solidFill>
              </a14:hiddenFill>
            </a:ext>
            <a:ext uri="{91240B29-F687-4F45-9708-019B960494DF}">
              <a14:hiddenLine xmlns:a14="http://schemas.microsoft.com/office/drawing/2010/main" w="9525">
                <a:solidFill>
                  <a:srgbClr val="658B92"/>
                </a:solidFill>
                <a:miter lim="800000"/>
                <a:headEnd/>
                <a:tailEnd/>
              </a14:hiddenLine>
            </a:ext>
          </a:extLst>
        </p:spPr>
        <p:txBody>
          <a:bodyPr lIns="91418" tIns="45709" rIns="91418" bIns="45709">
            <a:spAutoFit/>
          </a:bodyPr>
          <a:lstStyle/>
          <a:p>
            <a:pPr>
              <a:spcBef>
                <a:spcPct val="50000"/>
              </a:spcBef>
            </a:pPr>
            <a:r>
              <a:rPr lang="en-US" altLang="en-US" sz="2700" b="1">
                <a:solidFill>
                  <a:srgbClr val="5D88A2"/>
                </a:solidFill>
                <a:effectLst>
                  <a:outerShdw blurRad="38100" dist="38100" dir="2700000" algn="tl">
                    <a:srgbClr val="C0C0C0"/>
                  </a:outerShdw>
                </a:effectLst>
                <a:ea typeface="ヒラギノ角ゴ Pro W3" pitchFamily="28" charset="-128"/>
              </a:rPr>
              <a:t>8.1 Molecular Compounds &gt;</a:t>
            </a:r>
          </a:p>
        </p:txBody>
      </p:sp>
      <p:sp>
        <p:nvSpPr>
          <p:cNvPr id="1037" name="Text Box 13"/>
          <p:cNvSpPr txBox="1">
            <a:spLocks noChangeArrowheads="1"/>
          </p:cNvSpPr>
          <p:nvPr userDrawn="1"/>
        </p:nvSpPr>
        <p:spPr bwMode="auto">
          <a:xfrm>
            <a:off x="0" y="6400800"/>
            <a:ext cx="1371600" cy="446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18" tIns="45709" rIns="91418" bIns="45709">
            <a:spAutoFit/>
          </a:bodyPr>
          <a:lstStyle/>
          <a:p>
            <a:pPr>
              <a:spcBef>
                <a:spcPct val="50000"/>
              </a:spcBef>
            </a:pPr>
            <a:endParaRPr lang="en-US" altLang="en-US"/>
          </a:p>
        </p:txBody>
      </p:sp>
      <p:sp>
        <p:nvSpPr>
          <p:cNvPr id="1038" name="Text Box 14"/>
          <p:cNvSpPr txBox="1">
            <a:spLocks noChangeArrowheads="1"/>
          </p:cNvSpPr>
          <p:nvPr userDrawn="1"/>
        </p:nvSpPr>
        <p:spPr bwMode="auto">
          <a:xfrm>
            <a:off x="76200" y="6521450"/>
            <a:ext cx="1524000" cy="353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18" tIns="45709" rIns="91418" bIns="45709">
            <a:spAutoFit/>
          </a:bodyPr>
          <a:lstStyle/>
          <a:p>
            <a:pPr>
              <a:spcBef>
                <a:spcPct val="50000"/>
              </a:spcBef>
            </a:pPr>
            <a:fld id="{2DD1898A-1354-4962-A0B6-6A04D6B5C199}" type="slidenum">
              <a:rPr lang="en-US" altLang="en-US" sz="1700"/>
              <a:pPr>
                <a:spcBef>
                  <a:spcPct val="50000"/>
                </a:spcBef>
              </a:pPr>
              <a:t>‹#›</a:t>
            </a:fld>
            <a:endParaRPr lang="en-US" altLang="en-US" sz="17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09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19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285"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381"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42821" indent="-342821" algn="l" rtl="0" fontAlgn="base">
        <a:spcBef>
          <a:spcPct val="20000"/>
        </a:spcBef>
        <a:spcAft>
          <a:spcPct val="0"/>
        </a:spcAft>
        <a:buChar char="•"/>
        <a:defRPr sz="2700" kern="1200">
          <a:solidFill>
            <a:schemeClr val="tx1"/>
          </a:solidFill>
          <a:latin typeface="+mn-lt"/>
          <a:ea typeface="+mn-ea"/>
          <a:cs typeface="+mn-cs"/>
        </a:defRPr>
      </a:lvl1pPr>
      <a:lvl2pPr marL="742780" indent="-285684" algn="l" rtl="0" fontAlgn="base">
        <a:spcBef>
          <a:spcPct val="20000"/>
        </a:spcBef>
        <a:spcAft>
          <a:spcPct val="0"/>
        </a:spcAft>
        <a:buChar char="•"/>
        <a:defRPr sz="2700" kern="1200">
          <a:solidFill>
            <a:schemeClr val="tx1"/>
          </a:solidFill>
          <a:latin typeface="+mn-lt"/>
          <a:ea typeface="+mn-ea"/>
          <a:cs typeface="+mn-cs"/>
        </a:defRPr>
      </a:lvl2pPr>
      <a:lvl3pPr marL="1142739" indent="-228548" algn="l" rtl="0" fontAlgn="base">
        <a:spcBef>
          <a:spcPct val="20000"/>
        </a:spcBef>
        <a:spcAft>
          <a:spcPct val="0"/>
        </a:spcAft>
        <a:buChar char="•"/>
        <a:defRPr sz="2700" kern="1200">
          <a:solidFill>
            <a:schemeClr val="tx1"/>
          </a:solidFill>
          <a:latin typeface="+mn-lt"/>
          <a:ea typeface="+mn-ea"/>
          <a:cs typeface="+mn-cs"/>
        </a:defRPr>
      </a:lvl3pPr>
      <a:lvl4pPr marL="1599833" indent="-228548" algn="l" rtl="0" fontAlgn="base">
        <a:spcBef>
          <a:spcPct val="20000"/>
        </a:spcBef>
        <a:spcAft>
          <a:spcPct val="0"/>
        </a:spcAft>
        <a:buChar char="•"/>
        <a:defRPr sz="2700" kern="1200">
          <a:solidFill>
            <a:schemeClr val="tx1"/>
          </a:solidFill>
          <a:latin typeface="+mn-lt"/>
          <a:ea typeface="+mn-ea"/>
          <a:cs typeface="+mn-cs"/>
        </a:defRPr>
      </a:lvl4pPr>
      <a:lvl5pPr marL="2056929" indent="-228548" algn="l" rtl="0" fontAlgn="base">
        <a:spcBef>
          <a:spcPct val="20000"/>
        </a:spcBef>
        <a:spcAft>
          <a:spcPct val="0"/>
        </a:spcAft>
        <a:buChar char="•"/>
        <a:defRPr sz="2700" kern="1200">
          <a:solidFill>
            <a:schemeClr val="tx1"/>
          </a:solidFill>
          <a:latin typeface="+mn-lt"/>
          <a:ea typeface="+mn-ea"/>
          <a:cs typeface="+mn-cs"/>
        </a:defRPr>
      </a:lvl5pPr>
      <a:lvl6pPr marL="2514023" indent="-228548" algn="l" defTabSz="91419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119" indent="-228548" algn="l" defTabSz="91419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214" indent="-228548" algn="l" defTabSz="91419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310" indent="-228548" algn="l" defTabSz="91419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190" rtl="0" eaLnBrk="1" latinLnBrk="0" hangingPunct="1">
        <a:defRPr sz="1900" kern="1200">
          <a:solidFill>
            <a:schemeClr val="tx1"/>
          </a:solidFill>
          <a:latin typeface="+mn-lt"/>
          <a:ea typeface="+mn-ea"/>
          <a:cs typeface="+mn-cs"/>
        </a:defRPr>
      </a:lvl1pPr>
      <a:lvl2pPr marL="457094" algn="l" defTabSz="914190" rtl="0" eaLnBrk="1" latinLnBrk="0" hangingPunct="1">
        <a:defRPr sz="1900" kern="1200">
          <a:solidFill>
            <a:schemeClr val="tx1"/>
          </a:solidFill>
          <a:latin typeface="+mn-lt"/>
          <a:ea typeface="+mn-ea"/>
          <a:cs typeface="+mn-cs"/>
        </a:defRPr>
      </a:lvl2pPr>
      <a:lvl3pPr marL="914190" algn="l" defTabSz="914190" rtl="0" eaLnBrk="1" latinLnBrk="0" hangingPunct="1">
        <a:defRPr sz="1900" kern="1200">
          <a:solidFill>
            <a:schemeClr val="tx1"/>
          </a:solidFill>
          <a:latin typeface="+mn-lt"/>
          <a:ea typeface="+mn-ea"/>
          <a:cs typeface="+mn-cs"/>
        </a:defRPr>
      </a:lvl3pPr>
      <a:lvl4pPr marL="1371285" algn="l" defTabSz="914190" rtl="0" eaLnBrk="1" latinLnBrk="0" hangingPunct="1">
        <a:defRPr sz="1900" kern="1200">
          <a:solidFill>
            <a:schemeClr val="tx1"/>
          </a:solidFill>
          <a:latin typeface="+mn-lt"/>
          <a:ea typeface="+mn-ea"/>
          <a:cs typeface="+mn-cs"/>
        </a:defRPr>
      </a:lvl4pPr>
      <a:lvl5pPr marL="1828381" algn="l" defTabSz="914190" rtl="0" eaLnBrk="1" latinLnBrk="0" hangingPunct="1">
        <a:defRPr sz="1900" kern="1200">
          <a:solidFill>
            <a:schemeClr val="tx1"/>
          </a:solidFill>
          <a:latin typeface="+mn-lt"/>
          <a:ea typeface="+mn-ea"/>
          <a:cs typeface="+mn-cs"/>
        </a:defRPr>
      </a:lvl5pPr>
      <a:lvl6pPr marL="2285475" algn="l" defTabSz="914190" rtl="0" eaLnBrk="1" latinLnBrk="0" hangingPunct="1">
        <a:defRPr sz="1900" kern="1200">
          <a:solidFill>
            <a:schemeClr val="tx1"/>
          </a:solidFill>
          <a:latin typeface="+mn-lt"/>
          <a:ea typeface="+mn-ea"/>
          <a:cs typeface="+mn-cs"/>
        </a:defRPr>
      </a:lvl6pPr>
      <a:lvl7pPr marL="2742571" algn="l" defTabSz="914190" rtl="0" eaLnBrk="1" latinLnBrk="0" hangingPunct="1">
        <a:defRPr sz="1900" kern="1200">
          <a:solidFill>
            <a:schemeClr val="tx1"/>
          </a:solidFill>
          <a:latin typeface="+mn-lt"/>
          <a:ea typeface="+mn-ea"/>
          <a:cs typeface="+mn-cs"/>
        </a:defRPr>
      </a:lvl7pPr>
      <a:lvl8pPr marL="3199665" algn="l" defTabSz="914190" rtl="0" eaLnBrk="1" latinLnBrk="0" hangingPunct="1">
        <a:defRPr sz="1900" kern="1200">
          <a:solidFill>
            <a:schemeClr val="tx1"/>
          </a:solidFill>
          <a:latin typeface="+mn-lt"/>
          <a:ea typeface="+mn-ea"/>
          <a:cs typeface="+mn-cs"/>
        </a:defRPr>
      </a:lvl8pPr>
      <a:lvl9pPr marL="3656762" algn="l" defTabSz="914190"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5" name="Picture 11" descr="ChemPPointcrop"/>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 y="1"/>
            <a:ext cx="7991475" cy="3798888"/>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ChangeArrowheads="1"/>
          </p:cNvSpPr>
          <p:nvPr userDrawn="1"/>
        </p:nvSpPr>
        <p:spPr bwMode="auto">
          <a:xfrm>
            <a:off x="1"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1418" tIns="45709" rIns="91418" bIns="45709" anchor="ctr"/>
          <a:lstStyle/>
          <a:p>
            <a:endParaRPr lang="en-US">
              <a:solidFill>
                <a:srgbClr val="000000"/>
              </a:solidFill>
            </a:endParaRPr>
          </a:p>
        </p:txBody>
      </p:sp>
      <p:sp>
        <p:nvSpPr>
          <p:cNvPr id="1026" name="Rectangle 2"/>
          <p:cNvSpPr>
            <a:spLocks noGrp="1" noChangeArrowheads="1"/>
          </p:cNvSpPr>
          <p:nvPr>
            <p:ph type="title"/>
          </p:nvPr>
        </p:nvSpPr>
        <p:spPr bwMode="auto">
          <a:xfrm>
            <a:off x="4952999" y="76200"/>
            <a:ext cx="39624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18" tIns="45709" rIns="91418" bIns="45709"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1"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18" tIns="45709" rIns="91418" bIns="4570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4038601" y="6629400"/>
            <a:ext cx="43434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18" tIns="45709" rIns="91418" bIns="45709" numCol="1" anchor="t" anchorCtr="0" compatLnSpc="1">
            <a:prstTxWarp prst="textNoShape">
              <a:avLst/>
            </a:prstTxWarp>
          </a:bodyPr>
          <a:lstStyle>
            <a:lvl1pPr algn="r">
              <a:defRPr sz="800"/>
            </a:lvl1pPr>
          </a:lstStyle>
          <a:p>
            <a:r>
              <a:rPr lang="en-US" altLang="en-US">
                <a:solidFill>
                  <a:srgbClr val="000000"/>
                </a:solidFill>
              </a:rPr>
              <a:t>Copyright © Pearson Education, Inc., or its affiliates. All Rights Reserved. </a:t>
            </a:r>
          </a:p>
        </p:txBody>
      </p:sp>
      <p:pic>
        <p:nvPicPr>
          <p:cNvPr id="1034" name="Picture 10" descr="PEA_RGB_bluebg-small"/>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337550" y="6607175"/>
            <a:ext cx="806451" cy="250825"/>
          </a:xfrm>
          <a:prstGeom prst="rect">
            <a:avLst/>
          </a:prstGeom>
          <a:noFill/>
          <a:extLst>
            <a:ext uri="{909E8E84-426E-40DD-AFC4-6F175D3DCCD1}">
              <a14:hiddenFill xmlns:a14="http://schemas.microsoft.com/office/drawing/2010/main">
                <a:solidFill>
                  <a:srgbClr val="FFFFFF"/>
                </a:solidFill>
              </a14:hiddenFill>
            </a:ext>
          </a:extLst>
        </p:spPr>
      </p:pic>
      <p:sp>
        <p:nvSpPr>
          <p:cNvPr id="1036" name="Text Box 12"/>
          <p:cNvSpPr txBox="1">
            <a:spLocks noChangeArrowheads="1"/>
          </p:cNvSpPr>
          <p:nvPr userDrawn="1"/>
        </p:nvSpPr>
        <p:spPr bwMode="auto">
          <a:xfrm>
            <a:off x="76201" y="76200"/>
            <a:ext cx="4953000" cy="507809"/>
          </a:xfrm>
          <a:prstGeom prst="rect">
            <a:avLst/>
          </a:prstGeom>
          <a:noFill/>
          <a:ln>
            <a:noFill/>
          </a:ln>
          <a:extLst>
            <a:ext uri="{909E8E84-426E-40DD-AFC4-6F175D3DCCD1}">
              <a14:hiddenFill xmlns:a14="http://schemas.microsoft.com/office/drawing/2010/main">
                <a:solidFill>
                  <a:schemeClr val="bg1">
                    <a:alpha val="35001"/>
                  </a:schemeClr>
                </a:solidFill>
              </a14:hiddenFill>
            </a:ext>
            <a:ext uri="{91240B29-F687-4F45-9708-019B960494DF}">
              <a14:hiddenLine xmlns:a14="http://schemas.microsoft.com/office/drawing/2010/main" w="9525">
                <a:solidFill>
                  <a:srgbClr val="658B92"/>
                </a:solidFill>
                <a:miter lim="800000"/>
                <a:headEnd/>
                <a:tailEnd/>
              </a14:hiddenLine>
            </a:ext>
          </a:extLst>
        </p:spPr>
        <p:txBody>
          <a:bodyPr lIns="91418" tIns="45709" rIns="91418" bIns="45709">
            <a:spAutoFit/>
          </a:bodyPr>
          <a:lstStyle/>
          <a:p>
            <a:pPr>
              <a:spcBef>
                <a:spcPct val="50000"/>
              </a:spcBef>
            </a:pPr>
            <a:r>
              <a:rPr lang="en-US" altLang="en-US" sz="2700" b="1">
                <a:solidFill>
                  <a:srgbClr val="5D88A2"/>
                </a:solidFill>
                <a:effectLst>
                  <a:outerShdw blurRad="38100" dist="38100" dir="2700000" algn="tl">
                    <a:srgbClr val="C0C0C0"/>
                  </a:outerShdw>
                </a:effectLst>
                <a:ea typeface="ヒラギノ角ゴ Pro W3" pitchFamily="28" charset="-128"/>
              </a:rPr>
              <a:t>8.1 Molecular Compounds &gt;</a:t>
            </a:r>
          </a:p>
        </p:txBody>
      </p:sp>
      <p:sp>
        <p:nvSpPr>
          <p:cNvPr id="1037" name="Text Box 13"/>
          <p:cNvSpPr txBox="1">
            <a:spLocks noChangeArrowheads="1"/>
          </p:cNvSpPr>
          <p:nvPr userDrawn="1"/>
        </p:nvSpPr>
        <p:spPr bwMode="auto">
          <a:xfrm>
            <a:off x="0" y="6400800"/>
            <a:ext cx="1371600" cy="446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18" tIns="45709" rIns="91418" bIns="45709">
            <a:spAutoFit/>
          </a:bodyPr>
          <a:lstStyle/>
          <a:p>
            <a:pPr>
              <a:spcBef>
                <a:spcPct val="50000"/>
              </a:spcBef>
            </a:pPr>
            <a:endParaRPr lang="en-US" altLang="en-US">
              <a:solidFill>
                <a:srgbClr val="000000"/>
              </a:solidFill>
            </a:endParaRPr>
          </a:p>
        </p:txBody>
      </p:sp>
      <p:sp>
        <p:nvSpPr>
          <p:cNvPr id="1038" name="Text Box 14"/>
          <p:cNvSpPr txBox="1">
            <a:spLocks noChangeArrowheads="1"/>
          </p:cNvSpPr>
          <p:nvPr userDrawn="1"/>
        </p:nvSpPr>
        <p:spPr bwMode="auto">
          <a:xfrm>
            <a:off x="76200" y="6521450"/>
            <a:ext cx="1524000" cy="353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18" tIns="45709" rIns="91418" bIns="45709">
            <a:spAutoFit/>
          </a:bodyPr>
          <a:lstStyle/>
          <a:p>
            <a:pPr>
              <a:spcBef>
                <a:spcPct val="50000"/>
              </a:spcBef>
            </a:pPr>
            <a:fld id="{2DD1898A-1354-4962-A0B6-6A04D6B5C199}" type="slidenum">
              <a:rPr lang="en-US" altLang="en-US" sz="1700">
                <a:solidFill>
                  <a:srgbClr val="000000"/>
                </a:solidFill>
              </a:rPr>
              <a:pPr>
                <a:spcBef>
                  <a:spcPct val="50000"/>
                </a:spcBef>
              </a:pPr>
              <a:t>‹#›</a:t>
            </a:fld>
            <a:endParaRPr lang="en-US" altLang="en-US" sz="1700">
              <a:solidFill>
                <a:srgbClr val="000000"/>
              </a:solidFill>
            </a:endParaRPr>
          </a:p>
        </p:txBody>
      </p:sp>
    </p:spTree>
    <p:extLst>
      <p:ext uri="{BB962C8B-B14F-4D97-AF65-F5344CB8AC3E}">
        <p14:creationId xmlns:p14="http://schemas.microsoft.com/office/powerpoint/2010/main" val="2093666078"/>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Lst>
  <p:hf sldNum="0" hdr="0" dt="0"/>
  <p:txStyles>
    <p:title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09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19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285"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381"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42821" indent="-342821" algn="l" rtl="0" fontAlgn="base">
        <a:spcBef>
          <a:spcPct val="20000"/>
        </a:spcBef>
        <a:spcAft>
          <a:spcPct val="0"/>
        </a:spcAft>
        <a:buChar char="•"/>
        <a:defRPr sz="2700" kern="1200">
          <a:solidFill>
            <a:schemeClr val="tx1"/>
          </a:solidFill>
          <a:latin typeface="+mn-lt"/>
          <a:ea typeface="+mn-ea"/>
          <a:cs typeface="+mn-cs"/>
        </a:defRPr>
      </a:lvl1pPr>
      <a:lvl2pPr marL="742780" indent="-285684" algn="l" rtl="0" fontAlgn="base">
        <a:spcBef>
          <a:spcPct val="20000"/>
        </a:spcBef>
        <a:spcAft>
          <a:spcPct val="0"/>
        </a:spcAft>
        <a:buChar char="•"/>
        <a:defRPr sz="2700" kern="1200">
          <a:solidFill>
            <a:schemeClr val="tx1"/>
          </a:solidFill>
          <a:latin typeface="+mn-lt"/>
          <a:ea typeface="+mn-ea"/>
          <a:cs typeface="+mn-cs"/>
        </a:defRPr>
      </a:lvl2pPr>
      <a:lvl3pPr marL="1142739" indent="-228548" algn="l" rtl="0" fontAlgn="base">
        <a:spcBef>
          <a:spcPct val="20000"/>
        </a:spcBef>
        <a:spcAft>
          <a:spcPct val="0"/>
        </a:spcAft>
        <a:buChar char="•"/>
        <a:defRPr sz="2700" kern="1200">
          <a:solidFill>
            <a:schemeClr val="tx1"/>
          </a:solidFill>
          <a:latin typeface="+mn-lt"/>
          <a:ea typeface="+mn-ea"/>
          <a:cs typeface="+mn-cs"/>
        </a:defRPr>
      </a:lvl3pPr>
      <a:lvl4pPr marL="1599833" indent="-228548" algn="l" rtl="0" fontAlgn="base">
        <a:spcBef>
          <a:spcPct val="20000"/>
        </a:spcBef>
        <a:spcAft>
          <a:spcPct val="0"/>
        </a:spcAft>
        <a:buChar char="•"/>
        <a:defRPr sz="2700" kern="1200">
          <a:solidFill>
            <a:schemeClr val="tx1"/>
          </a:solidFill>
          <a:latin typeface="+mn-lt"/>
          <a:ea typeface="+mn-ea"/>
          <a:cs typeface="+mn-cs"/>
        </a:defRPr>
      </a:lvl4pPr>
      <a:lvl5pPr marL="2056929" indent="-228548" algn="l" rtl="0" fontAlgn="base">
        <a:spcBef>
          <a:spcPct val="20000"/>
        </a:spcBef>
        <a:spcAft>
          <a:spcPct val="0"/>
        </a:spcAft>
        <a:buChar char="•"/>
        <a:defRPr sz="2700" kern="1200">
          <a:solidFill>
            <a:schemeClr val="tx1"/>
          </a:solidFill>
          <a:latin typeface="+mn-lt"/>
          <a:ea typeface="+mn-ea"/>
          <a:cs typeface="+mn-cs"/>
        </a:defRPr>
      </a:lvl5pPr>
      <a:lvl6pPr marL="2514023" indent="-228548" algn="l" defTabSz="91419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119" indent="-228548" algn="l" defTabSz="91419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214" indent="-228548" algn="l" defTabSz="91419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310" indent="-228548" algn="l" defTabSz="91419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190" rtl="0" eaLnBrk="1" latinLnBrk="0" hangingPunct="1">
        <a:defRPr sz="1900" kern="1200">
          <a:solidFill>
            <a:schemeClr val="tx1"/>
          </a:solidFill>
          <a:latin typeface="+mn-lt"/>
          <a:ea typeface="+mn-ea"/>
          <a:cs typeface="+mn-cs"/>
        </a:defRPr>
      </a:lvl1pPr>
      <a:lvl2pPr marL="457094" algn="l" defTabSz="914190" rtl="0" eaLnBrk="1" latinLnBrk="0" hangingPunct="1">
        <a:defRPr sz="1900" kern="1200">
          <a:solidFill>
            <a:schemeClr val="tx1"/>
          </a:solidFill>
          <a:latin typeface="+mn-lt"/>
          <a:ea typeface="+mn-ea"/>
          <a:cs typeface="+mn-cs"/>
        </a:defRPr>
      </a:lvl2pPr>
      <a:lvl3pPr marL="914190" algn="l" defTabSz="914190" rtl="0" eaLnBrk="1" latinLnBrk="0" hangingPunct="1">
        <a:defRPr sz="1900" kern="1200">
          <a:solidFill>
            <a:schemeClr val="tx1"/>
          </a:solidFill>
          <a:latin typeface="+mn-lt"/>
          <a:ea typeface="+mn-ea"/>
          <a:cs typeface="+mn-cs"/>
        </a:defRPr>
      </a:lvl3pPr>
      <a:lvl4pPr marL="1371285" algn="l" defTabSz="914190" rtl="0" eaLnBrk="1" latinLnBrk="0" hangingPunct="1">
        <a:defRPr sz="1900" kern="1200">
          <a:solidFill>
            <a:schemeClr val="tx1"/>
          </a:solidFill>
          <a:latin typeface="+mn-lt"/>
          <a:ea typeface="+mn-ea"/>
          <a:cs typeface="+mn-cs"/>
        </a:defRPr>
      </a:lvl4pPr>
      <a:lvl5pPr marL="1828381" algn="l" defTabSz="914190" rtl="0" eaLnBrk="1" latinLnBrk="0" hangingPunct="1">
        <a:defRPr sz="1900" kern="1200">
          <a:solidFill>
            <a:schemeClr val="tx1"/>
          </a:solidFill>
          <a:latin typeface="+mn-lt"/>
          <a:ea typeface="+mn-ea"/>
          <a:cs typeface="+mn-cs"/>
        </a:defRPr>
      </a:lvl5pPr>
      <a:lvl6pPr marL="2285475" algn="l" defTabSz="914190" rtl="0" eaLnBrk="1" latinLnBrk="0" hangingPunct="1">
        <a:defRPr sz="1900" kern="1200">
          <a:solidFill>
            <a:schemeClr val="tx1"/>
          </a:solidFill>
          <a:latin typeface="+mn-lt"/>
          <a:ea typeface="+mn-ea"/>
          <a:cs typeface="+mn-cs"/>
        </a:defRPr>
      </a:lvl6pPr>
      <a:lvl7pPr marL="2742571" algn="l" defTabSz="914190" rtl="0" eaLnBrk="1" latinLnBrk="0" hangingPunct="1">
        <a:defRPr sz="1900" kern="1200">
          <a:solidFill>
            <a:schemeClr val="tx1"/>
          </a:solidFill>
          <a:latin typeface="+mn-lt"/>
          <a:ea typeface="+mn-ea"/>
          <a:cs typeface="+mn-cs"/>
        </a:defRPr>
      </a:lvl7pPr>
      <a:lvl8pPr marL="3199665" algn="l" defTabSz="914190" rtl="0" eaLnBrk="1" latinLnBrk="0" hangingPunct="1">
        <a:defRPr sz="1900" kern="1200">
          <a:solidFill>
            <a:schemeClr val="tx1"/>
          </a:solidFill>
          <a:latin typeface="+mn-lt"/>
          <a:ea typeface="+mn-ea"/>
          <a:cs typeface="+mn-cs"/>
        </a:defRPr>
      </a:lvl8pPr>
      <a:lvl9pPr marL="3656762" algn="l" defTabSz="914190" rtl="0" eaLnBrk="1" latinLnBrk="0" hangingPunct="1">
        <a:defRPr sz="19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5" name="Picture 11" descr="ChemPPointcrop"/>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 y="1"/>
            <a:ext cx="7991475" cy="3798888"/>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ChangeArrowheads="1"/>
          </p:cNvSpPr>
          <p:nvPr userDrawn="1"/>
        </p:nvSpPr>
        <p:spPr bwMode="auto">
          <a:xfrm>
            <a:off x="1"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1418" tIns="45709" rIns="91418" bIns="45709" anchor="ctr"/>
          <a:lstStyle/>
          <a:p>
            <a:endParaRPr lang="en-US">
              <a:solidFill>
                <a:srgbClr val="000000"/>
              </a:solidFill>
            </a:endParaRPr>
          </a:p>
        </p:txBody>
      </p:sp>
      <p:sp>
        <p:nvSpPr>
          <p:cNvPr id="1026" name="Rectangle 2"/>
          <p:cNvSpPr>
            <a:spLocks noGrp="1" noChangeArrowheads="1"/>
          </p:cNvSpPr>
          <p:nvPr>
            <p:ph type="title"/>
          </p:nvPr>
        </p:nvSpPr>
        <p:spPr bwMode="auto">
          <a:xfrm>
            <a:off x="4952999" y="76200"/>
            <a:ext cx="39624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18" tIns="45709" rIns="91418" bIns="45709"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1"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18" tIns="45709" rIns="91418" bIns="4570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4038601" y="6629400"/>
            <a:ext cx="43434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18" tIns="45709" rIns="91418" bIns="45709" numCol="1" anchor="t" anchorCtr="0" compatLnSpc="1">
            <a:prstTxWarp prst="textNoShape">
              <a:avLst/>
            </a:prstTxWarp>
          </a:bodyPr>
          <a:lstStyle>
            <a:lvl1pPr algn="r">
              <a:defRPr sz="800"/>
            </a:lvl1pPr>
          </a:lstStyle>
          <a:p>
            <a:r>
              <a:rPr lang="en-US" altLang="en-US">
                <a:solidFill>
                  <a:srgbClr val="000000"/>
                </a:solidFill>
              </a:rPr>
              <a:t>Copyright © Pearson Education, Inc., or its affiliates. All Rights Reserved. </a:t>
            </a:r>
          </a:p>
        </p:txBody>
      </p:sp>
      <p:pic>
        <p:nvPicPr>
          <p:cNvPr id="1034" name="Picture 10" descr="PEA_RGB_bluebg-small"/>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337550" y="6607175"/>
            <a:ext cx="806451" cy="250825"/>
          </a:xfrm>
          <a:prstGeom prst="rect">
            <a:avLst/>
          </a:prstGeom>
          <a:noFill/>
          <a:extLst>
            <a:ext uri="{909E8E84-426E-40DD-AFC4-6F175D3DCCD1}">
              <a14:hiddenFill xmlns:a14="http://schemas.microsoft.com/office/drawing/2010/main">
                <a:solidFill>
                  <a:srgbClr val="FFFFFF"/>
                </a:solidFill>
              </a14:hiddenFill>
            </a:ext>
          </a:extLst>
        </p:spPr>
      </p:pic>
      <p:sp>
        <p:nvSpPr>
          <p:cNvPr id="1036" name="Text Box 12"/>
          <p:cNvSpPr txBox="1">
            <a:spLocks noChangeArrowheads="1"/>
          </p:cNvSpPr>
          <p:nvPr userDrawn="1"/>
        </p:nvSpPr>
        <p:spPr bwMode="auto">
          <a:xfrm>
            <a:off x="76201" y="76200"/>
            <a:ext cx="4953000" cy="507809"/>
          </a:xfrm>
          <a:prstGeom prst="rect">
            <a:avLst/>
          </a:prstGeom>
          <a:noFill/>
          <a:ln>
            <a:noFill/>
          </a:ln>
          <a:extLst>
            <a:ext uri="{909E8E84-426E-40DD-AFC4-6F175D3DCCD1}">
              <a14:hiddenFill xmlns:a14="http://schemas.microsoft.com/office/drawing/2010/main">
                <a:solidFill>
                  <a:schemeClr val="bg1">
                    <a:alpha val="35001"/>
                  </a:schemeClr>
                </a:solidFill>
              </a14:hiddenFill>
            </a:ext>
            <a:ext uri="{91240B29-F687-4F45-9708-019B960494DF}">
              <a14:hiddenLine xmlns:a14="http://schemas.microsoft.com/office/drawing/2010/main" w="9525">
                <a:solidFill>
                  <a:srgbClr val="658B92"/>
                </a:solidFill>
                <a:miter lim="800000"/>
                <a:headEnd/>
                <a:tailEnd/>
              </a14:hiddenLine>
            </a:ext>
          </a:extLst>
        </p:spPr>
        <p:txBody>
          <a:bodyPr lIns="91418" tIns="45709" rIns="91418" bIns="45709">
            <a:spAutoFit/>
          </a:bodyPr>
          <a:lstStyle/>
          <a:p>
            <a:pPr>
              <a:spcBef>
                <a:spcPct val="50000"/>
              </a:spcBef>
            </a:pPr>
            <a:r>
              <a:rPr lang="en-US" altLang="en-US" sz="2700" b="1">
                <a:solidFill>
                  <a:srgbClr val="5D88A2"/>
                </a:solidFill>
                <a:effectLst>
                  <a:outerShdw blurRad="38100" dist="38100" dir="2700000" algn="tl">
                    <a:srgbClr val="C0C0C0"/>
                  </a:outerShdw>
                </a:effectLst>
                <a:ea typeface="ヒラギノ角ゴ Pro W3" pitchFamily="28" charset="-128"/>
              </a:rPr>
              <a:t>8.1 Molecular Compounds &gt;</a:t>
            </a:r>
          </a:p>
        </p:txBody>
      </p:sp>
      <p:sp>
        <p:nvSpPr>
          <p:cNvPr id="1037" name="Text Box 13"/>
          <p:cNvSpPr txBox="1">
            <a:spLocks noChangeArrowheads="1"/>
          </p:cNvSpPr>
          <p:nvPr userDrawn="1"/>
        </p:nvSpPr>
        <p:spPr bwMode="auto">
          <a:xfrm>
            <a:off x="0" y="6400800"/>
            <a:ext cx="1371600" cy="446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18" tIns="45709" rIns="91418" bIns="45709">
            <a:spAutoFit/>
          </a:bodyPr>
          <a:lstStyle/>
          <a:p>
            <a:pPr>
              <a:spcBef>
                <a:spcPct val="50000"/>
              </a:spcBef>
            </a:pPr>
            <a:endParaRPr lang="en-US" altLang="en-US">
              <a:solidFill>
                <a:srgbClr val="000000"/>
              </a:solidFill>
            </a:endParaRPr>
          </a:p>
        </p:txBody>
      </p:sp>
      <p:sp>
        <p:nvSpPr>
          <p:cNvPr id="1038" name="Text Box 14"/>
          <p:cNvSpPr txBox="1">
            <a:spLocks noChangeArrowheads="1"/>
          </p:cNvSpPr>
          <p:nvPr userDrawn="1"/>
        </p:nvSpPr>
        <p:spPr bwMode="auto">
          <a:xfrm>
            <a:off x="76200" y="6521450"/>
            <a:ext cx="1524000" cy="353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18" tIns="45709" rIns="91418" bIns="45709">
            <a:spAutoFit/>
          </a:bodyPr>
          <a:lstStyle/>
          <a:p>
            <a:pPr>
              <a:spcBef>
                <a:spcPct val="50000"/>
              </a:spcBef>
            </a:pPr>
            <a:fld id="{2DD1898A-1354-4962-A0B6-6A04D6B5C199}" type="slidenum">
              <a:rPr lang="en-US" altLang="en-US" sz="1700">
                <a:solidFill>
                  <a:srgbClr val="000000"/>
                </a:solidFill>
              </a:rPr>
              <a:pPr>
                <a:spcBef>
                  <a:spcPct val="50000"/>
                </a:spcBef>
              </a:pPr>
              <a:t>‹#›</a:t>
            </a:fld>
            <a:endParaRPr lang="en-US" altLang="en-US" sz="1700">
              <a:solidFill>
                <a:srgbClr val="000000"/>
              </a:solidFill>
            </a:endParaRPr>
          </a:p>
        </p:txBody>
      </p:sp>
    </p:spTree>
    <p:extLst>
      <p:ext uri="{BB962C8B-B14F-4D97-AF65-F5344CB8AC3E}">
        <p14:creationId xmlns:p14="http://schemas.microsoft.com/office/powerpoint/2010/main" val="3343422066"/>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Lst>
  <p:hf sldNum="0" hdr="0" dt="0"/>
  <p:txStyles>
    <p:title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09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19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285"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381"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42821" indent="-342821" algn="l" rtl="0" fontAlgn="base">
        <a:spcBef>
          <a:spcPct val="20000"/>
        </a:spcBef>
        <a:spcAft>
          <a:spcPct val="0"/>
        </a:spcAft>
        <a:buChar char="•"/>
        <a:defRPr sz="2700" kern="1200">
          <a:solidFill>
            <a:schemeClr val="tx1"/>
          </a:solidFill>
          <a:latin typeface="+mn-lt"/>
          <a:ea typeface="+mn-ea"/>
          <a:cs typeface="+mn-cs"/>
        </a:defRPr>
      </a:lvl1pPr>
      <a:lvl2pPr marL="742780" indent="-285684" algn="l" rtl="0" fontAlgn="base">
        <a:spcBef>
          <a:spcPct val="20000"/>
        </a:spcBef>
        <a:spcAft>
          <a:spcPct val="0"/>
        </a:spcAft>
        <a:buChar char="•"/>
        <a:defRPr sz="2700" kern="1200">
          <a:solidFill>
            <a:schemeClr val="tx1"/>
          </a:solidFill>
          <a:latin typeface="+mn-lt"/>
          <a:ea typeface="+mn-ea"/>
          <a:cs typeface="+mn-cs"/>
        </a:defRPr>
      </a:lvl2pPr>
      <a:lvl3pPr marL="1142739" indent="-228548" algn="l" rtl="0" fontAlgn="base">
        <a:spcBef>
          <a:spcPct val="20000"/>
        </a:spcBef>
        <a:spcAft>
          <a:spcPct val="0"/>
        </a:spcAft>
        <a:buChar char="•"/>
        <a:defRPr sz="2700" kern="1200">
          <a:solidFill>
            <a:schemeClr val="tx1"/>
          </a:solidFill>
          <a:latin typeface="+mn-lt"/>
          <a:ea typeface="+mn-ea"/>
          <a:cs typeface="+mn-cs"/>
        </a:defRPr>
      </a:lvl3pPr>
      <a:lvl4pPr marL="1599833" indent="-228548" algn="l" rtl="0" fontAlgn="base">
        <a:spcBef>
          <a:spcPct val="20000"/>
        </a:spcBef>
        <a:spcAft>
          <a:spcPct val="0"/>
        </a:spcAft>
        <a:buChar char="•"/>
        <a:defRPr sz="2700" kern="1200">
          <a:solidFill>
            <a:schemeClr val="tx1"/>
          </a:solidFill>
          <a:latin typeface="+mn-lt"/>
          <a:ea typeface="+mn-ea"/>
          <a:cs typeface="+mn-cs"/>
        </a:defRPr>
      </a:lvl4pPr>
      <a:lvl5pPr marL="2056929" indent="-228548" algn="l" rtl="0" fontAlgn="base">
        <a:spcBef>
          <a:spcPct val="20000"/>
        </a:spcBef>
        <a:spcAft>
          <a:spcPct val="0"/>
        </a:spcAft>
        <a:buChar char="•"/>
        <a:defRPr sz="2700" kern="1200">
          <a:solidFill>
            <a:schemeClr val="tx1"/>
          </a:solidFill>
          <a:latin typeface="+mn-lt"/>
          <a:ea typeface="+mn-ea"/>
          <a:cs typeface="+mn-cs"/>
        </a:defRPr>
      </a:lvl5pPr>
      <a:lvl6pPr marL="2514023" indent="-228548" algn="l" defTabSz="91419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119" indent="-228548" algn="l" defTabSz="91419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214" indent="-228548" algn="l" defTabSz="91419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310" indent="-228548" algn="l" defTabSz="91419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190" rtl="0" eaLnBrk="1" latinLnBrk="0" hangingPunct="1">
        <a:defRPr sz="1900" kern="1200">
          <a:solidFill>
            <a:schemeClr val="tx1"/>
          </a:solidFill>
          <a:latin typeface="+mn-lt"/>
          <a:ea typeface="+mn-ea"/>
          <a:cs typeface="+mn-cs"/>
        </a:defRPr>
      </a:lvl1pPr>
      <a:lvl2pPr marL="457094" algn="l" defTabSz="914190" rtl="0" eaLnBrk="1" latinLnBrk="0" hangingPunct="1">
        <a:defRPr sz="1900" kern="1200">
          <a:solidFill>
            <a:schemeClr val="tx1"/>
          </a:solidFill>
          <a:latin typeface="+mn-lt"/>
          <a:ea typeface="+mn-ea"/>
          <a:cs typeface="+mn-cs"/>
        </a:defRPr>
      </a:lvl2pPr>
      <a:lvl3pPr marL="914190" algn="l" defTabSz="914190" rtl="0" eaLnBrk="1" latinLnBrk="0" hangingPunct="1">
        <a:defRPr sz="1900" kern="1200">
          <a:solidFill>
            <a:schemeClr val="tx1"/>
          </a:solidFill>
          <a:latin typeface="+mn-lt"/>
          <a:ea typeface="+mn-ea"/>
          <a:cs typeface="+mn-cs"/>
        </a:defRPr>
      </a:lvl3pPr>
      <a:lvl4pPr marL="1371285" algn="l" defTabSz="914190" rtl="0" eaLnBrk="1" latinLnBrk="0" hangingPunct="1">
        <a:defRPr sz="1900" kern="1200">
          <a:solidFill>
            <a:schemeClr val="tx1"/>
          </a:solidFill>
          <a:latin typeface="+mn-lt"/>
          <a:ea typeface="+mn-ea"/>
          <a:cs typeface="+mn-cs"/>
        </a:defRPr>
      </a:lvl4pPr>
      <a:lvl5pPr marL="1828381" algn="l" defTabSz="914190" rtl="0" eaLnBrk="1" latinLnBrk="0" hangingPunct="1">
        <a:defRPr sz="1900" kern="1200">
          <a:solidFill>
            <a:schemeClr val="tx1"/>
          </a:solidFill>
          <a:latin typeface="+mn-lt"/>
          <a:ea typeface="+mn-ea"/>
          <a:cs typeface="+mn-cs"/>
        </a:defRPr>
      </a:lvl5pPr>
      <a:lvl6pPr marL="2285475" algn="l" defTabSz="914190" rtl="0" eaLnBrk="1" latinLnBrk="0" hangingPunct="1">
        <a:defRPr sz="1900" kern="1200">
          <a:solidFill>
            <a:schemeClr val="tx1"/>
          </a:solidFill>
          <a:latin typeface="+mn-lt"/>
          <a:ea typeface="+mn-ea"/>
          <a:cs typeface="+mn-cs"/>
        </a:defRPr>
      </a:lvl6pPr>
      <a:lvl7pPr marL="2742571" algn="l" defTabSz="914190" rtl="0" eaLnBrk="1" latinLnBrk="0" hangingPunct="1">
        <a:defRPr sz="1900" kern="1200">
          <a:solidFill>
            <a:schemeClr val="tx1"/>
          </a:solidFill>
          <a:latin typeface="+mn-lt"/>
          <a:ea typeface="+mn-ea"/>
          <a:cs typeface="+mn-cs"/>
        </a:defRPr>
      </a:lvl7pPr>
      <a:lvl8pPr marL="3199665" algn="l" defTabSz="914190" rtl="0" eaLnBrk="1" latinLnBrk="0" hangingPunct="1">
        <a:defRPr sz="1900" kern="1200">
          <a:solidFill>
            <a:schemeClr val="tx1"/>
          </a:solidFill>
          <a:latin typeface="+mn-lt"/>
          <a:ea typeface="+mn-ea"/>
          <a:cs typeface="+mn-cs"/>
        </a:defRPr>
      </a:lvl8pPr>
      <a:lvl9pPr marL="3656762" algn="l" defTabSz="914190" rtl="0" eaLnBrk="1" latinLnBrk="0" hangingPunct="1">
        <a:defRPr sz="19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pic>
        <p:nvPicPr>
          <p:cNvPr id="1035" name="Picture 11" descr="ChemPPointcrop"/>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 y="9"/>
            <a:ext cx="7991475" cy="3798888"/>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ChangeArrowheads="1"/>
          </p:cNvSpPr>
          <p:nvPr userDrawn="1"/>
        </p:nvSpPr>
        <p:spPr bwMode="auto">
          <a:xfrm>
            <a:off x="7"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1355" tIns="45678" rIns="91355" bIns="45678" anchor="ctr"/>
          <a:lstStyle/>
          <a:p>
            <a:endParaRPr lang="en-US"/>
          </a:p>
        </p:txBody>
      </p:sp>
      <p:sp>
        <p:nvSpPr>
          <p:cNvPr id="1026" name="Rectangle 2"/>
          <p:cNvSpPr>
            <a:spLocks noGrp="1" noChangeArrowheads="1"/>
          </p:cNvSpPr>
          <p:nvPr>
            <p:ph type="title"/>
          </p:nvPr>
        </p:nvSpPr>
        <p:spPr bwMode="auto">
          <a:xfrm>
            <a:off x="4876801" y="0"/>
            <a:ext cx="4267199"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355" tIns="45678" rIns="91355" bIns="4567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7"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355" tIns="45678" rIns="91355" bIns="4567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4114800" y="6553200"/>
            <a:ext cx="4267199"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355" tIns="45678" rIns="91355" bIns="45678" numCol="1" anchor="b" anchorCtr="0" compatLnSpc="1">
            <a:prstTxWarp prst="textNoShape">
              <a:avLst/>
            </a:prstTxWarp>
          </a:bodyPr>
          <a:lstStyle>
            <a:lvl1pPr algn="r">
              <a:defRPr sz="800"/>
            </a:lvl1pPr>
          </a:lstStyle>
          <a:p>
            <a:endParaRPr lang="en-US" altLang="en-US"/>
          </a:p>
        </p:txBody>
      </p:sp>
      <p:pic>
        <p:nvPicPr>
          <p:cNvPr id="1034" name="Picture 10" descr="PEA_RGB_bluebg-smal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337556" y="6607175"/>
            <a:ext cx="806451" cy="250825"/>
          </a:xfrm>
          <a:prstGeom prst="rect">
            <a:avLst/>
          </a:prstGeom>
          <a:noFill/>
          <a:extLst>
            <a:ext uri="{909E8E84-426E-40DD-AFC4-6F175D3DCCD1}">
              <a14:hiddenFill xmlns:a14="http://schemas.microsoft.com/office/drawing/2010/main">
                <a:solidFill>
                  <a:srgbClr val="FFFFFF"/>
                </a:solidFill>
              </a14:hiddenFill>
            </a:ext>
          </a:extLst>
        </p:spPr>
      </p:pic>
      <p:sp>
        <p:nvSpPr>
          <p:cNvPr id="1036" name="Text Box 12"/>
          <p:cNvSpPr txBox="1">
            <a:spLocks noChangeArrowheads="1"/>
          </p:cNvSpPr>
          <p:nvPr userDrawn="1"/>
        </p:nvSpPr>
        <p:spPr bwMode="auto">
          <a:xfrm>
            <a:off x="76205" y="76201"/>
            <a:ext cx="4876801" cy="507747"/>
          </a:xfrm>
          <a:prstGeom prst="rect">
            <a:avLst/>
          </a:prstGeom>
          <a:noFill/>
          <a:ln>
            <a:noFill/>
          </a:ln>
          <a:extLst>
            <a:ext uri="{909E8E84-426E-40DD-AFC4-6F175D3DCCD1}">
              <a14:hiddenFill xmlns:a14="http://schemas.microsoft.com/office/drawing/2010/main">
                <a:solidFill>
                  <a:schemeClr val="bg1">
                    <a:alpha val="35001"/>
                  </a:schemeClr>
                </a:solidFill>
              </a14:hiddenFill>
            </a:ext>
            <a:ext uri="{91240B29-F687-4F45-9708-019B960494DF}">
              <a14:hiddenLine xmlns:a14="http://schemas.microsoft.com/office/drawing/2010/main" w="9525">
                <a:solidFill>
                  <a:srgbClr val="658B92"/>
                </a:solidFill>
                <a:miter lim="800000"/>
                <a:headEnd/>
                <a:tailEnd/>
              </a14:hiddenLine>
            </a:ext>
          </a:extLst>
        </p:spPr>
        <p:txBody>
          <a:bodyPr lIns="91355" tIns="45678" rIns="91355" bIns="45678">
            <a:spAutoFit/>
          </a:bodyPr>
          <a:lstStyle/>
          <a:p>
            <a:pPr>
              <a:spcBef>
                <a:spcPct val="50000"/>
              </a:spcBef>
            </a:pPr>
            <a:r>
              <a:rPr lang="en-US" altLang="en-US" b="1">
                <a:solidFill>
                  <a:srgbClr val="5D88A2"/>
                </a:solidFill>
                <a:effectLst>
                  <a:outerShdw blurRad="38100" dist="38100" dir="2700000" algn="tl">
                    <a:srgbClr val="C0C0C0"/>
                  </a:outerShdw>
                </a:effectLst>
                <a:ea typeface="ヒラギノ角ゴ Pro W3" pitchFamily="28" charset="-128"/>
              </a:rPr>
              <a:t>13.1 The Nature of Gases &gt;</a:t>
            </a:r>
          </a:p>
        </p:txBody>
      </p:sp>
      <p:sp>
        <p:nvSpPr>
          <p:cNvPr id="1037" name="Text Box 13"/>
          <p:cNvSpPr txBox="1">
            <a:spLocks noChangeArrowheads="1"/>
          </p:cNvSpPr>
          <p:nvPr userDrawn="1"/>
        </p:nvSpPr>
        <p:spPr bwMode="auto">
          <a:xfrm>
            <a:off x="0" y="6400800"/>
            <a:ext cx="1371600" cy="446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355" tIns="45678" rIns="91355" bIns="45678">
            <a:spAutoFit/>
          </a:bodyPr>
          <a:lstStyle/>
          <a:p>
            <a:pPr>
              <a:spcBef>
                <a:spcPct val="50000"/>
              </a:spcBef>
            </a:pPr>
            <a:endParaRPr lang="en-US" altLang="en-US" sz="2300"/>
          </a:p>
        </p:txBody>
      </p:sp>
      <p:sp>
        <p:nvSpPr>
          <p:cNvPr id="1038" name="Text Box 14"/>
          <p:cNvSpPr txBox="1">
            <a:spLocks noChangeArrowheads="1"/>
          </p:cNvSpPr>
          <p:nvPr userDrawn="1"/>
        </p:nvSpPr>
        <p:spPr bwMode="auto">
          <a:xfrm>
            <a:off x="76200" y="6521456"/>
            <a:ext cx="1524000" cy="353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355" tIns="45678" rIns="91355" bIns="45678">
            <a:spAutoFit/>
          </a:bodyPr>
          <a:lstStyle/>
          <a:p>
            <a:pPr>
              <a:spcBef>
                <a:spcPct val="50000"/>
              </a:spcBef>
            </a:pPr>
            <a:fld id="{B43E22C1-401A-4193-A473-557D7D37B92B}" type="slidenum">
              <a:rPr lang="en-US" altLang="en-US" sz="1700"/>
              <a:pPr>
                <a:spcBef>
                  <a:spcPct val="50000"/>
                </a:spcBef>
              </a:pPr>
              <a:t>‹#›</a:t>
            </a:fld>
            <a:endParaRPr lang="en-US" altLang="en-US" sz="1700"/>
          </a:p>
        </p:txBody>
      </p:sp>
    </p:spTree>
    <p:extLst>
      <p:ext uri="{BB962C8B-B14F-4D97-AF65-F5344CB8AC3E}">
        <p14:creationId xmlns:p14="http://schemas.microsoft.com/office/powerpoint/2010/main" val="282001903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hf hdr="0" ftr="0" dt="0"/>
  <p:txStyles>
    <p:title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677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356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034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712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42586" indent="-342586" algn="l" rtl="0" fontAlgn="base">
        <a:spcBef>
          <a:spcPct val="20000"/>
        </a:spcBef>
        <a:spcAft>
          <a:spcPct val="0"/>
        </a:spcAft>
        <a:defRPr sz="3200" b="1" kern="1200">
          <a:solidFill>
            <a:schemeClr val="tx1"/>
          </a:solidFill>
          <a:latin typeface="+mn-lt"/>
          <a:ea typeface="+mn-ea"/>
          <a:cs typeface="+mn-cs"/>
        </a:defRPr>
      </a:lvl1pPr>
      <a:lvl2pPr marL="742269" indent="-285488" algn="l" rtl="0" fontAlgn="base">
        <a:spcBef>
          <a:spcPct val="20000"/>
        </a:spcBef>
        <a:spcAft>
          <a:spcPct val="0"/>
        </a:spcAft>
        <a:defRPr sz="3200" kern="1200">
          <a:solidFill>
            <a:schemeClr val="tx1"/>
          </a:solidFill>
          <a:latin typeface="+mn-lt"/>
          <a:ea typeface="+mn-ea"/>
          <a:cs typeface="+mn-cs"/>
        </a:defRPr>
      </a:lvl2pPr>
      <a:lvl3pPr marL="1141951" indent="-228391" algn="l" rtl="0" fontAlgn="base">
        <a:spcBef>
          <a:spcPct val="20000"/>
        </a:spcBef>
        <a:spcAft>
          <a:spcPct val="0"/>
        </a:spcAft>
        <a:buChar char="•"/>
        <a:defRPr sz="2700" kern="1200">
          <a:solidFill>
            <a:schemeClr val="tx1"/>
          </a:solidFill>
          <a:latin typeface="+mn-lt"/>
          <a:ea typeface="+mn-ea"/>
          <a:cs typeface="+mn-cs"/>
        </a:defRPr>
      </a:lvl3pPr>
      <a:lvl4pPr marL="1598734" indent="-228391" algn="l" rtl="0" fontAlgn="base">
        <a:spcBef>
          <a:spcPct val="20000"/>
        </a:spcBef>
        <a:spcAft>
          <a:spcPct val="0"/>
        </a:spcAft>
        <a:defRPr sz="2700" kern="1200">
          <a:solidFill>
            <a:schemeClr val="tx1"/>
          </a:solidFill>
          <a:latin typeface="+mn-lt"/>
          <a:ea typeface="+mn-ea"/>
          <a:cs typeface="+mn-cs"/>
        </a:defRPr>
      </a:lvl4pPr>
      <a:lvl5pPr marL="2055515" indent="-228391" algn="l" rtl="0" fontAlgn="base">
        <a:spcBef>
          <a:spcPct val="20000"/>
        </a:spcBef>
        <a:spcAft>
          <a:spcPct val="0"/>
        </a:spcAft>
        <a:defRPr sz="2300" kern="1200">
          <a:solidFill>
            <a:schemeClr val="tx1"/>
          </a:solidFill>
          <a:latin typeface="+mn-lt"/>
          <a:ea typeface="+mn-ea"/>
          <a:cs typeface="+mn-cs"/>
        </a:defRPr>
      </a:lvl5pPr>
      <a:lvl6pPr marL="2512296"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9077"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856"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2638"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560" rtl="0" eaLnBrk="1" latinLnBrk="0" hangingPunct="1">
        <a:defRPr sz="1900" kern="1200">
          <a:solidFill>
            <a:schemeClr val="tx1"/>
          </a:solidFill>
          <a:latin typeface="+mn-lt"/>
          <a:ea typeface="+mn-ea"/>
          <a:cs typeface="+mn-cs"/>
        </a:defRPr>
      </a:lvl1pPr>
      <a:lvl2pPr marL="456779" algn="l" defTabSz="913560" rtl="0" eaLnBrk="1" latinLnBrk="0" hangingPunct="1">
        <a:defRPr sz="1900" kern="1200">
          <a:solidFill>
            <a:schemeClr val="tx1"/>
          </a:solidFill>
          <a:latin typeface="+mn-lt"/>
          <a:ea typeface="+mn-ea"/>
          <a:cs typeface="+mn-cs"/>
        </a:defRPr>
      </a:lvl2pPr>
      <a:lvl3pPr marL="913560" algn="l" defTabSz="913560" rtl="0" eaLnBrk="1" latinLnBrk="0" hangingPunct="1">
        <a:defRPr sz="1900" kern="1200">
          <a:solidFill>
            <a:schemeClr val="tx1"/>
          </a:solidFill>
          <a:latin typeface="+mn-lt"/>
          <a:ea typeface="+mn-ea"/>
          <a:cs typeface="+mn-cs"/>
        </a:defRPr>
      </a:lvl3pPr>
      <a:lvl4pPr marL="1370346" algn="l" defTabSz="913560" rtl="0" eaLnBrk="1" latinLnBrk="0" hangingPunct="1">
        <a:defRPr sz="1900" kern="1200">
          <a:solidFill>
            <a:schemeClr val="tx1"/>
          </a:solidFill>
          <a:latin typeface="+mn-lt"/>
          <a:ea typeface="+mn-ea"/>
          <a:cs typeface="+mn-cs"/>
        </a:defRPr>
      </a:lvl4pPr>
      <a:lvl5pPr marL="1827127" algn="l" defTabSz="913560" rtl="0" eaLnBrk="1" latinLnBrk="0" hangingPunct="1">
        <a:defRPr sz="1900" kern="1200">
          <a:solidFill>
            <a:schemeClr val="tx1"/>
          </a:solidFill>
          <a:latin typeface="+mn-lt"/>
          <a:ea typeface="+mn-ea"/>
          <a:cs typeface="+mn-cs"/>
        </a:defRPr>
      </a:lvl5pPr>
      <a:lvl6pPr marL="2283906" algn="l" defTabSz="913560" rtl="0" eaLnBrk="1" latinLnBrk="0" hangingPunct="1">
        <a:defRPr sz="1900" kern="1200">
          <a:solidFill>
            <a:schemeClr val="tx1"/>
          </a:solidFill>
          <a:latin typeface="+mn-lt"/>
          <a:ea typeface="+mn-ea"/>
          <a:cs typeface="+mn-cs"/>
        </a:defRPr>
      </a:lvl6pPr>
      <a:lvl7pPr marL="2740687" algn="l" defTabSz="913560" rtl="0" eaLnBrk="1" latinLnBrk="0" hangingPunct="1">
        <a:defRPr sz="1900" kern="1200">
          <a:solidFill>
            <a:schemeClr val="tx1"/>
          </a:solidFill>
          <a:latin typeface="+mn-lt"/>
          <a:ea typeface="+mn-ea"/>
          <a:cs typeface="+mn-cs"/>
        </a:defRPr>
      </a:lvl7pPr>
      <a:lvl8pPr marL="3197466" algn="l" defTabSz="913560" rtl="0" eaLnBrk="1" latinLnBrk="0" hangingPunct="1">
        <a:defRPr sz="1900" kern="1200">
          <a:solidFill>
            <a:schemeClr val="tx1"/>
          </a:solidFill>
          <a:latin typeface="+mn-lt"/>
          <a:ea typeface="+mn-ea"/>
          <a:cs typeface="+mn-cs"/>
        </a:defRPr>
      </a:lvl8pPr>
      <a:lvl9pPr marL="3654247" algn="l" defTabSz="913560"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10"/>
            <a:ext cx="9143996" cy="1377165"/>
          </a:xfrm>
          <a:prstGeom prst="rect">
            <a:avLst/>
          </a:prstGeom>
          <a:solidFill>
            <a:schemeClr val="accent4"/>
          </a:solidFill>
          <a:ln>
            <a:noFill/>
          </a:ln>
          <a:effectLst/>
        </p:spPr>
        <p:txBody>
          <a:bodyPr vert="horz" wrap="square" lIns="324922" tIns="133777" rIns="324922" bIns="133777"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321686" y="1377208"/>
            <a:ext cx="8512558" cy="487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1127" rIns="0" bIns="4545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6141674" y="-5"/>
            <a:ext cx="3002330" cy="4000500"/>
          </a:xfrm>
          <a:prstGeom prst="rect">
            <a:avLst/>
          </a:prstGeom>
          <a:ln w="3175">
            <a:noFill/>
          </a:ln>
        </p:spPr>
      </p:pic>
      <p:sp>
        <p:nvSpPr>
          <p:cNvPr id="7" name="Rectangle 6"/>
          <p:cNvSpPr/>
          <p:nvPr userDrawn="1"/>
        </p:nvSpPr>
        <p:spPr bwMode="auto">
          <a:xfrm>
            <a:off x="6141908" y="0"/>
            <a:ext cx="3002330" cy="4000500"/>
          </a:xfrm>
          <a:prstGeom prst="rect">
            <a:avLst/>
          </a:prstGeom>
          <a:solidFill>
            <a:schemeClr val="accent4">
              <a:lumMod val="40000"/>
              <a:lumOff val="60000"/>
            </a:schemeClr>
          </a:solidFill>
          <a:ln>
            <a:noFill/>
          </a:ln>
          <a:effectLst/>
        </p:spPr>
        <p:txBody>
          <a:bodyPr vert="horz" wrap="square" lIns="573386" tIns="95578" rIns="573386" bIns="95578" numCol="1" rtlCol="0" anchor="t" anchorCtr="0" compatLnSpc="1">
            <a:prstTxWarp prst="textNoShape">
              <a:avLst/>
            </a:prstTxWarp>
          </a:bodyPr>
          <a:lstStyle/>
          <a:p>
            <a:pPr defTabSz="1911306" eaLnBrk="1" hangingPunct="1">
              <a:lnSpc>
                <a:spcPct val="115000"/>
              </a:lnSpc>
              <a:spcBef>
                <a:spcPct val="20000"/>
              </a:spcBef>
              <a:buClr>
                <a:srgbClr val="2877C4"/>
              </a:buClr>
              <a:buFont typeface="Wingdings" pitchFamily="2" charset="2"/>
              <a:buNone/>
            </a:pPr>
            <a:endParaRPr lang="en-US" sz="6700">
              <a:solidFill>
                <a:srgbClr val="000000"/>
              </a:solidFill>
              <a:latin typeface="Arial" charset="0"/>
            </a:endParaRPr>
          </a:p>
        </p:txBody>
      </p:sp>
    </p:spTree>
    <p:extLst>
      <p:ext uri="{BB962C8B-B14F-4D97-AF65-F5344CB8AC3E}">
        <p14:creationId xmlns:p14="http://schemas.microsoft.com/office/powerpoint/2010/main" val="363860751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Lst>
  <p:hf sldNum="0" hdr="0" dt="0"/>
  <p:txStyles>
    <p:titleStyle>
      <a:lvl1pPr marL="1138157" indent="-1138157"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4584" algn="l" rtl="0" eaLnBrk="1" fontAlgn="base" hangingPunct="1">
        <a:spcBef>
          <a:spcPct val="0"/>
        </a:spcBef>
        <a:spcAft>
          <a:spcPct val="0"/>
        </a:spcAft>
        <a:defRPr sz="3200" b="1">
          <a:solidFill>
            <a:srgbClr val="2877C4"/>
          </a:solidFill>
          <a:latin typeface="Arial" charset="0"/>
        </a:defRPr>
      </a:lvl6pPr>
      <a:lvl7pPr marL="909182" algn="l" rtl="0" eaLnBrk="1" fontAlgn="base" hangingPunct="1">
        <a:spcBef>
          <a:spcPct val="0"/>
        </a:spcBef>
        <a:spcAft>
          <a:spcPct val="0"/>
        </a:spcAft>
        <a:defRPr sz="3200" b="1">
          <a:solidFill>
            <a:srgbClr val="2877C4"/>
          </a:solidFill>
          <a:latin typeface="Arial" charset="0"/>
        </a:defRPr>
      </a:lvl7pPr>
      <a:lvl8pPr marL="1363766" algn="l" rtl="0" eaLnBrk="1" fontAlgn="base" hangingPunct="1">
        <a:spcBef>
          <a:spcPct val="0"/>
        </a:spcBef>
        <a:spcAft>
          <a:spcPct val="0"/>
        </a:spcAft>
        <a:defRPr sz="3200" b="1">
          <a:solidFill>
            <a:srgbClr val="2877C4"/>
          </a:solidFill>
          <a:latin typeface="Arial" charset="0"/>
        </a:defRPr>
      </a:lvl8pPr>
      <a:lvl9pPr marL="1818356"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100">
          <a:solidFill>
            <a:srgbClr val="000000"/>
          </a:solidFill>
          <a:latin typeface="+mn-lt"/>
          <a:ea typeface="+mn-ea"/>
          <a:cs typeface="+mn-cs"/>
        </a:defRPr>
      </a:lvl1pPr>
      <a:lvl2pPr marL="228874" indent="-227288" algn="l" rtl="0" eaLnBrk="1" fontAlgn="base" hangingPunct="1">
        <a:lnSpc>
          <a:spcPct val="113000"/>
        </a:lnSpc>
        <a:spcBef>
          <a:spcPts val="1050"/>
        </a:spcBef>
        <a:spcAft>
          <a:spcPts val="0"/>
        </a:spcAft>
        <a:buClr>
          <a:schemeClr val="accent1"/>
        </a:buClr>
        <a:buFont typeface="Wingdings" pitchFamily="2" charset="2"/>
        <a:buChar char="§"/>
        <a:defRPr sz="2100">
          <a:solidFill>
            <a:srgbClr val="000000"/>
          </a:solidFill>
          <a:latin typeface="+mn-lt"/>
        </a:defRPr>
      </a:lvl2pPr>
      <a:lvl3pPr marL="681878" indent="-225706" algn="l" rtl="0" eaLnBrk="1" fontAlgn="base" hangingPunct="1">
        <a:lnSpc>
          <a:spcPct val="113000"/>
        </a:lnSpc>
        <a:spcBef>
          <a:spcPts val="630"/>
        </a:spcBef>
        <a:spcAft>
          <a:spcPts val="0"/>
        </a:spcAft>
        <a:buClr>
          <a:schemeClr val="accent3"/>
        </a:buClr>
        <a:buChar char="•"/>
        <a:defRPr sz="2100">
          <a:solidFill>
            <a:srgbClr val="000000"/>
          </a:solidFill>
          <a:latin typeface="+mn-lt"/>
        </a:defRPr>
      </a:lvl3pPr>
      <a:lvl4pPr marL="1485299" indent="-233603"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4064" indent="-225706" algn="l" rtl="0" eaLnBrk="1" fontAlgn="base" hangingPunct="1">
        <a:lnSpc>
          <a:spcPct val="115000"/>
        </a:lnSpc>
        <a:spcBef>
          <a:spcPct val="20000"/>
        </a:spcBef>
        <a:spcAft>
          <a:spcPct val="0"/>
        </a:spcAft>
        <a:buChar char="»"/>
        <a:defRPr sz="2100">
          <a:solidFill>
            <a:srgbClr val="000000"/>
          </a:solidFill>
          <a:latin typeface="+mn-lt"/>
        </a:defRPr>
      </a:lvl5pPr>
      <a:lvl6pPr marL="2498647" indent="-225706" algn="l" rtl="0" eaLnBrk="1" fontAlgn="base" hangingPunct="1">
        <a:lnSpc>
          <a:spcPct val="115000"/>
        </a:lnSpc>
        <a:spcBef>
          <a:spcPct val="20000"/>
        </a:spcBef>
        <a:spcAft>
          <a:spcPct val="0"/>
        </a:spcAft>
        <a:buChar char="»"/>
        <a:defRPr sz="2100">
          <a:solidFill>
            <a:srgbClr val="000000"/>
          </a:solidFill>
          <a:latin typeface="+mn-lt"/>
        </a:defRPr>
      </a:lvl6pPr>
      <a:lvl7pPr marL="2953231" indent="-225706" algn="l" rtl="0" eaLnBrk="1" fontAlgn="base" hangingPunct="1">
        <a:lnSpc>
          <a:spcPct val="115000"/>
        </a:lnSpc>
        <a:spcBef>
          <a:spcPct val="20000"/>
        </a:spcBef>
        <a:spcAft>
          <a:spcPct val="0"/>
        </a:spcAft>
        <a:buChar char="»"/>
        <a:defRPr sz="2100">
          <a:solidFill>
            <a:srgbClr val="000000"/>
          </a:solidFill>
          <a:latin typeface="+mn-lt"/>
        </a:defRPr>
      </a:lvl7pPr>
      <a:lvl8pPr marL="3407821" indent="-225706" algn="l" rtl="0" eaLnBrk="1" fontAlgn="base" hangingPunct="1">
        <a:lnSpc>
          <a:spcPct val="115000"/>
        </a:lnSpc>
        <a:spcBef>
          <a:spcPct val="20000"/>
        </a:spcBef>
        <a:spcAft>
          <a:spcPct val="0"/>
        </a:spcAft>
        <a:buChar char="»"/>
        <a:defRPr sz="2100">
          <a:solidFill>
            <a:srgbClr val="000000"/>
          </a:solidFill>
          <a:latin typeface="+mn-lt"/>
        </a:defRPr>
      </a:lvl8pPr>
      <a:lvl9pPr marL="3862405" indent="-225706"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9182" rtl="0" eaLnBrk="1" latinLnBrk="0" hangingPunct="1">
        <a:defRPr sz="1900" kern="1200">
          <a:solidFill>
            <a:schemeClr val="tx1"/>
          </a:solidFill>
          <a:latin typeface="+mn-lt"/>
          <a:ea typeface="+mn-ea"/>
          <a:cs typeface="+mn-cs"/>
        </a:defRPr>
      </a:lvl1pPr>
      <a:lvl2pPr marL="454584" algn="l" defTabSz="909182" rtl="0" eaLnBrk="1" latinLnBrk="0" hangingPunct="1">
        <a:defRPr sz="1900" kern="1200">
          <a:solidFill>
            <a:schemeClr val="tx1"/>
          </a:solidFill>
          <a:latin typeface="+mn-lt"/>
          <a:ea typeface="+mn-ea"/>
          <a:cs typeface="+mn-cs"/>
        </a:defRPr>
      </a:lvl2pPr>
      <a:lvl3pPr marL="909182" algn="l" defTabSz="909182" rtl="0" eaLnBrk="1" latinLnBrk="0" hangingPunct="1">
        <a:defRPr sz="1900" kern="1200">
          <a:solidFill>
            <a:schemeClr val="tx1"/>
          </a:solidFill>
          <a:latin typeface="+mn-lt"/>
          <a:ea typeface="+mn-ea"/>
          <a:cs typeface="+mn-cs"/>
        </a:defRPr>
      </a:lvl3pPr>
      <a:lvl4pPr marL="1363766" algn="l" defTabSz="909182" rtl="0" eaLnBrk="1" latinLnBrk="0" hangingPunct="1">
        <a:defRPr sz="1900" kern="1200">
          <a:solidFill>
            <a:schemeClr val="tx1"/>
          </a:solidFill>
          <a:latin typeface="+mn-lt"/>
          <a:ea typeface="+mn-ea"/>
          <a:cs typeface="+mn-cs"/>
        </a:defRPr>
      </a:lvl4pPr>
      <a:lvl5pPr marL="1818356" algn="l" defTabSz="909182" rtl="0" eaLnBrk="1" latinLnBrk="0" hangingPunct="1">
        <a:defRPr sz="1900" kern="1200">
          <a:solidFill>
            <a:schemeClr val="tx1"/>
          </a:solidFill>
          <a:latin typeface="+mn-lt"/>
          <a:ea typeface="+mn-ea"/>
          <a:cs typeface="+mn-cs"/>
        </a:defRPr>
      </a:lvl5pPr>
      <a:lvl6pPr marL="2272942" algn="l" defTabSz="909182" rtl="0" eaLnBrk="1" latinLnBrk="0" hangingPunct="1">
        <a:defRPr sz="1900" kern="1200">
          <a:solidFill>
            <a:schemeClr val="tx1"/>
          </a:solidFill>
          <a:latin typeface="+mn-lt"/>
          <a:ea typeface="+mn-ea"/>
          <a:cs typeface="+mn-cs"/>
        </a:defRPr>
      </a:lvl6pPr>
      <a:lvl7pPr marL="2727523" algn="l" defTabSz="909182" rtl="0" eaLnBrk="1" latinLnBrk="0" hangingPunct="1">
        <a:defRPr sz="1900" kern="1200">
          <a:solidFill>
            <a:schemeClr val="tx1"/>
          </a:solidFill>
          <a:latin typeface="+mn-lt"/>
          <a:ea typeface="+mn-ea"/>
          <a:cs typeface="+mn-cs"/>
        </a:defRPr>
      </a:lvl7pPr>
      <a:lvl8pPr marL="3182107" algn="l" defTabSz="909182" rtl="0" eaLnBrk="1" latinLnBrk="0" hangingPunct="1">
        <a:defRPr sz="1900" kern="1200">
          <a:solidFill>
            <a:schemeClr val="tx1"/>
          </a:solidFill>
          <a:latin typeface="+mn-lt"/>
          <a:ea typeface="+mn-ea"/>
          <a:cs typeface="+mn-cs"/>
        </a:defRPr>
      </a:lvl8pPr>
      <a:lvl9pPr marL="3636695" algn="l" defTabSz="909182"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 y="-10"/>
            <a:ext cx="9143996" cy="1377165"/>
          </a:xfrm>
          <a:prstGeom prst="rect">
            <a:avLst/>
          </a:prstGeom>
          <a:solidFill>
            <a:schemeClr val="accent4"/>
          </a:solidFill>
          <a:ln>
            <a:noFill/>
          </a:ln>
          <a:effectLst/>
        </p:spPr>
        <p:txBody>
          <a:bodyPr vert="horz" wrap="square" lIns="326490" tIns="134436" rIns="326490" bIns="134436"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3"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695" tIns="192053" rIns="345695" bIns="192053"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userDrawn="1"/>
        </p:nvSpPr>
        <p:spPr>
          <a:xfrm>
            <a:off x="8697747" y="-702345"/>
            <a:ext cx="495842" cy="1078789"/>
          </a:xfrm>
          <a:prstGeom prst="rect">
            <a:avLst/>
          </a:prstGeom>
          <a:noFill/>
        </p:spPr>
        <p:txBody>
          <a:bodyPr wrap="square" lIns="192053" tIns="96028" rIns="192053" bIns="96028" rtlCol="0">
            <a:spAutoFit/>
          </a:bodyPr>
          <a:lstStyle/>
          <a:p>
            <a:pPr eaLnBrk="1" hangingPunct="1">
              <a:lnSpc>
                <a:spcPct val="115000"/>
              </a:lnSpc>
              <a:spcBef>
                <a:spcPct val="20000"/>
              </a:spcBef>
              <a:buClr>
                <a:srgbClr val="2877C4"/>
              </a:buClr>
              <a:buFont typeface="Wingdings" pitchFamily="2" charset="2"/>
              <a:buNone/>
            </a:pPr>
            <a:r>
              <a:rPr lang="en-US" sz="5000" dirty="0">
                <a:solidFill>
                  <a:srgbClr val="4D4F58"/>
                </a:solidFill>
                <a:latin typeface="Arial" charset="0"/>
                <a:ea typeface="+mn-ea"/>
              </a:rPr>
              <a:t>*</a:t>
            </a:r>
          </a:p>
        </p:txBody>
      </p:sp>
    </p:spTree>
    <p:extLst>
      <p:ext uri="{BB962C8B-B14F-4D97-AF65-F5344CB8AC3E}">
        <p14:creationId xmlns:p14="http://schemas.microsoft.com/office/powerpoint/2010/main" val="182992579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Lst>
  <p:hf sldNum="0" hdr="0" dt="0"/>
  <p:txStyles>
    <p:titleStyle>
      <a:lvl1pPr marL="1143650" indent="-1143650"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6779" algn="l" rtl="0" eaLnBrk="1" fontAlgn="base" hangingPunct="1">
        <a:spcBef>
          <a:spcPct val="0"/>
        </a:spcBef>
        <a:spcAft>
          <a:spcPct val="0"/>
        </a:spcAft>
        <a:defRPr sz="3200" b="1">
          <a:solidFill>
            <a:srgbClr val="2877C4"/>
          </a:solidFill>
          <a:latin typeface="Arial" charset="0"/>
        </a:defRPr>
      </a:lvl6pPr>
      <a:lvl7pPr marL="913560" algn="l" rtl="0" eaLnBrk="1" fontAlgn="base" hangingPunct="1">
        <a:spcBef>
          <a:spcPct val="0"/>
        </a:spcBef>
        <a:spcAft>
          <a:spcPct val="0"/>
        </a:spcAft>
        <a:defRPr sz="3200" b="1">
          <a:solidFill>
            <a:srgbClr val="2877C4"/>
          </a:solidFill>
          <a:latin typeface="Arial" charset="0"/>
        </a:defRPr>
      </a:lvl7pPr>
      <a:lvl8pPr marL="1370346" algn="l" rtl="0" eaLnBrk="1" fontAlgn="base" hangingPunct="1">
        <a:spcBef>
          <a:spcPct val="0"/>
        </a:spcBef>
        <a:spcAft>
          <a:spcPct val="0"/>
        </a:spcAft>
        <a:defRPr sz="3200" b="1">
          <a:solidFill>
            <a:srgbClr val="2877C4"/>
          </a:solidFill>
          <a:latin typeface="Arial" charset="0"/>
        </a:defRPr>
      </a:lvl8pPr>
      <a:lvl9pPr marL="1827127"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6733" indent="-236733"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6768" indent="-366768"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92469" indent="-234735"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53929" indent="-226802" algn="l" rtl="0" eaLnBrk="1" fontAlgn="base" hangingPunct="1">
        <a:lnSpc>
          <a:spcPct val="115000"/>
        </a:lnSpc>
        <a:spcBef>
          <a:spcPct val="20000"/>
        </a:spcBef>
        <a:spcAft>
          <a:spcPct val="0"/>
        </a:spcAft>
        <a:buChar char="»"/>
        <a:defRPr sz="2100">
          <a:solidFill>
            <a:srgbClr val="000000"/>
          </a:solidFill>
          <a:latin typeface="+mn-lt"/>
        </a:defRPr>
      </a:lvl5pPr>
      <a:lvl6pPr marL="2510710" indent="-226802" algn="l" rtl="0" eaLnBrk="1" fontAlgn="base" hangingPunct="1">
        <a:lnSpc>
          <a:spcPct val="115000"/>
        </a:lnSpc>
        <a:spcBef>
          <a:spcPct val="20000"/>
        </a:spcBef>
        <a:spcAft>
          <a:spcPct val="0"/>
        </a:spcAft>
        <a:buChar char="»"/>
        <a:defRPr sz="2100">
          <a:solidFill>
            <a:srgbClr val="000000"/>
          </a:solidFill>
          <a:latin typeface="+mn-lt"/>
        </a:defRPr>
      </a:lvl6pPr>
      <a:lvl7pPr marL="2967489" indent="-226802" algn="l" rtl="0" eaLnBrk="1" fontAlgn="base" hangingPunct="1">
        <a:lnSpc>
          <a:spcPct val="115000"/>
        </a:lnSpc>
        <a:spcBef>
          <a:spcPct val="20000"/>
        </a:spcBef>
        <a:spcAft>
          <a:spcPct val="0"/>
        </a:spcAft>
        <a:buChar char="»"/>
        <a:defRPr sz="2100">
          <a:solidFill>
            <a:srgbClr val="000000"/>
          </a:solidFill>
          <a:latin typeface="+mn-lt"/>
        </a:defRPr>
      </a:lvl7pPr>
      <a:lvl8pPr marL="3424270" indent="-226802" algn="l" rtl="0" eaLnBrk="1" fontAlgn="base" hangingPunct="1">
        <a:lnSpc>
          <a:spcPct val="115000"/>
        </a:lnSpc>
        <a:spcBef>
          <a:spcPct val="20000"/>
        </a:spcBef>
        <a:spcAft>
          <a:spcPct val="0"/>
        </a:spcAft>
        <a:buChar char="»"/>
        <a:defRPr sz="2100">
          <a:solidFill>
            <a:srgbClr val="000000"/>
          </a:solidFill>
          <a:latin typeface="+mn-lt"/>
        </a:defRPr>
      </a:lvl8pPr>
      <a:lvl9pPr marL="3881049" indent="-226802"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3560" rtl="0" eaLnBrk="1" latinLnBrk="0" hangingPunct="1">
        <a:defRPr sz="1900" kern="1200">
          <a:solidFill>
            <a:schemeClr val="tx1"/>
          </a:solidFill>
          <a:latin typeface="+mn-lt"/>
          <a:ea typeface="+mn-ea"/>
          <a:cs typeface="+mn-cs"/>
        </a:defRPr>
      </a:lvl1pPr>
      <a:lvl2pPr marL="456779" algn="l" defTabSz="913560" rtl="0" eaLnBrk="1" latinLnBrk="0" hangingPunct="1">
        <a:defRPr sz="1900" kern="1200">
          <a:solidFill>
            <a:schemeClr val="tx1"/>
          </a:solidFill>
          <a:latin typeface="+mn-lt"/>
          <a:ea typeface="+mn-ea"/>
          <a:cs typeface="+mn-cs"/>
        </a:defRPr>
      </a:lvl2pPr>
      <a:lvl3pPr marL="913560" algn="l" defTabSz="913560" rtl="0" eaLnBrk="1" latinLnBrk="0" hangingPunct="1">
        <a:defRPr sz="1900" kern="1200">
          <a:solidFill>
            <a:schemeClr val="tx1"/>
          </a:solidFill>
          <a:latin typeface="+mn-lt"/>
          <a:ea typeface="+mn-ea"/>
          <a:cs typeface="+mn-cs"/>
        </a:defRPr>
      </a:lvl3pPr>
      <a:lvl4pPr marL="1370346" algn="l" defTabSz="913560" rtl="0" eaLnBrk="1" latinLnBrk="0" hangingPunct="1">
        <a:defRPr sz="1900" kern="1200">
          <a:solidFill>
            <a:schemeClr val="tx1"/>
          </a:solidFill>
          <a:latin typeface="+mn-lt"/>
          <a:ea typeface="+mn-ea"/>
          <a:cs typeface="+mn-cs"/>
        </a:defRPr>
      </a:lvl4pPr>
      <a:lvl5pPr marL="1827127" algn="l" defTabSz="913560" rtl="0" eaLnBrk="1" latinLnBrk="0" hangingPunct="1">
        <a:defRPr sz="1900" kern="1200">
          <a:solidFill>
            <a:schemeClr val="tx1"/>
          </a:solidFill>
          <a:latin typeface="+mn-lt"/>
          <a:ea typeface="+mn-ea"/>
          <a:cs typeface="+mn-cs"/>
        </a:defRPr>
      </a:lvl5pPr>
      <a:lvl6pPr marL="2283906" algn="l" defTabSz="913560" rtl="0" eaLnBrk="1" latinLnBrk="0" hangingPunct="1">
        <a:defRPr sz="1900" kern="1200">
          <a:solidFill>
            <a:schemeClr val="tx1"/>
          </a:solidFill>
          <a:latin typeface="+mn-lt"/>
          <a:ea typeface="+mn-ea"/>
          <a:cs typeface="+mn-cs"/>
        </a:defRPr>
      </a:lvl6pPr>
      <a:lvl7pPr marL="2740687" algn="l" defTabSz="913560" rtl="0" eaLnBrk="1" latinLnBrk="0" hangingPunct="1">
        <a:defRPr sz="1900" kern="1200">
          <a:solidFill>
            <a:schemeClr val="tx1"/>
          </a:solidFill>
          <a:latin typeface="+mn-lt"/>
          <a:ea typeface="+mn-ea"/>
          <a:cs typeface="+mn-cs"/>
        </a:defRPr>
      </a:lvl7pPr>
      <a:lvl8pPr marL="3197466" algn="l" defTabSz="913560" rtl="0" eaLnBrk="1" latinLnBrk="0" hangingPunct="1">
        <a:defRPr sz="1900" kern="1200">
          <a:solidFill>
            <a:schemeClr val="tx1"/>
          </a:solidFill>
          <a:latin typeface="+mn-lt"/>
          <a:ea typeface="+mn-ea"/>
          <a:cs typeface="+mn-cs"/>
        </a:defRPr>
      </a:lvl8pPr>
      <a:lvl9pPr marL="3654247" algn="l" defTabSz="913560"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 y="-10"/>
            <a:ext cx="9143996" cy="1377165"/>
          </a:xfrm>
          <a:prstGeom prst="rect">
            <a:avLst/>
          </a:prstGeom>
          <a:solidFill>
            <a:schemeClr val="accent4"/>
          </a:solidFill>
          <a:ln>
            <a:noFill/>
          </a:ln>
          <a:effectLst/>
        </p:spPr>
        <p:txBody>
          <a:bodyPr vert="horz" wrap="square" lIns="326565" tIns="134468" rIns="326565" bIns="134468"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775" tIns="192097" rIns="345775" bIns="19209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userDrawn="1"/>
        </p:nvSpPr>
        <p:spPr>
          <a:xfrm>
            <a:off x="8697747" y="-702344"/>
            <a:ext cx="495842" cy="1078832"/>
          </a:xfrm>
          <a:prstGeom prst="rect">
            <a:avLst/>
          </a:prstGeom>
          <a:noFill/>
        </p:spPr>
        <p:txBody>
          <a:bodyPr wrap="square" lIns="192097" tIns="96049" rIns="192097" bIns="96049" rtlCol="0">
            <a:spAutoFit/>
          </a:bodyPr>
          <a:lstStyle/>
          <a:p>
            <a:pPr eaLnBrk="1" hangingPunct="1">
              <a:lnSpc>
                <a:spcPct val="115000"/>
              </a:lnSpc>
              <a:spcBef>
                <a:spcPct val="20000"/>
              </a:spcBef>
              <a:buClr>
                <a:srgbClr val="2877C4"/>
              </a:buClr>
              <a:buFont typeface="Wingdings" pitchFamily="2" charset="2"/>
              <a:buNone/>
            </a:pPr>
            <a:r>
              <a:rPr lang="en-US" sz="5000" dirty="0">
                <a:solidFill>
                  <a:srgbClr val="4D4F58"/>
                </a:solidFill>
                <a:latin typeface="Arial" charset="0"/>
                <a:ea typeface="+mn-ea"/>
              </a:rPr>
              <a:t>*</a:t>
            </a:r>
          </a:p>
        </p:txBody>
      </p:sp>
    </p:spTree>
    <p:extLst>
      <p:ext uri="{BB962C8B-B14F-4D97-AF65-F5344CB8AC3E}">
        <p14:creationId xmlns:p14="http://schemas.microsoft.com/office/powerpoint/2010/main" val="285831105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Lst>
  <p:hf sldNum="0" hdr="0" dt="0"/>
  <p:txStyles>
    <p:titleStyle>
      <a:lvl1pPr marL="1143913" indent="-1143913"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6884" algn="l" rtl="0" eaLnBrk="1" fontAlgn="base" hangingPunct="1">
        <a:spcBef>
          <a:spcPct val="0"/>
        </a:spcBef>
        <a:spcAft>
          <a:spcPct val="0"/>
        </a:spcAft>
        <a:defRPr sz="3200" b="1">
          <a:solidFill>
            <a:srgbClr val="2877C4"/>
          </a:solidFill>
          <a:latin typeface="Arial" charset="0"/>
        </a:defRPr>
      </a:lvl6pPr>
      <a:lvl7pPr marL="913770" algn="l" rtl="0" eaLnBrk="1" fontAlgn="base" hangingPunct="1">
        <a:spcBef>
          <a:spcPct val="0"/>
        </a:spcBef>
        <a:spcAft>
          <a:spcPct val="0"/>
        </a:spcAft>
        <a:defRPr sz="3200" b="1">
          <a:solidFill>
            <a:srgbClr val="2877C4"/>
          </a:solidFill>
          <a:latin typeface="Arial" charset="0"/>
        </a:defRPr>
      </a:lvl7pPr>
      <a:lvl8pPr marL="1370659" algn="l" rtl="0" eaLnBrk="1" fontAlgn="base" hangingPunct="1">
        <a:spcBef>
          <a:spcPct val="0"/>
        </a:spcBef>
        <a:spcAft>
          <a:spcPct val="0"/>
        </a:spcAft>
        <a:defRPr sz="3200" b="1">
          <a:solidFill>
            <a:srgbClr val="2877C4"/>
          </a:solidFill>
          <a:latin typeface="Arial" charset="0"/>
        </a:defRPr>
      </a:lvl8pPr>
      <a:lvl9pPr marL="1827545"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6787" indent="-236787"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6852" indent="-366852"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92812" indent="-234788"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54400" indent="-226855" algn="l" rtl="0" eaLnBrk="1" fontAlgn="base" hangingPunct="1">
        <a:lnSpc>
          <a:spcPct val="115000"/>
        </a:lnSpc>
        <a:spcBef>
          <a:spcPct val="20000"/>
        </a:spcBef>
        <a:spcAft>
          <a:spcPct val="0"/>
        </a:spcAft>
        <a:buChar char="»"/>
        <a:defRPr sz="2100">
          <a:solidFill>
            <a:srgbClr val="000000"/>
          </a:solidFill>
          <a:latin typeface="+mn-lt"/>
        </a:defRPr>
      </a:lvl5pPr>
      <a:lvl6pPr marL="2511286" indent="-226855" algn="l" rtl="0" eaLnBrk="1" fontAlgn="base" hangingPunct="1">
        <a:lnSpc>
          <a:spcPct val="115000"/>
        </a:lnSpc>
        <a:spcBef>
          <a:spcPct val="20000"/>
        </a:spcBef>
        <a:spcAft>
          <a:spcPct val="0"/>
        </a:spcAft>
        <a:buChar char="»"/>
        <a:defRPr sz="2100">
          <a:solidFill>
            <a:srgbClr val="000000"/>
          </a:solidFill>
          <a:latin typeface="+mn-lt"/>
        </a:defRPr>
      </a:lvl6pPr>
      <a:lvl7pPr marL="2968170" indent="-226855" algn="l" rtl="0" eaLnBrk="1" fontAlgn="base" hangingPunct="1">
        <a:lnSpc>
          <a:spcPct val="115000"/>
        </a:lnSpc>
        <a:spcBef>
          <a:spcPct val="20000"/>
        </a:spcBef>
        <a:spcAft>
          <a:spcPct val="0"/>
        </a:spcAft>
        <a:buChar char="»"/>
        <a:defRPr sz="2100">
          <a:solidFill>
            <a:srgbClr val="000000"/>
          </a:solidFill>
          <a:latin typeface="+mn-lt"/>
        </a:defRPr>
      </a:lvl7pPr>
      <a:lvl8pPr marL="3425056" indent="-226855" algn="l" rtl="0" eaLnBrk="1" fontAlgn="base" hangingPunct="1">
        <a:lnSpc>
          <a:spcPct val="115000"/>
        </a:lnSpc>
        <a:spcBef>
          <a:spcPct val="20000"/>
        </a:spcBef>
        <a:spcAft>
          <a:spcPct val="0"/>
        </a:spcAft>
        <a:buChar char="»"/>
        <a:defRPr sz="2100">
          <a:solidFill>
            <a:srgbClr val="000000"/>
          </a:solidFill>
          <a:latin typeface="+mn-lt"/>
        </a:defRPr>
      </a:lvl8pPr>
      <a:lvl9pPr marL="3881940" indent="-226855"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3770" rtl="0" eaLnBrk="1" latinLnBrk="0" hangingPunct="1">
        <a:defRPr sz="1900" kern="1200">
          <a:solidFill>
            <a:schemeClr val="tx1"/>
          </a:solidFill>
          <a:latin typeface="+mn-lt"/>
          <a:ea typeface="+mn-ea"/>
          <a:cs typeface="+mn-cs"/>
        </a:defRPr>
      </a:lvl1pPr>
      <a:lvl2pPr marL="456884" algn="l" defTabSz="913770" rtl="0" eaLnBrk="1" latinLnBrk="0" hangingPunct="1">
        <a:defRPr sz="1900" kern="1200">
          <a:solidFill>
            <a:schemeClr val="tx1"/>
          </a:solidFill>
          <a:latin typeface="+mn-lt"/>
          <a:ea typeface="+mn-ea"/>
          <a:cs typeface="+mn-cs"/>
        </a:defRPr>
      </a:lvl2pPr>
      <a:lvl3pPr marL="913770" algn="l" defTabSz="913770" rtl="0" eaLnBrk="1" latinLnBrk="0" hangingPunct="1">
        <a:defRPr sz="1900" kern="1200">
          <a:solidFill>
            <a:schemeClr val="tx1"/>
          </a:solidFill>
          <a:latin typeface="+mn-lt"/>
          <a:ea typeface="+mn-ea"/>
          <a:cs typeface="+mn-cs"/>
        </a:defRPr>
      </a:lvl3pPr>
      <a:lvl4pPr marL="1370659" algn="l" defTabSz="913770" rtl="0" eaLnBrk="1" latinLnBrk="0" hangingPunct="1">
        <a:defRPr sz="1900" kern="1200">
          <a:solidFill>
            <a:schemeClr val="tx1"/>
          </a:solidFill>
          <a:latin typeface="+mn-lt"/>
          <a:ea typeface="+mn-ea"/>
          <a:cs typeface="+mn-cs"/>
        </a:defRPr>
      </a:lvl4pPr>
      <a:lvl5pPr marL="1827545" algn="l" defTabSz="913770" rtl="0" eaLnBrk="1" latinLnBrk="0" hangingPunct="1">
        <a:defRPr sz="1900" kern="1200">
          <a:solidFill>
            <a:schemeClr val="tx1"/>
          </a:solidFill>
          <a:latin typeface="+mn-lt"/>
          <a:ea typeface="+mn-ea"/>
          <a:cs typeface="+mn-cs"/>
        </a:defRPr>
      </a:lvl5pPr>
      <a:lvl6pPr marL="2284429" algn="l" defTabSz="913770" rtl="0" eaLnBrk="1" latinLnBrk="0" hangingPunct="1">
        <a:defRPr sz="1900" kern="1200">
          <a:solidFill>
            <a:schemeClr val="tx1"/>
          </a:solidFill>
          <a:latin typeface="+mn-lt"/>
          <a:ea typeface="+mn-ea"/>
          <a:cs typeface="+mn-cs"/>
        </a:defRPr>
      </a:lvl6pPr>
      <a:lvl7pPr marL="2741315" algn="l" defTabSz="913770" rtl="0" eaLnBrk="1" latinLnBrk="0" hangingPunct="1">
        <a:defRPr sz="1900" kern="1200">
          <a:solidFill>
            <a:schemeClr val="tx1"/>
          </a:solidFill>
          <a:latin typeface="+mn-lt"/>
          <a:ea typeface="+mn-ea"/>
          <a:cs typeface="+mn-cs"/>
        </a:defRPr>
      </a:lvl7pPr>
      <a:lvl8pPr marL="3198199" algn="l" defTabSz="913770" rtl="0" eaLnBrk="1" latinLnBrk="0" hangingPunct="1">
        <a:defRPr sz="1900" kern="1200">
          <a:solidFill>
            <a:schemeClr val="tx1"/>
          </a:solidFill>
          <a:latin typeface="+mn-lt"/>
          <a:ea typeface="+mn-ea"/>
          <a:cs typeface="+mn-cs"/>
        </a:defRPr>
      </a:lvl8pPr>
      <a:lvl9pPr marL="3655085" algn="l" defTabSz="913770"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5" name="Picture 11" descr="ChemPPointcrop"/>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 y="1"/>
            <a:ext cx="7991475" cy="3798888"/>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ChangeArrowheads="1"/>
          </p:cNvSpPr>
          <p:nvPr userDrawn="1"/>
        </p:nvSpPr>
        <p:spPr bwMode="auto">
          <a:xfrm>
            <a:off x="1"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1418" tIns="45709" rIns="91418" bIns="45709" anchor="ctr"/>
          <a:lstStyle/>
          <a:p>
            <a:endParaRPr lang="en-US">
              <a:solidFill>
                <a:srgbClr val="000000"/>
              </a:solidFill>
            </a:endParaRPr>
          </a:p>
        </p:txBody>
      </p:sp>
      <p:sp>
        <p:nvSpPr>
          <p:cNvPr id="1026" name="Rectangle 2"/>
          <p:cNvSpPr>
            <a:spLocks noGrp="1" noChangeArrowheads="1"/>
          </p:cNvSpPr>
          <p:nvPr>
            <p:ph type="title"/>
          </p:nvPr>
        </p:nvSpPr>
        <p:spPr bwMode="auto">
          <a:xfrm>
            <a:off x="4952999" y="76200"/>
            <a:ext cx="39624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18" tIns="45709" rIns="91418" bIns="45709"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1"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18" tIns="45709" rIns="91418" bIns="4570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4038601" y="6629400"/>
            <a:ext cx="43434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18" tIns="45709" rIns="91418" bIns="45709" numCol="1" anchor="t" anchorCtr="0" compatLnSpc="1">
            <a:prstTxWarp prst="textNoShape">
              <a:avLst/>
            </a:prstTxWarp>
          </a:bodyPr>
          <a:lstStyle>
            <a:lvl1pPr algn="r">
              <a:defRPr sz="800"/>
            </a:lvl1pPr>
          </a:lstStyle>
          <a:p>
            <a:r>
              <a:rPr lang="en-US" altLang="en-US">
                <a:solidFill>
                  <a:srgbClr val="000000"/>
                </a:solidFill>
              </a:rPr>
              <a:t>Copyright © Pearson Education, Inc., or its affiliates. All Rights Reserved. </a:t>
            </a:r>
          </a:p>
        </p:txBody>
      </p:sp>
      <p:pic>
        <p:nvPicPr>
          <p:cNvPr id="1034" name="Picture 10" descr="PEA_RGB_bluebg-small"/>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337550" y="6607175"/>
            <a:ext cx="806451" cy="250825"/>
          </a:xfrm>
          <a:prstGeom prst="rect">
            <a:avLst/>
          </a:prstGeom>
          <a:noFill/>
          <a:extLst>
            <a:ext uri="{909E8E84-426E-40DD-AFC4-6F175D3DCCD1}">
              <a14:hiddenFill xmlns:a14="http://schemas.microsoft.com/office/drawing/2010/main">
                <a:solidFill>
                  <a:srgbClr val="FFFFFF"/>
                </a:solidFill>
              </a14:hiddenFill>
            </a:ext>
          </a:extLst>
        </p:spPr>
      </p:pic>
      <p:sp>
        <p:nvSpPr>
          <p:cNvPr id="1036" name="Text Box 12"/>
          <p:cNvSpPr txBox="1">
            <a:spLocks noChangeArrowheads="1"/>
          </p:cNvSpPr>
          <p:nvPr userDrawn="1"/>
        </p:nvSpPr>
        <p:spPr bwMode="auto">
          <a:xfrm>
            <a:off x="76201" y="76200"/>
            <a:ext cx="4953000" cy="507809"/>
          </a:xfrm>
          <a:prstGeom prst="rect">
            <a:avLst/>
          </a:prstGeom>
          <a:noFill/>
          <a:ln>
            <a:noFill/>
          </a:ln>
          <a:extLst>
            <a:ext uri="{909E8E84-426E-40DD-AFC4-6F175D3DCCD1}">
              <a14:hiddenFill xmlns:a14="http://schemas.microsoft.com/office/drawing/2010/main">
                <a:solidFill>
                  <a:schemeClr val="bg1">
                    <a:alpha val="35001"/>
                  </a:schemeClr>
                </a:solidFill>
              </a14:hiddenFill>
            </a:ext>
            <a:ext uri="{91240B29-F687-4F45-9708-019B960494DF}">
              <a14:hiddenLine xmlns:a14="http://schemas.microsoft.com/office/drawing/2010/main" w="9525">
                <a:solidFill>
                  <a:srgbClr val="658B92"/>
                </a:solidFill>
                <a:miter lim="800000"/>
                <a:headEnd/>
                <a:tailEnd/>
              </a14:hiddenLine>
            </a:ext>
          </a:extLst>
        </p:spPr>
        <p:txBody>
          <a:bodyPr lIns="91418" tIns="45709" rIns="91418" bIns="45709">
            <a:spAutoFit/>
          </a:bodyPr>
          <a:lstStyle/>
          <a:p>
            <a:pPr>
              <a:spcBef>
                <a:spcPct val="50000"/>
              </a:spcBef>
            </a:pPr>
            <a:r>
              <a:rPr lang="en-US" altLang="en-US" sz="2700" b="1">
                <a:solidFill>
                  <a:srgbClr val="5D88A2"/>
                </a:solidFill>
                <a:effectLst>
                  <a:outerShdw blurRad="38100" dist="38100" dir="2700000" algn="tl">
                    <a:srgbClr val="C0C0C0"/>
                  </a:outerShdw>
                </a:effectLst>
                <a:ea typeface="ヒラギノ角ゴ Pro W3" pitchFamily="28" charset="-128"/>
              </a:rPr>
              <a:t>8.1 Molecular Compounds &gt;</a:t>
            </a:r>
          </a:p>
        </p:txBody>
      </p:sp>
      <p:sp>
        <p:nvSpPr>
          <p:cNvPr id="1037" name="Text Box 13"/>
          <p:cNvSpPr txBox="1">
            <a:spLocks noChangeArrowheads="1"/>
          </p:cNvSpPr>
          <p:nvPr userDrawn="1"/>
        </p:nvSpPr>
        <p:spPr bwMode="auto">
          <a:xfrm>
            <a:off x="0" y="6400800"/>
            <a:ext cx="1371600" cy="446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18" tIns="45709" rIns="91418" bIns="45709">
            <a:spAutoFit/>
          </a:bodyPr>
          <a:lstStyle/>
          <a:p>
            <a:pPr>
              <a:spcBef>
                <a:spcPct val="50000"/>
              </a:spcBef>
            </a:pPr>
            <a:endParaRPr lang="en-US" altLang="en-US">
              <a:solidFill>
                <a:srgbClr val="000000"/>
              </a:solidFill>
            </a:endParaRPr>
          </a:p>
        </p:txBody>
      </p:sp>
      <p:sp>
        <p:nvSpPr>
          <p:cNvPr id="1038" name="Text Box 14"/>
          <p:cNvSpPr txBox="1">
            <a:spLocks noChangeArrowheads="1"/>
          </p:cNvSpPr>
          <p:nvPr userDrawn="1"/>
        </p:nvSpPr>
        <p:spPr bwMode="auto">
          <a:xfrm>
            <a:off x="76200" y="6521450"/>
            <a:ext cx="1524000" cy="353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18" tIns="45709" rIns="91418" bIns="45709">
            <a:spAutoFit/>
          </a:bodyPr>
          <a:lstStyle/>
          <a:p>
            <a:pPr>
              <a:spcBef>
                <a:spcPct val="50000"/>
              </a:spcBef>
            </a:pPr>
            <a:fld id="{2DD1898A-1354-4962-A0B6-6A04D6B5C199}" type="slidenum">
              <a:rPr lang="en-US" altLang="en-US" sz="1700">
                <a:solidFill>
                  <a:srgbClr val="000000"/>
                </a:solidFill>
              </a:rPr>
              <a:pPr>
                <a:spcBef>
                  <a:spcPct val="50000"/>
                </a:spcBef>
              </a:pPr>
              <a:t>‹#›</a:t>
            </a:fld>
            <a:endParaRPr lang="en-US" altLang="en-US" sz="1700">
              <a:solidFill>
                <a:srgbClr val="000000"/>
              </a:solidFill>
            </a:endParaRPr>
          </a:p>
        </p:txBody>
      </p:sp>
    </p:spTree>
    <p:extLst>
      <p:ext uri="{BB962C8B-B14F-4D97-AF65-F5344CB8AC3E}">
        <p14:creationId xmlns:p14="http://schemas.microsoft.com/office/powerpoint/2010/main" val="157358604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sldNum="0" hdr="0" dt="0"/>
  <p:txStyles>
    <p:title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09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19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285"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381"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42821" indent="-342821" algn="l" rtl="0" fontAlgn="base">
        <a:spcBef>
          <a:spcPct val="20000"/>
        </a:spcBef>
        <a:spcAft>
          <a:spcPct val="0"/>
        </a:spcAft>
        <a:buChar char="•"/>
        <a:defRPr sz="2700" kern="1200">
          <a:solidFill>
            <a:schemeClr val="tx1"/>
          </a:solidFill>
          <a:latin typeface="+mn-lt"/>
          <a:ea typeface="+mn-ea"/>
          <a:cs typeface="+mn-cs"/>
        </a:defRPr>
      </a:lvl1pPr>
      <a:lvl2pPr marL="742780" indent="-285684" algn="l" rtl="0" fontAlgn="base">
        <a:spcBef>
          <a:spcPct val="20000"/>
        </a:spcBef>
        <a:spcAft>
          <a:spcPct val="0"/>
        </a:spcAft>
        <a:buChar char="•"/>
        <a:defRPr sz="2700" kern="1200">
          <a:solidFill>
            <a:schemeClr val="tx1"/>
          </a:solidFill>
          <a:latin typeface="+mn-lt"/>
          <a:ea typeface="+mn-ea"/>
          <a:cs typeface="+mn-cs"/>
        </a:defRPr>
      </a:lvl2pPr>
      <a:lvl3pPr marL="1142739" indent="-228548" algn="l" rtl="0" fontAlgn="base">
        <a:spcBef>
          <a:spcPct val="20000"/>
        </a:spcBef>
        <a:spcAft>
          <a:spcPct val="0"/>
        </a:spcAft>
        <a:buChar char="•"/>
        <a:defRPr sz="2700" kern="1200">
          <a:solidFill>
            <a:schemeClr val="tx1"/>
          </a:solidFill>
          <a:latin typeface="+mn-lt"/>
          <a:ea typeface="+mn-ea"/>
          <a:cs typeface="+mn-cs"/>
        </a:defRPr>
      </a:lvl3pPr>
      <a:lvl4pPr marL="1599833" indent="-228548" algn="l" rtl="0" fontAlgn="base">
        <a:spcBef>
          <a:spcPct val="20000"/>
        </a:spcBef>
        <a:spcAft>
          <a:spcPct val="0"/>
        </a:spcAft>
        <a:buChar char="•"/>
        <a:defRPr sz="2700" kern="1200">
          <a:solidFill>
            <a:schemeClr val="tx1"/>
          </a:solidFill>
          <a:latin typeface="+mn-lt"/>
          <a:ea typeface="+mn-ea"/>
          <a:cs typeface="+mn-cs"/>
        </a:defRPr>
      </a:lvl4pPr>
      <a:lvl5pPr marL="2056929" indent="-228548" algn="l" rtl="0" fontAlgn="base">
        <a:spcBef>
          <a:spcPct val="20000"/>
        </a:spcBef>
        <a:spcAft>
          <a:spcPct val="0"/>
        </a:spcAft>
        <a:buChar char="•"/>
        <a:defRPr sz="2700" kern="1200">
          <a:solidFill>
            <a:schemeClr val="tx1"/>
          </a:solidFill>
          <a:latin typeface="+mn-lt"/>
          <a:ea typeface="+mn-ea"/>
          <a:cs typeface="+mn-cs"/>
        </a:defRPr>
      </a:lvl5pPr>
      <a:lvl6pPr marL="2514023" indent="-228548" algn="l" defTabSz="91419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119" indent="-228548" algn="l" defTabSz="91419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214" indent="-228548" algn="l" defTabSz="91419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310" indent="-228548" algn="l" defTabSz="91419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190" rtl="0" eaLnBrk="1" latinLnBrk="0" hangingPunct="1">
        <a:defRPr sz="1900" kern="1200">
          <a:solidFill>
            <a:schemeClr val="tx1"/>
          </a:solidFill>
          <a:latin typeface="+mn-lt"/>
          <a:ea typeface="+mn-ea"/>
          <a:cs typeface="+mn-cs"/>
        </a:defRPr>
      </a:lvl1pPr>
      <a:lvl2pPr marL="457094" algn="l" defTabSz="914190" rtl="0" eaLnBrk="1" latinLnBrk="0" hangingPunct="1">
        <a:defRPr sz="1900" kern="1200">
          <a:solidFill>
            <a:schemeClr val="tx1"/>
          </a:solidFill>
          <a:latin typeface="+mn-lt"/>
          <a:ea typeface="+mn-ea"/>
          <a:cs typeface="+mn-cs"/>
        </a:defRPr>
      </a:lvl2pPr>
      <a:lvl3pPr marL="914190" algn="l" defTabSz="914190" rtl="0" eaLnBrk="1" latinLnBrk="0" hangingPunct="1">
        <a:defRPr sz="1900" kern="1200">
          <a:solidFill>
            <a:schemeClr val="tx1"/>
          </a:solidFill>
          <a:latin typeface="+mn-lt"/>
          <a:ea typeface="+mn-ea"/>
          <a:cs typeface="+mn-cs"/>
        </a:defRPr>
      </a:lvl3pPr>
      <a:lvl4pPr marL="1371285" algn="l" defTabSz="914190" rtl="0" eaLnBrk="1" latinLnBrk="0" hangingPunct="1">
        <a:defRPr sz="1900" kern="1200">
          <a:solidFill>
            <a:schemeClr val="tx1"/>
          </a:solidFill>
          <a:latin typeface="+mn-lt"/>
          <a:ea typeface="+mn-ea"/>
          <a:cs typeface="+mn-cs"/>
        </a:defRPr>
      </a:lvl4pPr>
      <a:lvl5pPr marL="1828381" algn="l" defTabSz="914190" rtl="0" eaLnBrk="1" latinLnBrk="0" hangingPunct="1">
        <a:defRPr sz="1900" kern="1200">
          <a:solidFill>
            <a:schemeClr val="tx1"/>
          </a:solidFill>
          <a:latin typeface="+mn-lt"/>
          <a:ea typeface="+mn-ea"/>
          <a:cs typeface="+mn-cs"/>
        </a:defRPr>
      </a:lvl5pPr>
      <a:lvl6pPr marL="2285475" algn="l" defTabSz="914190" rtl="0" eaLnBrk="1" latinLnBrk="0" hangingPunct="1">
        <a:defRPr sz="1900" kern="1200">
          <a:solidFill>
            <a:schemeClr val="tx1"/>
          </a:solidFill>
          <a:latin typeface="+mn-lt"/>
          <a:ea typeface="+mn-ea"/>
          <a:cs typeface="+mn-cs"/>
        </a:defRPr>
      </a:lvl6pPr>
      <a:lvl7pPr marL="2742571" algn="l" defTabSz="914190" rtl="0" eaLnBrk="1" latinLnBrk="0" hangingPunct="1">
        <a:defRPr sz="1900" kern="1200">
          <a:solidFill>
            <a:schemeClr val="tx1"/>
          </a:solidFill>
          <a:latin typeface="+mn-lt"/>
          <a:ea typeface="+mn-ea"/>
          <a:cs typeface="+mn-cs"/>
        </a:defRPr>
      </a:lvl7pPr>
      <a:lvl8pPr marL="3199665" algn="l" defTabSz="914190" rtl="0" eaLnBrk="1" latinLnBrk="0" hangingPunct="1">
        <a:defRPr sz="1900" kern="1200">
          <a:solidFill>
            <a:schemeClr val="tx1"/>
          </a:solidFill>
          <a:latin typeface="+mn-lt"/>
          <a:ea typeface="+mn-ea"/>
          <a:cs typeface="+mn-cs"/>
        </a:defRPr>
      </a:lvl8pPr>
      <a:lvl9pPr marL="3656762" algn="l" defTabSz="914190"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5" name="Picture 11" descr="ChemPPointcrop"/>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 y="1"/>
            <a:ext cx="7991475" cy="3798888"/>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ChangeArrowheads="1"/>
          </p:cNvSpPr>
          <p:nvPr userDrawn="1"/>
        </p:nvSpPr>
        <p:spPr bwMode="auto">
          <a:xfrm>
            <a:off x="1"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1418" tIns="45709" rIns="91418" bIns="45709" anchor="ctr"/>
          <a:lstStyle/>
          <a:p>
            <a:endParaRPr lang="en-US">
              <a:solidFill>
                <a:srgbClr val="000000"/>
              </a:solidFill>
            </a:endParaRPr>
          </a:p>
        </p:txBody>
      </p:sp>
      <p:sp>
        <p:nvSpPr>
          <p:cNvPr id="1026" name="Rectangle 2"/>
          <p:cNvSpPr>
            <a:spLocks noGrp="1" noChangeArrowheads="1"/>
          </p:cNvSpPr>
          <p:nvPr>
            <p:ph type="title"/>
          </p:nvPr>
        </p:nvSpPr>
        <p:spPr bwMode="auto">
          <a:xfrm>
            <a:off x="4952999" y="76200"/>
            <a:ext cx="39624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18" tIns="45709" rIns="91418" bIns="45709"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1"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18" tIns="45709" rIns="91418" bIns="4570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4038601" y="6629400"/>
            <a:ext cx="43434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18" tIns="45709" rIns="91418" bIns="45709" numCol="1" anchor="t" anchorCtr="0" compatLnSpc="1">
            <a:prstTxWarp prst="textNoShape">
              <a:avLst/>
            </a:prstTxWarp>
          </a:bodyPr>
          <a:lstStyle>
            <a:lvl1pPr algn="r">
              <a:defRPr sz="800"/>
            </a:lvl1pPr>
          </a:lstStyle>
          <a:p>
            <a:r>
              <a:rPr lang="en-US" altLang="en-US">
                <a:solidFill>
                  <a:srgbClr val="000000"/>
                </a:solidFill>
              </a:rPr>
              <a:t>Copyright © Pearson Education, Inc., or its affiliates. All Rights Reserved. </a:t>
            </a:r>
          </a:p>
        </p:txBody>
      </p:sp>
      <p:pic>
        <p:nvPicPr>
          <p:cNvPr id="1034" name="Picture 10" descr="PEA_RGB_bluebg-small"/>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337550" y="6607175"/>
            <a:ext cx="806451" cy="250825"/>
          </a:xfrm>
          <a:prstGeom prst="rect">
            <a:avLst/>
          </a:prstGeom>
          <a:noFill/>
          <a:extLst>
            <a:ext uri="{909E8E84-426E-40DD-AFC4-6F175D3DCCD1}">
              <a14:hiddenFill xmlns:a14="http://schemas.microsoft.com/office/drawing/2010/main">
                <a:solidFill>
                  <a:srgbClr val="FFFFFF"/>
                </a:solidFill>
              </a14:hiddenFill>
            </a:ext>
          </a:extLst>
        </p:spPr>
      </p:pic>
      <p:sp>
        <p:nvSpPr>
          <p:cNvPr id="1036" name="Text Box 12"/>
          <p:cNvSpPr txBox="1">
            <a:spLocks noChangeArrowheads="1"/>
          </p:cNvSpPr>
          <p:nvPr userDrawn="1"/>
        </p:nvSpPr>
        <p:spPr bwMode="auto">
          <a:xfrm>
            <a:off x="76201" y="76200"/>
            <a:ext cx="4953000" cy="507809"/>
          </a:xfrm>
          <a:prstGeom prst="rect">
            <a:avLst/>
          </a:prstGeom>
          <a:noFill/>
          <a:ln>
            <a:noFill/>
          </a:ln>
          <a:extLst>
            <a:ext uri="{909E8E84-426E-40DD-AFC4-6F175D3DCCD1}">
              <a14:hiddenFill xmlns:a14="http://schemas.microsoft.com/office/drawing/2010/main">
                <a:solidFill>
                  <a:schemeClr val="bg1">
                    <a:alpha val="35001"/>
                  </a:schemeClr>
                </a:solidFill>
              </a14:hiddenFill>
            </a:ext>
            <a:ext uri="{91240B29-F687-4F45-9708-019B960494DF}">
              <a14:hiddenLine xmlns:a14="http://schemas.microsoft.com/office/drawing/2010/main" w="9525">
                <a:solidFill>
                  <a:srgbClr val="658B92"/>
                </a:solidFill>
                <a:miter lim="800000"/>
                <a:headEnd/>
                <a:tailEnd/>
              </a14:hiddenLine>
            </a:ext>
          </a:extLst>
        </p:spPr>
        <p:txBody>
          <a:bodyPr lIns="91418" tIns="45709" rIns="91418" bIns="45709">
            <a:spAutoFit/>
          </a:bodyPr>
          <a:lstStyle/>
          <a:p>
            <a:pPr>
              <a:spcBef>
                <a:spcPct val="50000"/>
              </a:spcBef>
            </a:pPr>
            <a:r>
              <a:rPr lang="en-US" altLang="en-US" sz="2700" b="1">
                <a:solidFill>
                  <a:srgbClr val="5D88A2"/>
                </a:solidFill>
                <a:effectLst>
                  <a:outerShdw blurRad="38100" dist="38100" dir="2700000" algn="tl">
                    <a:srgbClr val="C0C0C0"/>
                  </a:outerShdw>
                </a:effectLst>
                <a:ea typeface="ヒラギノ角ゴ Pro W3" pitchFamily="28" charset="-128"/>
              </a:rPr>
              <a:t>8.1 Molecular Compounds &gt;</a:t>
            </a:r>
          </a:p>
        </p:txBody>
      </p:sp>
      <p:sp>
        <p:nvSpPr>
          <p:cNvPr id="1037" name="Text Box 13"/>
          <p:cNvSpPr txBox="1">
            <a:spLocks noChangeArrowheads="1"/>
          </p:cNvSpPr>
          <p:nvPr userDrawn="1"/>
        </p:nvSpPr>
        <p:spPr bwMode="auto">
          <a:xfrm>
            <a:off x="0" y="6400800"/>
            <a:ext cx="1371600" cy="446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18" tIns="45709" rIns="91418" bIns="45709">
            <a:spAutoFit/>
          </a:bodyPr>
          <a:lstStyle/>
          <a:p>
            <a:pPr>
              <a:spcBef>
                <a:spcPct val="50000"/>
              </a:spcBef>
            </a:pPr>
            <a:endParaRPr lang="en-US" altLang="en-US">
              <a:solidFill>
                <a:srgbClr val="000000"/>
              </a:solidFill>
            </a:endParaRPr>
          </a:p>
        </p:txBody>
      </p:sp>
      <p:sp>
        <p:nvSpPr>
          <p:cNvPr id="1038" name="Text Box 14"/>
          <p:cNvSpPr txBox="1">
            <a:spLocks noChangeArrowheads="1"/>
          </p:cNvSpPr>
          <p:nvPr userDrawn="1"/>
        </p:nvSpPr>
        <p:spPr bwMode="auto">
          <a:xfrm>
            <a:off x="76200" y="6521450"/>
            <a:ext cx="1524000" cy="353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18" tIns="45709" rIns="91418" bIns="45709">
            <a:spAutoFit/>
          </a:bodyPr>
          <a:lstStyle/>
          <a:p>
            <a:pPr>
              <a:spcBef>
                <a:spcPct val="50000"/>
              </a:spcBef>
            </a:pPr>
            <a:fld id="{2DD1898A-1354-4962-A0B6-6A04D6B5C199}" type="slidenum">
              <a:rPr lang="en-US" altLang="en-US" sz="1700">
                <a:solidFill>
                  <a:srgbClr val="000000"/>
                </a:solidFill>
              </a:rPr>
              <a:pPr>
                <a:spcBef>
                  <a:spcPct val="50000"/>
                </a:spcBef>
              </a:pPr>
              <a:t>‹#›</a:t>
            </a:fld>
            <a:endParaRPr lang="en-US" altLang="en-US" sz="1700">
              <a:solidFill>
                <a:srgbClr val="000000"/>
              </a:solidFill>
            </a:endParaRPr>
          </a:p>
        </p:txBody>
      </p:sp>
    </p:spTree>
    <p:extLst>
      <p:ext uri="{BB962C8B-B14F-4D97-AF65-F5344CB8AC3E}">
        <p14:creationId xmlns:p14="http://schemas.microsoft.com/office/powerpoint/2010/main" val="180537186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sldNum="0" hdr="0" dt="0"/>
  <p:txStyles>
    <p:title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09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19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285"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381"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42821" indent="-342821" algn="l" rtl="0" fontAlgn="base">
        <a:spcBef>
          <a:spcPct val="20000"/>
        </a:spcBef>
        <a:spcAft>
          <a:spcPct val="0"/>
        </a:spcAft>
        <a:buChar char="•"/>
        <a:defRPr sz="2700" kern="1200">
          <a:solidFill>
            <a:schemeClr val="tx1"/>
          </a:solidFill>
          <a:latin typeface="+mn-lt"/>
          <a:ea typeface="+mn-ea"/>
          <a:cs typeface="+mn-cs"/>
        </a:defRPr>
      </a:lvl1pPr>
      <a:lvl2pPr marL="742780" indent="-285684" algn="l" rtl="0" fontAlgn="base">
        <a:spcBef>
          <a:spcPct val="20000"/>
        </a:spcBef>
        <a:spcAft>
          <a:spcPct val="0"/>
        </a:spcAft>
        <a:buChar char="•"/>
        <a:defRPr sz="2700" kern="1200">
          <a:solidFill>
            <a:schemeClr val="tx1"/>
          </a:solidFill>
          <a:latin typeface="+mn-lt"/>
          <a:ea typeface="+mn-ea"/>
          <a:cs typeface="+mn-cs"/>
        </a:defRPr>
      </a:lvl2pPr>
      <a:lvl3pPr marL="1142739" indent="-228548" algn="l" rtl="0" fontAlgn="base">
        <a:spcBef>
          <a:spcPct val="20000"/>
        </a:spcBef>
        <a:spcAft>
          <a:spcPct val="0"/>
        </a:spcAft>
        <a:buChar char="•"/>
        <a:defRPr sz="2700" kern="1200">
          <a:solidFill>
            <a:schemeClr val="tx1"/>
          </a:solidFill>
          <a:latin typeface="+mn-lt"/>
          <a:ea typeface="+mn-ea"/>
          <a:cs typeface="+mn-cs"/>
        </a:defRPr>
      </a:lvl3pPr>
      <a:lvl4pPr marL="1599833" indent="-228548" algn="l" rtl="0" fontAlgn="base">
        <a:spcBef>
          <a:spcPct val="20000"/>
        </a:spcBef>
        <a:spcAft>
          <a:spcPct val="0"/>
        </a:spcAft>
        <a:buChar char="•"/>
        <a:defRPr sz="2700" kern="1200">
          <a:solidFill>
            <a:schemeClr val="tx1"/>
          </a:solidFill>
          <a:latin typeface="+mn-lt"/>
          <a:ea typeface="+mn-ea"/>
          <a:cs typeface="+mn-cs"/>
        </a:defRPr>
      </a:lvl4pPr>
      <a:lvl5pPr marL="2056929" indent="-228548" algn="l" rtl="0" fontAlgn="base">
        <a:spcBef>
          <a:spcPct val="20000"/>
        </a:spcBef>
        <a:spcAft>
          <a:spcPct val="0"/>
        </a:spcAft>
        <a:buChar char="•"/>
        <a:defRPr sz="2700" kern="1200">
          <a:solidFill>
            <a:schemeClr val="tx1"/>
          </a:solidFill>
          <a:latin typeface="+mn-lt"/>
          <a:ea typeface="+mn-ea"/>
          <a:cs typeface="+mn-cs"/>
        </a:defRPr>
      </a:lvl5pPr>
      <a:lvl6pPr marL="2514023" indent="-228548" algn="l" defTabSz="91419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119" indent="-228548" algn="l" defTabSz="91419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214" indent="-228548" algn="l" defTabSz="91419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310" indent="-228548" algn="l" defTabSz="91419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190" rtl="0" eaLnBrk="1" latinLnBrk="0" hangingPunct="1">
        <a:defRPr sz="1900" kern="1200">
          <a:solidFill>
            <a:schemeClr val="tx1"/>
          </a:solidFill>
          <a:latin typeface="+mn-lt"/>
          <a:ea typeface="+mn-ea"/>
          <a:cs typeface="+mn-cs"/>
        </a:defRPr>
      </a:lvl1pPr>
      <a:lvl2pPr marL="457094" algn="l" defTabSz="914190" rtl="0" eaLnBrk="1" latinLnBrk="0" hangingPunct="1">
        <a:defRPr sz="1900" kern="1200">
          <a:solidFill>
            <a:schemeClr val="tx1"/>
          </a:solidFill>
          <a:latin typeface="+mn-lt"/>
          <a:ea typeface="+mn-ea"/>
          <a:cs typeface="+mn-cs"/>
        </a:defRPr>
      </a:lvl2pPr>
      <a:lvl3pPr marL="914190" algn="l" defTabSz="914190" rtl="0" eaLnBrk="1" latinLnBrk="0" hangingPunct="1">
        <a:defRPr sz="1900" kern="1200">
          <a:solidFill>
            <a:schemeClr val="tx1"/>
          </a:solidFill>
          <a:latin typeface="+mn-lt"/>
          <a:ea typeface="+mn-ea"/>
          <a:cs typeface="+mn-cs"/>
        </a:defRPr>
      </a:lvl3pPr>
      <a:lvl4pPr marL="1371285" algn="l" defTabSz="914190" rtl="0" eaLnBrk="1" latinLnBrk="0" hangingPunct="1">
        <a:defRPr sz="1900" kern="1200">
          <a:solidFill>
            <a:schemeClr val="tx1"/>
          </a:solidFill>
          <a:latin typeface="+mn-lt"/>
          <a:ea typeface="+mn-ea"/>
          <a:cs typeface="+mn-cs"/>
        </a:defRPr>
      </a:lvl4pPr>
      <a:lvl5pPr marL="1828381" algn="l" defTabSz="914190" rtl="0" eaLnBrk="1" latinLnBrk="0" hangingPunct="1">
        <a:defRPr sz="1900" kern="1200">
          <a:solidFill>
            <a:schemeClr val="tx1"/>
          </a:solidFill>
          <a:latin typeface="+mn-lt"/>
          <a:ea typeface="+mn-ea"/>
          <a:cs typeface="+mn-cs"/>
        </a:defRPr>
      </a:lvl5pPr>
      <a:lvl6pPr marL="2285475" algn="l" defTabSz="914190" rtl="0" eaLnBrk="1" latinLnBrk="0" hangingPunct="1">
        <a:defRPr sz="1900" kern="1200">
          <a:solidFill>
            <a:schemeClr val="tx1"/>
          </a:solidFill>
          <a:latin typeface="+mn-lt"/>
          <a:ea typeface="+mn-ea"/>
          <a:cs typeface="+mn-cs"/>
        </a:defRPr>
      </a:lvl6pPr>
      <a:lvl7pPr marL="2742571" algn="l" defTabSz="914190" rtl="0" eaLnBrk="1" latinLnBrk="0" hangingPunct="1">
        <a:defRPr sz="1900" kern="1200">
          <a:solidFill>
            <a:schemeClr val="tx1"/>
          </a:solidFill>
          <a:latin typeface="+mn-lt"/>
          <a:ea typeface="+mn-ea"/>
          <a:cs typeface="+mn-cs"/>
        </a:defRPr>
      </a:lvl7pPr>
      <a:lvl8pPr marL="3199665" algn="l" defTabSz="914190" rtl="0" eaLnBrk="1" latinLnBrk="0" hangingPunct="1">
        <a:defRPr sz="1900" kern="1200">
          <a:solidFill>
            <a:schemeClr val="tx1"/>
          </a:solidFill>
          <a:latin typeface="+mn-lt"/>
          <a:ea typeface="+mn-ea"/>
          <a:cs typeface="+mn-cs"/>
        </a:defRPr>
      </a:lvl8pPr>
      <a:lvl9pPr marL="3656762" algn="l" defTabSz="914190"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5" name="Picture 11" descr="ChemPPointcrop"/>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 y="1"/>
            <a:ext cx="7991475" cy="3798888"/>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ChangeArrowheads="1"/>
          </p:cNvSpPr>
          <p:nvPr userDrawn="1"/>
        </p:nvSpPr>
        <p:spPr bwMode="auto">
          <a:xfrm>
            <a:off x="1"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1418" tIns="45709" rIns="91418" bIns="45709" anchor="ctr"/>
          <a:lstStyle/>
          <a:p>
            <a:endParaRPr lang="en-US">
              <a:solidFill>
                <a:srgbClr val="000000"/>
              </a:solidFill>
            </a:endParaRPr>
          </a:p>
        </p:txBody>
      </p:sp>
      <p:sp>
        <p:nvSpPr>
          <p:cNvPr id="1026" name="Rectangle 2"/>
          <p:cNvSpPr>
            <a:spLocks noGrp="1" noChangeArrowheads="1"/>
          </p:cNvSpPr>
          <p:nvPr>
            <p:ph type="title"/>
          </p:nvPr>
        </p:nvSpPr>
        <p:spPr bwMode="auto">
          <a:xfrm>
            <a:off x="4952999" y="76200"/>
            <a:ext cx="39624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18" tIns="45709" rIns="91418" bIns="45709"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1"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18" tIns="45709" rIns="91418" bIns="4570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4038601" y="6629400"/>
            <a:ext cx="43434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18" tIns="45709" rIns="91418" bIns="45709" numCol="1" anchor="t" anchorCtr="0" compatLnSpc="1">
            <a:prstTxWarp prst="textNoShape">
              <a:avLst/>
            </a:prstTxWarp>
          </a:bodyPr>
          <a:lstStyle>
            <a:lvl1pPr algn="r">
              <a:defRPr sz="800"/>
            </a:lvl1pPr>
          </a:lstStyle>
          <a:p>
            <a:r>
              <a:rPr lang="en-US" altLang="en-US">
                <a:solidFill>
                  <a:srgbClr val="000000"/>
                </a:solidFill>
              </a:rPr>
              <a:t>Copyright © Pearson Education, Inc., or its affiliates. All Rights Reserved. </a:t>
            </a:r>
          </a:p>
        </p:txBody>
      </p:sp>
      <p:pic>
        <p:nvPicPr>
          <p:cNvPr id="1034" name="Picture 10" descr="PEA_RGB_bluebg-small"/>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337550" y="6607175"/>
            <a:ext cx="806451" cy="250825"/>
          </a:xfrm>
          <a:prstGeom prst="rect">
            <a:avLst/>
          </a:prstGeom>
          <a:noFill/>
          <a:extLst>
            <a:ext uri="{909E8E84-426E-40DD-AFC4-6F175D3DCCD1}">
              <a14:hiddenFill xmlns:a14="http://schemas.microsoft.com/office/drawing/2010/main">
                <a:solidFill>
                  <a:srgbClr val="FFFFFF"/>
                </a:solidFill>
              </a14:hiddenFill>
            </a:ext>
          </a:extLst>
        </p:spPr>
      </p:pic>
      <p:sp>
        <p:nvSpPr>
          <p:cNvPr id="1036" name="Text Box 12"/>
          <p:cNvSpPr txBox="1">
            <a:spLocks noChangeArrowheads="1"/>
          </p:cNvSpPr>
          <p:nvPr userDrawn="1"/>
        </p:nvSpPr>
        <p:spPr bwMode="auto">
          <a:xfrm>
            <a:off x="76201" y="76200"/>
            <a:ext cx="4953000" cy="507809"/>
          </a:xfrm>
          <a:prstGeom prst="rect">
            <a:avLst/>
          </a:prstGeom>
          <a:noFill/>
          <a:ln>
            <a:noFill/>
          </a:ln>
          <a:extLst>
            <a:ext uri="{909E8E84-426E-40DD-AFC4-6F175D3DCCD1}">
              <a14:hiddenFill xmlns:a14="http://schemas.microsoft.com/office/drawing/2010/main">
                <a:solidFill>
                  <a:schemeClr val="bg1">
                    <a:alpha val="35001"/>
                  </a:schemeClr>
                </a:solidFill>
              </a14:hiddenFill>
            </a:ext>
            <a:ext uri="{91240B29-F687-4F45-9708-019B960494DF}">
              <a14:hiddenLine xmlns:a14="http://schemas.microsoft.com/office/drawing/2010/main" w="9525">
                <a:solidFill>
                  <a:srgbClr val="658B92"/>
                </a:solidFill>
                <a:miter lim="800000"/>
                <a:headEnd/>
                <a:tailEnd/>
              </a14:hiddenLine>
            </a:ext>
          </a:extLst>
        </p:spPr>
        <p:txBody>
          <a:bodyPr lIns="91418" tIns="45709" rIns="91418" bIns="45709">
            <a:spAutoFit/>
          </a:bodyPr>
          <a:lstStyle/>
          <a:p>
            <a:pPr>
              <a:spcBef>
                <a:spcPct val="50000"/>
              </a:spcBef>
            </a:pPr>
            <a:r>
              <a:rPr lang="en-US" altLang="en-US" sz="2700" b="1">
                <a:solidFill>
                  <a:srgbClr val="5D88A2"/>
                </a:solidFill>
                <a:effectLst>
                  <a:outerShdw blurRad="38100" dist="38100" dir="2700000" algn="tl">
                    <a:srgbClr val="C0C0C0"/>
                  </a:outerShdw>
                </a:effectLst>
                <a:ea typeface="ヒラギノ角ゴ Pro W3" pitchFamily="28" charset="-128"/>
              </a:rPr>
              <a:t>8.1 Molecular Compounds &gt;</a:t>
            </a:r>
          </a:p>
        </p:txBody>
      </p:sp>
      <p:sp>
        <p:nvSpPr>
          <p:cNvPr id="1037" name="Text Box 13"/>
          <p:cNvSpPr txBox="1">
            <a:spLocks noChangeArrowheads="1"/>
          </p:cNvSpPr>
          <p:nvPr userDrawn="1"/>
        </p:nvSpPr>
        <p:spPr bwMode="auto">
          <a:xfrm>
            <a:off x="0" y="6400800"/>
            <a:ext cx="1371600" cy="446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18" tIns="45709" rIns="91418" bIns="45709">
            <a:spAutoFit/>
          </a:bodyPr>
          <a:lstStyle/>
          <a:p>
            <a:pPr>
              <a:spcBef>
                <a:spcPct val="50000"/>
              </a:spcBef>
            </a:pPr>
            <a:endParaRPr lang="en-US" altLang="en-US">
              <a:solidFill>
                <a:srgbClr val="000000"/>
              </a:solidFill>
            </a:endParaRPr>
          </a:p>
        </p:txBody>
      </p:sp>
      <p:sp>
        <p:nvSpPr>
          <p:cNvPr id="1038" name="Text Box 14"/>
          <p:cNvSpPr txBox="1">
            <a:spLocks noChangeArrowheads="1"/>
          </p:cNvSpPr>
          <p:nvPr userDrawn="1"/>
        </p:nvSpPr>
        <p:spPr bwMode="auto">
          <a:xfrm>
            <a:off x="76200" y="6521450"/>
            <a:ext cx="1524000" cy="353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18" tIns="45709" rIns="91418" bIns="45709">
            <a:spAutoFit/>
          </a:bodyPr>
          <a:lstStyle/>
          <a:p>
            <a:pPr>
              <a:spcBef>
                <a:spcPct val="50000"/>
              </a:spcBef>
            </a:pPr>
            <a:fld id="{2DD1898A-1354-4962-A0B6-6A04D6B5C199}" type="slidenum">
              <a:rPr lang="en-US" altLang="en-US" sz="1700">
                <a:solidFill>
                  <a:srgbClr val="000000"/>
                </a:solidFill>
              </a:rPr>
              <a:pPr>
                <a:spcBef>
                  <a:spcPct val="50000"/>
                </a:spcBef>
              </a:pPr>
              <a:t>‹#›</a:t>
            </a:fld>
            <a:endParaRPr lang="en-US" altLang="en-US" sz="1700">
              <a:solidFill>
                <a:srgbClr val="000000"/>
              </a:solidFill>
            </a:endParaRPr>
          </a:p>
        </p:txBody>
      </p:sp>
    </p:spTree>
    <p:extLst>
      <p:ext uri="{BB962C8B-B14F-4D97-AF65-F5344CB8AC3E}">
        <p14:creationId xmlns:p14="http://schemas.microsoft.com/office/powerpoint/2010/main" val="124964313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hf sldNum="0" hdr="0" dt="0"/>
  <p:txStyles>
    <p:title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09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19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285"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381"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42821" indent="-342821" algn="l" rtl="0" fontAlgn="base">
        <a:spcBef>
          <a:spcPct val="20000"/>
        </a:spcBef>
        <a:spcAft>
          <a:spcPct val="0"/>
        </a:spcAft>
        <a:buChar char="•"/>
        <a:defRPr sz="2700" kern="1200">
          <a:solidFill>
            <a:schemeClr val="tx1"/>
          </a:solidFill>
          <a:latin typeface="+mn-lt"/>
          <a:ea typeface="+mn-ea"/>
          <a:cs typeface="+mn-cs"/>
        </a:defRPr>
      </a:lvl1pPr>
      <a:lvl2pPr marL="742780" indent="-285684" algn="l" rtl="0" fontAlgn="base">
        <a:spcBef>
          <a:spcPct val="20000"/>
        </a:spcBef>
        <a:spcAft>
          <a:spcPct val="0"/>
        </a:spcAft>
        <a:buChar char="•"/>
        <a:defRPr sz="2700" kern="1200">
          <a:solidFill>
            <a:schemeClr val="tx1"/>
          </a:solidFill>
          <a:latin typeface="+mn-lt"/>
          <a:ea typeface="+mn-ea"/>
          <a:cs typeface="+mn-cs"/>
        </a:defRPr>
      </a:lvl2pPr>
      <a:lvl3pPr marL="1142739" indent="-228548" algn="l" rtl="0" fontAlgn="base">
        <a:spcBef>
          <a:spcPct val="20000"/>
        </a:spcBef>
        <a:spcAft>
          <a:spcPct val="0"/>
        </a:spcAft>
        <a:buChar char="•"/>
        <a:defRPr sz="2700" kern="1200">
          <a:solidFill>
            <a:schemeClr val="tx1"/>
          </a:solidFill>
          <a:latin typeface="+mn-lt"/>
          <a:ea typeface="+mn-ea"/>
          <a:cs typeface="+mn-cs"/>
        </a:defRPr>
      </a:lvl3pPr>
      <a:lvl4pPr marL="1599833" indent="-228548" algn="l" rtl="0" fontAlgn="base">
        <a:spcBef>
          <a:spcPct val="20000"/>
        </a:spcBef>
        <a:spcAft>
          <a:spcPct val="0"/>
        </a:spcAft>
        <a:buChar char="•"/>
        <a:defRPr sz="2700" kern="1200">
          <a:solidFill>
            <a:schemeClr val="tx1"/>
          </a:solidFill>
          <a:latin typeface="+mn-lt"/>
          <a:ea typeface="+mn-ea"/>
          <a:cs typeface="+mn-cs"/>
        </a:defRPr>
      </a:lvl4pPr>
      <a:lvl5pPr marL="2056929" indent="-228548" algn="l" rtl="0" fontAlgn="base">
        <a:spcBef>
          <a:spcPct val="20000"/>
        </a:spcBef>
        <a:spcAft>
          <a:spcPct val="0"/>
        </a:spcAft>
        <a:buChar char="•"/>
        <a:defRPr sz="2700" kern="1200">
          <a:solidFill>
            <a:schemeClr val="tx1"/>
          </a:solidFill>
          <a:latin typeface="+mn-lt"/>
          <a:ea typeface="+mn-ea"/>
          <a:cs typeface="+mn-cs"/>
        </a:defRPr>
      </a:lvl5pPr>
      <a:lvl6pPr marL="2514023" indent="-228548" algn="l" defTabSz="91419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119" indent="-228548" algn="l" defTabSz="91419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214" indent="-228548" algn="l" defTabSz="91419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310" indent="-228548" algn="l" defTabSz="91419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190" rtl="0" eaLnBrk="1" latinLnBrk="0" hangingPunct="1">
        <a:defRPr sz="1900" kern="1200">
          <a:solidFill>
            <a:schemeClr val="tx1"/>
          </a:solidFill>
          <a:latin typeface="+mn-lt"/>
          <a:ea typeface="+mn-ea"/>
          <a:cs typeface="+mn-cs"/>
        </a:defRPr>
      </a:lvl1pPr>
      <a:lvl2pPr marL="457094" algn="l" defTabSz="914190" rtl="0" eaLnBrk="1" latinLnBrk="0" hangingPunct="1">
        <a:defRPr sz="1900" kern="1200">
          <a:solidFill>
            <a:schemeClr val="tx1"/>
          </a:solidFill>
          <a:latin typeface="+mn-lt"/>
          <a:ea typeface="+mn-ea"/>
          <a:cs typeface="+mn-cs"/>
        </a:defRPr>
      </a:lvl2pPr>
      <a:lvl3pPr marL="914190" algn="l" defTabSz="914190" rtl="0" eaLnBrk="1" latinLnBrk="0" hangingPunct="1">
        <a:defRPr sz="1900" kern="1200">
          <a:solidFill>
            <a:schemeClr val="tx1"/>
          </a:solidFill>
          <a:latin typeface="+mn-lt"/>
          <a:ea typeface="+mn-ea"/>
          <a:cs typeface="+mn-cs"/>
        </a:defRPr>
      </a:lvl3pPr>
      <a:lvl4pPr marL="1371285" algn="l" defTabSz="914190" rtl="0" eaLnBrk="1" latinLnBrk="0" hangingPunct="1">
        <a:defRPr sz="1900" kern="1200">
          <a:solidFill>
            <a:schemeClr val="tx1"/>
          </a:solidFill>
          <a:latin typeface="+mn-lt"/>
          <a:ea typeface="+mn-ea"/>
          <a:cs typeface="+mn-cs"/>
        </a:defRPr>
      </a:lvl4pPr>
      <a:lvl5pPr marL="1828381" algn="l" defTabSz="914190" rtl="0" eaLnBrk="1" latinLnBrk="0" hangingPunct="1">
        <a:defRPr sz="1900" kern="1200">
          <a:solidFill>
            <a:schemeClr val="tx1"/>
          </a:solidFill>
          <a:latin typeface="+mn-lt"/>
          <a:ea typeface="+mn-ea"/>
          <a:cs typeface="+mn-cs"/>
        </a:defRPr>
      </a:lvl5pPr>
      <a:lvl6pPr marL="2285475" algn="l" defTabSz="914190" rtl="0" eaLnBrk="1" latinLnBrk="0" hangingPunct="1">
        <a:defRPr sz="1900" kern="1200">
          <a:solidFill>
            <a:schemeClr val="tx1"/>
          </a:solidFill>
          <a:latin typeface="+mn-lt"/>
          <a:ea typeface="+mn-ea"/>
          <a:cs typeface="+mn-cs"/>
        </a:defRPr>
      </a:lvl6pPr>
      <a:lvl7pPr marL="2742571" algn="l" defTabSz="914190" rtl="0" eaLnBrk="1" latinLnBrk="0" hangingPunct="1">
        <a:defRPr sz="1900" kern="1200">
          <a:solidFill>
            <a:schemeClr val="tx1"/>
          </a:solidFill>
          <a:latin typeface="+mn-lt"/>
          <a:ea typeface="+mn-ea"/>
          <a:cs typeface="+mn-cs"/>
        </a:defRPr>
      </a:lvl7pPr>
      <a:lvl8pPr marL="3199665" algn="l" defTabSz="914190" rtl="0" eaLnBrk="1" latinLnBrk="0" hangingPunct="1">
        <a:defRPr sz="1900" kern="1200">
          <a:solidFill>
            <a:schemeClr val="tx1"/>
          </a:solidFill>
          <a:latin typeface="+mn-lt"/>
          <a:ea typeface="+mn-ea"/>
          <a:cs typeface="+mn-cs"/>
        </a:defRPr>
      </a:lvl8pPr>
      <a:lvl9pPr marL="3656762" algn="l" defTabSz="914190"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5" y="0"/>
            <a:ext cx="9143996" cy="1377165"/>
          </a:xfrm>
          <a:prstGeom prst="rect">
            <a:avLst/>
          </a:prstGeom>
          <a:solidFill>
            <a:schemeClr val="accent4"/>
          </a:solidFill>
          <a:ln>
            <a:noFill/>
          </a:ln>
          <a:effectLst/>
        </p:spPr>
        <p:txBody>
          <a:bodyPr vert="horz" wrap="square" lIns="326565" tIns="134468" rIns="326565" bIns="134468"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5" y="1377271"/>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775" tIns="192097" rIns="345775" bIns="19209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52130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Lst>
  <p:hf sldNum="0" hdr="0" dt="0"/>
  <p:txStyles>
    <p:titleStyle>
      <a:lvl1pPr marL="1143913" indent="-1143913"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6884" algn="l" rtl="0" eaLnBrk="1" fontAlgn="base" hangingPunct="1">
        <a:spcBef>
          <a:spcPct val="0"/>
        </a:spcBef>
        <a:spcAft>
          <a:spcPct val="0"/>
        </a:spcAft>
        <a:defRPr sz="3200" b="1">
          <a:solidFill>
            <a:srgbClr val="2877C4"/>
          </a:solidFill>
          <a:latin typeface="Arial" charset="0"/>
        </a:defRPr>
      </a:lvl6pPr>
      <a:lvl7pPr marL="913770" algn="l" rtl="0" eaLnBrk="1" fontAlgn="base" hangingPunct="1">
        <a:spcBef>
          <a:spcPct val="0"/>
        </a:spcBef>
        <a:spcAft>
          <a:spcPct val="0"/>
        </a:spcAft>
        <a:defRPr sz="3200" b="1">
          <a:solidFill>
            <a:srgbClr val="2877C4"/>
          </a:solidFill>
          <a:latin typeface="Arial" charset="0"/>
        </a:defRPr>
      </a:lvl7pPr>
      <a:lvl8pPr marL="1370659" algn="l" rtl="0" eaLnBrk="1" fontAlgn="base" hangingPunct="1">
        <a:spcBef>
          <a:spcPct val="0"/>
        </a:spcBef>
        <a:spcAft>
          <a:spcPct val="0"/>
        </a:spcAft>
        <a:defRPr sz="3200" b="1">
          <a:solidFill>
            <a:srgbClr val="2877C4"/>
          </a:solidFill>
          <a:latin typeface="Arial" charset="0"/>
        </a:defRPr>
      </a:lvl8pPr>
      <a:lvl9pPr marL="1827545"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30029" indent="-228443"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5327" indent="-226855"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92812" indent="-234788"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54400" indent="-226855" algn="l" rtl="0" eaLnBrk="1" fontAlgn="base" hangingPunct="1">
        <a:lnSpc>
          <a:spcPct val="115000"/>
        </a:lnSpc>
        <a:spcBef>
          <a:spcPct val="20000"/>
        </a:spcBef>
        <a:spcAft>
          <a:spcPct val="0"/>
        </a:spcAft>
        <a:buChar char="»"/>
        <a:defRPr sz="2100">
          <a:solidFill>
            <a:srgbClr val="000000"/>
          </a:solidFill>
          <a:latin typeface="+mn-lt"/>
        </a:defRPr>
      </a:lvl5pPr>
      <a:lvl6pPr marL="2511286" indent="-226855" algn="l" rtl="0" eaLnBrk="1" fontAlgn="base" hangingPunct="1">
        <a:lnSpc>
          <a:spcPct val="115000"/>
        </a:lnSpc>
        <a:spcBef>
          <a:spcPct val="20000"/>
        </a:spcBef>
        <a:spcAft>
          <a:spcPct val="0"/>
        </a:spcAft>
        <a:buChar char="»"/>
        <a:defRPr sz="2100">
          <a:solidFill>
            <a:srgbClr val="000000"/>
          </a:solidFill>
          <a:latin typeface="+mn-lt"/>
        </a:defRPr>
      </a:lvl6pPr>
      <a:lvl7pPr marL="2968170" indent="-226855" algn="l" rtl="0" eaLnBrk="1" fontAlgn="base" hangingPunct="1">
        <a:lnSpc>
          <a:spcPct val="115000"/>
        </a:lnSpc>
        <a:spcBef>
          <a:spcPct val="20000"/>
        </a:spcBef>
        <a:spcAft>
          <a:spcPct val="0"/>
        </a:spcAft>
        <a:buChar char="»"/>
        <a:defRPr sz="2100">
          <a:solidFill>
            <a:srgbClr val="000000"/>
          </a:solidFill>
          <a:latin typeface="+mn-lt"/>
        </a:defRPr>
      </a:lvl7pPr>
      <a:lvl8pPr marL="3425056" indent="-226855" algn="l" rtl="0" eaLnBrk="1" fontAlgn="base" hangingPunct="1">
        <a:lnSpc>
          <a:spcPct val="115000"/>
        </a:lnSpc>
        <a:spcBef>
          <a:spcPct val="20000"/>
        </a:spcBef>
        <a:spcAft>
          <a:spcPct val="0"/>
        </a:spcAft>
        <a:buChar char="»"/>
        <a:defRPr sz="2100">
          <a:solidFill>
            <a:srgbClr val="000000"/>
          </a:solidFill>
          <a:latin typeface="+mn-lt"/>
        </a:defRPr>
      </a:lvl8pPr>
      <a:lvl9pPr marL="3881940" indent="-226855"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3770" rtl="0" eaLnBrk="1" latinLnBrk="0" hangingPunct="1">
        <a:defRPr sz="1900" kern="1200">
          <a:solidFill>
            <a:schemeClr val="tx1"/>
          </a:solidFill>
          <a:latin typeface="+mn-lt"/>
          <a:ea typeface="+mn-ea"/>
          <a:cs typeface="+mn-cs"/>
        </a:defRPr>
      </a:lvl1pPr>
      <a:lvl2pPr marL="456884" algn="l" defTabSz="913770" rtl="0" eaLnBrk="1" latinLnBrk="0" hangingPunct="1">
        <a:defRPr sz="1900" kern="1200">
          <a:solidFill>
            <a:schemeClr val="tx1"/>
          </a:solidFill>
          <a:latin typeface="+mn-lt"/>
          <a:ea typeface="+mn-ea"/>
          <a:cs typeface="+mn-cs"/>
        </a:defRPr>
      </a:lvl2pPr>
      <a:lvl3pPr marL="913770" algn="l" defTabSz="913770" rtl="0" eaLnBrk="1" latinLnBrk="0" hangingPunct="1">
        <a:defRPr sz="1900" kern="1200">
          <a:solidFill>
            <a:schemeClr val="tx1"/>
          </a:solidFill>
          <a:latin typeface="+mn-lt"/>
          <a:ea typeface="+mn-ea"/>
          <a:cs typeface="+mn-cs"/>
        </a:defRPr>
      </a:lvl3pPr>
      <a:lvl4pPr marL="1370659" algn="l" defTabSz="913770" rtl="0" eaLnBrk="1" latinLnBrk="0" hangingPunct="1">
        <a:defRPr sz="1900" kern="1200">
          <a:solidFill>
            <a:schemeClr val="tx1"/>
          </a:solidFill>
          <a:latin typeface="+mn-lt"/>
          <a:ea typeface="+mn-ea"/>
          <a:cs typeface="+mn-cs"/>
        </a:defRPr>
      </a:lvl4pPr>
      <a:lvl5pPr marL="1827545" algn="l" defTabSz="913770" rtl="0" eaLnBrk="1" latinLnBrk="0" hangingPunct="1">
        <a:defRPr sz="1900" kern="1200">
          <a:solidFill>
            <a:schemeClr val="tx1"/>
          </a:solidFill>
          <a:latin typeface="+mn-lt"/>
          <a:ea typeface="+mn-ea"/>
          <a:cs typeface="+mn-cs"/>
        </a:defRPr>
      </a:lvl5pPr>
      <a:lvl6pPr marL="2284429" algn="l" defTabSz="913770" rtl="0" eaLnBrk="1" latinLnBrk="0" hangingPunct="1">
        <a:defRPr sz="1900" kern="1200">
          <a:solidFill>
            <a:schemeClr val="tx1"/>
          </a:solidFill>
          <a:latin typeface="+mn-lt"/>
          <a:ea typeface="+mn-ea"/>
          <a:cs typeface="+mn-cs"/>
        </a:defRPr>
      </a:lvl6pPr>
      <a:lvl7pPr marL="2741315" algn="l" defTabSz="913770" rtl="0" eaLnBrk="1" latinLnBrk="0" hangingPunct="1">
        <a:defRPr sz="1900" kern="1200">
          <a:solidFill>
            <a:schemeClr val="tx1"/>
          </a:solidFill>
          <a:latin typeface="+mn-lt"/>
          <a:ea typeface="+mn-ea"/>
          <a:cs typeface="+mn-cs"/>
        </a:defRPr>
      </a:lvl7pPr>
      <a:lvl8pPr marL="3198199" algn="l" defTabSz="913770" rtl="0" eaLnBrk="1" latinLnBrk="0" hangingPunct="1">
        <a:defRPr sz="1900" kern="1200">
          <a:solidFill>
            <a:schemeClr val="tx1"/>
          </a:solidFill>
          <a:latin typeface="+mn-lt"/>
          <a:ea typeface="+mn-ea"/>
          <a:cs typeface="+mn-cs"/>
        </a:defRPr>
      </a:lvl8pPr>
      <a:lvl9pPr marL="3655085" algn="l" defTabSz="913770"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5" name="Picture 11" descr="ChemPPointcrop"/>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 y="1"/>
            <a:ext cx="7991475" cy="3798888"/>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ChangeArrowheads="1"/>
          </p:cNvSpPr>
          <p:nvPr userDrawn="1"/>
        </p:nvSpPr>
        <p:spPr bwMode="auto">
          <a:xfrm>
            <a:off x="1"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1418" tIns="45709" rIns="91418" bIns="45709" anchor="ctr"/>
          <a:lstStyle/>
          <a:p>
            <a:endParaRPr lang="en-US">
              <a:solidFill>
                <a:srgbClr val="000000"/>
              </a:solidFill>
            </a:endParaRPr>
          </a:p>
        </p:txBody>
      </p:sp>
      <p:sp>
        <p:nvSpPr>
          <p:cNvPr id="1026" name="Rectangle 2"/>
          <p:cNvSpPr>
            <a:spLocks noGrp="1" noChangeArrowheads="1"/>
          </p:cNvSpPr>
          <p:nvPr>
            <p:ph type="title"/>
          </p:nvPr>
        </p:nvSpPr>
        <p:spPr bwMode="auto">
          <a:xfrm>
            <a:off x="4952999" y="76200"/>
            <a:ext cx="39624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18" tIns="45709" rIns="91418" bIns="45709"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1"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18" tIns="45709" rIns="91418" bIns="4570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4038601" y="6629400"/>
            <a:ext cx="43434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18" tIns="45709" rIns="91418" bIns="45709" numCol="1" anchor="t" anchorCtr="0" compatLnSpc="1">
            <a:prstTxWarp prst="textNoShape">
              <a:avLst/>
            </a:prstTxWarp>
          </a:bodyPr>
          <a:lstStyle>
            <a:lvl1pPr algn="r">
              <a:defRPr sz="800"/>
            </a:lvl1pPr>
          </a:lstStyle>
          <a:p>
            <a:r>
              <a:rPr lang="en-US" altLang="en-US">
                <a:solidFill>
                  <a:srgbClr val="000000"/>
                </a:solidFill>
              </a:rPr>
              <a:t>Copyright © Pearson Education, Inc., or its affiliates. All Rights Reserved. </a:t>
            </a:r>
          </a:p>
        </p:txBody>
      </p:sp>
      <p:pic>
        <p:nvPicPr>
          <p:cNvPr id="1034" name="Picture 10" descr="PEA_RGB_bluebg-small"/>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337550" y="6607175"/>
            <a:ext cx="806451" cy="250825"/>
          </a:xfrm>
          <a:prstGeom prst="rect">
            <a:avLst/>
          </a:prstGeom>
          <a:noFill/>
          <a:extLst>
            <a:ext uri="{909E8E84-426E-40DD-AFC4-6F175D3DCCD1}">
              <a14:hiddenFill xmlns:a14="http://schemas.microsoft.com/office/drawing/2010/main">
                <a:solidFill>
                  <a:srgbClr val="FFFFFF"/>
                </a:solidFill>
              </a14:hiddenFill>
            </a:ext>
          </a:extLst>
        </p:spPr>
      </p:pic>
      <p:sp>
        <p:nvSpPr>
          <p:cNvPr id="1036" name="Text Box 12"/>
          <p:cNvSpPr txBox="1">
            <a:spLocks noChangeArrowheads="1"/>
          </p:cNvSpPr>
          <p:nvPr userDrawn="1"/>
        </p:nvSpPr>
        <p:spPr bwMode="auto">
          <a:xfrm>
            <a:off x="76201" y="76200"/>
            <a:ext cx="4953000" cy="507809"/>
          </a:xfrm>
          <a:prstGeom prst="rect">
            <a:avLst/>
          </a:prstGeom>
          <a:noFill/>
          <a:ln>
            <a:noFill/>
          </a:ln>
          <a:extLst>
            <a:ext uri="{909E8E84-426E-40DD-AFC4-6F175D3DCCD1}">
              <a14:hiddenFill xmlns:a14="http://schemas.microsoft.com/office/drawing/2010/main">
                <a:solidFill>
                  <a:schemeClr val="bg1">
                    <a:alpha val="35001"/>
                  </a:schemeClr>
                </a:solidFill>
              </a14:hiddenFill>
            </a:ext>
            <a:ext uri="{91240B29-F687-4F45-9708-019B960494DF}">
              <a14:hiddenLine xmlns:a14="http://schemas.microsoft.com/office/drawing/2010/main" w="9525">
                <a:solidFill>
                  <a:srgbClr val="658B92"/>
                </a:solidFill>
                <a:miter lim="800000"/>
                <a:headEnd/>
                <a:tailEnd/>
              </a14:hiddenLine>
            </a:ext>
          </a:extLst>
        </p:spPr>
        <p:txBody>
          <a:bodyPr lIns="91418" tIns="45709" rIns="91418" bIns="45709">
            <a:spAutoFit/>
          </a:bodyPr>
          <a:lstStyle/>
          <a:p>
            <a:pPr>
              <a:spcBef>
                <a:spcPct val="50000"/>
              </a:spcBef>
            </a:pPr>
            <a:r>
              <a:rPr lang="en-US" altLang="en-US" sz="2700" b="1">
                <a:solidFill>
                  <a:srgbClr val="5D88A2"/>
                </a:solidFill>
                <a:effectLst>
                  <a:outerShdw blurRad="38100" dist="38100" dir="2700000" algn="tl">
                    <a:srgbClr val="C0C0C0"/>
                  </a:outerShdw>
                </a:effectLst>
                <a:ea typeface="ヒラギノ角ゴ Pro W3" pitchFamily="28" charset="-128"/>
              </a:rPr>
              <a:t>8.1 Molecular Compounds &gt;</a:t>
            </a:r>
          </a:p>
        </p:txBody>
      </p:sp>
      <p:sp>
        <p:nvSpPr>
          <p:cNvPr id="1037" name="Text Box 13"/>
          <p:cNvSpPr txBox="1">
            <a:spLocks noChangeArrowheads="1"/>
          </p:cNvSpPr>
          <p:nvPr userDrawn="1"/>
        </p:nvSpPr>
        <p:spPr bwMode="auto">
          <a:xfrm>
            <a:off x="0" y="6400800"/>
            <a:ext cx="1371600" cy="446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18" tIns="45709" rIns="91418" bIns="45709">
            <a:spAutoFit/>
          </a:bodyPr>
          <a:lstStyle/>
          <a:p>
            <a:pPr>
              <a:spcBef>
                <a:spcPct val="50000"/>
              </a:spcBef>
            </a:pPr>
            <a:endParaRPr lang="en-US" altLang="en-US">
              <a:solidFill>
                <a:srgbClr val="000000"/>
              </a:solidFill>
            </a:endParaRPr>
          </a:p>
        </p:txBody>
      </p:sp>
      <p:sp>
        <p:nvSpPr>
          <p:cNvPr id="1038" name="Text Box 14"/>
          <p:cNvSpPr txBox="1">
            <a:spLocks noChangeArrowheads="1"/>
          </p:cNvSpPr>
          <p:nvPr userDrawn="1"/>
        </p:nvSpPr>
        <p:spPr bwMode="auto">
          <a:xfrm>
            <a:off x="76200" y="6521450"/>
            <a:ext cx="1524000" cy="353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18" tIns="45709" rIns="91418" bIns="45709">
            <a:spAutoFit/>
          </a:bodyPr>
          <a:lstStyle/>
          <a:p>
            <a:pPr>
              <a:spcBef>
                <a:spcPct val="50000"/>
              </a:spcBef>
            </a:pPr>
            <a:fld id="{2DD1898A-1354-4962-A0B6-6A04D6B5C199}" type="slidenum">
              <a:rPr lang="en-US" altLang="en-US" sz="1700">
                <a:solidFill>
                  <a:srgbClr val="000000"/>
                </a:solidFill>
              </a:rPr>
              <a:pPr>
                <a:spcBef>
                  <a:spcPct val="50000"/>
                </a:spcBef>
              </a:pPr>
              <a:t>‹#›</a:t>
            </a:fld>
            <a:endParaRPr lang="en-US" altLang="en-US" sz="1700">
              <a:solidFill>
                <a:srgbClr val="000000"/>
              </a:solidFill>
            </a:endParaRPr>
          </a:p>
        </p:txBody>
      </p:sp>
    </p:spTree>
    <p:extLst>
      <p:ext uri="{BB962C8B-B14F-4D97-AF65-F5344CB8AC3E}">
        <p14:creationId xmlns:p14="http://schemas.microsoft.com/office/powerpoint/2010/main" val="496034178"/>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73" r:id="rId13"/>
  </p:sldLayoutIdLst>
  <p:hf sldNum="0" hdr="0" dt="0"/>
  <p:txStyles>
    <p:title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09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19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285"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381"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42821" indent="-342821" algn="l" rtl="0" fontAlgn="base">
        <a:spcBef>
          <a:spcPct val="20000"/>
        </a:spcBef>
        <a:spcAft>
          <a:spcPct val="0"/>
        </a:spcAft>
        <a:buChar char="•"/>
        <a:defRPr sz="2700" kern="1200">
          <a:solidFill>
            <a:schemeClr val="tx1"/>
          </a:solidFill>
          <a:latin typeface="+mn-lt"/>
          <a:ea typeface="+mn-ea"/>
          <a:cs typeface="+mn-cs"/>
        </a:defRPr>
      </a:lvl1pPr>
      <a:lvl2pPr marL="742780" indent="-285684" algn="l" rtl="0" fontAlgn="base">
        <a:spcBef>
          <a:spcPct val="20000"/>
        </a:spcBef>
        <a:spcAft>
          <a:spcPct val="0"/>
        </a:spcAft>
        <a:buChar char="•"/>
        <a:defRPr sz="2700" kern="1200">
          <a:solidFill>
            <a:schemeClr val="tx1"/>
          </a:solidFill>
          <a:latin typeface="+mn-lt"/>
          <a:ea typeface="+mn-ea"/>
          <a:cs typeface="+mn-cs"/>
        </a:defRPr>
      </a:lvl2pPr>
      <a:lvl3pPr marL="1142739" indent="-228548" algn="l" rtl="0" fontAlgn="base">
        <a:spcBef>
          <a:spcPct val="20000"/>
        </a:spcBef>
        <a:spcAft>
          <a:spcPct val="0"/>
        </a:spcAft>
        <a:buChar char="•"/>
        <a:defRPr sz="2700" kern="1200">
          <a:solidFill>
            <a:schemeClr val="tx1"/>
          </a:solidFill>
          <a:latin typeface="+mn-lt"/>
          <a:ea typeface="+mn-ea"/>
          <a:cs typeface="+mn-cs"/>
        </a:defRPr>
      </a:lvl3pPr>
      <a:lvl4pPr marL="1599833" indent="-228548" algn="l" rtl="0" fontAlgn="base">
        <a:spcBef>
          <a:spcPct val="20000"/>
        </a:spcBef>
        <a:spcAft>
          <a:spcPct val="0"/>
        </a:spcAft>
        <a:buChar char="•"/>
        <a:defRPr sz="2700" kern="1200">
          <a:solidFill>
            <a:schemeClr val="tx1"/>
          </a:solidFill>
          <a:latin typeface="+mn-lt"/>
          <a:ea typeface="+mn-ea"/>
          <a:cs typeface="+mn-cs"/>
        </a:defRPr>
      </a:lvl4pPr>
      <a:lvl5pPr marL="2056929" indent="-228548" algn="l" rtl="0" fontAlgn="base">
        <a:spcBef>
          <a:spcPct val="20000"/>
        </a:spcBef>
        <a:spcAft>
          <a:spcPct val="0"/>
        </a:spcAft>
        <a:buChar char="•"/>
        <a:defRPr sz="2700" kern="1200">
          <a:solidFill>
            <a:schemeClr val="tx1"/>
          </a:solidFill>
          <a:latin typeface="+mn-lt"/>
          <a:ea typeface="+mn-ea"/>
          <a:cs typeface="+mn-cs"/>
        </a:defRPr>
      </a:lvl5pPr>
      <a:lvl6pPr marL="2514023" indent="-228548" algn="l" defTabSz="91419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119" indent="-228548" algn="l" defTabSz="91419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214" indent="-228548" algn="l" defTabSz="91419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310" indent="-228548" algn="l" defTabSz="91419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190" rtl="0" eaLnBrk="1" latinLnBrk="0" hangingPunct="1">
        <a:defRPr sz="1900" kern="1200">
          <a:solidFill>
            <a:schemeClr val="tx1"/>
          </a:solidFill>
          <a:latin typeface="+mn-lt"/>
          <a:ea typeface="+mn-ea"/>
          <a:cs typeface="+mn-cs"/>
        </a:defRPr>
      </a:lvl1pPr>
      <a:lvl2pPr marL="457094" algn="l" defTabSz="914190" rtl="0" eaLnBrk="1" latinLnBrk="0" hangingPunct="1">
        <a:defRPr sz="1900" kern="1200">
          <a:solidFill>
            <a:schemeClr val="tx1"/>
          </a:solidFill>
          <a:latin typeface="+mn-lt"/>
          <a:ea typeface="+mn-ea"/>
          <a:cs typeface="+mn-cs"/>
        </a:defRPr>
      </a:lvl2pPr>
      <a:lvl3pPr marL="914190" algn="l" defTabSz="914190" rtl="0" eaLnBrk="1" latinLnBrk="0" hangingPunct="1">
        <a:defRPr sz="1900" kern="1200">
          <a:solidFill>
            <a:schemeClr val="tx1"/>
          </a:solidFill>
          <a:latin typeface="+mn-lt"/>
          <a:ea typeface="+mn-ea"/>
          <a:cs typeface="+mn-cs"/>
        </a:defRPr>
      </a:lvl3pPr>
      <a:lvl4pPr marL="1371285" algn="l" defTabSz="914190" rtl="0" eaLnBrk="1" latinLnBrk="0" hangingPunct="1">
        <a:defRPr sz="1900" kern="1200">
          <a:solidFill>
            <a:schemeClr val="tx1"/>
          </a:solidFill>
          <a:latin typeface="+mn-lt"/>
          <a:ea typeface="+mn-ea"/>
          <a:cs typeface="+mn-cs"/>
        </a:defRPr>
      </a:lvl4pPr>
      <a:lvl5pPr marL="1828381" algn="l" defTabSz="914190" rtl="0" eaLnBrk="1" latinLnBrk="0" hangingPunct="1">
        <a:defRPr sz="1900" kern="1200">
          <a:solidFill>
            <a:schemeClr val="tx1"/>
          </a:solidFill>
          <a:latin typeface="+mn-lt"/>
          <a:ea typeface="+mn-ea"/>
          <a:cs typeface="+mn-cs"/>
        </a:defRPr>
      </a:lvl5pPr>
      <a:lvl6pPr marL="2285475" algn="l" defTabSz="914190" rtl="0" eaLnBrk="1" latinLnBrk="0" hangingPunct="1">
        <a:defRPr sz="1900" kern="1200">
          <a:solidFill>
            <a:schemeClr val="tx1"/>
          </a:solidFill>
          <a:latin typeface="+mn-lt"/>
          <a:ea typeface="+mn-ea"/>
          <a:cs typeface="+mn-cs"/>
        </a:defRPr>
      </a:lvl6pPr>
      <a:lvl7pPr marL="2742571" algn="l" defTabSz="914190" rtl="0" eaLnBrk="1" latinLnBrk="0" hangingPunct="1">
        <a:defRPr sz="1900" kern="1200">
          <a:solidFill>
            <a:schemeClr val="tx1"/>
          </a:solidFill>
          <a:latin typeface="+mn-lt"/>
          <a:ea typeface="+mn-ea"/>
          <a:cs typeface="+mn-cs"/>
        </a:defRPr>
      </a:lvl7pPr>
      <a:lvl8pPr marL="3199665" algn="l" defTabSz="914190" rtl="0" eaLnBrk="1" latinLnBrk="0" hangingPunct="1">
        <a:defRPr sz="1900" kern="1200">
          <a:solidFill>
            <a:schemeClr val="tx1"/>
          </a:solidFill>
          <a:latin typeface="+mn-lt"/>
          <a:ea typeface="+mn-ea"/>
          <a:cs typeface="+mn-cs"/>
        </a:defRPr>
      </a:lvl8pPr>
      <a:lvl9pPr marL="3656762" algn="l" defTabSz="91419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screencast-o-matic.com/watch/cF6hDuYoAV" TargetMode="External"/><Relationship Id="rId5" Type="http://schemas.openxmlformats.org/officeDocument/2006/relationships/hyperlink" Target="https://screencast-o-matic.com/watch/cF6nINY67j" TargetMode="Externa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3.xml"/><Relationship Id="rId5" Type="http://schemas.openxmlformats.org/officeDocument/2006/relationships/image" Target="../media/image24.pn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33.xml"/><Relationship Id="rId4" Type="http://schemas.openxmlformats.org/officeDocument/2006/relationships/image" Target="../media/image26.emf"/></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33.xml"/><Relationship Id="rId4" Type="http://schemas.openxmlformats.org/officeDocument/2006/relationships/image" Target="../media/image26.emf"/></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58.xml"/><Relationship Id="rId5" Type="http://schemas.openxmlformats.org/officeDocument/2006/relationships/image" Target="../media/image31.pn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8.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8.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58.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58.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58.xml"/><Relationship Id="rId5" Type="http://schemas.openxmlformats.org/officeDocument/2006/relationships/image" Target="../media/image26.emf"/><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58.xml"/><Relationship Id="rId5" Type="http://schemas.openxmlformats.org/officeDocument/2006/relationships/image" Target="../media/image26.emf"/><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2" Type="http://schemas.openxmlformats.org/officeDocument/2006/relationships/hyperlink" Target="https://screencast-o-matic.com/watch/cF6nINY67j" TargetMode="External"/><Relationship Id="rId1" Type="http://schemas.openxmlformats.org/officeDocument/2006/relationships/slideLayout" Target="../slideLayouts/slideLayout58.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46.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46.xml"/><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33.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5.xml"/><Relationship Id="rId1" Type="http://schemas.openxmlformats.org/officeDocument/2006/relationships/slideLayout" Target="../slideLayouts/slideLayout44.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43.xml"/><Relationship Id="rId5" Type="http://schemas.openxmlformats.org/officeDocument/2006/relationships/image" Target="../media/image47.png"/><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43.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70.xml"/><Relationship Id="rId5" Type="http://schemas.openxmlformats.org/officeDocument/2006/relationships/image" Target="../media/image50.png"/><Relationship Id="rId4" Type="http://schemas.openxmlformats.org/officeDocument/2006/relationships/image" Target="../media/image26.emf"/></Relationships>
</file>

<file path=ppt/slides/_rels/slide36.xml.rels><?xml version="1.0" encoding="UTF-8" standalone="yes"?>
<Relationships xmlns="http://schemas.openxmlformats.org/package/2006/relationships"><Relationship Id="rId3" Type="http://schemas.openxmlformats.org/officeDocument/2006/relationships/package" Target="../embeddings/Microsoft_Word_Document.docx"/><Relationship Id="rId7" Type="http://schemas.openxmlformats.org/officeDocument/2006/relationships/image" Target="../media/image50.png"/><Relationship Id="rId2" Type="http://schemas.openxmlformats.org/officeDocument/2006/relationships/notesSlide" Target="../notesSlides/notesSlide30.xml"/><Relationship Id="rId1" Type="http://schemas.openxmlformats.org/officeDocument/2006/relationships/slideLayout" Target="../slideLayouts/slideLayout70.xml"/><Relationship Id="rId6" Type="http://schemas.openxmlformats.org/officeDocument/2006/relationships/image" Target="../media/image26.emf"/><Relationship Id="rId5" Type="http://schemas.openxmlformats.org/officeDocument/2006/relationships/image" Target="../media/image49.png"/><Relationship Id="rId4" Type="http://schemas.openxmlformats.org/officeDocument/2006/relationships/image" Target="../media/image51.emf"/></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screencast-o-matic.com/watch/cF6hDGYoBr" TargetMode="External"/><Relationship Id="rId5" Type="http://schemas.openxmlformats.org/officeDocument/2006/relationships/hyperlink" Target="https://screencast-o-matic.com/watch/cF6nFEYXoI" TargetMode="Externa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2.xml"/><Relationship Id="rId1" Type="http://schemas.openxmlformats.org/officeDocument/2006/relationships/slideLayout" Target="../slideLayouts/slideLayout90.xml"/></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3.xml"/><Relationship Id="rId1" Type="http://schemas.openxmlformats.org/officeDocument/2006/relationships/slideLayout" Target="../slideLayouts/slideLayout90.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0.xml"/></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5.xml"/><Relationship Id="rId1" Type="http://schemas.openxmlformats.org/officeDocument/2006/relationships/slideLayout" Target="../slideLayouts/slideLayout90.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42.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36.xml"/><Relationship Id="rId1" Type="http://schemas.openxmlformats.org/officeDocument/2006/relationships/slideLayout" Target="../slideLayouts/slideLayout102.xml"/><Relationship Id="rId6" Type="http://schemas.openxmlformats.org/officeDocument/2006/relationships/image" Target="../media/image61.png"/><Relationship Id="rId5" Type="http://schemas.openxmlformats.org/officeDocument/2006/relationships/image" Target="../media/image60.jpeg"/><Relationship Id="rId4" Type="http://schemas.openxmlformats.org/officeDocument/2006/relationships/image" Target="../media/image59.png"/></Relationships>
</file>

<file path=ppt/slides/_rels/slide4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7.xml"/><Relationship Id="rId1" Type="http://schemas.openxmlformats.org/officeDocument/2006/relationships/slideLayout" Target="../slideLayouts/slideLayout77.xml"/><Relationship Id="rId4" Type="http://schemas.openxmlformats.org/officeDocument/2006/relationships/image" Target="../media/image65.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7.xml"/></Relationships>
</file>

<file path=ppt/slides/_rels/slide4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9.xml"/><Relationship Id="rId1" Type="http://schemas.openxmlformats.org/officeDocument/2006/relationships/slideLayout" Target="../slideLayouts/slideLayout77.xml"/><Relationship Id="rId4" Type="http://schemas.openxmlformats.org/officeDocument/2006/relationships/image" Target="../media/image67.png"/></Relationships>
</file>

<file path=ppt/slides/_rels/slide4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0.xml"/><Relationship Id="rId1" Type="http://schemas.openxmlformats.org/officeDocument/2006/relationships/slideLayout" Target="../slideLayouts/slideLayout77.xml"/></Relationships>
</file>

<file path=ppt/slides/_rels/slide4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1.xml"/><Relationship Id="rId1" Type="http://schemas.openxmlformats.org/officeDocument/2006/relationships/slideLayout" Target="../slideLayouts/slideLayout77.xml"/><Relationship Id="rId4" Type="http://schemas.openxmlformats.org/officeDocument/2006/relationships/image" Target="../media/image69.png"/></Relationships>
</file>

<file path=ppt/slides/_rels/slide4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2.xml"/><Relationship Id="rId1" Type="http://schemas.openxmlformats.org/officeDocument/2006/relationships/slideLayout" Target="../slideLayouts/slideLayout77.xml"/></Relationships>
</file>

<file path=ppt/slides/_rels/slide4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3.xml"/><Relationship Id="rId1" Type="http://schemas.openxmlformats.org/officeDocument/2006/relationships/slideLayout" Target="../slideLayouts/slideLayout77.xml"/><Relationship Id="rId5" Type="http://schemas.openxmlformats.org/officeDocument/2006/relationships/image" Target="../media/image72.png"/><Relationship Id="rId4" Type="http://schemas.openxmlformats.org/officeDocument/2006/relationships/image" Target="../media/image71.png"/></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4.xml"/><Relationship Id="rId1" Type="http://schemas.openxmlformats.org/officeDocument/2006/relationships/slideLayout" Target="../slideLayouts/slideLayout77.xml"/></Relationships>
</file>

<file path=ppt/slides/_rels/slide51.xml.rels><?xml version="1.0" encoding="UTF-8" standalone="yes"?>
<Relationships xmlns="http://schemas.openxmlformats.org/package/2006/relationships"><Relationship Id="rId3" Type="http://schemas.openxmlformats.org/officeDocument/2006/relationships/image" Target="../media/image73.png"/><Relationship Id="rId7" Type="http://schemas.microsoft.com/office/2007/relationships/hdphoto" Target="../media/hdphoto1.wdp"/><Relationship Id="rId2" Type="http://schemas.openxmlformats.org/officeDocument/2006/relationships/notesSlide" Target="../notesSlides/notesSlide45.xml"/><Relationship Id="rId1" Type="http://schemas.openxmlformats.org/officeDocument/2006/relationships/slideLayout" Target="../slideLayouts/slideLayout77.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5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6.xml"/><Relationship Id="rId1" Type="http://schemas.openxmlformats.org/officeDocument/2006/relationships/slideLayout" Target="../slideLayouts/slideLayout77.xml"/></Relationships>
</file>

<file path=ppt/slides/_rels/slide5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7.xml"/><Relationship Id="rId1" Type="http://schemas.openxmlformats.org/officeDocument/2006/relationships/slideLayout" Target="../slideLayouts/slideLayout77.xml"/></Relationships>
</file>

<file path=ppt/slides/_rels/slide54.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48.xml"/><Relationship Id="rId1" Type="http://schemas.openxmlformats.org/officeDocument/2006/relationships/slideLayout" Target="../slideLayouts/slideLayout77.xml"/><Relationship Id="rId4" Type="http://schemas.openxmlformats.org/officeDocument/2006/relationships/image" Target="../media/image79.png"/></Relationships>
</file>

<file path=ppt/slides/_rels/slide55.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49.xml"/><Relationship Id="rId1" Type="http://schemas.openxmlformats.org/officeDocument/2006/relationships/slideLayout" Target="../slideLayouts/slideLayout77.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56.xml.rels><?xml version="1.0" encoding="UTF-8" standalone="yes"?>
<Relationships xmlns="http://schemas.openxmlformats.org/package/2006/relationships"><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image" Target="../media/image82.png"/><Relationship Id="rId1" Type="http://schemas.openxmlformats.org/officeDocument/2006/relationships/slideLayout" Target="../slideLayouts/slideLayout77.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57.xml.rels><?xml version="1.0" encoding="UTF-8" standalone="yes"?>
<Relationships xmlns="http://schemas.openxmlformats.org/package/2006/relationships"><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image" Target="../media/image82.png"/><Relationship Id="rId1" Type="http://schemas.openxmlformats.org/officeDocument/2006/relationships/slideLayout" Target="../slideLayouts/slideLayout77.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5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77.xml"/><Relationship Id="rId5" Type="http://schemas.openxmlformats.org/officeDocument/2006/relationships/image" Target="../media/image90.png"/><Relationship Id="rId4" Type="http://schemas.openxmlformats.org/officeDocument/2006/relationships/image" Target="../media/image87.png"/></Relationships>
</file>

<file path=ppt/slides/_rels/slide5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77.xml"/><Relationship Id="rId5" Type="http://schemas.openxmlformats.org/officeDocument/2006/relationships/image" Target="../media/image90.png"/><Relationship Id="rId4" Type="http://schemas.openxmlformats.org/officeDocument/2006/relationships/image" Target="../media/image87.png"/></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7.xml"/><Relationship Id="rId4" Type="http://schemas.openxmlformats.org/officeDocument/2006/relationships/image" Target="../media/image87.png"/></Relationships>
</file>

<file path=ppt/slides/_rels/slide61.xml.rels><?xml version="1.0" encoding="UTF-8" standalone="yes"?>
<Relationships xmlns="http://schemas.openxmlformats.org/package/2006/relationships"><Relationship Id="rId3" Type="http://schemas.openxmlformats.org/officeDocument/2006/relationships/image" Target="../media/image92.png"/><Relationship Id="rId7" Type="http://schemas.openxmlformats.org/officeDocument/2006/relationships/image" Target="../media/image95.png"/><Relationship Id="rId2" Type="http://schemas.openxmlformats.org/officeDocument/2006/relationships/image" Target="../media/image91.png"/><Relationship Id="rId1" Type="http://schemas.openxmlformats.org/officeDocument/2006/relationships/slideLayout" Target="../slideLayouts/slideLayout77.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87.png"/></Relationships>
</file>

<file path=ppt/slides/_rels/slide62.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7.xml"/></Relationships>
</file>

<file path=ppt/slides/_rels/slide6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87.png"/><Relationship Id="rId1" Type="http://schemas.openxmlformats.org/officeDocument/2006/relationships/slideLayout" Target="../slideLayouts/slideLayout77.xml"/><Relationship Id="rId4" Type="http://schemas.openxmlformats.org/officeDocument/2006/relationships/image" Target="../media/image97.png"/></Relationships>
</file>

<file path=ppt/slides/_rels/slide64.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88.xml"/></Relationships>
</file>

<file path=ppt/slides/_rels/slide65.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88.xml"/></Relationships>
</file>

<file path=ppt/slides/_rels/slide66.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88.xml"/></Relationships>
</file>

<file path=ppt/slides/_rels/slide67.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8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4CE6C-D079-A32A-ED4F-DAD298E366EC}"/>
              </a:ext>
            </a:extLst>
          </p:cNvPr>
          <p:cNvSpPr>
            <a:spLocks noGrp="1"/>
          </p:cNvSpPr>
          <p:nvPr>
            <p:ph type="ctrTitle"/>
          </p:nvPr>
        </p:nvSpPr>
        <p:spPr>
          <a:xfrm>
            <a:off x="1143000" y="1122363"/>
            <a:ext cx="6858000" cy="1392237"/>
          </a:xfrm>
        </p:spPr>
        <p:txBody>
          <a:bodyPr/>
          <a:lstStyle/>
          <a:p>
            <a:r>
              <a:rPr lang="en-US" sz="5400" dirty="0"/>
              <a:t>Click on “Slide Show”</a:t>
            </a:r>
          </a:p>
        </p:txBody>
      </p:sp>
      <p:sp>
        <p:nvSpPr>
          <p:cNvPr id="3" name="Subtitle 2">
            <a:extLst>
              <a:ext uri="{FF2B5EF4-FFF2-40B4-BE49-F238E27FC236}">
                <a16:creationId xmlns:a16="http://schemas.microsoft.com/office/drawing/2014/main" id="{4C3ACDD3-0B62-B182-CDBA-AA7ADC3B7E8C}"/>
              </a:ext>
            </a:extLst>
          </p:cNvPr>
          <p:cNvSpPr>
            <a:spLocks noGrp="1"/>
          </p:cNvSpPr>
          <p:nvPr>
            <p:ph type="subTitle" idx="1"/>
          </p:nvPr>
        </p:nvSpPr>
        <p:spPr/>
        <p:txBody>
          <a:bodyPr/>
          <a:lstStyle/>
          <a:p>
            <a:r>
              <a:rPr lang="en-US" sz="4000" dirty="0"/>
              <a:t>Click “Play from Beginning”</a:t>
            </a:r>
          </a:p>
        </p:txBody>
      </p:sp>
    </p:spTree>
    <p:extLst>
      <p:ext uri="{BB962C8B-B14F-4D97-AF65-F5344CB8AC3E}">
        <p14:creationId xmlns:p14="http://schemas.microsoft.com/office/powerpoint/2010/main" val="1633765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5" name="Picture 15" descr="CHEM12_cust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90" y="152400"/>
            <a:ext cx="7173911" cy="895350"/>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CHEM12_thumbna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1" y="1"/>
            <a:ext cx="1279525" cy="1665288"/>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11">
            <a:extLst>
              <a:ext uri="{FF2B5EF4-FFF2-40B4-BE49-F238E27FC236}">
                <a16:creationId xmlns:a16="http://schemas.microsoft.com/office/drawing/2014/main" id="{0978C7EE-A661-4447-BDC3-9DDD651D6230}"/>
              </a:ext>
            </a:extLst>
          </p:cNvPr>
          <p:cNvSpPr txBox="1">
            <a:spLocks/>
          </p:cNvSpPr>
          <p:nvPr/>
        </p:nvSpPr>
        <p:spPr>
          <a:xfrm>
            <a:off x="321681" y="4191000"/>
            <a:ext cx="8567016" cy="2362200"/>
          </a:xfrm>
          <a:prstGeom prst="rect">
            <a:avLst/>
          </a:prstGeom>
        </p:spPr>
        <p:txBody>
          <a:bodyPr/>
          <a:lstStyle>
            <a:lvl1pPr marL="342821" indent="-342821" algn="l" rtl="0" fontAlgn="base">
              <a:spcBef>
                <a:spcPct val="20000"/>
              </a:spcBef>
              <a:spcAft>
                <a:spcPct val="0"/>
              </a:spcAft>
              <a:buChar char="•"/>
              <a:defRPr sz="2700" kern="1200">
                <a:solidFill>
                  <a:schemeClr val="tx1"/>
                </a:solidFill>
                <a:latin typeface="+mn-lt"/>
                <a:ea typeface="+mn-ea"/>
                <a:cs typeface="+mn-cs"/>
              </a:defRPr>
            </a:lvl1pPr>
            <a:lvl2pPr marL="742780" indent="-285684" algn="l" rtl="0" fontAlgn="base">
              <a:spcBef>
                <a:spcPct val="20000"/>
              </a:spcBef>
              <a:spcAft>
                <a:spcPct val="0"/>
              </a:spcAft>
              <a:buChar char="•"/>
              <a:defRPr sz="2700" kern="1200">
                <a:solidFill>
                  <a:schemeClr val="tx1"/>
                </a:solidFill>
                <a:latin typeface="+mn-lt"/>
                <a:ea typeface="+mn-ea"/>
                <a:cs typeface="+mn-cs"/>
              </a:defRPr>
            </a:lvl2pPr>
            <a:lvl3pPr marL="1142739" indent="-228548" algn="l" rtl="0" fontAlgn="base">
              <a:spcBef>
                <a:spcPct val="20000"/>
              </a:spcBef>
              <a:spcAft>
                <a:spcPct val="0"/>
              </a:spcAft>
              <a:buChar char="•"/>
              <a:defRPr sz="2700" kern="1200">
                <a:solidFill>
                  <a:schemeClr val="tx1"/>
                </a:solidFill>
                <a:latin typeface="+mn-lt"/>
                <a:ea typeface="+mn-ea"/>
                <a:cs typeface="+mn-cs"/>
              </a:defRPr>
            </a:lvl3pPr>
            <a:lvl4pPr marL="1599833" indent="-228548" algn="l" rtl="0" fontAlgn="base">
              <a:spcBef>
                <a:spcPct val="20000"/>
              </a:spcBef>
              <a:spcAft>
                <a:spcPct val="0"/>
              </a:spcAft>
              <a:buChar char="•"/>
              <a:defRPr sz="2700" kern="1200">
                <a:solidFill>
                  <a:schemeClr val="tx1"/>
                </a:solidFill>
                <a:latin typeface="+mn-lt"/>
                <a:ea typeface="+mn-ea"/>
                <a:cs typeface="+mn-cs"/>
              </a:defRPr>
            </a:lvl4pPr>
            <a:lvl5pPr marL="2056929" indent="-228548" algn="l" rtl="0" fontAlgn="base">
              <a:spcBef>
                <a:spcPct val="20000"/>
              </a:spcBef>
              <a:spcAft>
                <a:spcPct val="0"/>
              </a:spcAft>
              <a:buChar char="•"/>
              <a:defRPr sz="2700" kern="1200">
                <a:solidFill>
                  <a:schemeClr val="tx1"/>
                </a:solidFill>
                <a:latin typeface="+mn-lt"/>
                <a:ea typeface="+mn-ea"/>
                <a:cs typeface="+mn-cs"/>
              </a:defRPr>
            </a:lvl5pPr>
            <a:lvl6pPr marL="2514023" indent="-228548" algn="l" defTabSz="91419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119" indent="-228548" algn="l" defTabSz="91419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214" indent="-228548" algn="l" defTabSz="91419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310" indent="-228548" algn="l" defTabSz="91419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eaLnBrk="1" hangingPunct="1"/>
            <a:endParaRPr lang="en-US" dirty="0"/>
          </a:p>
        </p:txBody>
      </p:sp>
      <p:sp>
        <p:nvSpPr>
          <p:cNvPr id="9" name="Text Placeholder 11">
            <a:extLst>
              <a:ext uri="{FF2B5EF4-FFF2-40B4-BE49-F238E27FC236}">
                <a16:creationId xmlns:a16="http://schemas.microsoft.com/office/drawing/2014/main" id="{AD9B5AFF-E44A-4864-BEB5-E5973746C585}"/>
              </a:ext>
            </a:extLst>
          </p:cNvPr>
          <p:cNvSpPr txBox="1">
            <a:spLocks/>
          </p:cNvSpPr>
          <p:nvPr/>
        </p:nvSpPr>
        <p:spPr>
          <a:xfrm>
            <a:off x="238097" y="2200480"/>
            <a:ext cx="8567016" cy="3285920"/>
          </a:xfrm>
          <a:prstGeom prst="rect">
            <a:avLst/>
          </a:prstGeom>
        </p:spPr>
        <p:txBody>
          <a:bodyPr/>
          <a:lstStyle>
            <a:lvl1pPr marL="342821" indent="-342821" algn="l" rtl="0" fontAlgn="base">
              <a:spcBef>
                <a:spcPct val="20000"/>
              </a:spcBef>
              <a:spcAft>
                <a:spcPct val="0"/>
              </a:spcAft>
              <a:buChar char="•"/>
              <a:defRPr sz="2700" kern="1200">
                <a:solidFill>
                  <a:schemeClr val="tx1"/>
                </a:solidFill>
                <a:latin typeface="+mn-lt"/>
                <a:ea typeface="+mn-ea"/>
                <a:cs typeface="+mn-cs"/>
              </a:defRPr>
            </a:lvl1pPr>
            <a:lvl2pPr marL="742780" indent="-285684" algn="l" rtl="0" fontAlgn="base">
              <a:spcBef>
                <a:spcPct val="20000"/>
              </a:spcBef>
              <a:spcAft>
                <a:spcPct val="0"/>
              </a:spcAft>
              <a:buChar char="•"/>
              <a:defRPr sz="2700" kern="1200">
                <a:solidFill>
                  <a:schemeClr val="tx1"/>
                </a:solidFill>
                <a:latin typeface="+mn-lt"/>
                <a:ea typeface="+mn-ea"/>
                <a:cs typeface="+mn-cs"/>
              </a:defRPr>
            </a:lvl2pPr>
            <a:lvl3pPr marL="1142739" indent="-228548" algn="l" rtl="0" fontAlgn="base">
              <a:spcBef>
                <a:spcPct val="20000"/>
              </a:spcBef>
              <a:spcAft>
                <a:spcPct val="0"/>
              </a:spcAft>
              <a:buChar char="•"/>
              <a:defRPr sz="2700" kern="1200">
                <a:solidFill>
                  <a:schemeClr val="tx1"/>
                </a:solidFill>
                <a:latin typeface="+mn-lt"/>
                <a:ea typeface="+mn-ea"/>
                <a:cs typeface="+mn-cs"/>
              </a:defRPr>
            </a:lvl3pPr>
            <a:lvl4pPr marL="1599833" indent="-228548" algn="l" rtl="0" fontAlgn="base">
              <a:spcBef>
                <a:spcPct val="20000"/>
              </a:spcBef>
              <a:spcAft>
                <a:spcPct val="0"/>
              </a:spcAft>
              <a:buChar char="•"/>
              <a:defRPr sz="2700" kern="1200">
                <a:solidFill>
                  <a:schemeClr val="tx1"/>
                </a:solidFill>
                <a:latin typeface="+mn-lt"/>
                <a:ea typeface="+mn-ea"/>
                <a:cs typeface="+mn-cs"/>
              </a:defRPr>
            </a:lvl4pPr>
            <a:lvl5pPr marL="2056929" indent="-228548" algn="l" rtl="0" fontAlgn="base">
              <a:spcBef>
                <a:spcPct val="20000"/>
              </a:spcBef>
              <a:spcAft>
                <a:spcPct val="0"/>
              </a:spcAft>
              <a:buChar char="•"/>
              <a:defRPr sz="2700" kern="1200">
                <a:solidFill>
                  <a:schemeClr val="tx1"/>
                </a:solidFill>
                <a:latin typeface="+mn-lt"/>
                <a:ea typeface="+mn-ea"/>
                <a:cs typeface="+mn-cs"/>
              </a:defRPr>
            </a:lvl5pPr>
            <a:lvl6pPr marL="2514023" indent="-228548" algn="l" defTabSz="91419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119" indent="-228548" algn="l" defTabSz="91419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214" indent="-228548" algn="l" defTabSz="91419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310" indent="-228548" algn="l" defTabSz="91419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marL="0" lvl="1" indent="0" eaLnBrk="1" hangingPunct="1">
              <a:buNone/>
            </a:pPr>
            <a:r>
              <a:rPr lang="en-US" dirty="0"/>
              <a:t>Covalent Bonds (Polar &amp; Non-Polar) Notes (5:53)</a:t>
            </a:r>
          </a:p>
          <a:p>
            <a:pPr marL="457096" lvl="1" indent="0" eaLnBrk="1" hangingPunct="1">
              <a:buNone/>
            </a:pPr>
            <a:endParaRPr lang="en-US" sz="800" dirty="0"/>
          </a:p>
          <a:p>
            <a:pPr marL="0" indent="0" eaLnBrk="1" hangingPunct="1">
              <a:buNone/>
            </a:pPr>
            <a:r>
              <a:rPr lang="en-US" dirty="0">
                <a:hlinkClick r:id="rId5"/>
              </a:rPr>
              <a:t>https://screencast-o-matic.com/watch/cF6nINY67j</a:t>
            </a:r>
            <a:r>
              <a:rPr lang="en-US" dirty="0"/>
              <a:t> </a:t>
            </a:r>
          </a:p>
          <a:p>
            <a:pPr marL="0" indent="0" eaLnBrk="1" hangingPunct="1">
              <a:buNone/>
            </a:pPr>
            <a:endParaRPr lang="en-US" dirty="0"/>
          </a:p>
          <a:p>
            <a:pPr marL="0" indent="0" eaLnBrk="1" hangingPunct="1">
              <a:buNone/>
            </a:pPr>
            <a:r>
              <a:rPr lang="en-US" dirty="0"/>
              <a:t>Recap Notes (4:13) using Molecular Models</a:t>
            </a:r>
          </a:p>
          <a:p>
            <a:pPr marL="0" indent="0" eaLnBrk="1" hangingPunct="1">
              <a:buNone/>
            </a:pPr>
            <a:r>
              <a:rPr lang="en-US" dirty="0">
                <a:hlinkClick r:id="rId6"/>
              </a:rPr>
              <a:t>https://screencast-o-matic.com/watch/cF6hDuYoAV</a:t>
            </a:r>
            <a:r>
              <a:rPr lang="en-US" dirty="0"/>
              <a:t> </a:t>
            </a:r>
          </a:p>
        </p:txBody>
      </p:sp>
    </p:spTree>
    <p:extLst>
      <p:ext uri="{BB962C8B-B14F-4D97-AF65-F5344CB8AC3E}">
        <p14:creationId xmlns:p14="http://schemas.microsoft.com/office/powerpoint/2010/main" val="2083823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85800"/>
            <a:ext cx="8763000" cy="5638800"/>
          </a:xfrm>
        </p:spPr>
        <p:txBody>
          <a:bodyPr/>
          <a:lstStyle/>
          <a:p>
            <a:pPr marL="0" lvl="0" indent="0">
              <a:buNone/>
            </a:pPr>
            <a:r>
              <a:rPr lang="en-US" sz="3200" b="1" u="sng" dirty="0">
                <a:solidFill>
                  <a:srgbClr val="0070C0"/>
                </a:solidFill>
                <a:effectLst>
                  <a:outerShdw blurRad="38100" dist="38100" dir="2700000" algn="tl">
                    <a:srgbClr val="000000">
                      <a:alpha val="43137"/>
                    </a:srgbClr>
                  </a:outerShdw>
                </a:effectLst>
              </a:rPr>
              <a:t>Non-Polar bonds</a:t>
            </a:r>
            <a:r>
              <a:rPr lang="en-US" sz="3200" dirty="0">
                <a:solidFill>
                  <a:srgbClr val="0070C0"/>
                </a:solidFill>
              </a:rPr>
              <a:t> </a:t>
            </a:r>
            <a:r>
              <a:rPr lang="en-US" sz="3200" dirty="0"/>
              <a:t>mean that </a:t>
            </a:r>
            <a:r>
              <a:rPr lang="en-US" sz="3200" b="1" dirty="0">
                <a:solidFill>
                  <a:srgbClr val="FF0000"/>
                </a:solidFill>
                <a:effectLst>
                  <a:outerShdw blurRad="38100" dist="38100" dir="2700000" algn="tl">
                    <a:srgbClr val="000000">
                      <a:alpha val="43137"/>
                    </a:srgbClr>
                  </a:outerShdw>
                </a:effectLst>
              </a:rPr>
              <a:t>Electrons</a:t>
            </a:r>
            <a:r>
              <a:rPr lang="en-US" sz="3200" dirty="0"/>
              <a:t> are </a:t>
            </a:r>
            <a:r>
              <a:rPr lang="en-US" sz="3200" b="1" dirty="0">
                <a:solidFill>
                  <a:srgbClr val="FF0000"/>
                </a:solidFill>
                <a:effectLst>
                  <a:outerShdw blurRad="38100" dist="38100" dir="2700000" algn="tl">
                    <a:srgbClr val="000000">
                      <a:alpha val="43137"/>
                    </a:srgbClr>
                  </a:outerShdw>
                </a:effectLst>
              </a:rPr>
              <a:t>shared EQUALLY </a:t>
            </a:r>
            <a:r>
              <a:rPr lang="en-US" sz="3200" dirty="0"/>
              <a:t>between atoms of EQUAL electronegativity</a:t>
            </a:r>
            <a:br>
              <a:rPr lang="en-US" sz="3200" dirty="0"/>
            </a:br>
            <a:endParaRPr lang="en-US" sz="3200" dirty="0"/>
          </a:p>
          <a:p>
            <a:r>
              <a:rPr lang="en-US" dirty="0">
                <a:solidFill>
                  <a:srgbClr val="FF0000"/>
                </a:solidFill>
              </a:rPr>
              <a:t>Electron configuration of F</a:t>
            </a:r>
            <a:r>
              <a:rPr lang="en-US" baseline="-25000" dirty="0">
                <a:solidFill>
                  <a:srgbClr val="FF0000"/>
                </a:solidFill>
              </a:rPr>
              <a:t>2</a:t>
            </a:r>
            <a:r>
              <a:rPr lang="en-US" dirty="0">
                <a:solidFill>
                  <a:srgbClr val="FF0000"/>
                </a:solidFill>
              </a:rPr>
              <a:t>	</a:t>
            </a:r>
          </a:p>
          <a:p>
            <a:pPr marL="0" indent="0">
              <a:buNone/>
            </a:pPr>
            <a:endParaRPr lang="en-US" sz="1400" dirty="0"/>
          </a:p>
          <a:p>
            <a:pPr lvl="0"/>
            <a:r>
              <a:rPr lang="en-US" dirty="0">
                <a:solidFill>
                  <a:srgbClr val="0070C0"/>
                </a:solidFill>
              </a:rPr>
              <a:t>Electron dot diagram of  F</a:t>
            </a:r>
            <a:r>
              <a:rPr lang="en-US" baseline="-25000" dirty="0">
                <a:solidFill>
                  <a:srgbClr val="0070C0"/>
                </a:solidFill>
              </a:rPr>
              <a:t>2</a:t>
            </a:r>
            <a:endParaRPr lang="en-US" dirty="0">
              <a:solidFill>
                <a:srgbClr val="0070C0"/>
              </a:solidFill>
            </a:endParaRPr>
          </a:p>
          <a:p>
            <a:pPr marL="0" indent="0">
              <a:buNone/>
            </a:pPr>
            <a:endParaRPr lang="en-US" sz="1600" dirty="0"/>
          </a:p>
          <a:p>
            <a:pPr lvl="0"/>
            <a:r>
              <a:rPr lang="en-US" dirty="0"/>
              <a:t>Symbol of bond    F–F</a:t>
            </a:r>
          </a:p>
          <a:p>
            <a:pPr marL="0" indent="0">
              <a:buNone/>
            </a:pPr>
            <a:endParaRPr lang="en-US" sz="1600" dirty="0"/>
          </a:p>
          <a:p>
            <a:r>
              <a:rPr lang="en-US" dirty="0">
                <a:solidFill>
                  <a:srgbClr val="00B050"/>
                </a:solidFill>
              </a:rPr>
              <a:t>END   4.0 – 4.0  = 0 </a:t>
            </a:r>
            <a:r>
              <a:rPr lang="en-US" dirty="0"/>
              <a:t> </a:t>
            </a:r>
          </a:p>
          <a:p>
            <a:pPr marL="0" lvl="0" indent="0">
              <a:buNone/>
            </a:pPr>
            <a:endParaRPr lang="en-US" sz="1600" dirty="0"/>
          </a:p>
          <a:p>
            <a:pPr lvl="0"/>
            <a:r>
              <a:rPr lang="en-US" dirty="0">
                <a:solidFill>
                  <a:srgbClr val="FF0000"/>
                </a:solidFill>
              </a:rPr>
              <a:t>Electron cloud graphic </a:t>
            </a:r>
            <a:r>
              <a:rPr lang="en-US" dirty="0">
                <a:solidFill>
                  <a:srgbClr val="FF0000"/>
                </a:solidFill>
                <a:sym typeface="Wingdings" panose="05000000000000000000" pitchFamily="2" charset="2"/>
              </a:rPr>
              <a:t></a:t>
            </a:r>
            <a:endParaRPr lang="en-US" dirty="0">
              <a:solidFill>
                <a:srgbClr val="FF0000"/>
              </a:solidFill>
            </a:endParaRPr>
          </a:p>
          <a:p>
            <a:endParaRPr lang="en-US" dirty="0"/>
          </a:p>
        </p:txBody>
      </p:sp>
      <p:pic>
        <p:nvPicPr>
          <p:cNvPr id="4109"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828800"/>
            <a:ext cx="4790072"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Non-Polar Covalent Bonds</a:t>
            </a:r>
          </a:p>
        </p:txBody>
      </p:sp>
      <p:pic>
        <p:nvPicPr>
          <p:cNvPr id="4108" name="Picture 12" descr="electron cloud of diatomic atoms"/>
          <p:cNvPicPr>
            <a:picLocks noChangeAspect="1" noChangeArrowheads="1"/>
          </p:cNvPicPr>
          <p:nvPr/>
        </p:nvPicPr>
        <p:blipFill>
          <a:blip r:embed="rId3">
            <a:extLst>
              <a:ext uri="{28A0092B-C50C-407E-A947-70E740481C1C}">
                <a14:useLocalDpi xmlns:a14="http://schemas.microsoft.com/office/drawing/2010/main" val="0"/>
              </a:ext>
            </a:extLst>
          </a:blip>
          <a:srcRect l="37582" t="79794" r="36456"/>
          <a:stretch>
            <a:fillRect/>
          </a:stretch>
        </p:blipFill>
        <p:spPr bwMode="auto">
          <a:xfrm>
            <a:off x="4492113" y="5044394"/>
            <a:ext cx="3781323" cy="1546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5" name="Picture 19" descr="LiF 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943600" y="3289300"/>
            <a:ext cx="10668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Picture 20" descr="LiF 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6838" y="3252838"/>
            <a:ext cx="1014362" cy="10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Arrow Connector 16"/>
          <p:cNvCxnSpPr/>
          <p:nvPr/>
        </p:nvCxnSpPr>
        <p:spPr bwMode="auto">
          <a:xfrm>
            <a:off x="5638800" y="3657600"/>
            <a:ext cx="533400" cy="0"/>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TextBox 27"/>
          <p:cNvSpPr txBox="1"/>
          <p:nvPr/>
        </p:nvSpPr>
        <p:spPr>
          <a:xfrm>
            <a:off x="457200" y="76200"/>
            <a:ext cx="3962400" cy="457200"/>
          </a:xfrm>
          <a:prstGeom prst="rect">
            <a:avLst/>
          </a:prstGeom>
          <a:solidFill>
            <a:srgbClr val="FFC000"/>
          </a:solidFill>
        </p:spPr>
        <p:txBody>
          <a:bodyPr wrap="square" rtlCol="0">
            <a:spAutoFit/>
          </a:bodyPr>
          <a:lstStyle/>
          <a:p>
            <a:r>
              <a:rPr lang="en-US" dirty="0"/>
              <a:t>4 Polar Bonds &amp; Molecules</a:t>
            </a:r>
          </a:p>
        </p:txBody>
      </p:sp>
    </p:spTree>
    <p:extLst>
      <p:ext uri="{BB962C8B-B14F-4D97-AF65-F5344CB8AC3E}">
        <p14:creationId xmlns:p14="http://schemas.microsoft.com/office/powerpoint/2010/main" val="2737188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09"/>
                                        </p:tgtEl>
                                        <p:attrNameLst>
                                          <p:attrName>style.visibility</p:attrName>
                                        </p:attrNameLst>
                                      </p:cBhvr>
                                      <p:to>
                                        <p:strVal val="visible"/>
                                      </p:to>
                                    </p:set>
                                    <p:animEffect transition="in" filter="fade">
                                      <p:cBhvr>
                                        <p:cTn id="17" dur="500"/>
                                        <p:tgtEl>
                                          <p:spTgt spid="410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16"/>
                                        </p:tgtEl>
                                        <p:attrNameLst>
                                          <p:attrName>style.visibility</p:attrName>
                                        </p:attrNameLst>
                                      </p:cBhvr>
                                      <p:to>
                                        <p:strVal val="visible"/>
                                      </p:to>
                                    </p:set>
                                    <p:animEffect transition="in" filter="fade">
                                      <p:cBhvr>
                                        <p:cTn id="27" dur="500"/>
                                        <p:tgtEl>
                                          <p:spTgt spid="4116"/>
                                        </p:tgtEl>
                                      </p:cBhvr>
                                    </p:animEffect>
                                  </p:childTnLst>
                                </p:cTn>
                              </p:par>
                              <p:par>
                                <p:cTn id="28" presetID="10" presetClass="entr" presetSubtype="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nodeType="withEffect">
                                  <p:stCondLst>
                                    <p:cond delay="0"/>
                                  </p:stCondLst>
                                  <p:childTnLst>
                                    <p:set>
                                      <p:cBhvr>
                                        <p:cTn id="32" dur="1" fill="hold">
                                          <p:stCondLst>
                                            <p:cond delay="0"/>
                                          </p:stCondLst>
                                        </p:cTn>
                                        <p:tgtEl>
                                          <p:spTgt spid="4115"/>
                                        </p:tgtEl>
                                        <p:attrNameLst>
                                          <p:attrName>style.visibility</p:attrName>
                                        </p:attrNameLst>
                                      </p:cBhvr>
                                      <p:to>
                                        <p:strVal val="visible"/>
                                      </p:to>
                                    </p:set>
                                    <p:animEffect transition="in" filter="fade">
                                      <p:cBhvr>
                                        <p:cTn id="33" dur="500"/>
                                        <p:tgtEl>
                                          <p:spTgt spid="41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500"/>
                                        <p:tgtEl>
                                          <p:spTgt spid="3">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fade">
                                      <p:cBhvr>
                                        <p:cTn id="48" dur="500"/>
                                        <p:tgtEl>
                                          <p:spTgt spid="3">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4108"/>
                                        </p:tgtEl>
                                        <p:attrNameLst>
                                          <p:attrName>style.visibility</p:attrName>
                                        </p:attrNameLst>
                                      </p:cBhvr>
                                      <p:to>
                                        <p:strVal val="visible"/>
                                      </p:to>
                                    </p:set>
                                    <p:animEffect transition="in" filter="fade">
                                      <p:cBhvr>
                                        <p:cTn id="53" dur="500"/>
                                        <p:tgtEl>
                                          <p:spTgt spid="4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body" idx="1"/>
          </p:nvPr>
        </p:nvSpPr>
        <p:spPr>
          <a:xfrm>
            <a:off x="228600" y="802482"/>
            <a:ext cx="8686800" cy="3921918"/>
          </a:xfrm>
        </p:spPr>
        <p:txBody>
          <a:bodyPr/>
          <a:lstStyle/>
          <a:p>
            <a:pPr marL="0" lvl="0" indent="0">
              <a:buNone/>
            </a:pPr>
            <a:r>
              <a:rPr lang="en-US" sz="4400" b="1" dirty="0">
                <a:solidFill>
                  <a:srgbClr val="0000FF"/>
                </a:solidFill>
                <a:effectLst>
                  <a:outerShdw blurRad="38100" dist="38100" dir="2700000" algn="tl">
                    <a:srgbClr val="000000">
                      <a:alpha val="43137"/>
                    </a:srgbClr>
                  </a:outerShdw>
                </a:effectLst>
              </a:rPr>
              <a:t>Polar</a:t>
            </a:r>
            <a:r>
              <a:rPr lang="en-US" sz="3600" b="1" dirty="0">
                <a:solidFill>
                  <a:srgbClr val="FF0000"/>
                </a:solidFill>
                <a:effectLst>
                  <a:outerShdw blurRad="38100" dist="38100" dir="2700000" algn="tl">
                    <a:srgbClr val="000000">
                      <a:alpha val="43137"/>
                    </a:srgbClr>
                  </a:outerShdw>
                </a:effectLst>
              </a:rPr>
              <a:t> Covalent Bonds </a:t>
            </a:r>
            <a:r>
              <a:rPr lang="en-US" sz="3200" dirty="0"/>
              <a:t>[END &gt; 0 &lt; 1.7]</a:t>
            </a:r>
          </a:p>
          <a:p>
            <a:pPr marL="0" indent="0">
              <a:buNone/>
            </a:pPr>
            <a:endParaRPr lang="en-US" sz="800" dirty="0"/>
          </a:p>
          <a:p>
            <a:pPr marL="341313" lvl="0" indent="-223838"/>
            <a:r>
              <a:rPr lang="en-US" dirty="0">
                <a:solidFill>
                  <a:srgbClr val="0070C0"/>
                </a:solidFill>
              </a:rPr>
              <a:t>When </a:t>
            </a:r>
            <a:r>
              <a:rPr lang="en-US" b="1" dirty="0">
                <a:solidFill>
                  <a:srgbClr val="00B050"/>
                </a:solidFill>
                <a:effectLst>
                  <a:outerShdw blurRad="38100" dist="38100" dir="2700000" algn="tl">
                    <a:srgbClr val="000000">
                      <a:alpha val="43137"/>
                    </a:srgbClr>
                  </a:outerShdw>
                </a:effectLst>
              </a:rPr>
              <a:t>electrons</a:t>
            </a:r>
            <a:r>
              <a:rPr lang="en-US" dirty="0">
                <a:solidFill>
                  <a:srgbClr val="0070C0"/>
                </a:solidFill>
              </a:rPr>
              <a:t> are </a:t>
            </a:r>
            <a:r>
              <a:rPr lang="en-US" b="1" dirty="0">
                <a:solidFill>
                  <a:srgbClr val="00B050"/>
                </a:solidFill>
                <a:effectLst>
                  <a:outerShdw blurRad="38100" dist="38100" dir="2700000" algn="tl">
                    <a:srgbClr val="000000">
                      <a:alpha val="43137"/>
                    </a:srgbClr>
                  </a:outerShdw>
                </a:effectLst>
              </a:rPr>
              <a:t>shared UNEQUALLY </a:t>
            </a:r>
            <a:r>
              <a:rPr lang="en-US" dirty="0">
                <a:solidFill>
                  <a:srgbClr val="0070C0"/>
                </a:solidFill>
              </a:rPr>
              <a:t>between atoms of unequal electronegativity</a:t>
            </a:r>
          </a:p>
          <a:p>
            <a:pPr marL="117475" lvl="0" indent="0">
              <a:buNone/>
            </a:pPr>
            <a:endParaRPr lang="en-US" sz="800" dirty="0"/>
          </a:p>
        </p:txBody>
      </p:sp>
      <p:sp>
        <p:nvSpPr>
          <p:cNvPr id="172035" name="Rectangle 3"/>
          <p:cNvSpPr>
            <a:spLocks noGrp="1" noChangeArrowheads="1"/>
          </p:cNvSpPr>
          <p:nvPr>
            <p:ph type="title"/>
          </p:nvPr>
        </p:nvSpPr>
        <p:spPr/>
        <p:txBody>
          <a:bodyPr/>
          <a:lstStyle/>
          <a:p>
            <a:r>
              <a:rPr lang="en-US" altLang="en-US" dirty="0"/>
              <a:t>Polar Bonds</a:t>
            </a:r>
          </a:p>
        </p:txBody>
      </p:sp>
      <p:sp>
        <p:nvSpPr>
          <p:cNvPr id="172037" name="Text Box 5"/>
          <p:cNvSpPr txBox="1">
            <a:spLocks noChangeArrowheads="1"/>
          </p:cNvSpPr>
          <p:nvPr/>
        </p:nvSpPr>
        <p:spPr bwMode="auto">
          <a:xfrm>
            <a:off x="2590800" y="2829329"/>
            <a:ext cx="4241533" cy="83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8" tIns="45709" rIns="91418" bIns="45709">
            <a:spAutoFit/>
          </a:bodyPr>
          <a:lstStyle>
            <a:lvl1pPr marL="344488" indent="-344488">
              <a:defRPr sz="2400">
                <a:solidFill>
                  <a:schemeClr val="tx1"/>
                </a:solidFill>
                <a:latin typeface="Arial" panose="020B0604020202020204" pitchFamily="34" charset="0"/>
                <a:ea typeface="ＭＳ Ｐゴシック" panose="020B0600070205080204" pitchFamily="34" charset="-128"/>
              </a:defRPr>
            </a:lvl1pPr>
            <a:lvl2pPr marL="458788">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2100" dirty="0">
                <a:solidFill>
                  <a:srgbClr val="0000FF"/>
                </a:solidFill>
                <a:latin typeface="Calibri" panose="020F0502020204030204" pitchFamily="34" charset="0"/>
              </a:rPr>
              <a:t>  </a:t>
            </a:r>
            <a:r>
              <a:rPr lang="el-GR" altLang="en-US" sz="2100" dirty="0">
                <a:solidFill>
                  <a:srgbClr val="0000FF"/>
                </a:solidFill>
                <a:latin typeface="Calibri" panose="020F0502020204030204" pitchFamily="34" charset="0"/>
              </a:rPr>
              <a:t>δ</a:t>
            </a:r>
            <a:r>
              <a:rPr lang="en-US" altLang="en-US" sz="2100" dirty="0">
                <a:solidFill>
                  <a:srgbClr val="0000FF"/>
                </a:solidFill>
                <a:latin typeface="Calibri" panose="020F0502020204030204" pitchFamily="34" charset="0"/>
              </a:rPr>
              <a:t>+</a:t>
            </a:r>
            <a:r>
              <a:rPr lang="el-GR" altLang="en-US" sz="2100" dirty="0">
                <a:solidFill>
                  <a:srgbClr val="0000FF"/>
                </a:solidFill>
                <a:latin typeface="Calibri" panose="020F0502020204030204" pitchFamily="34" charset="0"/>
              </a:rPr>
              <a:t> </a:t>
            </a:r>
            <a:r>
              <a:rPr lang="en-US" altLang="en-US" sz="2100" dirty="0">
                <a:solidFill>
                  <a:srgbClr val="0000FF"/>
                </a:solidFill>
                <a:latin typeface="Calibri" panose="020F0502020204030204" pitchFamily="34" charset="0"/>
              </a:rPr>
              <a:t>    </a:t>
            </a:r>
            <a:r>
              <a:rPr lang="el-GR" altLang="en-US" sz="2100" dirty="0">
                <a:solidFill>
                  <a:srgbClr val="0000FF"/>
                </a:solidFill>
                <a:latin typeface="Calibri" panose="020F0502020204030204" pitchFamily="34" charset="0"/>
              </a:rPr>
              <a:t>δ</a:t>
            </a:r>
            <a:r>
              <a:rPr lang="el-GR" altLang="en-US" sz="2100" b="1" dirty="0">
                <a:solidFill>
                  <a:srgbClr val="0000FF"/>
                </a:solidFill>
                <a:cs typeface="Arial" panose="020B0604020202020204" pitchFamily="34" charset="0"/>
              </a:rPr>
              <a:t>–</a:t>
            </a:r>
          </a:p>
          <a:p>
            <a:pPr algn="ctr"/>
            <a:r>
              <a:rPr lang="en-US" altLang="en-US" sz="2700" dirty="0">
                <a:solidFill>
                  <a:srgbClr val="000000"/>
                </a:solidFill>
              </a:rPr>
              <a:t>H</a:t>
            </a:r>
            <a:r>
              <a:rPr lang="en-US" altLang="en-US" sz="2700" dirty="0">
                <a:solidFill>
                  <a:srgbClr val="000000"/>
                </a:solidFill>
                <a:cs typeface="Tahoma" panose="020B0604030504040204" pitchFamily="34" charset="0"/>
              </a:rPr>
              <a:t>—</a:t>
            </a:r>
            <a:r>
              <a:rPr lang="en-US" altLang="en-US" sz="2700" dirty="0">
                <a:solidFill>
                  <a:srgbClr val="000000"/>
                </a:solidFill>
                <a:latin typeface="Tahoma" panose="020B0604030504040204" pitchFamily="34" charset="0"/>
                <a:cs typeface="Tahoma" panose="020B0604030504040204" pitchFamily="34" charset="0"/>
              </a:rPr>
              <a:t>Cl</a:t>
            </a:r>
          </a:p>
        </p:txBody>
      </p:sp>
      <p:sp>
        <p:nvSpPr>
          <p:cNvPr id="8" name="TextBox 7"/>
          <p:cNvSpPr txBox="1"/>
          <p:nvPr/>
        </p:nvSpPr>
        <p:spPr>
          <a:xfrm>
            <a:off x="457200" y="76200"/>
            <a:ext cx="3962400" cy="457200"/>
          </a:xfrm>
          <a:prstGeom prst="rect">
            <a:avLst/>
          </a:prstGeom>
          <a:solidFill>
            <a:srgbClr val="FFC000"/>
          </a:solidFill>
        </p:spPr>
        <p:txBody>
          <a:bodyPr wrap="square" rtlCol="0">
            <a:spAutoFit/>
          </a:bodyPr>
          <a:lstStyle/>
          <a:p>
            <a:r>
              <a:rPr lang="en-US" dirty="0"/>
              <a:t>4 Polar Bonds &amp; Molecules</a:t>
            </a:r>
          </a:p>
        </p:txBody>
      </p:sp>
      <p:pic>
        <p:nvPicPr>
          <p:cNvPr id="2" name="Picture 3" descr="HCl">
            <a:extLst>
              <a:ext uri="{FF2B5EF4-FFF2-40B4-BE49-F238E27FC236}">
                <a16:creationId xmlns:a16="http://schemas.microsoft.com/office/drawing/2014/main" id="{240BCB66-CF9A-4C11-B04A-0F0F177D5C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635723"/>
            <a:ext cx="3048000" cy="2714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6035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034">
                                            <p:txEl>
                                              <p:pRg st="0" end="0"/>
                                            </p:txEl>
                                          </p:spTgt>
                                        </p:tgtEl>
                                        <p:attrNameLst>
                                          <p:attrName>style.visibility</p:attrName>
                                        </p:attrNameLst>
                                      </p:cBhvr>
                                      <p:to>
                                        <p:strVal val="visible"/>
                                      </p:to>
                                    </p:set>
                                    <p:animEffect transition="in" filter="fade">
                                      <p:cBhvr>
                                        <p:cTn id="7" dur="500"/>
                                        <p:tgtEl>
                                          <p:spTgt spid="1720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2034">
                                            <p:txEl>
                                              <p:pRg st="2" end="2"/>
                                            </p:txEl>
                                          </p:spTgt>
                                        </p:tgtEl>
                                        <p:attrNameLst>
                                          <p:attrName>style.visibility</p:attrName>
                                        </p:attrNameLst>
                                      </p:cBhvr>
                                      <p:to>
                                        <p:strVal val="visible"/>
                                      </p:to>
                                    </p:set>
                                    <p:animEffect transition="in" filter="fade">
                                      <p:cBhvr>
                                        <p:cTn id="12" dur="500"/>
                                        <p:tgtEl>
                                          <p:spTgt spid="17203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2037"/>
                                        </p:tgtEl>
                                        <p:attrNameLst>
                                          <p:attrName>style.visibility</p:attrName>
                                        </p:attrNameLst>
                                      </p:cBhvr>
                                      <p:to>
                                        <p:strVal val="visible"/>
                                      </p:to>
                                    </p:set>
                                    <p:animEffect transition="in" filter="fade">
                                      <p:cBhvr>
                                        <p:cTn id="22" dur="500"/>
                                        <p:tgtEl>
                                          <p:spTgt spid="172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body" idx="1"/>
          </p:nvPr>
        </p:nvSpPr>
        <p:spPr>
          <a:xfrm>
            <a:off x="228600" y="802482"/>
            <a:ext cx="8686800" cy="3921918"/>
          </a:xfrm>
        </p:spPr>
        <p:txBody>
          <a:bodyPr/>
          <a:lstStyle/>
          <a:p>
            <a:pPr marL="0" lvl="0" indent="0">
              <a:buNone/>
            </a:pPr>
            <a:r>
              <a:rPr lang="en-US" sz="3200" b="1" dirty="0">
                <a:solidFill>
                  <a:srgbClr val="FF0000"/>
                </a:solidFill>
              </a:rPr>
              <a:t>Polar</a:t>
            </a:r>
            <a:r>
              <a:rPr lang="en-US" sz="3200" dirty="0">
                <a:solidFill>
                  <a:srgbClr val="FF0000"/>
                </a:solidFill>
              </a:rPr>
              <a:t> Covalent Bonds </a:t>
            </a:r>
            <a:r>
              <a:rPr lang="en-US" sz="3200" dirty="0"/>
              <a:t>[END &gt; 0 &lt; 1.7]</a:t>
            </a:r>
          </a:p>
          <a:p>
            <a:pPr marL="0" indent="0">
              <a:buNone/>
            </a:pPr>
            <a:endParaRPr lang="en-US" sz="800" dirty="0"/>
          </a:p>
          <a:p>
            <a:pPr marL="341313" lvl="0" indent="-223838"/>
            <a:r>
              <a:rPr lang="en-US" sz="1400" dirty="0">
                <a:solidFill>
                  <a:srgbClr val="0070C0"/>
                </a:solidFill>
              </a:rPr>
              <a:t>When electrons are </a:t>
            </a:r>
            <a:r>
              <a:rPr lang="en-US" sz="1400" dirty="0">
                <a:solidFill>
                  <a:srgbClr val="FF0000"/>
                </a:solidFill>
              </a:rPr>
              <a:t>shared</a:t>
            </a:r>
            <a:r>
              <a:rPr lang="en-US" sz="1400" dirty="0">
                <a:solidFill>
                  <a:srgbClr val="0070C0"/>
                </a:solidFill>
              </a:rPr>
              <a:t> </a:t>
            </a:r>
            <a:r>
              <a:rPr lang="en-US" sz="1400" dirty="0">
                <a:solidFill>
                  <a:srgbClr val="FF0000"/>
                </a:solidFill>
              </a:rPr>
              <a:t>UNEQUALLY</a:t>
            </a:r>
            <a:r>
              <a:rPr lang="en-US" sz="1400" dirty="0">
                <a:solidFill>
                  <a:srgbClr val="0070C0"/>
                </a:solidFill>
              </a:rPr>
              <a:t> between atoms of unequal electronegativity</a:t>
            </a:r>
          </a:p>
          <a:p>
            <a:pPr marL="117475" lvl="0" indent="0">
              <a:buNone/>
            </a:pPr>
            <a:endParaRPr lang="en-US" sz="800" dirty="0"/>
          </a:p>
          <a:p>
            <a:pPr marL="341313" lvl="0" indent="-223838"/>
            <a:r>
              <a:rPr lang="en-US" dirty="0"/>
              <a:t>Formation of HCl  [END  1.0]</a:t>
            </a:r>
          </a:p>
          <a:p>
            <a:pPr marL="798513" indent="-341313">
              <a:spcBef>
                <a:spcPct val="50000"/>
              </a:spcBef>
              <a:buFont typeface="Wingdings" panose="05000000000000000000" pitchFamily="2" charset="2"/>
              <a:buChar char="q"/>
            </a:pPr>
            <a:r>
              <a:rPr lang="en-US" altLang="en-US" sz="2000" dirty="0">
                <a:solidFill>
                  <a:srgbClr val="00B050"/>
                </a:solidFill>
              </a:rPr>
              <a:t>Chlorine [3.2] </a:t>
            </a:r>
            <a:r>
              <a:rPr lang="en-US" sz="2000" dirty="0">
                <a:solidFill>
                  <a:srgbClr val="00B050"/>
                </a:solidFill>
              </a:rPr>
              <a:t>–</a:t>
            </a:r>
            <a:r>
              <a:rPr lang="en-US" altLang="en-US" sz="2000" dirty="0">
                <a:solidFill>
                  <a:srgbClr val="00B050"/>
                </a:solidFill>
              </a:rPr>
              <a:t> Hydrogen [2.2] electronegativities </a:t>
            </a:r>
          </a:p>
          <a:p>
            <a:pPr marL="798513" indent="-341313">
              <a:spcBef>
                <a:spcPct val="50000"/>
              </a:spcBef>
              <a:buFont typeface="Wingdings" panose="05000000000000000000" pitchFamily="2" charset="2"/>
              <a:buChar char="q"/>
            </a:pPr>
            <a:r>
              <a:rPr lang="en-US" altLang="en-US" sz="2000" dirty="0"/>
              <a:t>The chlorine atom [</a:t>
            </a:r>
            <a:r>
              <a:rPr lang="en-US" altLang="en-US" sz="2000" i="1" dirty="0">
                <a:latin typeface="Times New Roman" panose="02020603050405020304" pitchFamily="18" charset="0"/>
                <a:cs typeface="Times New Roman" panose="02020603050405020304" pitchFamily="18" charset="0"/>
              </a:rPr>
              <a:t>higher electronegativity</a:t>
            </a:r>
            <a:r>
              <a:rPr lang="en-US" altLang="en-US" sz="2000" dirty="0"/>
              <a:t>] acquires a partial negative charge, </a:t>
            </a:r>
            <a:r>
              <a:rPr lang="en-US" altLang="en-US" sz="2000" b="1" dirty="0">
                <a:solidFill>
                  <a:srgbClr val="FF0000"/>
                </a:solidFill>
              </a:rPr>
              <a:t>pulling the electrons closer to its nucleus</a:t>
            </a:r>
            <a:r>
              <a:rPr lang="en-US" altLang="en-US" sz="2000" dirty="0"/>
              <a:t>.</a:t>
            </a:r>
          </a:p>
          <a:p>
            <a:pPr marL="798513" indent="-341313">
              <a:spcBef>
                <a:spcPct val="50000"/>
              </a:spcBef>
              <a:buFont typeface="Wingdings" panose="05000000000000000000" pitchFamily="2" charset="2"/>
              <a:buChar char="q"/>
            </a:pPr>
            <a:r>
              <a:rPr lang="en-US" altLang="en-US" sz="2000" dirty="0">
                <a:solidFill>
                  <a:srgbClr val="7030A0"/>
                </a:solidFill>
              </a:rPr>
              <a:t>The hydrogen atom acquires a slightly positive charge. </a:t>
            </a:r>
            <a:endParaRPr lang="en-US" altLang="en-US" sz="2000" dirty="0">
              <a:solidFill>
                <a:srgbClr val="7030A0"/>
              </a:solidFill>
              <a:latin typeface="Tahoma" panose="020B0604030504040204" pitchFamily="34" charset="0"/>
              <a:cs typeface="Tahoma" panose="020B0604030504040204" pitchFamily="34" charset="0"/>
            </a:endParaRPr>
          </a:p>
        </p:txBody>
      </p:sp>
      <p:sp>
        <p:nvSpPr>
          <p:cNvPr id="172035" name="Rectangle 3"/>
          <p:cNvSpPr>
            <a:spLocks noGrp="1" noChangeArrowheads="1"/>
          </p:cNvSpPr>
          <p:nvPr>
            <p:ph type="title"/>
          </p:nvPr>
        </p:nvSpPr>
        <p:spPr/>
        <p:txBody>
          <a:bodyPr/>
          <a:lstStyle/>
          <a:p>
            <a:r>
              <a:rPr lang="en-US" altLang="en-US" dirty="0"/>
              <a:t>Polar Bonds</a:t>
            </a:r>
          </a:p>
        </p:txBody>
      </p:sp>
      <p:sp>
        <p:nvSpPr>
          <p:cNvPr id="172037" name="Text Box 5"/>
          <p:cNvSpPr txBox="1">
            <a:spLocks noChangeArrowheads="1"/>
          </p:cNvSpPr>
          <p:nvPr/>
        </p:nvSpPr>
        <p:spPr bwMode="auto">
          <a:xfrm>
            <a:off x="5776452" y="2057400"/>
            <a:ext cx="3352800" cy="83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8" tIns="45709" rIns="91418" bIns="45709">
            <a:spAutoFit/>
          </a:bodyPr>
          <a:lstStyle>
            <a:lvl1pPr marL="344488" indent="-344488">
              <a:defRPr sz="2400">
                <a:solidFill>
                  <a:schemeClr val="tx1"/>
                </a:solidFill>
                <a:latin typeface="Arial" panose="020B0604020202020204" pitchFamily="34" charset="0"/>
                <a:ea typeface="ＭＳ Ｐゴシック" panose="020B0600070205080204" pitchFamily="34" charset="-128"/>
              </a:defRPr>
            </a:lvl1pPr>
            <a:lvl2pPr marL="458788">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2100" dirty="0">
                <a:solidFill>
                  <a:srgbClr val="0000FF"/>
                </a:solidFill>
                <a:latin typeface="Calibri" panose="020F0502020204030204" pitchFamily="34" charset="0"/>
              </a:rPr>
              <a:t>  </a:t>
            </a:r>
            <a:r>
              <a:rPr lang="el-GR" altLang="en-US" sz="2100" dirty="0">
                <a:solidFill>
                  <a:srgbClr val="0000FF"/>
                </a:solidFill>
                <a:latin typeface="Calibri" panose="020F0502020204030204" pitchFamily="34" charset="0"/>
              </a:rPr>
              <a:t>δ</a:t>
            </a:r>
            <a:r>
              <a:rPr lang="en-US" altLang="en-US" sz="2100" dirty="0">
                <a:solidFill>
                  <a:srgbClr val="0000FF"/>
                </a:solidFill>
                <a:latin typeface="Calibri" panose="020F0502020204030204" pitchFamily="34" charset="0"/>
              </a:rPr>
              <a:t>+</a:t>
            </a:r>
            <a:r>
              <a:rPr lang="el-GR" altLang="en-US" sz="2100" dirty="0">
                <a:solidFill>
                  <a:srgbClr val="0000FF"/>
                </a:solidFill>
                <a:latin typeface="Calibri" panose="020F0502020204030204" pitchFamily="34" charset="0"/>
              </a:rPr>
              <a:t> </a:t>
            </a:r>
            <a:r>
              <a:rPr lang="en-US" altLang="en-US" sz="2100" dirty="0">
                <a:solidFill>
                  <a:srgbClr val="0000FF"/>
                </a:solidFill>
                <a:latin typeface="Calibri" panose="020F0502020204030204" pitchFamily="34" charset="0"/>
              </a:rPr>
              <a:t>    </a:t>
            </a:r>
            <a:r>
              <a:rPr lang="el-GR" altLang="en-US" sz="2100" dirty="0">
                <a:solidFill>
                  <a:srgbClr val="0000FF"/>
                </a:solidFill>
                <a:latin typeface="Calibri" panose="020F0502020204030204" pitchFamily="34" charset="0"/>
              </a:rPr>
              <a:t>δ</a:t>
            </a:r>
            <a:r>
              <a:rPr lang="el-GR" altLang="en-US" sz="2100" b="1" dirty="0">
                <a:solidFill>
                  <a:srgbClr val="0000FF"/>
                </a:solidFill>
                <a:cs typeface="Arial" panose="020B0604020202020204" pitchFamily="34" charset="0"/>
              </a:rPr>
              <a:t>–</a:t>
            </a:r>
          </a:p>
          <a:p>
            <a:pPr algn="ctr"/>
            <a:r>
              <a:rPr lang="en-US" altLang="en-US" sz="2700" dirty="0">
                <a:solidFill>
                  <a:srgbClr val="000000"/>
                </a:solidFill>
              </a:rPr>
              <a:t>H</a:t>
            </a:r>
            <a:r>
              <a:rPr lang="en-US" altLang="en-US" sz="2700" dirty="0">
                <a:solidFill>
                  <a:srgbClr val="000000"/>
                </a:solidFill>
                <a:cs typeface="Tahoma" panose="020B0604030504040204" pitchFamily="34" charset="0"/>
              </a:rPr>
              <a:t>—</a:t>
            </a:r>
            <a:r>
              <a:rPr lang="en-US" altLang="en-US" sz="2700" dirty="0">
                <a:solidFill>
                  <a:srgbClr val="000000"/>
                </a:solidFill>
                <a:latin typeface="Tahoma" panose="020B0604030504040204" pitchFamily="34" charset="0"/>
                <a:cs typeface="Tahoma" panose="020B0604030504040204" pitchFamily="34" charset="0"/>
              </a:rPr>
              <a:t>Cl</a:t>
            </a:r>
          </a:p>
        </p:txBody>
      </p:sp>
      <p:pic>
        <p:nvPicPr>
          <p:cNvPr id="5122" name="Picture 2" descr="HCl bond"/>
          <p:cNvPicPr>
            <a:picLocks noChangeAspect="1" noChangeArrowheads="1"/>
          </p:cNvPicPr>
          <p:nvPr/>
        </p:nvPicPr>
        <p:blipFill>
          <a:blip r:embed="rId3">
            <a:extLst>
              <a:ext uri="{28A0092B-C50C-407E-A947-70E740481C1C}">
                <a14:useLocalDpi xmlns:a14="http://schemas.microsoft.com/office/drawing/2010/main" val="0"/>
              </a:ext>
            </a:extLst>
          </a:blip>
          <a:srcRect l="36288" t="-4099" r="27129"/>
          <a:stretch>
            <a:fillRect/>
          </a:stretch>
        </p:blipFill>
        <p:spPr bwMode="auto">
          <a:xfrm>
            <a:off x="762000" y="4394916"/>
            <a:ext cx="2114755" cy="187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descr="HC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9387" y="4343400"/>
            <a:ext cx="2253313"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t="8185"/>
          <a:stretch/>
        </p:blipFill>
        <p:spPr bwMode="auto">
          <a:xfrm>
            <a:off x="5410200" y="4967669"/>
            <a:ext cx="3434798" cy="1136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57200" y="76200"/>
            <a:ext cx="3962400" cy="457200"/>
          </a:xfrm>
          <a:prstGeom prst="rect">
            <a:avLst/>
          </a:prstGeom>
          <a:solidFill>
            <a:srgbClr val="FFC000"/>
          </a:solidFill>
        </p:spPr>
        <p:txBody>
          <a:bodyPr wrap="square" rtlCol="0">
            <a:spAutoFit/>
          </a:bodyPr>
          <a:lstStyle/>
          <a:p>
            <a:r>
              <a:rPr lang="en-US" dirty="0"/>
              <a:t>4 Polar Bonds &amp; Molecules</a:t>
            </a:r>
          </a:p>
        </p:txBody>
      </p:sp>
    </p:spTree>
    <p:extLst>
      <p:ext uri="{BB962C8B-B14F-4D97-AF65-F5344CB8AC3E}">
        <p14:creationId xmlns:p14="http://schemas.microsoft.com/office/powerpoint/2010/main" val="310552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034">
                                            <p:txEl>
                                              <p:pRg st="4" end="4"/>
                                            </p:txEl>
                                          </p:spTgt>
                                        </p:tgtEl>
                                        <p:attrNameLst>
                                          <p:attrName>style.visibility</p:attrName>
                                        </p:attrNameLst>
                                      </p:cBhvr>
                                      <p:to>
                                        <p:strVal val="visible"/>
                                      </p:to>
                                    </p:set>
                                    <p:animEffect transition="in" filter="fade">
                                      <p:cBhvr>
                                        <p:cTn id="7" dur="500"/>
                                        <p:tgtEl>
                                          <p:spTgt spid="17203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fade">
                                      <p:cBhvr>
                                        <p:cTn id="12" dur="500"/>
                                        <p:tgtEl>
                                          <p:spTgt spid="51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2034">
                                            <p:txEl>
                                              <p:pRg st="5" end="5"/>
                                            </p:txEl>
                                          </p:spTgt>
                                        </p:tgtEl>
                                        <p:attrNameLst>
                                          <p:attrName>style.visibility</p:attrName>
                                        </p:attrNameLst>
                                      </p:cBhvr>
                                      <p:to>
                                        <p:strVal val="visible"/>
                                      </p:to>
                                    </p:set>
                                    <p:animEffect transition="in" filter="fade">
                                      <p:cBhvr>
                                        <p:cTn id="17" dur="500"/>
                                        <p:tgtEl>
                                          <p:spTgt spid="17203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2037"/>
                                        </p:tgtEl>
                                        <p:attrNameLst>
                                          <p:attrName>style.visibility</p:attrName>
                                        </p:attrNameLst>
                                      </p:cBhvr>
                                      <p:to>
                                        <p:strVal val="visible"/>
                                      </p:to>
                                    </p:set>
                                    <p:animEffect transition="in" filter="fade">
                                      <p:cBhvr>
                                        <p:cTn id="22" dur="500"/>
                                        <p:tgtEl>
                                          <p:spTgt spid="17203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2034">
                                            <p:txEl>
                                              <p:pRg st="6" end="6"/>
                                            </p:txEl>
                                          </p:spTgt>
                                        </p:tgtEl>
                                        <p:attrNameLst>
                                          <p:attrName>style.visibility</p:attrName>
                                        </p:attrNameLst>
                                      </p:cBhvr>
                                      <p:to>
                                        <p:strVal val="visible"/>
                                      </p:to>
                                    </p:set>
                                    <p:animEffect transition="in" filter="fade">
                                      <p:cBhvr>
                                        <p:cTn id="27" dur="500"/>
                                        <p:tgtEl>
                                          <p:spTgt spid="17203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2034">
                                            <p:txEl>
                                              <p:pRg st="7" end="7"/>
                                            </p:txEl>
                                          </p:spTgt>
                                        </p:tgtEl>
                                        <p:attrNameLst>
                                          <p:attrName>style.visibility</p:attrName>
                                        </p:attrNameLst>
                                      </p:cBhvr>
                                      <p:to>
                                        <p:strVal val="visible"/>
                                      </p:to>
                                    </p:set>
                                    <p:animEffect transition="in" filter="fade">
                                      <p:cBhvr>
                                        <p:cTn id="32" dur="500"/>
                                        <p:tgtEl>
                                          <p:spTgt spid="17203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123"/>
                                        </p:tgtEl>
                                        <p:attrNameLst>
                                          <p:attrName>style.visibility</p:attrName>
                                        </p:attrNameLst>
                                      </p:cBhvr>
                                      <p:to>
                                        <p:strVal val="visible"/>
                                      </p:to>
                                    </p:set>
                                    <p:animEffect transition="in" filter="fade">
                                      <p:cBhvr>
                                        <p:cTn id="37" dur="500"/>
                                        <p:tgtEl>
                                          <p:spTgt spid="512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122"/>
                                        </p:tgtEl>
                                        <p:attrNameLst>
                                          <p:attrName>style.visibility</p:attrName>
                                        </p:attrNameLst>
                                      </p:cBhvr>
                                      <p:to>
                                        <p:strVal val="visible"/>
                                      </p:to>
                                    </p:set>
                                    <p:animEffect transition="in" filter="fade">
                                      <p:cBhvr>
                                        <p:cTn id="42"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8920" name="Group 136"/>
          <p:cNvGraphicFramePr>
            <a:graphicFrameLocks noGrp="1"/>
          </p:cNvGraphicFramePr>
          <p:nvPr>
            <p:ph sz="half" idx="1"/>
            <p:extLst>
              <p:ext uri="{D42A27DB-BD31-4B8C-83A1-F6EECF244321}">
                <p14:modId xmlns:p14="http://schemas.microsoft.com/office/powerpoint/2010/main" val="3557744115"/>
              </p:ext>
            </p:extLst>
          </p:nvPr>
        </p:nvGraphicFramePr>
        <p:xfrm>
          <a:off x="225580" y="2628997"/>
          <a:ext cx="8686800" cy="3278685"/>
        </p:xfrm>
        <a:graphic>
          <a:graphicData uri="http://schemas.openxmlformats.org/drawingml/2006/table">
            <a:tbl>
              <a:tblPr/>
              <a:tblGrid>
                <a:gridCol w="2057401">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gridCol w="3276599">
                  <a:extLst>
                    <a:ext uri="{9D8B030D-6E8A-4147-A177-3AD203B41FA5}">
                      <a16:colId xmlns:a16="http://schemas.microsoft.com/office/drawing/2014/main" val="20002"/>
                    </a:ext>
                  </a:extLst>
                </a:gridCol>
              </a:tblGrid>
              <a:tr h="436925">
                <a:tc gridSpan="3">
                  <a:txBody>
                    <a:bodyPr/>
                    <a:lstStyle>
                      <a:lvl1pPr>
                        <a:spcBef>
                          <a:spcPct val="20000"/>
                        </a:spcBef>
                        <a:defRPr sz="24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rPr>
                        <a:t>Electronegativity Differences and Bond Types</a:t>
                      </a:r>
                      <a:endParaRPr kumimoji="0" lang="en-US" altLang="en-US" sz="1800" b="0"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endParaRPr>
                    </a:p>
                  </a:txBody>
                  <a:tcPr horzOverflow="overflow">
                    <a:lnL w="28575" cap="flat" cmpd="sng" algn="ctr">
                      <a:solidFill>
                        <a:srgbClr val="658B92"/>
                      </a:solidFill>
                      <a:prstDash val="solid"/>
                      <a:round/>
                      <a:headEnd type="none" w="med" len="med"/>
                      <a:tailEnd type="none" w="med" len="med"/>
                    </a:lnL>
                    <a:lnR w="28575" cap="flat" cmpd="sng" algn="ctr">
                      <a:solidFill>
                        <a:srgbClr val="658B92"/>
                      </a:solidFill>
                      <a:prstDash val="solid"/>
                      <a:round/>
                      <a:headEnd type="none" w="med" len="med"/>
                      <a:tailEnd type="none" w="med" len="med"/>
                    </a:lnR>
                    <a:lnT w="28575" cap="flat" cmpd="sng" algn="ctr">
                      <a:solidFill>
                        <a:srgbClr val="658B9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solidFill>
                      <a:srgbClr val="658B9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34034">
                <a:tc>
                  <a:txBody>
                    <a:bodyPr/>
                    <a:lstStyle>
                      <a:lvl1pPr>
                        <a:spcBef>
                          <a:spcPct val="20000"/>
                        </a:spcBef>
                        <a:defRPr sz="24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Electronegativity difference range</a:t>
                      </a:r>
                    </a:p>
                  </a:txBody>
                  <a:tcPr horzOverflow="overflow">
                    <a:lnL w="28575" cap="flat" cmpd="sng" algn="ctr">
                      <a:solidFill>
                        <a:srgbClr val="658B92"/>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Most probable type of bond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Example</a:t>
                      </a: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rgbClr val="658B92"/>
                      </a:solidFill>
                      <a:prstDash val="solid"/>
                      <a:round/>
                      <a:headEnd type="none" w="med" len="med"/>
                      <a:tailEnd type="none" w="med" len="med"/>
                    </a:lnR>
                    <a:lnT w="28575"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9448">
                <a:tc>
                  <a:txBody>
                    <a:bodyPr/>
                    <a:lstStyle>
                      <a:lvl1pPr>
                        <a:spcBef>
                          <a:spcPct val="20000"/>
                        </a:spcBef>
                        <a:defRPr sz="24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0.0 </a:t>
                      </a:r>
                      <a:r>
                        <a:rPr kumimoji="0" lang="en-US"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0.4</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Nonpolar covalent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H</a:t>
                      </a: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ahoma" panose="020B0604030504040204" pitchFamily="34" charset="0"/>
                        </a:rPr>
                        <a:t>—</a:t>
                      </a: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H (0.0)</a:t>
                      </a:r>
                    </a:p>
                  </a:txBody>
                  <a:tcPr anchor="ctr" horzOverflow="overflow">
                    <a:lnL w="12700" cap="flat" cmpd="sng" algn="ctr">
                      <a:solidFill>
                        <a:schemeClr val="tx1"/>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18686">
                <a:tc>
                  <a:txBody>
                    <a:bodyPr/>
                    <a:lstStyle>
                      <a:lvl1pPr>
                        <a:spcBef>
                          <a:spcPct val="20000"/>
                        </a:spcBef>
                        <a:defRPr sz="24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0.4 </a:t>
                      </a:r>
                      <a:r>
                        <a:rPr kumimoji="0" lang="en-US"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1.0</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Moderately polar covalent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                    </a:t>
                      </a:r>
                      <a:r>
                        <a:rPr kumimoji="0" lang="el-GR" altLang="en-US" sz="1500" b="1" i="0" u="none" strike="noStrike" cap="none" normalizeH="0" baseline="0" dirty="0">
                          <a:ln>
                            <a:noFill/>
                          </a:ln>
                          <a:solidFill>
                            <a:srgbClr val="3366FF"/>
                          </a:solidFill>
                          <a:effectLst/>
                          <a:latin typeface="Calibri" panose="020F0502020204030204" pitchFamily="34" charset="0"/>
                          <a:ea typeface="ＭＳ Ｐゴシック" panose="020B0600070205080204" pitchFamily="34" charset="-128"/>
                          <a:cs typeface="Arial" panose="020B0604020202020204" pitchFamily="34" charset="0"/>
                        </a:rPr>
                        <a:t>δ</a:t>
                      </a:r>
                      <a:r>
                        <a:rPr kumimoji="0" lang="en-US" altLang="en-US" sz="1500" b="1" i="0" u="none" strike="noStrike" cap="none" normalizeH="0" baseline="0" dirty="0">
                          <a:ln>
                            <a:noFill/>
                          </a:ln>
                          <a:solidFill>
                            <a:srgbClr val="3366FF"/>
                          </a:solidFill>
                          <a:effectLst/>
                          <a:latin typeface="Calibri" panose="020F0502020204030204" pitchFamily="34" charset="0"/>
                          <a:ea typeface="ＭＳ Ｐゴシック" panose="020B0600070205080204" pitchFamily="34" charset="-128"/>
                          <a:cs typeface="Arial" panose="020B0604020202020204" pitchFamily="34" charset="0"/>
                        </a:rPr>
                        <a:t>+    </a:t>
                      </a:r>
                      <a:r>
                        <a:rPr kumimoji="0" lang="el-GR" altLang="en-US" sz="1500" b="1" i="0" u="none" strike="noStrike" cap="none" normalizeH="0" baseline="0" dirty="0">
                          <a:ln>
                            <a:noFill/>
                          </a:ln>
                          <a:solidFill>
                            <a:srgbClr val="3366FF"/>
                          </a:solidFill>
                          <a:effectLst/>
                          <a:latin typeface="Calibri" panose="020F0502020204030204" pitchFamily="34" charset="0"/>
                          <a:ea typeface="ＭＳ Ｐゴシック" panose="020B0600070205080204" pitchFamily="34" charset="-128"/>
                          <a:cs typeface="Arial" panose="020B0604020202020204" pitchFamily="34" charset="0"/>
                        </a:rPr>
                        <a:t>δ–</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H</a:t>
                      </a:r>
                      <a:r>
                        <a:rPr kumimoji="0" lang="en-US"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Tahoma" panose="020B0604030504040204" pitchFamily="34" charset="0"/>
                        </a:rPr>
                        <a:t>—Cl</a:t>
                      </a:r>
                      <a:r>
                        <a:rPr kumimoji="0" lang="en-US"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 (1.0)</a:t>
                      </a:r>
                    </a:p>
                  </a:txBody>
                  <a:tcPr anchor="ctr" horzOverflow="overflow">
                    <a:lnL w="12700" cap="flat" cmpd="sng" algn="ctr">
                      <a:solidFill>
                        <a:schemeClr val="tx1"/>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50144">
                <a:tc>
                  <a:txBody>
                    <a:bodyPr/>
                    <a:lstStyle>
                      <a:lvl1pPr>
                        <a:spcBef>
                          <a:spcPct val="20000"/>
                        </a:spcBef>
                        <a:defRPr sz="24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1.0 </a:t>
                      </a:r>
                      <a:r>
                        <a:rPr kumimoji="0" lang="en-US"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1.7</a:t>
                      </a:r>
                      <a:endParaRPr kumimoji="0" lang="en-US"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28575" cap="flat" cmpd="sng" algn="ctr">
                      <a:solidFill>
                        <a:srgbClr val="658B9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Very polar covalent; </a:t>
                      </a:r>
                      <a:r>
                        <a:rPr kumimoji="0" lang="en-US" altLang="en-US" sz="1600" b="0" i="0" u="none" strike="noStrike" cap="none" normalizeH="0" baseline="0" dirty="0">
                          <a:ln>
                            <a:noFill/>
                          </a:ln>
                          <a:solidFill>
                            <a:srgbClr val="00B050"/>
                          </a:solidFill>
                          <a:effectLst/>
                          <a:latin typeface="Arial" panose="020B0604020202020204" pitchFamily="34" charset="0"/>
                          <a:ea typeface="ＭＳ Ｐゴシック" panose="020B0600070205080204" pitchFamily="34" charset="-128"/>
                        </a:rPr>
                        <a:t>50% ionic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                    </a:t>
                      </a:r>
                      <a:r>
                        <a:rPr kumimoji="0" lang="el-GR" altLang="en-US" sz="1500" b="1" i="0" u="none" strike="noStrike" cap="none" normalizeH="0" baseline="0" dirty="0">
                          <a:ln>
                            <a:noFill/>
                          </a:ln>
                          <a:solidFill>
                            <a:srgbClr val="3366FF"/>
                          </a:solidFill>
                          <a:effectLst/>
                          <a:latin typeface="Calibri" panose="020F0502020204030204" pitchFamily="34" charset="0"/>
                          <a:ea typeface="ＭＳ Ｐゴシック" panose="020B0600070205080204" pitchFamily="34" charset="-128"/>
                          <a:cs typeface="Arial" panose="020B0604020202020204" pitchFamily="34" charset="0"/>
                        </a:rPr>
                        <a:t>δ</a:t>
                      </a:r>
                      <a:r>
                        <a:rPr kumimoji="0" lang="en-US" altLang="en-US" sz="1500" b="1" i="0" u="none" strike="noStrike" cap="none" normalizeH="0" baseline="0" dirty="0">
                          <a:ln>
                            <a:noFill/>
                          </a:ln>
                          <a:solidFill>
                            <a:srgbClr val="3366FF"/>
                          </a:solidFill>
                          <a:effectLst/>
                          <a:latin typeface="Calibri" panose="020F0502020204030204" pitchFamily="34" charset="0"/>
                          <a:ea typeface="ＭＳ Ｐゴシック" panose="020B0600070205080204" pitchFamily="34" charset="-128"/>
                          <a:cs typeface="Arial" panose="020B0604020202020204" pitchFamily="34" charset="0"/>
                        </a:rPr>
                        <a:t>+    </a:t>
                      </a:r>
                      <a:r>
                        <a:rPr kumimoji="0" lang="el-GR" altLang="en-US" sz="1500" b="1" i="0" u="none" strike="noStrike" cap="none" normalizeH="0" baseline="0" dirty="0">
                          <a:ln>
                            <a:noFill/>
                          </a:ln>
                          <a:solidFill>
                            <a:srgbClr val="3366FF"/>
                          </a:solidFill>
                          <a:effectLst/>
                          <a:latin typeface="Calibri" panose="020F0502020204030204" pitchFamily="34" charset="0"/>
                          <a:ea typeface="ＭＳ Ｐゴシック" panose="020B0600070205080204" pitchFamily="34" charset="-128"/>
                          <a:cs typeface="Arial" panose="020B0604020202020204" pitchFamily="34" charset="0"/>
                        </a:rPr>
                        <a:t>δ–</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H</a:t>
                      </a:r>
                      <a:r>
                        <a:rPr kumimoji="0" lang="en-US"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Tahoma" panose="020B0604030504040204" pitchFamily="34" charset="0"/>
                        </a:rPr>
                        <a:t>—F</a:t>
                      </a:r>
                      <a:r>
                        <a:rPr kumimoji="0" lang="en-US"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 (1.8) </a:t>
                      </a:r>
                      <a:r>
                        <a:rPr kumimoji="0" lang="en-US" altLang="en-US" sz="1800" b="0" i="1"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[borderline]</a:t>
                      </a:r>
                    </a:p>
                  </a:txBody>
                  <a:tcPr anchor="ctr" horzOverflow="overflow">
                    <a:lnL w="12700" cap="flat" cmpd="sng" algn="ctr">
                      <a:solidFill>
                        <a:schemeClr val="tx1"/>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19448">
                <a:tc>
                  <a:txBody>
                    <a:bodyPr/>
                    <a:lstStyle>
                      <a:lvl1pPr>
                        <a:spcBef>
                          <a:spcPct val="20000"/>
                        </a:spcBef>
                        <a:defRPr sz="24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rgbClr val="00B050"/>
                          </a:solidFill>
                          <a:effectLst/>
                          <a:latin typeface="Arial" panose="020B0604020202020204" pitchFamily="34" charset="0"/>
                          <a:ea typeface="ＭＳ Ｐゴシック" panose="020B0600070205080204" pitchFamily="34" charset="-128"/>
                          <a:cs typeface="Arial" panose="020B0604020202020204" pitchFamily="34" charset="0"/>
                        </a:rPr>
                        <a:t>&gt; 1.7 – 3.3</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Ionic (</a:t>
                      </a:r>
                      <a:r>
                        <a:rPr kumimoji="0" lang="en-US" altLang="en-US" sz="1800" b="0" i="1"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electrostatic attraction</a:t>
                      </a:r>
                      <a:r>
                        <a:rPr kumimoji="0" lang="en-US"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err="1">
                          <a:ln>
                            <a:noFill/>
                          </a:ln>
                          <a:solidFill>
                            <a:schemeClr val="tx1"/>
                          </a:solidFill>
                          <a:effectLst/>
                          <a:latin typeface="Arial" panose="020B0604020202020204" pitchFamily="34" charset="0"/>
                          <a:ea typeface="ＭＳ Ｐゴシック" panose="020B0600070205080204" pitchFamily="34" charset="-128"/>
                        </a:rPr>
                        <a:t>Na</a:t>
                      </a:r>
                      <a:r>
                        <a:rPr kumimoji="0" lang="en-US" altLang="en-US" sz="1800" b="0" i="0" u="none" strike="noStrike" cap="none" normalizeH="0" baseline="30000" dirty="0" err="1">
                          <a:ln>
                            <a:noFill/>
                          </a:ln>
                          <a:solidFill>
                            <a:schemeClr val="tx1"/>
                          </a:solidFill>
                          <a:effectLst/>
                          <a:latin typeface="Arial" panose="020B0604020202020204" pitchFamily="34" charset="0"/>
                          <a:ea typeface="ＭＳ Ｐゴシック" panose="020B0600070205080204" pitchFamily="34" charset="-128"/>
                        </a:rPr>
                        <a:t>+</a:t>
                      </a:r>
                      <a:r>
                        <a:rPr kumimoji="0" lang="en-US" altLang="en-US" sz="1800" b="0" i="0" u="none" strike="noStrike" cap="none" normalizeH="0" baseline="0" dirty="0" err="1">
                          <a:ln>
                            <a:noFill/>
                          </a:ln>
                          <a:solidFill>
                            <a:schemeClr val="tx1"/>
                          </a:solidFill>
                          <a:effectLst/>
                          <a:latin typeface="Arial" panose="020B0604020202020204" pitchFamily="34" charset="0"/>
                          <a:ea typeface="ＭＳ Ｐゴシック" panose="020B0600070205080204" pitchFamily="34" charset="-128"/>
                        </a:rPr>
                        <a:t>Cl</a:t>
                      </a:r>
                      <a:r>
                        <a:rPr kumimoji="0" lang="en-US" altLang="en-US" sz="1800" b="0"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r>
                        <a:rPr kumimoji="0" lang="en-US"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 (2.1)</a:t>
                      </a:r>
                    </a:p>
                  </a:txBody>
                  <a:tcPr anchor="ctr" horzOverflow="overflow">
                    <a:lnL w="12700" cap="flat" cmpd="sng" algn="ctr">
                      <a:solidFill>
                        <a:schemeClr val="tx1"/>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18922" name="Text Box 138"/>
          <p:cNvSpPr txBox="1">
            <a:spLocks noChangeArrowheads="1"/>
          </p:cNvSpPr>
          <p:nvPr/>
        </p:nvSpPr>
        <p:spPr bwMode="auto">
          <a:xfrm>
            <a:off x="167148" y="685800"/>
            <a:ext cx="8839200" cy="1685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8" tIns="45709" rIns="91418" bIns="45709">
            <a:spAutoFit/>
          </a:bodyPr>
          <a:lstStyle/>
          <a:p>
            <a:pPr>
              <a:spcBef>
                <a:spcPct val="50000"/>
              </a:spcBef>
            </a:pPr>
            <a:r>
              <a:rPr lang="en-US" altLang="en-US" dirty="0">
                <a:solidFill>
                  <a:srgbClr val="00B050"/>
                </a:solidFill>
              </a:rPr>
              <a:t>There is no sharp boundary between ionic and covalent bonds. </a:t>
            </a:r>
          </a:p>
          <a:p>
            <a:pPr>
              <a:spcBef>
                <a:spcPct val="50000"/>
              </a:spcBef>
            </a:pPr>
            <a:r>
              <a:rPr lang="en-US" altLang="en-US" dirty="0">
                <a:solidFill>
                  <a:srgbClr val="FF0000"/>
                </a:solidFill>
              </a:rPr>
              <a:t>As the electronegativity difference between two atoms increases, the polarity of the bond increases</a:t>
            </a:r>
            <a:r>
              <a:rPr lang="en-US" altLang="en-US" dirty="0">
                <a:solidFill>
                  <a:srgbClr val="000000"/>
                </a:solidFill>
              </a:rPr>
              <a:t>, </a:t>
            </a:r>
            <a:r>
              <a:rPr lang="en-US" altLang="en-US" dirty="0">
                <a:solidFill>
                  <a:srgbClr val="0070C0"/>
                </a:solidFill>
              </a:rPr>
              <a:t>meaning the electrons are pulled more strongly to the more electronegative atom</a:t>
            </a:r>
            <a:r>
              <a:rPr lang="en-US" altLang="en-US" dirty="0">
                <a:solidFill>
                  <a:srgbClr val="000000"/>
                </a:solidFill>
              </a:rPr>
              <a:t>.</a:t>
            </a:r>
          </a:p>
        </p:txBody>
      </p:sp>
      <p:sp>
        <p:nvSpPr>
          <p:cNvPr id="7" name="Rectangle 3"/>
          <p:cNvSpPr>
            <a:spLocks noGrp="1" noChangeArrowheads="1"/>
          </p:cNvSpPr>
          <p:nvPr>
            <p:ph type="title"/>
          </p:nvPr>
        </p:nvSpPr>
        <p:spPr>
          <a:xfrm>
            <a:off x="4952999" y="76200"/>
            <a:ext cx="3962400" cy="533400"/>
          </a:xfrm>
        </p:spPr>
        <p:txBody>
          <a:bodyPr/>
          <a:lstStyle/>
          <a:p>
            <a:r>
              <a:rPr lang="en-US" altLang="en-US"/>
              <a:t>Bond Polarity</a:t>
            </a:r>
          </a:p>
        </p:txBody>
      </p:sp>
      <p:sp>
        <p:nvSpPr>
          <p:cNvPr id="6" name="TextBox 5"/>
          <p:cNvSpPr txBox="1"/>
          <p:nvPr/>
        </p:nvSpPr>
        <p:spPr>
          <a:xfrm>
            <a:off x="457200" y="76200"/>
            <a:ext cx="3962400" cy="457200"/>
          </a:xfrm>
          <a:prstGeom prst="rect">
            <a:avLst/>
          </a:prstGeom>
          <a:solidFill>
            <a:srgbClr val="FFC000"/>
          </a:solidFill>
        </p:spPr>
        <p:txBody>
          <a:bodyPr wrap="square" rtlCol="0">
            <a:spAutoFit/>
          </a:bodyPr>
          <a:lstStyle/>
          <a:p>
            <a:r>
              <a:rPr lang="en-US" dirty="0"/>
              <a:t>4 Polar Bonds &amp; Molecules</a:t>
            </a:r>
          </a:p>
        </p:txBody>
      </p:sp>
    </p:spTree>
    <p:extLst>
      <p:ext uri="{BB962C8B-B14F-4D97-AF65-F5344CB8AC3E}">
        <p14:creationId xmlns:p14="http://schemas.microsoft.com/office/powerpoint/2010/main" val="176795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8922">
                                            <p:txEl>
                                              <p:pRg st="0" end="0"/>
                                            </p:txEl>
                                          </p:spTgt>
                                        </p:tgtEl>
                                        <p:attrNameLst>
                                          <p:attrName>style.visibility</p:attrName>
                                        </p:attrNameLst>
                                      </p:cBhvr>
                                      <p:to>
                                        <p:strVal val="visible"/>
                                      </p:to>
                                    </p:set>
                                    <p:animEffect transition="in" filter="fade">
                                      <p:cBhvr>
                                        <p:cTn id="7" dur="500"/>
                                        <p:tgtEl>
                                          <p:spTgt spid="1189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8920"/>
                                        </p:tgtEl>
                                        <p:attrNameLst>
                                          <p:attrName>style.visibility</p:attrName>
                                        </p:attrNameLst>
                                      </p:cBhvr>
                                      <p:to>
                                        <p:strVal val="visible"/>
                                      </p:to>
                                    </p:set>
                                    <p:animEffect transition="in" filter="fade">
                                      <p:cBhvr>
                                        <p:cTn id="12" dur="500"/>
                                        <p:tgtEl>
                                          <p:spTgt spid="1189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8922">
                                            <p:txEl>
                                              <p:pRg st="1" end="1"/>
                                            </p:txEl>
                                          </p:spTgt>
                                        </p:tgtEl>
                                        <p:attrNameLst>
                                          <p:attrName>style.visibility</p:attrName>
                                        </p:attrNameLst>
                                      </p:cBhvr>
                                      <p:to>
                                        <p:strVal val="visible"/>
                                      </p:to>
                                    </p:set>
                                    <p:animEffect transition="in" filter="fade">
                                      <p:cBhvr>
                                        <p:cTn id="17" dur="500"/>
                                        <p:tgtEl>
                                          <p:spTgt spid="1189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8" name="Text Box 8"/>
          <p:cNvSpPr txBox="1">
            <a:spLocks noChangeArrowheads="1"/>
          </p:cNvSpPr>
          <p:nvPr/>
        </p:nvSpPr>
        <p:spPr bwMode="auto">
          <a:xfrm>
            <a:off x="152400" y="762000"/>
            <a:ext cx="7848600" cy="98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8" tIns="45709" rIns="91418" bIns="45709">
            <a:spAutoFit/>
          </a:bodyPr>
          <a:lstStyle/>
          <a:p>
            <a:pPr>
              <a:spcBef>
                <a:spcPct val="50000"/>
              </a:spcBef>
            </a:pPr>
            <a:r>
              <a:rPr lang="en-US" altLang="en-US" dirty="0">
                <a:solidFill>
                  <a:srgbClr val="000000"/>
                </a:solidFill>
              </a:rPr>
              <a:t>Based on the electronegativity difference, determine the bond type. </a:t>
            </a:r>
            <a:r>
              <a:rPr lang="en-US" altLang="en-US" i="1" dirty="0">
                <a:solidFill>
                  <a:srgbClr val="000000"/>
                </a:solidFill>
                <a:latin typeface="Times New Roman" panose="02020603050405020304" pitchFamily="18" charset="0"/>
                <a:cs typeface="Times New Roman" panose="02020603050405020304" pitchFamily="18" charset="0"/>
              </a:rPr>
              <a:t>Use the Reference Table.</a:t>
            </a:r>
          </a:p>
          <a:p>
            <a:pPr>
              <a:spcBef>
                <a:spcPct val="50000"/>
              </a:spcBef>
            </a:pPr>
            <a:endParaRPr lang="en-US" altLang="en-US" sz="800" dirty="0">
              <a:solidFill>
                <a:srgbClr val="000000"/>
              </a:solidFill>
            </a:endParaRPr>
          </a:p>
        </p:txBody>
      </p:sp>
      <p:sp>
        <p:nvSpPr>
          <p:cNvPr id="184329" name="Text Box 9"/>
          <p:cNvSpPr txBox="1">
            <a:spLocks noChangeArrowheads="1"/>
          </p:cNvSpPr>
          <p:nvPr/>
        </p:nvSpPr>
        <p:spPr bwMode="auto">
          <a:xfrm>
            <a:off x="647700" y="1524000"/>
            <a:ext cx="7848600" cy="4339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09" rIns="91418" bIns="45709">
            <a:spAutoFit/>
          </a:bodyPr>
          <a:lstStyle>
            <a:lvl1pPr marL="463550" indent="-463550">
              <a:defRPr sz="2400">
                <a:solidFill>
                  <a:schemeClr val="tx1"/>
                </a:solidFill>
                <a:latin typeface="Arial" panose="020B0604020202020204" pitchFamily="34" charset="0"/>
                <a:ea typeface="ＭＳ Ｐゴシック" panose="020B0600070205080204" pitchFamily="34" charset="-128"/>
              </a:defRPr>
            </a:lvl1pPr>
            <a:lvl2pPr marL="577850">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a:spcBef>
                <a:spcPct val="50000"/>
              </a:spcBef>
            </a:pPr>
            <a:r>
              <a:rPr lang="en-US" altLang="en-US" dirty="0">
                <a:solidFill>
                  <a:srgbClr val="000000"/>
                </a:solidFill>
              </a:rPr>
              <a:t>	N </a:t>
            </a:r>
            <a:r>
              <a:rPr lang="en-US" altLang="en-US" dirty="0">
                <a:cs typeface="Arial" panose="020B0604020202020204" pitchFamily="34" charset="0"/>
              </a:rPr>
              <a:t>– </a:t>
            </a:r>
            <a:r>
              <a:rPr lang="en-US" altLang="en-US" dirty="0">
                <a:solidFill>
                  <a:srgbClr val="000000"/>
                </a:solidFill>
              </a:rPr>
              <a:t>H</a:t>
            </a:r>
          </a:p>
          <a:p>
            <a:pPr marL="0" indent="0">
              <a:spcBef>
                <a:spcPct val="50000"/>
              </a:spcBef>
            </a:pPr>
            <a:r>
              <a:rPr lang="en-US" altLang="en-US" dirty="0">
                <a:solidFill>
                  <a:srgbClr val="BBE0E3">
                    <a:lumMod val="50000"/>
                  </a:srgbClr>
                </a:solidFill>
              </a:rPr>
              <a:t> </a:t>
            </a:r>
            <a:r>
              <a:rPr lang="en-US" altLang="en-US" dirty="0">
                <a:solidFill>
                  <a:srgbClr val="000000"/>
                </a:solidFill>
              </a:rPr>
              <a:t>	F </a:t>
            </a:r>
            <a:r>
              <a:rPr lang="en-US" altLang="en-US" dirty="0">
                <a:cs typeface="Arial" panose="020B0604020202020204" pitchFamily="34" charset="0"/>
              </a:rPr>
              <a:t>–</a:t>
            </a:r>
            <a:r>
              <a:rPr lang="en-US" altLang="en-US" dirty="0">
                <a:solidFill>
                  <a:srgbClr val="000000"/>
                </a:solidFill>
              </a:rPr>
              <a:t> F</a:t>
            </a:r>
          </a:p>
          <a:p>
            <a:pPr marL="0" indent="0">
              <a:spcBef>
                <a:spcPct val="50000"/>
              </a:spcBef>
            </a:pPr>
            <a:r>
              <a:rPr lang="en-US" altLang="en-US" dirty="0">
                <a:solidFill>
                  <a:srgbClr val="000000"/>
                </a:solidFill>
              </a:rPr>
              <a:t>	Ca</a:t>
            </a:r>
            <a:r>
              <a:rPr lang="en-US" altLang="en-US" baseline="30000" dirty="0">
                <a:solidFill>
                  <a:srgbClr val="000000"/>
                </a:solidFill>
              </a:rPr>
              <a:t>+2 </a:t>
            </a:r>
            <a:r>
              <a:rPr lang="en-US" altLang="en-US" dirty="0">
                <a:solidFill>
                  <a:srgbClr val="000000"/>
                </a:solidFill>
              </a:rPr>
              <a:t>Cl</a:t>
            </a:r>
            <a:r>
              <a:rPr lang="en-US" altLang="en-US" baseline="30000" dirty="0">
                <a:solidFill>
                  <a:srgbClr val="000000"/>
                </a:solidFill>
              </a:rPr>
              <a:t>-1 </a:t>
            </a:r>
            <a:endParaRPr lang="en-US" altLang="en-US" dirty="0">
              <a:solidFill>
                <a:srgbClr val="000000"/>
              </a:solidFill>
            </a:endParaRPr>
          </a:p>
          <a:p>
            <a:pPr marL="0" indent="0">
              <a:spcBef>
                <a:spcPct val="50000"/>
              </a:spcBef>
            </a:pPr>
            <a:r>
              <a:rPr lang="en-US" altLang="en-US" dirty="0">
                <a:solidFill>
                  <a:srgbClr val="000000"/>
                </a:solidFill>
              </a:rPr>
              <a:t>	Al </a:t>
            </a:r>
            <a:r>
              <a:rPr lang="en-US" altLang="en-US" dirty="0">
                <a:cs typeface="Arial" panose="020B0604020202020204" pitchFamily="34" charset="0"/>
              </a:rPr>
              <a:t>–</a:t>
            </a:r>
            <a:r>
              <a:rPr lang="en-US" altLang="en-US" dirty="0">
                <a:solidFill>
                  <a:srgbClr val="000000"/>
                </a:solidFill>
              </a:rPr>
              <a:t> Cl</a:t>
            </a:r>
          </a:p>
          <a:p>
            <a:pPr marL="0" indent="0">
              <a:spcBef>
                <a:spcPct val="50000"/>
              </a:spcBef>
            </a:pPr>
            <a:endParaRPr lang="en-US" altLang="en-US" dirty="0">
              <a:solidFill>
                <a:srgbClr val="000000"/>
              </a:solidFill>
            </a:endParaRPr>
          </a:p>
          <a:p>
            <a:pPr marL="0" indent="0">
              <a:spcBef>
                <a:spcPct val="50000"/>
              </a:spcBef>
            </a:pPr>
            <a:endParaRPr lang="en-US" altLang="en-US" dirty="0">
              <a:solidFill>
                <a:srgbClr val="000000"/>
              </a:solidFill>
            </a:endParaRPr>
          </a:p>
          <a:p>
            <a:pPr marL="0" indent="0">
              <a:spcBef>
                <a:spcPct val="50000"/>
              </a:spcBef>
            </a:pPr>
            <a:endParaRPr lang="en-US" altLang="en-US" dirty="0">
              <a:solidFill>
                <a:srgbClr val="000000"/>
              </a:solidFill>
            </a:endParaRPr>
          </a:p>
          <a:p>
            <a:pPr marL="0" indent="0">
              <a:spcBef>
                <a:spcPct val="50000"/>
              </a:spcBef>
            </a:pPr>
            <a:r>
              <a:rPr lang="en-US" altLang="en-US" dirty="0">
                <a:solidFill>
                  <a:srgbClr val="000000"/>
                </a:solidFill>
              </a:rPr>
              <a:t>	</a:t>
            </a:r>
            <a:endParaRPr lang="en-US" altLang="en-US" sz="3600" dirty="0">
              <a:solidFill>
                <a:srgbClr val="FF0000"/>
              </a:solidFill>
            </a:endParaRPr>
          </a:p>
        </p:txBody>
      </p:sp>
      <p:sp>
        <p:nvSpPr>
          <p:cNvPr id="4" name="Rectangle 3"/>
          <p:cNvSpPr>
            <a:spLocks noGrp="1" noChangeArrowheads="1"/>
          </p:cNvSpPr>
          <p:nvPr>
            <p:ph type="title"/>
          </p:nvPr>
        </p:nvSpPr>
        <p:spPr>
          <a:xfrm>
            <a:off x="4952999" y="76200"/>
            <a:ext cx="3962400" cy="533400"/>
          </a:xfrm>
        </p:spPr>
        <p:txBody>
          <a:bodyPr/>
          <a:lstStyle/>
          <a:p>
            <a:r>
              <a:rPr lang="en-US" altLang="en-US"/>
              <a:t>Bond Polarity</a:t>
            </a:r>
          </a:p>
        </p:txBody>
      </p:sp>
      <p:pic>
        <p:nvPicPr>
          <p:cNvPr id="5" name="Picture 6" descr="h2o"/>
          <p:cNvPicPr>
            <a:picLocks noChangeAspect="1" noChangeArrowheads="1"/>
          </p:cNvPicPr>
          <p:nvPr/>
        </p:nvPicPr>
        <p:blipFill>
          <a:blip r:embed="rId3">
            <a:clrChange>
              <a:clrFrom>
                <a:srgbClr val="F1F9FB"/>
              </a:clrFrom>
              <a:clrTo>
                <a:srgbClr val="F1F9FB">
                  <a:alpha val="0"/>
                </a:srgbClr>
              </a:clrTo>
            </a:clrChange>
            <a:extLst>
              <a:ext uri="{28A0092B-C50C-407E-A947-70E740481C1C}">
                <a14:useLocalDpi xmlns:a14="http://schemas.microsoft.com/office/drawing/2010/main" val="0"/>
              </a:ext>
            </a:extLst>
          </a:blip>
          <a:srcRect/>
          <a:stretch>
            <a:fillRect/>
          </a:stretch>
        </p:blipFill>
        <p:spPr bwMode="auto">
          <a:xfrm>
            <a:off x="1914524" y="3352800"/>
            <a:ext cx="6238876" cy="19145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7200" y="76200"/>
            <a:ext cx="3962400" cy="457200"/>
          </a:xfrm>
          <a:prstGeom prst="rect">
            <a:avLst/>
          </a:prstGeom>
          <a:solidFill>
            <a:srgbClr val="FFC000"/>
          </a:solidFill>
        </p:spPr>
        <p:txBody>
          <a:bodyPr wrap="square" rtlCol="0">
            <a:spAutoFit/>
          </a:bodyPr>
          <a:lstStyle/>
          <a:p>
            <a:r>
              <a:rPr lang="en-US" dirty="0">
                <a:solidFill>
                  <a:srgbClr val="000000"/>
                </a:solidFill>
              </a:rPr>
              <a:t>4 Polar Bonds &amp; Molecules</a:t>
            </a:r>
          </a:p>
        </p:txBody>
      </p:sp>
      <p:pic>
        <p:nvPicPr>
          <p:cNvPr id="7" name="Picture 6" descr="quick_check-01.eps"/>
          <p:cNvPicPr/>
          <p:nvPr/>
        </p:nvPicPr>
        <p:blipFill>
          <a:blip r:embed="rId4">
            <a:extLst>
              <a:ext uri="{28A0092B-C50C-407E-A947-70E740481C1C}">
                <a14:useLocalDpi xmlns:a14="http://schemas.microsoft.com/office/drawing/2010/main" val="0"/>
              </a:ext>
            </a:extLst>
          </a:blip>
          <a:stretch>
            <a:fillRect/>
          </a:stretch>
        </p:blipFill>
        <p:spPr>
          <a:xfrm>
            <a:off x="8001000" y="1"/>
            <a:ext cx="1143000" cy="990600"/>
          </a:xfrm>
          <a:prstGeom prst="rect">
            <a:avLst/>
          </a:prstGeom>
        </p:spPr>
      </p:pic>
    </p:spTree>
    <p:extLst>
      <p:ext uri="{BB962C8B-B14F-4D97-AF65-F5344CB8AC3E}">
        <p14:creationId xmlns:p14="http://schemas.microsoft.com/office/powerpoint/2010/main" val="1492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29">
                                            <p:txEl>
                                              <p:pRg st="1" end="1"/>
                                            </p:txEl>
                                          </p:spTgt>
                                        </p:tgtEl>
                                        <p:attrNameLst>
                                          <p:attrName>style.visibility</p:attrName>
                                        </p:attrNameLst>
                                      </p:cBhvr>
                                      <p:to>
                                        <p:strVal val="visible"/>
                                      </p:to>
                                    </p:set>
                                    <p:animEffect transition="in" filter="fade">
                                      <p:cBhvr>
                                        <p:cTn id="7" dur="500"/>
                                        <p:tgtEl>
                                          <p:spTgt spid="18432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329">
                                            <p:txEl>
                                              <p:pRg st="2" end="2"/>
                                            </p:txEl>
                                          </p:spTgt>
                                        </p:tgtEl>
                                        <p:attrNameLst>
                                          <p:attrName>style.visibility</p:attrName>
                                        </p:attrNameLst>
                                      </p:cBhvr>
                                      <p:to>
                                        <p:strVal val="visible"/>
                                      </p:to>
                                    </p:set>
                                    <p:animEffect transition="in" filter="fade">
                                      <p:cBhvr>
                                        <p:cTn id="12" dur="500"/>
                                        <p:tgtEl>
                                          <p:spTgt spid="18432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4329">
                                            <p:txEl>
                                              <p:pRg st="3" end="3"/>
                                            </p:txEl>
                                          </p:spTgt>
                                        </p:tgtEl>
                                        <p:attrNameLst>
                                          <p:attrName>style.visibility</p:attrName>
                                        </p:attrNameLst>
                                      </p:cBhvr>
                                      <p:to>
                                        <p:strVal val="visible"/>
                                      </p:to>
                                    </p:set>
                                    <p:animEffect transition="in" filter="fade">
                                      <p:cBhvr>
                                        <p:cTn id="17" dur="500"/>
                                        <p:tgtEl>
                                          <p:spTgt spid="18432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8" name="Text Box 8"/>
          <p:cNvSpPr txBox="1">
            <a:spLocks noChangeArrowheads="1"/>
          </p:cNvSpPr>
          <p:nvPr/>
        </p:nvSpPr>
        <p:spPr bwMode="auto">
          <a:xfrm>
            <a:off x="152400" y="990600"/>
            <a:ext cx="8839200" cy="630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8" tIns="45709" rIns="91418" bIns="45709">
            <a:spAutoFit/>
          </a:bodyPr>
          <a:lstStyle/>
          <a:p>
            <a:pPr>
              <a:spcBef>
                <a:spcPct val="50000"/>
              </a:spcBef>
            </a:pPr>
            <a:r>
              <a:rPr lang="en-US" altLang="en-US" dirty="0">
                <a:solidFill>
                  <a:srgbClr val="000000"/>
                </a:solidFill>
              </a:rPr>
              <a:t>Based on the electronegativity difference, determine the bond type. </a:t>
            </a:r>
          </a:p>
          <a:p>
            <a:pPr>
              <a:spcBef>
                <a:spcPct val="50000"/>
              </a:spcBef>
            </a:pPr>
            <a:endParaRPr lang="en-US" altLang="en-US" sz="800" dirty="0">
              <a:solidFill>
                <a:srgbClr val="000000"/>
              </a:solidFill>
            </a:endParaRPr>
          </a:p>
        </p:txBody>
      </p:sp>
      <p:sp>
        <p:nvSpPr>
          <p:cNvPr id="184329" name="Text Box 9"/>
          <p:cNvSpPr txBox="1">
            <a:spLocks noChangeArrowheads="1"/>
          </p:cNvSpPr>
          <p:nvPr/>
        </p:nvSpPr>
        <p:spPr bwMode="auto">
          <a:xfrm>
            <a:off x="647700" y="1524000"/>
            <a:ext cx="7848600" cy="5170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09" rIns="91418" bIns="45709">
            <a:spAutoFit/>
          </a:bodyPr>
          <a:lstStyle>
            <a:lvl1pPr marL="463550" indent="-463550">
              <a:defRPr sz="2400">
                <a:solidFill>
                  <a:schemeClr val="tx1"/>
                </a:solidFill>
                <a:latin typeface="Arial" panose="020B0604020202020204" pitchFamily="34" charset="0"/>
                <a:ea typeface="ＭＳ Ｐゴシック" panose="020B0600070205080204" pitchFamily="34" charset="-128"/>
              </a:defRPr>
            </a:lvl1pPr>
            <a:lvl2pPr marL="577850">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a:spcBef>
                <a:spcPct val="50000"/>
              </a:spcBef>
            </a:pPr>
            <a:r>
              <a:rPr lang="en-US" altLang="en-US" dirty="0">
                <a:solidFill>
                  <a:srgbClr val="000000"/>
                </a:solidFill>
              </a:rPr>
              <a:t>	N(</a:t>
            </a:r>
            <a:r>
              <a:rPr lang="en-US" altLang="en-US" dirty="0">
                <a:solidFill>
                  <a:srgbClr val="BBE0E3">
                    <a:lumMod val="50000"/>
                  </a:srgbClr>
                </a:solidFill>
              </a:rPr>
              <a:t>3.1</a:t>
            </a:r>
            <a:r>
              <a:rPr lang="en-US" altLang="en-US" dirty="0">
                <a:solidFill>
                  <a:srgbClr val="000000"/>
                </a:solidFill>
              </a:rPr>
              <a:t>), H(</a:t>
            </a:r>
            <a:r>
              <a:rPr lang="en-US" altLang="en-US" dirty="0">
                <a:solidFill>
                  <a:srgbClr val="BBE0E3">
                    <a:lumMod val="50000"/>
                  </a:srgbClr>
                </a:solidFill>
              </a:rPr>
              <a:t>2.2</a:t>
            </a:r>
            <a:r>
              <a:rPr lang="en-US" altLang="en-US" dirty="0">
                <a:solidFill>
                  <a:srgbClr val="000000"/>
                </a:solidFill>
              </a:rPr>
              <a:t>); 0.9; moderately polar covalent</a:t>
            </a:r>
          </a:p>
          <a:p>
            <a:pPr marL="0" indent="0">
              <a:spcBef>
                <a:spcPct val="50000"/>
              </a:spcBef>
            </a:pPr>
            <a:r>
              <a:rPr lang="en-US" altLang="en-US" dirty="0">
                <a:solidFill>
                  <a:srgbClr val="000000"/>
                </a:solidFill>
              </a:rPr>
              <a:t>	F(</a:t>
            </a:r>
            <a:r>
              <a:rPr lang="en-US" altLang="en-US" dirty="0">
                <a:solidFill>
                  <a:srgbClr val="BBE0E3">
                    <a:lumMod val="50000"/>
                  </a:srgbClr>
                </a:solidFill>
              </a:rPr>
              <a:t>4.0</a:t>
            </a:r>
            <a:r>
              <a:rPr lang="en-US" altLang="en-US" dirty="0">
                <a:solidFill>
                  <a:srgbClr val="000000"/>
                </a:solidFill>
              </a:rPr>
              <a:t>), F(</a:t>
            </a:r>
            <a:r>
              <a:rPr lang="en-US" altLang="en-US" dirty="0">
                <a:solidFill>
                  <a:srgbClr val="BBE0E3">
                    <a:lumMod val="50000"/>
                  </a:srgbClr>
                </a:solidFill>
              </a:rPr>
              <a:t>4.0</a:t>
            </a:r>
            <a:r>
              <a:rPr lang="en-US" altLang="en-US" dirty="0">
                <a:solidFill>
                  <a:srgbClr val="000000"/>
                </a:solidFill>
              </a:rPr>
              <a:t>); 0.0; nonpolar covalent</a:t>
            </a:r>
          </a:p>
          <a:p>
            <a:pPr marL="0" indent="0">
              <a:spcBef>
                <a:spcPct val="50000"/>
              </a:spcBef>
            </a:pPr>
            <a:r>
              <a:rPr lang="en-US" altLang="en-US" dirty="0">
                <a:solidFill>
                  <a:srgbClr val="000000"/>
                </a:solidFill>
              </a:rPr>
              <a:t>	Ca</a:t>
            </a:r>
            <a:r>
              <a:rPr lang="en-US" altLang="en-US" baseline="30000" dirty="0">
                <a:solidFill>
                  <a:srgbClr val="000000"/>
                </a:solidFill>
              </a:rPr>
              <a:t>+2</a:t>
            </a:r>
            <a:r>
              <a:rPr lang="en-US" altLang="en-US" dirty="0">
                <a:solidFill>
                  <a:srgbClr val="000000"/>
                </a:solidFill>
              </a:rPr>
              <a:t>(</a:t>
            </a:r>
            <a:r>
              <a:rPr lang="en-US" altLang="en-US" dirty="0">
                <a:solidFill>
                  <a:srgbClr val="BBE0E3">
                    <a:lumMod val="50000"/>
                  </a:srgbClr>
                </a:solidFill>
              </a:rPr>
              <a:t>1.0</a:t>
            </a:r>
            <a:r>
              <a:rPr lang="en-US" altLang="en-US" dirty="0">
                <a:solidFill>
                  <a:srgbClr val="000000"/>
                </a:solidFill>
              </a:rPr>
              <a:t>), Cl</a:t>
            </a:r>
            <a:r>
              <a:rPr lang="en-US" altLang="en-US" baseline="30000" dirty="0">
                <a:solidFill>
                  <a:srgbClr val="000000"/>
                </a:solidFill>
              </a:rPr>
              <a:t>-1</a:t>
            </a:r>
            <a:r>
              <a:rPr lang="en-US" altLang="en-US" dirty="0">
                <a:solidFill>
                  <a:srgbClr val="000000"/>
                </a:solidFill>
              </a:rPr>
              <a:t>(</a:t>
            </a:r>
            <a:r>
              <a:rPr lang="en-US" altLang="en-US" dirty="0">
                <a:solidFill>
                  <a:srgbClr val="BBE0E3">
                    <a:lumMod val="50000"/>
                  </a:srgbClr>
                </a:solidFill>
              </a:rPr>
              <a:t>3.2</a:t>
            </a:r>
            <a:r>
              <a:rPr lang="en-US" altLang="en-US" dirty="0">
                <a:solidFill>
                  <a:srgbClr val="000000"/>
                </a:solidFill>
              </a:rPr>
              <a:t>); 2.2; ionic</a:t>
            </a:r>
          </a:p>
          <a:p>
            <a:pPr marL="0" indent="0">
              <a:spcBef>
                <a:spcPct val="50000"/>
              </a:spcBef>
            </a:pPr>
            <a:r>
              <a:rPr lang="en-US" altLang="en-US" dirty="0">
                <a:solidFill>
                  <a:srgbClr val="000000"/>
                </a:solidFill>
              </a:rPr>
              <a:t>	Al(</a:t>
            </a:r>
            <a:r>
              <a:rPr lang="en-US" altLang="en-US" dirty="0">
                <a:solidFill>
                  <a:srgbClr val="BBE0E3">
                    <a:lumMod val="50000"/>
                  </a:srgbClr>
                </a:solidFill>
              </a:rPr>
              <a:t>1.5</a:t>
            </a:r>
            <a:r>
              <a:rPr lang="en-US" altLang="en-US" dirty="0">
                <a:solidFill>
                  <a:srgbClr val="000000"/>
                </a:solidFill>
              </a:rPr>
              <a:t>), Cl(</a:t>
            </a:r>
            <a:r>
              <a:rPr lang="en-US" altLang="en-US" dirty="0">
                <a:solidFill>
                  <a:srgbClr val="BBE0E3">
                    <a:lumMod val="50000"/>
                  </a:srgbClr>
                </a:solidFill>
              </a:rPr>
              <a:t>3.2</a:t>
            </a:r>
            <a:r>
              <a:rPr lang="en-US" altLang="en-US" dirty="0">
                <a:solidFill>
                  <a:srgbClr val="000000"/>
                </a:solidFill>
              </a:rPr>
              <a:t>); 1.7; strongly polar covalent/ionic</a:t>
            </a:r>
          </a:p>
          <a:p>
            <a:pPr marL="0" indent="0">
              <a:spcBef>
                <a:spcPct val="50000"/>
              </a:spcBef>
            </a:pPr>
            <a:endParaRPr lang="en-US" altLang="en-US" dirty="0">
              <a:solidFill>
                <a:srgbClr val="000000"/>
              </a:solidFill>
            </a:endParaRPr>
          </a:p>
          <a:p>
            <a:pPr marL="0" indent="0">
              <a:spcBef>
                <a:spcPct val="50000"/>
              </a:spcBef>
            </a:pPr>
            <a:endParaRPr lang="en-US" altLang="en-US" dirty="0">
              <a:solidFill>
                <a:srgbClr val="000000"/>
              </a:solidFill>
            </a:endParaRPr>
          </a:p>
          <a:p>
            <a:pPr marL="0" indent="0">
              <a:spcBef>
                <a:spcPct val="50000"/>
              </a:spcBef>
            </a:pPr>
            <a:endParaRPr lang="en-US" altLang="en-US" dirty="0">
              <a:solidFill>
                <a:srgbClr val="000000"/>
              </a:solidFill>
            </a:endParaRPr>
          </a:p>
          <a:p>
            <a:pPr marL="0" indent="0">
              <a:spcBef>
                <a:spcPct val="50000"/>
              </a:spcBef>
            </a:pPr>
            <a:r>
              <a:rPr lang="en-US" altLang="en-US" dirty="0">
                <a:solidFill>
                  <a:srgbClr val="000000"/>
                </a:solidFill>
              </a:rPr>
              <a:t>	O(</a:t>
            </a:r>
            <a:r>
              <a:rPr lang="en-US" altLang="en-US" dirty="0">
                <a:solidFill>
                  <a:srgbClr val="BBE0E3">
                    <a:lumMod val="50000"/>
                  </a:srgbClr>
                </a:solidFill>
              </a:rPr>
              <a:t>3.5</a:t>
            </a:r>
            <a:r>
              <a:rPr lang="en-US" altLang="en-US" dirty="0">
                <a:solidFill>
                  <a:srgbClr val="000000"/>
                </a:solidFill>
              </a:rPr>
              <a:t>), H(</a:t>
            </a:r>
            <a:r>
              <a:rPr lang="en-US" altLang="en-US" dirty="0">
                <a:solidFill>
                  <a:srgbClr val="BBE0E3">
                    <a:lumMod val="50000"/>
                  </a:srgbClr>
                </a:solidFill>
              </a:rPr>
              <a:t>2.2</a:t>
            </a:r>
            <a:r>
              <a:rPr lang="en-US" altLang="en-US" dirty="0">
                <a:solidFill>
                  <a:srgbClr val="000000"/>
                </a:solidFill>
              </a:rPr>
              <a:t>); 1.3; moderately polar covalent</a:t>
            </a:r>
          </a:p>
          <a:p>
            <a:pPr marL="0" indent="0" algn="ctr">
              <a:spcBef>
                <a:spcPct val="50000"/>
              </a:spcBef>
            </a:pPr>
            <a:r>
              <a:rPr lang="en-US" altLang="en-US" sz="3600" dirty="0">
                <a:solidFill>
                  <a:srgbClr val="FF0000"/>
                </a:solidFill>
              </a:rPr>
              <a:t>Na</a:t>
            </a:r>
            <a:r>
              <a:rPr lang="en-US" altLang="en-US" sz="3600" baseline="-25000" dirty="0">
                <a:solidFill>
                  <a:srgbClr val="FF0000"/>
                </a:solidFill>
              </a:rPr>
              <a:t>2</a:t>
            </a:r>
            <a:r>
              <a:rPr lang="en-US" altLang="en-US" sz="3600" dirty="0">
                <a:solidFill>
                  <a:srgbClr val="FF0000"/>
                </a:solidFill>
              </a:rPr>
              <a:t>SO</a:t>
            </a:r>
            <a:r>
              <a:rPr lang="en-US" altLang="en-US" sz="3600" baseline="-25000" dirty="0">
                <a:solidFill>
                  <a:srgbClr val="FF0000"/>
                </a:solidFill>
              </a:rPr>
              <a:t>4</a:t>
            </a:r>
            <a:r>
              <a:rPr lang="en-US" altLang="en-US" sz="3600" dirty="0">
                <a:solidFill>
                  <a:srgbClr val="FF0000"/>
                </a:solidFill>
              </a:rPr>
              <a:t> ??</a:t>
            </a:r>
          </a:p>
        </p:txBody>
      </p:sp>
      <p:sp>
        <p:nvSpPr>
          <p:cNvPr id="4" name="Rectangle 3"/>
          <p:cNvSpPr>
            <a:spLocks noGrp="1" noChangeArrowheads="1"/>
          </p:cNvSpPr>
          <p:nvPr>
            <p:ph type="title"/>
          </p:nvPr>
        </p:nvSpPr>
        <p:spPr>
          <a:xfrm>
            <a:off x="4952999" y="76200"/>
            <a:ext cx="3962400" cy="533400"/>
          </a:xfrm>
        </p:spPr>
        <p:txBody>
          <a:bodyPr/>
          <a:lstStyle/>
          <a:p>
            <a:r>
              <a:rPr lang="en-US" altLang="en-US"/>
              <a:t>Bond Polarity</a:t>
            </a:r>
          </a:p>
        </p:txBody>
      </p:sp>
      <p:pic>
        <p:nvPicPr>
          <p:cNvPr id="5" name="Picture 6" descr="h2o"/>
          <p:cNvPicPr>
            <a:picLocks noChangeAspect="1" noChangeArrowheads="1"/>
          </p:cNvPicPr>
          <p:nvPr/>
        </p:nvPicPr>
        <p:blipFill>
          <a:blip r:embed="rId3">
            <a:clrChange>
              <a:clrFrom>
                <a:srgbClr val="F1F9FB"/>
              </a:clrFrom>
              <a:clrTo>
                <a:srgbClr val="F1F9FB">
                  <a:alpha val="0"/>
                </a:srgbClr>
              </a:clrTo>
            </a:clrChange>
            <a:extLst>
              <a:ext uri="{28A0092B-C50C-407E-A947-70E740481C1C}">
                <a14:useLocalDpi xmlns:a14="http://schemas.microsoft.com/office/drawing/2010/main" val="0"/>
              </a:ext>
            </a:extLst>
          </a:blip>
          <a:srcRect/>
          <a:stretch>
            <a:fillRect/>
          </a:stretch>
        </p:blipFill>
        <p:spPr bwMode="auto">
          <a:xfrm>
            <a:off x="1914524" y="3352800"/>
            <a:ext cx="6238876" cy="19145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7200" y="76200"/>
            <a:ext cx="3962400" cy="457200"/>
          </a:xfrm>
          <a:prstGeom prst="rect">
            <a:avLst/>
          </a:prstGeom>
          <a:solidFill>
            <a:srgbClr val="FFC000"/>
          </a:solidFill>
        </p:spPr>
        <p:txBody>
          <a:bodyPr wrap="square" rtlCol="0">
            <a:spAutoFit/>
          </a:bodyPr>
          <a:lstStyle/>
          <a:p>
            <a:r>
              <a:rPr lang="en-US" dirty="0"/>
              <a:t>4 Polar Bonds &amp; Molecules</a:t>
            </a:r>
          </a:p>
        </p:txBody>
      </p:sp>
      <p:pic>
        <p:nvPicPr>
          <p:cNvPr id="7" name="Picture 6" descr="quick_check-01.eps"/>
          <p:cNvPicPr/>
          <p:nvPr/>
        </p:nvPicPr>
        <p:blipFill>
          <a:blip r:embed="rId4">
            <a:extLst>
              <a:ext uri="{28A0092B-C50C-407E-A947-70E740481C1C}">
                <a14:useLocalDpi xmlns:a14="http://schemas.microsoft.com/office/drawing/2010/main" val="0"/>
              </a:ext>
            </a:extLst>
          </a:blip>
          <a:stretch>
            <a:fillRect/>
          </a:stretch>
        </p:blipFill>
        <p:spPr>
          <a:xfrm>
            <a:off x="8001000" y="1"/>
            <a:ext cx="1143000" cy="990600"/>
          </a:xfrm>
          <a:prstGeom prst="rect">
            <a:avLst/>
          </a:prstGeom>
        </p:spPr>
      </p:pic>
    </p:spTree>
    <p:extLst>
      <p:ext uri="{BB962C8B-B14F-4D97-AF65-F5344CB8AC3E}">
        <p14:creationId xmlns:p14="http://schemas.microsoft.com/office/powerpoint/2010/main" val="3462796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29">
                                            <p:txEl>
                                              <p:pRg st="0" end="0"/>
                                            </p:txEl>
                                          </p:spTgt>
                                        </p:tgtEl>
                                        <p:attrNameLst>
                                          <p:attrName>style.visibility</p:attrName>
                                        </p:attrNameLst>
                                      </p:cBhvr>
                                      <p:to>
                                        <p:strVal val="visible"/>
                                      </p:to>
                                    </p:set>
                                    <p:animEffect transition="in" filter="fade">
                                      <p:cBhvr>
                                        <p:cTn id="7" dur="500"/>
                                        <p:tgtEl>
                                          <p:spTgt spid="1843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329">
                                            <p:txEl>
                                              <p:pRg st="1" end="1"/>
                                            </p:txEl>
                                          </p:spTgt>
                                        </p:tgtEl>
                                        <p:attrNameLst>
                                          <p:attrName>style.visibility</p:attrName>
                                        </p:attrNameLst>
                                      </p:cBhvr>
                                      <p:to>
                                        <p:strVal val="visible"/>
                                      </p:to>
                                    </p:set>
                                    <p:animEffect transition="in" filter="fade">
                                      <p:cBhvr>
                                        <p:cTn id="12" dur="500"/>
                                        <p:tgtEl>
                                          <p:spTgt spid="1843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4329">
                                            <p:txEl>
                                              <p:pRg st="2" end="2"/>
                                            </p:txEl>
                                          </p:spTgt>
                                        </p:tgtEl>
                                        <p:attrNameLst>
                                          <p:attrName>style.visibility</p:attrName>
                                        </p:attrNameLst>
                                      </p:cBhvr>
                                      <p:to>
                                        <p:strVal val="visible"/>
                                      </p:to>
                                    </p:set>
                                    <p:animEffect transition="in" filter="fade">
                                      <p:cBhvr>
                                        <p:cTn id="17" dur="500"/>
                                        <p:tgtEl>
                                          <p:spTgt spid="18432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4329">
                                            <p:txEl>
                                              <p:pRg st="3" end="3"/>
                                            </p:txEl>
                                          </p:spTgt>
                                        </p:tgtEl>
                                        <p:attrNameLst>
                                          <p:attrName>style.visibility</p:attrName>
                                        </p:attrNameLst>
                                      </p:cBhvr>
                                      <p:to>
                                        <p:strVal val="visible"/>
                                      </p:to>
                                    </p:set>
                                    <p:animEffect transition="in" filter="fade">
                                      <p:cBhvr>
                                        <p:cTn id="22" dur="500"/>
                                        <p:tgtEl>
                                          <p:spTgt spid="18432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4329">
                                            <p:txEl>
                                              <p:pRg st="7" end="7"/>
                                            </p:txEl>
                                          </p:spTgt>
                                        </p:tgtEl>
                                        <p:attrNameLst>
                                          <p:attrName>style.visibility</p:attrName>
                                        </p:attrNameLst>
                                      </p:cBhvr>
                                      <p:to>
                                        <p:strVal val="visible"/>
                                      </p:to>
                                    </p:set>
                                    <p:animEffect transition="in" filter="fade">
                                      <p:cBhvr>
                                        <p:cTn id="32" dur="500"/>
                                        <p:tgtEl>
                                          <p:spTgt spid="184329">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4329">
                                            <p:txEl>
                                              <p:pRg st="8" end="8"/>
                                            </p:txEl>
                                          </p:spTgt>
                                        </p:tgtEl>
                                        <p:attrNameLst>
                                          <p:attrName>style.visibility</p:attrName>
                                        </p:attrNameLst>
                                      </p:cBhvr>
                                      <p:to>
                                        <p:strVal val="visible"/>
                                      </p:to>
                                    </p:set>
                                    <p:animEffect transition="in" filter="fade">
                                      <p:cBhvr>
                                        <p:cTn id="37" dur="500"/>
                                        <p:tgtEl>
                                          <p:spTgt spid="18432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body" idx="1"/>
          </p:nvPr>
        </p:nvSpPr>
        <p:spPr>
          <a:xfrm>
            <a:off x="228601" y="746872"/>
            <a:ext cx="8915400" cy="1920128"/>
          </a:xfrm>
        </p:spPr>
        <p:txBody>
          <a:bodyPr/>
          <a:lstStyle/>
          <a:p>
            <a:pPr marL="0" lvl="0" indent="0">
              <a:buNone/>
            </a:pPr>
            <a:r>
              <a:rPr lang="en-US" sz="4000" b="1" dirty="0">
                <a:solidFill>
                  <a:srgbClr val="0000FF"/>
                </a:solidFill>
                <a:effectLst>
                  <a:outerShdw blurRad="38100" dist="38100" dir="2700000" algn="tl">
                    <a:srgbClr val="000000">
                      <a:alpha val="43137"/>
                    </a:srgbClr>
                  </a:outerShdw>
                </a:effectLst>
              </a:rPr>
              <a:t>Coordinate</a:t>
            </a:r>
            <a:r>
              <a:rPr lang="en-US" sz="3200" b="1" dirty="0">
                <a:solidFill>
                  <a:srgbClr val="FF0000"/>
                </a:solidFill>
                <a:effectLst>
                  <a:outerShdw blurRad="38100" dist="38100" dir="2700000" algn="tl">
                    <a:srgbClr val="000000">
                      <a:alpha val="43137"/>
                    </a:srgbClr>
                  </a:outerShdw>
                </a:effectLst>
              </a:rPr>
              <a:t> Covalent Bonds </a:t>
            </a:r>
            <a:r>
              <a:rPr lang="en-US" sz="3200" dirty="0"/>
              <a:t>form when the </a:t>
            </a:r>
            <a:r>
              <a:rPr lang="en-US" sz="3200" b="1" dirty="0">
                <a:solidFill>
                  <a:srgbClr val="00B050"/>
                </a:solidFill>
                <a:effectLst>
                  <a:outerShdw blurRad="38100" dist="38100" dir="2700000" algn="tl">
                    <a:srgbClr val="000000">
                      <a:alpha val="43137"/>
                    </a:srgbClr>
                  </a:outerShdw>
                </a:effectLst>
              </a:rPr>
              <a:t>electrons</a:t>
            </a:r>
            <a:r>
              <a:rPr lang="en-US" sz="3200" dirty="0"/>
              <a:t> being shared between two atoms are </a:t>
            </a:r>
            <a:r>
              <a:rPr lang="en-US" sz="3200" b="1" dirty="0">
                <a:solidFill>
                  <a:srgbClr val="0000FF"/>
                </a:solidFill>
              </a:rPr>
              <a:t>both donated by the same atom</a:t>
            </a:r>
            <a:r>
              <a:rPr lang="en-US" sz="3200" b="1" dirty="0"/>
              <a:t>.</a:t>
            </a:r>
            <a:r>
              <a:rPr lang="en-US" sz="3200" dirty="0"/>
              <a:t> </a:t>
            </a:r>
          </a:p>
          <a:p>
            <a:pPr marL="0" indent="0">
              <a:buNone/>
            </a:pPr>
            <a:endParaRPr lang="en-US" sz="800" dirty="0"/>
          </a:p>
        </p:txBody>
      </p:sp>
      <p:sp>
        <p:nvSpPr>
          <p:cNvPr id="6" name="Rectangle 3"/>
          <p:cNvSpPr txBox="1">
            <a:spLocks noChangeArrowheads="1"/>
          </p:cNvSpPr>
          <p:nvPr/>
        </p:nvSpPr>
        <p:spPr bwMode="auto">
          <a:xfrm>
            <a:off x="4915142" y="0"/>
            <a:ext cx="4228859"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18" tIns="45709" rIns="91418" bIns="45709" numCol="1" anchor="ctr" anchorCtr="0" compatLnSpc="1">
            <a:prstTxWarp prst="textNoShape">
              <a:avLst/>
            </a:prstTxWarp>
          </a:bodyPr>
          <a:lstStyle>
            <a:lvl1pPr algn="l" rtl="0" fontAlgn="base">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eaLnBrk="1" hangingPunct="1"/>
            <a:r>
              <a:rPr lang="en-US" altLang="en-US" dirty="0"/>
              <a:t>Coordinate Covalent Bonds</a:t>
            </a:r>
          </a:p>
        </p:txBody>
      </p:sp>
      <p:sp>
        <p:nvSpPr>
          <p:cNvPr id="7" name="TextBox 6"/>
          <p:cNvSpPr txBox="1"/>
          <p:nvPr/>
        </p:nvSpPr>
        <p:spPr>
          <a:xfrm>
            <a:off x="457200" y="76200"/>
            <a:ext cx="4114800" cy="446276"/>
          </a:xfrm>
          <a:prstGeom prst="rect">
            <a:avLst/>
          </a:prstGeom>
          <a:solidFill>
            <a:srgbClr val="FFC000"/>
          </a:solidFill>
        </p:spPr>
        <p:txBody>
          <a:bodyPr wrap="square" rtlCol="0">
            <a:spAutoFit/>
          </a:bodyPr>
          <a:lstStyle/>
          <a:p>
            <a:r>
              <a:rPr lang="en-US" dirty="0"/>
              <a:t>2 Nature of Covalent Bonding</a:t>
            </a:r>
          </a:p>
        </p:txBody>
      </p:sp>
      <p:pic>
        <p:nvPicPr>
          <p:cNvPr id="3" name="Picture 2">
            <a:extLst>
              <a:ext uri="{FF2B5EF4-FFF2-40B4-BE49-F238E27FC236}">
                <a16:creationId xmlns:a16="http://schemas.microsoft.com/office/drawing/2014/main" id="{FD764C41-72FF-4748-9502-469E0EECD4E5}"/>
              </a:ext>
            </a:extLst>
          </p:cNvPr>
          <p:cNvPicPr>
            <a:picLocks noChangeAspect="1"/>
          </p:cNvPicPr>
          <p:nvPr/>
        </p:nvPicPr>
        <p:blipFill>
          <a:blip r:embed="rId3"/>
          <a:stretch>
            <a:fillRect/>
          </a:stretch>
        </p:blipFill>
        <p:spPr>
          <a:xfrm>
            <a:off x="4702288" y="3035859"/>
            <a:ext cx="4441712" cy="3822141"/>
          </a:xfrm>
          <a:prstGeom prst="rect">
            <a:avLst/>
          </a:prstGeom>
        </p:spPr>
      </p:pic>
      <p:sp>
        <p:nvSpPr>
          <p:cNvPr id="9" name="TextBox 8">
            <a:extLst>
              <a:ext uri="{FF2B5EF4-FFF2-40B4-BE49-F238E27FC236}">
                <a16:creationId xmlns:a16="http://schemas.microsoft.com/office/drawing/2014/main" id="{041D6F27-0766-4374-AE0D-E535B11B6E63}"/>
              </a:ext>
            </a:extLst>
          </p:cNvPr>
          <p:cNvSpPr txBox="1"/>
          <p:nvPr/>
        </p:nvSpPr>
        <p:spPr>
          <a:xfrm>
            <a:off x="78669" y="2456795"/>
            <a:ext cx="4645742" cy="4401205"/>
          </a:xfrm>
          <a:prstGeom prst="rect">
            <a:avLst/>
          </a:prstGeom>
          <a:noFill/>
        </p:spPr>
        <p:txBody>
          <a:bodyPr wrap="square">
            <a:spAutoFit/>
          </a:bodyPr>
          <a:lstStyle/>
          <a:p>
            <a:pPr marL="576263" lvl="0" indent="-341313">
              <a:buFont typeface="Wingdings" panose="05000000000000000000" pitchFamily="2" charset="2"/>
              <a:buChar char="Ø"/>
            </a:pPr>
            <a:r>
              <a:rPr lang="en-US" sz="2800" dirty="0">
                <a:solidFill>
                  <a:srgbClr val="00B050"/>
                </a:solidFill>
              </a:rPr>
              <a:t>[</a:t>
            </a:r>
            <a:r>
              <a:rPr lang="en-US" sz="2800" i="1" dirty="0">
                <a:solidFill>
                  <a:srgbClr val="00B050"/>
                </a:solidFill>
                <a:latin typeface="Times New Roman" panose="02020603050405020304" pitchFamily="18" charset="0"/>
                <a:cs typeface="Times New Roman" panose="02020603050405020304" pitchFamily="18" charset="0"/>
              </a:rPr>
              <a:t>e.g. similar to borrowing/renting books or videos ... the books are given to you and you treat them essentially as if they belonged to you; yet at the same time the books are counted as being part of the library collection or rental store</a:t>
            </a:r>
            <a:r>
              <a:rPr lang="en-US" sz="2800" dirty="0">
                <a:solidFill>
                  <a:srgbClr val="00B050"/>
                </a:solidFill>
                <a:latin typeface="Times New Roman" panose="02020603050405020304" pitchFamily="18" charset="0"/>
                <a:cs typeface="Times New Roman" panose="02020603050405020304" pitchFamily="18" charset="0"/>
              </a:rPr>
              <a:t>.]</a:t>
            </a:r>
            <a:endParaRPr lang="en-US" sz="40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85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682">
                                            <p:txEl>
                                              <p:pRg st="0" end="0"/>
                                            </p:txEl>
                                          </p:spTgt>
                                        </p:tgtEl>
                                        <p:attrNameLst>
                                          <p:attrName>style.visibility</p:attrName>
                                        </p:attrNameLst>
                                      </p:cBhvr>
                                      <p:to>
                                        <p:strVal val="visible"/>
                                      </p:to>
                                    </p:set>
                                    <p:animEffect transition="in" filter="fade">
                                      <p:cBhvr>
                                        <p:cTn id="7" dur="500"/>
                                        <p:tgtEl>
                                          <p:spTgt spid="716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build="p"/>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body" idx="1"/>
          </p:nvPr>
        </p:nvSpPr>
        <p:spPr>
          <a:xfrm>
            <a:off x="228601" y="746872"/>
            <a:ext cx="8915400" cy="2529728"/>
          </a:xfrm>
        </p:spPr>
        <p:txBody>
          <a:bodyPr/>
          <a:lstStyle/>
          <a:p>
            <a:pPr marL="0" lvl="0" indent="0">
              <a:buNone/>
            </a:pPr>
            <a:r>
              <a:rPr lang="en-US" sz="4000" b="1" dirty="0">
                <a:solidFill>
                  <a:srgbClr val="0000FF"/>
                </a:solidFill>
                <a:effectLst>
                  <a:outerShdw blurRad="38100" dist="38100" dir="2700000" algn="tl">
                    <a:srgbClr val="000000">
                      <a:alpha val="43137"/>
                    </a:srgbClr>
                  </a:outerShdw>
                </a:effectLst>
              </a:rPr>
              <a:t>Coordinate</a:t>
            </a:r>
            <a:r>
              <a:rPr lang="en-US" sz="3200" b="1" dirty="0">
                <a:solidFill>
                  <a:srgbClr val="FF0000"/>
                </a:solidFill>
                <a:effectLst>
                  <a:outerShdw blurRad="38100" dist="38100" dir="2700000" algn="tl">
                    <a:srgbClr val="000000">
                      <a:alpha val="43137"/>
                    </a:srgbClr>
                  </a:outerShdw>
                </a:effectLst>
              </a:rPr>
              <a:t> Covalent Bonds </a:t>
            </a:r>
            <a:r>
              <a:rPr lang="en-US" sz="1800" dirty="0"/>
              <a:t>form when the electrons being shared between two atoms are </a:t>
            </a:r>
            <a:r>
              <a:rPr lang="en-US" sz="1800" b="1" dirty="0"/>
              <a:t>both donated by the same atom.</a:t>
            </a:r>
            <a:r>
              <a:rPr lang="en-US" sz="1800" dirty="0"/>
              <a:t> </a:t>
            </a:r>
          </a:p>
          <a:p>
            <a:pPr marL="0" indent="0">
              <a:buNone/>
            </a:pPr>
            <a:endParaRPr lang="en-US" sz="800" dirty="0"/>
          </a:p>
          <a:p>
            <a:pPr marL="576263" lvl="0" indent="-341313">
              <a:buFont typeface="Wingdings" panose="05000000000000000000" pitchFamily="2" charset="2"/>
              <a:buChar char="Ø"/>
            </a:pPr>
            <a:r>
              <a:rPr lang="en-US" sz="2800" dirty="0"/>
              <a:t>Coordinate covalent bonds occur when the donating atom has an unbonded electron pair in its valence</a:t>
            </a:r>
            <a:endParaRPr lang="en-US" altLang="en-US" dirty="0"/>
          </a:p>
          <a:p>
            <a:pPr marL="344409" indent="-344409"/>
            <a:endParaRPr lang="en-US" altLang="en-US" b="1" u="sng" dirty="0"/>
          </a:p>
        </p:txBody>
      </p:sp>
      <p:sp>
        <p:nvSpPr>
          <p:cNvPr id="6" name="Rectangle 3"/>
          <p:cNvSpPr txBox="1">
            <a:spLocks noChangeArrowheads="1"/>
          </p:cNvSpPr>
          <p:nvPr/>
        </p:nvSpPr>
        <p:spPr bwMode="auto">
          <a:xfrm>
            <a:off x="4915142" y="0"/>
            <a:ext cx="4228859"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18" tIns="45709" rIns="91418" bIns="45709" numCol="1" anchor="ctr" anchorCtr="0" compatLnSpc="1">
            <a:prstTxWarp prst="textNoShape">
              <a:avLst/>
            </a:prstTxWarp>
          </a:bodyPr>
          <a:lstStyle>
            <a:lvl1pPr algn="l" rtl="0" fontAlgn="base">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eaLnBrk="1" hangingPunct="1"/>
            <a:r>
              <a:rPr lang="en-US" altLang="en-US" dirty="0"/>
              <a:t>Coordinate Covalent Bonds</a:t>
            </a: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3227"/>
          <a:stretch/>
        </p:blipFill>
        <p:spPr bwMode="auto">
          <a:xfrm>
            <a:off x="433010" y="3581400"/>
            <a:ext cx="3886200" cy="2529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 y="76200"/>
            <a:ext cx="4114800" cy="446276"/>
          </a:xfrm>
          <a:prstGeom prst="rect">
            <a:avLst/>
          </a:prstGeom>
          <a:solidFill>
            <a:srgbClr val="FFC000"/>
          </a:solidFill>
        </p:spPr>
        <p:txBody>
          <a:bodyPr wrap="square" rtlCol="0">
            <a:spAutoFit/>
          </a:bodyPr>
          <a:lstStyle/>
          <a:p>
            <a:r>
              <a:rPr lang="en-US" dirty="0"/>
              <a:t>2 Nature of Covalent Bonding</a:t>
            </a:r>
          </a:p>
        </p:txBody>
      </p:sp>
      <p:pic>
        <p:nvPicPr>
          <p:cNvPr id="2" name="Picture 2">
            <a:extLst>
              <a:ext uri="{FF2B5EF4-FFF2-40B4-BE49-F238E27FC236}">
                <a16:creationId xmlns:a16="http://schemas.microsoft.com/office/drawing/2014/main" id="{0CCD4641-3E32-0FC6-65E2-48D4F891256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6773" r="27548"/>
          <a:stretch/>
        </p:blipFill>
        <p:spPr bwMode="auto">
          <a:xfrm>
            <a:off x="4191000" y="3581400"/>
            <a:ext cx="2133600" cy="2529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C9AECD12-4BAE-FBC7-E998-0F0C3813AB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618"/>
          <a:stretch/>
        </p:blipFill>
        <p:spPr bwMode="auto">
          <a:xfrm>
            <a:off x="6400800" y="3581400"/>
            <a:ext cx="2441248" cy="2529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201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682">
                                            <p:txEl>
                                              <p:pRg st="2" end="2"/>
                                            </p:txEl>
                                          </p:spTgt>
                                        </p:tgtEl>
                                        <p:attrNameLst>
                                          <p:attrName>style.visibility</p:attrName>
                                        </p:attrNameLst>
                                      </p:cBhvr>
                                      <p:to>
                                        <p:strVal val="visible"/>
                                      </p:to>
                                    </p:set>
                                    <p:animEffect transition="in" filter="fade">
                                      <p:cBhvr>
                                        <p:cTn id="7" dur="500"/>
                                        <p:tgtEl>
                                          <p:spTgt spid="7168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5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body" idx="1"/>
          </p:nvPr>
        </p:nvSpPr>
        <p:spPr>
          <a:xfrm>
            <a:off x="228600" y="990600"/>
            <a:ext cx="8877059" cy="3657600"/>
          </a:xfrm>
        </p:spPr>
        <p:txBody>
          <a:bodyPr/>
          <a:lstStyle/>
          <a:p>
            <a:pPr marL="0" lvl="0" indent="0">
              <a:buNone/>
            </a:pPr>
            <a:r>
              <a:rPr lang="en-US" sz="2400" dirty="0">
                <a:solidFill>
                  <a:srgbClr val="00B050"/>
                </a:solidFill>
              </a:rPr>
              <a:t>Once coordinate covalent bonds are formed, they are no different than ordinary covalent bonds</a:t>
            </a:r>
          </a:p>
          <a:p>
            <a:pPr marL="0" indent="0">
              <a:buNone/>
            </a:pPr>
            <a:endParaRPr lang="en-US" sz="800" dirty="0">
              <a:solidFill>
                <a:srgbClr val="00B050"/>
              </a:solidFill>
            </a:endParaRPr>
          </a:p>
          <a:p>
            <a:pPr marL="0" indent="0">
              <a:buNone/>
            </a:pPr>
            <a:r>
              <a:rPr lang="en-US" sz="3600" b="1" dirty="0">
                <a:solidFill>
                  <a:srgbClr val="FF0000"/>
                </a:solidFill>
                <a:effectLst>
                  <a:outerShdw blurRad="38100" dist="38100" dir="2700000" algn="tl">
                    <a:srgbClr val="000000">
                      <a:alpha val="43137"/>
                    </a:srgbClr>
                  </a:outerShdw>
                </a:effectLst>
              </a:rPr>
              <a:t>Polyatomic Ions </a:t>
            </a:r>
            <a:r>
              <a:rPr lang="en-US" sz="2400" dirty="0"/>
              <a:t>often have coordinate covalent bonds as well as covalent bonds. </a:t>
            </a:r>
          </a:p>
          <a:p>
            <a:pPr marL="511175" indent="-238125"/>
            <a:r>
              <a:rPr lang="en-US" sz="2400" dirty="0">
                <a:solidFill>
                  <a:srgbClr val="FF0000"/>
                </a:solidFill>
              </a:rPr>
              <a:t>They are composed of many atoms, but act as </a:t>
            </a:r>
            <a:r>
              <a:rPr lang="en-US" sz="3200" dirty="0"/>
              <a:t>ONE </a:t>
            </a:r>
            <a:r>
              <a:rPr lang="en-US" sz="3200" u="sng" dirty="0"/>
              <a:t>ion</a:t>
            </a:r>
            <a:r>
              <a:rPr lang="en-US" sz="2400" dirty="0">
                <a:solidFill>
                  <a:srgbClr val="FF0000"/>
                </a:solidFill>
              </a:rPr>
              <a:t>. </a:t>
            </a:r>
          </a:p>
          <a:p>
            <a:pPr marL="511175" indent="-238125"/>
            <a:r>
              <a:rPr lang="en-US" altLang="en-US" sz="2300" dirty="0">
                <a:solidFill>
                  <a:srgbClr val="0070C0"/>
                </a:solidFill>
              </a:rPr>
              <a:t>Compounds containing polyatomic ions include both </a:t>
            </a:r>
            <a:r>
              <a:rPr lang="en-US" altLang="en-US" sz="2300" b="1" dirty="0">
                <a:solidFill>
                  <a:srgbClr val="FF0000"/>
                </a:solidFill>
                <a:effectLst>
                  <a:outerShdw blurRad="38100" dist="38100" dir="2700000" algn="tl">
                    <a:srgbClr val="000000">
                      <a:alpha val="43137"/>
                    </a:srgbClr>
                  </a:outerShdw>
                </a:effectLst>
              </a:rPr>
              <a:t>ionic</a:t>
            </a:r>
            <a:r>
              <a:rPr lang="en-US" altLang="en-US" sz="2300" dirty="0">
                <a:solidFill>
                  <a:srgbClr val="0070C0"/>
                </a:solidFill>
              </a:rPr>
              <a:t> and </a:t>
            </a:r>
            <a:r>
              <a:rPr lang="en-US" altLang="en-US" sz="2300" b="1" dirty="0">
                <a:solidFill>
                  <a:srgbClr val="00B050"/>
                </a:solidFill>
                <a:effectLst>
                  <a:outerShdw blurRad="38100" dist="38100" dir="2700000" algn="tl">
                    <a:srgbClr val="000000">
                      <a:alpha val="43137"/>
                    </a:srgbClr>
                  </a:outerShdw>
                </a:effectLst>
              </a:rPr>
              <a:t>covalent</a:t>
            </a:r>
            <a:r>
              <a:rPr lang="en-US" altLang="en-US" sz="2300" dirty="0">
                <a:solidFill>
                  <a:srgbClr val="0070C0"/>
                </a:solidFill>
              </a:rPr>
              <a:t> bonding</a:t>
            </a:r>
            <a:r>
              <a:rPr lang="en-US" altLang="en-US" dirty="0">
                <a:solidFill>
                  <a:srgbClr val="0070C0"/>
                </a:solidFill>
              </a:rPr>
              <a:t>.</a:t>
            </a:r>
          </a:p>
        </p:txBody>
      </p:sp>
      <p:sp>
        <p:nvSpPr>
          <p:cNvPr id="6" name="Rectangle 3"/>
          <p:cNvSpPr txBox="1">
            <a:spLocks noChangeArrowheads="1"/>
          </p:cNvSpPr>
          <p:nvPr/>
        </p:nvSpPr>
        <p:spPr bwMode="auto">
          <a:xfrm>
            <a:off x="4876801" y="0"/>
            <a:ext cx="4228859"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18" tIns="45709" rIns="91418" bIns="45709" numCol="1" anchor="ctr" anchorCtr="0" compatLnSpc="1">
            <a:prstTxWarp prst="textNoShape">
              <a:avLst/>
            </a:prstTxWarp>
          </a:bodyPr>
          <a:lstStyle>
            <a:lvl1pPr algn="l" rtl="0" fontAlgn="base">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eaLnBrk="1" hangingPunct="1"/>
            <a:r>
              <a:rPr lang="en-US" altLang="en-US" dirty="0"/>
              <a:t>Coordinate Covalent Bonds</a:t>
            </a:r>
          </a:p>
        </p:txBody>
      </p:sp>
      <p:sp>
        <p:nvSpPr>
          <p:cNvPr id="7" name="TextBox 6"/>
          <p:cNvSpPr txBox="1"/>
          <p:nvPr/>
        </p:nvSpPr>
        <p:spPr>
          <a:xfrm>
            <a:off x="457200" y="76200"/>
            <a:ext cx="4114800" cy="446276"/>
          </a:xfrm>
          <a:prstGeom prst="rect">
            <a:avLst/>
          </a:prstGeom>
          <a:solidFill>
            <a:srgbClr val="FFC000"/>
          </a:solidFill>
        </p:spPr>
        <p:txBody>
          <a:bodyPr wrap="square" rtlCol="0">
            <a:spAutoFit/>
          </a:bodyPr>
          <a:lstStyle/>
          <a:p>
            <a:r>
              <a:rPr lang="en-US" dirty="0"/>
              <a:t>2 Nature of Covalent Bonding</a:t>
            </a:r>
          </a:p>
        </p:txBody>
      </p:sp>
      <p:pic>
        <p:nvPicPr>
          <p:cNvPr id="2" name="Picture 2">
            <a:extLst>
              <a:ext uri="{FF2B5EF4-FFF2-40B4-BE49-F238E27FC236}">
                <a16:creationId xmlns:a16="http://schemas.microsoft.com/office/drawing/2014/main" id="{00CD71C3-4041-3E3F-4914-E56983AEFC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000" r="35999"/>
          <a:stretch/>
        </p:blipFill>
        <p:spPr bwMode="auto">
          <a:xfrm>
            <a:off x="3518478" y="4506614"/>
            <a:ext cx="1676400" cy="1822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a:extLst>
              <a:ext uri="{FF2B5EF4-FFF2-40B4-BE49-F238E27FC236}">
                <a16:creationId xmlns:a16="http://schemas.microsoft.com/office/drawing/2014/main" id="{E10CF844-0E16-B8D6-8AC0-23B704829324}"/>
              </a:ext>
            </a:extLst>
          </p:cNvPr>
          <p:cNvCxnSpPr/>
          <p:nvPr/>
        </p:nvCxnSpPr>
        <p:spPr bwMode="auto">
          <a:xfrm>
            <a:off x="3810000" y="4501698"/>
            <a:ext cx="304800" cy="60370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26" name="Picture 2">
            <a:extLst>
              <a:ext uri="{FF2B5EF4-FFF2-40B4-BE49-F238E27FC236}">
                <a16:creationId xmlns:a16="http://schemas.microsoft.com/office/drawing/2014/main" id="{BC492800-0038-4640-95D7-CBC850B48AE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2869"/>
          <a:stretch/>
        </p:blipFill>
        <p:spPr bwMode="auto">
          <a:xfrm>
            <a:off x="1484679" y="4569685"/>
            <a:ext cx="1448289" cy="168692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a:extLst>
              <a:ext uri="{FF2B5EF4-FFF2-40B4-BE49-F238E27FC236}">
                <a16:creationId xmlns:a16="http://schemas.microsoft.com/office/drawing/2014/main" id="{C00AE9E0-973D-DC30-A5A7-716E6232615A}"/>
              </a:ext>
            </a:extLst>
          </p:cNvPr>
          <p:cNvCxnSpPr/>
          <p:nvPr/>
        </p:nvCxnSpPr>
        <p:spPr bwMode="auto">
          <a:xfrm flipH="1">
            <a:off x="2438400" y="4501698"/>
            <a:ext cx="76200" cy="527502"/>
          </a:xfrm>
          <a:prstGeom prst="straightConnector1">
            <a:avLst/>
          </a:prstGeom>
          <a:ln>
            <a:headEnd type="none" w="med" len="med"/>
            <a:tailEnd type="triangle"/>
          </a:ln>
        </p:spPr>
        <p:style>
          <a:lnRef idx="2">
            <a:schemeClr val="accent2"/>
          </a:lnRef>
          <a:fillRef idx="0">
            <a:schemeClr val="accent2"/>
          </a:fillRef>
          <a:effectRef idx="1">
            <a:schemeClr val="accent2"/>
          </a:effectRef>
          <a:fontRef idx="minor">
            <a:schemeClr val="tx1"/>
          </a:fontRef>
        </p:style>
      </p:cxnSp>
      <p:grpSp>
        <p:nvGrpSpPr>
          <p:cNvPr id="12" name="Group 11">
            <a:extLst>
              <a:ext uri="{FF2B5EF4-FFF2-40B4-BE49-F238E27FC236}">
                <a16:creationId xmlns:a16="http://schemas.microsoft.com/office/drawing/2014/main" id="{B31F74B6-CB56-A54F-142D-264DEF00B637}"/>
              </a:ext>
            </a:extLst>
          </p:cNvPr>
          <p:cNvGrpSpPr/>
          <p:nvPr/>
        </p:nvGrpSpPr>
        <p:grpSpPr>
          <a:xfrm>
            <a:off x="5780388" y="4108224"/>
            <a:ext cx="1802244" cy="2182796"/>
            <a:chOff x="5780388" y="4108224"/>
            <a:chExt cx="1802244" cy="2182796"/>
          </a:xfrm>
        </p:grpSpPr>
        <p:pic>
          <p:nvPicPr>
            <p:cNvPr id="1028" name="Picture 4">
              <a:extLst>
                <a:ext uri="{FF2B5EF4-FFF2-40B4-BE49-F238E27FC236}">
                  <a16:creationId xmlns:a16="http://schemas.microsoft.com/office/drawing/2014/main" id="{A5AFE339-AE6C-43C6-6218-0B656F60B27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5684" r="6160" b="56187"/>
            <a:stretch/>
          </p:blipFill>
          <p:spPr bwMode="auto">
            <a:xfrm>
              <a:off x="5780388" y="4108224"/>
              <a:ext cx="1802244" cy="184195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AD10820-D189-F83F-01E6-7696F13D6CDD}"/>
                </a:ext>
              </a:extLst>
            </p:cNvPr>
            <p:cNvSpPr txBox="1"/>
            <p:nvPr/>
          </p:nvSpPr>
          <p:spPr>
            <a:xfrm>
              <a:off x="6986322" y="4346547"/>
              <a:ext cx="559956" cy="446276"/>
            </a:xfrm>
            <a:prstGeom prst="rect">
              <a:avLst/>
            </a:prstGeom>
            <a:noFill/>
          </p:spPr>
          <p:txBody>
            <a:bodyPr wrap="square" rtlCol="0">
              <a:spAutoFit/>
            </a:bodyPr>
            <a:lstStyle/>
            <a:p>
              <a:r>
                <a:rPr lang="en-US" dirty="0"/>
                <a:t>+1</a:t>
              </a:r>
            </a:p>
          </p:txBody>
        </p:sp>
        <p:sp>
          <p:nvSpPr>
            <p:cNvPr id="11" name="TextBox 10">
              <a:extLst>
                <a:ext uri="{FF2B5EF4-FFF2-40B4-BE49-F238E27FC236}">
                  <a16:creationId xmlns:a16="http://schemas.microsoft.com/office/drawing/2014/main" id="{EC6D2CF2-8E46-AD74-A629-BDEDA4814E17}"/>
                </a:ext>
              </a:extLst>
            </p:cNvPr>
            <p:cNvSpPr txBox="1"/>
            <p:nvPr/>
          </p:nvSpPr>
          <p:spPr>
            <a:xfrm>
              <a:off x="6312303" y="5921688"/>
              <a:ext cx="1079098" cy="369332"/>
            </a:xfrm>
            <a:prstGeom prst="rect">
              <a:avLst/>
            </a:prstGeom>
            <a:noFill/>
          </p:spPr>
          <p:txBody>
            <a:bodyPr wrap="square" rtlCol="0">
              <a:spAutoFit/>
            </a:bodyPr>
            <a:lstStyle/>
            <a:p>
              <a:r>
                <a:rPr lang="en-US" sz="1800" dirty="0"/>
                <a:t>NH</a:t>
              </a:r>
              <a:r>
                <a:rPr lang="en-US" sz="1800" baseline="-25000" dirty="0"/>
                <a:t>4</a:t>
              </a:r>
              <a:r>
                <a:rPr lang="en-US" sz="1800" baseline="30000" dirty="0"/>
                <a:t>+1</a:t>
              </a:r>
            </a:p>
          </p:txBody>
        </p:sp>
      </p:grpSp>
      <p:cxnSp>
        <p:nvCxnSpPr>
          <p:cNvPr id="13" name="Straight Arrow Connector 12">
            <a:extLst>
              <a:ext uri="{FF2B5EF4-FFF2-40B4-BE49-F238E27FC236}">
                <a16:creationId xmlns:a16="http://schemas.microsoft.com/office/drawing/2014/main" id="{24EFD289-F891-9853-AB5C-DDEFDF6DFED7}"/>
              </a:ext>
            </a:extLst>
          </p:cNvPr>
          <p:cNvCxnSpPr/>
          <p:nvPr/>
        </p:nvCxnSpPr>
        <p:spPr bwMode="auto">
          <a:xfrm>
            <a:off x="5601190" y="4516771"/>
            <a:ext cx="863513" cy="321929"/>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97578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778">
                                            <p:txEl>
                                              <p:pRg st="0" end="0"/>
                                            </p:txEl>
                                          </p:spTgt>
                                        </p:tgtEl>
                                        <p:attrNameLst>
                                          <p:attrName>style.visibility</p:attrName>
                                        </p:attrNameLst>
                                      </p:cBhvr>
                                      <p:to>
                                        <p:strVal val="visible"/>
                                      </p:to>
                                    </p:set>
                                    <p:animEffect transition="in" filter="fade">
                                      <p:cBhvr>
                                        <p:cTn id="7" dur="500"/>
                                        <p:tgtEl>
                                          <p:spTgt spid="757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5778">
                                            <p:txEl>
                                              <p:pRg st="2" end="2"/>
                                            </p:txEl>
                                          </p:spTgt>
                                        </p:tgtEl>
                                        <p:attrNameLst>
                                          <p:attrName>style.visibility</p:attrName>
                                        </p:attrNameLst>
                                      </p:cBhvr>
                                      <p:to>
                                        <p:strVal val="visible"/>
                                      </p:to>
                                    </p:set>
                                    <p:animEffect transition="in" filter="fade">
                                      <p:cBhvr>
                                        <p:cTn id="12" dur="500"/>
                                        <p:tgtEl>
                                          <p:spTgt spid="7577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5778">
                                            <p:txEl>
                                              <p:pRg st="3" end="3"/>
                                            </p:txEl>
                                          </p:spTgt>
                                        </p:tgtEl>
                                        <p:attrNameLst>
                                          <p:attrName>style.visibility</p:attrName>
                                        </p:attrNameLst>
                                      </p:cBhvr>
                                      <p:to>
                                        <p:strVal val="visible"/>
                                      </p:to>
                                    </p:set>
                                    <p:animEffect transition="in" filter="fade">
                                      <p:cBhvr>
                                        <p:cTn id="17" dur="500"/>
                                        <p:tgtEl>
                                          <p:spTgt spid="7577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5778">
                                            <p:txEl>
                                              <p:pRg st="4" end="4"/>
                                            </p:txEl>
                                          </p:spTgt>
                                        </p:tgtEl>
                                        <p:attrNameLst>
                                          <p:attrName>style.visibility</p:attrName>
                                        </p:attrNameLst>
                                      </p:cBhvr>
                                      <p:to>
                                        <p:strVal val="visible"/>
                                      </p:to>
                                    </p:set>
                                    <p:animEffect transition="in" filter="fade">
                                      <p:cBhvr>
                                        <p:cTn id="22" dur="500"/>
                                        <p:tgtEl>
                                          <p:spTgt spid="7577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500"/>
                                        <p:tgtEl>
                                          <p:spTgt spid="102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up)">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up)">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3" name="Picture 13" descr="0132525763_R212a"/>
          <p:cNvPicPr>
            <a:picLocks noChangeAspect="1" noChangeArrowheads="1"/>
          </p:cNvPicPr>
          <p:nvPr/>
        </p:nvPicPr>
        <p:blipFill>
          <a:blip r:embed="rId3">
            <a:extLst>
              <a:ext uri="{28A0092B-C50C-407E-A947-70E740481C1C}">
                <a14:useLocalDpi xmlns:a14="http://schemas.microsoft.com/office/drawing/2010/main" val="0"/>
              </a:ext>
            </a:extLst>
          </a:blip>
          <a:srcRect l="6181" r="8821" b="519"/>
          <a:stretch>
            <a:fillRect/>
          </a:stretch>
        </p:blipFill>
        <p:spPr bwMode="auto">
          <a:xfrm>
            <a:off x="457201" y="1981200"/>
            <a:ext cx="4191000" cy="3657600"/>
          </a:xfrm>
          <a:prstGeom prst="rect">
            <a:avLst/>
          </a:prstGeom>
          <a:noFill/>
          <a:extLst>
            <a:ext uri="{909E8E84-426E-40DD-AFC4-6F175D3DCCD1}">
              <a14:hiddenFill xmlns:a14="http://schemas.microsoft.com/office/drawing/2010/main">
                <a:solidFill>
                  <a:srgbClr val="FFFFFF"/>
                </a:solidFill>
              </a14:hiddenFill>
            </a:ext>
          </a:extLst>
        </p:spPr>
      </p:pic>
      <p:sp>
        <p:nvSpPr>
          <p:cNvPr id="5126" name="AutoShape 6"/>
          <p:cNvSpPr>
            <a:spLocks noChangeArrowheads="1"/>
          </p:cNvSpPr>
          <p:nvPr/>
        </p:nvSpPr>
        <p:spPr bwMode="auto">
          <a:xfrm>
            <a:off x="4648200" y="1981200"/>
            <a:ext cx="4038601" cy="3657600"/>
          </a:xfrm>
          <a:prstGeom prst="roundRect">
            <a:avLst>
              <a:gd name="adj" fmla="val 0"/>
            </a:avLst>
          </a:pr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lIns="91418" tIns="45709" rIns="91418" bIns="45709"/>
          <a:lstStyle/>
          <a:p>
            <a:r>
              <a:rPr lang="en-US" altLang="en-US" sz="2700" dirty="0">
                <a:solidFill>
                  <a:srgbClr val="FFB732"/>
                </a:solidFill>
                <a:ea typeface="ヒラギノ角ゴ Pro W3" pitchFamily="28" charset="-128"/>
              </a:rPr>
              <a:t>Chapter 8</a:t>
            </a:r>
            <a:endParaRPr lang="en-US" altLang="en-US" dirty="0">
              <a:solidFill>
                <a:schemeClr val="bg1"/>
              </a:solidFill>
              <a:ea typeface="ヒラギノ角ゴ Pro W3" pitchFamily="28" charset="-128"/>
            </a:endParaRPr>
          </a:p>
          <a:p>
            <a:r>
              <a:rPr lang="en-US" altLang="en-US" dirty="0">
                <a:solidFill>
                  <a:schemeClr val="bg1"/>
                </a:solidFill>
                <a:ea typeface="ヒラギノ角ゴ Pro W3" pitchFamily="28" charset="-128"/>
              </a:rPr>
              <a:t>Covalent Bonding</a:t>
            </a:r>
          </a:p>
          <a:p>
            <a:endParaRPr lang="en-US" altLang="en-US" dirty="0">
              <a:solidFill>
                <a:schemeClr val="bg1"/>
              </a:solidFill>
              <a:ea typeface="ヒラギノ角ゴ Pro W3" pitchFamily="28" charset="-128"/>
            </a:endParaRPr>
          </a:p>
          <a:p>
            <a:r>
              <a:rPr lang="en-US" altLang="en-US" sz="2000" dirty="0">
                <a:solidFill>
                  <a:srgbClr val="FFFF00"/>
                </a:solidFill>
                <a:ea typeface="ヒラギノ角ゴ Pro W3" pitchFamily="28" charset="-128"/>
              </a:rPr>
              <a:t>Polar Bonds and Molecules</a:t>
            </a:r>
          </a:p>
          <a:p>
            <a:endParaRPr lang="en-US" altLang="en-US" sz="2000" dirty="0">
              <a:solidFill>
                <a:schemeClr val="bg1"/>
              </a:solidFill>
              <a:ea typeface="ヒラギノ角ゴ Pro W3" pitchFamily="28" charset="-128"/>
            </a:endParaRPr>
          </a:p>
          <a:p>
            <a:r>
              <a:rPr lang="en-US" altLang="en-US" sz="2000" dirty="0">
                <a:solidFill>
                  <a:srgbClr val="FFFF00"/>
                </a:solidFill>
                <a:ea typeface="ヒラギノ角ゴ Pro W3" pitchFamily="28" charset="-128"/>
              </a:rPr>
              <a:t>Molecular Compounds</a:t>
            </a:r>
          </a:p>
          <a:p>
            <a:endParaRPr lang="en-US" altLang="en-US" sz="2000" dirty="0">
              <a:solidFill>
                <a:srgbClr val="FFFF00"/>
              </a:solidFill>
              <a:ea typeface="ヒラギノ角ゴ Pro W3" pitchFamily="28" charset="-128"/>
            </a:endParaRPr>
          </a:p>
          <a:p>
            <a:r>
              <a:rPr lang="en-US" altLang="en-US" sz="2000" dirty="0">
                <a:solidFill>
                  <a:srgbClr val="FFFF00"/>
                </a:solidFill>
              </a:rPr>
              <a:t>The Nature of Covalent Bonding</a:t>
            </a:r>
          </a:p>
          <a:p>
            <a:endParaRPr lang="en-US" altLang="en-US" sz="2000" dirty="0">
              <a:solidFill>
                <a:schemeClr val="bg1"/>
              </a:solidFill>
            </a:endParaRPr>
          </a:p>
          <a:p>
            <a:r>
              <a:rPr lang="en-US" altLang="en-US" sz="2000" dirty="0">
                <a:solidFill>
                  <a:schemeClr val="bg1"/>
                </a:solidFill>
              </a:rPr>
              <a:t>Bonding Theories</a:t>
            </a:r>
          </a:p>
          <a:p>
            <a:endParaRPr lang="en-US" altLang="en-US" sz="1900" dirty="0">
              <a:solidFill>
                <a:schemeClr val="bg1"/>
              </a:solidFill>
            </a:endParaRPr>
          </a:p>
          <a:p>
            <a:endParaRPr lang="en-US" altLang="en-US" sz="2100" b="1" dirty="0">
              <a:solidFill>
                <a:srgbClr val="B7BD5B"/>
              </a:solidFill>
              <a:ea typeface="ヒラギノ角ゴ Pro W3" pitchFamily="28" charset="-128"/>
            </a:endParaRPr>
          </a:p>
        </p:txBody>
      </p:sp>
      <p:pic>
        <p:nvPicPr>
          <p:cNvPr id="5135" name="Picture 15" descr="CHEM12_cust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290" y="152400"/>
            <a:ext cx="7173911" cy="895350"/>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CHEM12_thumbnai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1" y="1"/>
            <a:ext cx="1279525" cy="16652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B0A93EE4-3A97-6449-DEB9-5581A9F179B1}"/>
              </a:ext>
            </a:extLst>
          </p:cNvPr>
          <p:cNvPicPr>
            <a:picLocks noChangeAspect="1"/>
          </p:cNvPicPr>
          <p:nvPr/>
        </p:nvPicPr>
        <p:blipFill>
          <a:blip r:embed="rId2"/>
          <a:stretch>
            <a:fillRect/>
          </a:stretch>
        </p:blipFill>
        <p:spPr>
          <a:xfrm>
            <a:off x="223227" y="762000"/>
            <a:ext cx="8547587" cy="5715000"/>
          </a:xfrm>
          <a:prstGeom prst="rect">
            <a:avLst/>
          </a:prstGeom>
        </p:spPr>
      </p:pic>
    </p:spTree>
    <p:extLst>
      <p:ext uri="{BB962C8B-B14F-4D97-AF65-F5344CB8AC3E}">
        <p14:creationId xmlns:p14="http://schemas.microsoft.com/office/powerpoint/2010/main" val="3884668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Polyatomic Ions</a:t>
            </a:r>
          </a:p>
        </p:txBody>
      </p:sp>
      <p:sp>
        <p:nvSpPr>
          <p:cNvPr id="3" name="Content Placeholder 2"/>
          <p:cNvSpPr>
            <a:spLocks noGrp="1"/>
          </p:cNvSpPr>
          <p:nvPr>
            <p:ph idx="1"/>
          </p:nvPr>
        </p:nvSpPr>
        <p:spPr>
          <a:xfrm>
            <a:off x="152400" y="3352800"/>
            <a:ext cx="8839200" cy="3124200"/>
          </a:xfrm>
        </p:spPr>
        <p:txBody>
          <a:bodyPr/>
          <a:lstStyle/>
          <a:p>
            <a:pPr marL="0" indent="0">
              <a:buNone/>
            </a:pPr>
            <a:r>
              <a:rPr lang="en-US" altLang="en-US" sz="2800" dirty="0"/>
              <a:t>The</a:t>
            </a:r>
            <a:r>
              <a:rPr lang="en-US" altLang="en-US" sz="2800" dirty="0">
                <a:solidFill>
                  <a:srgbClr val="0070C0"/>
                </a:solidFill>
              </a:rPr>
              <a:t> </a:t>
            </a:r>
            <a:r>
              <a:rPr lang="en-US" altLang="en-US" sz="3600" b="1" dirty="0">
                <a:solidFill>
                  <a:srgbClr val="0070C0"/>
                </a:solidFill>
              </a:rPr>
              <a:t>ammonium ion (NH</a:t>
            </a:r>
            <a:r>
              <a:rPr lang="en-US" altLang="en-US" sz="3600" b="1" baseline="-25000" dirty="0">
                <a:solidFill>
                  <a:srgbClr val="0070C0"/>
                </a:solidFill>
              </a:rPr>
              <a:t>4</a:t>
            </a:r>
            <a:r>
              <a:rPr lang="en-US" altLang="en-US" sz="3600" b="1" baseline="30000" dirty="0">
                <a:solidFill>
                  <a:srgbClr val="0070C0"/>
                </a:solidFill>
              </a:rPr>
              <a:t>+</a:t>
            </a:r>
            <a:r>
              <a:rPr lang="en-US" altLang="en-US" sz="3600" b="1" dirty="0">
                <a:solidFill>
                  <a:srgbClr val="0070C0"/>
                </a:solidFill>
              </a:rPr>
              <a:t>) </a:t>
            </a:r>
            <a:r>
              <a:rPr lang="en-US" altLang="en-US" sz="2800" dirty="0"/>
              <a:t>forms when a </a:t>
            </a:r>
            <a:r>
              <a:rPr lang="en-US" altLang="en-US" sz="2800" dirty="0">
                <a:solidFill>
                  <a:srgbClr val="FF0000"/>
                </a:solidFill>
              </a:rPr>
              <a:t>positively charged hydrogen ion (H</a:t>
            </a:r>
            <a:r>
              <a:rPr lang="en-US" altLang="en-US" sz="2800" baseline="30000" dirty="0">
                <a:solidFill>
                  <a:srgbClr val="FF0000"/>
                </a:solidFill>
              </a:rPr>
              <a:t>+</a:t>
            </a:r>
            <a:r>
              <a:rPr lang="en-US" altLang="en-US" sz="2800" dirty="0">
                <a:solidFill>
                  <a:srgbClr val="FF0000"/>
                </a:solidFill>
              </a:rPr>
              <a:t>) </a:t>
            </a:r>
            <a:r>
              <a:rPr lang="en-US" altLang="en-US" sz="2800" dirty="0"/>
              <a:t>attaches to the </a:t>
            </a:r>
            <a:r>
              <a:rPr lang="en-US" altLang="en-US" sz="2800" dirty="0">
                <a:solidFill>
                  <a:srgbClr val="00B050"/>
                </a:solidFill>
              </a:rPr>
              <a:t>unshared electron pair of an ammonia molecule (NH</a:t>
            </a:r>
            <a:r>
              <a:rPr lang="en-US" altLang="en-US" sz="2800" baseline="-25000" dirty="0">
                <a:solidFill>
                  <a:srgbClr val="00B050"/>
                </a:solidFill>
              </a:rPr>
              <a:t>3</a:t>
            </a:r>
            <a:r>
              <a:rPr lang="en-US" altLang="en-US" sz="2800" dirty="0">
                <a:solidFill>
                  <a:srgbClr val="00B050"/>
                </a:solidFill>
              </a:rPr>
              <a:t>)</a:t>
            </a:r>
            <a:r>
              <a:rPr lang="en-US" altLang="en-US" sz="2800" dirty="0"/>
              <a:t>.</a:t>
            </a:r>
          </a:p>
          <a:p>
            <a:pPr marL="0" indent="0">
              <a:buNone/>
            </a:pPr>
            <a:endParaRPr lang="en-US" altLang="en-US" sz="800" dirty="0"/>
          </a:p>
          <a:p>
            <a:pPr marL="0" indent="0" algn="ctr">
              <a:buNone/>
            </a:pPr>
            <a:r>
              <a:rPr lang="en-US" altLang="en-US" sz="2400" dirty="0"/>
              <a:t>Many ionic compounds (e.g. acids &amp; bases, salts) contain polyatomic ions with covalent &amp; coordinate covalent bonds.</a:t>
            </a:r>
          </a:p>
          <a:p>
            <a:pPr marL="0" indent="0" algn="ctr">
              <a:buNone/>
            </a:pPr>
            <a:r>
              <a:rPr lang="en-US" altLang="en-US" sz="2400" dirty="0"/>
              <a:t> </a:t>
            </a:r>
            <a:r>
              <a:rPr lang="en-US" altLang="en-US" sz="2800" dirty="0"/>
              <a:t>  </a:t>
            </a:r>
            <a:r>
              <a:rPr lang="en-US" altLang="en-US" sz="2400" dirty="0"/>
              <a:t>H</a:t>
            </a:r>
            <a:r>
              <a:rPr lang="en-US" altLang="en-US" sz="2400" baseline="-25000" dirty="0"/>
              <a:t>2</a:t>
            </a:r>
            <a:r>
              <a:rPr lang="en-US" altLang="en-US" sz="3200" b="1" dirty="0">
                <a:solidFill>
                  <a:srgbClr val="FF0000"/>
                </a:solidFill>
              </a:rPr>
              <a:t>SO</a:t>
            </a:r>
            <a:r>
              <a:rPr lang="en-US" altLang="en-US" sz="2800" b="1" baseline="-25000" dirty="0">
                <a:solidFill>
                  <a:srgbClr val="FF0000"/>
                </a:solidFill>
              </a:rPr>
              <a:t>4</a:t>
            </a:r>
            <a:r>
              <a:rPr lang="en-US" altLang="en-US" sz="2400" dirty="0"/>
              <a:t>     H</a:t>
            </a:r>
            <a:r>
              <a:rPr lang="en-US" altLang="en-US" sz="3200" b="1" dirty="0">
                <a:solidFill>
                  <a:srgbClr val="FF0000"/>
                </a:solidFill>
              </a:rPr>
              <a:t>NO</a:t>
            </a:r>
            <a:r>
              <a:rPr lang="en-US" altLang="en-US" sz="2800" b="1" baseline="-25000" dirty="0">
                <a:solidFill>
                  <a:srgbClr val="FF0000"/>
                </a:solidFill>
              </a:rPr>
              <a:t>3</a:t>
            </a:r>
            <a:r>
              <a:rPr lang="en-US" altLang="en-US" sz="2000" dirty="0"/>
              <a:t> </a:t>
            </a:r>
            <a:r>
              <a:rPr lang="en-US" altLang="en-US" dirty="0"/>
              <a:t>    </a:t>
            </a:r>
            <a:r>
              <a:rPr lang="en-US" altLang="en-US" sz="2400" dirty="0"/>
              <a:t>H</a:t>
            </a:r>
            <a:r>
              <a:rPr lang="en-US" altLang="en-US" sz="2400" baseline="-25000" dirty="0"/>
              <a:t>3</a:t>
            </a:r>
            <a:r>
              <a:rPr lang="en-US" altLang="en-US" sz="3200" b="1" dirty="0">
                <a:solidFill>
                  <a:srgbClr val="FF0000"/>
                </a:solidFill>
              </a:rPr>
              <a:t>PO</a:t>
            </a:r>
            <a:r>
              <a:rPr lang="en-US" altLang="en-US" sz="2800" b="1" baseline="-25000" dirty="0">
                <a:solidFill>
                  <a:srgbClr val="FF0000"/>
                </a:solidFill>
              </a:rPr>
              <a:t>4</a:t>
            </a:r>
            <a:r>
              <a:rPr lang="en-US" altLang="en-US" sz="2000" dirty="0"/>
              <a:t> </a:t>
            </a:r>
            <a:r>
              <a:rPr lang="en-US" altLang="en-US" dirty="0"/>
              <a:t>    </a:t>
            </a:r>
            <a:r>
              <a:rPr lang="en-US" altLang="en-US" sz="2400" dirty="0"/>
              <a:t>H</a:t>
            </a:r>
            <a:r>
              <a:rPr lang="en-US" altLang="en-US" sz="3200" b="1" dirty="0">
                <a:solidFill>
                  <a:srgbClr val="FF0000"/>
                </a:solidFill>
              </a:rPr>
              <a:t>ClO</a:t>
            </a:r>
            <a:r>
              <a:rPr lang="en-US" altLang="en-US" sz="2800" b="1" baseline="-25000" dirty="0">
                <a:solidFill>
                  <a:srgbClr val="FF0000"/>
                </a:solidFill>
              </a:rPr>
              <a:t>3</a:t>
            </a:r>
            <a:r>
              <a:rPr lang="en-US" altLang="en-US" sz="2000" dirty="0"/>
              <a:t> </a:t>
            </a:r>
            <a:endParaRPr lang="en-US" dirty="0"/>
          </a:p>
          <a:p>
            <a:pPr marL="0" indent="0">
              <a:buNone/>
            </a:pPr>
            <a:endParaRPr lang="en-US" dirty="0"/>
          </a:p>
        </p:txBody>
      </p:sp>
      <p:pic>
        <p:nvPicPr>
          <p:cNvPr id="5" name="Picture 4"/>
          <p:cNvPicPr>
            <a:picLocks noChangeAspect="1"/>
          </p:cNvPicPr>
          <p:nvPr/>
        </p:nvPicPr>
        <p:blipFill>
          <a:blip r:embed="rId2"/>
          <a:srcRect r="61818"/>
          <a:stretch/>
        </p:blipFill>
        <p:spPr>
          <a:xfrm>
            <a:off x="457200" y="609600"/>
            <a:ext cx="3200401" cy="2560543"/>
          </a:xfrm>
          <a:prstGeom prst="rect">
            <a:avLst/>
          </a:prstGeom>
        </p:spPr>
      </p:pic>
      <p:sp>
        <p:nvSpPr>
          <p:cNvPr id="6" name="TextBox 5"/>
          <p:cNvSpPr txBox="1"/>
          <p:nvPr/>
        </p:nvSpPr>
        <p:spPr>
          <a:xfrm>
            <a:off x="457200" y="76200"/>
            <a:ext cx="4114800" cy="446276"/>
          </a:xfrm>
          <a:prstGeom prst="rect">
            <a:avLst/>
          </a:prstGeom>
          <a:solidFill>
            <a:srgbClr val="FFC000"/>
          </a:solidFill>
        </p:spPr>
        <p:txBody>
          <a:bodyPr wrap="square" rtlCol="0">
            <a:spAutoFit/>
          </a:bodyPr>
          <a:lstStyle/>
          <a:p>
            <a:r>
              <a:rPr lang="en-US" dirty="0"/>
              <a:t>2 Nature of Covalent Bonding</a:t>
            </a:r>
          </a:p>
        </p:txBody>
      </p:sp>
      <p:pic>
        <p:nvPicPr>
          <p:cNvPr id="4" name="Picture 3">
            <a:extLst>
              <a:ext uri="{FF2B5EF4-FFF2-40B4-BE49-F238E27FC236}">
                <a16:creationId xmlns:a16="http://schemas.microsoft.com/office/drawing/2014/main" id="{402A8E92-B770-129F-6418-118C8D1CE0BC}"/>
              </a:ext>
            </a:extLst>
          </p:cNvPr>
          <p:cNvPicPr>
            <a:picLocks noChangeAspect="1"/>
          </p:cNvPicPr>
          <p:nvPr/>
        </p:nvPicPr>
        <p:blipFill>
          <a:blip r:embed="rId2"/>
          <a:srcRect l="31819" r="40000"/>
          <a:stretch/>
        </p:blipFill>
        <p:spPr>
          <a:xfrm>
            <a:off x="3124200" y="609599"/>
            <a:ext cx="2362200" cy="2560543"/>
          </a:xfrm>
          <a:prstGeom prst="rect">
            <a:avLst/>
          </a:prstGeom>
        </p:spPr>
      </p:pic>
      <p:pic>
        <p:nvPicPr>
          <p:cNvPr id="7" name="Picture 6">
            <a:extLst>
              <a:ext uri="{FF2B5EF4-FFF2-40B4-BE49-F238E27FC236}">
                <a16:creationId xmlns:a16="http://schemas.microsoft.com/office/drawing/2014/main" id="{C200C0A1-6B97-FFAD-9BA6-399EFBD8B460}"/>
              </a:ext>
            </a:extLst>
          </p:cNvPr>
          <p:cNvPicPr>
            <a:picLocks noChangeAspect="1"/>
          </p:cNvPicPr>
          <p:nvPr/>
        </p:nvPicPr>
        <p:blipFill>
          <a:blip r:embed="rId2"/>
          <a:srcRect l="56363"/>
          <a:stretch/>
        </p:blipFill>
        <p:spPr>
          <a:xfrm>
            <a:off x="5181600" y="609598"/>
            <a:ext cx="3657600" cy="2560543"/>
          </a:xfrm>
          <a:prstGeom prst="rect">
            <a:avLst/>
          </a:prstGeom>
        </p:spPr>
      </p:pic>
    </p:spTree>
    <p:extLst>
      <p:ext uri="{BB962C8B-B14F-4D97-AF65-F5344CB8AC3E}">
        <p14:creationId xmlns:p14="http://schemas.microsoft.com/office/powerpoint/2010/main" val="8140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rcRect l="49158"/>
          <a:stretch/>
        </p:blipFill>
        <p:spPr>
          <a:xfrm>
            <a:off x="4497028" y="3276600"/>
            <a:ext cx="4602635" cy="3093875"/>
          </a:xfrm>
          <a:prstGeom prst="rect">
            <a:avLst/>
          </a:prstGeom>
        </p:spPr>
      </p:pic>
      <p:sp>
        <p:nvSpPr>
          <p:cNvPr id="77826" name="Rectangle 2"/>
          <p:cNvSpPr>
            <a:spLocks noGrp="1" noChangeArrowheads="1"/>
          </p:cNvSpPr>
          <p:nvPr>
            <p:ph type="body" idx="1"/>
          </p:nvPr>
        </p:nvSpPr>
        <p:spPr>
          <a:xfrm>
            <a:off x="152399" y="990600"/>
            <a:ext cx="8763000" cy="2600575"/>
          </a:xfrm>
        </p:spPr>
        <p:txBody>
          <a:bodyPr/>
          <a:lstStyle/>
          <a:p>
            <a:pPr marL="0" indent="0">
              <a:spcBef>
                <a:spcPts val="1800"/>
              </a:spcBef>
              <a:buNone/>
            </a:pPr>
            <a:r>
              <a:rPr lang="en-US" altLang="en-US" sz="2300" dirty="0">
                <a:solidFill>
                  <a:srgbClr val="FF0000"/>
                </a:solidFill>
              </a:rPr>
              <a:t>A hydrogen ion (</a:t>
            </a:r>
            <a:r>
              <a:rPr lang="en-US" altLang="en-US" sz="2300" dirty="0">
                <a:solidFill>
                  <a:srgbClr val="0070C0"/>
                </a:solidFill>
              </a:rPr>
              <a:t>+1 </a:t>
            </a:r>
            <a:r>
              <a:rPr lang="en-US" altLang="en-US" sz="2300" dirty="0">
                <a:solidFill>
                  <a:srgbClr val="FF0000"/>
                </a:solidFill>
              </a:rPr>
              <a:t>charge) is attracted to an unshared and unbonded electron pair (</a:t>
            </a:r>
            <a:r>
              <a:rPr lang="en-US" altLang="en-US" sz="2300" dirty="0">
                <a:solidFill>
                  <a:srgbClr val="0070C0"/>
                </a:solidFill>
              </a:rPr>
              <a:t>negative</a:t>
            </a:r>
            <a:r>
              <a:rPr lang="en-US" altLang="en-US" sz="2300" dirty="0">
                <a:solidFill>
                  <a:srgbClr val="FF0000"/>
                </a:solidFill>
              </a:rPr>
              <a:t> region) in a water molecule. </a:t>
            </a:r>
          </a:p>
          <a:p>
            <a:pPr marL="0" indent="0">
              <a:spcBef>
                <a:spcPts val="1800"/>
              </a:spcBef>
              <a:buNone/>
            </a:pPr>
            <a:r>
              <a:rPr lang="en-US" altLang="en-US" sz="2300" dirty="0">
                <a:solidFill>
                  <a:srgbClr val="00B050"/>
                </a:solidFill>
              </a:rPr>
              <a:t>The H</a:t>
            </a:r>
            <a:r>
              <a:rPr lang="en-US" altLang="en-US" sz="2300" baseline="-25000" dirty="0">
                <a:solidFill>
                  <a:srgbClr val="00B050"/>
                </a:solidFill>
              </a:rPr>
              <a:t>3</a:t>
            </a:r>
            <a:r>
              <a:rPr lang="en-US" altLang="en-US" sz="2300" dirty="0">
                <a:solidFill>
                  <a:srgbClr val="00B050"/>
                </a:solidFill>
              </a:rPr>
              <a:t>O</a:t>
            </a:r>
            <a:r>
              <a:rPr lang="en-US" altLang="en-US" sz="2300" baseline="30000" dirty="0">
                <a:solidFill>
                  <a:srgbClr val="00B050"/>
                </a:solidFill>
              </a:rPr>
              <a:t>+</a:t>
            </a:r>
            <a:r>
              <a:rPr lang="en-US" altLang="en-US" sz="2300" dirty="0">
                <a:solidFill>
                  <a:srgbClr val="00B050"/>
                </a:solidFill>
              </a:rPr>
              <a:t> ion (hydronium ion) forms (</a:t>
            </a:r>
            <a:r>
              <a:rPr lang="en-US" altLang="en-US" sz="2300" dirty="0">
                <a:solidFill>
                  <a:srgbClr val="002060"/>
                </a:solidFill>
              </a:rPr>
              <a:t>product</a:t>
            </a:r>
            <a:r>
              <a:rPr lang="en-US" altLang="en-US" sz="2300" dirty="0">
                <a:solidFill>
                  <a:srgbClr val="00B050"/>
                </a:solidFill>
              </a:rPr>
              <a:t>) as oxygen shares its UNBONDED pair of electrons with the hydrogen ion to form a </a:t>
            </a:r>
            <a:r>
              <a:rPr lang="en-US" altLang="en-US" sz="2800" b="1" dirty="0">
                <a:solidFill>
                  <a:srgbClr val="7030A0"/>
                </a:solidFill>
                <a:effectLst>
                  <a:outerShdw blurRad="38100" dist="38100" dir="2700000" algn="tl">
                    <a:srgbClr val="000000">
                      <a:alpha val="43137"/>
                    </a:srgbClr>
                  </a:outerShdw>
                </a:effectLst>
              </a:rPr>
              <a:t>coordinate covalent bond</a:t>
            </a:r>
            <a:r>
              <a:rPr lang="en-US" altLang="en-US" sz="2300" dirty="0">
                <a:solidFill>
                  <a:srgbClr val="00B050"/>
                </a:solidFill>
              </a:rPr>
              <a:t>.</a:t>
            </a:r>
            <a:endParaRPr lang="en-US" altLang="en-US" dirty="0">
              <a:solidFill>
                <a:srgbClr val="00B050"/>
              </a:solidFill>
            </a:endParaRPr>
          </a:p>
          <a:p>
            <a:pPr marL="0" indent="0">
              <a:buNone/>
            </a:pPr>
            <a:endParaRPr lang="en-US" altLang="en-US" sz="2300" b="1" u="sng" dirty="0"/>
          </a:p>
        </p:txBody>
      </p:sp>
      <p:sp>
        <p:nvSpPr>
          <p:cNvPr id="5" name="TextBox 4"/>
          <p:cNvSpPr txBox="1"/>
          <p:nvPr/>
        </p:nvSpPr>
        <p:spPr>
          <a:xfrm>
            <a:off x="457200" y="76200"/>
            <a:ext cx="4114800" cy="446276"/>
          </a:xfrm>
          <a:prstGeom prst="rect">
            <a:avLst/>
          </a:prstGeom>
          <a:solidFill>
            <a:srgbClr val="FFC000"/>
          </a:solidFill>
        </p:spPr>
        <p:txBody>
          <a:bodyPr wrap="square" rtlCol="0">
            <a:spAutoFit/>
          </a:bodyPr>
          <a:lstStyle/>
          <a:p>
            <a:r>
              <a:rPr lang="en-US" dirty="0"/>
              <a:t>2 Nature of Covalent Bonding</a:t>
            </a:r>
          </a:p>
        </p:txBody>
      </p:sp>
      <p:sp>
        <p:nvSpPr>
          <p:cNvPr id="6" name="Title 1"/>
          <p:cNvSpPr>
            <a:spLocks noGrp="1"/>
          </p:cNvSpPr>
          <p:nvPr>
            <p:ph type="title"/>
          </p:nvPr>
        </p:nvSpPr>
        <p:spPr>
          <a:xfrm>
            <a:off x="4952999" y="76200"/>
            <a:ext cx="3962400" cy="533400"/>
          </a:xfrm>
        </p:spPr>
        <p:txBody>
          <a:bodyPr/>
          <a:lstStyle/>
          <a:p>
            <a:r>
              <a:rPr lang="en-US" dirty="0"/>
              <a:t>Polyatomic Ions</a:t>
            </a:r>
          </a:p>
        </p:txBody>
      </p:sp>
      <p:pic>
        <p:nvPicPr>
          <p:cNvPr id="3" name="Picture 2">
            <a:extLst>
              <a:ext uri="{FF2B5EF4-FFF2-40B4-BE49-F238E27FC236}">
                <a16:creationId xmlns:a16="http://schemas.microsoft.com/office/drawing/2014/main" id="{574F78B7-BDFC-E275-3967-6F30B8AF871E}"/>
              </a:ext>
            </a:extLst>
          </p:cNvPr>
          <p:cNvPicPr>
            <a:picLocks noChangeAspect="1"/>
          </p:cNvPicPr>
          <p:nvPr/>
        </p:nvPicPr>
        <p:blipFill>
          <a:blip r:embed="rId3"/>
          <a:srcRect r="50842"/>
          <a:stretch/>
        </p:blipFill>
        <p:spPr>
          <a:xfrm>
            <a:off x="197965" y="3276600"/>
            <a:ext cx="4450235" cy="3093875"/>
          </a:xfrm>
          <a:prstGeom prst="rect">
            <a:avLst/>
          </a:prstGeom>
        </p:spPr>
      </p:pic>
    </p:spTree>
    <p:extLst>
      <p:ext uri="{BB962C8B-B14F-4D97-AF65-F5344CB8AC3E}">
        <p14:creationId xmlns:p14="http://schemas.microsoft.com/office/powerpoint/2010/main" val="214209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826">
                                            <p:txEl>
                                              <p:pRg st="0" end="0"/>
                                            </p:txEl>
                                          </p:spTgt>
                                        </p:tgtEl>
                                        <p:attrNameLst>
                                          <p:attrName>style.visibility</p:attrName>
                                        </p:attrNameLst>
                                      </p:cBhvr>
                                      <p:to>
                                        <p:strVal val="visible"/>
                                      </p:to>
                                    </p:set>
                                    <p:animEffect transition="in" filter="fade">
                                      <p:cBhvr>
                                        <p:cTn id="7" dur="500"/>
                                        <p:tgtEl>
                                          <p:spTgt spid="778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7826">
                                            <p:txEl>
                                              <p:pRg st="1" end="1"/>
                                            </p:txEl>
                                          </p:spTgt>
                                        </p:tgtEl>
                                        <p:attrNameLst>
                                          <p:attrName>style.visibility</p:attrName>
                                        </p:attrNameLst>
                                      </p:cBhvr>
                                      <p:to>
                                        <p:strVal val="visible"/>
                                      </p:to>
                                    </p:set>
                                    <p:animEffect transition="in" filter="fade">
                                      <p:cBhvr>
                                        <p:cTn id="22" dur="500"/>
                                        <p:tgtEl>
                                          <p:spTgt spid="778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748" y="685800"/>
            <a:ext cx="9052870" cy="3093875"/>
          </a:xfrm>
          <a:prstGeom prst="rect">
            <a:avLst/>
          </a:prstGeom>
        </p:spPr>
      </p:pic>
      <p:sp>
        <p:nvSpPr>
          <p:cNvPr id="3" name="TextBox 2"/>
          <p:cNvSpPr txBox="1"/>
          <p:nvPr/>
        </p:nvSpPr>
        <p:spPr>
          <a:xfrm>
            <a:off x="115528" y="3855875"/>
            <a:ext cx="8763000" cy="2462190"/>
          </a:xfrm>
          <a:prstGeom prst="rect">
            <a:avLst/>
          </a:prstGeom>
          <a:noFill/>
        </p:spPr>
        <p:txBody>
          <a:bodyPr wrap="square" lIns="91418" tIns="45709" rIns="91418" bIns="45709" rtlCol="0">
            <a:spAutoFit/>
          </a:bodyPr>
          <a:lstStyle/>
          <a:p>
            <a:r>
              <a:rPr lang="en-US" altLang="en-US" sz="2800" dirty="0">
                <a:solidFill>
                  <a:srgbClr val="0070C0"/>
                </a:solidFill>
              </a:rPr>
              <a:t>After bonding, the </a:t>
            </a:r>
            <a:r>
              <a:rPr lang="en-US" altLang="en-US" sz="2800" b="1" dirty="0">
                <a:solidFill>
                  <a:srgbClr val="00B050"/>
                </a:solidFill>
              </a:rPr>
              <a:t>O</a:t>
            </a:r>
            <a:r>
              <a:rPr lang="en-US" altLang="en-US" sz="2800" dirty="0">
                <a:solidFill>
                  <a:srgbClr val="0070C0"/>
                </a:solidFill>
              </a:rPr>
              <a:t> in the </a:t>
            </a:r>
            <a:r>
              <a:rPr lang="en-US" altLang="en-US" sz="2800" dirty="0"/>
              <a:t>H</a:t>
            </a:r>
            <a:r>
              <a:rPr lang="en-US" altLang="en-US" sz="2800" baseline="-25000" dirty="0">
                <a:solidFill>
                  <a:srgbClr val="0070C0"/>
                </a:solidFill>
              </a:rPr>
              <a:t>3</a:t>
            </a:r>
            <a:r>
              <a:rPr lang="en-US" altLang="en-US" sz="2800" b="1" dirty="0">
                <a:solidFill>
                  <a:srgbClr val="00B050"/>
                </a:solidFill>
              </a:rPr>
              <a:t>O</a:t>
            </a:r>
            <a:r>
              <a:rPr lang="en-US" altLang="en-US" sz="2800" baseline="30000" dirty="0">
                <a:solidFill>
                  <a:srgbClr val="0070C0"/>
                </a:solidFill>
              </a:rPr>
              <a:t>+</a:t>
            </a:r>
            <a:r>
              <a:rPr lang="en-US" altLang="en-US" sz="2800" dirty="0">
                <a:solidFill>
                  <a:srgbClr val="0070C0"/>
                </a:solidFill>
              </a:rPr>
              <a:t> has 8 valence electrons, &amp; each </a:t>
            </a:r>
            <a:r>
              <a:rPr lang="en-US" altLang="en-US" sz="2800" b="1" dirty="0">
                <a:solidFill>
                  <a:srgbClr val="00B050"/>
                </a:solidFill>
              </a:rPr>
              <a:t>H</a:t>
            </a:r>
            <a:r>
              <a:rPr lang="en-US" altLang="en-US" sz="2800" dirty="0">
                <a:solidFill>
                  <a:srgbClr val="0070C0"/>
                </a:solidFill>
              </a:rPr>
              <a:t> shares 1 valence electron to complete its 1 s sublevel, </a:t>
            </a:r>
            <a:r>
              <a:rPr lang="en-US" altLang="en-US" sz="2800" b="1" dirty="0">
                <a:solidFill>
                  <a:srgbClr val="FF0000"/>
                </a:solidFill>
              </a:rPr>
              <a:t>satisfying the octet rule for all atoms</a:t>
            </a:r>
            <a:r>
              <a:rPr lang="en-US" altLang="en-US" sz="2800" dirty="0">
                <a:solidFill>
                  <a:srgbClr val="0070C0"/>
                </a:solidFill>
              </a:rPr>
              <a:t>. </a:t>
            </a:r>
          </a:p>
          <a:p>
            <a:endParaRPr lang="en-US" altLang="en-US" sz="1400" dirty="0">
              <a:solidFill>
                <a:srgbClr val="0070C0"/>
              </a:solidFill>
            </a:endParaRPr>
          </a:p>
          <a:p>
            <a:r>
              <a:rPr lang="en-US" altLang="en-US" sz="2800" dirty="0">
                <a:solidFill>
                  <a:srgbClr val="0070C0"/>
                </a:solidFill>
              </a:rPr>
              <a:t>Note, that H</a:t>
            </a:r>
            <a:r>
              <a:rPr lang="en-US" altLang="en-US" sz="2800" baseline="-25000" dirty="0">
                <a:solidFill>
                  <a:srgbClr val="0070C0"/>
                </a:solidFill>
              </a:rPr>
              <a:t>3</a:t>
            </a:r>
            <a:r>
              <a:rPr lang="en-US" altLang="en-US" sz="2800" dirty="0">
                <a:solidFill>
                  <a:srgbClr val="0070C0"/>
                </a:solidFill>
              </a:rPr>
              <a:t>O</a:t>
            </a:r>
            <a:r>
              <a:rPr lang="en-US" altLang="en-US" sz="2800" baseline="30000" dirty="0">
                <a:solidFill>
                  <a:srgbClr val="0070C0"/>
                </a:solidFill>
              </a:rPr>
              <a:t>+</a:t>
            </a:r>
            <a:r>
              <a:rPr lang="en-US" altLang="en-US" sz="2800" dirty="0">
                <a:solidFill>
                  <a:srgbClr val="0070C0"/>
                </a:solidFill>
              </a:rPr>
              <a:t> has a charge of 1+.</a:t>
            </a:r>
          </a:p>
        </p:txBody>
      </p:sp>
      <p:sp>
        <p:nvSpPr>
          <p:cNvPr id="5" name="TextBox 4"/>
          <p:cNvSpPr txBox="1"/>
          <p:nvPr/>
        </p:nvSpPr>
        <p:spPr>
          <a:xfrm>
            <a:off x="457200" y="76200"/>
            <a:ext cx="4114800" cy="446276"/>
          </a:xfrm>
          <a:prstGeom prst="rect">
            <a:avLst/>
          </a:prstGeom>
          <a:solidFill>
            <a:srgbClr val="FFC000"/>
          </a:solidFill>
        </p:spPr>
        <p:txBody>
          <a:bodyPr wrap="square" rtlCol="0">
            <a:spAutoFit/>
          </a:bodyPr>
          <a:lstStyle/>
          <a:p>
            <a:r>
              <a:rPr lang="en-US" dirty="0"/>
              <a:t>2 Nature of Covalent Bonding</a:t>
            </a:r>
          </a:p>
        </p:txBody>
      </p:sp>
      <p:sp>
        <p:nvSpPr>
          <p:cNvPr id="6" name="Title 1"/>
          <p:cNvSpPr>
            <a:spLocks noGrp="1"/>
          </p:cNvSpPr>
          <p:nvPr>
            <p:ph type="title"/>
          </p:nvPr>
        </p:nvSpPr>
        <p:spPr>
          <a:xfrm>
            <a:off x="4952999" y="76200"/>
            <a:ext cx="3962400" cy="533400"/>
          </a:xfrm>
        </p:spPr>
        <p:txBody>
          <a:bodyPr/>
          <a:lstStyle/>
          <a:p>
            <a:r>
              <a:rPr lang="en-US" dirty="0"/>
              <a:t>Polyatomic Ions</a:t>
            </a:r>
          </a:p>
        </p:txBody>
      </p:sp>
    </p:spTree>
    <p:extLst>
      <p:ext uri="{BB962C8B-B14F-4D97-AF65-F5344CB8AC3E}">
        <p14:creationId xmlns:p14="http://schemas.microsoft.com/office/powerpoint/2010/main" val="182077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2" name="Picture 4" descr="0132525763_A240a"/>
          <p:cNvPicPr>
            <a:picLocks noChangeAspect="1" noChangeArrowheads="1"/>
          </p:cNvPicPr>
          <p:nvPr/>
        </p:nvPicPr>
        <p:blipFill>
          <a:blip r:embed="rId3">
            <a:extLst>
              <a:ext uri="{28A0092B-C50C-407E-A947-70E740481C1C}">
                <a14:useLocalDpi xmlns:a14="http://schemas.microsoft.com/office/drawing/2010/main" val="0"/>
              </a:ext>
            </a:extLst>
          </a:blip>
          <a:srcRect l="14545" t="27013" r="12727" b="27274"/>
          <a:stretch>
            <a:fillRect/>
          </a:stretch>
        </p:blipFill>
        <p:spPr bwMode="auto">
          <a:xfrm rot="5400000">
            <a:off x="6248399" y="3651929"/>
            <a:ext cx="2511148" cy="3157595"/>
          </a:xfrm>
          <a:prstGeom prst="rect">
            <a:avLst/>
          </a:prstGeom>
          <a:noFill/>
          <a:extLst>
            <a:ext uri="{909E8E84-426E-40DD-AFC4-6F175D3DCCD1}">
              <a14:hiddenFill xmlns:a14="http://schemas.microsoft.com/office/drawing/2010/main">
                <a:solidFill>
                  <a:srgbClr val="FFFFFF"/>
                </a:solidFill>
              </a14:hiddenFill>
            </a:ext>
          </a:extLst>
        </p:spPr>
      </p:pic>
      <p:sp>
        <p:nvSpPr>
          <p:cNvPr id="176130" name="Rectangle 2"/>
          <p:cNvSpPr>
            <a:spLocks noGrp="1" noChangeArrowheads="1"/>
          </p:cNvSpPr>
          <p:nvPr>
            <p:ph type="body" idx="1"/>
          </p:nvPr>
        </p:nvSpPr>
        <p:spPr>
          <a:xfrm>
            <a:off x="228601" y="702470"/>
            <a:ext cx="8610600" cy="3717130"/>
          </a:xfrm>
        </p:spPr>
        <p:txBody>
          <a:bodyPr/>
          <a:lstStyle/>
          <a:p>
            <a:pPr marL="0" indent="0" algn="ctr">
              <a:buNone/>
            </a:pPr>
            <a:r>
              <a:rPr lang="en-US" dirty="0">
                <a:solidFill>
                  <a:srgbClr val="FF0000"/>
                </a:solidFill>
              </a:rPr>
              <a:t>What kind of bonds are represented?</a:t>
            </a:r>
          </a:p>
          <a:p>
            <a:pPr marL="0" indent="0">
              <a:buNone/>
              <a:tabLst>
                <a:tab pos="3833813" algn="l"/>
              </a:tabLst>
            </a:pPr>
            <a:r>
              <a:rPr lang="en-US" dirty="0"/>
              <a:t>?? bonds	A	   B</a:t>
            </a:r>
          </a:p>
          <a:p>
            <a:pPr marL="0" indent="0">
              <a:buNone/>
            </a:pPr>
            <a:r>
              <a:rPr lang="en-US" dirty="0"/>
              <a:t>	</a:t>
            </a:r>
            <a:r>
              <a:rPr lang="en-US" dirty="0">
                <a:solidFill>
                  <a:srgbClr val="0070C0"/>
                </a:solidFill>
              </a:rPr>
              <a:t>Equal</a:t>
            </a:r>
            <a:r>
              <a:rPr lang="en-US" dirty="0"/>
              <a:t> Distribution of electrons in the bond</a:t>
            </a:r>
          </a:p>
          <a:p>
            <a:pPr marL="0" indent="0">
              <a:buNone/>
            </a:pPr>
            <a:endParaRPr lang="en-US" sz="1200" dirty="0"/>
          </a:p>
          <a:p>
            <a:pPr marL="0" indent="0">
              <a:buNone/>
              <a:tabLst>
                <a:tab pos="3657600" algn="l"/>
              </a:tabLst>
            </a:pPr>
            <a:r>
              <a:rPr lang="en-US" dirty="0"/>
              <a:t>??  bonds	  A       B     A       B</a:t>
            </a:r>
          </a:p>
          <a:p>
            <a:pPr marL="0" indent="0">
              <a:buNone/>
            </a:pPr>
            <a:r>
              <a:rPr lang="en-US" dirty="0"/>
              <a:t>	</a:t>
            </a:r>
            <a:r>
              <a:rPr lang="en-US" dirty="0">
                <a:solidFill>
                  <a:srgbClr val="7030A0"/>
                </a:solidFill>
              </a:rPr>
              <a:t>Unequal</a:t>
            </a:r>
            <a:r>
              <a:rPr lang="en-US" dirty="0"/>
              <a:t> Distribution of electrons in the bond</a:t>
            </a:r>
          </a:p>
          <a:p>
            <a:pPr marL="0" indent="0">
              <a:buNone/>
            </a:pPr>
            <a:endParaRPr lang="en-US" dirty="0"/>
          </a:p>
          <a:p>
            <a:pPr marL="0" indent="0">
              <a:buNone/>
              <a:tabLst>
                <a:tab pos="4513263" algn="l"/>
                <a:tab pos="6858000" algn="l"/>
              </a:tabLst>
            </a:pPr>
            <a:r>
              <a:rPr lang="en-US" dirty="0"/>
              <a:t>Cl</a:t>
            </a:r>
            <a:r>
              <a:rPr lang="en-US" sz="2800" dirty="0">
                <a:solidFill>
                  <a:srgbClr val="00B050"/>
                </a:solidFill>
              </a:rPr>
              <a:t> </a:t>
            </a:r>
            <a:r>
              <a:rPr lang="en-US" sz="2800" dirty="0"/>
              <a:t>–</a:t>
            </a:r>
            <a:r>
              <a:rPr lang="en-US" sz="2800" dirty="0">
                <a:solidFill>
                  <a:srgbClr val="00B050"/>
                </a:solidFill>
              </a:rPr>
              <a:t> </a:t>
            </a:r>
            <a:r>
              <a:rPr lang="en-US" dirty="0"/>
              <a:t>Cl  ? bond	 ? bond 	 ? bond  </a:t>
            </a:r>
          </a:p>
        </p:txBody>
      </p:sp>
      <p:sp>
        <p:nvSpPr>
          <p:cNvPr id="176131" name="Rectangle 3"/>
          <p:cNvSpPr>
            <a:spLocks noGrp="1" noChangeArrowheads="1"/>
          </p:cNvSpPr>
          <p:nvPr>
            <p:ph type="title"/>
          </p:nvPr>
        </p:nvSpPr>
        <p:spPr/>
        <p:txBody>
          <a:bodyPr/>
          <a:lstStyle/>
          <a:p>
            <a:r>
              <a:rPr lang="en-US" altLang="en-US"/>
              <a:t>Bond Polarity</a:t>
            </a:r>
          </a:p>
        </p:txBody>
      </p:sp>
      <p:pic>
        <p:nvPicPr>
          <p:cNvPr id="3" name="Picture 2"/>
          <p:cNvPicPr>
            <a:picLocks noChangeAspect="1"/>
          </p:cNvPicPr>
          <p:nvPr/>
        </p:nvPicPr>
        <p:blipFill>
          <a:blip r:embed="rId4"/>
          <a:stretch>
            <a:fillRect/>
          </a:stretch>
        </p:blipFill>
        <p:spPr>
          <a:xfrm>
            <a:off x="2681287" y="3683884"/>
            <a:ext cx="2969010" cy="841320"/>
          </a:xfrm>
          <a:prstGeom prst="rect">
            <a:avLst/>
          </a:prstGeom>
        </p:spPr>
      </p:pic>
      <p:pic>
        <p:nvPicPr>
          <p:cNvPr id="6" name="Picture 5" descr="quick_check-01.eps"/>
          <p:cNvPicPr/>
          <p:nvPr/>
        </p:nvPicPr>
        <p:blipFill>
          <a:blip r:embed="rId5">
            <a:extLst>
              <a:ext uri="{28A0092B-C50C-407E-A947-70E740481C1C}">
                <a14:useLocalDpi xmlns:a14="http://schemas.microsoft.com/office/drawing/2010/main" val="0"/>
              </a:ext>
            </a:extLst>
          </a:blip>
          <a:stretch>
            <a:fillRect/>
          </a:stretch>
        </p:blipFill>
        <p:spPr>
          <a:xfrm>
            <a:off x="7696200" y="28575"/>
            <a:ext cx="1374140" cy="1114425"/>
          </a:xfrm>
          <a:prstGeom prst="rect">
            <a:avLst/>
          </a:prstGeom>
        </p:spPr>
      </p:pic>
      <p:sp>
        <p:nvSpPr>
          <p:cNvPr id="2" name="AutoShape 2"/>
          <p:cNvSpPr>
            <a:spLocks noChangeArrowheads="1"/>
          </p:cNvSpPr>
          <p:nvPr/>
        </p:nvSpPr>
        <p:spPr bwMode="auto">
          <a:xfrm>
            <a:off x="4495800" y="1431925"/>
            <a:ext cx="547687" cy="92075"/>
          </a:xfrm>
          <a:prstGeom prst="leftRightArrow">
            <a:avLst>
              <a:gd name="adj1" fmla="val 50000"/>
              <a:gd name="adj2" fmla="val 11896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 name="AutoShape 3"/>
          <p:cNvSpPr>
            <a:spLocks noChangeArrowheads="1"/>
          </p:cNvSpPr>
          <p:nvPr/>
        </p:nvSpPr>
        <p:spPr bwMode="auto">
          <a:xfrm>
            <a:off x="4419600" y="2605088"/>
            <a:ext cx="547687" cy="138112"/>
          </a:xfrm>
          <a:prstGeom prst="rightArrow">
            <a:avLst>
              <a:gd name="adj1" fmla="val 50000"/>
              <a:gd name="adj2" fmla="val 99138"/>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 name="AutoShape 4"/>
          <p:cNvSpPr>
            <a:spLocks noChangeArrowheads="1"/>
          </p:cNvSpPr>
          <p:nvPr/>
        </p:nvSpPr>
        <p:spPr bwMode="auto">
          <a:xfrm>
            <a:off x="5973762" y="2605088"/>
            <a:ext cx="549275" cy="138112"/>
          </a:xfrm>
          <a:prstGeom prst="leftArrow">
            <a:avLst>
              <a:gd name="adj1" fmla="val 50000"/>
              <a:gd name="adj2" fmla="val 99426"/>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 name="Rectangle 6"/>
          <p:cNvSpPr/>
          <p:nvPr/>
        </p:nvSpPr>
        <p:spPr>
          <a:xfrm>
            <a:off x="395286" y="4772684"/>
            <a:ext cx="4786313" cy="1154162"/>
          </a:xfrm>
          <a:prstGeom prst="rect">
            <a:avLst/>
          </a:prstGeom>
        </p:spPr>
        <p:txBody>
          <a:bodyPr wrap="square">
            <a:spAutoFit/>
          </a:bodyPr>
          <a:lstStyle/>
          <a:p>
            <a:r>
              <a:rPr lang="en-US" dirty="0">
                <a:solidFill>
                  <a:srgbClr val="00B050"/>
                </a:solidFill>
              </a:rPr>
              <a:t>What happens if atom A or B donates Both of the electrons to make the bond?      </a:t>
            </a:r>
            <a:r>
              <a:rPr lang="en-US" dirty="0"/>
              <a:t>? bond</a:t>
            </a:r>
            <a:endParaRPr lang="en-US" dirty="0">
              <a:solidFill>
                <a:srgbClr val="00B050"/>
              </a:solidFill>
            </a:endParaRPr>
          </a:p>
        </p:txBody>
      </p:sp>
      <p:sp>
        <p:nvSpPr>
          <p:cNvPr id="11" name="TextBox 10"/>
          <p:cNvSpPr txBox="1"/>
          <p:nvPr/>
        </p:nvSpPr>
        <p:spPr>
          <a:xfrm>
            <a:off x="457200" y="76200"/>
            <a:ext cx="4114800" cy="446276"/>
          </a:xfrm>
          <a:prstGeom prst="rect">
            <a:avLst/>
          </a:prstGeom>
          <a:solidFill>
            <a:srgbClr val="FFC000"/>
          </a:solidFill>
        </p:spPr>
        <p:txBody>
          <a:bodyPr wrap="square" rtlCol="0">
            <a:spAutoFit/>
          </a:bodyPr>
          <a:lstStyle/>
          <a:p>
            <a:r>
              <a:rPr lang="en-US" dirty="0"/>
              <a:t>2 Nature of Covalent Bonding</a:t>
            </a:r>
          </a:p>
        </p:txBody>
      </p:sp>
      <p:cxnSp>
        <p:nvCxnSpPr>
          <p:cNvPr id="9" name="Straight Connector 8">
            <a:extLst>
              <a:ext uri="{FF2B5EF4-FFF2-40B4-BE49-F238E27FC236}">
                <a16:creationId xmlns:a16="http://schemas.microsoft.com/office/drawing/2014/main" id="{B77F7123-409D-4081-BCA7-3E22E7DD3921}"/>
              </a:ext>
            </a:extLst>
          </p:cNvPr>
          <p:cNvCxnSpPr/>
          <p:nvPr/>
        </p:nvCxnSpPr>
        <p:spPr bwMode="auto">
          <a:xfrm>
            <a:off x="762000" y="2286000"/>
            <a:ext cx="70104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a:extLst>
              <a:ext uri="{FF2B5EF4-FFF2-40B4-BE49-F238E27FC236}">
                <a16:creationId xmlns:a16="http://schemas.microsoft.com/office/drawing/2014/main" id="{0D9DC97D-765A-44DC-B9A9-7603F38D1736}"/>
              </a:ext>
            </a:extLst>
          </p:cNvPr>
          <p:cNvCxnSpPr/>
          <p:nvPr/>
        </p:nvCxnSpPr>
        <p:spPr bwMode="auto">
          <a:xfrm>
            <a:off x="762000" y="3505200"/>
            <a:ext cx="70104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762376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2" name="Picture 4" descr="0132525763_A240a"/>
          <p:cNvPicPr>
            <a:picLocks noChangeAspect="1" noChangeArrowheads="1"/>
          </p:cNvPicPr>
          <p:nvPr/>
        </p:nvPicPr>
        <p:blipFill>
          <a:blip r:embed="rId3">
            <a:extLst>
              <a:ext uri="{28A0092B-C50C-407E-A947-70E740481C1C}">
                <a14:useLocalDpi xmlns:a14="http://schemas.microsoft.com/office/drawing/2010/main" val="0"/>
              </a:ext>
            </a:extLst>
          </a:blip>
          <a:srcRect l="14545" t="27013" r="12727" b="27274"/>
          <a:stretch>
            <a:fillRect/>
          </a:stretch>
        </p:blipFill>
        <p:spPr bwMode="auto">
          <a:xfrm rot="5400000">
            <a:off x="6248399" y="3651929"/>
            <a:ext cx="2511148" cy="3157595"/>
          </a:xfrm>
          <a:prstGeom prst="rect">
            <a:avLst/>
          </a:prstGeom>
          <a:noFill/>
          <a:extLst>
            <a:ext uri="{909E8E84-426E-40DD-AFC4-6F175D3DCCD1}">
              <a14:hiddenFill xmlns:a14="http://schemas.microsoft.com/office/drawing/2010/main">
                <a:solidFill>
                  <a:srgbClr val="FFFFFF"/>
                </a:solidFill>
              </a14:hiddenFill>
            </a:ext>
          </a:extLst>
        </p:spPr>
      </p:pic>
      <p:sp>
        <p:nvSpPr>
          <p:cNvPr id="176130" name="Rectangle 2"/>
          <p:cNvSpPr>
            <a:spLocks noGrp="1" noChangeArrowheads="1"/>
          </p:cNvSpPr>
          <p:nvPr>
            <p:ph type="body" idx="1"/>
          </p:nvPr>
        </p:nvSpPr>
        <p:spPr>
          <a:xfrm>
            <a:off x="228601" y="702470"/>
            <a:ext cx="8610600" cy="3717130"/>
          </a:xfrm>
        </p:spPr>
        <p:txBody>
          <a:bodyPr/>
          <a:lstStyle/>
          <a:p>
            <a:pPr marL="0" indent="0" algn="ctr">
              <a:buNone/>
            </a:pPr>
            <a:r>
              <a:rPr lang="en-US" dirty="0">
                <a:solidFill>
                  <a:srgbClr val="FF0000"/>
                </a:solidFill>
              </a:rPr>
              <a:t>What kind of bonds are represented?</a:t>
            </a:r>
          </a:p>
          <a:p>
            <a:pPr marL="0" indent="0">
              <a:buNone/>
              <a:tabLst>
                <a:tab pos="3833813" algn="l"/>
              </a:tabLst>
            </a:pPr>
            <a:r>
              <a:rPr lang="en-US" i="1" dirty="0">
                <a:latin typeface="Times New Roman" panose="02020603050405020304" pitchFamily="18" charset="0"/>
                <a:cs typeface="Times New Roman" panose="02020603050405020304" pitchFamily="18" charset="0"/>
              </a:rPr>
              <a:t>Non-Polar bonds   </a:t>
            </a:r>
            <a:r>
              <a:rPr lang="en-US" dirty="0"/>
              <a:t>	A	   A  or  B	    B </a:t>
            </a:r>
          </a:p>
          <a:p>
            <a:pPr marL="0" indent="0">
              <a:buNone/>
            </a:pPr>
            <a:r>
              <a:rPr lang="en-US" dirty="0"/>
              <a:t>	Equal Distribution of electrons in the bond</a:t>
            </a:r>
          </a:p>
          <a:p>
            <a:pPr marL="0" indent="0">
              <a:buNone/>
            </a:pPr>
            <a:endParaRPr lang="en-US" sz="1200" dirty="0"/>
          </a:p>
          <a:p>
            <a:pPr marL="0" indent="0">
              <a:buNone/>
              <a:tabLst>
                <a:tab pos="3657600" algn="l"/>
              </a:tabLst>
            </a:pPr>
            <a:r>
              <a:rPr lang="en-US" i="1" dirty="0">
                <a:latin typeface="Times New Roman" panose="02020603050405020304" pitchFamily="18" charset="0"/>
                <a:cs typeface="Times New Roman" panose="02020603050405020304" pitchFamily="18" charset="0"/>
              </a:rPr>
              <a:t>Polar Bonds</a:t>
            </a:r>
            <a:r>
              <a:rPr lang="en-US" dirty="0"/>
              <a:t>	  A       B     A       B</a:t>
            </a:r>
          </a:p>
          <a:p>
            <a:pPr marL="0" indent="0">
              <a:buNone/>
            </a:pPr>
            <a:r>
              <a:rPr lang="en-US" dirty="0"/>
              <a:t>	Unequal Distribution of electrons in the bond</a:t>
            </a:r>
          </a:p>
          <a:p>
            <a:pPr marL="0" indent="0">
              <a:buNone/>
            </a:pPr>
            <a:endParaRPr lang="en-US" dirty="0"/>
          </a:p>
          <a:p>
            <a:pPr marL="0" indent="0">
              <a:buNone/>
              <a:tabLst>
                <a:tab pos="4513263" algn="l"/>
                <a:tab pos="6858000" algn="l"/>
              </a:tabLst>
            </a:pPr>
            <a:r>
              <a:rPr lang="en-US" dirty="0"/>
              <a:t>Cl</a:t>
            </a:r>
            <a:r>
              <a:rPr lang="en-US" sz="2800" dirty="0">
                <a:solidFill>
                  <a:srgbClr val="00B050"/>
                </a:solidFill>
              </a:rPr>
              <a:t> </a:t>
            </a:r>
            <a:r>
              <a:rPr lang="en-US" sz="2800" dirty="0"/>
              <a:t>–</a:t>
            </a:r>
            <a:r>
              <a:rPr lang="en-US" sz="2800" dirty="0">
                <a:solidFill>
                  <a:srgbClr val="00B050"/>
                </a:solidFill>
              </a:rPr>
              <a:t> </a:t>
            </a:r>
            <a:r>
              <a:rPr lang="en-US" dirty="0"/>
              <a:t>Cl  </a:t>
            </a:r>
            <a:r>
              <a:rPr lang="en-US" i="1" dirty="0">
                <a:latin typeface="Times New Roman" panose="02020603050405020304" pitchFamily="18" charset="0"/>
                <a:cs typeface="Times New Roman" panose="02020603050405020304" pitchFamily="18" charset="0"/>
              </a:rPr>
              <a:t>Non-polar</a:t>
            </a:r>
            <a:r>
              <a:rPr lang="en-US" dirty="0"/>
              <a:t>	</a:t>
            </a:r>
            <a:r>
              <a:rPr lang="en-US" i="1" dirty="0">
                <a:latin typeface="Times New Roman" panose="02020603050405020304" pitchFamily="18" charset="0"/>
                <a:cs typeface="Times New Roman" panose="02020603050405020304" pitchFamily="18" charset="0"/>
              </a:rPr>
              <a:t>polar	polar</a:t>
            </a:r>
          </a:p>
          <a:p>
            <a:pPr marL="0" indent="0">
              <a:buNone/>
            </a:pPr>
            <a:r>
              <a:rPr lang="en-US" dirty="0"/>
              <a:t> </a:t>
            </a:r>
          </a:p>
        </p:txBody>
      </p:sp>
      <p:sp>
        <p:nvSpPr>
          <p:cNvPr id="176131" name="Rectangle 3"/>
          <p:cNvSpPr>
            <a:spLocks noGrp="1" noChangeArrowheads="1"/>
          </p:cNvSpPr>
          <p:nvPr>
            <p:ph type="title"/>
          </p:nvPr>
        </p:nvSpPr>
        <p:spPr/>
        <p:txBody>
          <a:bodyPr/>
          <a:lstStyle/>
          <a:p>
            <a:r>
              <a:rPr lang="en-US" altLang="en-US"/>
              <a:t>Bond Polarity</a:t>
            </a:r>
          </a:p>
        </p:txBody>
      </p:sp>
      <p:pic>
        <p:nvPicPr>
          <p:cNvPr id="3" name="Picture 2"/>
          <p:cNvPicPr>
            <a:picLocks noChangeAspect="1"/>
          </p:cNvPicPr>
          <p:nvPr/>
        </p:nvPicPr>
        <p:blipFill>
          <a:blip r:embed="rId4"/>
          <a:stretch>
            <a:fillRect/>
          </a:stretch>
        </p:blipFill>
        <p:spPr>
          <a:xfrm>
            <a:off x="2681287" y="3683884"/>
            <a:ext cx="2969010" cy="841320"/>
          </a:xfrm>
          <a:prstGeom prst="rect">
            <a:avLst/>
          </a:prstGeom>
        </p:spPr>
      </p:pic>
      <p:pic>
        <p:nvPicPr>
          <p:cNvPr id="6" name="Picture 5" descr="quick_check-01.eps"/>
          <p:cNvPicPr/>
          <p:nvPr/>
        </p:nvPicPr>
        <p:blipFill>
          <a:blip r:embed="rId5">
            <a:extLst>
              <a:ext uri="{28A0092B-C50C-407E-A947-70E740481C1C}">
                <a14:useLocalDpi xmlns:a14="http://schemas.microsoft.com/office/drawing/2010/main" val="0"/>
              </a:ext>
            </a:extLst>
          </a:blip>
          <a:stretch>
            <a:fillRect/>
          </a:stretch>
        </p:blipFill>
        <p:spPr>
          <a:xfrm>
            <a:off x="7696200" y="28575"/>
            <a:ext cx="1374140" cy="1114425"/>
          </a:xfrm>
          <a:prstGeom prst="rect">
            <a:avLst/>
          </a:prstGeom>
        </p:spPr>
      </p:pic>
      <p:sp>
        <p:nvSpPr>
          <p:cNvPr id="2" name="AutoShape 2"/>
          <p:cNvSpPr>
            <a:spLocks noChangeArrowheads="1"/>
          </p:cNvSpPr>
          <p:nvPr/>
        </p:nvSpPr>
        <p:spPr bwMode="auto">
          <a:xfrm>
            <a:off x="4495800" y="1431925"/>
            <a:ext cx="547687" cy="92075"/>
          </a:xfrm>
          <a:prstGeom prst="leftRightArrow">
            <a:avLst>
              <a:gd name="adj1" fmla="val 50000"/>
              <a:gd name="adj2" fmla="val 11896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 name="AutoShape 3"/>
          <p:cNvSpPr>
            <a:spLocks noChangeArrowheads="1"/>
          </p:cNvSpPr>
          <p:nvPr/>
        </p:nvSpPr>
        <p:spPr bwMode="auto">
          <a:xfrm>
            <a:off x="4419600" y="2605088"/>
            <a:ext cx="547687" cy="138112"/>
          </a:xfrm>
          <a:prstGeom prst="rightArrow">
            <a:avLst>
              <a:gd name="adj1" fmla="val 50000"/>
              <a:gd name="adj2" fmla="val 99138"/>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 name="AutoShape 4"/>
          <p:cNvSpPr>
            <a:spLocks noChangeArrowheads="1"/>
          </p:cNvSpPr>
          <p:nvPr/>
        </p:nvSpPr>
        <p:spPr bwMode="auto">
          <a:xfrm>
            <a:off x="5973762" y="2605088"/>
            <a:ext cx="549275" cy="138112"/>
          </a:xfrm>
          <a:prstGeom prst="leftArrow">
            <a:avLst>
              <a:gd name="adj1" fmla="val 50000"/>
              <a:gd name="adj2" fmla="val 99426"/>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395286" y="4772684"/>
            <a:ext cx="4786313" cy="1154162"/>
          </a:xfrm>
          <a:prstGeom prst="rect">
            <a:avLst/>
          </a:prstGeom>
        </p:spPr>
        <p:txBody>
          <a:bodyPr wrap="square">
            <a:spAutoFit/>
          </a:bodyPr>
          <a:lstStyle/>
          <a:p>
            <a:pPr lvl="0"/>
            <a:r>
              <a:rPr lang="en-US" dirty="0">
                <a:solidFill>
                  <a:srgbClr val="00B050"/>
                </a:solidFill>
              </a:rPr>
              <a:t>What happens if A or B donates both of the electrons to make the bond?  </a:t>
            </a:r>
            <a:r>
              <a:rPr lang="en-US" i="1" dirty="0">
                <a:latin typeface="Times New Roman" panose="02020603050405020304" pitchFamily="18" charset="0"/>
                <a:cs typeface="Times New Roman" panose="02020603050405020304" pitchFamily="18" charset="0"/>
              </a:rPr>
              <a:t>Coordinate Covalent Bond</a:t>
            </a:r>
            <a:endParaRPr lang="en-US" i="1" dirty="0">
              <a:solidFill>
                <a:srgbClr val="00B05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457200" y="76200"/>
            <a:ext cx="4114800" cy="446276"/>
          </a:xfrm>
          <a:prstGeom prst="rect">
            <a:avLst/>
          </a:prstGeom>
          <a:solidFill>
            <a:srgbClr val="FFC000"/>
          </a:solidFill>
        </p:spPr>
        <p:txBody>
          <a:bodyPr wrap="square" rtlCol="0">
            <a:spAutoFit/>
          </a:bodyPr>
          <a:lstStyle/>
          <a:p>
            <a:r>
              <a:rPr lang="en-US" dirty="0"/>
              <a:t>2 Nature of Covalent Bonding</a:t>
            </a:r>
          </a:p>
        </p:txBody>
      </p:sp>
      <p:sp>
        <p:nvSpPr>
          <p:cNvPr id="12" name="AutoShape 2">
            <a:extLst>
              <a:ext uri="{FF2B5EF4-FFF2-40B4-BE49-F238E27FC236}">
                <a16:creationId xmlns:a16="http://schemas.microsoft.com/office/drawing/2014/main" id="{148FE237-ABA9-45FA-AC90-4D12E0F3956F}"/>
              </a:ext>
            </a:extLst>
          </p:cNvPr>
          <p:cNvSpPr>
            <a:spLocks noChangeArrowheads="1"/>
          </p:cNvSpPr>
          <p:nvPr/>
        </p:nvSpPr>
        <p:spPr bwMode="auto">
          <a:xfrm>
            <a:off x="6386513" y="1407549"/>
            <a:ext cx="547687" cy="92075"/>
          </a:xfrm>
          <a:prstGeom prst="leftRightArrow">
            <a:avLst>
              <a:gd name="adj1" fmla="val 50000"/>
              <a:gd name="adj2" fmla="val 11896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cxnSp>
        <p:nvCxnSpPr>
          <p:cNvPr id="13" name="Straight Connector 12">
            <a:extLst>
              <a:ext uri="{FF2B5EF4-FFF2-40B4-BE49-F238E27FC236}">
                <a16:creationId xmlns:a16="http://schemas.microsoft.com/office/drawing/2014/main" id="{78DDD5C5-5979-4A74-8BA0-3E0E2BD789DA}"/>
              </a:ext>
            </a:extLst>
          </p:cNvPr>
          <p:cNvCxnSpPr/>
          <p:nvPr/>
        </p:nvCxnSpPr>
        <p:spPr bwMode="auto">
          <a:xfrm>
            <a:off x="762000" y="2286000"/>
            <a:ext cx="70104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a:extLst>
              <a:ext uri="{FF2B5EF4-FFF2-40B4-BE49-F238E27FC236}">
                <a16:creationId xmlns:a16="http://schemas.microsoft.com/office/drawing/2014/main" id="{DAB55B79-28D5-44FB-B987-8E5C2341AFD9}"/>
              </a:ext>
            </a:extLst>
          </p:cNvPr>
          <p:cNvCxnSpPr/>
          <p:nvPr/>
        </p:nvCxnSpPr>
        <p:spPr bwMode="auto">
          <a:xfrm>
            <a:off x="914400" y="3429000"/>
            <a:ext cx="70104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4559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6130">
                                            <p:txEl>
                                              <p:pRg st="1" end="1"/>
                                            </p:txEl>
                                          </p:spTgt>
                                        </p:tgtEl>
                                        <p:attrNameLst>
                                          <p:attrName>style.visibility</p:attrName>
                                        </p:attrNameLst>
                                      </p:cBhvr>
                                      <p:to>
                                        <p:strVal val="visible"/>
                                      </p:to>
                                    </p:set>
                                    <p:animEffect transition="in" filter="fade">
                                      <p:cBhvr>
                                        <p:cTn id="7" dur="500"/>
                                        <p:tgtEl>
                                          <p:spTgt spid="176130">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76130">
                                            <p:txEl>
                                              <p:pRg st="2" end="2"/>
                                            </p:txEl>
                                          </p:spTgt>
                                        </p:tgtEl>
                                        <p:attrNameLst>
                                          <p:attrName>style.visibility</p:attrName>
                                        </p:attrNameLst>
                                      </p:cBhvr>
                                      <p:to>
                                        <p:strVal val="visible"/>
                                      </p:to>
                                    </p:set>
                                    <p:animEffect transition="in" filter="fade">
                                      <p:cBhvr>
                                        <p:cTn id="18" dur="500"/>
                                        <p:tgtEl>
                                          <p:spTgt spid="176130">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76130">
                                            <p:txEl>
                                              <p:pRg st="4" end="4"/>
                                            </p:txEl>
                                          </p:spTgt>
                                        </p:tgtEl>
                                        <p:attrNameLst>
                                          <p:attrName>style.visibility</p:attrName>
                                        </p:attrNameLst>
                                      </p:cBhvr>
                                      <p:to>
                                        <p:strVal val="visible"/>
                                      </p:to>
                                    </p:set>
                                    <p:animEffect transition="in" filter="fade">
                                      <p:cBhvr>
                                        <p:cTn id="26" dur="500"/>
                                        <p:tgtEl>
                                          <p:spTgt spid="176130">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6130">
                                            <p:txEl>
                                              <p:pRg st="5" end="5"/>
                                            </p:txEl>
                                          </p:spTgt>
                                        </p:tgtEl>
                                        <p:attrNameLst>
                                          <p:attrName>style.visibility</p:attrName>
                                        </p:attrNameLst>
                                      </p:cBhvr>
                                      <p:to>
                                        <p:strVal val="visible"/>
                                      </p:to>
                                    </p:set>
                                    <p:animEffect transition="in" filter="fade">
                                      <p:cBhvr>
                                        <p:cTn id="37" dur="500"/>
                                        <p:tgtEl>
                                          <p:spTgt spid="176130">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6130">
                                            <p:txEl>
                                              <p:pRg st="7" end="7"/>
                                            </p:txEl>
                                          </p:spTgt>
                                        </p:tgtEl>
                                        <p:attrNameLst>
                                          <p:attrName>style.visibility</p:attrName>
                                        </p:attrNameLst>
                                      </p:cBhvr>
                                      <p:to>
                                        <p:strVal val="visible"/>
                                      </p:to>
                                    </p:set>
                                    <p:animEffect transition="in" filter="fade">
                                      <p:cBhvr>
                                        <p:cTn id="42" dur="500"/>
                                        <p:tgtEl>
                                          <p:spTgt spid="176130">
                                            <p:txEl>
                                              <p:pRg st="7" end="7"/>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fade">
                                      <p:cBhvr>
                                        <p:cTn id="50" dur="500"/>
                                        <p:tgtEl>
                                          <p:spTgt spid="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76132"/>
                                        </p:tgtEl>
                                        <p:attrNameLst>
                                          <p:attrName>style.visibility</p:attrName>
                                        </p:attrNameLst>
                                      </p:cBhvr>
                                      <p:to>
                                        <p:strVal val="visible"/>
                                      </p:to>
                                    </p:set>
                                    <p:animEffect transition="in" filter="fade">
                                      <p:cBhvr>
                                        <p:cTn id="55" dur="500"/>
                                        <p:tgtEl>
                                          <p:spTgt spid="17613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7" grpId="0"/>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E4096-FFFD-481B-B25C-365C7C1B7BAF}"/>
              </a:ext>
            </a:extLst>
          </p:cNvPr>
          <p:cNvSpPr>
            <a:spLocks noGrp="1"/>
          </p:cNvSpPr>
          <p:nvPr>
            <p:ph type="title"/>
          </p:nvPr>
        </p:nvSpPr>
        <p:spPr/>
        <p:txBody>
          <a:bodyPr/>
          <a:lstStyle/>
          <a:p>
            <a:r>
              <a:rPr lang="en-US" dirty="0"/>
              <a:t>Polar Bonding</a:t>
            </a:r>
          </a:p>
        </p:txBody>
      </p:sp>
      <p:sp>
        <p:nvSpPr>
          <p:cNvPr id="3" name="Content Placeholder 2">
            <a:extLst>
              <a:ext uri="{FF2B5EF4-FFF2-40B4-BE49-F238E27FC236}">
                <a16:creationId xmlns:a16="http://schemas.microsoft.com/office/drawing/2014/main" id="{3023A36A-F6D9-4D8D-B52C-CEDA79638E5F}"/>
              </a:ext>
            </a:extLst>
          </p:cNvPr>
          <p:cNvSpPr>
            <a:spLocks noGrp="1"/>
          </p:cNvSpPr>
          <p:nvPr>
            <p:ph idx="1"/>
          </p:nvPr>
        </p:nvSpPr>
        <p:spPr>
          <a:xfrm>
            <a:off x="685801" y="3048000"/>
            <a:ext cx="7772400" cy="3048000"/>
          </a:xfrm>
        </p:spPr>
        <p:txBody>
          <a:bodyPr/>
          <a:lstStyle/>
          <a:p>
            <a:r>
              <a:rPr lang="en-US" sz="3600" dirty="0">
                <a:hlinkClick r:id="rId2"/>
              </a:rPr>
              <a:t>https://screencast-o-matic.com/watch/cF6nINY67j</a:t>
            </a:r>
            <a:r>
              <a:rPr lang="en-US" sz="3600" dirty="0"/>
              <a:t> </a:t>
            </a:r>
          </a:p>
        </p:txBody>
      </p:sp>
      <p:sp>
        <p:nvSpPr>
          <p:cNvPr id="4" name="TextBox 3">
            <a:extLst>
              <a:ext uri="{FF2B5EF4-FFF2-40B4-BE49-F238E27FC236}">
                <a16:creationId xmlns:a16="http://schemas.microsoft.com/office/drawing/2014/main" id="{E31ED1CB-24B1-40B8-9040-D350BD3A0303}"/>
              </a:ext>
            </a:extLst>
          </p:cNvPr>
          <p:cNvSpPr txBox="1"/>
          <p:nvPr/>
        </p:nvSpPr>
        <p:spPr>
          <a:xfrm>
            <a:off x="1066800" y="1524000"/>
            <a:ext cx="5562600" cy="1154162"/>
          </a:xfrm>
          <a:prstGeom prst="rect">
            <a:avLst/>
          </a:prstGeom>
          <a:noFill/>
        </p:spPr>
        <p:txBody>
          <a:bodyPr wrap="square" rtlCol="0">
            <a:spAutoFit/>
          </a:bodyPr>
          <a:lstStyle/>
          <a:p>
            <a:pPr algn="ctr"/>
            <a:r>
              <a:rPr lang="en-US" dirty="0"/>
              <a:t>Covalent Bond</a:t>
            </a:r>
          </a:p>
          <a:p>
            <a:pPr algn="ctr"/>
            <a:r>
              <a:rPr lang="en-US" dirty="0"/>
              <a:t>Polar &amp; Non-Polar</a:t>
            </a:r>
          </a:p>
          <a:p>
            <a:pPr algn="ctr"/>
            <a:r>
              <a:rPr lang="en-US" dirty="0"/>
              <a:t>(5:52)</a:t>
            </a:r>
          </a:p>
        </p:txBody>
      </p:sp>
    </p:spTree>
    <p:extLst>
      <p:ext uri="{BB962C8B-B14F-4D97-AF65-F5344CB8AC3E}">
        <p14:creationId xmlns:p14="http://schemas.microsoft.com/office/powerpoint/2010/main" val="2848104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1" name="Text Box 7"/>
          <p:cNvSpPr txBox="1">
            <a:spLocks noChangeArrowheads="1"/>
          </p:cNvSpPr>
          <p:nvPr/>
        </p:nvSpPr>
        <p:spPr bwMode="auto">
          <a:xfrm>
            <a:off x="152399" y="762000"/>
            <a:ext cx="8839200" cy="2339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8" tIns="45709" rIns="91418" bIns="45709">
            <a:spAutoFit/>
          </a:bodyPr>
          <a:lstStyle/>
          <a:p>
            <a:pPr marL="0" lvl="1">
              <a:spcBef>
                <a:spcPct val="50000"/>
              </a:spcBef>
            </a:pPr>
            <a:r>
              <a:rPr lang="en-US" altLang="en-US" sz="3200" dirty="0"/>
              <a:t>Atoms are covalently bonded together to form </a:t>
            </a:r>
            <a:r>
              <a:rPr lang="en-US" altLang="en-US" sz="3200" dirty="0">
                <a:solidFill>
                  <a:srgbClr val="FF0000"/>
                </a:solidFill>
              </a:rPr>
              <a:t>Covalent </a:t>
            </a:r>
            <a:r>
              <a:rPr lang="en-US" altLang="en-US" sz="4400" b="1" dirty="0">
                <a:solidFill>
                  <a:srgbClr val="0000FF"/>
                </a:solidFill>
              </a:rPr>
              <a:t>Molecules</a:t>
            </a:r>
            <a:endParaRPr lang="en-US" altLang="en-US" sz="3200" b="1" dirty="0">
              <a:solidFill>
                <a:srgbClr val="0000FF"/>
              </a:solidFill>
            </a:endParaRPr>
          </a:p>
          <a:p>
            <a:pPr marL="0" lvl="1">
              <a:spcBef>
                <a:spcPct val="50000"/>
              </a:spcBef>
            </a:pPr>
            <a:r>
              <a:rPr lang="en-US" altLang="en-US" sz="2800" dirty="0">
                <a:solidFill>
                  <a:srgbClr val="000000"/>
                </a:solidFill>
              </a:rPr>
              <a:t>A </a:t>
            </a:r>
            <a:r>
              <a:rPr lang="en-US" altLang="en-US" sz="2800" b="1" dirty="0">
                <a:solidFill>
                  <a:srgbClr val="BBE0E3">
                    <a:lumMod val="50000"/>
                  </a:srgbClr>
                </a:solidFill>
              </a:rPr>
              <a:t>molecule</a:t>
            </a:r>
            <a:r>
              <a:rPr lang="en-US" altLang="en-US" sz="2800" dirty="0">
                <a:solidFill>
                  <a:srgbClr val="000000"/>
                </a:solidFill>
              </a:rPr>
              <a:t> is a </a:t>
            </a:r>
            <a:r>
              <a:rPr lang="en-US" sz="2800" dirty="0">
                <a:solidFill>
                  <a:srgbClr val="000000"/>
                </a:solidFill>
              </a:rPr>
              <a:t>discrete, neutral particle which results from covalent bonding as compared to a compound:</a:t>
            </a:r>
            <a:r>
              <a:rPr lang="en-US" altLang="en-US" sz="2800" dirty="0">
                <a:solidFill>
                  <a:srgbClr val="000000"/>
                </a:solidFill>
              </a:rPr>
              <a:t> </a:t>
            </a:r>
          </a:p>
        </p:txBody>
      </p:sp>
      <p:sp>
        <p:nvSpPr>
          <p:cNvPr id="21510" name="Rectangle 6"/>
          <p:cNvSpPr>
            <a:spLocks noGrp="1" noChangeArrowheads="1"/>
          </p:cNvSpPr>
          <p:nvPr>
            <p:ph type="title"/>
          </p:nvPr>
        </p:nvSpPr>
        <p:spPr>
          <a:xfrm>
            <a:off x="4800600" y="76200"/>
            <a:ext cx="4190999" cy="685800"/>
          </a:xfrm>
          <a:noFill/>
          <a:ln/>
        </p:spPr>
        <p:txBody>
          <a:bodyPr/>
          <a:lstStyle/>
          <a:p>
            <a:r>
              <a:rPr lang="en-US" altLang="en-US" sz="2000" dirty="0"/>
              <a:t>Molecules &amp; Covalent Compounds</a:t>
            </a:r>
          </a:p>
        </p:txBody>
      </p:sp>
      <p:sp>
        <p:nvSpPr>
          <p:cNvPr id="19" name="TextBox 18"/>
          <p:cNvSpPr txBox="1"/>
          <p:nvPr/>
        </p:nvSpPr>
        <p:spPr>
          <a:xfrm>
            <a:off x="457200" y="76200"/>
            <a:ext cx="4114800" cy="446276"/>
          </a:xfrm>
          <a:prstGeom prst="rect">
            <a:avLst/>
          </a:prstGeom>
          <a:solidFill>
            <a:srgbClr val="FFC000"/>
          </a:solidFill>
        </p:spPr>
        <p:txBody>
          <a:bodyPr wrap="square" rtlCol="0">
            <a:spAutoFit/>
          </a:bodyPr>
          <a:lstStyle/>
          <a:p>
            <a:r>
              <a:rPr lang="en-US" dirty="0"/>
              <a:t>2 Nature of Covalent Bonding</a:t>
            </a:r>
          </a:p>
        </p:txBody>
      </p:sp>
      <p:pic>
        <p:nvPicPr>
          <p:cNvPr id="6" name="Picture 5">
            <a:extLst>
              <a:ext uri="{FF2B5EF4-FFF2-40B4-BE49-F238E27FC236}">
                <a16:creationId xmlns:a16="http://schemas.microsoft.com/office/drawing/2014/main" id="{01E6AB4E-3A18-4D82-8FBC-F5E4E51292D9}"/>
              </a:ext>
            </a:extLst>
          </p:cNvPr>
          <p:cNvPicPr>
            <a:picLocks noChangeAspect="1"/>
          </p:cNvPicPr>
          <p:nvPr/>
        </p:nvPicPr>
        <p:blipFill>
          <a:blip r:embed="rId3"/>
          <a:stretch>
            <a:fillRect/>
          </a:stretch>
        </p:blipFill>
        <p:spPr>
          <a:xfrm>
            <a:off x="697072" y="3582861"/>
            <a:ext cx="3635055" cy="2430991"/>
          </a:xfrm>
          <a:prstGeom prst="rect">
            <a:avLst/>
          </a:prstGeom>
        </p:spPr>
      </p:pic>
      <p:pic>
        <p:nvPicPr>
          <p:cNvPr id="8" name="Picture 7">
            <a:extLst>
              <a:ext uri="{FF2B5EF4-FFF2-40B4-BE49-F238E27FC236}">
                <a16:creationId xmlns:a16="http://schemas.microsoft.com/office/drawing/2014/main" id="{46620690-863E-4A18-8B5F-6BA30374D877}"/>
              </a:ext>
            </a:extLst>
          </p:cNvPr>
          <p:cNvPicPr>
            <a:picLocks noChangeAspect="1"/>
          </p:cNvPicPr>
          <p:nvPr/>
        </p:nvPicPr>
        <p:blipFill>
          <a:blip r:embed="rId4"/>
          <a:stretch>
            <a:fillRect/>
          </a:stretch>
        </p:blipFill>
        <p:spPr>
          <a:xfrm>
            <a:off x="5798530" y="3382979"/>
            <a:ext cx="3345470" cy="3475021"/>
          </a:xfrm>
          <a:prstGeom prst="rect">
            <a:avLst/>
          </a:prstGeom>
        </p:spPr>
      </p:pic>
      <p:sp>
        <p:nvSpPr>
          <p:cNvPr id="2" name="TextBox 1">
            <a:extLst>
              <a:ext uri="{FF2B5EF4-FFF2-40B4-BE49-F238E27FC236}">
                <a16:creationId xmlns:a16="http://schemas.microsoft.com/office/drawing/2014/main" id="{957F9AD5-0B85-18F2-28A3-9CEA77EE78D2}"/>
              </a:ext>
            </a:extLst>
          </p:cNvPr>
          <p:cNvSpPr txBox="1"/>
          <p:nvPr/>
        </p:nvSpPr>
        <p:spPr>
          <a:xfrm>
            <a:off x="4571999" y="6004020"/>
            <a:ext cx="1676400" cy="446276"/>
          </a:xfrm>
          <a:prstGeom prst="rect">
            <a:avLst/>
          </a:prstGeom>
          <a:solidFill>
            <a:srgbClr val="FFC000"/>
          </a:solidFill>
        </p:spPr>
        <p:txBody>
          <a:bodyPr wrap="square" rtlCol="0">
            <a:spAutoFit/>
          </a:bodyPr>
          <a:lstStyle/>
          <a:p>
            <a:r>
              <a:rPr lang="en-US" dirty="0"/>
              <a:t>Compound</a:t>
            </a:r>
          </a:p>
        </p:txBody>
      </p:sp>
    </p:spTree>
    <p:extLst>
      <p:ext uri="{BB962C8B-B14F-4D97-AF65-F5344CB8AC3E}">
        <p14:creationId xmlns:p14="http://schemas.microsoft.com/office/powerpoint/2010/main" val="1454876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11">
                                            <p:txEl>
                                              <p:pRg st="0" end="0"/>
                                            </p:txEl>
                                          </p:spTgt>
                                        </p:tgtEl>
                                        <p:attrNameLst>
                                          <p:attrName>style.visibility</p:attrName>
                                        </p:attrNameLst>
                                      </p:cBhvr>
                                      <p:to>
                                        <p:strVal val="visible"/>
                                      </p:to>
                                    </p:set>
                                    <p:animEffect transition="in" filter="fade">
                                      <p:cBhvr>
                                        <p:cTn id="7" dur="500"/>
                                        <p:tgtEl>
                                          <p:spTgt spid="215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11">
                                            <p:txEl>
                                              <p:pRg st="1" end="1"/>
                                            </p:txEl>
                                          </p:spTgt>
                                        </p:tgtEl>
                                        <p:attrNameLst>
                                          <p:attrName>style.visibility</p:attrName>
                                        </p:attrNameLst>
                                      </p:cBhvr>
                                      <p:to>
                                        <p:strVal val="visible"/>
                                      </p:to>
                                    </p:set>
                                    <p:animEffect transition="in" filter="fade">
                                      <p:cBhvr>
                                        <p:cTn id="12" dur="500"/>
                                        <p:tgtEl>
                                          <p:spTgt spid="215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1" name="Text Box 7"/>
          <p:cNvSpPr txBox="1">
            <a:spLocks noChangeArrowheads="1"/>
          </p:cNvSpPr>
          <p:nvPr/>
        </p:nvSpPr>
        <p:spPr bwMode="auto">
          <a:xfrm>
            <a:off x="152400" y="630755"/>
            <a:ext cx="8839200" cy="5386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8" tIns="45709" rIns="91418" bIns="45709">
            <a:spAutoFit/>
          </a:bodyPr>
          <a:lstStyle/>
          <a:p>
            <a:pPr marL="0" lvl="1">
              <a:spcBef>
                <a:spcPct val="50000"/>
              </a:spcBef>
            </a:pPr>
            <a:r>
              <a:rPr lang="en-US" altLang="en-US" sz="3200" dirty="0">
                <a:solidFill>
                  <a:srgbClr val="FF0000"/>
                </a:solidFill>
              </a:rPr>
              <a:t>Types of Covalent </a:t>
            </a:r>
            <a:r>
              <a:rPr lang="en-US" altLang="en-US" sz="4400" b="1" dirty="0">
                <a:solidFill>
                  <a:srgbClr val="0000FF"/>
                </a:solidFill>
              </a:rPr>
              <a:t>Molecules</a:t>
            </a:r>
            <a:endParaRPr lang="en-US" altLang="en-US" sz="3200" b="1" dirty="0">
              <a:solidFill>
                <a:srgbClr val="0000FF"/>
              </a:solidFill>
            </a:endParaRPr>
          </a:p>
          <a:p>
            <a:pPr marL="0" lvl="1">
              <a:spcBef>
                <a:spcPct val="50000"/>
              </a:spcBef>
            </a:pPr>
            <a:r>
              <a:rPr lang="en-US" altLang="en-US" sz="2800" dirty="0">
                <a:solidFill>
                  <a:srgbClr val="FF0000"/>
                </a:solidFill>
              </a:rPr>
              <a:t>Non-Polar Molecule</a:t>
            </a:r>
          </a:p>
          <a:p>
            <a:pPr marL="0" lvl="1">
              <a:spcBef>
                <a:spcPts val="0"/>
              </a:spcBef>
            </a:pPr>
            <a:r>
              <a:rPr lang="en-US" altLang="en-US" sz="2400" dirty="0">
                <a:solidFill>
                  <a:srgbClr val="00B050"/>
                </a:solidFill>
              </a:rPr>
              <a:t>Electrons</a:t>
            </a:r>
            <a:r>
              <a:rPr lang="en-US" altLang="en-US" sz="2400" dirty="0">
                <a:solidFill>
                  <a:srgbClr val="000000"/>
                </a:solidFill>
              </a:rPr>
              <a:t> are shared </a:t>
            </a:r>
            <a:r>
              <a:rPr lang="en-US" altLang="en-US" sz="2400" u="sng" dirty="0">
                <a:solidFill>
                  <a:srgbClr val="000000"/>
                </a:solidFill>
              </a:rPr>
              <a:t>equally </a:t>
            </a:r>
          </a:p>
          <a:p>
            <a:pPr marL="0" lvl="1">
              <a:spcBef>
                <a:spcPts val="0"/>
              </a:spcBef>
            </a:pPr>
            <a:r>
              <a:rPr lang="en-US" altLang="en-US" sz="2400" dirty="0">
                <a:solidFill>
                  <a:srgbClr val="000000"/>
                </a:solidFill>
              </a:rPr>
              <a:t>throughout the molecule.</a:t>
            </a:r>
          </a:p>
          <a:p>
            <a:pPr marL="0" lvl="1">
              <a:spcBef>
                <a:spcPct val="50000"/>
              </a:spcBef>
            </a:pPr>
            <a:endParaRPr lang="en-US" altLang="en-US" sz="1600" dirty="0">
              <a:solidFill>
                <a:srgbClr val="FF0000"/>
              </a:solidFill>
            </a:endParaRPr>
          </a:p>
          <a:p>
            <a:pPr marL="0" lvl="1">
              <a:spcBef>
                <a:spcPct val="50000"/>
              </a:spcBef>
            </a:pPr>
            <a:r>
              <a:rPr lang="en-US" altLang="en-US" sz="2800" dirty="0">
                <a:solidFill>
                  <a:srgbClr val="FF0000"/>
                </a:solidFill>
              </a:rPr>
              <a:t>Polar Molecule</a:t>
            </a:r>
          </a:p>
          <a:p>
            <a:pPr marL="0" lvl="1">
              <a:spcBef>
                <a:spcPts val="0"/>
              </a:spcBef>
            </a:pPr>
            <a:r>
              <a:rPr lang="en-US" altLang="en-US" sz="2400" dirty="0">
                <a:solidFill>
                  <a:srgbClr val="00B050"/>
                </a:solidFill>
              </a:rPr>
              <a:t>Electrons</a:t>
            </a:r>
            <a:r>
              <a:rPr lang="en-US" altLang="en-US" sz="2400" dirty="0">
                <a:solidFill>
                  <a:srgbClr val="000000"/>
                </a:solidFill>
              </a:rPr>
              <a:t> are shared </a:t>
            </a:r>
            <a:r>
              <a:rPr lang="en-US" altLang="en-US" sz="2400" u="sng" dirty="0" err="1">
                <a:solidFill>
                  <a:srgbClr val="000000"/>
                </a:solidFill>
              </a:rPr>
              <a:t>UNequally</a:t>
            </a:r>
            <a:r>
              <a:rPr lang="en-US" altLang="en-US" sz="2400" u="sng" dirty="0">
                <a:solidFill>
                  <a:srgbClr val="000000"/>
                </a:solidFill>
              </a:rPr>
              <a:t> </a:t>
            </a:r>
          </a:p>
          <a:p>
            <a:pPr marL="0" lvl="1">
              <a:spcBef>
                <a:spcPts val="0"/>
              </a:spcBef>
            </a:pPr>
            <a:r>
              <a:rPr lang="en-US" altLang="en-US" sz="2400" dirty="0">
                <a:solidFill>
                  <a:srgbClr val="000000"/>
                </a:solidFill>
              </a:rPr>
              <a:t>throughout the molecule.</a:t>
            </a:r>
          </a:p>
          <a:p>
            <a:pPr marL="0" lvl="1">
              <a:spcBef>
                <a:spcPts val="0"/>
              </a:spcBef>
            </a:pPr>
            <a:endParaRPr lang="en-US" altLang="en-US" sz="2400" dirty="0">
              <a:solidFill>
                <a:srgbClr val="000000"/>
              </a:solidFill>
            </a:endParaRPr>
          </a:p>
          <a:p>
            <a:pPr marL="0" lvl="1">
              <a:spcBef>
                <a:spcPts val="0"/>
              </a:spcBef>
            </a:pPr>
            <a:endParaRPr lang="en-US" altLang="en-US" sz="2400" i="1" dirty="0">
              <a:solidFill>
                <a:srgbClr val="00B050"/>
              </a:solidFill>
              <a:latin typeface="Times New Roman" panose="02020603050405020304" pitchFamily="18" charset="0"/>
              <a:cs typeface="Times New Roman" panose="02020603050405020304" pitchFamily="18" charset="0"/>
            </a:endParaRPr>
          </a:p>
          <a:p>
            <a:pPr marL="0" lvl="1">
              <a:spcBef>
                <a:spcPts val="0"/>
              </a:spcBef>
            </a:pPr>
            <a:r>
              <a:rPr lang="en-US" altLang="en-US" sz="2400" i="1" dirty="0">
                <a:solidFill>
                  <a:srgbClr val="00B050"/>
                </a:solidFill>
                <a:latin typeface="Times New Roman" panose="02020603050405020304" pitchFamily="18" charset="0"/>
                <a:cs typeface="Times New Roman" panose="02020603050405020304" pitchFamily="18" charset="0"/>
              </a:rPr>
              <a:t>Be sure to distinguish between polarity in bonds &amp; polarity in molecules. </a:t>
            </a:r>
            <a:r>
              <a:rPr lang="en-US" altLang="en-US" sz="2400" i="1" dirty="0">
                <a:solidFill>
                  <a:srgbClr val="0070C0"/>
                </a:solidFill>
                <a:latin typeface="Times New Roman" panose="02020603050405020304" pitchFamily="18" charset="0"/>
                <a:cs typeface="Times New Roman" panose="02020603050405020304" pitchFamily="18" charset="0"/>
              </a:rPr>
              <a:t>Both molecules above have polar bonds between atoms.</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9878" y="1479556"/>
            <a:ext cx="1600200" cy="1521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10" name="Rectangle 6"/>
          <p:cNvSpPr>
            <a:spLocks noGrp="1" noChangeArrowheads="1"/>
          </p:cNvSpPr>
          <p:nvPr>
            <p:ph type="title"/>
          </p:nvPr>
        </p:nvSpPr>
        <p:spPr>
          <a:xfrm>
            <a:off x="4800600" y="76200"/>
            <a:ext cx="4190999" cy="685800"/>
          </a:xfrm>
          <a:noFill/>
          <a:ln/>
        </p:spPr>
        <p:txBody>
          <a:bodyPr/>
          <a:lstStyle/>
          <a:p>
            <a:r>
              <a:rPr lang="en-US" altLang="en-US" sz="2000" dirty="0"/>
              <a:t>Molecules &amp; Covalent Compounds</a:t>
            </a: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1212" y="3500744"/>
            <a:ext cx="2209800" cy="1631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ight Arrow 2"/>
          <p:cNvSpPr/>
          <p:nvPr/>
        </p:nvSpPr>
        <p:spPr bwMode="auto">
          <a:xfrm>
            <a:off x="5275006" y="3423133"/>
            <a:ext cx="1295400" cy="155222"/>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grpSp>
        <p:nvGrpSpPr>
          <p:cNvPr id="9" name="Group 8"/>
          <p:cNvGrpSpPr/>
          <p:nvPr/>
        </p:nvGrpSpPr>
        <p:grpSpPr>
          <a:xfrm>
            <a:off x="6341806" y="1790205"/>
            <a:ext cx="779206" cy="800595"/>
            <a:chOff x="6477000" y="3075057"/>
            <a:chExt cx="779206" cy="800595"/>
          </a:xfrm>
        </p:grpSpPr>
        <p:cxnSp>
          <p:nvCxnSpPr>
            <p:cNvPr id="5" name="Straight Arrow Connector 4"/>
            <p:cNvCxnSpPr/>
            <p:nvPr/>
          </p:nvCxnSpPr>
          <p:spPr bwMode="auto">
            <a:xfrm flipV="1">
              <a:off x="6934200" y="3075057"/>
              <a:ext cx="322006" cy="353943"/>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p:cNvCxnSpPr/>
            <p:nvPr/>
          </p:nvCxnSpPr>
          <p:spPr bwMode="auto">
            <a:xfrm>
              <a:off x="6934200" y="3451123"/>
              <a:ext cx="211394" cy="424529"/>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p:cNvCxnSpPr/>
            <p:nvPr/>
          </p:nvCxnSpPr>
          <p:spPr bwMode="auto">
            <a:xfrm flipH="1">
              <a:off x="6477000" y="3429000"/>
              <a:ext cx="457200"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0" name="TextBox 9"/>
          <p:cNvSpPr txBox="1"/>
          <p:nvPr/>
        </p:nvSpPr>
        <p:spPr>
          <a:xfrm>
            <a:off x="7413984" y="1790205"/>
            <a:ext cx="1343638" cy="707886"/>
          </a:xfrm>
          <a:prstGeom prst="rect">
            <a:avLst/>
          </a:prstGeom>
          <a:noFill/>
        </p:spPr>
        <p:txBody>
          <a:bodyPr wrap="none" rtlCol="0">
            <a:spAutoFit/>
          </a:bodyPr>
          <a:lstStyle/>
          <a:p>
            <a:r>
              <a:rPr lang="en-US" sz="2000" i="1" dirty="0">
                <a:solidFill>
                  <a:srgbClr val="00B050"/>
                </a:solidFill>
                <a:latin typeface="Times New Roman" panose="02020603050405020304" pitchFamily="18" charset="0"/>
                <a:cs typeface="Times New Roman" panose="02020603050405020304" pitchFamily="18" charset="0"/>
              </a:rPr>
              <a:t>cancels out</a:t>
            </a:r>
          </a:p>
          <a:p>
            <a:pPr algn="ctr"/>
            <a:r>
              <a:rPr lang="en-US" sz="2000" i="1" dirty="0">
                <a:solidFill>
                  <a:srgbClr val="00B050"/>
                </a:solidFill>
                <a:latin typeface="Times New Roman" panose="02020603050405020304" pitchFamily="18" charset="0"/>
                <a:cs typeface="Times New Roman" panose="02020603050405020304" pitchFamily="18" charset="0"/>
              </a:rPr>
              <a:t>polarity</a:t>
            </a:r>
          </a:p>
        </p:txBody>
      </p:sp>
      <p:sp>
        <p:nvSpPr>
          <p:cNvPr id="18" name="TextBox 17"/>
          <p:cNvSpPr txBox="1"/>
          <p:nvPr/>
        </p:nvSpPr>
        <p:spPr>
          <a:xfrm>
            <a:off x="6896099" y="3423133"/>
            <a:ext cx="994183" cy="400110"/>
          </a:xfrm>
          <a:prstGeom prst="rect">
            <a:avLst/>
          </a:prstGeom>
          <a:noFill/>
        </p:spPr>
        <p:txBody>
          <a:bodyPr wrap="none" rtlCol="0">
            <a:spAutoFit/>
          </a:bodyPr>
          <a:lstStyle/>
          <a:p>
            <a:r>
              <a:rPr lang="en-US" sz="2000" i="1" dirty="0">
                <a:solidFill>
                  <a:srgbClr val="00B050"/>
                </a:solidFill>
                <a:latin typeface="Times New Roman" panose="02020603050405020304" pitchFamily="18" charset="0"/>
                <a:cs typeface="Times New Roman" panose="02020603050405020304" pitchFamily="18" charset="0"/>
              </a:rPr>
              <a:t>polarity</a:t>
            </a:r>
          </a:p>
        </p:txBody>
      </p:sp>
      <p:sp>
        <p:nvSpPr>
          <p:cNvPr id="19" name="TextBox 18"/>
          <p:cNvSpPr txBox="1"/>
          <p:nvPr/>
        </p:nvSpPr>
        <p:spPr>
          <a:xfrm>
            <a:off x="457200" y="76200"/>
            <a:ext cx="4114800" cy="446276"/>
          </a:xfrm>
          <a:prstGeom prst="rect">
            <a:avLst/>
          </a:prstGeom>
          <a:solidFill>
            <a:srgbClr val="FFC000"/>
          </a:solidFill>
        </p:spPr>
        <p:txBody>
          <a:bodyPr wrap="square" rtlCol="0">
            <a:spAutoFit/>
          </a:bodyPr>
          <a:lstStyle/>
          <a:p>
            <a:r>
              <a:rPr lang="en-US" dirty="0"/>
              <a:t>2 Nature of Covalent Bonding</a:t>
            </a:r>
          </a:p>
        </p:txBody>
      </p:sp>
      <p:cxnSp>
        <p:nvCxnSpPr>
          <p:cNvPr id="4" name="Straight Connector 3">
            <a:extLst>
              <a:ext uri="{FF2B5EF4-FFF2-40B4-BE49-F238E27FC236}">
                <a16:creationId xmlns:a16="http://schemas.microsoft.com/office/drawing/2014/main" id="{C653CB26-9C94-4901-AF30-441701EC6C1B}"/>
              </a:ext>
            </a:extLst>
          </p:cNvPr>
          <p:cNvCxnSpPr/>
          <p:nvPr/>
        </p:nvCxnSpPr>
        <p:spPr bwMode="auto">
          <a:xfrm>
            <a:off x="1263445" y="3028232"/>
            <a:ext cx="6051755"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81337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11">
                                            <p:txEl>
                                              <p:pRg st="0" end="0"/>
                                            </p:txEl>
                                          </p:spTgt>
                                        </p:tgtEl>
                                        <p:attrNameLst>
                                          <p:attrName>style.visibility</p:attrName>
                                        </p:attrNameLst>
                                      </p:cBhvr>
                                      <p:to>
                                        <p:strVal val="visible"/>
                                      </p:to>
                                    </p:set>
                                    <p:animEffect transition="in" filter="fade">
                                      <p:cBhvr>
                                        <p:cTn id="7" dur="500"/>
                                        <p:tgtEl>
                                          <p:spTgt spid="215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11">
                                            <p:txEl>
                                              <p:pRg st="1" end="1"/>
                                            </p:txEl>
                                          </p:spTgt>
                                        </p:tgtEl>
                                        <p:attrNameLst>
                                          <p:attrName>style.visibility</p:attrName>
                                        </p:attrNameLst>
                                      </p:cBhvr>
                                      <p:to>
                                        <p:strVal val="visible"/>
                                      </p:to>
                                    </p:set>
                                    <p:animEffect transition="in" filter="fade">
                                      <p:cBhvr>
                                        <p:cTn id="12" dur="500"/>
                                        <p:tgtEl>
                                          <p:spTgt spid="215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511">
                                            <p:txEl>
                                              <p:pRg st="2" end="2"/>
                                            </p:txEl>
                                          </p:spTgt>
                                        </p:tgtEl>
                                        <p:attrNameLst>
                                          <p:attrName>style.visibility</p:attrName>
                                        </p:attrNameLst>
                                      </p:cBhvr>
                                      <p:to>
                                        <p:strVal val="visible"/>
                                      </p:to>
                                    </p:set>
                                    <p:animEffect transition="in" filter="fade">
                                      <p:cBhvr>
                                        <p:cTn id="17" dur="500"/>
                                        <p:tgtEl>
                                          <p:spTgt spid="21511">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21511">
                                            <p:txEl>
                                              <p:pRg st="3" end="3"/>
                                            </p:txEl>
                                          </p:spTgt>
                                        </p:tgtEl>
                                        <p:attrNameLst>
                                          <p:attrName>style.visibility</p:attrName>
                                        </p:attrNameLst>
                                      </p:cBhvr>
                                      <p:to>
                                        <p:strVal val="visible"/>
                                      </p:to>
                                    </p:set>
                                    <p:animEffect transition="in" filter="fade">
                                      <p:cBhvr>
                                        <p:cTn id="21" dur="500"/>
                                        <p:tgtEl>
                                          <p:spTgt spid="21511">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052"/>
                                        </p:tgtEl>
                                        <p:attrNameLst>
                                          <p:attrName>style.visibility</p:attrName>
                                        </p:attrNameLst>
                                      </p:cBhvr>
                                      <p:to>
                                        <p:strVal val="visible"/>
                                      </p:to>
                                    </p:set>
                                    <p:animEffect transition="in" filter="fade">
                                      <p:cBhvr>
                                        <p:cTn id="26" dur="500"/>
                                        <p:tgtEl>
                                          <p:spTgt spid="2052"/>
                                        </p:tgtEl>
                                      </p:cBhvr>
                                    </p:animEffect>
                                  </p:childTnLst>
                                </p:cTn>
                              </p:par>
                              <p:par>
                                <p:cTn id="27" presetID="10"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511">
                                            <p:txEl>
                                              <p:pRg st="5" end="5"/>
                                            </p:txEl>
                                          </p:spTgt>
                                        </p:tgtEl>
                                        <p:attrNameLst>
                                          <p:attrName>style.visibility</p:attrName>
                                        </p:attrNameLst>
                                      </p:cBhvr>
                                      <p:to>
                                        <p:strVal val="visible"/>
                                      </p:to>
                                    </p:set>
                                    <p:animEffect transition="in" filter="fade">
                                      <p:cBhvr>
                                        <p:cTn id="42" dur="500"/>
                                        <p:tgtEl>
                                          <p:spTgt spid="21511">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1511">
                                            <p:txEl>
                                              <p:pRg st="6" end="6"/>
                                            </p:txEl>
                                          </p:spTgt>
                                        </p:tgtEl>
                                        <p:attrNameLst>
                                          <p:attrName>style.visibility</p:attrName>
                                        </p:attrNameLst>
                                      </p:cBhvr>
                                      <p:to>
                                        <p:strVal val="visible"/>
                                      </p:to>
                                    </p:set>
                                    <p:animEffect transition="in" filter="fade">
                                      <p:cBhvr>
                                        <p:cTn id="47" dur="500"/>
                                        <p:tgtEl>
                                          <p:spTgt spid="21511">
                                            <p:txEl>
                                              <p:pRg st="6" end="6"/>
                                            </p:txEl>
                                          </p:spTgt>
                                        </p:tgtEl>
                                      </p:cBhvr>
                                    </p:animEffec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21511">
                                            <p:txEl>
                                              <p:pRg st="7" end="7"/>
                                            </p:txEl>
                                          </p:spTgt>
                                        </p:tgtEl>
                                        <p:attrNameLst>
                                          <p:attrName>style.visibility</p:attrName>
                                        </p:attrNameLst>
                                      </p:cBhvr>
                                      <p:to>
                                        <p:strVal val="visible"/>
                                      </p:to>
                                    </p:set>
                                    <p:animEffect transition="in" filter="fade">
                                      <p:cBhvr>
                                        <p:cTn id="51" dur="500"/>
                                        <p:tgtEl>
                                          <p:spTgt spid="21511">
                                            <p:txEl>
                                              <p:pRg st="7" end="7"/>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2051"/>
                                        </p:tgtEl>
                                        <p:attrNameLst>
                                          <p:attrName>style.visibility</p:attrName>
                                        </p:attrNameLst>
                                      </p:cBhvr>
                                      <p:to>
                                        <p:strVal val="visible"/>
                                      </p:to>
                                    </p:set>
                                    <p:animEffect transition="in" filter="fade">
                                      <p:cBhvr>
                                        <p:cTn id="54" dur="500"/>
                                        <p:tgtEl>
                                          <p:spTgt spid="205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wipe(left)">
                                      <p:cBhvr>
                                        <p:cTn id="64" dur="500"/>
                                        <p:tgtEl>
                                          <p:spTgt spid="3"/>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1511">
                                            <p:txEl>
                                              <p:pRg st="10" end="10"/>
                                            </p:txEl>
                                          </p:spTgt>
                                        </p:tgtEl>
                                        <p:attrNameLst>
                                          <p:attrName>style.visibility</p:attrName>
                                        </p:attrNameLst>
                                      </p:cBhvr>
                                      <p:to>
                                        <p:strVal val="visible"/>
                                      </p:to>
                                    </p:set>
                                    <p:animEffect transition="in" filter="fade">
                                      <p:cBhvr>
                                        <p:cTn id="69" dur="500"/>
                                        <p:tgtEl>
                                          <p:spTgt spid="2151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Rectangle 6"/>
          <p:cNvSpPr>
            <a:spLocks noGrp="1" noChangeArrowheads="1"/>
          </p:cNvSpPr>
          <p:nvPr>
            <p:ph type="title"/>
          </p:nvPr>
        </p:nvSpPr>
        <p:spPr>
          <a:xfrm>
            <a:off x="4800600" y="76200"/>
            <a:ext cx="4190999" cy="685800"/>
          </a:xfrm>
          <a:noFill/>
          <a:ln/>
        </p:spPr>
        <p:txBody>
          <a:bodyPr/>
          <a:lstStyle/>
          <a:p>
            <a:r>
              <a:rPr lang="en-US" altLang="en-US" sz="2000" dirty="0"/>
              <a:t>Molecules &amp; Covalent Compounds</a:t>
            </a:r>
          </a:p>
        </p:txBody>
      </p:sp>
      <p:sp>
        <p:nvSpPr>
          <p:cNvPr id="21511" name="Text Box 7"/>
          <p:cNvSpPr txBox="1">
            <a:spLocks noChangeArrowheads="1"/>
          </p:cNvSpPr>
          <p:nvPr/>
        </p:nvSpPr>
        <p:spPr bwMode="auto">
          <a:xfrm>
            <a:off x="152400" y="685800"/>
            <a:ext cx="8839200" cy="590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8" tIns="45709" rIns="91418" bIns="45709">
            <a:spAutoFit/>
          </a:bodyPr>
          <a:lstStyle/>
          <a:p>
            <a:pPr marL="0" lvl="1">
              <a:spcBef>
                <a:spcPct val="50000"/>
              </a:spcBef>
            </a:pPr>
            <a:r>
              <a:rPr lang="en-US" altLang="en-US" sz="4000" b="1" dirty="0">
                <a:solidFill>
                  <a:srgbClr val="0000FF"/>
                </a:solidFill>
              </a:rPr>
              <a:t>Non-polar</a:t>
            </a:r>
            <a:r>
              <a:rPr lang="en-US" altLang="en-US" sz="3600" dirty="0">
                <a:solidFill>
                  <a:srgbClr val="FF0000"/>
                </a:solidFill>
              </a:rPr>
              <a:t> Covalent Molecules</a:t>
            </a:r>
          </a:p>
          <a:p>
            <a:pPr marL="457200" lvl="1" indent="-220663">
              <a:spcBef>
                <a:spcPct val="50000"/>
              </a:spcBef>
              <a:buFont typeface="Arial" panose="020B0604020202020204" pitchFamily="34" charset="0"/>
              <a:buChar char="•"/>
            </a:pPr>
            <a:r>
              <a:rPr lang="en-US" altLang="en-US" sz="3600" b="1" dirty="0">
                <a:effectLst>
                  <a:outerShdw blurRad="38100" dist="38100" dir="2700000" algn="tl">
                    <a:srgbClr val="000000">
                      <a:alpha val="43137"/>
                    </a:srgbClr>
                  </a:outerShdw>
                </a:effectLst>
              </a:rPr>
              <a:t>Diatomic</a:t>
            </a:r>
            <a:r>
              <a:rPr lang="en-US" altLang="en-US" sz="3200" dirty="0">
                <a:solidFill>
                  <a:srgbClr val="0070C0"/>
                </a:solidFill>
              </a:rPr>
              <a:t> (</a:t>
            </a:r>
            <a:r>
              <a:rPr lang="en-US" altLang="en-US" sz="3200" i="1" dirty="0">
                <a:solidFill>
                  <a:srgbClr val="0070C0"/>
                </a:solidFill>
                <a:latin typeface="Times New Roman" panose="02020603050405020304" pitchFamily="18" charset="0"/>
                <a:cs typeface="Times New Roman" panose="02020603050405020304" pitchFamily="18" charset="0"/>
              </a:rPr>
              <a:t>2 atoms</a:t>
            </a:r>
            <a:r>
              <a:rPr lang="en-US" altLang="en-US" sz="3200" dirty="0">
                <a:solidFill>
                  <a:srgbClr val="0070C0"/>
                </a:solidFill>
              </a:rPr>
              <a:t>) Molecules of </a:t>
            </a:r>
            <a:r>
              <a:rPr lang="en-US" altLang="en-US" sz="3200" u="sng" dirty="0">
                <a:solidFill>
                  <a:srgbClr val="00B050"/>
                </a:solidFill>
              </a:rPr>
              <a:t>One</a:t>
            </a:r>
            <a:r>
              <a:rPr lang="en-US" altLang="en-US" sz="3200" dirty="0">
                <a:solidFill>
                  <a:srgbClr val="0070C0"/>
                </a:solidFill>
              </a:rPr>
              <a:t> element are non-polar.</a:t>
            </a:r>
          </a:p>
          <a:p>
            <a:pPr marL="457200" lvl="1" indent="-220663">
              <a:spcBef>
                <a:spcPct val="50000"/>
              </a:spcBef>
              <a:buFont typeface="Arial" panose="020B0604020202020204" pitchFamily="34" charset="0"/>
              <a:buChar char="•"/>
            </a:pPr>
            <a:r>
              <a:rPr lang="en-US" altLang="en-US" sz="2800" dirty="0">
                <a:solidFill>
                  <a:srgbClr val="00B050"/>
                </a:solidFill>
              </a:rPr>
              <a:t>There are 7 non-polar diatomic molecules: </a:t>
            </a:r>
          </a:p>
          <a:p>
            <a:pPr marL="236537" lvl="1" algn="ctr">
              <a:spcBef>
                <a:spcPct val="50000"/>
              </a:spcBef>
            </a:pPr>
            <a:r>
              <a:rPr lang="en-US" sz="2800" dirty="0"/>
              <a:t>H</a:t>
            </a:r>
            <a:r>
              <a:rPr lang="en-US" sz="2800" baseline="-25000" dirty="0"/>
              <a:t>2</a:t>
            </a:r>
            <a:r>
              <a:rPr lang="en-US" sz="2800" dirty="0"/>
              <a:t>  O</a:t>
            </a:r>
            <a:r>
              <a:rPr lang="en-US" sz="2800" baseline="-25000" dirty="0"/>
              <a:t>2</a:t>
            </a:r>
            <a:r>
              <a:rPr lang="en-US" sz="2800" dirty="0"/>
              <a:t>   F</a:t>
            </a:r>
            <a:r>
              <a:rPr lang="en-US" sz="2800" baseline="-25000" dirty="0"/>
              <a:t>2</a:t>
            </a:r>
            <a:r>
              <a:rPr lang="en-US" sz="2800" dirty="0"/>
              <a:t>   Br</a:t>
            </a:r>
            <a:r>
              <a:rPr lang="en-US" sz="2800" baseline="-25000" dirty="0"/>
              <a:t>2</a:t>
            </a:r>
            <a:r>
              <a:rPr lang="en-US" sz="2800" dirty="0"/>
              <a:t>   I</a:t>
            </a:r>
            <a:r>
              <a:rPr lang="en-US" sz="2800" baseline="-25000" dirty="0"/>
              <a:t>2</a:t>
            </a:r>
            <a:r>
              <a:rPr lang="en-US" sz="2800" dirty="0"/>
              <a:t>   N</a:t>
            </a:r>
            <a:r>
              <a:rPr lang="en-US" sz="2800" baseline="-25000" dirty="0"/>
              <a:t>2</a:t>
            </a:r>
            <a:r>
              <a:rPr lang="en-US" sz="2800" dirty="0"/>
              <a:t> </a:t>
            </a:r>
            <a:r>
              <a:rPr lang="en-US" sz="2800" baseline="-25000" dirty="0"/>
              <a:t>  </a:t>
            </a:r>
            <a:r>
              <a:rPr lang="en-US" sz="2800" dirty="0"/>
              <a:t>Cl</a:t>
            </a:r>
            <a:r>
              <a:rPr lang="en-US" sz="2800" baseline="-25000" dirty="0"/>
              <a:t>2</a:t>
            </a:r>
            <a:endParaRPr lang="en-US" sz="2800" dirty="0">
              <a:solidFill>
                <a:srgbClr val="00B050"/>
              </a:solidFill>
            </a:endParaRPr>
          </a:p>
          <a:p>
            <a:pPr marL="236537" lvl="1" algn="ctr">
              <a:spcBef>
                <a:spcPct val="50000"/>
              </a:spcBef>
            </a:pPr>
            <a:r>
              <a:rPr lang="en-US" altLang="en-US" sz="2800" i="1" dirty="0">
                <a:solidFill>
                  <a:srgbClr val="FF0000"/>
                </a:solidFill>
              </a:rPr>
              <a:t>“</a:t>
            </a:r>
            <a:r>
              <a:rPr lang="en-US" altLang="en-US" sz="2800" dirty="0">
                <a:solidFill>
                  <a:srgbClr val="FF0000"/>
                </a:solidFill>
              </a:rPr>
              <a:t>Professor </a:t>
            </a:r>
            <a:r>
              <a:rPr lang="en-US" altLang="en-US" sz="2800" i="1" dirty="0" err="1">
                <a:solidFill>
                  <a:srgbClr val="FF0000"/>
                </a:solidFill>
              </a:rPr>
              <a:t>HOFBrINCl</a:t>
            </a:r>
            <a:r>
              <a:rPr lang="en-US" altLang="en-US" sz="2800" i="1" dirty="0">
                <a:solidFill>
                  <a:srgbClr val="FF0000"/>
                </a:solidFill>
              </a:rPr>
              <a:t>”</a:t>
            </a:r>
          </a:p>
          <a:p>
            <a:pPr marL="236537" lvl="1" algn="ctr">
              <a:spcBef>
                <a:spcPct val="50000"/>
              </a:spcBef>
            </a:pPr>
            <a:endParaRPr lang="en-US" altLang="en-US" sz="2800" i="1" dirty="0">
              <a:solidFill>
                <a:srgbClr val="FF0000"/>
              </a:solidFill>
            </a:endParaRPr>
          </a:p>
          <a:p>
            <a:pPr marL="457200" lvl="1" indent="-220663">
              <a:spcBef>
                <a:spcPts val="2400"/>
              </a:spcBef>
              <a:buFont typeface="Arial" panose="020B0604020202020204" pitchFamily="34" charset="0"/>
              <a:buChar char="•"/>
            </a:pPr>
            <a:r>
              <a:rPr lang="en-US" altLang="en-US" sz="3200" dirty="0">
                <a:solidFill>
                  <a:srgbClr val="0070C0"/>
                </a:solidFill>
              </a:rPr>
              <a:t>All other non-polar molecules have at least two different elements. E.g. </a:t>
            </a:r>
            <a:r>
              <a:rPr lang="en-US" sz="3200" dirty="0"/>
              <a:t>F−Be−F</a:t>
            </a:r>
            <a:endParaRPr lang="en-US" altLang="en-US" sz="2800" i="1" dirty="0">
              <a:solidFill>
                <a:srgbClr val="FF0000"/>
              </a:solidFill>
            </a:endParaRPr>
          </a:p>
        </p:txBody>
      </p:sp>
      <p:sp>
        <p:nvSpPr>
          <p:cNvPr id="4" name="TextBox 3"/>
          <p:cNvSpPr txBox="1"/>
          <p:nvPr/>
        </p:nvSpPr>
        <p:spPr>
          <a:xfrm>
            <a:off x="457200" y="76200"/>
            <a:ext cx="4114800" cy="446276"/>
          </a:xfrm>
          <a:prstGeom prst="rect">
            <a:avLst/>
          </a:prstGeom>
          <a:solidFill>
            <a:srgbClr val="FFC000"/>
          </a:solidFill>
        </p:spPr>
        <p:txBody>
          <a:bodyPr wrap="square" rtlCol="0">
            <a:spAutoFit/>
          </a:bodyPr>
          <a:lstStyle/>
          <a:p>
            <a:r>
              <a:rPr lang="en-US" dirty="0"/>
              <a:t>2 Nature of Covalent Bonding</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9408" y="2136827"/>
            <a:ext cx="681168" cy="2968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a:extLst>
              <a:ext uri="{FF2B5EF4-FFF2-40B4-BE49-F238E27FC236}">
                <a16:creationId xmlns:a16="http://schemas.microsoft.com/office/drawing/2014/main" id="{0121B7D4-8307-4855-B96D-4D1671F4F3F6}"/>
              </a:ext>
            </a:extLst>
          </p:cNvPr>
          <p:cNvCxnSpPr/>
          <p:nvPr/>
        </p:nvCxnSpPr>
        <p:spPr bwMode="auto">
          <a:xfrm>
            <a:off x="914400" y="5257800"/>
            <a:ext cx="70104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771874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11">
                                            <p:txEl>
                                              <p:pRg st="0" end="0"/>
                                            </p:txEl>
                                          </p:spTgt>
                                        </p:tgtEl>
                                        <p:attrNameLst>
                                          <p:attrName>style.visibility</p:attrName>
                                        </p:attrNameLst>
                                      </p:cBhvr>
                                      <p:to>
                                        <p:strVal val="visible"/>
                                      </p:to>
                                    </p:set>
                                    <p:animEffect transition="in" filter="fade">
                                      <p:cBhvr>
                                        <p:cTn id="7" dur="500"/>
                                        <p:tgtEl>
                                          <p:spTgt spid="215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11">
                                            <p:txEl>
                                              <p:pRg st="1" end="1"/>
                                            </p:txEl>
                                          </p:spTgt>
                                        </p:tgtEl>
                                        <p:attrNameLst>
                                          <p:attrName>style.visibility</p:attrName>
                                        </p:attrNameLst>
                                      </p:cBhvr>
                                      <p:to>
                                        <p:strVal val="visible"/>
                                      </p:to>
                                    </p:set>
                                    <p:animEffect transition="in" filter="fade">
                                      <p:cBhvr>
                                        <p:cTn id="12" dur="500"/>
                                        <p:tgtEl>
                                          <p:spTgt spid="215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511">
                                            <p:txEl>
                                              <p:pRg st="2" end="2"/>
                                            </p:txEl>
                                          </p:spTgt>
                                        </p:tgtEl>
                                        <p:attrNameLst>
                                          <p:attrName>style.visibility</p:attrName>
                                        </p:attrNameLst>
                                      </p:cBhvr>
                                      <p:to>
                                        <p:strVal val="visible"/>
                                      </p:to>
                                    </p:set>
                                    <p:animEffect transition="in" filter="fade">
                                      <p:cBhvr>
                                        <p:cTn id="17" dur="500"/>
                                        <p:tgtEl>
                                          <p:spTgt spid="215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511">
                                            <p:txEl>
                                              <p:pRg st="3" end="3"/>
                                            </p:txEl>
                                          </p:spTgt>
                                        </p:tgtEl>
                                        <p:attrNameLst>
                                          <p:attrName>style.visibility</p:attrName>
                                        </p:attrNameLst>
                                      </p:cBhvr>
                                      <p:to>
                                        <p:strVal val="visible"/>
                                      </p:to>
                                    </p:set>
                                    <p:animEffect transition="in" filter="fade">
                                      <p:cBhvr>
                                        <p:cTn id="22" dur="500"/>
                                        <p:tgtEl>
                                          <p:spTgt spid="215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511">
                                            <p:txEl>
                                              <p:pRg st="4" end="4"/>
                                            </p:txEl>
                                          </p:spTgt>
                                        </p:tgtEl>
                                        <p:attrNameLst>
                                          <p:attrName>style.visibility</p:attrName>
                                        </p:attrNameLst>
                                      </p:cBhvr>
                                      <p:to>
                                        <p:strVal val="visible"/>
                                      </p:to>
                                    </p:set>
                                    <p:animEffect transition="in" filter="fade">
                                      <p:cBhvr>
                                        <p:cTn id="27" dur="500"/>
                                        <p:tgtEl>
                                          <p:spTgt spid="215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194"/>
                                        </p:tgtEl>
                                        <p:attrNameLst>
                                          <p:attrName>style.visibility</p:attrName>
                                        </p:attrNameLst>
                                      </p:cBhvr>
                                      <p:to>
                                        <p:strVal val="visible"/>
                                      </p:to>
                                    </p:set>
                                    <p:animEffect transition="in" filter="fade">
                                      <p:cBhvr>
                                        <p:cTn id="32" dur="500"/>
                                        <p:tgtEl>
                                          <p:spTgt spid="819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511">
                                            <p:txEl>
                                              <p:pRg st="6" end="6"/>
                                            </p:txEl>
                                          </p:spTgt>
                                        </p:tgtEl>
                                        <p:attrNameLst>
                                          <p:attrName>style.visibility</p:attrName>
                                        </p:attrNameLst>
                                      </p:cBhvr>
                                      <p:to>
                                        <p:strVal val="visible"/>
                                      </p:to>
                                    </p:set>
                                    <p:animEffect transition="in" filter="fade">
                                      <p:cBhvr>
                                        <p:cTn id="42" dur="500"/>
                                        <p:tgtEl>
                                          <p:spTgt spid="215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5" name="Picture 15" descr="CHEM12_cust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90" y="152400"/>
            <a:ext cx="7173911" cy="895350"/>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CHEM12_thumbna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1" y="1"/>
            <a:ext cx="1279525" cy="166528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A0CA324-217B-4A13-89CE-1286AE3A1568}"/>
              </a:ext>
            </a:extLst>
          </p:cNvPr>
          <p:cNvPicPr>
            <a:picLocks noChangeAspect="1"/>
          </p:cNvPicPr>
          <p:nvPr/>
        </p:nvPicPr>
        <p:blipFill>
          <a:blip r:embed="rId5"/>
          <a:stretch>
            <a:fillRect/>
          </a:stretch>
        </p:blipFill>
        <p:spPr>
          <a:xfrm>
            <a:off x="170787" y="1665288"/>
            <a:ext cx="8717910" cy="3592511"/>
          </a:xfrm>
          <a:prstGeom prst="rect">
            <a:avLst/>
          </a:prstGeom>
        </p:spPr>
      </p:pic>
      <p:sp>
        <p:nvSpPr>
          <p:cNvPr id="7" name="Text Placeholder 11">
            <a:extLst>
              <a:ext uri="{FF2B5EF4-FFF2-40B4-BE49-F238E27FC236}">
                <a16:creationId xmlns:a16="http://schemas.microsoft.com/office/drawing/2014/main" id="{0978C7EE-A661-4447-BDC3-9DDD651D6230}"/>
              </a:ext>
            </a:extLst>
          </p:cNvPr>
          <p:cNvSpPr txBox="1">
            <a:spLocks/>
          </p:cNvSpPr>
          <p:nvPr/>
        </p:nvSpPr>
        <p:spPr>
          <a:xfrm>
            <a:off x="321681" y="4191000"/>
            <a:ext cx="8567016" cy="2362200"/>
          </a:xfrm>
          <a:prstGeom prst="rect">
            <a:avLst/>
          </a:prstGeom>
        </p:spPr>
        <p:txBody>
          <a:bodyPr/>
          <a:lstStyle>
            <a:lvl1pPr marL="342821" indent="-342821" algn="l" rtl="0" fontAlgn="base">
              <a:spcBef>
                <a:spcPct val="20000"/>
              </a:spcBef>
              <a:spcAft>
                <a:spcPct val="0"/>
              </a:spcAft>
              <a:buChar char="•"/>
              <a:defRPr sz="2700" kern="1200">
                <a:solidFill>
                  <a:schemeClr val="tx1"/>
                </a:solidFill>
                <a:latin typeface="+mn-lt"/>
                <a:ea typeface="+mn-ea"/>
                <a:cs typeface="+mn-cs"/>
              </a:defRPr>
            </a:lvl1pPr>
            <a:lvl2pPr marL="742780" indent="-285684" algn="l" rtl="0" fontAlgn="base">
              <a:spcBef>
                <a:spcPct val="20000"/>
              </a:spcBef>
              <a:spcAft>
                <a:spcPct val="0"/>
              </a:spcAft>
              <a:buChar char="•"/>
              <a:defRPr sz="2700" kern="1200">
                <a:solidFill>
                  <a:schemeClr val="tx1"/>
                </a:solidFill>
                <a:latin typeface="+mn-lt"/>
                <a:ea typeface="+mn-ea"/>
                <a:cs typeface="+mn-cs"/>
              </a:defRPr>
            </a:lvl2pPr>
            <a:lvl3pPr marL="1142739" indent="-228548" algn="l" rtl="0" fontAlgn="base">
              <a:spcBef>
                <a:spcPct val="20000"/>
              </a:spcBef>
              <a:spcAft>
                <a:spcPct val="0"/>
              </a:spcAft>
              <a:buChar char="•"/>
              <a:defRPr sz="2700" kern="1200">
                <a:solidFill>
                  <a:schemeClr val="tx1"/>
                </a:solidFill>
                <a:latin typeface="+mn-lt"/>
                <a:ea typeface="+mn-ea"/>
                <a:cs typeface="+mn-cs"/>
              </a:defRPr>
            </a:lvl3pPr>
            <a:lvl4pPr marL="1599833" indent="-228548" algn="l" rtl="0" fontAlgn="base">
              <a:spcBef>
                <a:spcPct val="20000"/>
              </a:spcBef>
              <a:spcAft>
                <a:spcPct val="0"/>
              </a:spcAft>
              <a:buChar char="•"/>
              <a:defRPr sz="2700" kern="1200">
                <a:solidFill>
                  <a:schemeClr val="tx1"/>
                </a:solidFill>
                <a:latin typeface="+mn-lt"/>
                <a:ea typeface="+mn-ea"/>
                <a:cs typeface="+mn-cs"/>
              </a:defRPr>
            </a:lvl4pPr>
            <a:lvl5pPr marL="2056929" indent="-228548" algn="l" rtl="0" fontAlgn="base">
              <a:spcBef>
                <a:spcPct val="20000"/>
              </a:spcBef>
              <a:spcAft>
                <a:spcPct val="0"/>
              </a:spcAft>
              <a:buChar char="•"/>
              <a:defRPr sz="2700" kern="1200">
                <a:solidFill>
                  <a:schemeClr val="tx1"/>
                </a:solidFill>
                <a:latin typeface="+mn-lt"/>
                <a:ea typeface="+mn-ea"/>
                <a:cs typeface="+mn-cs"/>
              </a:defRPr>
            </a:lvl5pPr>
            <a:lvl6pPr marL="2514023" indent="-228548" algn="l" defTabSz="91419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119" indent="-228548" algn="l" defTabSz="91419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214" indent="-228548" algn="l" defTabSz="91419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310" indent="-228548" algn="l" defTabSz="91419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eaLnBrk="1" hangingPunct="1"/>
            <a:endParaRPr lang="en-US" dirty="0"/>
          </a:p>
        </p:txBody>
      </p:sp>
    </p:spTree>
    <p:extLst>
      <p:ext uri="{BB962C8B-B14F-4D97-AF65-F5344CB8AC3E}">
        <p14:creationId xmlns:p14="http://schemas.microsoft.com/office/powerpoint/2010/main" val="38458783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olar covalent wa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953000"/>
            <a:ext cx="2667000" cy="145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p:cNvSpPr>
            <a:spLocks noChangeArrowheads="1"/>
          </p:cNvSpPr>
          <p:nvPr/>
        </p:nvSpPr>
        <p:spPr bwMode="auto">
          <a:xfrm>
            <a:off x="1098551" y="1524000"/>
            <a:ext cx="184686" cy="446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8" tIns="45709" rIns="91418" bIns="45709">
            <a:spAutoFit/>
          </a:bodyPr>
          <a:lstStyle/>
          <a:p>
            <a:endParaRPr lang="en-US" altLang="en-US">
              <a:solidFill>
                <a:srgbClr val="000000"/>
              </a:solidFill>
            </a:endParaRPr>
          </a:p>
        </p:txBody>
      </p:sp>
      <p:sp>
        <p:nvSpPr>
          <p:cNvPr id="23561" name="Text Box 9"/>
          <p:cNvSpPr txBox="1">
            <a:spLocks noChangeArrowheads="1"/>
          </p:cNvSpPr>
          <p:nvPr/>
        </p:nvSpPr>
        <p:spPr bwMode="auto">
          <a:xfrm>
            <a:off x="152400" y="609600"/>
            <a:ext cx="8839200" cy="4770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8" tIns="45709" rIns="91418" bIns="45709">
            <a:spAutoFit/>
          </a:bodyPr>
          <a:lstStyle/>
          <a:p>
            <a:pPr marL="52388" lvl="1" indent="6350"/>
            <a:r>
              <a:rPr lang="en-US" altLang="en-US" sz="4000" b="1" dirty="0">
                <a:solidFill>
                  <a:srgbClr val="0000FF"/>
                </a:solidFill>
              </a:rPr>
              <a:t>Polar</a:t>
            </a:r>
            <a:r>
              <a:rPr lang="en-US" altLang="en-US" sz="3600" dirty="0">
                <a:solidFill>
                  <a:srgbClr val="FF0000"/>
                </a:solidFill>
              </a:rPr>
              <a:t> Covalent Molecules</a:t>
            </a:r>
          </a:p>
          <a:p>
            <a:pPr marL="460375" indent="-225425">
              <a:spcBef>
                <a:spcPts val="1200"/>
              </a:spcBef>
              <a:buFont typeface="Arial" panose="020B0604020202020204" pitchFamily="34" charset="0"/>
              <a:buChar char="•"/>
            </a:pPr>
            <a:r>
              <a:rPr lang="en-US" altLang="en-US" sz="2400" dirty="0">
                <a:solidFill>
                  <a:srgbClr val="000000"/>
                </a:solidFill>
              </a:rPr>
              <a:t>In a </a:t>
            </a:r>
            <a:r>
              <a:rPr lang="en-US" altLang="en-US" sz="2400" b="1" dirty="0">
                <a:solidFill>
                  <a:srgbClr val="BBE0E3">
                    <a:lumMod val="50000"/>
                  </a:srgbClr>
                </a:solidFill>
              </a:rPr>
              <a:t>polar molecule</a:t>
            </a:r>
            <a:r>
              <a:rPr lang="en-US" altLang="en-US" sz="2400" dirty="0">
                <a:solidFill>
                  <a:srgbClr val="000000"/>
                </a:solidFill>
              </a:rPr>
              <a:t>, there is </a:t>
            </a:r>
            <a:r>
              <a:rPr lang="en-US" sz="2400" dirty="0"/>
              <a:t>a separation of </a:t>
            </a:r>
            <a:r>
              <a:rPr lang="en-US" sz="2400" dirty="0">
                <a:solidFill>
                  <a:srgbClr val="0070C0"/>
                </a:solidFill>
              </a:rPr>
              <a:t>positive</a:t>
            </a:r>
            <a:r>
              <a:rPr lang="en-US" sz="2400" dirty="0"/>
              <a:t> and </a:t>
            </a:r>
            <a:r>
              <a:rPr lang="en-US" sz="2400" dirty="0">
                <a:solidFill>
                  <a:srgbClr val="FF0000"/>
                </a:solidFill>
              </a:rPr>
              <a:t>negative</a:t>
            </a:r>
            <a:r>
              <a:rPr lang="en-US" sz="2400" dirty="0"/>
              <a:t> charge within the molecule.</a:t>
            </a:r>
            <a:endParaRPr lang="en-US" sz="3200" dirty="0"/>
          </a:p>
          <a:p>
            <a:pPr marL="460375" lvl="0" indent="-225425">
              <a:spcBef>
                <a:spcPts val="1200"/>
              </a:spcBef>
              <a:buFont typeface="Arial" panose="020B0604020202020204" pitchFamily="34" charset="0"/>
              <a:buChar char="•"/>
            </a:pPr>
            <a:r>
              <a:rPr lang="en-US" sz="2400" dirty="0">
                <a:solidFill>
                  <a:srgbClr val="00B050"/>
                </a:solidFill>
              </a:rPr>
              <a:t>“Dipoles”  ( </a:t>
            </a:r>
            <a:r>
              <a:rPr lang="en-US" sz="2400" dirty="0">
                <a:solidFill>
                  <a:srgbClr val="0070C0"/>
                </a:solidFill>
              </a:rPr>
              <a:t>+</a:t>
            </a:r>
            <a:r>
              <a:rPr lang="en-US" sz="2400" dirty="0">
                <a:solidFill>
                  <a:srgbClr val="00B050"/>
                </a:solidFill>
              </a:rPr>
              <a:t>  and  </a:t>
            </a:r>
            <a:r>
              <a:rPr lang="en-US" sz="2400" dirty="0">
                <a:solidFill>
                  <a:srgbClr val="FF0000"/>
                </a:solidFill>
              </a:rPr>
              <a:t>-</a:t>
            </a:r>
            <a:r>
              <a:rPr lang="en-US" sz="2400" dirty="0">
                <a:solidFill>
                  <a:srgbClr val="00B050"/>
                </a:solidFill>
              </a:rPr>
              <a:t>  ends of a molecule)</a:t>
            </a:r>
            <a:endParaRPr lang="en-US" sz="3200" dirty="0"/>
          </a:p>
          <a:p>
            <a:pPr marL="460375" lvl="0" indent="-225425">
              <a:spcBef>
                <a:spcPts val="1200"/>
              </a:spcBef>
              <a:buFont typeface="Arial" panose="020B0604020202020204" pitchFamily="34" charset="0"/>
              <a:buChar char="•"/>
            </a:pPr>
            <a:r>
              <a:rPr lang="en-US" sz="2400" dirty="0"/>
              <a:t>Any </a:t>
            </a:r>
            <a:r>
              <a:rPr lang="en-US" sz="2400" b="1" u="sng" dirty="0"/>
              <a:t>di</a:t>
            </a:r>
            <a:r>
              <a:rPr lang="en-US" sz="2400" dirty="0"/>
              <a:t>atomic molecule made of 2 different elements (</a:t>
            </a:r>
            <a:r>
              <a:rPr lang="en-US" sz="2400" i="1" dirty="0">
                <a:latin typeface="Times New Roman" panose="02020603050405020304" pitchFamily="18" charset="0"/>
                <a:cs typeface="Times New Roman" panose="02020603050405020304" pitchFamily="18" charset="0"/>
              </a:rPr>
              <a:t>there is an </a:t>
            </a:r>
            <a:r>
              <a:rPr lang="en-US" sz="3200" b="1" i="1" dirty="0">
                <a:solidFill>
                  <a:srgbClr val="0000FF"/>
                </a:solidFill>
                <a:latin typeface="Times New Roman" panose="02020603050405020304" pitchFamily="18" charset="0"/>
                <a:cs typeface="Times New Roman" panose="02020603050405020304" pitchFamily="18" charset="0"/>
              </a:rPr>
              <a:t>END</a:t>
            </a:r>
            <a:r>
              <a:rPr lang="en-US" sz="2400" i="1" dirty="0">
                <a:latin typeface="Times New Roman" panose="02020603050405020304" pitchFamily="18" charset="0"/>
                <a:cs typeface="Times New Roman" panose="02020603050405020304" pitchFamily="18" charset="0"/>
              </a:rPr>
              <a:t> between the atoms that are covalently bonded</a:t>
            </a:r>
            <a:r>
              <a:rPr lang="en-US" sz="2400" dirty="0"/>
              <a:t>).</a:t>
            </a:r>
            <a:endParaRPr lang="en-US" sz="3200" dirty="0"/>
          </a:p>
          <a:p>
            <a:pPr marL="460375" lvl="0" indent="-225425">
              <a:spcBef>
                <a:spcPts val="1200"/>
              </a:spcBef>
              <a:buFont typeface="Arial" panose="020B0604020202020204" pitchFamily="34" charset="0"/>
              <a:buChar char="•"/>
            </a:pPr>
            <a:r>
              <a:rPr lang="en-US" sz="2400" dirty="0">
                <a:solidFill>
                  <a:srgbClr val="002060"/>
                </a:solidFill>
              </a:rPr>
              <a:t>Polyatomic  ATOMS </a:t>
            </a:r>
            <a:r>
              <a:rPr lang="en-US" sz="2400" dirty="0">
                <a:solidFill>
                  <a:srgbClr val="FF0000"/>
                </a:solidFill>
              </a:rPr>
              <a:t>are “polar” IF the + and – poles of the molecule are not centered between both atoms </a:t>
            </a:r>
            <a:r>
              <a:rPr lang="en-US" sz="2400" dirty="0">
                <a:solidFill>
                  <a:srgbClr val="FF0000"/>
                </a:solidFill>
                <a:sym typeface="Wingdings"/>
              </a:rPr>
              <a:t></a:t>
            </a:r>
            <a:r>
              <a:rPr lang="en-US" sz="2400" dirty="0">
                <a:solidFill>
                  <a:srgbClr val="FF0000"/>
                </a:solidFill>
              </a:rPr>
              <a:t> </a:t>
            </a:r>
            <a:r>
              <a:rPr lang="en-US" sz="2400" i="1" dirty="0">
                <a:solidFill>
                  <a:srgbClr val="0070C0"/>
                </a:solidFill>
                <a:latin typeface="Times New Roman" panose="02020603050405020304" pitchFamily="18" charset="0"/>
                <a:cs typeface="Times New Roman" panose="02020603050405020304" pitchFamily="18" charset="0"/>
              </a:rPr>
              <a:t>the negative pole exists closer to one atom(s) and the positive pole exists closer to the other atom(s).</a:t>
            </a:r>
            <a:endParaRPr lang="en-US" sz="1600" dirty="0">
              <a:solidFill>
                <a:srgbClr val="0070C0"/>
              </a:solidFill>
              <a:latin typeface="Times New Roman" panose="02020603050405020304" pitchFamily="18" charset="0"/>
              <a:cs typeface="Times New Roman" panose="02020603050405020304" pitchFamily="18" charset="0"/>
            </a:endParaRPr>
          </a:p>
        </p:txBody>
      </p:sp>
      <p:sp>
        <p:nvSpPr>
          <p:cNvPr id="7" name="Rectangle 3"/>
          <p:cNvSpPr>
            <a:spLocks noGrp="1" noChangeArrowheads="1"/>
          </p:cNvSpPr>
          <p:nvPr>
            <p:ph type="title"/>
          </p:nvPr>
        </p:nvSpPr>
        <p:spPr>
          <a:xfrm>
            <a:off x="4952999" y="76200"/>
            <a:ext cx="3962400" cy="533400"/>
          </a:xfrm>
        </p:spPr>
        <p:txBody>
          <a:bodyPr/>
          <a:lstStyle/>
          <a:p>
            <a:r>
              <a:rPr lang="en-US" altLang="en-US" dirty="0"/>
              <a:t>Molecular Polarity</a:t>
            </a:r>
          </a:p>
        </p:txBody>
      </p:sp>
      <p:pic>
        <p:nvPicPr>
          <p:cNvPr id="8" name="Picture 7"/>
          <p:cNvPicPr>
            <a:picLocks noChangeAspect="1"/>
          </p:cNvPicPr>
          <p:nvPr/>
        </p:nvPicPr>
        <p:blipFill>
          <a:blip r:embed="rId4"/>
          <a:stretch>
            <a:fillRect/>
          </a:stretch>
        </p:blipFill>
        <p:spPr>
          <a:xfrm>
            <a:off x="5486400" y="1970254"/>
            <a:ext cx="2969010" cy="841320"/>
          </a:xfrm>
          <a:prstGeom prst="rect">
            <a:avLst/>
          </a:prstGeom>
        </p:spPr>
      </p:pic>
      <p:sp>
        <p:nvSpPr>
          <p:cNvPr id="10" name="TextBox 9"/>
          <p:cNvSpPr txBox="1"/>
          <p:nvPr/>
        </p:nvSpPr>
        <p:spPr>
          <a:xfrm>
            <a:off x="457200" y="76200"/>
            <a:ext cx="4114800" cy="446276"/>
          </a:xfrm>
          <a:prstGeom prst="rect">
            <a:avLst/>
          </a:prstGeom>
          <a:solidFill>
            <a:srgbClr val="FFC000"/>
          </a:solidFill>
        </p:spPr>
        <p:txBody>
          <a:bodyPr wrap="square" rtlCol="0">
            <a:spAutoFit/>
          </a:bodyPr>
          <a:lstStyle/>
          <a:p>
            <a:r>
              <a:rPr lang="en-US" dirty="0"/>
              <a:t>2 Nature of Covalent Bonding</a:t>
            </a:r>
          </a:p>
        </p:txBody>
      </p:sp>
    </p:spTree>
    <p:extLst>
      <p:ext uri="{BB962C8B-B14F-4D97-AF65-F5344CB8AC3E}">
        <p14:creationId xmlns:p14="http://schemas.microsoft.com/office/powerpoint/2010/main" val="154287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61">
                                            <p:txEl>
                                              <p:pRg st="0" end="0"/>
                                            </p:txEl>
                                          </p:spTgt>
                                        </p:tgtEl>
                                        <p:attrNameLst>
                                          <p:attrName>style.visibility</p:attrName>
                                        </p:attrNameLst>
                                      </p:cBhvr>
                                      <p:to>
                                        <p:strVal val="visible"/>
                                      </p:to>
                                    </p:set>
                                    <p:animEffect transition="in" filter="fade">
                                      <p:cBhvr>
                                        <p:cTn id="7" dur="500"/>
                                        <p:tgtEl>
                                          <p:spTgt spid="235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561">
                                            <p:txEl>
                                              <p:pRg st="1" end="1"/>
                                            </p:txEl>
                                          </p:spTgt>
                                        </p:tgtEl>
                                        <p:attrNameLst>
                                          <p:attrName>style.visibility</p:attrName>
                                        </p:attrNameLst>
                                      </p:cBhvr>
                                      <p:to>
                                        <p:strVal val="visible"/>
                                      </p:to>
                                    </p:set>
                                    <p:animEffect transition="in" filter="fade">
                                      <p:cBhvr>
                                        <p:cTn id="12" dur="500"/>
                                        <p:tgtEl>
                                          <p:spTgt spid="2356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561">
                                            <p:txEl>
                                              <p:pRg st="2" end="2"/>
                                            </p:txEl>
                                          </p:spTgt>
                                        </p:tgtEl>
                                        <p:attrNameLst>
                                          <p:attrName>style.visibility</p:attrName>
                                        </p:attrNameLst>
                                      </p:cBhvr>
                                      <p:to>
                                        <p:strVal val="visible"/>
                                      </p:to>
                                    </p:set>
                                    <p:animEffect transition="in" filter="fade">
                                      <p:cBhvr>
                                        <p:cTn id="17" dur="500"/>
                                        <p:tgtEl>
                                          <p:spTgt spid="2356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561">
                                            <p:txEl>
                                              <p:pRg st="3" end="3"/>
                                            </p:txEl>
                                          </p:spTgt>
                                        </p:tgtEl>
                                        <p:attrNameLst>
                                          <p:attrName>style.visibility</p:attrName>
                                        </p:attrNameLst>
                                      </p:cBhvr>
                                      <p:to>
                                        <p:strVal val="visible"/>
                                      </p:to>
                                    </p:set>
                                    <p:animEffect transition="in" filter="fade">
                                      <p:cBhvr>
                                        <p:cTn id="27" dur="500"/>
                                        <p:tgtEl>
                                          <p:spTgt spid="2356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74"/>
                                        </p:tgtEl>
                                        <p:attrNameLst>
                                          <p:attrName>style.visibility</p:attrName>
                                        </p:attrNameLst>
                                      </p:cBhvr>
                                      <p:to>
                                        <p:strVal val="visible"/>
                                      </p:to>
                                    </p:set>
                                    <p:animEffect transition="in" filter="fade">
                                      <p:cBhvr>
                                        <p:cTn id="32" dur="500"/>
                                        <p:tgtEl>
                                          <p:spTgt spid="307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561">
                                            <p:txEl>
                                              <p:pRg st="4" end="4"/>
                                            </p:txEl>
                                          </p:spTgt>
                                        </p:tgtEl>
                                        <p:attrNameLst>
                                          <p:attrName>style.visibility</p:attrName>
                                        </p:attrNameLst>
                                      </p:cBhvr>
                                      <p:to>
                                        <p:strVal val="visible"/>
                                      </p:to>
                                    </p:set>
                                    <p:animEffect transition="in" filter="fade">
                                      <p:cBhvr>
                                        <p:cTn id="37" dur="500"/>
                                        <p:tgtEl>
                                          <p:spTgt spid="2356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body" sz="half" idx="1"/>
          </p:nvPr>
        </p:nvSpPr>
        <p:spPr>
          <a:xfrm>
            <a:off x="152400" y="685800"/>
            <a:ext cx="8839200" cy="1752600"/>
          </a:xfrm>
        </p:spPr>
        <p:txBody>
          <a:bodyPr/>
          <a:lstStyle/>
          <a:p>
            <a:pPr marL="0" indent="0">
              <a:buNone/>
            </a:pPr>
            <a:r>
              <a:rPr lang="en-US" altLang="en-US" sz="3600" b="1" dirty="0">
                <a:solidFill>
                  <a:srgbClr val="00B050"/>
                </a:solidFill>
              </a:rPr>
              <a:t>Polar</a:t>
            </a:r>
            <a:r>
              <a:rPr lang="en-US" altLang="en-US" sz="3600" dirty="0">
                <a:solidFill>
                  <a:srgbClr val="0070C0"/>
                </a:solidFill>
              </a:rPr>
              <a:t> molecules (“</a:t>
            </a:r>
            <a:r>
              <a:rPr lang="en-US" altLang="en-US" sz="3600" dirty="0">
                <a:solidFill>
                  <a:srgbClr val="00B050"/>
                </a:solidFill>
              </a:rPr>
              <a:t>dipoles</a:t>
            </a:r>
            <a:r>
              <a:rPr lang="en-US" altLang="en-US" sz="3600" dirty="0">
                <a:solidFill>
                  <a:srgbClr val="0070C0"/>
                </a:solidFill>
              </a:rPr>
              <a:t>”) align themselves based on their polarity.</a:t>
            </a:r>
            <a:endParaRPr lang="en-US" altLang="en-US" sz="3600" b="1" u="sng" dirty="0">
              <a:solidFill>
                <a:srgbClr val="0070C0"/>
              </a:solidFill>
            </a:endParaRPr>
          </a:p>
        </p:txBody>
      </p:sp>
      <p:pic>
        <p:nvPicPr>
          <p:cNvPr id="125962" name="Picture 10" descr="fields"/>
          <p:cNvPicPr>
            <a:picLocks noChangeAspect="1" noChangeArrowheads="1"/>
          </p:cNvPicPr>
          <p:nvPr/>
        </p:nvPicPr>
        <p:blipFill rotWithShape="1">
          <a:blip r:embed="rId3">
            <a:clrChange>
              <a:clrFrom>
                <a:srgbClr val="F1F9FB"/>
              </a:clrFrom>
              <a:clrTo>
                <a:srgbClr val="F1F9FB">
                  <a:alpha val="0"/>
                </a:srgbClr>
              </a:clrTo>
            </a:clrChange>
            <a:extLst>
              <a:ext uri="{28A0092B-C50C-407E-A947-70E740481C1C}">
                <a14:useLocalDpi xmlns:a14="http://schemas.microsoft.com/office/drawing/2010/main" val="0"/>
              </a:ext>
            </a:extLst>
          </a:blip>
          <a:srcRect r="53695"/>
          <a:stretch/>
        </p:blipFill>
        <p:spPr bwMode="auto">
          <a:xfrm>
            <a:off x="457201" y="1804966"/>
            <a:ext cx="3581400" cy="459583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Grp="1" noChangeArrowheads="1"/>
          </p:cNvSpPr>
          <p:nvPr>
            <p:ph type="title"/>
          </p:nvPr>
        </p:nvSpPr>
        <p:spPr>
          <a:xfrm>
            <a:off x="4952999" y="76200"/>
            <a:ext cx="3962400" cy="533400"/>
          </a:xfrm>
        </p:spPr>
        <p:txBody>
          <a:bodyPr/>
          <a:lstStyle/>
          <a:p>
            <a:r>
              <a:rPr lang="en-US" altLang="en-US" dirty="0"/>
              <a:t>Molecular Polarity</a:t>
            </a:r>
          </a:p>
        </p:txBody>
      </p:sp>
      <p:sp>
        <p:nvSpPr>
          <p:cNvPr id="6" name="TextBox 5"/>
          <p:cNvSpPr txBox="1"/>
          <p:nvPr/>
        </p:nvSpPr>
        <p:spPr>
          <a:xfrm>
            <a:off x="457200" y="76200"/>
            <a:ext cx="4114800" cy="446276"/>
          </a:xfrm>
          <a:prstGeom prst="rect">
            <a:avLst/>
          </a:prstGeom>
          <a:solidFill>
            <a:srgbClr val="FFC000"/>
          </a:solidFill>
        </p:spPr>
        <p:txBody>
          <a:bodyPr wrap="square" rtlCol="0">
            <a:spAutoFit/>
          </a:bodyPr>
          <a:lstStyle/>
          <a:p>
            <a:r>
              <a:rPr lang="en-US" dirty="0"/>
              <a:t>2 Nature of Covalent Bonding</a:t>
            </a:r>
          </a:p>
        </p:txBody>
      </p:sp>
      <p:pic>
        <p:nvPicPr>
          <p:cNvPr id="2" name="Picture 10" descr="fields">
            <a:extLst>
              <a:ext uri="{FF2B5EF4-FFF2-40B4-BE49-F238E27FC236}">
                <a16:creationId xmlns:a16="http://schemas.microsoft.com/office/drawing/2014/main" id="{FAADAC8A-E1A8-C21D-9B43-8E5FC27BABE9}"/>
              </a:ext>
            </a:extLst>
          </p:cNvPr>
          <p:cNvPicPr>
            <a:picLocks noChangeAspect="1" noChangeArrowheads="1"/>
          </p:cNvPicPr>
          <p:nvPr/>
        </p:nvPicPr>
        <p:blipFill rotWithShape="1">
          <a:blip r:embed="rId3">
            <a:clrChange>
              <a:clrFrom>
                <a:srgbClr val="F1F9FB"/>
              </a:clrFrom>
              <a:clrTo>
                <a:srgbClr val="F1F9FB">
                  <a:alpha val="0"/>
                </a:srgbClr>
              </a:clrTo>
            </a:clrChange>
            <a:extLst>
              <a:ext uri="{28A0092B-C50C-407E-A947-70E740481C1C}">
                <a14:useLocalDpi xmlns:a14="http://schemas.microsoft.com/office/drawing/2010/main" val="0"/>
              </a:ext>
            </a:extLst>
          </a:blip>
          <a:srcRect l="44335"/>
          <a:stretch/>
        </p:blipFill>
        <p:spPr bwMode="auto">
          <a:xfrm>
            <a:off x="4038601" y="1804966"/>
            <a:ext cx="4305301" cy="4595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96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5954">
                                            <p:txEl>
                                              <p:pRg st="0" end="0"/>
                                            </p:txEl>
                                          </p:spTgt>
                                        </p:tgtEl>
                                        <p:attrNameLst>
                                          <p:attrName>style.visibility</p:attrName>
                                        </p:attrNameLst>
                                      </p:cBhvr>
                                      <p:to>
                                        <p:strVal val="visible"/>
                                      </p:to>
                                    </p:set>
                                    <p:animEffect transition="in" filter="fade">
                                      <p:cBhvr>
                                        <p:cTn id="7" dur="500"/>
                                        <p:tgtEl>
                                          <p:spTgt spid="1259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5962"/>
                                        </p:tgtEl>
                                        <p:attrNameLst>
                                          <p:attrName>style.visibility</p:attrName>
                                        </p:attrNameLst>
                                      </p:cBhvr>
                                      <p:to>
                                        <p:strVal val="visible"/>
                                      </p:to>
                                    </p:set>
                                    <p:animEffect transition="in" filter="fade">
                                      <p:cBhvr>
                                        <p:cTn id="12" dur="500"/>
                                        <p:tgtEl>
                                          <p:spTgt spid="12596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4572000"/>
            <a:ext cx="4486290" cy="1615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6984" name="Rectangle 8"/>
          <p:cNvSpPr>
            <a:spLocks noChangeArrowheads="1"/>
          </p:cNvSpPr>
          <p:nvPr/>
        </p:nvSpPr>
        <p:spPr bwMode="auto">
          <a:xfrm>
            <a:off x="83551" y="894185"/>
            <a:ext cx="9060449" cy="584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8" tIns="45709" rIns="91418" bIns="45709">
            <a:spAutoFit/>
          </a:bodyPr>
          <a:lstStyle/>
          <a:p>
            <a:pPr eaLnBrk="1" hangingPunct="1">
              <a:spcBef>
                <a:spcPct val="20000"/>
              </a:spcBef>
            </a:pPr>
            <a:r>
              <a:rPr lang="en-US" altLang="en-US" sz="3200" b="1" dirty="0">
                <a:solidFill>
                  <a:srgbClr val="0070C0"/>
                </a:solidFill>
              </a:rPr>
              <a:t>Distinguishing Polarity in Covalent Molecules</a:t>
            </a:r>
            <a:endParaRPr lang="en-US" altLang="en-US" sz="3200" dirty="0">
              <a:solidFill>
                <a:srgbClr val="0070C0"/>
              </a:solidFill>
            </a:endParaRPr>
          </a:p>
        </p:txBody>
      </p:sp>
      <p:sp>
        <p:nvSpPr>
          <p:cNvPr id="126985" name="Text Box 9"/>
          <p:cNvSpPr txBox="1">
            <a:spLocks noChangeArrowheads="1"/>
          </p:cNvSpPr>
          <p:nvPr/>
        </p:nvSpPr>
        <p:spPr bwMode="auto">
          <a:xfrm>
            <a:off x="46703" y="1676400"/>
            <a:ext cx="8987912" cy="3077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8" tIns="45709" rIns="91418" bIns="45709">
            <a:spAutoFit/>
          </a:bodyPr>
          <a:lstStyle/>
          <a:p>
            <a:pPr marL="342900" lvl="0" indent="-225425">
              <a:spcBef>
                <a:spcPct val="50000"/>
              </a:spcBef>
              <a:buFont typeface="Arial" panose="020B0604020202020204" pitchFamily="34" charset="0"/>
              <a:buChar char="•"/>
            </a:pPr>
            <a:r>
              <a:rPr lang="en-US" sz="2800" dirty="0"/>
              <a:t>A </a:t>
            </a:r>
            <a:r>
              <a:rPr lang="en-US" sz="4000" b="1" dirty="0">
                <a:solidFill>
                  <a:srgbClr val="00B050"/>
                </a:solidFill>
              </a:rPr>
              <a:t>molecule</a:t>
            </a:r>
            <a:r>
              <a:rPr lang="en-US" sz="2800" dirty="0"/>
              <a:t> may be </a:t>
            </a:r>
            <a:r>
              <a:rPr lang="en-US" sz="4000" b="1" dirty="0">
                <a:solidFill>
                  <a:srgbClr val="00B050"/>
                </a:solidFill>
                <a:effectLst>
                  <a:outerShdw blurRad="38100" dist="38100" dir="2700000" algn="tl">
                    <a:srgbClr val="000000">
                      <a:alpha val="43137"/>
                    </a:srgbClr>
                  </a:outerShdw>
                </a:effectLst>
              </a:rPr>
              <a:t>non-polar</a:t>
            </a:r>
            <a:r>
              <a:rPr lang="en-US" sz="2800" dirty="0"/>
              <a:t> and contain </a:t>
            </a:r>
            <a:r>
              <a:rPr lang="en-US" sz="2800" b="1" dirty="0"/>
              <a:t>POLAR bonds</a:t>
            </a:r>
            <a:r>
              <a:rPr lang="en-US" sz="2800" dirty="0"/>
              <a:t> if geometric </a:t>
            </a:r>
            <a:r>
              <a:rPr lang="en-US" sz="2800" b="1" dirty="0"/>
              <a:t>SYMMETRY</a:t>
            </a:r>
            <a:r>
              <a:rPr lang="en-US" sz="2800" dirty="0"/>
              <a:t> exists for that molecule.</a:t>
            </a:r>
          </a:p>
          <a:p>
            <a:pPr marL="342900" indent="-225425">
              <a:spcBef>
                <a:spcPct val="50000"/>
              </a:spcBef>
              <a:buFont typeface="Arial" panose="020B0604020202020204" pitchFamily="34" charset="0"/>
              <a:buChar char="•"/>
            </a:pPr>
            <a:r>
              <a:rPr lang="en-US" altLang="en-US" sz="2800" dirty="0">
                <a:solidFill>
                  <a:srgbClr val="FF0000"/>
                </a:solidFill>
              </a:rPr>
              <a:t>A CO</a:t>
            </a:r>
            <a:r>
              <a:rPr lang="en-US" altLang="en-US" sz="2800" baseline="-25000" dirty="0">
                <a:solidFill>
                  <a:srgbClr val="FF0000"/>
                </a:solidFill>
              </a:rPr>
              <a:t>2</a:t>
            </a:r>
            <a:r>
              <a:rPr lang="en-US" altLang="en-US" sz="2800" dirty="0">
                <a:solidFill>
                  <a:srgbClr val="FF0000"/>
                </a:solidFill>
              </a:rPr>
              <a:t> molecule has two polar bonds and is linear. The bond polarity cancels, but the </a:t>
            </a:r>
            <a:r>
              <a:rPr lang="en-US" altLang="en-US" sz="2800" dirty="0">
                <a:solidFill>
                  <a:srgbClr val="00B050"/>
                </a:solidFill>
              </a:rPr>
              <a:t>molecule is nonpolar</a:t>
            </a:r>
            <a:r>
              <a:rPr lang="en-US" altLang="en-US" sz="2800" dirty="0">
                <a:solidFill>
                  <a:srgbClr val="FF0000"/>
                </a:solidFill>
              </a:rPr>
              <a:t>.</a:t>
            </a:r>
          </a:p>
        </p:txBody>
      </p:sp>
      <p:sp>
        <p:nvSpPr>
          <p:cNvPr id="9" name="Rectangle 3"/>
          <p:cNvSpPr>
            <a:spLocks noGrp="1" noChangeArrowheads="1"/>
          </p:cNvSpPr>
          <p:nvPr>
            <p:ph type="title"/>
          </p:nvPr>
        </p:nvSpPr>
        <p:spPr>
          <a:xfrm>
            <a:off x="4952999" y="76200"/>
            <a:ext cx="3962400" cy="533400"/>
          </a:xfrm>
        </p:spPr>
        <p:txBody>
          <a:bodyPr/>
          <a:lstStyle/>
          <a:p>
            <a:r>
              <a:rPr lang="en-US" altLang="en-US" b="1" dirty="0">
                <a:solidFill>
                  <a:srgbClr val="00B050"/>
                </a:solidFill>
              </a:rPr>
              <a:t>Non-polar</a:t>
            </a:r>
            <a:r>
              <a:rPr lang="en-US" altLang="en-US" dirty="0"/>
              <a:t> Molecular Polarity</a:t>
            </a:r>
          </a:p>
        </p:txBody>
      </p:sp>
      <p:sp>
        <p:nvSpPr>
          <p:cNvPr id="11" name="TextBox 10"/>
          <p:cNvSpPr txBox="1"/>
          <p:nvPr/>
        </p:nvSpPr>
        <p:spPr>
          <a:xfrm>
            <a:off x="457200" y="76200"/>
            <a:ext cx="4114800" cy="446276"/>
          </a:xfrm>
          <a:prstGeom prst="rect">
            <a:avLst/>
          </a:prstGeom>
          <a:solidFill>
            <a:srgbClr val="FFC000"/>
          </a:solidFill>
        </p:spPr>
        <p:txBody>
          <a:bodyPr wrap="square" rtlCol="0">
            <a:spAutoFit/>
          </a:bodyPr>
          <a:lstStyle/>
          <a:p>
            <a:r>
              <a:rPr lang="en-US" dirty="0"/>
              <a:t>2 Nature of Covalent Bonding</a:t>
            </a:r>
          </a:p>
        </p:txBody>
      </p:sp>
    </p:spTree>
    <p:extLst>
      <p:ext uri="{BB962C8B-B14F-4D97-AF65-F5344CB8AC3E}">
        <p14:creationId xmlns:p14="http://schemas.microsoft.com/office/powerpoint/2010/main" val="3894663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984">
                                            <p:txEl>
                                              <p:pRg st="0" end="0"/>
                                            </p:txEl>
                                          </p:spTgt>
                                        </p:tgtEl>
                                        <p:attrNameLst>
                                          <p:attrName>style.visibility</p:attrName>
                                        </p:attrNameLst>
                                      </p:cBhvr>
                                      <p:to>
                                        <p:strVal val="visible"/>
                                      </p:to>
                                    </p:set>
                                    <p:animEffect transition="in" filter="fade">
                                      <p:cBhvr>
                                        <p:cTn id="7" dur="500"/>
                                        <p:tgtEl>
                                          <p:spTgt spid="1269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6985">
                                            <p:txEl>
                                              <p:pRg st="0" end="0"/>
                                            </p:txEl>
                                          </p:spTgt>
                                        </p:tgtEl>
                                        <p:attrNameLst>
                                          <p:attrName>style.visibility</p:attrName>
                                        </p:attrNameLst>
                                      </p:cBhvr>
                                      <p:to>
                                        <p:strVal val="visible"/>
                                      </p:to>
                                    </p:set>
                                    <p:animEffect transition="in" filter="fade">
                                      <p:cBhvr>
                                        <p:cTn id="12" dur="500"/>
                                        <p:tgtEl>
                                          <p:spTgt spid="12698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6985">
                                            <p:txEl>
                                              <p:pRg st="1" end="1"/>
                                            </p:txEl>
                                          </p:spTgt>
                                        </p:tgtEl>
                                        <p:attrNameLst>
                                          <p:attrName>style.visibility</p:attrName>
                                        </p:attrNameLst>
                                      </p:cBhvr>
                                      <p:to>
                                        <p:strVal val="visible"/>
                                      </p:to>
                                    </p:set>
                                    <p:animEffect transition="in" filter="fade">
                                      <p:cBhvr>
                                        <p:cTn id="17" dur="500"/>
                                        <p:tgtEl>
                                          <p:spTgt spid="12698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6"/>
                                        </p:tgtEl>
                                        <p:attrNameLst>
                                          <p:attrName>style.visibility</p:attrName>
                                        </p:attrNameLst>
                                      </p:cBhvr>
                                      <p:to>
                                        <p:strVal val="visible"/>
                                      </p:to>
                                    </p:set>
                                    <p:animEffect transition="in" filter="fade">
                                      <p:cBhvr>
                                        <p:cTn id="22"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4" name="Rectangle 8"/>
          <p:cNvSpPr>
            <a:spLocks noChangeArrowheads="1"/>
          </p:cNvSpPr>
          <p:nvPr/>
        </p:nvSpPr>
        <p:spPr bwMode="auto">
          <a:xfrm>
            <a:off x="76200" y="685800"/>
            <a:ext cx="9060449" cy="584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8" tIns="45709" rIns="91418" bIns="45709">
            <a:spAutoFit/>
          </a:bodyPr>
          <a:lstStyle/>
          <a:p>
            <a:pPr eaLnBrk="1" hangingPunct="1">
              <a:spcBef>
                <a:spcPct val="20000"/>
              </a:spcBef>
            </a:pPr>
            <a:r>
              <a:rPr lang="en-US" altLang="en-US" sz="3200" b="1" dirty="0">
                <a:solidFill>
                  <a:srgbClr val="0070C0"/>
                </a:solidFill>
              </a:rPr>
              <a:t>Distinguishing Polarity in Covalent Molecules</a:t>
            </a:r>
            <a:endParaRPr lang="en-US" altLang="en-US" sz="3200" dirty="0">
              <a:solidFill>
                <a:srgbClr val="0070C0"/>
              </a:solidFill>
            </a:endParaRPr>
          </a:p>
        </p:txBody>
      </p:sp>
      <p:sp>
        <p:nvSpPr>
          <p:cNvPr id="126985" name="Text Box 9"/>
          <p:cNvSpPr txBox="1">
            <a:spLocks noChangeArrowheads="1"/>
          </p:cNvSpPr>
          <p:nvPr/>
        </p:nvSpPr>
        <p:spPr bwMode="auto">
          <a:xfrm>
            <a:off x="76200" y="1371601"/>
            <a:ext cx="8987912" cy="196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8" tIns="45709" rIns="91418" bIns="45709">
            <a:spAutoFit/>
          </a:bodyPr>
          <a:lstStyle/>
          <a:p>
            <a:pPr marL="577850" lvl="0" indent="-342900">
              <a:buFont typeface="Wingdings" panose="05000000000000000000" pitchFamily="2" charset="2"/>
              <a:buChar char="Ø"/>
            </a:pPr>
            <a:r>
              <a:rPr lang="en-US" sz="2800" dirty="0"/>
              <a:t>Symmetry means that if any plane is cut down the center, the resulting planes are identical</a:t>
            </a:r>
          </a:p>
          <a:p>
            <a:pPr marL="234950"/>
            <a:endParaRPr lang="en-US" sz="1000" dirty="0"/>
          </a:p>
          <a:p>
            <a:pPr marL="577850" lvl="0" indent="-342900">
              <a:buFont typeface="Wingdings" panose="05000000000000000000" pitchFamily="2" charset="2"/>
              <a:buChar char="Ø"/>
            </a:pPr>
            <a:r>
              <a:rPr lang="en-US" sz="2800" dirty="0">
                <a:solidFill>
                  <a:srgbClr val="0070C0"/>
                </a:solidFill>
              </a:rPr>
              <a:t>Symmetry is a kind of geometric “balance” of molecules on all sides.</a:t>
            </a:r>
          </a:p>
        </p:txBody>
      </p:sp>
      <p:sp>
        <p:nvSpPr>
          <p:cNvPr id="9" name="Rectangle 3"/>
          <p:cNvSpPr>
            <a:spLocks noGrp="1" noChangeArrowheads="1"/>
          </p:cNvSpPr>
          <p:nvPr>
            <p:ph type="title"/>
          </p:nvPr>
        </p:nvSpPr>
        <p:spPr>
          <a:xfrm>
            <a:off x="4952999" y="76200"/>
            <a:ext cx="3962400" cy="533400"/>
          </a:xfrm>
        </p:spPr>
        <p:txBody>
          <a:bodyPr/>
          <a:lstStyle/>
          <a:p>
            <a:r>
              <a:rPr lang="en-US" altLang="en-US" b="1" dirty="0">
                <a:solidFill>
                  <a:srgbClr val="00B050"/>
                </a:solidFill>
              </a:rPr>
              <a:t>Non-polar</a:t>
            </a:r>
            <a:r>
              <a:rPr lang="en-US" altLang="en-US" dirty="0"/>
              <a:t> Molecular Polarity</a:t>
            </a:r>
          </a:p>
        </p:txBody>
      </p:sp>
      <p:pic>
        <p:nvPicPr>
          <p:cNvPr id="4099" name="Picture 3" descr="BF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2287" y="3577840"/>
            <a:ext cx="1570712" cy="1665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867400" y="4157290"/>
            <a:ext cx="2133600" cy="523220"/>
          </a:xfrm>
          <a:prstGeom prst="rect">
            <a:avLst/>
          </a:prstGeom>
        </p:spPr>
        <p:txBody>
          <a:bodyPr wrap="square">
            <a:spAutoFit/>
          </a:bodyPr>
          <a:lstStyle/>
          <a:p>
            <a:pPr algn="ctr"/>
            <a:r>
              <a:rPr lang="en-US" sz="2800" dirty="0"/>
              <a:t>F−Be−F</a:t>
            </a:r>
          </a:p>
        </p:txBody>
      </p:sp>
      <p:sp>
        <p:nvSpPr>
          <p:cNvPr id="11" name="TextBox 10"/>
          <p:cNvSpPr txBox="1"/>
          <p:nvPr/>
        </p:nvSpPr>
        <p:spPr>
          <a:xfrm>
            <a:off x="457200" y="76200"/>
            <a:ext cx="4114800" cy="446276"/>
          </a:xfrm>
          <a:prstGeom prst="rect">
            <a:avLst/>
          </a:prstGeom>
          <a:solidFill>
            <a:srgbClr val="FFC000"/>
          </a:solidFill>
        </p:spPr>
        <p:txBody>
          <a:bodyPr wrap="square" rtlCol="0">
            <a:spAutoFit/>
          </a:bodyPr>
          <a:lstStyle/>
          <a:p>
            <a:r>
              <a:rPr lang="en-US" dirty="0"/>
              <a:t>2 Nature of Covalent Bonding</a:t>
            </a:r>
          </a:p>
        </p:txBody>
      </p:sp>
      <p:grpSp>
        <p:nvGrpSpPr>
          <p:cNvPr id="10" name="Group 9">
            <a:extLst>
              <a:ext uri="{FF2B5EF4-FFF2-40B4-BE49-F238E27FC236}">
                <a16:creationId xmlns:a16="http://schemas.microsoft.com/office/drawing/2014/main" id="{7E638205-E7F6-4C5B-A7A4-12FB389CD5C9}"/>
              </a:ext>
            </a:extLst>
          </p:cNvPr>
          <p:cNvGrpSpPr/>
          <p:nvPr/>
        </p:nvGrpSpPr>
        <p:grpSpPr>
          <a:xfrm>
            <a:off x="6248397" y="4876800"/>
            <a:ext cx="1442900" cy="0"/>
            <a:chOff x="6480577" y="3722427"/>
            <a:chExt cx="1065137" cy="0"/>
          </a:xfrm>
        </p:grpSpPr>
        <p:cxnSp>
          <p:nvCxnSpPr>
            <p:cNvPr id="12" name="Straight Arrow Connector 11">
              <a:extLst>
                <a:ext uri="{FF2B5EF4-FFF2-40B4-BE49-F238E27FC236}">
                  <a16:creationId xmlns:a16="http://schemas.microsoft.com/office/drawing/2014/main" id="{3BCC4699-4163-4CA9-A7F0-D0C900256E55}"/>
                </a:ext>
              </a:extLst>
            </p:cNvPr>
            <p:cNvCxnSpPr/>
            <p:nvPr/>
          </p:nvCxnSpPr>
          <p:spPr bwMode="auto">
            <a:xfrm>
              <a:off x="7099331" y="3722427"/>
              <a:ext cx="446383"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a:extLst>
                <a:ext uri="{FF2B5EF4-FFF2-40B4-BE49-F238E27FC236}">
                  <a16:creationId xmlns:a16="http://schemas.microsoft.com/office/drawing/2014/main" id="{084D57AA-90AC-42EF-AF85-3404CE2E9C42}"/>
                </a:ext>
              </a:extLst>
            </p:cNvPr>
            <p:cNvCxnSpPr/>
            <p:nvPr/>
          </p:nvCxnSpPr>
          <p:spPr bwMode="auto">
            <a:xfrm flipH="1">
              <a:off x="6480577" y="3722427"/>
              <a:ext cx="457200"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4" name="Picture 3">
            <a:extLst>
              <a:ext uri="{FF2B5EF4-FFF2-40B4-BE49-F238E27FC236}">
                <a16:creationId xmlns:a16="http://schemas.microsoft.com/office/drawing/2014/main" id="{3D263732-1058-41AE-A7BB-FBA0531A4B18}"/>
              </a:ext>
            </a:extLst>
          </p:cNvPr>
          <p:cNvPicPr>
            <a:picLocks noChangeAspect="1"/>
          </p:cNvPicPr>
          <p:nvPr/>
        </p:nvPicPr>
        <p:blipFill>
          <a:blip r:embed="rId4"/>
          <a:stretch>
            <a:fillRect/>
          </a:stretch>
        </p:blipFill>
        <p:spPr>
          <a:xfrm>
            <a:off x="762000" y="3564711"/>
            <a:ext cx="1570712" cy="1629322"/>
          </a:xfrm>
          <a:prstGeom prst="rect">
            <a:avLst/>
          </a:prstGeom>
        </p:spPr>
      </p:pic>
      <p:pic>
        <p:nvPicPr>
          <p:cNvPr id="6" name="Picture 5">
            <a:extLst>
              <a:ext uri="{FF2B5EF4-FFF2-40B4-BE49-F238E27FC236}">
                <a16:creationId xmlns:a16="http://schemas.microsoft.com/office/drawing/2014/main" id="{EF1A0D1E-0C80-47A6-B749-869C836C5A48}"/>
              </a:ext>
            </a:extLst>
          </p:cNvPr>
          <p:cNvPicPr>
            <a:picLocks noChangeAspect="1"/>
          </p:cNvPicPr>
          <p:nvPr/>
        </p:nvPicPr>
        <p:blipFill>
          <a:blip r:embed="rId5"/>
          <a:stretch>
            <a:fillRect/>
          </a:stretch>
        </p:blipFill>
        <p:spPr>
          <a:xfrm>
            <a:off x="951411" y="5112928"/>
            <a:ext cx="1135478" cy="1059272"/>
          </a:xfrm>
          <a:prstGeom prst="rect">
            <a:avLst/>
          </a:prstGeom>
        </p:spPr>
      </p:pic>
      <p:grpSp>
        <p:nvGrpSpPr>
          <p:cNvPr id="18" name="Group 17">
            <a:extLst>
              <a:ext uri="{FF2B5EF4-FFF2-40B4-BE49-F238E27FC236}">
                <a16:creationId xmlns:a16="http://schemas.microsoft.com/office/drawing/2014/main" id="{E1D62BB0-950D-46AA-87FF-028A983AF835}"/>
              </a:ext>
            </a:extLst>
          </p:cNvPr>
          <p:cNvGrpSpPr/>
          <p:nvPr/>
        </p:nvGrpSpPr>
        <p:grpSpPr>
          <a:xfrm>
            <a:off x="3810000" y="5243746"/>
            <a:ext cx="990600" cy="1066802"/>
            <a:chOff x="6477000" y="3046122"/>
            <a:chExt cx="731253" cy="823747"/>
          </a:xfrm>
        </p:grpSpPr>
        <p:cxnSp>
          <p:nvCxnSpPr>
            <p:cNvPr id="19" name="Straight Arrow Connector 18">
              <a:extLst>
                <a:ext uri="{FF2B5EF4-FFF2-40B4-BE49-F238E27FC236}">
                  <a16:creationId xmlns:a16="http://schemas.microsoft.com/office/drawing/2014/main" id="{A2EEAB7A-6F4A-4859-B7FE-5990BAAE2081}"/>
                </a:ext>
              </a:extLst>
            </p:cNvPr>
            <p:cNvCxnSpPr/>
            <p:nvPr/>
          </p:nvCxnSpPr>
          <p:spPr bwMode="auto">
            <a:xfrm flipV="1">
              <a:off x="6934200" y="3046122"/>
              <a:ext cx="274053" cy="38287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a:extLst>
                <a:ext uri="{FF2B5EF4-FFF2-40B4-BE49-F238E27FC236}">
                  <a16:creationId xmlns:a16="http://schemas.microsoft.com/office/drawing/2014/main" id="{7FFCF2CB-AC8B-4488-82B3-A4137FED7084}"/>
                </a:ext>
              </a:extLst>
            </p:cNvPr>
            <p:cNvCxnSpPr/>
            <p:nvPr/>
          </p:nvCxnSpPr>
          <p:spPr bwMode="auto">
            <a:xfrm>
              <a:off x="6934200" y="3451123"/>
              <a:ext cx="161553" cy="41874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a:extLst>
                <a:ext uri="{FF2B5EF4-FFF2-40B4-BE49-F238E27FC236}">
                  <a16:creationId xmlns:a16="http://schemas.microsoft.com/office/drawing/2014/main" id="{7EB76ED5-1B7B-4F66-8E63-B8071C753C36}"/>
                </a:ext>
              </a:extLst>
            </p:cNvPr>
            <p:cNvCxnSpPr/>
            <p:nvPr/>
          </p:nvCxnSpPr>
          <p:spPr bwMode="auto">
            <a:xfrm flipH="1">
              <a:off x="6477000" y="3429000"/>
              <a:ext cx="457200"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181451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985">
                                            <p:txEl>
                                              <p:pRg st="0" end="0"/>
                                            </p:txEl>
                                          </p:spTgt>
                                        </p:tgtEl>
                                        <p:attrNameLst>
                                          <p:attrName>style.visibility</p:attrName>
                                        </p:attrNameLst>
                                      </p:cBhvr>
                                      <p:to>
                                        <p:strVal val="visible"/>
                                      </p:to>
                                    </p:set>
                                    <p:animEffect transition="in" filter="fade">
                                      <p:cBhvr>
                                        <p:cTn id="7" dur="500"/>
                                        <p:tgtEl>
                                          <p:spTgt spid="1269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6985">
                                            <p:txEl>
                                              <p:pRg st="2" end="2"/>
                                            </p:txEl>
                                          </p:spTgt>
                                        </p:tgtEl>
                                        <p:attrNameLst>
                                          <p:attrName>style.visibility</p:attrName>
                                        </p:attrNameLst>
                                      </p:cBhvr>
                                      <p:to>
                                        <p:strVal val="visible"/>
                                      </p:to>
                                    </p:set>
                                    <p:animEffect transition="in" filter="fade">
                                      <p:cBhvr>
                                        <p:cTn id="12" dur="500"/>
                                        <p:tgtEl>
                                          <p:spTgt spid="12698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99"/>
                                        </p:tgtEl>
                                        <p:attrNameLst>
                                          <p:attrName>style.visibility</p:attrName>
                                        </p:attrNameLst>
                                      </p:cBhvr>
                                      <p:to>
                                        <p:strVal val="visible"/>
                                      </p:to>
                                    </p:set>
                                    <p:animEffect transition="in" filter="fade">
                                      <p:cBhvr>
                                        <p:cTn id="27" dur="500"/>
                                        <p:tgtEl>
                                          <p:spTgt spid="409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4" name="Rectangle 8"/>
          <p:cNvSpPr>
            <a:spLocks noChangeArrowheads="1"/>
          </p:cNvSpPr>
          <p:nvPr/>
        </p:nvSpPr>
        <p:spPr bwMode="auto">
          <a:xfrm>
            <a:off x="76200" y="685800"/>
            <a:ext cx="9060449" cy="584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8" tIns="45709" rIns="91418" bIns="45709">
            <a:spAutoFit/>
          </a:bodyPr>
          <a:lstStyle/>
          <a:p>
            <a:pPr eaLnBrk="1" hangingPunct="1">
              <a:spcBef>
                <a:spcPct val="20000"/>
              </a:spcBef>
            </a:pPr>
            <a:r>
              <a:rPr lang="en-US" altLang="en-US" sz="3200" b="1" dirty="0">
                <a:solidFill>
                  <a:srgbClr val="0070C0"/>
                </a:solidFill>
              </a:rPr>
              <a:t>Distinguishing Polarity in Covalent Molecules</a:t>
            </a:r>
            <a:endParaRPr lang="en-US" altLang="en-US" sz="3200" dirty="0">
              <a:solidFill>
                <a:srgbClr val="0070C0"/>
              </a:solidFill>
            </a:endParaRPr>
          </a:p>
        </p:txBody>
      </p:sp>
      <p:sp>
        <p:nvSpPr>
          <p:cNvPr id="126985" name="Text Box 9"/>
          <p:cNvSpPr txBox="1">
            <a:spLocks noChangeArrowheads="1"/>
          </p:cNvSpPr>
          <p:nvPr/>
        </p:nvSpPr>
        <p:spPr bwMode="auto">
          <a:xfrm>
            <a:off x="112468" y="1371600"/>
            <a:ext cx="8987912" cy="2616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8" tIns="45709" rIns="91418" bIns="45709">
            <a:spAutoFit/>
          </a:bodyPr>
          <a:lstStyle/>
          <a:p>
            <a:pPr marL="342900" indent="-225425">
              <a:spcBef>
                <a:spcPct val="50000"/>
              </a:spcBef>
              <a:buFont typeface="Arial" panose="020B0604020202020204" pitchFamily="34" charset="0"/>
              <a:buChar char="•"/>
            </a:pPr>
            <a:r>
              <a:rPr lang="en-US" altLang="en-US" sz="2800" dirty="0">
                <a:solidFill>
                  <a:srgbClr val="FF0000"/>
                </a:solidFill>
              </a:rPr>
              <a:t>The water molecule, just like carbon dioxide, has two polar bonds. </a:t>
            </a:r>
          </a:p>
          <a:p>
            <a:pPr marL="342900" indent="-225425">
              <a:spcBef>
                <a:spcPct val="50000"/>
              </a:spcBef>
              <a:buFont typeface="Arial" panose="020B0604020202020204" pitchFamily="34" charset="0"/>
              <a:buChar char="•"/>
            </a:pPr>
            <a:r>
              <a:rPr lang="en-US" altLang="en-US" sz="2800" dirty="0">
                <a:solidFill>
                  <a:srgbClr val="000000"/>
                </a:solidFill>
              </a:rPr>
              <a:t>However, the water molecule is “</a:t>
            </a:r>
            <a:r>
              <a:rPr lang="en-US" altLang="en-US" sz="3200" b="1" dirty="0">
                <a:solidFill>
                  <a:srgbClr val="00B050"/>
                </a:solidFill>
              </a:rPr>
              <a:t>bent</a:t>
            </a:r>
            <a:r>
              <a:rPr lang="en-US" altLang="en-US" sz="2800" dirty="0">
                <a:solidFill>
                  <a:srgbClr val="000000"/>
                </a:solidFill>
              </a:rPr>
              <a:t>” rather than </a:t>
            </a:r>
            <a:r>
              <a:rPr lang="en-US" altLang="en-US" sz="2800" dirty="0">
                <a:solidFill>
                  <a:srgbClr val="7030A0"/>
                </a:solidFill>
              </a:rPr>
              <a:t>linear</a:t>
            </a:r>
            <a:r>
              <a:rPr lang="en-US" altLang="en-US" sz="2800" dirty="0">
                <a:solidFill>
                  <a:srgbClr val="000000"/>
                </a:solidFill>
              </a:rPr>
              <a:t>. Therefore, the bond polarities do not cancel (</a:t>
            </a:r>
            <a:r>
              <a:rPr lang="en-US" altLang="en-US" sz="2800" dirty="0">
                <a:solidFill>
                  <a:srgbClr val="7030A0"/>
                </a:solidFill>
              </a:rPr>
              <a:t>as in CO</a:t>
            </a:r>
            <a:r>
              <a:rPr lang="en-US" altLang="en-US" sz="2800" baseline="-25000" dirty="0">
                <a:solidFill>
                  <a:srgbClr val="7030A0"/>
                </a:solidFill>
              </a:rPr>
              <a:t>2</a:t>
            </a:r>
            <a:r>
              <a:rPr lang="en-US" altLang="en-US" sz="2800" dirty="0">
                <a:solidFill>
                  <a:srgbClr val="000000"/>
                </a:solidFill>
              </a:rPr>
              <a:t>) and </a:t>
            </a:r>
            <a:r>
              <a:rPr lang="en-US" altLang="en-US" sz="2800" dirty="0">
                <a:solidFill>
                  <a:srgbClr val="00B050"/>
                </a:solidFill>
              </a:rPr>
              <a:t>a water molecule is </a:t>
            </a:r>
            <a:r>
              <a:rPr lang="en-US" altLang="en-US" sz="3200" b="1" dirty="0">
                <a:solidFill>
                  <a:srgbClr val="00B050"/>
                </a:solidFill>
              </a:rPr>
              <a:t>polar</a:t>
            </a:r>
            <a:r>
              <a:rPr lang="en-US" altLang="en-US" sz="2800" dirty="0">
                <a:solidFill>
                  <a:srgbClr val="000000"/>
                </a:solidFill>
              </a:rPr>
              <a:t>.</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983" t="7368" r="55556" b="7158"/>
          <a:stretch/>
        </p:blipFill>
        <p:spPr bwMode="auto">
          <a:xfrm>
            <a:off x="2209800" y="4059787"/>
            <a:ext cx="2286000" cy="2587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3"/>
          <p:cNvSpPr>
            <a:spLocks noGrp="1" noChangeArrowheads="1"/>
          </p:cNvSpPr>
          <p:nvPr>
            <p:ph type="title"/>
          </p:nvPr>
        </p:nvSpPr>
        <p:spPr>
          <a:xfrm>
            <a:off x="4952999" y="76200"/>
            <a:ext cx="3962400" cy="533400"/>
          </a:xfrm>
        </p:spPr>
        <p:txBody>
          <a:bodyPr/>
          <a:lstStyle/>
          <a:p>
            <a:r>
              <a:rPr lang="en-US" altLang="en-US" b="1" dirty="0">
                <a:solidFill>
                  <a:srgbClr val="00B050"/>
                </a:solidFill>
              </a:rPr>
              <a:t>Polar</a:t>
            </a:r>
            <a:r>
              <a:rPr lang="en-US" altLang="en-US" dirty="0"/>
              <a:t> Molecular Polarity</a:t>
            </a:r>
          </a:p>
        </p:txBody>
      </p:sp>
      <p:sp>
        <p:nvSpPr>
          <p:cNvPr id="8" name="TextBox 7"/>
          <p:cNvSpPr txBox="1"/>
          <p:nvPr/>
        </p:nvSpPr>
        <p:spPr>
          <a:xfrm>
            <a:off x="457200" y="76200"/>
            <a:ext cx="4114800" cy="446276"/>
          </a:xfrm>
          <a:prstGeom prst="rect">
            <a:avLst/>
          </a:prstGeom>
          <a:solidFill>
            <a:srgbClr val="FFC000"/>
          </a:solidFill>
        </p:spPr>
        <p:txBody>
          <a:bodyPr wrap="square" rtlCol="0">
            <a:spAutoFit/>
          </a:bodyPr>
          <a:lstStyle/>
          <a:p>
            <a:r>
              <a:rPr lang="en-US" dirty="0"/>
              <a:t>2 Nature of Covalent Bonding</a:t>
            </a:r>
          </a:p>
        </p:txBody>
      </p:sp>
      <p:grpSp>
        <p:nvGrpSpPr>
          <p:cNvPr id="4" name="Group 3">
            <a:extLst>
              <a:ext uri="{FF2B5EF4-FFF2-40B4-BE49-F238E27FC236}">
                <a16:creationId xmlns:a16="http://schemas.microsoft.com/office/drawing/2014/main" id="{14FBF157-7854-4FB5-9B1F-2610631B66EB}"/>
              </a:ext>
            </a:extLst>
          </p:cNvPr>
          <p:cNvGrpSpPr/>
          <p:nvPr/>
        </p:nvGrpSpPr>
        <p:grpSpPr>
          <a:xfrm>
            <a:off x="4572000" y="4461945"/>
            <a:ext cx="990600" cy="1634055"/>
            <a:chOff x="5191352" y="4572000"/>
            <a:chExt cx="990600" cy="1634055"/>
          </a:xfrm>
        </p:grpSpPr>
        <p:cxnSp>
          <p:nvCxnSpPr>
            <p:cNvPr id="11" name="Straight Arrow Connector 10">
              <a:extLst>
                <a:ext uri="{FF2B5EF4-FFF2-40B4-BE49-F238E27FC236}">
                  <a16:creationId xmlns:a16="http://schemas.microsoft.com/office/drawing/2014/main" id="{7C657D84-1233-4CB6-B973-25FFE7D19B41}"/>
                </a:ext>
              </a:extLst>
            </p:cNvPr>
            <p:cNvCxnSpPr/>
            <p:nvPr/>
          </p:nvCxnSpPr>
          <p:spPr bwMode="auto">
            <a:xfrm flipV="1">
              <a:off x="5191352" y="4572000"/>
              <a:ext cx="828447" cy="9144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a:extLst>
                <a:ext uri="{FF2B5EF4-FFF2-40B4-BE49-F238E27FC236}">
                  <a16:creationId xmlns:a16="http://schemas.microsoft.com/office/drawing/2014/main" id="{DA413527-E91C-4F5D-8857-91947FA5D943}"/>
                </a:ext>
              </a:extLst>
            </p:cNvPr>
            <p:cNvCxnSpPr/>
            <p:nvPr/>
          </p:nvCxnSpPr>
          <p:spPr bwMode="auto">
            <a:xfrm>
              <a:off x="5191352" y="5530646"/>
              <a:ext cx="990600" cy="675409"/>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15435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985">
                                            <p:txEl>
                                              <p:pRg st="0" end="0"/>
                                            </p:txEl>
                                          </p:spTgt>
                                        </p:tgtEl>
                                        <p:attrNameLst>
                                          <p:attrName>style.visibility</p:attrName>
                                        </p:attrNameLst>
                                      </p:cBhvr>
                                      <p:to>
                                        <p:strVal val="visible"/>
                                      </p:to>
                                    </p:set>
                                    <p:animEffect transition="in" filter="fade">
                                      <p:cBhvr>
                                        <p:cTn id="7" dur="500"/>
                                        <p:tgtEl>
                                          <p:spTgt spid="1269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6985">
                                            <p:txEl>
                                              <p:pRg st="1" end="1"/>
                                            </p:txEl>
                                          </p:spTgt>
                                        </p:tgtEl>
                                        <p:attrNameLst>
                                          <p:attrName>style.visibility</p:attrName>
                                        </p:attrNameLst>
                                      </p:cBhvr>
                                      <p:to>
                                        <p:strVal val="visible"/>
                                      </p:to>
                                    </p:set>
                                    <p:animEffect transition="in" filter="fade">
                                      <p:cBhvr>
                                        <p:cTn id="12" dur="500"/>
                                        <p:tgtEl>
                                          <p:spTgt spid="12698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fade">
                                      <p:cBhvr>
                                        <p:cTn id="17" dur="500"/>
                                        <p:tgtEl>
                                          <p:spTgt spid="307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2"/>
          </p:nvPr>
        </p:nvSpPr>
        <p:spPr>
          <a:xfrm>
            <a:off x="1" y="1377153"/>
            <a:ext cx="9143999" cy="3538661"/>
          </a:xfrm>
        </p:spPr>
        <p:txBody>
          <a:bodyPr/>
          <a:lstStyle/>
          <a:p>
            <a:pPr lvl="1"/>
            <a:r>
              <a:rPr lang="en-US" sz="2400" dirty="0">
                <a:solidFill>
                  <a:schemeClr val="tx1"/>
                </a:solidFill>
                <a:ea typeface="+mn-ea"/>
                <a:cs typeface="+mn-cs"/>
              </a:rPr>
              <a:t>___ bond</a:t>
            </a:r>
            <a:r>
              <a:rPr lang="en-US" sz="2400" dirty="0">
                <a:ea typeface="+mn-ea"/>
                <a:cs typeface="+mn-cs"/>
              </a:rPr>
              <a:t>s have l</a:t>
            </a:r>
            <a:r>
              <a:rPr lang="en-US" sz="2400" dirty="0"/>
              <a:t>ittle or no difference in _______ because they have ____ sharing of _______. (e.g. F-F)</a:t>
            </a:r>
          </a:p>
          <a:p>
            <a:pPr lvl="1"/>
            <a:r>
              <a:rPr lang="en-US" sz="2400" dirty="0">
                <a:solidFill>
                  <a:srgbClr val="00B050"/>
                </a:solidFill>
                <a:ea typeface="+mn-ea"/>
                <a:cs typeface="+mn-cs"/>
              </a:rPr>
              <a:t>____ bonds are formed by atoms that ____ in electronegativity and exhibit _____ </a:t>
            </a:r>
            <a:r>
              <a:rPr lang="en-US" sz="2400" dirty="0">
                <a:solidFill>
                  <a:srgbClr val="00B050"/>
                </a:solidFill>
              </a:rPr>
              <a:t>sharing of electrons. Therefore, ___ charges develop at opposite ends of the molecule. (e.g. H-F)</a:t>
            </a:r>
          </a:p>
          <a:p>
            <a:pPr lvl="1"/>
            <a:r>
              <a:rPr lang="en-US" sz="2400" dirty="0">
                <a:solidFill>
                  <a:srgbClr val="002060"/>
                </a:solidFill>
              </a:rPr>
              <a:t>Look at the molecules below and determine the types of bonds and the types of molecules:</a:t>
            </a:r>
          </a:p>
        </p:txBody>
      </p:sp>
      <p:sp>
        <p:nvSpPr>
          <p:cNvPr id="2" name="Title 1"/>
          <p:cNvSpPr>
            <a:spLocks noGrp="1"/>
          </p:cNvSpPr>
          <p:nvPr>
            <p:ph type="title"/>
          </p:nvPr>
        </p:nvSpPr>
        <p:spPr>
          <a:xfrm>
            <a:off x="7" y="0"/>
            <a:ext cx="9143996" cy="1371600"/>
          </a:xfrm>
        </p:spPr>
        <p:txBody>
          <a:bodyPr/>
          <a:lstStyle/>
          <a:p>
            <a:pPr marL="0" indent="0"/>
            <a:r>
              <a:rPr lang="en-US" dirty="0">
                <a:solidFill>
                  <a:srgbClr val="FFFF00"/>
                </a:solidFill>
              </a:rPr>
              <a:t>Bond Polarity &amp; Molecular Polarity</a:t>
            </a:r>
          </a:p>
        </p:txBody>
      </p:sp>
      <p:pic>
        <p:nvPicPr>
          <p:cNvPr id="43027" name="Picture 19" descr="File:Elektronenformule CH4.sv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572" t="16772" b="26855"/>
          <a:stretch/>
        </p:blipFill>
        <p:spPr bwMode="auto">
          <a:xfrm>
            <a:off x="6629400" y="4714928"/>
            <a:ext cx="1562772" cy="17620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quick_check-01.eps"/>
          <p:cNvPicPr/>
          <p:nvPr/>
        </p:nvPicPr>
        <p:blipFill>
          <a:blip r:embed="rId4">
            <a:extLst>
              <a:ext uri="{28A0092B-C50C-407E-A947-70E740481C1C}">
                <a14:useLocalDpi xmlns:a14="http://schemas.microsoft.com/office/drawing/2010/main" val="0"/>
              </a:ext>
            </a:extLst>
          </a:blip>
          <a:stretch>
            <a:fillRect/>
          </a:stretch>
        </p:blipFill>
        <p:spPr>
          <a:xfrm>
            <a:off x="7769860" y="28575"/>
            <a:ext cx="1374140" cy="1114425"/>
          </a:xfrm>
          <a:prstGeom prst="rect">
            <a:avLst/>
          </a:prstGeom>
        </p:spPr>
      </p:pic>
      <p:sp>
        <p:nvSpPr>
          <p:cNvPr id="4"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1"/>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46" name="Picture 22"/>
          <p:cNvPicPr>
            <a:picLocks noChangeAspect="1" noChangeArrowheads="1"/>
          </p:cNvPicPr>
          <p:nvPr/>
        </p:nvPicPr>
        <p:blipFill rotWithShape="1">
          <a:blip r:embed="rId5">
            <a:extLst>
              <a:ext uri="{28A0092B-C50C-407E-A947-70E740481C1C}">
                <a14:useLocalDpi xmlns:a14="http://schemas.microsoft.com/office/drawing/2010/main" val="0"/>
              </a:ext>
            </a:extLst>
          </a:blip>
          <a:srcRect b="72953"/>
          <a:stretch/>
        </p:blipFill>
        <p:spPr bwMode="auto">
          <a:xfrm>
            <a:off x="609600" y="4915814"/>
            <a:ext cx="2362200" cy="1332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2"/>
          <p:cNvPicPr>
            <a:picLocks noChangeAspect="1" noChangeArrowheads="1"/>
          </p:cNvPicPr>
          <p:nvPr/>
        </p:nvPicPr>
        <p:blipFill rotWithShape="1">
          <a:blip r:embed="rId5">
            <a:extLst>
              <a:ext uri="{28A0092B-C50C-407E-A947-70E740481C1C}">
                <a14:useLocalDpi xmlns:a14="http://schemas.microsoft.com/office/drawing/2010/main" val="0"/>
              </a:ext>
            </a:extLst>
          </a:blip>
          <a:srcRect t="55851" b="16766"/>
          <a:stretch/>
        </p:blipFill>
        <p:spPr bwMode="auto">
          <a:xfrm>
            <a:off x="3581400" y="4722838"/>
            <a:ext cx="1905000" cy="1088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19838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2"/>
          </p:nvPr>
        </p:nvSpPr>
        <p:spPr>
          <a:xfrm>
            <a:off x="1" y="1377153"/>
            <a:ext cx="9143999" cy="3538661"/>
          </a:xfrm>
        </p:spPr>
        <p:txBody>
          <a:bodyPr/>
          <a:lstStyle/>
          <a:p>
            <a:pPr lvl="1"/>
            <a:r>
              <a:rPr lang="en-US" sz="2400" dirty="0">
                <a:solidFill>
                  <a:schemeClr val="tx1"/>
                </a:solidFill>
                <a:ea typeface="+mn-ea"/>
                <a:cs typeface="+mn-cs"/>
              </a:rPr>
              <a:t>Nonpolar bond</a:t>
            </a:r>
            <a:r>
              <a:rPr lang="en-US" sz="2400" dirty="0">
                <a:ea typeface="+mn-ea"/>
                <a:cs typeface="+mn-cs"/>
              </a:rPr>
              <a:t>s have l</a:t>
            </a:r>
            <a:r>
              <a:rPr lang="en-US" sz="2400" dirty="0"/>
              <a:t>ittle or no difference in electronegativity because they have equal sharing of electrons.</a:t>
            </a:r>
          </a:p>
          <a:p>
            <a:pPr lvl="1"/>
            <a:r>
              <a:rPr lang="en-US" sz="2400" dirty="0">
                <a:solidFill>
                  <a:srgbClr val="00B050"/>
                </a:solidFill>
                <a:ea typeface="+mn-ea"/>
                <a:cs typeface="+mn-cs"/>
              </a:rPr>
              <a:t>Polar bonds are formed by atoms that differ in electronegativity and exhibit u</a:t>
            </a:r>
            <a:r>
              <a:rPr lang="en-US" sz="2400" dirty="0">
                <a:solidFill>
                  <a:srgbClr val="00B050"/>
                </a:solidFill>
              </a:rPr>
              <a:t>nequal sharing of electrons. Therefore, partial charges develop at opposite ends of the molecule.</a:t>
            </a:r>
          </a:p>
          <a:p>
            <a:pPr lvl="1"/>
            <a:r>
              <a:rPr lang="en-US" sz="2400" dirty="0">
                <a:solidFill>
                  <a:srgbClr val="002060"/>
                </a:solidFill>
              </a:rPr>
              <a:t>Look at the molecules below and determine the types of bonds and the types of molecules:</a:t>
            </a:r>
          </a:p>
          <a:p>
            <a:pPr lvl="1">
              <a:tabLst>
                <a:tab pos="3317875" algn="l"/>
                <a:tab pos="5722938" algn="l"/>
              </a:tabLst>
            </a:pPr>
            <a:r>
              <a:rPr lang="en-US" sz="1800" dirty="0">
                <a:solidFill>
                  <a:srgbClr val="002060"/>
                </a:solidFill>
              </a:rPr>
              <a:t>Non-polar bond/molecule	polar bond/molecule	polar bond/nonpolar molecule</a:t>
            </a:r>
          </a:p>
        </p:txBody>
      </p:sp>
      <p:sp>
        <p:nvSpPr>
          <p:cNvPr id="2" name="Title 1"/>
          <p:cNvSpPr>
            <a:spLocks noGrp="1"/>
          </p:cNvSpPr>
          <p:nvPr>
            <p:ph type="title"/>
          </p:nvPr>
        </p:nvSpPr>
        <p:spPr>
          <a:xfrm>
            <a:off x="7" y="0"/>
            <a:ext cx="9143996" cy="1371600"/>
          </a:xfrm>
        </p:spPr>
        <p:txBody>
          <a:bodyPr/>
          <a:lstStyle/>
          <a:p>
            <a:pPr marL="0" indent="0"/>
            <a:r>
              <a:rPr lang="en-US">
                <a:solidFill>
                  <a:srgbClr val="FFFF00"/>
                </a:solidFill>
              </a:rPr>
              <a:t>Bond Polarity &amp; Molecular Polarity</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630042369"/>
              </p:ext>
            </p:extLst>
          </p:nvPr>
        </p:nvGraphicFramePr>
        <p:xfrm>
          <a:off x="4948238" y="1730375"/>
          <a:ext cx="1223962" cy="2922588"/>
        </p:xfrm>
        <a:graphic>
          <a:graphicData uri="http://schemas.openxmlformats.org/presentationml/2006/ole">
            <mc:AlternateContent xmlns:mc="http://schemas.openxmlformats.org/markup-compatibility/2006">
              <mc:Choice xmlns:v="urn:schemas-microsoft-com:vml" Requires="v">
                <p:oleObj name="Document" r:id="rId3" imgW="646252" imgH="1537121" progId="Word.Document.12">
                  <p:embed/>
                </p:oleObj>
              </mc:Choice>
              <mc:Fallback>
                <p:oleObj name="Document" r:id="rId3" imgW="646252" imgH="1537121" progId="Word.Document.12">
                  <p:embed/>
                  <p:pic>
                    <p:nvPicPr>
                      <p:cNvPr id="0" name=""/>
                      <p:cNvPicPr>
                        <a:picLocks noChangeAspect="1" noChangeArrowheads="1"/>
                      </p:cNvPicPr>
                      <p:nvPr/>
                    </p:nvPicPr>
                    <p:blipFill>
                      <a:blip r:embed="rId4"/>
                      <a:srcRect/>
                      <a:stretch>
                        <a:fillRect/>
                      </a:stretch>
                    </p:blipFill>
                    <p:spPr bwMode="auto">
                      <a:xfrm>
                        <a:off x="4948238" y="1730375"/>
                        <a:ext cx="1223962" cy="2922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3027" name="Picture 19" descr="File:Elektronenformule CH4.sv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5572" t="16772" b="26855"/>
          <a:stretch/>
        </p:blipFill>
        <p:spPr bwMode="auto">
          <a:xfrm>
            <a:off x="6629400" y="4714928"/>
            <a:ext cx="1562772" cy="17620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quick_check-01.eps"/>
          <p:cNvPicPr/>
          <p:nvPr/>
        </p:nvPicPr>
        <p:blipFill>
          <a:blip r:embed="rId6">
            <a:extLst>
              <a:ext uri="{28A0092B-C50C-407E-A947-70E740481C1C}">
                <a14:useLocalDpi xmlns:a14="http://schemas.microsoft.com/office/drawing/2010/main" val="0"/>
              </a:ext>
            </a:extLst>
          </a:blip>
          <a:stretch>
            <a:fillRect/>
          </a:stretch>
        </p:blipFill>
        <p:spPr>
          <a:xfrm>
            <a:off x="7769860" y="28575"/>
            <a:ext cx="1374140" cy="1114425"/>
          </a:xfrm>
          <a:prstGeom prst="rect">
            <a:avLst/>
          </a:prstGeom>
        </p:spPr>
      </p:pic>
      <p:sp>
        <p:nvSpPr>
          <p:cNvPr id="4"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srgbClr val="000000"/>
              </a:solidFill>
            </a:endParaRPr>
          </a:p>
        </p:txBody>
      </p:sp>
      <p:sp>
        <p:nvSpPr>
          <p:cNvPr id="9" name="Rectangle 21"/>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srgbClr val="000000"/>
              </a:solidFill>
            </a:endParaRPr>
          </a:p>
        </p:txBody>
      </p:sp>
      <p:pic>
        <p:nvPicPr>
          <p:cNvPr id="1046" name="Picture 22"/>
          <p:cNvPicPr>
            <a:picLocks noChangeAspect="1" noChangeArrowheads="1"/>
          </p:cNvPicPr>
          <p:nvPr/>
        </p:nvPicPr>
        <p:blipFill rotWithShape="1">
          <a:blip r:embed="rId7">
            <a:extLst>
              <a:ext uri="{28A0092B-C50C-407E-A947-70E740481C1C}">
                <a14:useLocalDpi xmlns:a14="http://schemas.microsoft.com/office/drawing/2010/main" val="0"/>
              </a:ext>
            </a:extLst>
          </a:blip>
          <a:srcRect b="72953"/>
          <a:stretch/>
        </p:blipFill>
        <p:spPr bwMode="auto">
          <a:xfrm>
            <a:off x="609600" y="4915814"/>
            <a:ext cx="2362200" cy="1332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2"/>
          <p:cNvPicPr>
            <a:picLocks noChangeAspect="1" noChangeArrowheads="1"/>
          </p:cNvPicPr>
          <p:nvPr/>
        </p:nvPicPr>
        <p:blipFill rotWithShape="1">
          <a:blip r:embed="rId7">
            <a:extLst>
              <a:ext uri="{28A0092B-C50C-407E-A947-70E740481C1C}">
                <a14:useLocalDpi xmlns:a14="http://schemas.microsoft.com/office/drawing/2010/main" val="0"/>
              </a:ext>
            </a:extLst>
          </a:blip>
          <a:srcRect t="55851"/>
          <a:stretch/>
        </p:blipFill>
        <p:spPr bwMode="auto">
          <a:xfrm>
            <a:off x="3581400" y="4722838"/>
            <a:ext cx="1905000" cy="17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939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46"/>
                                        </p:tgtEl>
                                        <p:attrNameLst>
                                          <p:attrName>style.visibility</p:attrName>
                                        </p:attrNameLst>
                                      </p:cBhvr>
                                      <p:to>
                                        <p:strVal val="visible"/>
                                      </p:to>
                                    </p:set>
                                    <p:animEffect transition="in" filter="fade">
                                      <p:cBhvr>
                                        <p:cTn id="27" dur="500"/>
                                        <p:tgtEl>
                                          <p:spTgt spid="104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3027"/>
                                        </p:tgtEl>
                                        <p:attrNameLst>
                                          <p:attrName>style.visibility</p:attrName>
                                        </p:attrNameLst>
                                      </p:cBhvr>
                                      <p:to>
                                        <p:strVal val="visible"/>
                                      </p:to>
                                    </p:set>
                                    <p:animEffect transition="in" filter="fade">
                                      <p:cBhvr>
                                        <p:cTn id="37" dur="500"/>
                                        <p:tgtEl>
                                          <p:spTgt spid="43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5" name="Picture 15" descr="CHEM12_cust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90" y="152400"/>
            <a:ext cx="7173911" cy="895350"/>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CHEM12_thumbna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1" y="1"/>
            <a:ext cx="1279525" cy="1665288"/>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11">
            <a:extLst>
              <a:ext uri="{FF2B5EF4-FFF2-40B4-BE49-F238E27FC236}">
                <a16:creationId xmlns:a16="http://schemas.microsoft.com/office/drawing/2014/main" id="{0978C7EE-A661-4447-BDC3-9DDD651D6230}"/>
              </a:ext>
            </a:extLst>
          </p:cNvPr>
          <p:cNvSpPr txBox="1">
            <a:spLocks/>
          </p:cNvSpPr>
          <p:nvPr/>
        </p:nvSpPr>
        <p:spPr>
          <a:xfrm>
            <a:off x="321681" y="4191000"/>
            <a:ext cx="8567016" cy="2362200"/>
          </a:xfrm>
          <a:prstGeom prst="rect">
            <a:avLst/>
          </a:prstGeom>
        </p:spPr>
        <p:txBody>
          <a:bodyPr/>
          <a:lstStyle>
            <a:lvl1pPr marL="342821" indent="-342821" algn="l" rtl="0" fontAlgn="base">
              <a:spcBef>
                <a:spcPct val="20000"/>
              </a:spcBef>
              <a:spcAft>
                <a:spcPct val="0"/>
              </a:spcAft>
              <a:buChar char="•"/>
              <a:defRPr sz="2700" kern="1200">
                <a:solidFill>
                  <a:schemeClr val="tx1"/>
                </a:solidFill>
                <a:latin typeface="+mn-lt"/>
                <a:ea typeface="+mn-ea"/>
                <a:cs typeface="+mn-cs"/>
              </a:defRPr>
            </a:lvl1pPr>
            <a:lvl2pPr marL="742780" indent="-285684" algn="l" rtl="0" fontAlgn="base">
              <a:spcBef>
                <a:spcPct val="20000"/>
              </a:spcBef>
              <a:spcAft>
                <a:spcPct val="0"/>
              </a:spcAft>
              <a:buChar char="•"/>
              <a:defRPr sz="2700" kern="1200">
                <a:solidFill>
                  <a:schemeClr val="tx1"/>
                </a:solidFill>
                <a:latin typeface="+mn-lt"/>
                <a:ea typeface="+mn-ea"/>
                <a:cs typeface="+mn-cs"/>
              </a:defRPr>
            </a:lvl2pPr>
            <a:lvl3pPr marL="1142739" indent="-228548" algn="l" rtl="0" fontAlgn="base">
              <a:spcBef>
                <a:spcPct val="20000"/>
              </a:spcBef>
              <a:spcAft>
                <a:spcPct val="0"/>
              </a:spcAft>
              <a:buChar char="•"/>
              <a:defRPr sz="2700" kern="1200">
                <a:solidFill>
                  <a:schemeClr val="tx1"/>
                </a:solidFill>
                <a:latin typeface="+mn-lt"/>
                <a:ea typeface="+mn-ea"/>
                <a:cs typeface="+mn-cs"/>
              </a:defRPr>
            </a:lvl3pPr>
            <a:lvl4pPr marL="1599833" indent="-228548" algn="l" rtl="0" fontAlgn="base">
              <a:spcBef>
                <a:spcPct val="20000"/>
              </a:spcBef>
              <a:spcAft>
                <a:spcPct val="0"/>
              </a:spcAft>
              <a:buChar char="•"/>
              <a:defRPr sz="2700" kern="1200">
                <a:solidFill>
                  <a:schemeClr val="tx1"/>
                </a:solidFill>
                <a:latin typeface="+mn-lt"/>
                <a:ea typeface="+mn-ea"/>
                <a:cs typeface="+mn-cs"/>
              </a:defRPr>
            </a:lvl4pPr>
            <a:lvl5pPr marL="2056929" indent="-228548" algn="l" rtl="0" fontAlgn="base">
              <a:spcBef>
                <a:spcPct val="20000"/>
              </a:spcBef>
              <a:spcAft>
                <a:spcPct val="0"/>
              </a:spcAft>
              <a:buChar char="•"/>
              <a:defRPr sz="2700" kern="1200">
                <a:solidFill>
                  <a:schemeClr val="tx1"/>
                </a:solidFill>
                <a:latin typeface="+mn-lt"/>
                <a:ea typeface="+mn-ea"/>
                <a:cs typeface="+mn-cs"/>
              </a:defRPr>
            </a:lvl5pPr>
            <a:lvl6pPr marL="2514023" indent="-228548" algn="l" defTabSz="91419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119" indent="-228548" algn="l" defTabSz="91419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214" indent="-228548" algn="l" defTabSz="91419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310" indent="-228548" algn="l" defTabSz="91419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eaLnBrk="1" hangingPunct="1"/>
            <a:endParaRPr lang="en-US" dirty="0"/>
          </a:p>
        </p:txBody>
      </p:sp>
      <p:sp>
        <p:nvSpPr>
          <p:cNvPr id="9" name="Text Placeholder 11">
            <a:extLst>
              <a:ext uri="{FF2B5EF4-FFF2-40B4-BE49-F238E27FC236}">
                <a16:creationId xmlns:a16="http://schemas.microsoft.com/office/drawing/2014/main" id="{AD9B5AFF-E44A-4864-BEB5-E5973746C585}"/>
              </a:ext>
            </a:extLst>
          </p:cNvPr>
          <p:cNvSpPr txBox="1">
            <a:spLocks/>
          </p:cNvSpPr>
          <p:nvPr/>
        </p:nvSpPr>
        <p:spPr>
          <a:xfrm>
            <a:off x="238097" y="2200480"/>
            <a:ext cx="8567016" cy="3285920"/>
          </a:xfrm>
          <a:prstGeom prst="rect">
            <a:avLst/>
          </a:prstGeom>
        </p:spPr>
        <p:txBody>
          <a:bodyPr/>
          <a:lstStyle>
            <a:lvl1pPr marL="342821" indent="-342821" algn="l" rtl="0" fontAlgn="base">
              <a:spcBef>
                <a:spcPct val="20000"/>
              </a:spcBef>
              <a:spcAft>
                <a:spcPct val="0"/>
              </a:spcAft>
              <a:buChar char="•"/>
              <a:defRPr sz="2700" kern="1200">
                <a:solidFill>
                  <a:schemeClr val="tx1"/>
                </a:solidFill>
                <a:latin typeface="+mn-lt"/>
                <a:ea typeface="+mn-ea"/>
                <a:cs typeface="+mn-cs"/>
              </a:defRPr>
            </a:lvl1pPr>
            <a:lvl2pPr marL="742780" indent="-285684" algn="l" rtl="0" fontAlgn="base">
              <a:spcBef>
                <a:spcPct val="20000"/>
              </a:spcBef>
              <a:spcAft>
                <a:spcPct val="0"/>
              </a:spcAft>
              <a:buChar char="•"/>
              <a:defRPr sz="2700" kern="1200">
                <a:solidFill>
                  <a:schemeClr val="tx1"/>
                </a:solidFill>
                <a:latin typeface="+mn-lt"/>
                <a:ea typeface="+mn-ea"/>
                <a:cs typeface="+mn-cs"/>
              </a:defRPr>
            </a:lvl2pPr>
            <a:lvl3pPr marL="1142739" indent="-228548" algn="l" rtl="0" fontAlgn="base">
              <a:spcBef>
                <a:spcPct val="20000"/>
              </a:spcBef>
              <a:spcAft>
                <a:spcPct val="0"/>
              </a:spcAft>
              <a:buChar char="•"/>
              <a:defRPr sz="2700" kern="1200">
                <a:solidFill>
                  <a:schemeClr val="tx1"/>
                </a:solidFill>
                <a:latin typeface="+mn-lt"/>
                <a:ea typeface="+mn-ea"/>
                <a:cs typeface="+mn-cs"/>
              </a:defRPr>
            </a:lvl3pPr>
            <a:lvl4pPr marL="1599833" indent="-228548" algn="l" rtl="0" fontAlgn="base">
              <a:spcBef>
                <a:spcPct val="20000"/>
              </a:spcBef>
              <a:spcAft>
                <a:spcPct val="0"/>
              </a:spcAft>
              <a:buChar char="•"/>
              <a:defRPr sz="2700" kern="1200">
                <a:solidFill>
                  <a:schemeClr val="tx1"/>
                </a:solidFill>
                <a:latin typeface="+mn-lt"/>
                <a:ea typeface="+mn-ea"/>
                <a:cs typeface="+mn-cs"/>
              </a:defRPr>
            </a:lvl4pPr>
            <a:lvl5pPr marL="2056929" indent="-228548" algn="l" rtl="0" fontAlgn="base">
              <a:spcBef>
                <a:spcPct val="20000"/>
              </a:spcBef>
              <a:spcAft>
                <a:spcPct val="0"/>
              </a:spcAft>
              <a:buChar char="•"/>
              <a:defRPr sz="2700" kern="1200">
                <a:solidFill>
                  <a:schemeClr val="tx1"/>
                </a:solidFill>
                <a:latin typeface="+mn-lt"/>
                <a:ea typeface="+mn-ea"/>
                <a:cs typeface="+mn-cs"/>
              </a:defRPr>
            </a:lvl5pPr>
            <a:lvl6pPr marL="2514023" indent="-228548" algn="l" defTabSz="91419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119" indent="-228548" algn="l" defTabSz="91419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214" indent="-228548" algn="l" defTabSz="91419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310" indent="-228548" algn="l" defTabSz="91419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marL="0" lvl="1" indent="0" eaLnBrk="1" hangingPunct="1">
              <a:buNone/>
            </a:pPr>
            <a:r>
              <a:rPr lang="en-US" dirty="0"/>
              <a:t>Covalent Molecules (Polarity &amp; Geometry) Notes (4:24)</a:t>
            </a:r>
          </a:p>
          <a:p>
            <a:pPr marL="457096" lvl="1" indent="0" eaLnBrk="1" hangingPunct="1">
              <a:buNone/>
            </a:pPr>
            <a:endParaRPr lang="en-US" sz="800" dirty="0"/>
          </a:p>
          <a:p>
            <a:pPr marL="0" indent="0" eaLnBrk="1" hangingPunct="1">
              <a:buNone/>
            </a:pPr>
            <a:r>
              <a:rPr lang="en-US" dirty="0">
                <a:hlinkClick r:id="rId5"/>
              </a:rPr>
              <a:t>https://screencast-o-matic.com/watch/cF6nFEYXoI</a:t>
            </a:r>
            <a:r>
              <a:rPr lang="en-US" dirty="0"/>
              <a:t> </a:t>
            </a:r>
          </a:p>
          <a:p>
            <a:pPr marL="0" indent="0" eaLnBrk="1" hangingPunct="1">
              <a:buNone/>
            </a:pPr>
            <a:endParaRPr lang="en-US" dirty="0"/>
          </a:p>
          <a:p>
            <a:pPr marL="0" indent="0" eaLnBrk="1" hangingPunct="1">
              <a:buNone/>
            </a:pPr>
            <a:r>
              <a:rPr lang="en-US" dirty="0"/>
              <a:t>Recap Notes (2:05) using Molecular Models</a:t>
            </a:r>
          </a:p>
          <a:p>
            <a:pPr marL="0" indent="0" eaLnBrk="1" hangingPunct="1">
              <a:buNone/>
            </a:pPr>
            <a:r>
              <a:rPr lang="en-US" dirty="0">
                <a:hlinkClick r:id="rId6"/>
              </a:rPr>
              <a:t>https://screencast-o-matic.com/watch/cF6hDGYoBr</a:t>
            </a:r>
            <a:r>
              <a:rPr lang="en-US" dirty="0"/>
              <a:t> </a:t>
            </a:r>
          </a:p>
        </p:txBody>
      </p:sp>
    </p:spTree>
    <p:extLst>
      <p:ext uri="{BB962C8B-B14F-4D97-AF65-F5344CB8AC3E}">
        <p14:creationId xmlns:p14="http://schemas.microsoft.com/office/powerpoint/2010/main" val="10370041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Rectangle 6"/>
          <p:cNvSpPr>
            <a:spLocks noGrp="1" noChangeArrowheads="1"/>
          </p:cNvSpPr>
          <p:nvPr>
            <p:ph type="title"/>
          </p:nvPr>
        </p:nvSpPr>
        <p:spPr>
          <a:xfrm>
            <a:off x="4952999" y="76200"/>
            <a:ext cx="3962400" cy="685800"/>
          </a:xfrm>
          <a:noFill/>
          <a:ln/>
        </p:spPr>
        <p:txBody>
          <a:bodyPr/>
          <a:lstStyle/>
          <a:p>
            <a:r>
              <a:rPr lang="en-US" altLang="en-US" dirty="0"/>
              <a:t>Molecules and </a:t>
            </a:r>
            <a:br>
              <a:rPr lang="en-US" altLang="en-US" dirty="0"/>
            </a:br>
            <a:r>
              <a:rPr lang="en-US" altLang="en-US" dirty="0"/>
              <a:t>Covalent Compounds</a:t>
            </a:r>
            <a:endParaRPr lang="en-US" altLang="en-US" sz="2100" dirty="0"/>
          </a:p>
        </p:txBody>
      </p:sp>
      <p:sp>
        <p:nvSpPr>
          <p:cNvPr id="27656" name="Text Box 8"/>
          <p:cNvSpPr txBox="1">
            <a:spLocks noChangeArrowheads="1"/>
          </p:cNvSpPr>
          <p:nvPr/>
        </p:nvSpPr>
        <p:spPr bwMode="auto">
          <a:xfrm>
            <a:off x="76200" y="685800"/>
            <a:ext cx="8915400" cy="2062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8" tIns="45709" rIns="91418" bIns="45709">
            <a:spAutoFit/>
          </a:bodyPr>
          <a:lstStyle/>
          <a:p>
            <a:pPr marL="0" lvl="1">
              <a:spcBef>
                <a:spcPct val="50000"/>
              </a:spcBef>
            </a:pPr>
            <a:r>
              <a:rPr lang="en-US" altLang="en-US" sz="3600" b="1" dirty="0">
                <a:solidFill>
                  <a:srgbClr val="FF0000"/>
                </a:solidFill>
              </a:rPr>
              <a:t>Representing Molecules</a:t>
            </a:r>
            <a:endParaRPr lang="en-US" altLang="en-US" sz="3600" dirty="0">
              <a:solidFill>
                <a:srgbClr val="FF0000"/>
              </a:solidFill>
            </a:endParaRPr>
          </a:p>
          <a:p>
            <a:pPr marL="342900" lvl="2" indent="-225425">
              <a:spcBef>
                <a:spcPts val="1200"/>
              </a:spcBef>
              <a:buFont typeface="Arial" panose="020B0604020202020204" pitchFamily="34" charset="0"/>
              <a:buChar char="•"/>
            </a:pPr>
            <a:r>
              <a:rPr lang="en-US" altLang="en-US" dirty="0">
                <a:solidFill>
                  <a:srgbClr val="0070C0"/>
                </a:solidFill>
              </a:rPr>
              <a:t>A </a:t>
            </a:r>
            <a:r>
              <a:rPr lang="en-US" altLang="en-US" sz="3600" b="1" dirty="0">
                <a:solidFill>
                  <a:srgbClr val="00B050"/>
                </a:solidFill>
              </a:rPr>
              <a:t>molecular formula </a:t>
            </a:r>
            <a:r>
              <a:rPr lang="en-US" altLang="en-US" dirty="0">
                <a:solidFill>
                  <a:srgbClr val="0070C0"/>
                </a:solidFill>
              </a:rPr>
              <a:t>is the chemical formula of a molecular compound. A molecular formula shows how many atoms of each element a substance contains</a:t>
            </a:r>
            <a:r>
              <a:rPr lang="en-US" altLang="en-US" dirty="0">
                <a:solidFill>
                  <a:srgbClr val="00B050"/>
                </a:solidFill>
              </a:rPr>
              <a:t>. </a:t>
            </a:r>
          </a:p>
        </p:txBody>
      </p:sp>
      <p:pic>
        <p:nvPicPr>
          <p:cNvPr id="6146" name="Picture 2">
            <a:extLst>
              <a:ext uri="{FF2B5EF4-FFF2-40B4-BE49-F238E27FC236}">
                <a16:creationId xmlns:a16="http://schemas.microsoft.com/office/drawing/2014/main" id="{2B21D235-9FF2-40D6-A98E-6676680DC8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6625" y="2971800"/>
            <a:ext cx="5667375" cy="39433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C283BB3-8691-4579-A971-E4E551E738B7}"/>
              </a:ext>
            </a:extLst>
          </p:cNvPr>
          <p:cNvSpPr txBox="1"/>
          <p:nvPr/>
        </p:nvSpPr>
        <p:spPr>
          <a:xfrm>
            <a:off x="63910" y="3505200"/>
            <a:ext cx="3412715" cy="1862048"/>
          </a:xfrm>
          <a:prstGeom prst="rect">
            <a:avLst/>
          </a:prstGeom>
          <a:noFill/>
        </p:spPr>
        <p:txBody>
          <a:bodyPr wrap="square">
            <a:spAutoFit/>
          </a:bodyPr>
          <a:lstStyle/>
          <a:p>
            <a:pPr marL="117475" lvl="2">
              <a:spcBef>
                <a:spcPts val="1200"/>
              </a:spcBef>
            </a:pPr>
            <a:r>
              <a:rPr lang="en-US" altLang="en-US" dirty="0">
                <a:solidFill>
                  <a:srgbClr val="000000"/>
                </a:solidFill>
              </a:rPr>
              <a:t>E.g. Butane’s </a:t>
            </a:r>
            <a:r>
              <a:rPr lang="en-US" altLang="en-US" b="1" dirty="0">
                <a:solidFill>
                  <a:srgbClr val="BBE0E3">
                    <a:lumMod val="50000"/>
                  </a:srgbClr>
                </a:solidFill>
              </a:rPr>
              <a:t>molecular formula (</a:t>
            </a:r>
            <a:r>
              <a:rPr lang="en-US" altLang="en-US" dirty="0">
                <a:solidFill>
                  <a:srgbClr val="000000"/>
                </a:solidFill>
              </a:rPr>
              <a:t>C</a:t>
            </a:r>
            <a:r>
              <a:rPr lang="en-US" altLang="en-US" baseline="-25000" dirty="0">
                <a:solidFill>
                  <a:srgbClr val="000000"/>
                </a:solidFill>
              </a:rPr>
              <a:t>4</a:t>
            </a:r>
            <a:r>
              <a:rPr lang="en-US" altLang="en-US" dirty="0">
                <a:solidFill>
                  <a:srgbClr val="000000"/>
                </a:solidFill>
              </a:rPr>
              <a:t>H</a:t>
            </a:r>
            <a:r>
              <a:rPr lang="en-US" altLang="en-US" baseline="-25000" dirty="0">
                <a:solidFill>
                  <a:srgbClr val="000000"/>
                </a:solidFill>
              </a:rPr>
              <a:t>10</a:t>
            </a:r>
            <a:r>
              <a:rPr lang="en-US" altLang="en-US" dirty="0">
                <a:solidFill>
                  <a:srgbClr val="000000"/>
                </a:solidFill>
              </a:rPr>
              <a:t>) shows 4 carbon atoms &amp; 10 hydrogen atoms. </a:t>
            </a:r>
          </a:p>
        </p:txBody>
      </p:sp>
    </p:spTree>
    <p:extLst>
      <p:ext uri="{BB962C8B-B14F-4D97-AF65-F5344CB8AC3E}">
        <p14:creationId xmlns:p14="http://schemas.microsoft.com/office/powerpoint/2010/main" val="364996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56">
                                            <p:txEl>
                                              <p:pRg st="0" end="0"/>
                                            </p:txEl>
                                          </p:spTgt>
                                        </p:tgtEl>
                                        <p:attrNameLst>
                                          <p:attrName>style.visibility</p:attrName>
                                        </p:attrNameLst>
                                      </p:cBhvr>
                                      <p:to>
                                        <p:strVal val="visible"/>
                                      </p:to>
                                    </p:set>
                                    <p:animEffect transition="in" filter="fade">
                                      <p:cBhvr>
                                        <p:cTn id="7" dur="500"/>
                                        <p:tgtEl>
                                          <p:spTgt spid="276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656">
                                            <p:txEl>
                                              <p:pRg st="1" end="1"/>
                                            </p:txEl>
                                          </p:spTgt>
                                        </p:tgtEl>
                                        <p:attrNameLst>
                                          <p:attrName>style.visibility</p:attrName>
                                        </p:attrNameLst>
                                      </p:cBhvr>
                                      <p:to>
                                        <p:strVal val="visible"/>
                                      </p:to>
                                    </p:set>
                                    <p:animEffect transition="in" filter="fade">
                                      <p:cBhvr>
                                        <p:cTn id="12" dur="500"/>
                                        <p:tgtEl>
                                          <p:spTgt spid="2765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46"/>
                                        </p:tgtEl>
                                        <p:attrNameLst>
                                          <p:attrName>style.visibility</p:attrName>
                                        </p:attrNameLst>
                                      </p:cBhvr>
                                      <p:to>
                                        <p:strVal val="visible"/>
                                      </p:to>
                                    </p:set>
                                    <p:animEffect transition="in" filter="fade">
                                      <p:cBhvr>
                                        <p:cTn id="22"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Rectangle 6"/>
          <p:cNvSpPr>
            <a:spLocks noGrp="1" noChangeArrowheads="1"/>
          </p:cNvSpPr>
          <p:nvPr>
            <p:ph type="title"/>
          </p:nvPr>
        </p:nvSpPr>
        <p:spPr>
          <a:xfrm>
            <a:off x="4952999" y="76200"/>
            <a:ext cx="3962400" cy="685800"/>
          </a:xfrm>
          <a:noFill/>
          <a:ln/>
        </p:spPr>
        <p:txBody>
          <a:bodyPr/>
          <a:lstStyle/>
          <a:p>
            <a:r>
              <a:rPr lang="en-US" altLang="en-US" dirty="0"/>
              <a:t>Molecules and </a:t>
            </a:r>
            <a:br>
              <a:rPr lang="en-US" altLang="en-US" dirty="0"/>
            </a:br>
            <a:r>
              <a:rPr lang="en-US" altLang="en-US" dirty="0"/>
              <a:t>Covalent Compounds</a:t>
            </a:r>
            <a:endParaRPr lang="en-US" altLang="en-US" sz="2100" dirty="0"/>
          </a:p>
        </p:txBody>
      </p:sp>
      <p:sp>
        <p:nvSpPr>
          <p:cNvPr id="27656" name="Text Box 8"/>
          <p:cNvSpPr txBox="1">
            <a:spLocks noChangeArrowheads="1"/>
          </p:cNvSpPr>
          <p:nvPr/>
        </p:nvSpPr>
        <p:spPr bwMode="auto">
          <a:xfrm>
            <a:off x="66368" y="821842"/>
            <a:ext cx="8915400" cy="64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8" tIns="45709" rIns="91418" bIns="45709">
            <a:spAutoFit/>
          </a:bodyPr>
          <a:lstStyle/>
          <a:p>
            <a:pPr marL="0" lvl="1">
              <a:spcBef>
                <a:spcPct val="50000"/>
              </a:spcBef>
            </a:pPr>
            <a:r>
              <a:rPr lang="en-US" altLang="en-US" sz="3600" b="1" dirty="0">
                <a:solidFill>
                  <a:srgbClr val="FF0000"/>
                </a:solidFill>
              </a:rPr>
              <a:t>Representing Molecules</a:t>
            </a:r>
            <a:endParaRPr lang="en-US" altLang="en-US" sz="3600" dirty="0">
              <a:solidFill>
                <a:srgbClr val="FF0000"/>
              </a:solidFill>
            </a:endParaRPr>
          </a:p>
        </p:txBody>
      </p:sp>
      <p:sp>
        <p:nvSpPr>
          <p:cNvPr id="3" name="Rectangle 2"/>
          <p:cNvSpPr/>
          <p:nvPr/>
        </p:nvSpPr>
        <p:spPr>
          <a:xfrm>
            <a:off x="76200" y="1600201"/>
            <a:ext cx="8915400" cy="1292662"/>
          </a:xfrm>
          <a:prstGeom prst="rect">
            <a:avLst/>
          </a:prstGeom>
        </p:spPr>
        <p:txBody>
          <a:bodyPr wrap="square">
            <a:spAutoFit/>
          </a:bodyPr>
          <a:lstStyle/>
          <a:p>
            <a:pPr marL="0" lvl="1">
              <a:spcBef>
                <a:spcPct val="50000"/>
              </a:spcBef>
            </a:pPr>
            <a:r>
              <a:rPr lang="en-US" altLang="en-US" sz="2600" dirty="0">
                <a:solidFill>
                  <a:srgbClr val="00B050"/>
                </a:solidFill>
              </a:rPr>
              <a:t>Molecular Formulas do not show the arrangement of the atoms in space or which atoms are bonded to which.  </a:t>
            </a:r>
            <a:r>
              <a:rPr lang="en-US" altLang="en-US" sz="2600" dirty="0">
                <a:solidFill>
                  <a:srgbClr val="D13426"/>
                </a:solidFill>
              </a:rPr>
              <a:t>Diagrams,  models, and structural formulas can.</a:t>
            </a:r>
            <a:endParaRPr lang="en-US" altLang="en-US" sz="2600" b="1" u="sng" dirty="0">
              <a:solidFill>
                <a:srgbClr val="D13426"/>
              </a:solidFill>
            </a:endParaRPr>
          </a:p>
        </p:txBody>
      </p:sp>
      <p:pic>
        <p:nvPicPr>
          <p:cNvPr id="2" name="Picture 1"/>
          <p:cNvPicPr>
            <a:picLocks noChangeAspect="1"/>
          </p:cNvPicPr>
          <p:nvPr/>
        </p:nvPicPr>
        <p:blipFill>
          <a:blip r:embed="rId3"/>
          <a:stretch>
            <a:fillRect/>
          </a:stretch>
        </p:blipFill>
        <p:spPr>
          <a:xfrm>
            <a:off x="1600200" y="3024913"/>
            <a:ext cx="5562600" cy="3692568"/>
          </a:xfrm>
          <a:prstGeom prst="rect">
            <a:avLst/>
          </a:prstGeom>
          <a:solidFill>
            <a:schemeClr val="bg1"/>
          </a:solidFill>
        </p:spPr>
      </p:pic>
    </p:spTree>
    <p:extLst>
      <p:ext uri="{BB962C8B-B14F-4D97-AF65-F5344CB8AC3E}">
        <p14:creationId xmlns:p14="http://schemas.microsoft.com/office/powerpoint/2010/main" val="198632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chorCtr="0"/>
          <a:lstStyle/>
          <a:p>
            <a:r>
              <a:rPr lang="en-US" dirty="0"/>
              <a:t>	Identify Electrons Available for Bonding</a:t>
            </a:r>
          </a:p>
        </p:txBody>
      </p:sp>
      <p:sp>
        <p:nvSpPr>
          <p:cNvPr id="11" name="Text Placeholder 10"/>
          <p:cNvSpPr>
            <a:spLocks noGrp="1"/>
          </p:cNvSpPr>
          <p:nvPr>
            <p:ph type="body" sz="quarter" idx="12"/>
          </p:nvPr>
        </p:nvSpPr>
        <p:spPr>
          <a:xfrm>
            <a:off x="321681" y="1377155"/>
            <a:ext cx="8512558" cy="1061245"/>
          </a:xfrm>
        </p:spPr>
        <p:txBody>
          <a:bodyPr tIns="91418"/>
          <a:lstStyle/>
          <a:p>
            <a:r>
              <a:rPr lang="en-US" b="0" dirty="0"/>
              <a:t>For each of the following elements, identify: </a:t>
            </a:r>
            <a:r>
              <a:rPr lang="en-US" b="0" dirty="0">
                <a:solidFill>
                  <a:srgbClr val="FF0000"/>
                </a:solidFill>
              </a:rPr>
              <a:t>(1) the “A” Group</a:t>
            </a:r>
            <a:r>
              <a:rPr lang="en-US" b="0" dirty="0"/>
              <a:t>,</a:t>
            </a:r>
            <a:r>
              <a:rPr lang="en-US" b="0" dirty="0">
                <a:solidFill>
                  <a:srgbClr val="00B050"/>
                </a:solidFill>
              </a:rPr>
              <a:t> (2) the number of valence electrons available for bonding</a:t>
            </a:r>
            <a:r>
              <a:rPr lang="en-US" b="0" dirty="0"/>
              <a:t>, and </a:t>
            </a:r>
            <a:r>
              <a:rPr lang="en-US" b="0" dirty="0">
                <a:solidFill>
                  <a:srgbClr val="0070C0"/>
                </a:solidFill>
              </a:rPr>
              <a:t>(3) how the atom would behave according to the Octet Rule (gain/lose e-, how many e-</a:t>
            </a:r>
            <a:r>
              <a:rPr lang="en-US" b="0" dirty="0">
                <a:solidFill>
                  <a:schemeClr val="tx1"/>
                </a:solidFill>
              </a:rPr>
              <a:t>?), </a:t>
            </a:r>
            <a:r>
              <a:rPr lang="en-US" b="0" dirty="0">
                <a:solidFill>
                  <a:srgbClr val="7030A0"/>
                </a:solidFill>
              </a:rPr>
              <a:t>(4) cation or anion</a:t>
            </a:r>
            <a:r>
              <a:rPr lang="en-US" b="0" dirty="0">
                <a:solidFill>
                  <a:schemeClr val="tx1"/>
                </a:solidFill>
              </a:rPr>
              <a:t>?</a:t>
            </a:r>
            <a:r>
              <a:rPr lang="en-US" b="0" dirty="0"/>
              <a:t> Use your Periodic Table.</a:t>
            </a:r>
          </a:p>
          <a:p>
            <a:endParaRPr lang="en-US" dirty="0"/>
          </a:p>
        </p:txBody>
      </p:sp>
      <p:sp>
        <p:nvSpPr>
          <p:cNvPr id="12" name="Text Placeholder 11"/>
          <p:cNvSpPr>
            <a:spLocks noGrp="1"/>
          </p:cNvSpPr>
          <p:nvPr>
            <p:ph type="body" sz="quarter" idx="13"/>
          </p:nvPr>
        </p:nvSpPr>
        <p:spPr>
          <a:xfrm>
            <a:off x="321681" y="2566990"/>
            <a:ext cx="3928645" cy="3986210"/>
          </a:xfrm>
        </p:spPr>
        <p:txBody>
          <a:bodyPr/>
          <a:lstStyle/>
          <a:p>
            <a:pPr lvl="1"/>
            <a:r>
              <a:rPr lang="en-US" dirty="0"/>
              <a:t>C</a:t>
            </a:r>
          </a:p>
          <a:p>
            <a:pPr lvl="1">
              <a:buNone/>
            </a:pPr>
            <a:endParaRPr lang="en-US" dirty="0"/>
          </a:p>
          <a:p>
            <a:pPr lvl="1"/>
            <a:r>
              <a:rPr lang="en-US" dirty="0"/>
              <a:t>H</a:t>
            </a:r>
          </a:p>
          <a:p>
            <a:pPr lvl="1">
              <a:buNone/>
            </a:pPr>
            <a:endParaRPr lang="en-US" dirty="0"/>
          </a:p>
          <a:p>
            <a:pPr lvl="1"/>
            <a:r>
              <a:rPr lang="en-US" dirty="0"/>
              <a:t>N</a:t>
            </a:r>
          </a:p>
          <a:p>
            <a:pPr lvl="1"/>
            <a:endParaRPr lang="en-US" dirty="0"/>
          </a:p>
          <a:p>
            <a:pPr lvl="1"/>
            <a:r>
              <a:rPr lang="en-US" dirty="0"/>
              <a:t>Al</a:t>
            </a:r>
          </a:p>
          <a:p>
            <a:pPr lvl="1"/>
            <a:endParaRPr lang="en-US" dirty="0"/>
          </a:p>
          <a:p>
            <a:pPr lvl="1"/>
            <a:r>
              <a:rPr lang="en-US" dirty="0"/>
              <a:t>Ne</a:t>
            </a:r>
          </a:p>
          <a:p>
            <a:pPr lvl="1">
              <a:buNone/>
            </a:pPr>
            <a:endParaRPr lang="en-US" dirty="0"/>
          </a:p>
          <a:p>
            <a:endParaRPr lang="en-US" dirty="0"/>
          </a:p>
        </p:txBody>
      </p:sp>
      <p:sp>
        <p:nvSpPr>
          <p:cNvPr id="13" name="Content Placeholder 12"/>
          <p:cNvSpPr>
            <a:spLocks noGrp="1"/>
          </p:cNvSpPr>
          <p:nvPr>
            <p:ph sz="quarter" idx="14"/>
          </p:nvPr>
        </p:nvSpPr>
        <p:spPr>
          <a:xfrm>
            <a:off x="4896658" y="2566989"/>
            <a:ext cx="3937579" cy="3986213"/>
          </a:xfrm>
        </p:spPr>
        <p:txBody>
          <a:bodyPr/>
          <a:lstStyle/>
          <a:p>
            <a:pPr lvl="1"/>
            <a:r>
              <a:rPr lang="en-US" dirty="0"/>
              <a:t>O</a:t>
            </a:r>
          </a:p>
          <a:p>
            <a:pPr lvl="1">
              <a:buNone/>
            </a:pPr>
            <a:endParaRPr lang="en-US" dirty="0"/>
          </a:p>
          <a:p>
            <a:pPr lvl="1"/>
            <a:r>
              <a:rPr lang="en-US" dirty="0"/>
              <a:t>P</a:t>
            </a:r>
          </a:p>
          <a:p>
            <a:pPr lvl="1">
              <a:buNone/>
            </a:pPr>
            <a:endParaRPr lang="en-US" dirty="0"/>
          </a:p>
          <a:p>
            <a:pPr lvl="1"/>
            <a:r>
              <a:rPr lang="en-US" dirty="0"/>
              <a:t>Cl</a:t>
            </a:r>
          </a:p>
          <a:p>
            <a:pPr lvl="1"/>
            <a:endParaRPr lang="en-US" dirty="0"/>
          </a:p>
          <a:p>
            <a:pPr lvl="1"/>
            <a:r>
              <a:rPr lang="en-US" dirty="0"/>
              <a:t>Mg</a:t>
            </a:r>
          </a:p>
          <a:p>
            <a:pPr lvl="1">
              <a:buNone/>
            </a:pPr>
            <a:endParaRPr lang="en-US" dirty="0"/>
          </a:p>
          <a:p>
            <a:endParaRPr lang="en-US" dirty="0"/>
          </a:p>
        </p:txBody>
      </p:sp>
      <p:pic>
        <p:nvPicPr>
          <p:cNvPr id="10" name="Picture 9" descr="warm_up-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678" y="261938"/>
            <a:ext cx="881636" cy="952500"/>
          </a:xfrm>
          <a:prstGeom prst="rect">
            <a:avLst/>
          </a:prstGeom>
        </p:spPr>
      </p:pic>
    </p:spTree>
    <p:extLst>
      <p:ext uri="{BB962C8B-B14F-4D97-AF65-F5344CB8AC3E}">
        <p14:creationId xmlns:p14="http://schemas.microsoft.com/office/powerpoint/2010/main" val="110163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fade">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6" end="6"/>
                                            </p:txEl>
                                          </p:spTgt>
                                        </p:tgtEl>
                                        <p:attrNameLst>
                                          <p:attrName>style.visibility</p:attrName>
                                        </p:attrNameLst>
                                      </p:cBhvr>
                                      <p:to>
                                        <p:strVal val="visible"/>
                                      </p:to>
                                    </p:set>
                                    <p:animEffect transition="in" filter="fade">
                                      <p:cBhvr>
                                        <p:cTn id="22" dur="500"/>
                                        <p:tgtEl>
                                          <p:spTgt spid="1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animEffect transition="in" filter="fade">
                                      <p:cBhvr>
                                        <p:cTn id="27" dur="500"/>
                                        <p:tgtEl>
                                          <p:spTgt spid="1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fade">
                                      <p:cBhvr>
                                        <p:cTn id="32" dur="500"/>
                                        <p:tgtEl>
                                          <p:spTgt spid="1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xEl>
                                              <p:pRg st="2" end="2"/>
                                            </p:txEl>
                                          </p:spTgt>
                                        </p:tgtEl>
                                        <p:attrNameLst>
                                          <p:attrName>style.visibility</p:attrName>
                                        </p:attrNameLst>
                                      </p:cBhvr>
                                      <p:to>
                                        <p:strVal val="visible"/>
                                      </p:to>
                                    </p:set>
                                    <p:animEffect transition="in" filter="fade">
                                      <p:cBhvr>
                                        <p:cTn id="37" dur="500"/>
                                        <p:tgtEl>
                                          <p:spTgt spid="1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xEl>
                                              <p:pRg st="4" end="4"/>
                                            </p:txEl>
                                          </p:spTgt>
                                        </p:tgtEl>
                                        <p:attrNameLst>
                                          <p:attrName>style.visibility</p:attrName>
                                        </p:attrNameLst>
                                      </p:cBhvr>
                                      <p:to>
                                        <p:strVal val="visible"/>
                                      </p:to>
                                    </p:set>
                                    <p:animEffect transition="in" filter="fade">
                                      <p:cBhvr>
                                        <p:cTn id="42" dur="500"/>
                                        <p:tgtEl>
                                          <p:spTgt spid="1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xEl>
                                              <p:pRg st="6" end="6"/>
                                            </p:txEl>
                                          </p:spTgt>
                                        </p:tgtEl>
                                        <p:attrNameLst>
                                          <p:attrName>style.visibility</p:attrName>
                                        </p:attrNameLst>
                                      </p:cBhvr>
                                      <p:to>
                                        <p:strVal val="visible"/>
                                      </p:to>
                                    </p:set>
                                    <p:animEffect transition="in" filter="fade">
                                      <p:cBhvr>
                                        <p:cTn id="47" dur="5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title"/>
          </p:nvPr>
        </p:nvSpPr>
        <p:spPr>
          <a:xfrm>
            <a:off x="4952999" y="76200"/>
            <a:ext cx="3962400" cy="685800"/>
          </a:xfrm>
        </p:spPr>
        <p:txBody>
          <a:bodyPr/>
          <a:lstStyle/>
          <a:p>
            <a:r>
              <a:rPr lang="en-US" altLang="en-US"/>
              <a:t>Comparing Molecular and </a:t>
            </a:r>
            <a:br>
              <a:rPr lang="en-US" altLang="en-US"/>
            </a:br>
            <a:r>
              <a:rPr lang="en-US" altLang="en-US"/>
              <a:t>Ionic Compounds</a:t>
            </a:r>
            <a:endParaRPr lang="en-US" altLang="en-US" sz="2100"/>
          </a:p>
        </p:txBody>
      </p:sp>
      <p:sp>
        <p:nvSpPr>
          <p:cNvPr id="4" name="Text Box 8"/>
          <p:cNvSpPr txBox="1">
            <a:spLocks noChangeArrowheads="1"/>
          </p:cNvSpPr>
          <p:nvPr/>
        </p:nvSpPr>
        <p:spPr bwMode="auto">
          <a:xfrm>
            <a:off x="152400" y="838200"/>
            <a:ext cx="8915400" cy="5816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8" tIns="45709" rIns="91418" bIns="45709">
            <a:spAutoFit/>
          </a:bodyPr>
          <a:lstStyle/>
          <a:p>
            <a:pPr marL="0" lvl="1">
              <a:spcBef>
                <a:spcPct val="50000"/>
              </a:spcBef>
            </a:pPr>
            <a:r>
              <a:rPr lang="en-US" altLang="en-US" sz="3600" b="1" dirty="0">
                <a:solidFill>
                  <a:srgbClr val="FF0000"/>
                </a:solidFill>
              </a:rPr>
              <a:t>Covalent Molecules</a:t>
            </a:r>
            <a:endParaRPr lang="en-US" altLang="en-US" sz="3600" dirty="0">
              <a:solidFill>
                <a:srgbClr val="FF0000"/>
              </a:solidFill>
            </a:endParaRPr>
          </a:p>
          <a:p>
            <a:pPr marL="461963" lvl="3" indent="-295275">
              <a:spcBef>
                <a:spcPts val="1200"/>
              </a:spcBef>
              <a:buFont typeface="Arial" panose="020B0604020202020204" pitchFamily="34" charset="0"/>
              <a:buChar char="•"/>
            </a:pPr>
            <a:r>
              <a:rPr lang="en-US" altLang="en-US" sz="2400" dirty="0">
                <a:solidFill>
                  <a:srgbClr val="000000"/>
                </a:solidFill>
              </a:rPr>
              <a:t>Most molecular compounds are composed of atoms of two or more </a:t>
            </a:r>
            <a:r>
              <a:rPr lang="en-US" altLang="en-US" sz="2800" b="1" dirty="0">
                <a:solidFill>
                  <a:srgbClr val="0070C0"/>
                </a:solidFill>
                <a:effectLst>
                  <a:outerShdw blurRad="38100" dist="38100" dir="2700000" algn="tl">
                    <a:srgbClr val="000000">
                      <a:alpha val="43137"/>
                    </a:srgbClr>
                  </a:outerShdw>
                </a:effectLst>
              </a:rPr>
              <a:t>nonmetals</a:t>
            </a:r>
            <a:r>
              <a:rPr lang="en-US" altLang="en-US" sz="2400" dirty="0">
                <a:solidFill>
                  <a:srgbClr val="000000"/>
                </a:solidFill>
              </a:rPr>
              <a:t>.</a:t>
            </a:r>
          </a:p>
          <a:p>
            <a:pPr marL="461963" lvl="3" indent="-295275">
              <a:spcBef>
                <a:spcPts val="1200"/>
              </a:spcBef>
              <a:buFont typeface="Arial" panose="020B0604020202020204" pitchFamily="34" charset="0"/>
              <a:buChar char="•"/>
            </a:pPr>
            <a:r>
              <a:rPr lang="en-US" altLang="en-US" sz="2400" dirty="0">
                <a:solidFill>
                  <a:srgbClr val="FF0000"/>
                </a:solidFill>
              </a:rPr>
              <a:t>The combined atoms usually acquire a total of eight electrons, or an octet, by sharing electrons (</a:t>
            </a:r>
            <a:r>
              <a:rPr lang="en-US" altLang="en-US" sz="2400" dirty="0">
                <a:solidFill>
                  <a:srgbClr val="0070C0"/>
                </a:solidFill>
              </a:rPr>
              <a:t>octet rule</a:t>
            </a:r>
            <a:r>
              <a:rPr lang="en-US" altLang="en-US" sz="2400" dirty="0">
                <a:solidFill>
                  <a:srgbClr val="FF0000"/>
                </a:solidFill>
              </a:rPr>
              <a:t>).</a:t>
            </a:r>
          </a:p>
          <a:p>
            <a:pPr marL="166688" lvl="3">
              <a:spcBef>
                <a:spcPts val="1200"/>
              </a:spcBef>
            </a:pPr>
            <a:endParaRPr lang="en-US" altLang="en-US" sz="800" dirty="0">
              <a:solidFill>
                <a:srgbClr val="FF0000"/>
              </a:solidFill>
            </a:endParaRPr>
          </a:p>
          <a:p>
            <a:pPr marL="117475" lvl="2">
              <a:spcBef>
                <a:spcPts val="1200"/>
              </a:spcBef>
            </a:pPr>
            <a:r>
              <a:rPr lang="en-US" altLang="en-US" sz="3200" b="1" dirty="0">
                <a:solidFill>
                  <a:srgbClr val="0070C0"/>
                </a:solidFill>
              </a:rPr>
              <a:t>Ionic </a:t>
            </a:r>
            <a:r>
              <a:rPr lang="en-US" altLang="en-US" sz="3600" b="1" dirty="0">
                <a:solidFill>
                  <a:srgbClr val="0070C0"/>
                </a:solidFill>
              </a:rPr>
              <a:t>c</a:t>
            </a:r>
            <a:r>
              <a:rPr lang="en-US" altLang="en-US" sz="3200" b="1" dirty="0">
                <a:solidFill>
                  <a:srgbClr val="0070C0"/>
                </a:solidFill>
              </a:rPr>
              <a:t>ompounds</a:t>
            </a:r>
          </a:p>
          <a:p>
            <a:pPr marL="574675" lvl="2" indent="-457200">
              <a:spcBef>
                <a:spcPts val="1200"/>
              </a:spcBef>
              <a:buFont typeface="Arial" panose="020B0604020202020204" pitchFamily="34" charset="0"/>
              <a:buChar char="•"/>
            </a:pPr>
            <a:r>
              <a:rPr lang="en-US" altLang="en-US" sz="2400" dirty="0">
                <a:solidFill>
                  <a:srgbClr val="000000"/>
                </a:solidFill>
              </a:rPr>
              <a:t>The smallest representative unit is a </a:t>
            </a:r>
            <a:r>
              <a:rPr lang="en-US" altLang="en-US" sz="2800" b="1" dirty="0">
                <a:solidFill>
                  <a:srgbClr val="00B050"/>
                </a:solidFill>
              </a:rPr>
              <a:t>formula unit</a:t>
            </a:r>
            <a:r>
              <a:rPr lang="en-US" altLang="en-US" sz="2400" dirty="0">
                <a:solidFill>
                  <a:srgbClr val="BBE0E3">
                    <a:lumMod val="50000"/>
                  </a:srgbClr>
                </a:solidFill>
              </a:rPr>
              <a:t>, </a:t>
            </a:r>
            <a:r>
              <a:rPr lang="en-US" altLang="en-US" sz="2400" dirty="0">
                <a:solidFill>
                  <a:srgbClr val="000000"/>
                </a:solidFill>
              </a:rPr>
              <a:t>which is the lowest whole-number ratio of ions in an ionic compound. </a:t>
            </a:r>
          </a:p>
          <a:p>
            <a:pPr marL="799995" lvl="3" indent="-225425">
              <a:spcBef>
                <a:spcPts val="1200"/>
              </a:spcBef>
              <a:buFont typeface="Arial" panose="020B0604020202020204" pitchFamily="34" charset="0"/>
              <a:buChar char="•"/>
            </a:pPr>
            <a:r>
              <a:rPr lang="en-US" altLang="en-US" sz="2400" dirty="0">
                <a:solidFill>
                  <a:srgbClr val="7030A0"/>
                </a:solidFill>
              </a:rPr>
              <a:t>Ionic compounds are formed from a </a:t>
            </a:r>
            <a:r>
              <a:rPr lang="en-US" altLang="en-US" sz="2800" b="1" dirty="0">
                <a:solidFill>
                  <a:srgbClr val="00B050"/>
                </a:solidFill>
                <a:effectLst>
                  <a:outerShdw blurRad="38100" dist="38100" dir="2700000" algn="tl">
                    <a:srgbClr val="000000">
                      <a:alpha val="43137"/>
                    </a:srgbClr>
                  </a:outerShdw>
                </a:effectLst>
              </a:rPr>
              <a:t>metal</a:t>
            </a:r>
            <a:r>
              <a:rPr lang="en-US" altLang="en-US" sz="2400" dirty="0">
                <a:solidFill>
                  <a:srgbClr val="7030A0"/>
                </a:solidFill>
              </a:rPr>
              <a:t> combined with a </a:t>
            </a:r>
            <a:r>
              <a:rPr lang="en-US" altLang="en-US" sz="2800" b="1" dirty="0">
                <a:solidFill>
                  <a:srgbClr val="00B050"/>
                </a:solidFill>
                <a:effectLst>
                  <a:outerShdw blurRad="38100" dist="38100" dir="2700000" algn="tl">
                    <a:srgbClr val="000000">
                      <a:alpha val="43137"/>
                    </a:srgbClr>
                  </a:outerShdw>
                </a:effectLst>
              </a:rPr>
              <a:t>nonmetal</a:t>
            </a:r>
            <a:r>
              <a:rPr lang="en-US" altLang="en-US" sz="2400" dirty="0">
                <a:solidFill>
                  <a:srgbClr val="7030A0"/>
                </a:solidFill>
              </a:rPr>
              <a:t>. </a:t>
            </a:r>
          </a:p>
        </p:txBody>
      </p:sp>
      <p:cxnSp>
        <p:nvCxnSpPr>
          <p:cNvPr id="3" name="Straight Connector 2">
            <a:extLst>
              <a:ext uri="{FF2B5EF4-FFF2-40B4-BE49-F238E27FC236}">
                <a16:creationId xmlns:a16="http://schemas.microsoft.com/office/drawing/2014/main" id="{1D414FCD-56ED-403B-B8F8-130439611D68}"/>
              </a:ext>
            </a:extLst>
          </p:cNvPr>
          <p:cNvCxnSpPr/>
          <p:nvPr/>
        </p:nvCxnSpPr>
        <p:spPr bwMode="auto">
          <a:xfrm>
            <a:off x="572729" y="3505200"/>
            <a:ext cx="77724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037686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body" idx="1"/>
          </p:nvPr>
        </p:nvSpPr>
        <p:spPr>
          <a:xfrm>
            <a:off x="152400" y="685800"/>
            <a:ext cx="8991600" cy="1524000"/>
          </a:xfrm>
        </p:spPr>
        <p:txBody>
          <a:bodyPr/>
          <a:lstStyle/>
          <a:p>
            <a:pPr marL="57150" lvl="1" indent="0">
              <a:buNone/>
              <a:tabLst>
                <a:tab pos="914400" algn="l"/>
                <a:tab pos="5265738" algn="l"/>
              </a:tabLst>
            </a:pPr>
            <a:r>
              <a:rPr lang="en-US" altLang="en-US" sz="2300" dirty="0">
                <a:solidFill>
                  <a:srgbClr val="00B050"/>
                </a:solidFill>
              </a:rPr>
              <a:t>	</a:t>
            </a:r>
            <a:r>
              <a:rPr lang="en-US" altLang="en-US" sz="3600" b="1" dirty="0">
                <a:solidFill>
                  <a:srgbClr val="FF0000"/>
                </a:solidFill>
              </a:rPr>
              <a:t>Molecules</a:t>
            </a:r>
            <a:r>
              <a:rPr lang="en-US" altLang="en-US" sz="2300" dirty="0">
                <a:solidFill>
                  <a:srgbClr val="00B050"/>
                </a:solidFill>
              </a:rPr>
              <a:t>	</a:t>
            </a:r>
            <a:r>
              <a:rPr lang="en-US" altLang="en-US" sz="3600" b="1" dirty="0">
                <a:solidFill>
                  <a:srgbClr val="00B050"/>
                </a:solidFill>
              </a:rPr>
              <a:t>Formula units </a:t>
            </a:r>
          </a:p>
          <a:p>
            <a:pPr marL="57150" lvl="1" indent="0">
              <a:buNone/>
              <a:tabLst>
                <a:tab pos="914400" algn="l"/>
                <a:tab pos="5029200" algn="l"/>
              </a:tabLst>
            </a:pPr>
            <a:r>
              <a:rPr lang="en-US" altLang="en-US" sz="2300" dirty="0"/>
              <a:t>- Discrete unit of atoms	- No discrete units </a:t>
            </a:r>
          </a:p>
          <a:p>
            <a:pPr marL="57150" lvl="1" indent="0">
              <a:buNone/>
              <a:tabLst>
                <a:tab pos="914400" algn="l"/>
                <a:tab pos="5029200" algn="l"/>
              </a:tabLst>
            </a:pPr>
            <a:r>
              <a:rPr lang="en-US" altLang="en-US" sz="2300" dirty="0"/>
              <a:t>- Molecules collect together	- Continuous array of ions.</a:t>
            </a:r>
          </a:p>
          <a:p>
            <a:pPr marL="457094" lvl="1" indent="0">
              <a:buNone/>
            </a:pPr>
            <a:endParaRPr lang="en-US" altLang="en-US" sz="2300" b="1" u="sng" dirty="0"/>
          </a:p>
        </p:txBody>
      </p:sp>
      <p:sp>
        <p:nvSpPr>
          <p:cNvPr id="88067" name="Rectangle 3"/>
          <p:cNvSpPr>
            <a:spLocks noGrp="1" noChangeArrowheads="1"/>
          </p:cNvSpPr>
          <p:nvPr>
            <p:ph type="title"/>
          </p:nvPr>
        </p:nvSpPr>
        <p:spPr>
          <a:xfrm>
            <a:off x="4952999" y="76200"/>
            <a:ext cx="3962400" cy="685800"/>
          </a:xfrm>
        </p:spPr>
        <p:txBody>
          <a:bodyPr/>
          <a:lstStyle/>
          <a:p>
            <a:r>
              <a:rPr lang="en-US" altLang="en-US" dirty="0"/>
              <a:t>Formula Units Vs. Molecules</a:t>
            </a:r>
            <a:endParaRPr lang="en-US" altLang="en-US" sz="2100" dirty="0"/>
          </a:p>
        </p:txBody>
      </p:sp>
      <p:sp>
        <p:nvSpPr>
          <p:cNvPr id="88072" name="Rectangle 8"/>
          <p:cNvSpPr>
            <a:spLocks noChangeArrowheads="1"/>
          </p:cNvSpPr>
          <p:nvPr/>
        </p:nvSpPr>
        <p:spPr bwMode="auto">
          <a:xfrm>
            <a:off x="251520" y="2819400"/>
            <a:ext cx="2125859" cy="738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8" tIns="45709" rIns="91418" bIns="45709">
            <a:spAutoFit/>
          </a:bodyPr>
          <a:lstStyle/>
          <a:p>
            <a:pPr algn="ctr"/>
            <a:r>
              <a:rPr lang="en-US" altLang="en-US" sz="2100" dirty="0">
                <a:solidFill>
                  <a:srgbClr val="FF0000"/>
                </a:solidFill>
              </a:rPr>
              <a:t>Collection of </a:t>
            </a:r>
          </a:p>
          <a:p>
            <a:pPr algn="ctr"/>
            <a:r>
              <a:rPr lang="en-US" altLang="en-US" sz="2100" dirty="0">
                <a:solidFill>
                  <a:srgbClr val="FF0000"/>
                </a:solidFill>
              </a:rPr>
              <a:t>water molecules</a:t>
            </a:r>
          </a:p>
        </p:txBody>
      </p:sp>
      <p:sp>
        <p:nvSpPr>
          <p:cNvPr id="88073" name="Rectangle 9"/>
          <p:cNvSpPr>
            <a:spLocks noChangeArrowheads="1"/>
          </p:cNvSpPr>
          <p:nvPr/>
        </p:nvSpPr>
        <p:spPr bwMode="auto">
          <a:xfrm>
            <a:off x="569815" y="4495800"/>
            <a:ext cx="1633737" cy="738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8" tIns="45709" rIns="91418" bIns="45709">
            <a:spAutoFit/>
          </a:bodyPr>
          <a:lstStyle/>
          <a:p>
            <a:pPr algn="ctr"/>
            <a:r>
              <a:rPr lang="en-US" altLang="en-US" sz="2100" dirty="0">
                <a:solidFill>
                  <a:srgbClr val="FF0000"/>
                </a:solidFill>
              </a:rPr>
              <a:t>Molecule</a:t>
            </a:r>
            <a:r>
              <a:rPr lang="en-US" altLang="en-US" sz="2100" dirty="0">
                <a:solidFill>
                  <a:srgbClr val="000000"/>
                </a:solidFill>
              </a:rPr>
              <a:t> of </a:t>
            </a:r>
          </a:p>
          <a:p>
            <a:pPr algn="ctr"/>
            <a:r>
              <a:rPr lang="en-US" altLang="en-US" sz="2100" dirty="0">
                <a:solidFill>
                  <a:srgbClr val="000000"/>
                </a:solidFill>
              </a:rPr>
              <a:t>water</a:t>
            </a:r>
          </a:p>
        </p:txBody>
      </p:sp>
      <p:sp>
        <p:nvSpPr>
          <p:cNvPr id="88074" name="Rectangle 10"/>
          <p:cNvSpPr>
            <a:spLocks noChangeArrowheads="1"/>
          </p:cNvSpPr>
          <p:nvPr/>
        </p:nvSpPr>
        <p:spPr bwMode="auto">
          <a:xfrm>
            <a:off x="227703" y="5486400"/>
            <a:ext cx="2619583" cy="784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8" tIns="45709" rIns="91418" bIns="45709">
            <a:spAutoFit/>
          </a:bodyPr>
          <a:lstStyle/>
          <a:p>
            <a:pPr algn="ctr"/>
            <a:r>
              <a:rPr lang="en-US" altLang="en-US" sz="2100" dirty="0">
                <a:solidFill>
                  <a:srgbClr val="000000"/>
                </a:solidFill>
              </a:rPr>
              <a:t>Chemical formula</a:t>
            </a:r>
          </a:p>
          <a:p>
            <a:pPr algn="ctr"/>
            <a:r>
              <a:rPr lang="en-US" altLang="en-US" sz="2400" i="1" dirty="0">
                <a:solidFill>
                  <a:srgbClr val="0070C0"/>
                </a:solidFill>
                <a:latin typeface="Times New Roman" panose="02020603050405020304" pitchFamily="18" charset="0"/>
                <a:cs typeface="Times New Roman" panose="02020603050405020304" pitchFamily="18" charset="0"/>
              </a:rPr>
              <a:t>Molecular Formula</a:t>
            </a:r>
          </a:p>
        </p:txBody>
      </p:sp>
      <p:pic>
        <p:nvPicPr>
          <p:cNvPr id="88076" name="Picture 12" descr="0132525763_A217b"/>
          <p:cNvPicPr>
            <a:picLocks noChangeAspect="1" noChangeArrowheads="1"/>
          </p:cNvPicPr>
          <p:nvPr/>
        </p:nvPicPr>
        <p:blipFill>
          <a:blip r:embed="rId3">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2286001" y="2286000"/>
            <a:ext cx="2073275" cy="1928813"/>
          </a:xfrm>
          <a:prstGeom prst="rect">
            <a:avLst/>
          </a:prstGeom>
          <a:noFill/>
          <a:extLst>
            <a:ext uri="{909E8E84-426E-40DD-AFC4-6F175D3DCCD1}">
              <a14:hiddenFill xmlns:a14="http://schemas.microsoft.com/office/drawing/2010/main">
                <a:solidFill>
                  <a:srgbClr val="FFFFFF"/>
                </a:solidFill>
              </a14:hiddenFill>
            </a:ext>
          </a:extLst>
        </p:spPr>
      </p:pic>
      <p:pic>
        <p:nvPicPr>
          <p:cNvPr id="88078" name="Picture 14" descr="0132525763_A217b"/>
          <p:cNvPicPr>
            <a:picLocks noChangeAspect="1" noChangeArrowheads="1"/>
          </p:cNvPicPr>
          <p:nvPr/>
        </p:nvPicPr>
        <p:blipFill>
          <a:blip r:embed="rId4">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2660649" y="4419600"/>
            <a:ext cx="1149351" cy="977900"/>
          </a:xfrm>
          <a:prstGeom prst="rect">
            <a:avLst/>
          </a:prstGeom>
          <a:noFill/>
          <a:extLst>
            <a:ext uri="{909E8E84-426E-40DD-AFC4-6F175D3DCCD1}">
              <a14:hiddenFill xmlns:a14="http://schemas.microsoft.com/office/drawing/2010/main">
                <a:solidFill>
                  <a:srgbClr val="FFFFFF"/>
                </a:solidFill>
              </a14:hiddenFill>
            </a:ext>
          </a:extLst>
        </p:spPr>
      </p:pic>
      <p:sp>
        <p:nvSpPr>
          <p:cNvPr id="88079" name="Rectangle 15"/>
          <p:cNvSpPr>
            <a:spLocks noChangeArrowheads="1"/>
          </p:cNvSpPr>
          <p:nvPr/>
        </p:nvSpPr>
        <p:spPr bwMode="auto">
          <a:xfrm>
            <a:off x="2895600" y="5562600"/>
            <a:ext cx="687965" cy="415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8" tIns="45709" rIns="91418" bIns="45709">
            <a:spAutoFit/>
          </a:bodyPr>
          <a:lstStyle/>
          <a:p>
            <a:pPr algn="ctr"/>
            <a:r>
              <a:rPr lang="en-US" altLang="en-US" sz="2100" dirty="0">
                <a:solidFill>
                  <a:srgbClr val="000000"/>
                </a:solidFill>
              </a:rPr>
              <a:t>H</a:t>
            </a:r>
            <a:r>
              <a:rPr lang="en-US" altLang="en-US" sz="2100" baseline="-25000" dirty="0">
                <a:solidFill>
                  <a:srgbClr val="000000"/>
                </a:solidFill>
              </a:rPr>
              <a:t>2</a:t>
            </a:r>
            <a:r>
              <a:rPr lang="en-US" altLang="en-US" sz="2100" dirty="0">
                <a:solidFill>
                  <a:srgbClr val="000000"/>
                </a:solidFill>
              </a:rPr>
              <a:t>O</a:t>
            </a:r>
          </a:p>
        </p:txBody>
      </p:sp>
      <p:pic>
        <p:nvPicPr>
          <p:cNvPr id="88081" name="Picture 17" descr="0132525763_A217a"/>
          <p:cNvPicPr>
            <a:picLocks noChangeAspect="1" noChangeArrowheads="1"/>
          </p:cNvPicPr>
          <p:nvPr/>
        </p:nvPicPr>
        <p:blipFill>
          <a:blip r:embed="rId5">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4572002" y="2286000"/>
            <a:ext cx="2011364" cy="1854200"/>
          </a:xfrm>
          <a:prstGeom prst="rect">
            <a:avLst/>
          </a:prstGeom>
          <a:noFill/>
          <a:extLst>
            <a:ext uri="{909E8E84-426E-40DD-AFC4-6F175D3DCCD1}">
              <a14:hiddenFill xmlns:a14="http://schemas.microsoft.com/office/drawing/2010/main">
                <a:solidFill>
                  <a:srgbClr val="FFFFFF"/>
                </a:solidFill>
              </a14:hiddenFill>
            </a:ext>
          </a:extLst>
        </p:spPr>
      </p:pic>
      <p:pic>
        <p:nvPicPr>
          <p:cNvPr id="88084" name="Picture 20" descr="0132525763_A217a"/>
          <p:cNvPicPr>
            <a:picLocks noChangeAspect="1" noChangeArrowheads="1"/>
          </p:cNvPicPr>
          <p:nvPr/>
        </p:nvPicPr>
        <p:blipFill>
          <a:blip r:embed="rId6">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4757738" y="4343400"/>
            <a:ext cx="1643062" cy="868363"/>
          </a:xfrm>
          <a:prstGeom prst="rect">
            <a:avLst/>
          </a:prstGeom>
          <a:noFill/>
          <a:extLst>
            <a:ext uri="{909E8E84-426E-40DD-AFC4-6F175D3DCCD1}">
              <a14:hiddenFill xmlns:a14="http://schemas.microsoft.com/office/drawing/2010/main">
                <a:solidFill>
                  <a:srgbClr val="FFFFFF"/>
                </a:solidFill>
              </a14:hiddenFill>
            </a:ext>
          </a:extLst>
        </p:spPr>
      </p:pic>
      <p:sp>
        <p:nvSpPr>
          <p:cNvPr id="88085" name="Rectangle 21"/>
          <p:cNvSpPr>
            <a:spLocks noChangeArrowheads="1"/>
          </p:cNvSpPr>
          <p:nvPr/>
        </p:nvSpPr>
        <p:spPr bwMode="auto">
          <a:xfrm>
            <a:off x="6574098" y="2667000"/>
            <a:ext cx="2215627" cy="1061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8" tIns="45709" rIns="91418" bIns="45709">
            <a:spAutoFit/>
          </a:bodyPr>
          <a:lstStyle/>
          <a:p>
            <a:pPr algn="ctr"/>
            <a:r>
              <a:rPr lang="en-US" altLang="en-US" sz="2100" dirty="0">
                <a:solidFill>
                  <a:srgbClr val="00B050"/>
                </a:solidFill>
              </a:rPr>
              <a:t>Array of </a:t>
            </a:r>
          </a:p>
          <a:p>
            <a:pPr algn="ctr"/>
            <a:r>
              <a:rPr lang="en-US" altLang="en-US" sz="2100" dirty="0">
                <a:solidFill>
                  <a:srgbClr val="00B050"/>
                </a:solidFill>
              </a:rPr>
              <a:t>sodium ions and </a:t>
            </a:r>
          </a:p>
          <a:p>
            <a:pPr algn="ctr"/>
            <a:r>
              <a:rPr lang="en-US" altLang="en-US" sz="2100" dirty="0">
                <a:solidFill>
                  <a:srgbClr val="00B050"/>
                </a:solidFill>
              </a:rPr>
              <a:t>chloride ions</a:t>
            </a:r>
          </a:p>
        </p:txBody>
      </p:sp>
      <p:sp>
        <p:nvSpPr>
          <p:cNvPr id="88086" name="Rectangle 22"/>
          <p:cNvSpPr>
            <a:spLocks noChangeArrowheads="1"/>
          </p:cNvSpPr>
          <p:nvPr/>
        </p:nvSpPr>
        <p:spPr bwMode="auto">
          <a:xfrm>
            <a:off x="6629400" y="4366758"/>
            <a:ext cx="2081214" cy="738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09" rIns="91418" bIns="45709">
            <a:spAutoFit/>
          </a:bodyPr>
          <a:lstStyle/>
          <a:p>
            <a:pPr algn="ctr"/>
            <a:r>
              <a:rPr lang="en-US" altLang="en-US" sz="2100" dirty="0">
                <a:solidFill>
                  <a:srgbClr val="00B050"/>
                </a:solidFill>
              </a:rPr>
              <a:t>Formula unit </a:t>
            </a:r>
            <a:r>
              <a:rPr lang="en-US" altLang="en-US" sz="2100" dirty="0">
                <a:solidFill>
                  <a:srgbClr val="000000"/>
                </a:solidFill>
              </a:rPr>
              <a:t>of</a:t>
            </a:r>
          </a:p>
          <a:p>
            <a:pPr algn="ctr"/>
            <a:r>
              <a:rPr lang="en-US" altLang="en-US" sz="2100" dirty="0">
                <a:solidFill>
                  <a:srgbClr val="000000"/>
                </a:solidFill>
              </a:rPr>
              <a:t>sodium chloride</a:t>
            </a:r>
          </a:p>
        </p:txBody>
      </p:sp>
      <p:sp>
        <p:nvSpPr>
          <p:cNvPr id="88087" name="Rectangle 23"/>
          <p:cNvSpPr>
            <a:spLocks noChangeArrowheads="1"/>
          </p:cNvSpPr>
          <p:nvPr/>
        </p:nvSpPr>
        <p:spPr bwMode="auto">
          <a:xfrm>
            <a:off x="6538889" y="5528124"/>
            <a:ext cx="2274938" cy="415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8" tIns="45709" rIns="91418" bIns="45709">
            <a:spAutoFit/>
          </a:bodyPr>
          <a:lstStyle/>
          <a:p>
            <a:pPr algn="ctr"/>
            <a:r>
              <a:rPr lang="en-US" altLang="en-US" sz="2100" dirty="0">
                <a:solidFill>
                  <a:srgbClr val="000000"/>
                </a:solidFill>
              </a:rPr>
              <a:t>Chemical formula</a:t>
            </a:r>
          </a:p>
        </p:txBody>
      </p:sp>
      <p:sp>
        <p:nvSpPr>
          <p:cNvPr id="88088" name="Rectangle 24"/>
          <p:cNvSpPr>
            <a:spLocks noChangeArrowheads="1"/>
          </p:cNvSpPr>
          <p:nvPr/>
        </p:nvSpPr>
        <p:spPr bwMode="auto">
          <a:xfrm>
            <a:off x="5165780" y="5562600"/>
            <a:ext cx="780940" cy="415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8" tIns="45709" rIns="91418" bIns="45709">
            <a:spAutoFit/>
          </a:bodyPr>
          <a:lstStyle/>
          <a:p>
            <a:pPr algn="ctr"/>
            <a:r>
              <a:rPr lang="en-US" altLang="en-US" sz="2100" dirty="0" err="1">
                <a:solidFill>
                  <a:srgbClr val="000000"/>
                </a:solidFill>
              </a:rPr>
              <a:t>NaCl</a:t>
            </a:r>
            <a:endParaRPr lang="en-US" altLang="en-US" sz="2100" dirty="0">
              <a:solidFill>
                <a:srgbClr val="000000"/>
              </a:solidFill>
            </a:endParaRPr>
          </a:p>
        </p:txBody>
      </p:sp>
      <p:cxnSp>
        <p:nvCxnSpPr>
          <p:cNvPr id="3" name="Straight Connector 2"/>
          <p:cNvCxnSpPr/>
          <p:nvPr/>
        </p:nvCxnSpPr>
        <p:spPr bwMode="auto">
          <a:xfrm>
            <a:off x="4419600" y="1143000"/>
            <a:ext cx="0" cy="521607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5616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066">
                                            <p:txEl>
                                              <p:pRg st="0" end="0"/>
                                            </p:txEl>
                                          </p:spTgt>
                                        </p:tgtEl>
                                        <p:attrNameLst>
                                          <p:attrName>style.visibility</p:attrName>
                                        </p:attrNameLst>
                                      </p:cBhvr>
                                      <p:to>
                                        <p:strVal val="visible"/>
                                      </p:to>
                                    </p:set>
                                    <p:animEffect transition="in" filter="fade">
                                      <p:cBhvr>
                                        <p:cTn id="7" dur="500"/>
                                        <p:tgtEl>
                                          <p:spTgt spid="880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8066">
                                            <p:txEl>
                                              <p:pRg st="1" end="1"/>
                                            </p:txEl>
                                          </p:spTgt>
                                        </p:tgtEl>
                                        <p:attrNameLst>
                                          <p:attrName>style.visibility</p:attrName>
                                        </p:attrNameLst>
                                      </p:cBhvr>
                                      <p:to>
                                        <p:strVal val="visible"/>
                                      </p:to>
                                    </p:set>
                                    <p:animEffect transition="in" filter="fade">
                                      <p:cBhvr>
                                        <p:cTn id="12" dur="500"/>
                                        <p:tgtEl>
                                          <p:spTgt spid="880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8066">
                                            <p:txEl>
                                              <p:pRg st="2" end="2"/>
                                            </p:txEl>
                                          </p:spTgt>
                                        </p:tgtEl>
                                        <p:attrNameLst>
                                          <p:attrName>style.visibility</p:attrName>
                                        </p:attrNameLst>
                                      </p:cBhvr>
                                      <p:to>
                                        <p:strVal val="visible"/>
                                      </p:to>
                                    </p:set>
                                    <p:animEffect transition="in" filter="fade">
                                      <p:cBhvr>
                                        <p:cTn id="17" dur="500"/>
                                        <p:tgtEl>
                                          <p:spTgt spid="8806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8072"/>
                                        </p:tgtEl>
                                        <p:attrNameLst>
                                          <p:attrName>style.visibility</p:attrName>
                                        </p:attrNameLst>
                                      </p:cBhvr>
                                      <p:to>
                                        <p:strVal val="visible"/>
                                      </p:to>
                                    </p:set>
                                    <p:animEffect transition="in" filter="fade">
                                      <p:cBhvr>
                                        <p:cTn id="27" dur="500"/>
                                        <p:tgtEl>
                                          <p:spTgt spid="8807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8076"/>
                                        </p:tgtEl>
                                        <p:attrNameLst>
                                          <p:attrName>style.visibility</p:attrName>
                                        </p:attrNameLst>
                                      </p:cBhvr>
                                      <p:to>
                                        <p:strVal val="visible"/>
                                      </p:to>
                                    </p:set>
                                    <p:animEffect transition="in" filter="fade">
                                      <p:cBhvr>
                                        <p:cTn id="32" dur="500"/>
                                        <p:tgtEl>
                                          <p:spTgt spid="8807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8085"/>
                                        </p:tgtEl>
                                        <p:attrNameLst>
                                          <p:attrName>style.visibility</p:attrName>
                                        </p:attrNameLst>
                                      </p:cBhvr>
                                      <p:to>
                                        <p:strVal val="visible"/>
                                      </p:to>
                                    </p:set>
                                    <p:animEffect transition="in" filter="fade">
                                      <p:cBhvr>
                                        <p:cTn id="37" dur="500"/>
                                        <p:tgtEl>
                                          <p:spTgt spid="8808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8081"/>
                                        </p:tgtEl>
                                        <p:attrNameLst>
                                          <p:attrName>style.visibility</p:attrName>
                                        </p:attrNameLst>
                                      </p:cBhvr>
                                      <p:to>
                                        <p:strVal val="visible"/>
                                      </p:to>
                                    </p:set>
                                    <p:animEffect transition="in" filter="fade">
                                      <p:cBhvr>
                                        <p:cTn id="42" dur="500"/>
                                        <p:tgtEl>
                                          <p:spTgt spid="8808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8078"/>
                                        </p:tgtEl>
                                        <p:attrNameLst>
                                          <p:attrName>style.visibility</p:attrName>
                                        </p:attrNameLst>
                                      </p:cBhvr>
                                      <p:to>
                                        <p:strVal val="visible"/>
                                      </p:to>
                                    </p:set>
                                    <p:animEffect transition="in" filter="fade">
                                      <p:cBhvr>
                                        <p:cTn id="47" dur="500"/>
                                        <p:tgtEl>
                                          <p:spTgt spid="8807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8073"/>
                                        </p:tgtEl>
                                        <p:attrNameLst>
                                          <p:attrName>style.visibility</p:attrName>
                                        </p:attrNameLst>
                                      </p:cBhvr>
                                      <p:to>
                                        <p:strVal val="visible"/>
                                      </p:to>
                                    </p:set>
                                    <p:animEffect transition="in" filter="fade">
                                      <p:cBhvr>
                                        <p:cTn id="52" dur="500"/>
                                        <p:tgtEl>
                                          <p:spTgt spid="8807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8086"/>
                                        </p:tgtEl>
                                        <p:attrNameLst>
                                          <p:attrName>style.visibility</p:attrName>
                                        </p:attrNameLst>
                                      </p:cBhvr>
                                      <p:to>
                                        <p:strVal val="visible"/>
                                      </p:to>
                                    </p:set>
                                    <p:animEffect transition="in" filter="fade">
                                      <p:cBhvr>
                                        <p:cTn id="57" dur="500"/>
                                        <p:tgtEl>
                                          <p:spTgt spid="8808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8084"/>
                                        </p:tgtEl>
                                        <p:attrNameLst>
                                          <p:attrName>style.visibility</p:attrName>
                                        </p:attrNameLst>
                                      </p:cBhvr>
                                      <p:to>
                                        <p:strVal val="visible"/>
                                      </p:to>
                                    </p:set>
                                    <p:animEffect transition="in" filter="fade">
                                      <p:cBhvr>
                                        <p:cTn id="62" dur="500"/>
                                        <p:tgtEl>
                                          <p:spTgt spid="8808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88074"/>
                                        </p:tgtEl>
                                        <p:attrNameLst>
                                          <p:attrName>style.visibility</p:attrName>
                                        </p:attrNameLst>
                                      </p:cBhvr>
                                      <p:to>
                                        <p:strVal val="visible"/>
                                      </p:to>
                                    </p:set>
                                    <p:animEffect transition="in" filter="fade">
                                      <p:cBhvr>
                                        <p:cTn id="67" dur="500"/>
                                        <p:tgtEl>
                                          <p:spTgt spid="8807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88079"/>
                                        </p:tgtEl>
                                        <p:attrNameLst>
                                          <p:attrName>style.visibility</p:attrName>
                                        </p:attrNameLst>
                                      </p:cBhvr>
                                      <p:to>
                                        <p:strVal val="visible"/>
                                      </p:to>
                                    </p:set>
                                    <p:animEffect transition="in" filter="fade">
                                      <p:cBhvr>
                                        <p:cTn id="72" dur="500"/>
                                        <p:tgtEl>
                                          <p:spTgt spid="88079"/>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88087"/>
                                        </p:tgtEl>
                                        <p:attrNameLst>
                                          <p:attrName>style.visibility</p:attrName>
                                        </p:attrNameLst>
                                      </p:cBhvr>
                                      <p:to>
                                        <p:strVal val="visible"/>
                                      </p:to>
                                    </p:set>
                                    <p:animEffect transition="in" filter="fade">
                                      <p:cBhvr>
                                        <p:cTn id="77" dur="500"/>
                                        <p:tgtEl>
                                          <p:spTgt spid="8808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88088"/>
                                        </p:tgtEl>
                                        <p:attrNameLst>
                                          <p:attrName>style.visibility</p:attrName>
                                        </p:attrNameLst>
                                      </p:cBhvr>
                                      <p:to>
                                        <p:strVal val="visible"/>
                                      </p:to>
                                    </p:set>
                                    <p:animEffect transition="in" filter="fade">
                                      <p:cBhvr>
                                        <p:cTn id="82" dur="500"/>
                                        <p:tgtEl>
                                          <p:spTgt spid="88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2" grpId="0"/>
      <p:bldP spid="88073" grpId="0"/>
      <p:bldP spid="88074" grpId="0"/>
      <p:bldP spid="88079" grpId="0"/>
      <p:bldP spid="88085" grpId="0"/>
      <p:bldP spid="88086" grpId="0"/>
      <p:bldP spid="88087" grpId="0"/>
      <p:bldP spid="8808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body" idx="1"/>
          </p:nvPr>
        </p:nvSpPr>
        <p:spPr>
          <a:xfrm>
            <a:off x="163630" y="1066800"/>
            <a:ext cx="8762999" cy="2439179"/>
          </a:xfrm>
        </p:spPr>
        <p:txBody>
          <a:bodyPr/>
          <a:lstStyle/>
          <a:p>
            <a:pPr marL="114273" lvl="1" indent="0">
              <a:spcBef>
                <a:spcPct val="50000"/>
              </a:spcBef>
              <a:buNone/>
            </a:pPr>
            <a:endParaRPr lang="en-US" altLang="en-US" sz="2300" b="1" u="sng" dirty="0"/>
          </a:p>
          <a:p>
            <a:pPr marL="114273" lvl="1" indent="0">
              <a:spcBef>
                <a:spcPct val="50000"/>
              </a:spcBef>
              <a:buNone/>
            </a:pPr>
            <a:endParaRPr lang="en-US" altLang="en-US" sz="2300" dirty="0"/>
          </a:p>
        </p:txBody>
      </p:sp>
      <p:sp>
        <p:nvSpPr>
          <p:cNvPr id="120835" name="Rectangle 3"/>
          <p:cNvSpPr>
            <a:spLocks noGrp="1" noChangeArrowheads="1"/>
          </p:cNvSpPr>
          <p:nvPr>
            <p:ph type="title"/>
          </p:nvPr>
        </p:nvSpPr>
        <p:spPr>
          <a:xfrm>
            <a:off x="4952999" y="76200"/>
            <a:ext cx="3962400" cy="685800"/>
          </a:xfrm>
          <a:noFill/>
          <a:ln/>
        </p:spPr>
        <p:txBody>
          <a:bodyPr/>
          <a:lstStyle/>
          <a:p>
            <a:r>
              <a:rPr lang="en-US" altLang="en-US" dirty="0"/>
              <a:t>Molecules and </a:t>
            </a:r>
            <a:br>
              <a:rPr lang="en-US" altLang="en-US" dirty="0"/>
            </a:br>
            <a:r>
              <a:rPr lang="en-US" altLang="en-US" dirty="0"/>
              <a:t>Covalent Compounds</a:t>
            </a:r>
            <a:endParaRPr lang="en-US" altLang="en-US" sz="2100" dirty="0"/>
          </a:p>
        </p:txBody>
      </p:sp>
      <p:sp>
        <p:nvSpPr>
          <p:cNvPr id="7" name="Rectangle 2"/>
          <p:cNvSpPr txBox="1">
            <a:spLocks noChangeArrowheads="1"/>
          </p:cNvSpPr>
          <p:nvPr/>
        </p:nvSpPr>
        <p:spPr bwMode="auto">
          <a:xfrm>
            <a:off x="152400" y="685799"/>
            <a:ext cx="8991600" cy="2820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18" tIns="45709" rIns="91418" bIns="45709" numCol="1" anchor="t" anchorCtr="0" compatLnSpc="1">
            <a:prstTxWarp prst="textNoShape">
              <a:avLst/>
            </a:prstTxWarp>
          </a:bodyPr>
          <a:lstStyle>
            <a:lvl1pPr marL="342821" indent="-342821" algn="l" rtl="0" fontAlgn="base">
              <a:spcBef>
                <a:spcPct val="20000"/>
              </a:spcBef>
              <a:spcAft>
                <a:spcPct val="0"/>
              </a:spcAft>
              <a:buChar char="•"/>
              <a:defRPr sz="2700" kern="1200">
                <a:solidFill>
                  <a:schemeClr val="tx1"/>
                </a:solidFill>
                <a:latin typeface="+mn-lt"/>
                <a:ea typeface="+mn-ea"/>
                <a:cs typeface="+mn-cs"/>
              </a:defRPr>
            </a:lvl1pPr>
            <a:lvl2pPr marL="742780" indent="-285684" algn="l" rtl="0" fontAlgn="base">
              <a:spcBef>
                <a:spcPct val="20000"/>
              </a:spcBef>
              <a:spcAft>
                <a:spcPct val="0"/>
              </a:spcAft>
              <a:buChar char="•"/>
              <a:defRPr sz="2700" kern="1200">
                <a:solidFill>
                  <a:schemeClr val="tx1"/>
                </a:solidFill>
                <a:latin typeface="+mn-lt"/>
                <a:ea typeface="+mn-ea"/>
                <a:cs typeface="+mn-cs"/>
              </a:defRPr>
            </a:lvl2pPr>
            <a:lvl3pPr marL="1142739" indent="-228548" algn="l" rtl="0" fontAlgn="base">
              <a:spcBef>
                <a:spcPct val="20000"/>
              </a:spcBef>
              <a:spcAft>
                <a:spcPct val="0"/>
              </a:spcAft>
              <a:buChar char="•"/>
              <a:defRPr sz="2700" kern="1200">
                <a:solidFill>
                  <a:schemeClr val="tx1"/>
                </a:solidFill>
                <a:latin typeface="+mn-lt"/>
                <a:ea typeface="+mn-ea"/>
                <a:cs typeface="+mn-cs"/>
              </a:defRPr>
            </a:lvl3pPr>
            <a:lvl4pPr marL="1599833" indent="-228548" algn="l" rtl="0" fontAlgn="base">
              <a:spcBef>
                <a:spcPct val="20000"/>
              </a:spcBef>
              <a:spcAft>
                <a:spcPct val="0"/>
              </a:spcAft>
              <a:buChar char="•"/>
              <a:defRPr sz="2700" kern="1200">
                <a:solidFill>
                  <a:schemeClr val="tx1"/>
                </a:solidFill>
                <a:latin typeface="+mn-lt"/>
                <a:ea typeface="+mn-ea"/>
                <a:cs typeface="+mn-cs"/>
              </a:defRPr>
            </a:lvl4pPr>
            <a:lvl5pPr marL="2056929" indent="-228548" algn="l" rtl="0" fontAlgn="base">
              <a:spcBef>
                <a:spcPct val="20000"/>
              </a:spcBef>
              <a:spcAft>
                <a:spcPct val="0"/>
              </a:spcAft>
              <a:buChar char="•"/>
              <a:defRPr sz="2700" kern="1200">
                <a:solidFill>
                  <a:schemeClr val="tx1"/>
                </a:solidFill>
                <a:latin typeface="+mn-lt"/>
                <a:ea typeface="+mn-ea"/>
                <a:cs typeface="+mn-cs"/>
              </a:defRPr>
            </a:lvl5pPr>
            <a:lvl6pPr marL="2514023" indent="-228548" algn="l" defTabSz="91419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119" indent="-228548" algn="l" defTabSz="91419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214" indent="-228548" algn="l" defTabSz="91419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310" indent="-228548" algn="l" defTabSz="91419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marL="693738" lvl="1" indent="0" eaLnBrk="0" hangingPunct="0">
              <a:spcBef>
                <a:spcPct val="0"/>
              </a:spcBef>
              <a:buFontTx/>
              <a:buNone/>
            </a:pPr>
            <a:r>
              <a:rPr lang="en-US" altLang="en-US" sz="3600" b="1" dirty="0">
                <a:solidFill>
                  <a:srgbClr val="FF0000"/>
                </a:solidFill>
              </a:rPr>
              <a:t>Structural Formulas</a:t>
            </a:r>
            <a:endParaRPr lang="en-US" altLang="en-US" sz="3600" dirty="0">
              <a:solidFill>
                <a:srgbClr val="FF0000"/>
              </a:solidFill>
            </a:endParaRPr>
          </a:p>
          <a:p>
            <a:pPr marL="799994" lvl="1" indent="-342900">
              <a:spcBef>
                <a:spcPts val="1200"/>
              </a:spcBef>
            </a:pPr>
            <a:r>
              <a:rPr lang="en-US" sz="2400" dirty="0"/>
              <a:t>Show the spatial arrangement of atoms in the molecule of a compound.</a:t>
            </a:r>
          </a:p>
          <a:p>
            <a:pPr marL="799994" lvl="1" indent="-342900">
              <a:spcBef>
                <a:spcPts val="1200"/>
              </a:spcBef>
            </a:pPr>
            <a:r>
              <a:rPr lang="en-US" altLang="en-US" sz="2400" dirty="0">
                <a:solidFill>
                  <a:srgbClr val="00B050"/>
                </a:solidFill>
              </a:rPr>
              <a:t>It shows which atom bonds to which atom.</a:t>
            </a:r>
          </a:p>
          <a:p>
            <a:pPr marL="799994" lvl="1" indent="-342900">
              <a:spcBef>
                <a:spcPts val="1200"/>
              </a:spcBef>
            </a:pPr>
            <a:r>
              <a:rPr lang="en-US" altLang="en-US" sz="2400" dirty="0">
                <a:solidFill>
                  <a:srgbClr val="0070C0"/>
                </a:solidFill>
              </a:rPr>
              <a:t>“</a:t>
            </a:r>
            <a:r>
              <a:rPr lang="en-US" altLang="en-US" sz="2800" b="1" dirty="0">
                <a:effectLst>
                  <a:outerShdw blurRad="38100" dist="38100" dir="2700000" algn="tl">
                    <a:srgbClr val="000000">
                      <a:alpha val="43137"/>
                    </a:srgbClr>
                  </a:outerShdw>
                </a:effectLst>
              </a:rPr>
              <a:t>DASHES</a:t>
            </a:r>
            <a:r>
              <a:rPr lang="en-US" altLang="en-US" sz="2400" dirty="0">
                <a:solidFill>
                  <a:srgbClr val="0070C0"/>
                </a:solidFill>
              </a:rPr>
              <a:t>” represent ONE shared pair of electrons in a covalent bond.</a:t>
            </a:r>
            <a:endParaRPr lang="en-US" altLang="en-US" sz="2300" dirty="0">
              <a:solidFill>
                <a:srgbClr val="0070C0"/>
              </a:solidFill>
            </a:endParaRPr>
          </a:p>
        </p:txBody>
      </p:sp>
      <p:grpSp>
        <p:nvGrpSpPr>
          <p:cNvPr id="5" name="Group 4"/>
          <p:cNvGrpSpPr/>
          <p:nvPr/>
        </p:nvGrpSpPr>
        <p:grpSpPr>
          <a:xfrm>
            <a:off x="3352800" y="3458125"/>
            <a:ext cx="2066763" cy="2561675"/>
            <a:chOff x="3352800" y="2971801"/>
            <a:chExt cx="2066763" cy="2561675"/>
          </a:xfrm>
        </p:grpSpPr>
        <p:pic>
          <p:nvPicPr>
            <p:cNvPr id="2" name="Picture 1"/>
            <p:cNvPicPr>
              <a:picLocks noChangeAspect="1"/>
            </p:cNvPicPr>
            <p:nvPr/>
          </p:nvPicPr>
          <p:blipFill rotWithShape="1">
            <a:blip r:embed="rId3"/>
            <a:srcRect b="59057"/>
            <a:stretch/>
          </p:blipFill>
          <p:spPr>
            <a:xfrm>
              <a:off x="3352800" y="2971801"/>
              <a:ext cx="2066763" cy="1128252"/>
            </a:xfrm>
            <a:prstGeom prst="rect">
              <a:avLst/>
            </a:prstGeom>
          </p:spPr>
        </p:pic>
        <p:sp>
          <p:nvSpPr>
            <p:cNvPr id="10" name="Rectangle 15"/>
            <p:cNvSpPr>
              <a:spLocks noChangeArrowheads="1"/>
            </p:cNvSpPr>
            <p:nvPr/>
          </p:nvSpPr>
          <p:spPr bwMode="auto">
            <a:xfrm>
              <a:off x="4042198" y="4120979"/>
              <a:ext cx="687965" cy="415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8" tIns="45709" rIns="91418" bIns="45709">
              <a:spAutoFit/>
            </a:bodyPr>
            <a:lstStyle/>
            <a:p>
              <a:pPr algn="ctr"/>
              <a:r>
                <a:rPr lang="en-US" altLang="en-US" sz="2100" dirty="0">
                  <a:solidFill>
                    <a:srgbClr val="000000"/>
                  </a:solidFill>
                </a:rPr>
                <a:t>H</a:t>
              </a:r>
              <a:r>
                <a:rPr lang="en-US" altLang="en-US" sz="2100" baseline="-25000" dirty="0">
                  <a:solidFill>
                    <a:srgbClr val="000000"/>
                  </a:solidFill>
                </a:rPr>
                <a:t>2</a:t>
              </a:r>
              <a:r>
                <a:rPr lang="en-US" altLang="en-US" sz="2100" dirty="0">
                  <a:solidFill>
                    <a:srgbClr val="000000"/>
                  </a:solidFill>
                </a:rPr>
                <a:t>O</a:t>
              </a: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0813" y="4573263"/>
              <a:ext cx="1288387" cy="960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 name="Group 3"/>
          <p:cNvGrpSpPr/>
          <p:nvPr/>
        </p:nvGrpSpPr>
        <p:grpSpPr>
          <a:xfrm>
            <a:off x="526591" y="3634330"/>
            <a:ext cx="2517193" cy="2361421"/>
            <a:chOff x="398208" y="2971800"/>
            <a:chExt cx="2517193" cy="2361421"/>
          </a:xfrm>
        </p:grpSpPr>
        <p:pic>
          <p:nvPicPr>
            <p:cNvPr id="120838" name="Picture 6" descr="co2"/>
            <p:cNvPicPr>
              <a:picLocks noChangeAspect="1" noChangeArrowheads="1"/>
            </p:cNvPicPr>
            <p:nvPr/>
          </p:nvPicPr>
          <p:blipFill rotWithShape="1">
            <a:blip r:embed="rId5">
              <a:clrChange>
                <a:clrFrom>
                  <a:srgbClr val="F1F9FB"/>
                </a:clrFrom>
                <a:clrTo>
                  <a:srgbClr val="F1F9FB">
                    <a:alpha val="0"/>
                  </a:srgbClr>
                </a:clrTo>
              </a:clrChange>
              <a:extLst>
                <a:ext uri="{28A0092B-C50C-407E-A947-70E740481C1C}">
                  <a14:useLocalDpi xmlns:a14="http://schemas.microsoft.com/office/drawing/2010/main" val="0"/>
                </a:ext>
              </a:extLst>
            </a:blip>
            <a:srcRect b="56769"/>
            <a:stretch/>
          </p:blipFill>
          <p:spPr bwMode="auto">
            <a:xfrm>
              <a:off x="398208" y="2971800"/>
              <a:ext cx="2517193" cy="112825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5"/>
            <p:cNvSpPr>
              <a:spLocks noChangeArrowheads="1"/>
            </p:cNvSpPr>
            <p:nvPr/>
          </p:nvSpPr>
          <p:spPr bwMode="auto">
            <a:xfrm>
              <a:off x="1312821" y="4125896"/>
              <a:ext cx="687964" cy="415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8" tIns="45709" rIns="91418" bIns="45709">
              <a:spAutoFit/>
            </a:bodyPr>
            <a:lstStyle/>
            <a:p>
              <a:pPr algn="ctr"/>
              <a:r>
                <a:rPr lang="en-US" altLang="en-US" sz="2100" dirty="0">
                  <a:solidFill>
                    <a:srgbClr val="000000"/>
                  </a:solidFill>
                </a:rPr>
                <a:t>CO</a:t>
              </a:r>
              <a:r>
                <a:rPr lang="en-US" altLang="en-US" sz="2100" baseline="-25000" dirty="0">
                  <a:solidFill>
                    <a:srgbClr val="000000"/>
                  </a:solidFill>
                </a:rPr>
                <a:t>2</a:t>
              </a:r>
              <a:endParaRPr lang="en-US" altLang="en-US" sz="2100" dirty="0">
                <a:solidFill>
                  <a:srgbClr val="000000"/>
                </a:solidFill>
              </a:endParaRPr>
            </a:p>
          </p:txBody>
        </p:sp>
        <p:pic>
          <p:nvPicPr>
            <p:cNvPr id="614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0" y="4761555"/>
              <a:ext cx="1858126" cy="571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6" name="Group 5"/>
          <p:cNvGrpSpPr/>
          <p:nvPr/>
        </p:nvGrpSpPr>
        <p:grpSpPr>
          <a:xfrm>
            <a:off x="6255350" y="3276600"/>
            <a:ext cx="1974250" cy="3241324"/>
            <a:chOff x="6072024" y="3006214"/>
            <a:chExt cx="1974250" cy="3241324"/>
          </a:xfrm>
        </p:grpSpPr>
        <p:pic>
          <p:nvPicPr>
            <p:cNvPr id="3" name="Picture 2"/>
            <p:cNvPicPr>
              <a:picLocks noChangeAspect="1"/>
            </p:cNvPicPr>
            <p:nvPr/>
          </p:nvPicPr>
          <p:blipFill rotWithShape="1">
            <a:blip r:embed="rId7"/>
            <a:srcRect b="55607"/>
            <a:stretch/>
          </p:blipFill>
          <p:spPr>
            <a:xfrm>
              <a:off x="6072024" y="3006214"/>
              <a:ext cx="1974250" cy="1285568"/>
            </a:xfrm>
            <a:prstGeom prst="rect">
              <a:avLst/>
            </a:prstGeom>
          </p:spPr>
        </p:pic>
        <p:sp>
          <p:nvSpPr>
            <p:cNvPr id="8" name="Rectangle 15"/>
            <p:cNvSpPr>
              <a:spLocks noChangeArrowheads="1"/>
            </p:cNvSpPr>
            <p:nvPr/>
          </p:nvSpPr>
          <p:spPr bwMode="auto">
            <a:xfrm>
              <a:off x="6277549" y="4365525"/>
              <a:ext cx="1563204" cy="415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8" tIns="45709" rIns="91418" bIns="45709">
              <a:spAutoFit/>
            </a:bodyPr>
            <a:lstStyle/>
            <a:p>
              <a:pPr algn="ctr"/>
              <a:r>
                <a:rPr lang="en-US" altLang="en-US" sz="2100" dirty="0">
                  <a:solidFill>
                    <a:srgbClr val="000000"/>
                  </a:solidFill>
                </a:rPr>
                <a:t>CH</a:t>
              </a:r>
              <a:r>
                <a:rPr lang="en-US" altLang="en-US" sz="2100" baseline="-25000" dirty="0">
                  <a:solidFill>
                    <a:srgbClr val="000000"/>
                  </a:solidFill>
                </a:rPr>
                <a:t>3</a:t>
              </a:r>
              <a:r>
                <a:rPr lang="en-US" altLang="en-US" sz="2100" dirty="0">
                  <a:solidFill>
                    <a:srgbClr val="000000"/>
                  </a:solidFill>
                </a:rPr>
                <a:t>CH</a:t>
              </a:r>
              <a:r>
                <a:rPr lang="en-US" altLang="en-US" sz="2100" baseline="-25000" dirty="0">
                  <a:solidFill>
                    <a:srgbClr val="000000"/>
                  </a:solidFill>
                </a:rPr>
                <a:t>2</a:t>
              </a:r>
              <a:r>
                <a:rPr lang="en-US" altLang="en-US" sz="2100" dirty="0">
                  <a:solidFill>
                    <a:srgbClr val="000000"/>
                  </a:solidFill>
                </a:rPr>
                <a:t>OH</a:t>
              </a:r>
            </a:p>
          </p:txBody>
        </p:sp>
        <p:pic>
          <p:nvPicPr>
            <p:cNvPr id="614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41299" y="5047388"/>
              <a:ext cx="1704975"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1" name="Curved Right Arrow 10"/>
          <p:cNvSpPr/>
          <p:nvPr/>
        </p:nvSpPr>
        <p:spPr bwMode="auto">
          <a:xfrm>
            <a:off x="152400" y="914400"/>
            <a:ext cx="609600" cy="4800600"/>
          </a:xfrm>
          <a:prstGeom prst="curvedRightArrow">
            <a:avLst>
              <a:gd name="adj1" fmla="val 25000"/>
              <a:gd name="adj2" fmla="val 66346"/>
              <a:gd name="adj3" fmla="val 25000"/>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18" name="Rectangle 10"/>
          <p:cNvSpPr>
            <a:spLocks noChangeArrowheads="1"/>
          </p:cNvSpPr>
          <p:nvPr/>
        </p:nvSpPr>
        <p:spPr bwMode="auto">
          <a:xfrm>
            <a:off x="2228465" y="4690668"/>
            <a:ext cx="1811669"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8" tIns="45709" rIns="91418" bIns="45709">
            <a:spAutoFit/>
          </a:bodyPr>
          <a:lstStyle/>
          <a:p>
            <a:pPr algn="ctr"/>
            <a:r>
              <a:rPr lang="en-US" altLang="en-US" sz="1600" i="1" dirty="0">
                <a:solidFill>
                  <a:srgbClr val="0070C0"/>
                </a:solidFill>
                <a:latin typeface="Times New Roman" panose="02020603050405020304" pitchFamily="18" charset="0"/>
                <a:cs typeface="Times New Roman" panose="02020603050405020304" pitchFamily="18" charset="0"/>
              </a:rPr>
              <a:t>Molecular Formula</a:t>
            </a:r>
          </a:p>
        </p:txBody>
      </p:sp>
      <p:sp>
        <p:nvSpPr>
          <p:cNvPr id="19" name="Rectangle 10"/>
          <p:cNvSpPr>
            <a:spLocks noChangeArrowheads="1"/>
          </p:cNvSpPr>
          <p:nvPr/>
        </p:nvSpPr>
        <p:spPr bwMode="auto">
          <a:xfrm>
            <a:off x="4665331" y="4690668"/>
            <a:ext cx="1811669"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8" tIns="45709" rIns="91418" bIns="45709">
            <a:spAutoFit/>
          </a:bodyPr>
          <a:lstStyle/>
          <a:p>
            <a:pPr algn="ctr"/>
            <a:r>
              <a:rPr lang="en-US" altLang="en-US" sz="1600" i="1" dirty="0">
                <a:solidFill>
                  <a:srgbClr val="0070C0"/>
                </a:solidFill>
                <a:latin typeface="Times New Roman" panose="02020603050405020304" pitchFamily="18" charset="0"/>
                <a:cs typeface="Times New Roman" panose="02020603050405020304" pitchFamily="18" charset="0"/>
              </a:rPr>
              <a:t>Molecular Formula</a:t>
            </a:r>
          </a:p>
        </p:txBody>
      </p:sp>
    </p:spTree>
    <p:extLst>
      <p:ext uri="{BB962C8B-B14F-4D97-AF65-F5344CB8AC3E}">
        <p14:creationId xmlns:p14="http://schemas.microsoft.com/office/powerpoint/2010/main" val="417868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up)">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p:bldP spid="1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200" name="Picture 8" descr="0132525763_A103_C08L2"/>
          <p:cNvPicPr>
            <a:picLocks noChangeAspect="1" noChangeArrowheads="1"/>
          </p:cNvPicPr>
          <p:nvPr/>
        </p:nvPicPr>
        <p:blipFill>
          <a:blip r:embed="rId3">
            <a:extLst>
              <a:ext uri="{28A0092B-C50C-407E-A947-70E740481C1C}">
                <a14:useLocalDpi xmlns:a14="http://schemas.microsoft.com/office/drawing/2010/main" val="0"/>
              </a:ext>
            </a:extLst>
          </a:blip>
          <a:srcRect l="12552" t="10042" r="14644" b="54811"/>
          <a:stretch>
            <a:fillRect/>
          </a:stretch>
        </p:blipFill>
        <p:spPr bwMode="auto">
          <a:xfrm>
            <a:off x="1205564" y="4416425"/>
            <a:ext cx="6324600" cy="1527175"/>
          </a:xfrm>
          <a:prstGeom prst="rect">
            <a:avLst/>
          </a:prstGeom>
          <a:noFill/>
          <a:extLst>
            <a:ext uri="{909E8E84-426E-40DD-AFC4-6F175D3DCCD1}">
              <a14:hiddenFill xmlns:a14="http://schemas.microsoft.com/office/drawing/2010/main">
                <a:solidFill>
                  <a:srgbClr val="FFFFFF"/>
                </a:solidFill>
              </a14:hiddenFill>
            </a:ext>
          </a:extLst>
        </p:spPr>
      </p:pic>
      <p:sp>
        <p:nvSpPr>
          <p:cNvPr id="136194" name="Rectangle 2"/>
          <p:cNvSpPr>
            <a:spLocks noGrp="1" noChangeArrowheads="1"/>
          </p:cNvSpPr>
          <p:nvPr>
            <p:ph type="body" idx="1"/>
          </p:nvPr>
        </p:nvSpPr>
        <p:spPr>
          <a:xfrm>
            <a:off x="0" y="685800"/>
            <a:ext cx="9144000" cy="3124200"/>
          </a:xfrm>
        </p:spPr>
        <p:txBody>
          <a:bodyPr/>
          <a:lstStyle/>
          <a:p>
            <a:pPr marL="457094" lvl="1" indent="0" eaLnBrk="0" hangingPunct="0">
              <a:spcBef>
                <a:spcPct val="0"/>
              </a:spcBef>
              <a:buNone/>
            </a:pPr>
            <a:r>
              <a:rPr lang="en-US" altLang="en-US" sz="3600" b="1" u="sng" dirty="0">
                <a:solidFill>
                  <a:srgbClr val="0070C0"/>
                </a:solidFill>
              </a:rPr>
              <a:t>Single</a:t>
            </a:r>
            <a:r>
              <a:rPr lang="en-US" altLang="en-US" sz="3600" b="1" dirty="0">
                <a:solidFill>
                  <a:srgbClr val="FF0000"/>
                </a:solidFill>
              </a:rPr>
              <a:t> Covalent Bonds</a:t>
            </a:r>
            <a:endParaRPr lang="en-US" altLang="en-US" sz="3600" dirty="0">
              <a:solidFill>
                <a:srgbClr val="FF0000"/>
              </a:solidFill>
            </a:endParaRPr>
          </a:p>
          <a:p>
            <a:pPr marL="523875" lvl="1" indent="-342900" eaLnBrk="0" hangingPunct="0">
              <a:spcBef>
                <a:spcPts val="1200"/>
              </a:spcBef>
            </a:pPr>
            <a:r>
              <a:rPr lang="en-US" altLang="en-US" sz="2300" dirty="0"/>
              <a:t>Form from the sharing of </a:t>
            </a:r>
            <a:r>
              <a:rPr lang="en-US" altLang="en-US" sz="2300" dirty="0">
                <a:solidFill>
                  <a:srgbClr val="00B050"/>
                </a:solidFill>
              </a:rPr>
              <a:t>ONE pair of electrons </a:t>
            </a:r>
            <a:r>
              <a:rPr lang="en-US" altLang="en-US" sz="2300" dirty="0"/>
              <a:t>between atoms.</a:t>
            </a:r>
          </a:p>
          <a:p>
            <a:pPr marL="523875" lvl="1" indent="-342900" eaLnBrk="0" hangingPunct="0">
              <a:spcBef>
                <a:spcPts val="1200"/>
              </a:spcBef>
            </a:pPr>
            <a:r>
              <a:rPr lang="en-US" altLang="en-US" sz="2300" dirty="0">
                <a:solidFill>
                  <a:srgbClr val="0070C0"/>
                </a:solidFill>
              </a:rPr>
              <a:t>E.g. TWO hydrogen atoms are held together mainly by the attraction of the shared electrons to the positive nuclei. </a:t>
            </a:r>
          </a:p>
          <a:p>
            <a:pPr marL="523875" lvl="1" indent="-342900" eaLnBrk="0" hangingPunct="0">
              <a:spcBef>
                <a:spcPts val="1200"/>
              </a:spcBef>
            </a:pPr>
            <a:r>
              <a:rPr lang="en-US" altLang="en-US" sz="2300" dirty="0"/>
              <a:t>Hydrogen gas consists of diatomic molecules whose atoms   share only one pair of electrons,                                                          forming a single covalent bond.</a:t>
            </a:r>
          </a:p>
        </p:txBody>
      </p:sp>
      <p:sp>
        <p:nvSpPr>
          <p:cNvPr id="136195" name="Rectangle 3"/>
          <p:cNvSpPr>
            <a:spLocks noGrp="1" noChangeArrowheads="1"/>
          </p:cNvSpPr>
          <p:nvPr>
            <p:ph type="title"/>
          </p:nvPr>
        </p:nvSpPr>
        <p:spPr>
          <a:xfrm>
            <a:off x="5638800" y="152399"/>
            <a:ext cx="3276599" cy="680309"/>
          </a:xfrm>
        </p:spPr>
        <p:txBody>
          <a:bodyPr/>
          <a:lstStyle/>
          <a:p>
            <a:r>
              <a:rPr lang="en-US" altLang="en-US" dirty="0"/>
              <a:t>Single Covalent Bonds</a:t>
            </a:r>
          </a:p>
        </p:txBody>
      </p:sp>
      <p:pic>
        <p:nvPicPr>
          <p:cNvPr id="136198" name="Picture 6" descr="0132525763_A218a"/>
          <p:cNvPicPr>
            <a:picLocks noChangeAspect="1" noChangeArrowheads="1"/>
          </p:cNvPicPr>
          <p:nvPr/>
        </p:nvPicPr>
        <p:blipFill>
          <a:blip r:embed="rId4">
            <a:extLst>
              <a:ext uri="{28A0092B-C50C-407E-A947-70E740481C1C}">
                <a14:useLocalDpi xmlns:a14="http://schemas.microsoft.com/office/drawing/2010/main" val="0"/>
              </a:ext>
            </a:extLst>
          </a:blip>
          <a:srcRect l="16545" t="16829" r="13637" b="26585"/>
          <a:stretch>
            <a:fillRect/>
          </a:stretch>
        </p:blipFill>
        <p:spPr bwMode="auto">
          <a:xfrm>
            <a:off x="5715000" y="2969417"/>
            <a:ext cx="2400301" cy="145018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57200" y="76200"/>
            <a:ext cx="4114800" cy="446276"/>
          </a:xfrm>
          <a:prstGeom prst="rect">
            <a:avLst/>
          </a:prstGeom>
          <a:solidFill>
            <a:srgbClr val="FFC000"/>
          </a:solidFill>
        </p:spPr>
        <p:txBody>
          <a:bodyPr wrap="square" rtlCol="0">
            <a:spAutoFit/>
          </a:bodyPr>
          <a:lstStyle/>
          <a:p>
            <a:r>
              <a:rPr lang="en-US" dirty="0"/>
              <a:t>2 Nature of Covalent Bonding</a:t>
            </a:r>
          </a:p>
        </p:txBody>
      </p:sp>
      <p:sp>
        <p:nvSpPr>
          <p:cNvPr id="2" name="Rectangle 1"/>
          <p:cNvSpPr/>
          <p:nvPr/>
        </p:nvSpPr>
        <p:spPr>
          <a:xfrm>
            <a:off x="6624147" y="5573524"/>
            <a:ext cx="1438214" cy="707886"/>
          </a:xfrm>
          <a:prstGeom prst="rect">
            <a:avLst/>
          </a:prstGeom>
        </p:spPr>
        <p:txBody>
          <a:bodyPr wrap="none">
            <a:spAutoFit/>
          </a:bodyPr>
          <a:lstStyle/>
          <a:p>
            <a:r>
              <a:rPr lang="en-US" altLang="en-US" sz="4000" dirty="0">
                <a:solidFill>
                  <a:srgbClr val="0070C0"/>
                </a:solidFill>
              </a:rPr>
              <a:t>H—H</a:t>
            </a:r>
            <a:endParaRPr lang="en-US" sz="4000" dirty="0">
              <a:solidFill>
                <a:srgbClr val="0070C0"/>
              </a:solidFill>
            </a:endParaRPr>
          </a:p>
        </p:txBody>
      </p:sp>
      <p:sp>
        <p:nvSpPr>
          <p:cNvPr id="3" name="Rectangle 2"/>
          <p:cNvSpPr/>
          <p:nvPr/>
        </p:nvSpPr>
        <p:spPr>
          <a:xfrm>
            <a:off x="5486400" y="3200400"/>
            <a:ext cx="745717" cy="707886"/>
          </a:xfrm>
          <a:prstGeom prst="rect">
            <a:avLst/>
          </a:prstGeom>
        </p:spPr>
        <p:txBody>
          <a:bodyPr wrap="none">
            <a:spAutoFit/>
          </a:bodyPr>
          <a:lstStyle/>
          <a:p>
            <a:r>
              <a:rPr lang="en-US" altLang="en-US" sz="4000" dirty="0">
                <a:solidFill>
                  <a:srgbClr val="FF0000"/>
                </a:solidFill>
              </a:rPr>
              <a:t>H</a:t>
            </a:r>
            <a:r>
              <a:rPr lang="en-US" altLang="en-US" sz="4000" baseline="-25000" dirty="0">
                <a:solidFill>
                  <a:srgbClr val="FF0000"/>
                </a:solidFill>
              </a:rPr>
              <a:t>2</a:t>
            </a:r>
            <a:endParaRPr lang="en-US" sz="4000" dirty="0">
              <a:solidFill>
                <a:srgbClr val="FF0000"/>
              </a:solidFill>
            </a:endParaRPr>
          </a:p>
        </p:txBody>
      </p:sp>
    </p:spTree>
    <p:extLst>
      <p:ext uri="{BB962C8B-B14F-4D97-AF65-F5344CB8AC3E}">
        <p14:creationId xmlns:p14="http://schemas.microsoft.com/office/powerpoint/2010/main" val="227392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6194">
                                            <p:txEl>
                                              <p:pRg st="0" end="0"/>
                                            </p:txEl>
                                          </p:spTgt>
                                        </p:tgtEl>
                                        <p:attrNameLst>
                                          <p:attrName>style.visibility</p:attrName>
                                        </p:attrNameLst>
                                      </p:cBhvr>
                                      <p:to>
                                        <p:strVal val="visible"/>
                                      </p:to>
                                    </p:set>
                                    <p:animEffect transition="in" filter="fade">
                                      <p:cBhvr>
                                        <p:cTn id="7" dur="500"/>
                                        <p:tgtEl>
                                          <p:spTgt spid="1361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6194">
                                            <p:txEl>
                                              <p:pRg st="1" end="1"/>
                                            </p:txEl>
                                          </p:spTgt>
                                        </p:tgtEl>
                                        <p:attrNameLst>
                                          <p:attrName>style.visibility</p:attrName>
                                        </p:attrNameLst>
                                      </p:cBhvr>
                                      <p:to>
                                        <p:strVal val="visible"/>
                                      </p:to>
                                    </p:set>
                                    <p:animEffect transition="in" filter="fade">
                                      <p:cBhvr>
                                        <p:cTn id="12" dur="500"/>
                                        <p:tgtEl>
                                          <p:spTgt spid="1361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6194">
                                            <p:txEl>
                                              <p:pRg st="2" end="2"/>
                                            </p:txEl>
                                          </p:spTgt>
                                        </p:tgtEl>
                                        <p:attrNameLst>
                                          <p:attrName>style.visibility</p:attrName>
                                        </p:attrNameLst>
                                      </p:cBhvr>
                                      <p:to>
                                        <p:strVal val="visible"/>
                                      </p:to>
                                    </p:set>
                                    <p:animEffect transition="in" filter="fade">
                                      <p:cBhvr>
                                        <p:cTn id="17" dur="500"/>
                                        <p:tgtEl>
                                          <p:spTgt spid="13619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6194">
                                            <p:txEl>
                                              <p:pRg st="3" end="3"/>
                                            </p:txEl>
                                          </p:spTgt>
                                        </p:tgtEl>
                                        <p:attrNameLst>
                                          <p:attrName>style.visibility</p:attrName>
                                        </p:attrNameLst>
                                      </p:cBhvr>
                                      <p:to>
                                        <p:strVal val="visible"/>
                                      </p:to>
                                    </p:set>
                                    <p:animEffect transition="in" filter="fade">
                                      <p:cBhvr>
                                        <p:cTn id="22" dur="500"/>
                                        <p:tgtEl>
                                          <p:spTgt spid="13619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6198"/>
                                        </p:tgtEl>
                                        <p:attrNameLst>
                                          <p:attrName>style.visibility</p:attrName>
                                        </p:attrNameLst>
                                      </p:cBhvr>
                                      <p:to>
                                        <p:strVal val="visible"/>
                                      </p:to>
                                    </p:set>
                                    <p:animEffect transition="in" filter="fade">
                                      <p:cBhvr>
                                        <p:cTn id="27" dur="500"/>
                                        <p:tgtEl>
                                          <p:spTgt spid="13619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6200"/>
                                        </p:tgtEl>
                                        <p:attrNameLst>
                                          <p:attrName>style.visibility</p:attrName>
                                        </p:attrNameLst>
                                      </p:cBhvr>
                                      <p:to>
                                        <p:strVal val="visible"/>
                                      </p:to>
                                    </p:set>
                                    <p:animEffect transition="in" filter="fade">
                                      <p:cBhvr>
                                        <p:cTn id="37" dur="500"/>
                                        <p:tgtEl>
                                          <p:spTgt spid="13620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body" idx="1"/>
          </p:nvPr>
        </p:nvSpPr>
        <p:spPr>
          <a:xfrm>
            <a:off x="228600" y="762000"/>
            <a:ext cx="8915399" cy="1597742"/>
          </a:xfrm>
        </p:spPr>
        <p:txBody>
          <a:bodyPr/>
          <a:lstStyle/>
          <a:p>
            <a:pPr marL="0" lvl="1" indent="0">
              <a:spcBef>
                <a:spcPts val="0"/>
              </a:spcBef>
              <a:buNone/>
            </a:pPr>
            <a:r>
              <a:rPr lang="en-US" altLang="en-US" sz="2300" dirty="0">
                <a:solidFill>
                  <a:srgbClr val="0070C0"/>
                </a:solidFill>
              </a:rPr>
              <a:t>Atoms bond to complete their valence (octet rule) and achieve the electron configuration of a noble gas.</a:t>
            </a:r>
          </a:p>
          <a:p>
            <a:pPr marL="0" lvl="1" indent="0">
              <a:spcBef>
                <a:spcPts val="600"/>
              </a:spcBef>
              <a:buNone/>
            </a:pPr>
            <a:r>
              <a:rPr lang="en-US" altLang="en-US" sz="2300" dirty="0"/>
              <a:t>Two atoms of fluorine bond to make a F</a:t>
            </a:r>
            <a:r>
              <a:rPr lang="en-US" altLang="en-US" sz="2300" baseline="-25000" dirty="0"/>
              <a:t>2</a:t>
            </a:r>
            <a:r>
              <a:rPr lang="en-US" altLang="en-US" sz="2300" dirty="0"/>
              <a:t> molecule, each fluorine atom contributing one electron to complete the octet. </a:t>
            </a:r>
          </a:p>
        </p:txBody>
      </p:sp>
      <p:sp>
        <p:nvSpPr>
          <p:cNvPr id="48133" name="Rectangle 5"/>
          <p:cNvSpPr>
            <a:spLocks noGrp="1" noChangeArrowheads="1"/>
          </p:cNvSpPr>
          <p:nvPr>
            <p:ph type="title"/>
          </p:nvPr>
        </p:nvSpPr>
        <p:spPr>
          <a:xfrm>
            <a:off x="5638800" y="152400"/>
            <a:ext cx="3276599" cy="533400"/>
          </a:xfrm>
          <a:noFill/>
          <a:ln/>
        </p:spPr>
        <p:txBody>
          <a:bodyPr/>
          <a:lstStyle/>
          <a:p>
            <a:r>
              <a:rPr lang="en-US" altLang="en-US" dirty="0"/>
              <a:t>Single Covalent Bonds</a:t>
            </a:r>
            <a:endParaRPr lang="en-US" altLang="en-US" sz="2100" dirty="0"/>
          </a:p>
        </p:txBody>
      </p:sp>
      <p:sp>
        <p:nvSpPr>
          <p:cNvPr id="6" name="TextBox 5"/>
          <p:cNvSpPr txBox="1"/>
          <p:nvPr/>
        </p:nvSpPr>
        <p:spPr>
          <a:xfrm>
            <a:off x="457200" y="76200"/>
            <a:ext cx="4114800" cy="446276"/>
          </a:xfrm>
          <a:prstGeom prst="rect">
            <a:avLst/>
          </a:prstGeom>
          <a:solidFill>
            <a:srgbClr val="FFC000"/>
          </a:solidFill>
        </p:spPr>
        <p:txBody>
          <a:bodyPr wrap="square" rtlCol="0">
            <a:spAutoFit/>
          </a:bodyPr>
          <a:lstStyle/>
          <a:p>
            <a:r>
              <a:rPr lang="en-US" dirty="0"/>
              <a:t>2 Nature of Covalent Bonding</a:t>
            </a:r>
          </a:p>
        </p:txBody>
      </p:sp>
    </p:spTree>
    <p:extLst>
      <p:ext uri="{BB962C8B-B14F-4D97-AF65-F5344CB8AC3E}">
        <p14:creationId xmlns:p14="http://schemas.microsoft.com/office/powerpoint/2010/main" val="221190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130">
                                            <p:txEl>
                                              <p:pRg st="0" end="0"/>
                                            </p:txEl>
                                          </p:spTgt>
                                        </p:tgtEl>
                                        <p:attrNameLst>
                                          <p:attrName>style.visibility</p:attrName>
                                        </p:attrNameLst>
                                      </p:cBhvr>
                                      <p:to>
                                        <p:strVal val="visible"/>
                                      </p:to>
                                    </p:set>
                                    <p:animEffect transition="in" filter="fade">
                                      <p:cBhvr>
                                        <p:cTn id="7" dur="500"/>
                                        <p:tgtEl>
                                          <p:spTgt spid="481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130">
                                            <p:txEl>
                                              <p:pRg st="1" end="1"/>
                                            </p:txEl>
                                          </p:spTgt>
                                        </p:tgtEl>
                                        <p:attrNameLst>
                                          <p:attrName>style.visibility</p:attrName>
                                        </p:attrNameLst>
                                      </p:cBhvr>
                                      <p:to>
                                        <p:strVal val="visible"/>
                                      </p:to>
                                    </p:set>
                                    <p:animEffect transition="in" filter="fade">
                                      <p:cBhvr>
                                        <p:cTn id="12" dur="500"/>
                                        <p:tgtEl>
                                          <p:spTgt spid="4813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0132525763_A104_C08L2"/>
          <p:cNvPicPr>
            <a:picLocks noChangeAspect="1" noChangeArrowheads="1"/>
          </p:cNvPicPr>
          <p:nvPr/>
        </p:nvPicPr>
        <p:blipFill rotWithShape="1">
          <a:blip r:embed="rId3">
            <a:extLst>
              <a:ext uri="{28A0092B-C50C-407E-A947-70E740481C1C}">
                <a14:useLocalDpi xmlns:a14="http://schemas.microsoft.com/office/drawing/2010/main" val="0"/>
              </a:ext>
            </a:extLst>
          </a:blip>
          <a:srcRect l="4529" t="36133" r="23067" b="2722"/>
          <a:stretch/>
        </p:blipFill>
        <p:spPr bwMode="auto">
          <a:xfrm>
            <a:off x="304800" y="2260959"/>
            <a:ext cx="5151412" cy="23622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48130" name="Rectangle 2"/>
          <p:cNvSpPr>
            <a:spLocks noGrp="1" noChangeArrowheads="1"/>
          </p:cNvSpPr>
          <p:nvPr>
            <p:ph type="body" idx="1"/>
          </p:nvPr>
        </p:nvSpPr>
        <p:spPr>
          <a:xfrm>
            <a:off x="228600" y="762000"/>
            <a:ext cx="8915399" cy="1597742"/>
          </a:xfrm>
        </p:spPr>
        <p:txBody>
          <a:bodyPr/>
          <a:lstStyle/>
          <a:p>
            <a:pPr marL="0" lvl="1" indent="0">
              <a:spcBef>
                <a:spcPts val="0"/>
              </a:spcBef>
              <a:buNone/>
            </a:pPr>
            <a:r>
              <a:rPr lang="en-US" altLang="en-US" sz="2300" dirty="0">
                <a:solidFill>
                  <a:srgbClr val="0070C0"/>
                </a:solidFill>
              </a:rPr>
              <a:t>Atoms bond to complete their valence (octet rule) and achieve the electron configuration of a noble gas.</a:t>
            </a:r>
          </a:p>
          <a:p>
            <a:pPr marL="0" lvl="1" indent="0">
              <a:spcBef>
                <a:spcPts val="600"/>
              </a:spcBef>
              <a:buNone/>
            </a:pPr>
            <a:r>
              <a:rPr lang="en-US" altLang="en-US" sz="2300" dirty="0"/>
              <a:t>Two atoms of fluorine bond to make a F</a:t>
            </a:r>
            <a:r>
              <a:rPr lang="en-US" altLang="en-US" sz="2300" baseline="-25000" dirty="0"/>
              <a:t>2</a:t>
            </a:r>
            <a:r>
              <a:rPr lang="en-US" altLang="en-US" sz="2300" dirty="0"/>
              <a:t> molecule, each fluorine atom contributing one electron to complete the octet. </a:t>
            </a:r>
          </a:p>
        </p:txBody>
      </p:sp>
      <p:sp>
        <p:nvSpPr>
          <p:cNvPr id="48133" name="Rectangle 5"/>
          <p:cNvSpPr>
            <a:spLocks noGrp="1" noChangeArrowheads="1"/>
          </p:cNvSpPr>
          <p:nvPr>
            <p:ph type="title"/>
          </p:nvPr>
        </p:nvSpPr>
        <p:spPr>
          <a:xfrm>
            <a:off x="5638800" y="152400"/>
            <a:ext cx="3276599" cy="533400"/>
          </a:xfrm>
          <a:noFill/>
          <a:ln/>
        </p:spPr>
        <p:txBody>
          <a:bodyPr/>
          <a:lstStyle/>
          <a:p>
            <a:r>
              <a:rPr lang="en-US" altLang="en-US" dirty="0"/>
              <a:t>Single Covalent Bonds</a:t>
            </a:r>
            <a:endParaRPr lang="en-US" altLang="en-US" sz="2100" dirty="0"/>
          </a:p>
        </p:txBody>
      </p:sp>
      <p:pic>
        <p:nvPicPr>
          <p:cNvPr id="48141" name="Picture 13" descr="0132525763_A104_C08L2"/>
          <p:cNvPicPr>
            <a:picLocks noChangeAspect="1" noChangeArrowheads="1"/>
          </p:cNvPicPr>
          <p:nvPr/>
        </p:nvPicPr>
        <p:blipFill>
          <a:blip r:embed="rId4">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809620" y="4524375"/>
            <a:ext cx="7524761" cy="17240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7200" y="76200"/>
            <a:ext cx="4114800" cy="446276"/>
          </a:xfrm>
          <a:prstGeom prst="rect">
            <a:avLst/>
          </a:prstGeom>
          <a:solidFill>
            <a:srgbClr val="FFC000"/>
          </a:solidFill>
        </p:spPr>
        <p:txBody>
          <a:bodyPr wrap="square" rtlCol="0">
            <a:spAutoFit/>
          </a:bodyPr>
          <a:lstStyle/>
          <a:p>
            <a:r>
              <a:rPr lang="en-US" dirty="0"/>
              <a:t>2 Nature of Covalent Bonding</a:t>
            </a:r>
          </a:p>
        </p:txBody>
      </p:sp>
      <p:sp>
        <p:nvSpPr>
          <p:cNvPr id="9" name="Rectangle 8"/>
          <p:cNvSpPr/>
          <p:nvPr/>
        </p:nvSpPr>
        <p:spPr>
          <a:xfrm>
            <a:off x="7059202" y="5616714"/>
            <a:ext cx="1322798" cy="707886"/>
          </a:xfrm>
          <a:prstGeom prst="rect">
            <a:avLst/>
          </a:prstGeom>
        </p:spPr>
        <p:txBody>
          <a:bodyPr wrap="none">
            <a:spAutoFit/>
          </a:bodyPr>
          <a:lstStyle/>
          <a:p>
            <a:r>
              <a:rPr lang="en-US" altLang="en-US" sz="4000" dirty="0">
                <a:solidFill>
                  <a:srgbClr val="0070C0"/>
                </a:solidFill>
              </a:rPr>
              <a:t>F—F</a:t>
            </a:r>
            <a:endParaRPr lang="en-US" sz="4000" dirty="0">
              <a:solidFill>
                <a:srgbClr val="0070C0"/>
              </a:solidFill>
            </a:endParaRPr>
          </a:p>
        </p:txBody>
      </p:sp>
      <p:sp>
        <p:nvSpPr>
          <p:cNvPr id="3" name="TextBox 2"/>
          <p:cNvSpPr txBox="1"/>
          <p:nvPr/>
        </p:nvSpPr>
        <p:spPr>
          <a:xfrm>
            <a:off x="6505581" y="2356009"/>
            <a:ext cx="1828800" cy="2215991"/>
          </a:xfrm>
          <a:prstGeom prst="rect">
            <a:avLst/>
          </a:prstGeom>
          <a:noFill/>
        </p:spPr>
        <p:txBody>
          <a:bodyPr wrap="square" rtlCol="0">
            <a:spAutoFit/>
          </a:bodyPr>
          <a:lstStyle/>
          <a:p>
            <a:r>
              <a:rPr lang="en-US" i="1" dirty="0">
                <a:solidFill>
                  <a:srgbClr val="FF0000"/>
                </a:solidFill>
                <a:latin typeface="Times New Roman" panose="02020603050405020304" pitchFamily="18" charset="0"/>
                <a:cs typeface="Times New Roman" panose="02020603050405020304" pitchFamily="18" charset="0"/>
              </a:rPr>
              <a:t>Notice that there are unbonded or unshared pairs of electrons.</a:t>
            </a:r>
          </a:p>
        </p:txBody>
      </p:sp>
      <p:sp>
        <p:nvSpPr>
          <p:cNvPr id="4" name="Rectangle 3"/>
          <p:cNvSpPr/>
          <p:nvPr/>
        </p:nvSpPr>
        <p:spPr>
          <a:xfrm>
            <a:off x="4301417" y="2429621"/>
            <a:ext cx="769763" cy="707886"/>
          </a:xfrm>
          <a:prstGeom prst="rect">
            <a:avLst/>
          </a:prstGeom>
        </p:spPr>
        <p:txBody>
          <a:bodyPr wrap="none">
            <a:spAutoFit/>
          </a:bodyPr>
          <a:lstStyle/>
          <a:p>
            <a:r>
              <a:rPr lang="en-US" altLang="en-US" sz="4000" dirty="0">
                <a:solidFill>
                  <a:srgbClr val="0070C0"/>
                </a:solidFill>
              </a:rPr>
              <a:t>F</a:t>
            </a:r>
            <a:r>
              <a:rPr lang="en-US" altLang="en-US" sz="4000" baseline="-25000" dirty="0">
                <a:solidFill>
                  <a:srgbClr val="0070C0"/>
                </a:solidFill>
              </a:rPr>
              <a:t>2</a:t>
            </a:r>
            <a:r>
              <a:rPr lang="en-US" altLang="en-US" dirty="0"/>
              <a:t> </a:t>
            </a:r>
            <a:endParaRPr lang="en-US" dirty="0"/>
          </a:p>
        </p:txBody>
      </p:sp>
    </p:spTree>
    <p:extLst>
      <p:ext uri="{BB962C8B-B14F-4D97-AF65-F5344CB8AC3E}">
        <p14:creationId xmlns:p14="http://schemas.microsoft.com/office/powerpoint/2010/main" val="955833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8141"/>
                                        </p:tgtEl>
                                        <p:attrNameLst>
                                          <p:attrName>style.visibility</p:attrName>
                                        </p:attrNameLst>
                                      </p:cBhvr>
                                      <p:to>
                                        <p:strVal val="visible"/>
                                      </p:to>
                                    </p:set>
                                    <p:animEffect transition="in" filter="fade">
                                      <p:cBhvr>
                                        <p:cTn id="22" dur="500"/>
                                        <p:tgtEl>
                                          <p:spTgt spid="4814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body" idx="1"/>
          </p:nvPr>
        </p:nvSpPr>
        <p:spPr>
          <a:xfrm>
            <a:off x="1" y="914400"/>
            <a:ext cx="8991599" cy="2666687"/>
          </a:xfrm>
        </p:spPr>
        <p:txBody>
          <a:bodyPr/>
          <a:lstStyle/>
          <a:p>
            <a:pPr marL="533278" indent="-533278">
              <a:lnSpc>
                <a:spcPct val="90000"/>
              </a:lnSpc>
              <a:buNone/>
            </a:pPr>
            <a:r>
              <a:rPr lang="en-US" altLang="en-US" dirty="0"/>
              <a:t>	</a:t>
            </a:r>
            <a:r>
              <a:rPr lang="en-US" altLang="en-US" sz="2300" dirty="0">
                <a:solidFill>
                  <a:srgbClr val="0070C0"/>
                </a:solidFill>
              </a:rPr>
              <a:t>The oxygen atom in water has two unshared pairs of valence electrons. </a:t>
            </a:r>
          </a:p>
          <a:p>
            <a:pPr marL="531813" indent="-20638">
              <a:lnSpc>
                <a:spcPct val="90000"/>
              </a:lnSpc>
              <a:buNone/>
            </a:pPr>
            <a:r>
              <a:rPr lang="en-US" altLang="en-US" sz="2300" dirty="0">
                <a:solidFill>
                  <a:srgbClr val="0070C0"/>
                </a:solidFill>
              </a:rPr>
              <a:t>Once bonded it has a </a:t>
            </a:r>
            <a:r>
              <a:rPr lang="en-US" altLang="en-US" sz="2300" dirty="0">
                <a:solidFill>
                  <a:srgbClr val="FF0000"/>
                </a:solidFill>
              </a:rPr>
              <a:t>full octet (8 valence e-</a:t>
            </a:r>
            <a:r>
              <a:rPr lang="en-US" altLang="en-US" sz="2300" dirty="0">
                <a:solidFill>
                  <a:srgbClr val="0070C0"/>
                </a:solidFill>
              </a:rPr>
              <a:t>).</a:t>
            </a:r>
          </a:p>
          <a:p>
            <a:pPr marL="533278" indent="-533278">
              <a:lnSpc>
                <a:spcPct val="90000"/>
              </a:lnSpc>
              <a:buNone/>
            </a:pPr>
            <a:endParaRPr lang="en-US" altLang="en-US" sz="2300" dirty="0"/>
          </a:p>
          <a:p>
            <a:pPr marL="533278" indent="-533278">
              <a:lnSpc>
                <a:spcPct val="90000"/>
              </a:lnSpc>
              <a:buNone/>
            </a:pPr>
            <a:endParaRPr lang="en-US" altLang="en-US" sz="2300" dirty="0"/>
          </a:p>
          <a:p>
            <a:pPr marL="533278" indent="-533278">
              <a:lnSpc>
                <a:spcPct val="90000"/>
              </a:lnSpc>
              <a:buNone/>
            </a:pPr>
            <a:endParaRPr lang="en-US" altLang="en-US" sz="2300" dirty="0"/>
          </a:p>
          <a:p>
            <a:pPr marL="533278" indent="-533278">
              <a:lnSpc>
                <a:spcPct val="90000"/>
              </a:lnSpc>
              <a:buNone/>
            </a:pPr>
            <a:endParaRPr lang="en-US" altLang="en-US" sz="2300" dirty="0"/>
          </a:p>
          <a:p>
            <a:pPr marL="533278" indent="-533278">
              <a:lnSpc>
                <a:spcPct val="90000"/>
              </a:lnSpc>
              <a:buNone/>
            </a:pPr>
            <a:endParaRPr lang="en-US" altLang="en-US" sz="2300" dirty="0"/>
          </a:p>
          <a:p>
            <a:pPr marL="533278" indent="-533278">
              <a:lnSpc>
                <a:spcPct val="90000"/>
              </a:lnSpc>
              <a:buNone/>
            </a:pPr>
            <a:r>
              <a:rPr lang="en-US" altLang="en-US" sz="2300" dirty="0"/>
              <a:t>      </a:t>
            </a:r>
          </a:p>
        </p:txBody>
      </p:sp>
      <p:sp>
        <p:nvSpPr>
          <p:cNvPr id="49157" name="Rectangle 5"/>
          <p:cNvSpPr>
            <a:spLocks noGrp="1" noChangeArrowheads="1"/>
          </p:cNvSpPr>
          <p:nvPr>
            <p:ph type="title"/>
          </p:nvPr>
        </p:nvSpPr>
        <p:spPr>
          <a:xfrm>
            <a:off x="5638800" y="152400"/>
            <a:ext cx="3276599" cy="533400"/>
          </a:xfrm>
          <a:noFill/>
          <a:ln/>
        </p:spPr>
        <p:txBody>
          <a:bodyPr/>
          <a:lstStyle/>
          <a:p>
            <a:r>
              <a:rPr lang="en-US" altLang="en-US" dirty="0"/>
              <a:t>The Octet Rule in </a:t>
            </a:r>
            <a:br>
              <a:rPr lang="en-US" altLang="en-US" dirty="0"/>
            </a:br>
            <a:r>
              <a:rPr lang="en-US" altLang="en-US" dirty="0"/>
              <a:t>Covalent Bonding</a:t>
            </a:r>
            <a:endParaRPr lang="en-US" altLang="en-US" sz="2100" dirty="0"/>
          </a:p>
        </p:txBody>
      </p:sp>
      <p:pic>
        <p:nvPicPr>
          <p:cNvPr id="49164" name="Picture 12" descr="0132525763_A105_C08L2"/>
          <p:cNvPicPr>
            <a:picLocks noChangeAspect="1" noChangeArrowheads="1"/>
          </p:cNvPicPr>
          <p:nvPr/>
        </p:nvPicPr>
        <p:blipFill rotWithShape="1">
          <a:blip r:embed="rId3">
            <a:clrChange>
              <a:clrFrom>
                <a:srgbClr val="FFFFFE"/>
              </a:clrFrom>
              <a:clrTo>
                <a:srgbClr val="FFFFFE">
                  <a:alpha val="0"/>
                </a:srgbClr>
              </a:clrTo>
            </a:clrChange>
            <a:extLst>
              <a:ext uri="{28A0092B-C50C-407E-A947-70E740481C1C}">
                <a14:useLocalDpi xmlns:a14="http://schemas.microsoft.com/office/drawing/2010/main" val="0"/>
              </a:ext>
            </a:extLst>
          </a:blip>
          <a:srcRect r="35724"/>
          <a:stretch/>
        </p:blipFill>
        <p:spPr bwMode="auto">
          <a:xfrm>
            <a:off x="762000" y="2209845"/>
            <a:ext cx="4495798" cy="163671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57200" y="76200"/>
            <a:ext cx="4114800" cy="446276"/>
          </a:xfrm>
          <a:prstGeom prst="rect">
            <a:avLst/>
          </a:prstGeom>
          <a:solidFill>
            <a:srgbClr val="FFC000"/>
          </a:solidFill>
        </p:spPr>
        <p:txBody>
          <a:bodyPr wrap="square" rtlCol="0">
            <a:spAutoFit/>
          </a:bodyPr>
          <a:lstStyle/>
          <a:p>
            <a:r>
              <a:rPr lang="en-US" dirty="0"/>
              <a:t>2 Nature of Covalent Bonding</a:t>
            </a:r>
          </a:p>
        </p:txBody>
      </p:sp>
      <p:sp>
        <p:nvSpPr>
          <p:cNvPr id="4" name="Left Arrow 3"/>
          <p:cNvSpPr/>
          <p:nvPr/>
        </p:nvSpPr>
        <p:spPr bwMode="auto">
          <a:xfrm rot="849518">
            <a:off x="3737367" y="2584770"/>
            <a:ext cx="1219200" cy="180578"/>
          </a:xfrm>
          <a:prstGeom prst="left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50897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154">
                                            <p:txEl>
                                              <p:pRg st="0" end="0"/>
                                            </p:txEl>
                                          </p:spTgt>
                                        </p:tgtEl>
                                        <p:attrNameLst>
                                          <p:attrName>style.visibility</p:attrName>
                                        </p:attrNameLst>
                                      </p:cBhvr>
                                      <p:to>
                                        <p:strVal val="visible"/>
                                      </p:to>
                                    </p:set>
                                    <p:animEffect transition="in" filter="fade">
                                      <p:cBhvr>
                                        <p:cTn id="7" dur="500"/>
                                        <p:tgtEl>
                                          <p:spTgt spid="491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154">
                                            <p:txEl>
                                              <p:pRg st="1" end="1"/>
                                            </p:txEl>
                                          </p:spTgt>
                                        </p:tgtEl>
                                        <p:attrNameLst>
                                          <p:attrName>style.visibility</p:attrName>
                                        </p:attrNameLst>
                                      </p:cBhvr>
                                      <p:to>
                                        <p:strVal val="visible"/>
                                      </p:to>
                                    </p:set>
                                    <p:animEffect transition="in" filter="fade">
                                      <p:cBhvr>
                                        <p:cTn id="12" dur="500"/>
                                        <p:tgtEl>
                                          <p:spTgt spid="4915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9164"/>
                                        </p:tgtEl>
                                        <p:attrNameLst>
                                          <p:attrName>style.visibility</p:attrName>
                                        </p:attrNameLst>
                                      </p:cBhvr>
                                      <p:to>
                                        <p:strVal val="visible"/>
                                      </p:to>
                                    </p:set>
                                    <p:animEffect transition="in" filter="fade">
                                      <p:cBhvr>
                                        <p:cTn id="17" dur="500"/>
                                        <p:tgtEl>
                                          <p:spTgt spid="4916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body" idx="1"/>
          </p:nvPr>
        </p:nvSpPr>
        <p:spPr>
          <a:xfrm>
            <a:off x="1" y="914400"/>
            <a:ext cx="8991599" cy="2666687"/>
          </a:xfrm>
        </p:spPr>
        <p:txBody>
          <a:bodyPr/>
          <a:lstStyle/>
          <a:p>
            <a:pPr marL="533278" indent="-533278">
              <a:lnSpc>
                <a:spcPct val="90000"/>
              </a:lnSpc>
              <a:buNone/>
            </a:pPr>
            <a:r>
              <a:rPr lang="en-US" altLang="en-US" dirty="0"/>
              <a:t>	</a:t>
            </a:r>
            <a:r>
              <a:rPr lang="en-US" altLang="en-US" sz="2300" dirty="0">
                <a:solidFill>
                  <a:srgbClr val="0070C0"/>
                </a:solidFill>
              </a:rPr>
              <a:t>The oxygen atom in water has two unshared pairs of valence electrons. Once bonded it has a </a:t>
            </a:r>
            <a:r>
              <a:rPr lang="en-US" altLang="en-US" sz="2300" dirty="0">
                <a:solidFill>
                  <a:srgbClr val="FF0000"/>
                </a:solidFill>
              </a:rPr>
              <a:t>full octet (8 valence e-</a:t>
            </a:r>
            <a:r>
              <a:rPr lang="en-US" altLang="en-US" sz="2300" dirty="0">
                <a:solidFill>
                  <a:srgbClr val="0070C0"/>
                </a:solidFill>
              </a:rPr>
              <a:t>).</a:t>
            </a:r>
          </a:p>
          <a:p>
            <a:pPr marL="533278" indent="-533278">
              <a:lnSpc>
                <a:spcPct val="90000"/>
              </a:lnSpc>
              <a:buNone/>
            </a:pPr>
            <a:endParaRPr lang="en-US" altLang="en-US" sz="2300" dirty="0"/>
          </a:p>
          <a:p>
            <a:pPr marL="533278" indent="-533278">
              <a:lnSpc>
                <a:spcPct val="90000"/>
              </a:lnSpc>
              <a:buNone/>
            </a:pPr>
            <a:endParaRPr lang="en-US" altLang="en-US" sz="2300" dirty="0"/>
          </a:p>
          <a:p>
            <a:pPr marL="533278" indent="-533278">
              <a:lnSpc>
                <a:spcPct val="90000"/>
              </a:lnSpc>
              <a:buNone/>
            </a:pPr>
            <a:endParaRPr lang="en-US" altLang="en-US" sz="2300" dirty="0"/>
          </a:p>
          <a:p>
            <a:pPr marL="533278" indent="-533278">
              <a:lnSpc>
                <a:spcPct val="90000"/>
              </a:lnSpc>
              <a:buNone/>
            </a:pPr>
            <a:endParaRPr lang="en-US" altLang="en-US" sz="2300" dirty="0"/>
          </a:p>
          <a:p>
            <a:pPr marL="533278" indent="-533278">
              <a:lnSpc>
                <a:spcPct val="90000"/>
              </a:lnSpc>
              <a:buNone/>
            </a:pPr>
            <a:endParaRPr lang="en-US" altLang="en-US" sz="2300" dirty="0"/>
          </a:p>
          <a:p>
            <a:pPr marL="533278" indent="-533278">
              <a:lnSpc>
                <a:spcPct val="90000"/>
              </a:lnSpc>
              <a:buNone/>
            </a:pPr>
            <a:r>
              <a:rPr lang="en-US" altLang="en-US" sz="2300" dirty="0"/>
              <a:t>      </a:t>
            </a:r>
          </a:p>
        </p:txBody>
      </p:sp>
      <p:sp>
        <p:nvSpPr>
          <p:cNvPr id="49157" name="Rectangle 5"/>
          <p:cNvSpPr>
            <a:spLocks noGrp="1" noChangeArrowheads="1"/>
          </p:cNvSpPr>
          <p:nvPr>
            <p:ph type="title"/>
          </p:nvPr>
        </p:nvSpPr>
        <p:spPr>
          <a:xfrm>
            <a:off x="5638800" y="152400"/>
            <a:ext cx="3276599" cy="533400"/>
          </a:xfrm>
          <a:noFill/>
          <a:ln/>
        </p:spPr>
        <p:txBody>
          <a:bodyPr/>
          <a:lstStyle/>
          <a:p>
            <a:r>
              <a:rPr lang="en-US" altLang="en-US" dirty="0"/>
              <a:t>The Octet Rule in </a:t>
            </a:r>
            <a:br>
              <a:rPr lang="en-US" altLang="en-US" dirty="0"/>
            </a:br>
            <a:r>
              <a:rPr lang="en-US" altLang="en-US" dirty="0"/>
              <a:t>Covalent Bonding</a:t>
            </a:r>
            <a:endParaRPr lang="en-US" altLang="en-US" sz="2100" dirty="0"/>
          </a:p>
        </p:txBody>
      </p:sp>
      <p:pic>
        <p:nvPicPr>
          <p:cNvPr id="49164" name="Picture 12" descr="0132525763_A105_C08L2"/>
          <p:cNvPicPr>
            <a:picLocks noChangeAspect="1" noChangeArrowheads="1"/>
          </p:cNvPicPr>
          <p:nvPr/>
        </p:nvPicPr>
        <p:blipFill>
          <a:blip r:embed="rId3">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62002" y="1981201"/>
            <a:ext cx="6994526" cy="163671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57200" y="76200"/>
            <a:ext cx="4114800" cy="446276"/>
          </a:xfrm>
          <a:prstGeom prst="rect">
            <a:avLst/>
          </a:prstGeom>
          <a:solidFill>
            <a:srgbClr val="FFC000"/>
          </a:solidFill>
        </p:spPr>
        <p:txBody>
          <a:bodyPr wrap="square" rtlCol="0">
            <a:spAutoFit/>
          </a:bodyPr>
          <a:lstStyle/>
          <a:p>
            <a:r>
              <a:rPr lang="en-US" dirty="0"/>
              <a:t>2 Nature of Covalent Bonding</a:t>
            </a: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581087"/>
            <a:ext cx="7238998" cy="2816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7559672" y="2799557"/>
            <a:ext cx="1584328" cy="707886"/>
          </a:xfrm>
          <a:prstGeom prst="rect">
            <a:avLst/>
          </a:prstGeom>
          <a:solidFill>
            <a:schemeClr val="bg1"/>
          </a:solidFill>
        </p:spPr>
        <p:txBody>
          <a:bodyPr wrap="square">
            <a:spAutoFit/>
          </a:bodyPr>
          <a:lstStyle/>
          <a:p>
            <a:pPr algn="ctr"/>
            <a:r>
              <a:rPr lang="en-US" altLang="en-US" sz="4000" dirty="0">
                <a:solidFill>
                  <a:srgbClr val="0070C0"/>
                </a:solidFill>
              </a:rPr>
              <a:t>H</a:t>
            </a:r>
            <a:r>
              <a:rPr lang="en-US" altLang="en-US" sz="4000" baseline="-25000" dirty="0">
                <a:solidFill>
                  <a:srgbClr val="0070C0"/>
                </a:solidFill>
              </a:rPr>
              <a:t>2</a:t>
            </a:r>
            <a:r>
              <a:rPr lang="en-US" altLang="en-US" sz="4000" dirty="0">
                <a:solidFill>
                  <a:srgbClr val="0070C0"/>
                </a:solidFill>
              </a:rPr>
              <a:t>O</a:t>
            </a:r>
            <a:endParaRPr lang="en-US" sz="4400" dirty="0">
              <a:solidFill>
                <a:srgbClr val="0070C0"/>
              </a:solidFill>
            </a:endParaRPr>
          </a:p>
        </p:txBody>
      </p:sp>
      <p:sp>
        <p:nvSpPr>
          <p:cNvPr id="13" name="Rectangle 12"/>
          <p:cNvSpPr/>
          <p:nvPr/>
        </p:nvSpPr>
        <p:spPr>
          <a:xfrm>
            <a:off x="5410200" y="3586389"/>
            <a:ext cx="2350323" cy="707886"/>
          </a:xfrm>
          <a:prstGeom prst="rect">
            <a:avLst/>
          </a:prstGeom>
          <a:solidFill>
            <a:schemeClr val="bg1"/>
          </a:solidFill>
        </p:spPr>
        <p:txBody>
          <a:bodyPr wrap="none">
            <a:spAutoFit/>
          </a:bodyPr>
          <a:lstStyle/>
          <a:p>
            <a:r>
              <a:rPr lang="en-US" altLang="en-US" sz="4000" dirty="0">
                <a:solidFill>
                  <a:srgbClr val="0070C0"/>
                </a:solidFill>
              </a:rPr>
              <a:t>H—O—H</a:t>
            </a:r>
            <a:endParaRPr lang="en-US" sz="4000" dirty="0">
              <a:solidFill>
                <a:srgbClr val="0070C0"/>
              </a:solidFill>
            </a:endParaRPr>
          </a:p>
        </p:txBody>
      </p:sp>
    </p:spTree>
    <p:extLst>
      <p:ext uri="{BB962C8B-B14F-4D97-AF65-F5344CB8AC3E}">
        <p14:creationId xmlns:p14="http://schemas.microsoft.com/office/powerpoint/2010/main" val="3073092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164"/>
                                        </p:tgtEl>
                                        <p:attrNameLst>
                                          <p:attrName>style.visibility</p:attrName>
                                        </p:attrNameLst>
                                      </p:cBhvr>
                                      <p:to>
                                        <p:strVal val="visible"/>
                                      </p:to>
                                    </p:set>
                                    <p:animEffect transition="in" filter="fade">
                                      <p:cBhvr>
                                        <p:cTn id="7" dur="500"/>
                                        <p:tgtEl>
                                          <p:spTgt spid="491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fade">
                                      <p:cBhvr>
                                        <p:cTn id="12" dur="500"/>
                                        <p:tgtEl>
                                          <p:spTgt spid="92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49235"/>
          <a:stretch/>
        </p:blipFill>
        <p:spPr>
          <a:xfrm>
            <a:off x="359698" y="1977149"/>
            <a:ext cx="3069302" cy="2511314"/>
          </a:xfrm>
          <a:prstGeom prst="rect">
            <a:avLst/>
          </a:prstGeom>
          <a:ln>
            <a:noFill/>
          </a:ln>
          <a:effectLst>
            <a:softEdge rad="112500"/>
          </a:effectLst>
        </p:spPr>
      </p:pic>
      <p:sp>
        <p:nvSpPr>
          <p:cNvPr id="49154" name="Rectangle 2"/>
          <p:cNvSpPr>
            <a:spLocks noGrp="1" noChangeArrowheads="1"/>
          </p:cNvSpPr>
          <p:nvPr>
            <p:ph type="body" idx="1"/>
          </p:nvPr>
        </p:nvSpPr>
        <p:spPr>
          <a:xfrm>
            <a:off x="1" y="838200"/>
            <a:ext cx="8991599" cy="1676400"/>
          </a:xfrm>
        </p:spPr>
        <p:txBody>
          <a:bodyPr/>
          <a:lstStyle/>
          <a:p>
            <a:pPr marL="533278" indent="-533278">
              <a:lnSpc>
                <a:spcPct val="90000"/>
              </a:lnSpc>
              <a:buNone/>
            </a:pPr>
            <a:r>
              <a:rPr lang="en-US" altLang="en-US" dirty="0"/>
              <a:t>	</a:t>
            </a:r>
            <a:r>
              <a:rPr lang="en-US" altLang="en-US" sz="2300" dirty="0">
                <a:solidFill>
                  <a:srgbClr val="00B050"/>
                </a:solidFill>
              </a:rPr>
              <a:t>Methane contains four SINGLE covalent bonds. </a:t>
            </a:r>
          </a:p>
          <a:p>
            <a:pPr marL="533278" indent="-533278">
              <a:lnSpc>
                <a:spcPct val="90000"/>
              </a:lnSpc>
              <a:buNone/>
            </a:pPr>
            <a:r>
              <a:rPr lang="en-US" altLang="en-US" sz="2300" dirty="0">
                <a:solidFill>
                  <a:srgbClr val="00B050"/>
                </a:solidFill>
              </a:rPr>
              <a:t>	</a:t>
            </a:r>
            <a:r>
              <a:rPr lang="en-US" altLang="en-US" sz="2300" dirty="0"/>
              <a:t>The carbon atom has four valence electrons and needs four more valence electrons to attain a noble-gas configuration (</a:t>
            </a:r>
            <a:r>
              <a:rPr lang="en-US" altLang="en-US" sz="2300" dirty="0">
                <a:solidFill>
                  <a:srgbClr val="FF0000"/>
                </a:solidFill>
              </a:rPr>
              <a:t>full</a:t>
            </a:r>
            <a:r>
              <a:rPr lang="en-US" altLang="en-US" sz="2300" dirty="0"/>
              <a:t> </a:t>
            </a:r>
            <a:r>
              <a:rPr lang="en-US" altLang="en-US" sz="2300" dirty="0">
                <a:solidFill>
                  <a:srgbClr val="FF0000"/>
                </a:solidFill>
              </a:rPr>
              <a:t>octet</a:t>
            </a:r>
            <a:r>
              <a:rPr lang="en-US" altLang="en-US" sz="2300" dirty="0"/>
              <a:t>). </a:t>
            </a:r>
          </a:p>
          <a:p>
            <a:pPr marL="533278" indent="-533278">
              <a:lnSpc>
                <a:spcPct val="90000"/>
              </a:lnSpc>
              <a:buNone/>
            </a:pPr>
            <a:endParaRPr lang="en-US" altLang="en-US" sz="2300" dirty="0"/>
          </a:p>
        </p:txBody>
      </p:sp>
      <p:sp>
        <p:nvSpPr>
          <p:cNvPr id="49157" name="Rectangle 5"/>
          <p:cNvSpPr>
            <a:spLocks noGrp="1" noChangeArrowheads="1"/>
          </p:cNvSpPr>
          <p:nvPr>
            <p:ph type="title"/>
          </p:nvPr>
        </p:nvSpPr>
        <p:spPr>
          <a:xfrm>
            <a:off x="5638800" y="152400"/>
            <a:ext cx="3276599" cy="533400"/>
          </a:xfrm>
          <a:noFill/>
          <a:ln/>
        </p:spPr>
        <p:txBody>
          <a:bodyPr/>
          <a:lstStyle/>
          <a:p>
            <a:r>
              <a:rPr lang="en-US" altLang="en-US" dirty="0"/>
              <a:t>Single Covalent Bond</a:t>
            </a:r>
            <a:endParaRPr lang="en-US" altLang="en-US" sz="2100" dirty="0"/>
          </a:p>
        </p:txBody>
      </p:sp>
      <p:sp>
        <p:nvSpPr>
          <p:cNvPr id="7" name="TextBox 6"/>
          <p:cNvSpPr txBox="1"/>
          <p:nvPr/>
        </p:nvSpPr>
        <p:spPr>
          <a:xfrm>
            <a:off x="457200" y="76200"/>
            <a:ext cx="4114800" cy="446276"/>
          </a:xfrm>
          <a:prstGeom prst="rect">
            <a:avLst/>
          </a:prstGeom>
          <a:solidFill>
            <a:srgbClr val="FFC000"/>
          </a:solidFill>
        </p:spPr>
        <p:txBody>
          <a:bodyPr wrap="square" rtlCol="0">
            <a:spAutoFit/>
          </a:bodyPr>
          <a:lstStyle/>
          <a:p>
            <a:r>
              <a:rPr lang="en-US" dirty="0">
                <a:solidFill>
                  <a:srgbClr val="000000"/>
                </a:solidFill>
              </a:rPr>
              <a:t>2 Nature of Covalent Bonding</a:t>
            </a:r>
          </a:p>
        </p:txBody>
      </p:sp>
    </p:spTree>
    <p:extLst>
      <p:ext uri="{BB962C8B-B14F-4D97-AF65-F5344CB8AC3E}">
        <p14:creationId xmlns:p14="http://schemas.microsoft.com/office/powerpoint/2010/main" val="377656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154">
                                            <p:txEl>
                                              <p:pRg st="0" end="0"/>
                                            </p:txEl>
                                          </p:spTgt>
                                        </p:tgtEl>
                                        <p:attrNameLst>
                                          <p:attrName>style.visibility</p:attrName>
                                        </p:attrNameLst>
                                      </p:cBhvr>
                                      <p:to>
                                        <p:strVal val="visible"/>
                                      </p:to>
                                    </p:set>
                                    <p:animEffect transition="in" filter="fade">
                                      <p:cBhvr>
                                        <p:cTn id="7" dur="500"/>
                                        <p:tgtEl>
                                          <p:spTgt spid="491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9154">
                                            <p:txEl>
                                              <p:pRg st="1" end="1"/>
                                            </p:txEl>
                                          </p:spTgt>
                                        </p:tgtEl>
                                        <p:attrNameLst>
                                          <p:attrName>style.visibility</p:attrName>
                                        </p:attrNameLst>
                                      </p:cBhvr>
                                      <p:to>
                                        <p:strVal val="visible"/>
                                      </p:to>
                                    </p:set>
                                    <p:animEffect transition="in" filter="fade">
                                      <p:cBhvr>
                                        <p:cTn id="17" dur="500"/>
                                        <p:tgtEl>
                                          <p:spTgt spid="4915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body" idx="1"/>
          </p:nvPr>
        </p:nvSpPr>
        <p:spPr>
          <a:xfrm>
            <a:off x="1" y="838200"/>
            <a:ext cx="8991599" cy="1600200"/>
          </a:xfrm>
        </p:spPr>
        <p:txBody>
          <a:bodyPr/>
          <a:lstStyle/>
          <a:p>
            <a:pPr marL="533278" indent="-533278">
              <a:lnSpc>
                <a:spcPct val="90000"/>
              </a:lnSpc>
              <a:buNone/>
            </a:pPr>
            <a:r>
              <a:rPr lang="en-US" altLang="en-US" dirty="0"/>
              <a:t>	</a:t>
            </a:r>
            <a:r>
              <a:rPr lang="en-US" altLang="en-US" sz="2300" dirty="0">
                <a:solidFill>
                  <a:srgbClr val="00B050"/>
                </a:solidFill>
              </a:rPr>
              <a:t>Methane contains four SINGLE covalent bonds. </a:t>
            </a:r>
            <a:r>
              <a:rPr lang="en-US" altLang="en-US" sz="2300" dirty="0"/>
              <a:t>The carbon atom has four valence electrons and needs four more valence electrons to attain a noble-gas configuration (</a:t>
            </a:r>
            <a:r>
              <a:rPr lang="en-US" altLang="en-US" sz="2300" dirty="0">
                <a:solidFill>
                  <a:srgbClr val="FF0000"/>
                </a:solidFill>
              </a:rPr>
              <a:t>full</a:t>
            </a:r>
            <a:r>
              <a:rPr lang="en-US" altLang="en-US" sz="2300" dirty="0"/>
              <a:t> </a:t>
            </a:r>
            <a:r>
              <a:rPr lang="en-US" altLang="en-US" sz="2300" dirty="0">
                <a:solidFill>
                  <a:srgbClr val="FF0000"/>
                </a:solidFill>
              </a:rPr>
              <a:t>octet</a:t>
            </a:r>
            <a:r>
              <a:rPr lang="en-US" altLang="en-US" sz="2300" dirty="0"/>
              <a:t>). </a:t>
            </a:r>
          </a:p>
          <a:p>
            <a:pPr marL="533278" indent="-533278">
              <a:lnSpc>
                <a:spcPct val="90000"/>
              </a:lnSpc>
              <a:buNone/>
            </a:pPr>
            <a:endParaRPr lang="en-US" altLang="en-US" sz="2300" dirty="0"/>
          </a:p>
        </p:txBody>
      </p:sp>
      <p:sp>
        <p:nvSpPr>
          <p:cNvPr id="49157" name="Rectangle 5"/>
          <p:cNvSpPr>
            <a:spLocks noGrp="1" noChangeArrowheads="1"/>
          </p:cNvSpPr>
          <p:nvPr>
            <p:ph type="title"/>
          </p:nvPr>
        </p:nvSpPr>
        <p:spPr>
          <a:xfrm>
            <a:off x="5638800" y="152400"/>
            <a:ext cx="3276599" cy="533400"/>
          </a:xfrm>
          <a:noFill/>
          <a:ln/>
        </p:spPr>
        <p:txBody>
          <a:bodyPr/>
          <a:lstStyle/>
          <a:p>
            <a:r>
              <a:rPr lang="en-US" altLang="en-US" dirty="0"/>
              <a:t>Single Covalent Bond</a:t>
            </a:r>
            <a:endParaRPr lang="en-US" altLang="en-US" sz="2100" dirty="0"/>
          </a:p>
        </p:txBody>
      </p:sp>
      <p:pic>
        <p:nvPicPr>
          <p:cNvPr id="2" name="Picture 1"/>
          <p:cNvPicPr>
            <a:picLocks noChangeAspect="1"/>
          </p:cNvPicPr>
          <p:nvPr/>
        </p:nvPicPr>
        <p:blipFill>
          <a:blip r:embed="rId3"/>
          <a:stretch>
            <a:fillRect/>
          </a:stretch>
        </p:blipFill>
        <p:spPr>
          <a:xfrm>
            <a:off x="359698" y="1977149"/>
            <a:ext cx="6046072" cy="2511314"/>
          </a:xfrm>
          <a:prstGeom prst="rect">
            <a:avLst/>
          </a:prstGeom>
          <a:ln>
            <a:noFill/>
          </a:ln>
          <a:effectLst>
            <a:softEdge rad="112500"/>
          </a:effectLst>
        </p:spPr>
      </p:pic>
      <p:pic>
        <p:nvPicPr>
          <p:cNvPr id="3" name="Picture 2"/>
          <p:cNvPicPr>
            <a:picLocks noChangeAspect="1"/>
          </p:cNvPicPr>
          <p:nvPr/>
        </p:nvPicPr>
        <p:blipFill rotWithShape="1">
          <a:blip r:embed="rId4"/>
          <a:srcRect l="16239" t="8482" r="15986" b="9946"/>
          <a:stretch/>
        </p:blipFill>
        <p:spPr>
          <a:xfrm>
            <a:off x="6476835" y="2514600"/>
            <a:ext cx="2046172" cy="1833275"/>
          </a:xfrm>
          <a:prstGeom prst="rect">
            <a:avLst/>
          </a:prstGeom>
        </p:spPr>
      </p:pic>
      <p:sp>
        <p:nvSpPr>
          <p:cNvPr id="7" name="TextBox 6"/>
          <p:cNvSpPr txBox="1"/>
          <p:nvPr/>
        </p:nvSpPr>
        <p:spPr>
          <a:xfrm>
            <a:off x="457200" y="76200"/>
            <a:ext cx="4114800" cy="446276"/>
          </a:xfrm>
          <a:prstGeom prst="rect">
            <a:avLst/>
          </a:prstGeom>
          <a:solidFill>
            <a:srgbClr val="FFC000"/>
          </a:solidFill>
        </p:spPr>
        <p:txBody>
          <a:bodyPr wrap="square" rtlCol="0">
            <a:spAutoFit/>
          </a:bodyPr>
          <a:lstStyle/>
          <a:p>
            <a:r>
              <a:rPr lang="en-US" dirty="0">
                <a:solidFill>
                  <a:srgbClr val="000000"/>
                </a:solidFill>
              </a:rPr>
              <a:t>2 Nature of Covalent Bonding</a:t>
            </a:r>
          </a:p>
        </p:txBody>
      </p:sp>
      <p:sp>
        <p:nvSpPr>
          <p:cNvPr id="9" name="Rectangle 8"/>
          <p:cNvSpPr/>
          <p:nvPr/>
        </p:nvSpPr>
        <p:spPr>
          <a:xfrm>
            <a:off x="7010400" y="4500753"/>
            <a:ext cx="1197764" cy="707886"/>
          </a:xfrm>
          <a:prstGeom prst="rect">
            <a:avLst/>
          </a:prstGeom>
        </p:spPr>
        <p:txBody>
          <a:bodyPr wrap="none">
            <a:spAutoFit/>
          </a:bodyPr>
          <a:lstStyle/>
          <a:p>
            <a:r>
              <a:rPr lang="en-US" altLang="en-US" sz="4000" dirty="0">
                <a:solidFill>
                  <a:srgbClr val="0070C0"/>
                </a:solidFill>
              </a:rPr>
              <a:t>CH</a:t>
            </a:r>
            <a:r>
              <a:rPr lang="en-US" altLang="en-US" sz="4000" baseline="-25000" dirty="0">
                <a:solidFill>
                  <a:srgbClr val="0070C0"/>
                </a:solidFill>
              </a:rPr>
              <a:t>4</a:t>
            </a:r>
            <a:r>
              <a:rPr lang="en-US" altLang="en-US" dirty="0">
                <a:solidFill>
                  <a:srgbClr val="000000"/>
                </a:solidFill>
              </a:rPr>
              <a:t> </a:t>
            </a:r>
            <a:endParaRPr lang="en-US" dirty="0">
              <a:solidFill>
                <a:srgbClr val="000000"/>
              </a:solidFill>
            </a:endParaRPr>
          </a:p>
        </p:txBody>
      </p:sp>
      <p:pic>
        <p:nvPicPr>
          <p:cNvPr id="1024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50000"/>
          <a:stretch/>
        </p:blipFill>
        <p:spPr bwMode="auto">
          <a:xfrm>
            <a:off x="2133600" y="4114800"/>
            <a:ext cx="3886200" cy="2315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396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fade">
                                      <p:cBhvr>
                                        <p:cTn id="12" dur="500"/>
                                        <p:tgtEl>
                                          <p:spTgt spid="102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chorCtr="0"/>
          <a:lstStyle/>
          <a:p>
            <a:r>
              <a:rPr lang="en-US" dirty="0"/>
              <a:t>	Identify Electrons Available for Bonding</a:t>
            </a:r>
          </a:p>
        </p:txBody>
      </p:sp>
      <p:sp>
        <p:nvSpPr>
          <p:cNvPr id="11" name="Text Placeholder 10"/>
          <p:cNvSpPr>
            <a:spLocks noGrp="1"/>
          </p:cNvSpPr>
          <p:nvPr>
            <p:ph type="body" sz="quarter" idx="12"/>
          </p:nvPr>
        </p:nvSpPr>
        <p:spPr>
          <a:xfrm>
            <a:off x="321681" y="1377155"/>
            <a:ext cx="8512558" cy="1061245"/>
          </a:xfrm>
        </p:spPr>
        <p:txBody>
          <a:bodyPr tIns="91418"/>
          <a:lstStyle/>
          <a:p>
            <a:r>
              <a:rPr lang="en-US" b="0" dirty="0"/>
              <a:t>For each of the following elements, identify: </a:t>
            </a:r>
            <a:r>
              <a:rPr lang="en-US" b="0" dirty="0">
                <a:solidFill>
                  <a:srgbClr val="FF0000"/>
                </a:solidFill>
              </a:rPr>
              <a:t>(1) the “A” Group</a:t>
            </a:r>
            <a:r>
              <a:rPr lang="en-US" b="0" dirty="0"/>
              <a:t>,</a:t>
            </a:r>
            <a:r>
              <a:rPr lang="en-US" b="0" dirty="0">
                <a:solidFill>
                  <a:srgbClr val="00B050"/>
                </a:solidFill>
              </a:rPr>
              <a:t> (2) the number of valence electrons available for bonding</a:t>
            </a:r>
            <a:r>
              <a:rPr lang="en-US" b="0" dirty="0"/>
              <a:t>, and </a:t>
            </a:r>
            <a:r>
              <a:rPr lang="en-US" b="0" dirty="0">
                <a:solidFill>
                  <a:srgbClr val="0070C0"/>
                </a:solidFill>
              </a:rPr>
              <a:t>(3) how the atom would behave according to the Octet Rule (gain/lose e-, how many e-</a:t>
            </a:r>
            <a:r>
              <a:rPr lang="en-US" b="0" dirty="0">
                <a:solidFill>
                  <a:schemeClr val="tx1"/>
                </a:solidFill>
              </a:rPr>
              <a:t>?), </a:t>
            </a:r>
            <a:r>
              <a:rPr lang="en-US" b="0" dirty="0">
                <a:solidFill>
                  <a:srgbClr val="7030A0"/>
                </a:solidFill>
              </a:rPr>
              <a:t>(4) cation or anion</a:t>
            </a:r>
            <a:r>
              <a:rPr lang="en-US" b="0" dirty="0">
                <a:solidFill>
                  <a:schemeClr val="tx1"/>
                </a:solidFill>
              </a:rPr>
              <a:t>?</a:t>
            </a:r>
            <a:r>
              <a:rPr lang="en-US" b="0" dirty="0"/>
              <a:t> Use your Periodic Table.</a:t>
            </a:r>
          </a:p>
          <a:p>
            <a:endParaRPr lang="en-US" dirty="0"/>
          </a:p>
        </p:txBody>
      </p:sp>
      <p:sp>
        <p:nvSpPr>
          <p:cNvPr id="12" name="Text Placeholder 11"/>
          <p:cNvSpPr>
            <a:spLocks noGrp="1"/>
          </p:cNvSpPr>
          <p:nvPr>
            <p:ph type="body" sz="quarter" idx="13"/>
          </p:nvPr>
        </p:nvSpPr>
        <p:spPr>
          <a:xfrm>
            <a:off x="321681" y="2566990"/>
            <a:ext cx="3928645" cy="3986210"/>
          </a:xfrm>
        </p:spPr>
        <p:txBody>
          <a:bodyPr/>
          <a:lstStyle/>
          <a:p>
            <a:pPr lvl="1"/>
            <a:r>
              <a:rPr lang="en-US" dirty="0"/>
              <a:t>C … IVA, 4 e-, gain or lose 4 e-, ±4</a:t>
            </a:r>
          </a:p>
          <a:p>
            <a:pPr lvl="1">
              <a:buNone/>
            </a:pPr>
            <a:endParaRPr lang="en-US" dirty="0"/>
          </a:p>
          <a:p>
            <a:pPr lvl="1"/>
            <a:r>
              <a:rPr lang="en-US" dirty="0"/>
              <a:t>H</a:t>
            </a:r>
            <a:r>
              <a:rPr lang="en-US" baseline="30000" dirty="0"/>
              <a:t>+</a:t>
            </a:r>
            <a:r>
              <a:rPr lang="en-US" dirty="0"/>
              <a:t> … IA, 1 e-, lose 1 e-, +1 cation</a:t>
            </a:r>
          </a:p>
          <a:p>
            <a:pPr lvl="1"/>
            <a:endParaRPr lang="en-US" dirty="0"/>
          </a:p>
          <a:p>
            <a:pPr lvl="1"/>
            <a:r>
              <a:rPr lang="en-US" dirty="0"/>
              <a:t>N</a:t>
            </a:r>
            <a:r>
              <a:rPr lang="en-US" baseline="30000" dirty="0"/>
              <a:t>-3</a:t>
            </a:r>
            <a:r>
              <a:rPr lang="en-US" dirty="0"/>
              <a:t> … VA, 5 e-, gain 3 e-, -3 anion</a:t>
            </a:r>
          </a:p>
          <a:p>
            <a:pPr lvl="1"/>
            <a:endParaRPr lang="en-US" dirty="0"/>
          </a:p>
          <a:p>
            <a:pPr lvl="1"/>
            <a:r>
              <a:rPr lang="en-US" dirty="0"/>
              <a:t>Al</a:t>
            </a:r>
            <a:r>
              <a:rPr lang="en-US" baseline="30000" dirty="0"/>
              <a:t>+3</a:t>
            </a:r>
            <a:r>
              <a:rPr lang="en-US" dirty="0"/>
              <a:t> … IIIA, 3 e-, lose 3 e-, +3 cation</a:t>
            </a:r>
          </a:p>
          <a:p>
            <a:pPr marL="0" lvl="1" indent="0">
              <a:buNone/>
            </a:pPr>
            <a:endParaRPr lang="en-US" dirty="0"/>
          </a:p>
          <a:p>
            <a:pPr lvl="1"/>
            <a:r>
              <a:rPr lang="en-US" dirty="0"/>
              <a:t>Ne</a:t>
            </a:r>
            <a:r>
              <a:rPr lang="en-US" baseline="30000" dirty="0"/>
              <a:t>0</a:t>
            </a:r>
            <a:r>
              <a:rPr lang="en-US" dirty="0"/>
              <a:t> … VIIIA, 8 e-, no bond, 0</a:t>
            </a:r>
          </a:p>
          <a:p>
            <a:pPr lvl="1">
              <a:buNone/>
            </a:pPr>
            <a:endParaRPr lang="en-US" dirty="0"/>
          </a:p>
          <a:p>
            <a:endParaRPr lang="en-US" dirty="0"/>
          </a:p>
        </p:txBody>
      </p:sp>
      <p:sp>
        <p:nvSpPr>
          <p:cNvPr id="13" name="Content Placeholder 12"/>
          <p:cNvSpPr>
            <a:spLocks noGrp="1"/>
          </p:cNvSpPr>
          <p:nvPr>
            <p:ph sz="quarter" idx="14"/>
          </p:nvPr>
        </p:nvSpPr>
        <p:spPr>
          <a:xfrm>
            <a:off x="4896658" y="2566989"/>
            <a:ext cx="3937579" cy="3986213"/>
          </a:xfrm>
        </p:spPr>
        <p:txBody>
          <a:bodyPr/>
          <a:lstStyle/>
          <a:p>
            <a:pPr lvl="1"/>
            <a:r>
              <a:rPr lang="en-US" dirty="0"/>
              <a:t>O</a:t>
            </a:r>
            <a:r>
              <a:rPr lang="en-US" baseline="30000" dirty="0"/>
              <a:t>-2</a:t>
            </a:r>
            <a:r>
              <a:rPr lang="en-US" dirty="0"/>
              <a:t> … VIA, 6 e-, gain 2 e-, -2 anion</a:t>
            </a:r>
          </a:p>
          <a:p>
            <a:pPr lvl="1">
              <a:buNone/>
            </a:pPr>
            <a:endParaRPr lang="en-US" dirty="0"/>
          </a:p>
          <a:p>
            <a:pPr lvl="1"/>
            <a:r>
              <a:rPr lang="en-US" dirty="0"/>
              <a:t>P</a:t>
            </a:r>
            <a:r>
              <a:rPr lang="en-US" baseline="30000" dirty="0"/>
              <a:t>-3</a:t>
            </a:r>
            <a:r>
              <a:rPr lang="en-US" dirty="0"/>
              <a:t> … VA, 5 e-, gain 3 e-, -3 anion</a:t>
            </a:r>
          </a:p>
          <a:p>
            <a:pPr lvl="1">
              <a:buNone/>
            </a:pPr>
            <a:endParaRPr lang="en-US" dirty="0"/>
          </a:p>
          <a:p>
            <a:pPr lvl="1"/>
            <a:r>
              <a:rPr lang="en-US" dirty="0"/>
              <a:t>Cl</a:t>
            </a:r>
            <a:r>
              <a:rPr lang="en-US" baseline="30000" dirty="0"/>
              <a:t>-1</a:t>
            </a:r>
            <a:r>
              <a:rPr lang="en-US" dirty="0"/>
              <a:t> … VIIA, 7 e-, gain 1 e-, -1 anion</a:t>
            </a:r>
          </a:p>
          <a:p>
            <a:pPr marL="0" lvl="1" indent="0">
              <a:buNone/>
            </a:pPr>
            <a:endParaRPr lang="en-US" dirty="0"/>
          </a:p>
          <a:p>
            <a:pPr lvl="1"/>
            <a:r>
              <a:rPr lang="en-US" dirty="0"/>
              <a:t>Mg</a:t>
            </a:r>
            <a:r>
              <a:rPr lang="en-US" baseline="30000" dirty="0"/>
              <a:t>+2</a:t>
            </a:r>
            <a:r>
              <a:rPr lang="en-US" dirty="0"/>
              <a:t> … IIA, 2 e-, lose 2 e-, +2 cation</a:t>
            </a:r>
          </a:p>
          <a:p>
            <a:pPr lvl="1">
              <a:buNone/>
            </a:pPr>
            <a:endParaRPr lang="en-US" dirty="0"/>
          </a:p>
          <a:p>
            <a:endParaRPr lang="en-US" dirty="0"/>
          </a:p>
        </p:txBody>
      </p:sp>
      <p:pic>
        <p:nvPicPr>
          <p:cNvPr id="10" name="Picture 9" descr="warm_up-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678" y="261938"/>
            <a:ext cx="881636" cy="952500"/>
          </a:xfrm>
          <a:prstGeom prst="rect">
            <a:avLst/>
          </a:prstGeom>
        </p:spPr>
      </p:pic>
    </p:spTree>
    <p:extLst>
      <p:ext uri="{BB962C8B-B14F-4D97-AF65-F5344CB8AC3E}">
        <p14:creationId xmlns:p14="http://schemas.microsoft.com/office/powerpoint/2010/main" val="4235021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fade">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6" end="6"/>
                                            </p:txEl>
                                          </p:spTgt>
                                        </p:tgtEl>
                                        <p:attrNameLst>
                                          <p:attrName>style.visibility</p:attrName>
                                        </p:attrNameLst>
                                      </p:cBhvr>
                                      <p:to>
                                        <p:strVal val="visible"/>
                                      </p:to>
                                    </p:set>
                                    <p:animEffect transition="in" filter="fade">
                                      <p:cBhvr>
                                        <p:cTn id="22" dur="500"/>
                                        <p:tgtEl>
                                          <p:spTgt spid="1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animEffect transition="in" filter="fade">
                                      <p:cBhvr>
                                        <p:cTn id="27" dur="500"/>
                                        <p:tgtEl>
                                          <p:spTgt spid="1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fade">
                                      <p:cBhvr>
                                        <p:cTn id="32" dur="500"/>
                                        <p:tgtEl>
                                          <p:spTgt spid="1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xEl>
                                              <p:pRg st="2" end="2"/>
                                            </p:txEl>
                                          </p:spTgt>
                                        </p:tgtEl>
                                        <p:attrNameLst>
                                          <p:attrName>style.visibility</p:attrName>
                                        </p:attrNameLst>
                                      </p:cBhvr>
                                      <p:to>
                                        <p:strVal val="visible"/>
                                      </p:to>
                                    </p:set>
                                    <p:animEffect transition="in" filter="fade">
                                      <p:cBhvr>
                                        <p:cTn id="37" dur="500"/>
                                        <p:tgtEl>
                                          <p:spTgt spid="1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xEl>
                                              <p:pRg st="4" end="4"/>
                                            </p:txEl>
                                          </p:spTgt>
                                        </p:tgtEl>
                                        <p:attrNameLst>
                                          <p:attrName>style.visibility</p:attrName>
                                        </p:attrNameLst>
                                      </p:cBhvr>
                                      <p:to>
                                        <p:strVal val="visible"/>
                                      </p:to>
                                    </p:set>
                                    <p:animEffect transition="in" filter="fade">
                                      <p:cBhvr>
                                        <p:cTn id="42" dur="500"/>
                                        <p:tgtEl>
                                          <p:spTgt spid="1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xEl>
                                              <p:pRg st="6" end="6"/>
                                            </p:txEl>
                                          </p:spTgt>
                                        </p:tgtEl>
                                        <p:attrNameLst>
                                          <p:attrName>style.visibility</p:attrName>
                                        </p:attrNameLst>
                                      </p:cBhvr>
                                      <p:to>
                                        <p:strVal val="visible"/>
                                      </p:to>
                                    </p:set>
                                    <p:animEffect transition="in" filter="fade">
                                      <p:cBhvr>
                                        <p:cTn id="47" dur="5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76201" y="685800"/>
            <a:ext cx="8991599" cy="4572000"/>
          </a:xfrm>
        </p:spPr>
        <p:txBody>
          <a:bodyPr/>
          <a:lstStyle/>
          <a:p>
            <a:pPr marL="3175" lvl="1" indent="0">
              <a:lnSpc>
                <a:spcPct val="90000"/>
              </a:lnSpc>
              <a:buNone/>
            </a:pPr>
            <a:r>
              <a:rPr lang="en-US" altLang="en-US" sz="3600" b="1" u="sng" dirty="0">
                <a:solidFill>
                  <a:srgbClr val="0070C0"/>
                </a:solidFill>
              </a:rPr>
              <a:t>Double</a:t>
            </a:r>
            <a:r>
              <a:rPr lang="en-US" altLang="en-US" sz="3600" b="1" dirty="0">
                <a:solidFill>
                  <a:srgbClr val="FF0000"/>
                </a:solidFill>
              </a:rPr>
              <a:t> Covalent Bonds</a:t>
            </a:r>
            <a:endParaRPr lang="en-US" altLang="en-US" sz="3600" dirty="0">
              <a:solidFill>
                <a:srgbClr val="FF0000"/>
              </a:solidFill>
            </a:endParaRPr>
          </a:p>
          <a:p>
            <a:pPr marL="346075" lvl="1" indent="-228600">
              <a:lnSpc>
                <a:spcPct val="90000"/>
              </a:lnSpc>
            </a:pPr>
            <a:r>
              <a:rPr lang="en-US" altLang="en-US" sz="2300" dirty="0"/>
              <a:t>A </a:t>
            </a:r>
            <a:r>
              <a:rPr lang="en-US" altLang="en-US" sz="2300" u="sng" dirty="0">
                <a:solidFill>
                  <a:srgbClr val="0070C0"/>
                </a:solidFill>
              </a:rPr>
              <a:t>double</a:t>
            </a:r>
            <a:r>
              <a:rPr lang="en-US" altLang="en-US" sz="2300" dirty="0"/>
              <a:t> covalent bond is a bond that involves </a:t>
            </a:r>
            <a:r>
              <a:rPr lang="en-US" altLang="en-US" sz="2300" dirty="0">
                <a:solidFill>
                  <a:srgbClr val="0070C0"/>
                </a:solidFill>
              </a:rPr>
              <a:t>TWO</a:t>
            </a:r>
            <a:r>
              <a:rPr lang="en-US" altLang="en-US" sz="2300" dirty="0"/>
              <a:t> shared </a:t>
            </a:r>
            <a:r>
              <a:rPr lang="en-US" altLang="en-US" sz="2300" dirty="0">
                <a:solidFill>
                  <a:srgbClr val="0070C0"/>
                </a:solidFill>
              </a:rPr>
              <a:t>PAIRS</a:t>
            </a:r>
            <a:r>
              <a:rPr lang="en-US" altLang="en-US" sz="2300" dirty="0"/>
              <a:t> of electrons </a:t>
            </a:r>
            <a:r>
              <a:rPr lang="en-US" altLang="en-US" sz="2400" dirty="0"/>
              <a:t>(</a:t>
            </a:r>
            <a:r>
              <a:rPr lang="en-US" altLang="en-US" sz="2400" i="1" dirty="0">
                <a:solidFill>
                  <a:srgbClr val="FF0000"/>
                </a:solidFill>
                <a:latin typeface="Times New Roman" panose="02020603050405020304" pitchFamily="18" charset="0"/>
                <a:cs typeface="Times New Roman" panose="02020603050405020304" pitchFamily="18" charset="0"/>
              </a:rPr>
              <a:t>4 e- are shared in each C=O bond</a:t>
            </a:r>
            <a:r>
              <a:rPr lang="en-US" altLang="en-US" sz="2400" dirty="0"/>
              <a:t>)</a:t>
            </a:r>
            <a:r>
              <a:rPr lang="en-US" altLang="en-US" sz="2300" dirty="0"/>
              <a:t>. </a:t>
            </a:r>
          </a:p>
          <a:p>
            <a:pPr marL="346075" lvl="1" indent="-228600">
              <a:lnSpc>
                <a:spcPct val="90000"/>
              </a:lnSpc>
            </a:pPr>
            <a:r>
              <a:rPr lang="en-US" altLang="en-US" sz="2300" dirty="0">
                <a:solidFill>
                  <a:srgbClr val="00B050"/>
                </a:solidFill>
              </a:rPr>
              <a:t>Both oxygen atoms in a carbon dioxide (</a:t>
            </a:r>
            <a:r>
              <a:rPr lang="en-US" altLang="en-US" sz="2300" dirty="0">
                <a:solidFill>
                  <a:srgbClr val="0070C0"/>
                </a:solidFill>
              </a:rPr>
              <a:t>CO</a:t>
            </a:r>
            <a:r>
              <a:rPr lang="en-US" altLang="en-US" sz="2300" baseline="-25000" dirty="0">
                <a:solidFill>
                  <a:srgbClr val="0070C0"/>
                </a:solidFill>
              </a:rPr>
              <a:t>2</a:t>
            </a:r>
            <a:r>
              <a:rPr lang="en-US" altLang="en-US" sz="2300" dirty="0">
                <a:solidFill>
                  <a:srgbClr val="00B050"/>
                </a:solidFill>
              </a:rPr>
              <a:t>) molecule share two electrons with carbon to form a total of TWO carbon–oxygen double bonds.</a:t>
            </a:r>
          </a:p>
          <a:p>
            <a:pPr marL="3175" lvl="1" indent="0">
              <a:lnSpc>
                <a:spcPct val="90000"/>
              </a:lnSpc>
              <a:buNone/>
            </a:pPr>
            <a:endParaRPr lang="en-US" altLang="en-US" sz="2300" dirty="0"/>
          </a:p>
          <a:p>
            <a:pPr marL="3175" lvl="1" indent="0">
              <a:lnSpc>
                <a:spcPct val="90000"/>
              </a:lnSpc>
              <a:buNone/>
            </a:pPr>
            <a:endParaRPr lang="en-US" altLang="en-US" sz="2300" dirty="0"/>
          </a:p>
          <a:p>
            <a:pPr marL="3175" lvl="1" indent="0">
              <a:lnSpc>
                <a:spcPct val="90000"/>
              </a:lnSpc>
              <a:buNone/>
            </a:pPr>
            <a:endParaRPr lang="en-US" altLang="en-US" sz="2300" dirty="0"/>
          </a:p>
          <a:p>
            <a:pPr marL="3175" lvl="1" indent="0">
              <a:lnSpc>
                <a:spcPct val="90000"/>
              </a:lnSpc>
              <a:buNone/>
            </a:pPr>
            <a:endParaRPr lang="en-US" altLang="en-US" sz="1600" dirty="0"/>
          </a:p>
          <a:p>
            <a:pPr>
              <a:lnSpc>
                <a:spcPct val="90000"/>
              </a:lnSpc>
            </a:pPr>
            <a:endParaRPr lang="en-US" altLang="en-US" b="1" u="sng" dirty="0"/>
          </a:p>
        </p:txBody>
      </p:sp>
      <p:sp>
        <p:nvSpPr>
          <p:cNvPr id="23559" name="Rectangle 7"/>
          <p:cNvSpPr>
            <a:spLocks noGrp="1" noChangeArrowheads="1"/>
          </p:cNvSpPr>
          <p:nvPr>
            <p:ph type="title"/>
          </p:nvPr>
        </p:nvSpPr>
        <p:spPr>
          <a:xfrm>
            <a:off x="5257800" y="152400"/>
            <a:ext cx="3657599" cy="533400"/>
          </a:xfrm>
          <a:noFill/>
          <a:ln/>
        </p:spPr>
        <p:txBody>
          <a:bodyPr/>
          <a:lstStyle/>
          <a:p>
            <a:r>
              <a:rPr lang="en-US" altLang="en-US" dirty="0"/>
              <a:t>Multiple Covalent Bonds</a:t>
            </a:r>
            <a:endParaRPr lang="en-US" altLang="en-US" sz="2100" dirty="0"/>
          </a:p>
        </p:txBody>
      </p:sp>
      <p:pic>
        <p:nvPicPr>
          <p:cNvPr id="3" name="Picture 2"/>
          <p:cNvPicPr>
            <a:picLocks noChangeAspect="1"/>
          </p:cNvPicPr>
          <p:nvPr/>
        </p:nvPicPr>
        <p:blipFill rotWithShape="1">
          <a:blip r:embed="rId3"/>
          <a:srcRect r="43715"/>
          <a:stretch/>
        </p:blipFill>
        <p:spPr>
          <a:xfrm>
            <a:off x="221764" y="2971800"/>
            <a:ext cx="4807436" cy="1261980"/>
          </a:xfrm>
          <a:prstGeom prst="rect">
            <a:avLst/>
          </a:prstGeom>
        </p:spPr>
      </p:pic>
      <p:sp>
        <p:nvSpPr>
          <p:cNvPr id="7" name="TextBox 6"/>
          <p:cNvSpPr txBox="1"/>
          <p:nvPr/>
        </p:nvSpPr>
        <p:spPr>
          <a:xfrm>
            <a:off x="457200" y="76200"/>
            <a:ext cx="4114800" cy="446276"/>
          </a:xfrm>
          <a:prstGeom prst="rect">
            <a:avLst/>
          </a:prstGeom>
          <a:solidFill>
            <a:srgbClr val="FFC000"/>
          </a:solidFill>
        </p:spPr>
        <p:txBody>
          <a:bodyPr wrap="square" rtlCol="0">
            <a:spAutoFit/>
          </a:bodyPr>
          <a:lstStyle/>
          <a:p>
            <a:r>
              <a:rPr lang="en-US" dirty="0"/>
              <a:t>2 Nature of Covalent Bonding</a:t>
            </a:r>
          </a:p>
        </p:txBody>
      </p:sp>
    </p:spTree>
    <p:extLst>
      <p:ext uri="{BB962C8B-B14F-4D97-AF65-F5344CB8AC3E}">
        <p14:creationId xmlns:p14="http://schemas.microsoft.com/office/powerpoint/2010/main" val="3639259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Effect transition="in" filter="fade">
                                      <p:cBhvr>
                                        <p:cTn id="7" dur="500"/>
                                        <p:tgtEl>
                                          <p:spTgt spid="235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554">
                                            <p:txEl>
                                              <p:pRg st="1" end="1"/>
                                            </p:txEl>
                                          </p:spTgt>
                                        </p:tgtEl>
                                        <p:attrNameLst>
                                          <p:attrName>style.visibility</p:attrName>
                                        </p:attrNameLst>
                                      </p:cBhvr>
                                      <p:to>
                                        <p:strVal val="visible"/>
                                      </p:to>
                                    </p:set>
                                    <p:animEffect transition="in" filter="fade">
                                      <p:cBhvr>
                                        <p:cTn id="12" dur="500"/>
                                        <p:tgtEl>
                                          <p:spTgt spid="2355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554">
                                            <p:txEl>
                                              <p:pRg st="2" end="2"/>
                                            </p:txEl>
                                          </p:spTgt>
                                        </p:tgtEl>
                                        <p:attrNameLst>
                                          <p:attrName>style.visibility</p:attrName>
                                        </p:attrNameLst>
                                      </p:cBhvr>
                                      <p:to>
                                        <p:strVal val="visible"/>
                                      </p:to>
                                    </p:set>
                                    <p:animEffect transition="in" filter="fade">
                                      <p:cBhvr>
                                        <p:cTn id="17" dur="500"/>
                                        <p:tgtEl>
                                          <p:spTgt spid="2355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76201" y="685800"/>
            <a:ext cx="8991599" cy="4572000"/>
          </a:xfrm>
        </p:spPr>
        <p:txBody>
          <a:bodyPr/>
          <a:lstStyle/>
          <a:p>
            <a:pPr marL="3175" lvl="1" indent="0">
              <a:lnSpc>
                <a:spcPct val="90000"/>
              </a:lnSpc>
              <a:buNone/>
            </a:pPr>
            <a:r>
              <a:rPr lang="en-US" altLang="en-US" sz="3600" b="1" dirty="0">
                <a:solidFill>
                  <a:srgbClr val="FF0000"/>
                </a:solidFill>
              </a:rPr>
              <a:t>Double Covalent Bonds</a:t>
            </a:r>
            <a:endParaRPr lang="en-US" altLang="en-US" sz="3600" dirty="0">
              <a:solidFill>
                <a:srgbClr val="FF0000"/>
              </a:solidFill>
            </a:endParaRPr>
          </a:p>
          <a:p>
            <a:pPr marL="346075" lvl="1" indent="-228600">
              <a:lnSpc>
                <a:spcPct val="90000"/>
              </a:lnSpc>
            </a:pPr>
            <a:r>
              <a:rPr lang="en-US" altLang="en-US" sz="2300" dirty="0"/>
              <a:t>A </a:t>
            </a:r>
            <a:r>
              <a:rPr lang="en-US" altLang="en-US" sz="2300" u="sng" dirty="0">
                <a:solidFill>
                  <a:srgbClr val="0070C0"/>
                </a:solidFill>
              </a:rPr>
              <a:t>double</a:t>
            </a:r>
            <a:r>
              <a:rPr lang="en-US" altLang="en-US" sz="2300" dirty="0"/>
              <a:t> covalent bond is a bond that involves </a:t>
            </a:r>
            <a:r>
              <a:rPr lang="en-US" altLang="en-US" sz="2300" dirty="0">
                <a:solidFill>
                  <a:srgbClr val="0070C0"/>
                </a:solidFill>
              </a:rPr>
              <a:t>TWO</a:t>
            </a:r>
            <a:r>
              <a:rPr lang="en-US" altLang="en-US" sz="2300" dirty="0"/>
              <a:t> shared </a:t>
            </a:r>
            <a:r>
              <a:rPr lang="en-US" altLang="en-US" sz="2300" dirty="0">
                <a:solidFill>
                  <a:srgbClr val="0070C0"/>
                </a:solidFill>
              </a:rPr>
              <a:t>PAIRS</a:t>
            </a:r>
            <a:r>
              <a:rPr lang="en-US" altLang="en-US" sz="2300" dirty="0"/>
              <a:t> of electrons </a:t>
            </a:r>
            <a:r>
              <a:rPr lang="en-US" altLang="en-US" sz="2400" dirty="0"/>
              <a:t>(</a:t>
            </a:r>
            <a:r>
              <a:rPr lang="en-US" altLang="en-US" sz="2400" i="1" dirty="0">
                <a:solidFill>
                  <a:srgbClr val="FF0000"/>
                </a:solidFill>
                <a:latin typeface="Times New Roman" panose="02020603050405020304" pitchFamily="18" charset="0"/>
                <a:cs typeface="Times New Roman" panose="02020603050405020304" pitchFamily="18" charset="0"/>
              </a:rPr>
              <a:t>4 e- are shared in each C=O bond</a:t>
            </a:r>
            <a:r>
              <a:rPr lang="en-US" altLang="en-US" sz="2400" dirty="0"/>
              <a:t>)</a:t>
            </a:r>
            <a:r>
              <a:rPr lang="en-US" altLang="en-US" sz="2300" dirty="0"/>
              <a:t>. </a:t>
            </a:r>
          </a:p>
          <a:p>
            <a:pPr marL="346075" lvl="1" indent="-228600">
              <a:lnSpc>
                <a:spcPct val="90000"/>
              </a:lnSpc>
            </a:pPr>
            <a:r>
              <a:rPr lang="en-US" altLang="en-US" sz="2300" dirty="0">
                <a:solidFill>
                  <a:srgbClr val="00B050"/>
                </a:solidFill>
              </a:rPr>
              <a:t>Both oxygen atoms in a carbon dioxide (</a:t>
            </a:r>
            <a:r>
              <a:rPr lang="en-US" altLang="en-US" sz="2300" dirty="0">
                <a:solidFill>
                  <a:srgbClr val="0070C0"/>
                </a:solidFill>
              </a:rPr>
              <a:t>CO</a:t>
            </a:r>
            <a:r>
              <a:rPr lang="en-US" altLang="en-US" sz="2300" baseline="-25000" dirty="0">
                <a:solidFill>
                  <a:srgbClr val="0070C0"/>
                </a:solidFill>
              </a:rPr>
              <a:t>2</a:t>
            </a:r>
            <a:r>
              <a:rPr lang="en-US" altLang="en-US" sz="2300" dirty="0">
                <a:solidFill>
                  <a:srgbClr val="00B050"/>
                </a:solidFill>
              </a:rPr>
              <a:t>) molecule share two electrons with carbon to form a total of TWO carbon–oxygen double bonds.</a:t>
            </a:r>
          </a:p>
          <a:p>
            <a:pPr marL="3175" lvl="1" indent="0">
              <a:lnSpc>
                <a:spcPct val="90000"/>
              </a:lnSpc>
              <a:buNone/>
            </a:pPr>
            <a:endParaRPr lang="en-US" altLang="en-US" sz="2300" dirty="0"/>
          </a:p>
          <a:p>
            <a:pPr marL="3175" lvl="1" indent="0">
              <a:lnSpc>
                <a:spcPct val="90000"/>
              </a:lnSpc>
              <a:buNone/>
            </a:pPr>
            <a:endParaRPr lang="en-US" altLang="en-US" sz="2300" dirty="0"/>
          </a:p>
          <a:p>
            <a:pPr marL="3175" lvl="1" indent="0">
              <a:lnSpc>
                <a:spcPct val="90000"/>
              </a:lnSpc>
              <a:buNone/>
            </a:pPr>
            <a:endParaRPr lang="en-US" altLang="en-US" sz="2300" dirty="0"/>
          </a:p>
          <a:p>
            <a:pPr marL="3175" lvl="1" indent="0">
              <a:lnSpc>
                <a:spcPct val="90000"/>
              </a:lnSpc>
              <a:buNone/>
            </a:pPr>
            <a:endParaRPr lang="en-US" altLang="en-US" sz="1600" dirty="0"/>
          </a:p>
          <a:p>
            <a:pPr>
              <a:lnSpc>
                <a:spcPct val="90000"/>
              </a:lnSpc>
            </a:pPr>
            <a:endParaRPr lang="en-US" altLang="en-US" b="1" u="sng" dirty="0"/>
          </a:p>
        </p:txBody>
      </p:sp>
      <p:sp>
        <p:nvSpPr>
          <p:cNvPr id="23559" name="Rectangle 7"/>
          <p:cNvSpPr>
            <a:spLocks noGrp="1" noChangeArrowheads="1"/>
          </p:cNvSpPr>
          <p:nvPr>
            <p:ph type="title"/>
          </p:nvPr>
        </p:nvSpPr>
        <p:spPr>
          <a:xfrm>
            <a:off x="5257800" y="152400"/>
            <a:ext cx="3657599" cy="533400"/>
          </a:xfrm>
          <a:noFill/>
          <a:ln/>
        </p:spPr>
        <p:txBody>
          <a:bodyPr/>
          <a:lstStyle/>
          <a:p>
            <a:r>
              <a:rPr lang="en-US" altLang="en-US" dirty="0"/>
              <a:t>Multiple Covalent Bonds</a:t>
            </a:r>
            <a:endParaRPr lang="en-US" altLang="en-US" sz="2100" dirty="0"/>
          </a:p>
        </p:txBody>
      </p:sp>
      <p:pic>
        <p:nvPicPr>
          <p:cNvPr id="3" name="Picture 2"/>
          <p:cNvPicPr>
            <a:picLocks noChangeAspect="1"/>
          </p:cNvPicPr>
          <p:nvPr/>
        </p:nvPicPr>
        <p:blipFill>
          <a:blip r:embed="rId3"/>
          <a:stretch>
            <a:fillRect/>
          </a:stretch>
        </p:blipFill>
        <p:spPr>
          <a:xfrm>
            <a:off x="221764" y="2971800"/>
            <a:ext cx="8541236" cy="1261980"/>
          </a:xfrm>
          <a:prstGeom prst="rect">
            <a:avLst/>
          </a:prstGeom>
        </p:spPr>
      </p:pic>
      <p:sp>
        <p:nvSpPr>
          <p:cNvPr id="7" name="TextBox 6"/>
          <p:cNvSpPr txBox="1"/>
          <p:nvPr/>
        </p:nvSpPr>
        <p:spPr>
          <a:xfrm>
            <a:off x="457200" y="76200"/>
            <a:ext cx="4114800" cy="446276"/>
          </a:xfrm>
          <a:prstGeom prst="rect">
            <a:avLst/>
          </a:prstGeom>
          <a:solidFill>
            <a:srgbClr val="FFC000"/>
          </a:solidFill>
        </p:spPr>
        <p:txBody>
          <a:bodyPr wrap="square" rtlCol="0">
            <a:spAutoFit/>
          </a:bodyPr>
          <a:lstStyle/>
          <a:p>
            <a:r>
              <a:rPr lang="en-US" dirty="0"/>
              <a:t>2 Nature of Covalent Bonding</a:t>
            </a:r>
          </a:p>
        </p:txBody>
      </p:sp>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495799"/>
            <a:ext cx="3752850"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4495800"/>
            <a:ext cx="4966948" cy="1666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2" name="Picture 8"/>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887176" y="3124200"/>
            <a:ext cx="2028224" cy="445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879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9"/>
                                        </p:tgtEl>
                                        <p:attrNameLst>
                                          <p:attrName>style.visibility</p:attrName>
                                        </p:attrNameLst>
                                      </p:cBhvr>
                                      <p:to>
                                        <p:strVal val="visible"/>
                                      </p:to>
                                    </p:set>
                                    <p:animEffect transition="in" filter="fade">
                                      <p:cBhvr>
                                        <p:cTn id="12" dur="500"/>
                                        <p:tgtEl>
                                          <p:spTgt spid="614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50"/>
                                        </p:tgtEl>
                                        <p:attrNameLst>
                                          <p:attrName>style.visibility</p:attrName>
                                        </p:attrNameLst>
                                      </p:cBhvr>
                                      <p:to>
                                        <p:strVal val="visible"/>
                                      </p:to>
                                    </p:set>
                                    <p:animEffect transition="in" filter="fade">
                                      <p:cBhvr>
                                        <p:cTn id="17"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76201" y="685800"/>
            <a:ext cx="8839199" cy="2590800"/>
          </a:xfrm>
        </p:spPr>
        <p:txBody>
          <a:bodyPr/>
          <a:lstStyle/>
          <a:p>
            <a:pPr marL="3175" lvl="1" indent="0">
              <a:lnSpc>
                <a:spcPct val="90000"/>
              </a:lnSpc>
              <a:buNone/>
            </a:pPr>
            <a:r>
              <a:rPr lang="en-US" altLang="en-US" sz="3600" b="1" dirty="0">
                <a:solidFill>
                  <a:srgbClr val="FF0000"/>
                </a:solidFill>
              </a:rPr>
              <a:t>Double Covalent Bonds</a:t>
            </a:r>
            <a:endParaRPr lang="en-US" altLang="en-US" sz="3600" dirty="0">
              <a:solidFill>
                <a:srgbClr val="FF0000"/>
              </a:solidFill>
            </a:endParaRPr>
          </a:p>
          <a:p>
            <a:pPr marL="346075" lvl="1" indent="-228600">
              <a:lnSpc>
                <a:spcPct val="90000"/>
              </a:lnSpc>
              <a:spcBef>
                <a:spcPts val="1200"/>
              </a:spcBef>
            </a:pPr>
            <a:r>
              <a:rPr lang="en-US" altLang="en-US" sz="2300" dirty="0"/>
              <a:t>Oxygen gas is a diatomic molecule containing a double bond   </a:t>
            </a:r>
            <a:r>
              <a:rPr lang="en-US" altLang="en-US" sz="2400" dirty="0"/>
              <a:t>(</a:t>
            </a:r>
            <a:r>
              <a:rPr lang="en-US" altLang="en-US" sz="2400" i="1" dirty="0">
                <a:solidFill>
                  <a:srgbClr val="FF0000"/>
                </a:solidFill>
                <a:latin typeface="Times New Roman" panose="02020603050405020304" pitchFamily="18" charset="0"/>
                <a:cs typeface="Times New Roman" panose="02020603050405020304" pitchFamily="18" charset="0"/>
              </a:rPr>
              <a:t>4 e- are shared in each O=O bond</a:t>
            </a:r>
            <a:r>
              <a:rPr lang="en-US" altLang="en-US" sz="2400" dirty="0"/>
              <a:t>)</a:t>
            </a:r>
            <a:r>
              <a:rPr lang="en-US" altLang="en-US" sz="2300" dirty="0"/>
              <a:t>. </a:t>
            </a:r>
          </a:p>
          <a:p>
            <a:pPr marL="346075" lvl="1" indent="-228600">
              <a:lnSpc>
                <a:spcPct val="90000"/>
              </a:lnSpc>
              <a:spcBef>
                <a:spcPts val="1200"/>
              </a:spcBef>
            </a:pPr>
            <a:r>
              <a:rPr lang="en-US" altLang="en-US" sz="2300" dirty="0">
                <a:solidFill>
                  <a:srgbClr val="00B050"/>
                </a:solidFill>
              </a:rPr>
              <a:t>Both oxygen atoms share two electrons to form a double bond.</a:t>
            </a:r>
          </a:p>
          <a:p>
            <a:pPr marL="346075" lvl="1" indent="-228600">
              <a:lnSpc>
                <a:spcPct val="90000"/>
              </a:lnSpc>
              <a:spcBef>
                <a:spcPts val="1200"/>
              </a:spcBef>
            </a:pPr>
            <a:r>
              <a:rPr lang="en-US" altLang="en-US" sz="2300" dirty="0">
                <a:solidFill>
                  <a:srgbClr val="0070C0"/>
                </a:solidFill>
              </a:rPr>
              <a:t>Notice that both oxygen atoms have a full octet (8 valence e-).</a:t>
            </a:r>
          </a:p>
          <a:p>
            <a:pPr marL="3175" lvl="1" indent="0">
              <a:lnSpc>
                <a:spcPct val="90000"/>
              </a:lnSpc>
              <a:buNone/>
            </a:pPr>
            <a:endParaRPr lang="en-US" altLang="en-US" sz="2300" dirty="0"/>
          </a:p>
          <a:p>
            <a:pPr marL="3175" lvl="1" indent="0">
              <a:lnSpc>
                <a:spcPct val="90000"/>
              </a:lnSpc>
              <a:buNone/>
            </a:pPr>
            <a:endParaRPr lang="en-US" altLang="en-US" sz="2300" dirty="0"/>
          </a:p>
          <a:p>
            <a:pPr marL="3175" lvl="1" indent="0">
              <a:lnSpc>
                <a:spcPct val="90000"/>
              </a:lnSpc>
              <a:buNone/>
            </a:pPr>
            <a:endParaRPr lang="en-US" altLang="en-US" sz="2300" dirty="0"/>
          </a:p>
          <a:p>
            <a:pPr marL="3175" lvl="1" indent="0">
              <a:lnSpc>
                <a:spcPct val="90000"/>
              </a:lnSpc>
              <a:buNone/>
            </a:pPr>
            <a:endParaRPr lang="en-US" altLang="en-US" sz="1600" dirty="0"/>
          </a:p>
          <a:p>
            <a:pPr>
              <a:lnSpc>
                <a:spcPct val="90000"/>
              </a:lnSpc>
            </a:pPr>
            <a:endParaRPr lang="en-US" altLang="en-US" b="1" u="sng" dirty="0"/>
          </a:p>
        </p:txBody>
      </p:sp>
      <p:sp>
        <p:nvSpPr>
          <p:cNvPr id="23559" name="Rectangle 7"/>
          <p:cNvSpPr>
            <a:spLocks noGrp="1" noChangeArrowheads="1"/>
          </p:cNvSpPr>
          <p:nvPr>
            <p:ph type="title"/>
          </p:nvPr>
        </p:nvSpPr>
        <p:spPr>
          <a:xfrm>
            <a:off x="5257800" y="152400"/>
            <a:ext cx="3657599" cy="533400"/>
          </a:xfrm>
          <a:noFill/>
          <a:ln/>
        </p:spPr>
        <p:txBody>
          <a:bodyPr/>
          <a:lstStyle/>
          <a:p>
            <a:r>
              <a:rPr lang="en-US" altLang="en-US" dirty="0"/>
              <a:t>Multiple Covalent Bonds</a:t>
            </a:r>
            <a:endParaRPr lang="en-US" altLang="en-US" sz="2100" dirty="0"/>
          </a:p>
        </p:txBody>
      </p:sp>
      <p:sp>
        <p:nvSpPr>
          <p:cNvPr id="7" name="TextBox 6"/>
          <p:cNvSpPr txBox="1"/>
          <p:nvPr/>
        </p:nvSpPr>
        <p:spPr>
          <a:xfrm>
            <a:off x="457200" y="76200"/>
            <a:ext cx="4114800" cy="446276"/>
          </a:xfrm>
          <a:prstGeom prst="rect">
            <a:avLst/>
          </a:prstGeom>
          <a:solidFill>
            <a:srgbClr val="FFC000"/>
          </a:solidFill>
        </p:spPr>
        <p:txBody>
          <a:bodyPr wrap="square" rtlCol="0">
            <a:spAutoFit/>
          </a:bodyPr>
          <a:lstStyle/>
          <a:p>
            <a:r>
              <a:rPr lang="en-US" dirty="0">
                <a:solidFill>
                  <a:srgbClr val="000000"/>
                </a:solidFill>
              </a:rPr>
              <a:t>2 Nature of Covalent Bonding</a:t>
            </a:r>
          </a:p>
        </p:txBody>
      </p:sp>
      <p:grpSp>
        <p:nvGrpSpPr>
          <p:cNvPr id="4" name="Group 3"/>
          <p:cNvGrpSpPr/>
          <p:nvPr/>
        </p:nvGrpSpPr>
        <p:grpSpPr>
          <a:xfrm>
            <a:off x="609600" y="3078502"/>
            <a:ext cx="7467600" cy="3055599"/>
            <a:chOff x="609600" y="3078502"/>
            <a:chExt cx="7467600" cy="3055599"/>
          </a:xfrm>
        </p:grpSpPr>
        <p:pic>
          <p:nvPicPr>
            <p:cNvPr id="6151"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19516"/>
            <a:stretch/>
          </p:blipFill>
          <p:spPr bwMode="auto">
            <a:xfrm>
              <a:off x="838200" y="3078502"/>
              <a:ext cx="7239000" cy="3055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609600" y="3078502"/>
              <a:ext cx="1295400" cy="152779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grpSp>
    </p:spTree>
    <p:extLst>
      <p:ext uri="{BB962C8B-B14F-4D97-AF65-F5344CB8AC3E}">
        <p14:creationId xmlns:p14="http://schemas.microsoft.com/office/powerpoint/2010/main" val="187146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Effect transition="in" filter="fade">
                                      <p:cBhvr>
                                        <p:cTn id="7" dur="500"/>
                                        <p:tgtEl>
                                          <p:spTgt spid="235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554">
                                            <p:txEl>
                                              <p:pRg st="1" end="1"/>
                                            </p:txEl>
                                          </p:spTgt>
                                        </p:tgtEl>
                                        <p:attrNameLst>
                                          <p:attrName>style.visibility</p:attrName>
                                        </p:attrNameLst>
                                      </p:cBhvr>
                                      <p:to>
                                        <p:strVal val="visible"/>
                                      </p:to>
                                    </p:set>
                                    <p:animEffect transition="in" filter="fade">
                                      <p:cBhvr>
                                        <p:cTn id="12" dur="500"/>
                                        <p:tgtEl>
                                          <p:spTgt spid="2355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554">
                                            <p:txEl>
                                              <p:pRg st="2" end="2"/>
                                            </p:txEl>
                                          </p:spTgt>
                                        </p:tgtEl>
                                        <p:attrNameLst>
                                          <p:attrName>style.visibility</p:attrName>
                                        </p:attrNameLst>
                                      </p:cBhvr>
                                      <p:to>
                                        <p:strVal val="visible"/>
                                      </p:to>
                                    </p:set>
                                    <p:animEffect transition="in" filter="fade">
                                      <p:cBhvr>
                                        <p:cTn id="17" dur="500"/>
                                        <p:tgtEl>
                                          <p:spTgt spid="2355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554">
                                            <p:txEl>
                                              <p:pRg st="3" end="3"/>
                                            </p:txEl>
                                          </p:spTgt>
                                        </p:tgtEl>
                                        <p:attrNameLst>
                                          <p:attrName>style.visibility</p:attrName>
                                        </p:attrNameLst>
                                      </p:cBhvr>
                                      <p:to>
                                        <p:strVal val="visible"/>
                                      </p:to>
                                    </p:set>
                                    <p:animEffect transition="in" filter="fade">
                                      <p:cBhvr>
                                        <p:cTn id="27" dur="500"/>
                                        <p:tgtEl>
                                          <p:spTgt spid="2355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76201" y="685800"/>
            <a:ext cx="8839199" cy="2590800"/>
          </a:xfrm>
        </p:spPr>
        <p:txBody>
          <a:bodyPr/>
          <a:lstStyle/>
          <a:p>
            <a:pPr marL="3175" lvl="1" indent="0">
              <a:lnSpc>
                <a:spcPct val="90000"/>
              </a:lnSpc>
              <a:buNone/>
            </a:pPr>
            <a:r>
              <a:rPr lang="en-US" altLang="en-US" sz="3600" b="1" dirty="0">
                <a:solidFill>
                  <a:srgbClr val="FF0000"/>
                </a:solidFill>
              </a:rPr>
              <a:t>Double Covalent Bonds</a:t>
            </a:r>
            <a:endParaRPr lang="en-US" altLang="en-US" sz="3600" dirty="0">
              <a:solidFill>
                <a:srgbClr val="FF0000"/>
              </a:solidFill>
            </a:endParaRPr>
          </a:p>
          <a:p>
            <a:pPr marL="346075" lvl="1" indent="-228600">
              <a:lnSpc>
                <a:spcPct val="90000"/>
              </a:lnSpc>
              <a:spcBef>
                <a:spcPts val="1200"/>
              </a:spcBef>
            </a:pPr>
            <a:r>
              <a:rPr lang="en-US" altLang="en-US" sz="2300" dirty="0"/>
              <a:t>Oxygen gas is a diatomic molecule containing a double bond   </a:t>
            </a:r>
            <a:r>
              <a:rPr lang="en-US" altLang="en-US" sz="2400" dirty="0"/>
              <a:t>(</a:t>
            </a:r>
            <a:r>
              <a:rPr lang="en-US" altLang="en-US" sz="2400" i="1" dirty="0">
                <a:solidFill>
                  <a:srgbClr val="FF0000"/>
                </a:solidFill>
                <a:latin typeface="Times New Roman" panose="02020603050405020304" pitchFamily="18" charset="0"/>
                <a:cs typeface="Times New Roman" panose="02020603050405020304" pitchFamily="18" charset="0"/>
              </a:rPr>
              <a:t>4 e- are shared in each O=O bond</a:t>
            </a:r>
            <a:r>
              <a:rPr lang="en-US" altLang="en-US" sz="2400" dirty="0"/>
              <a:t>)</a:t>
            </a:r>
            <a:r>
              <a:rPr lang="en-US" altLang="en-US" sz="2300" dirty="0"/>
              <a:t>. </a:t>
            </a:r>
          </a:p>
          <a:p>
            <a:pPr marL="346075" lvl="1" indent="-228600">
              <a:lnSpc>
                <a:spcPct val="90000"/>
              </a:lnSpc>
              <a:spcBef>
                <a:spcPts val="1200"/>
              </a:spcBef>
            </a:pPr>
            <a:r>
              <a:rPr lang="en-US" altLang="en-US" sz="2300" dirty="0">
                <a:solidFill>
                  <a:srgbClr val="00B050"/>
                </a:solidFill>
              </a:rPr>
              <a:t>Both oxygen atoms share two electrons to form a double bond.</a:t>
            </a:r>
          </a:p>
          <a:p>
            <a:pPr marL="346075" lvl="1" indent="-228600">
              <a:lnSpc>
                <a:spcPct val="90000"/>
              </a:lnSpc>
              <a:spcBef>
                <a:spcPts val="1200"/>
              </a:spcBef>
            </a:pPr>
            <a:r>
              <a:rPr lang="en-US" altLang="en-US" sz="2300" dirty="0">
                <a:solidFill>
                  <a:srgbClr val="0070C0"/>
                </a:solidFill>
              </a:rPr>
              <a:t>Notice that both oxygen atoms have a full octet (8 valence e-).</a:t>
            </a:r>
          </a:p>
          <a:p>
            <a:pPr marL="3175" lvl="1" indent="0">
              <a:lnSpc>
                <a:spcPct val="90000"/>
              </a:lnSpc>
              <a:buNone/>
            </a:pPr>
            <a:endParaRPr lang="en-US" altLang="en-US" sz="2300" dirty="0"/>
          </a:p>
          <a:p>
            <a:pPr marL="3175" lvl="1" indent="0">
              <a:lnSpc>
                <a:spcPct val="90000"/>
              </a:lnSpc>
              <a:buNone/>
            </a:pPr>
            <a:endParaRPr lang="en-US" altLang="en-US" sz="2300" dirty="0"/>
          </a:p>
          <a:p>
            <a:pPr marL="3175" lvl="1" indent="0">
              <a:lnSpc>
                <a:spcPct val="90000"/>
              </a:lnSpc>
              <a:buNone/>
            </a:pPr>
            <a:endParaRPr lang="en-US" altLang="en-US" sz="2300" dirty="0"/>
          </a:p>
          <a:p>
            <a:pPr marL="3175" lvl="1" indent="0">
              <a:lnSpc>
                <a:spcPct val="90000"/>
              </a:lnSpc>
              <a:buNone/>
            </a:pPr>
            <a:endParaRPr lang="en-US" altLang="en-US" sz="1600" dirty="0"/>
          </a:p>
          <a:p>
            <a:pPr>
              <a:lnSpc>
                <a:spcPct val="90000"/>
              </a:lnSpc>
            </a:pPr>
            <a:endParaRPr lang="en-US" altLang="en-US" b="1" u="sng" dirty="0"/>
          </a:p>
        </p:txBody>
      </p:sp>
      <p:sp>
        <p:nvSpPr>
          <p:cNvPr id="23559" name="Rectangle 7"/>
          <p:cNvSpPr>
            <a:spLocks noGrp="1" noChangeArrowheads="1"/>
          </p:cNvSpPr>
          <p:nvPr>
            <p:ph type="title"/>
          </p:nvPr>
        </p:nvSpPr>
        <p:spPr>
          <a:xfrm>
            <a:off x="5257800" y="152400"/>
            <a:ext cx="3657599" cy="533400"/>
          </a:xfrm>
          <a:noFill/>
          <a:ln/>
        </p:spPr>
        <p:txBody>
          <a:bodyPr/>
          <a:lstStyle/>
          <a:p>
            <a:r>
              <a:rPr lang="en-US" altLang="en-US" dirty="0"/>
              <a:t>Multiple Covalent Bonds</a:t>
            </a:r>
            <a:endParaRPr lang="en-US" altLang="en-US" sz="2100" dirty="0"/>
          </a:p>
        </p:txBody>
      </p:sp>
      <p:sp>
        <p:nvSpPr>
          <p:cNvPr id="7" name="TextBox 6"/>
          <p:cNvSpPr txBox="1"/>
          <p:nvPr/>
        </p:nvSpPr>
        <p:spPr>
          <a:xfrm>
            <a:off x="457200" y="76200"/>
            <a:ext cx="4114800" cy="446276"/>
          </a:xfrm>
          <a:prstGeom prst="rect">
            <a:avLst/>
          </a:prstGeom>
          <a:solidFill>
            <a:srgbClr val="FFC000"/>
          </a:solidFill>
        </p:spPr>
        <p:txBody>
          <a:bodyPr wrap="square" rtlCol="0">
            <a:spAutoFit/>
          </a:bodyPr>
          <a:lstStyle/>
          <a:p>
            <a:r>
              <a:rPr lang="en-US" dirty="0">
                <a:solidFill>
                  <a:srgbClr val="000000"/>
                </a:solidFill>
              </a:rPr>
              <a:t>2 Nature of Covalent Bonding</a:t>
            </a:r>
          </a:p>
        </p:txBody>
      </p:sp>
      <p:grpSp>
        <p:nvGrpSpPr>
          <p:cNvPr id="4" name="Group 3"/>
          <p:cNvGrpSpPr/>
          <p:nvPr/>
        </p:nvGrpSpPr>
        <p:grpSpPr>
          <a:xfrm>
            <a:off x="609600" y="3078502"/>
            <a:ext cx="7467600" cy="3055599"/>
            <a:chOff x="609600" y="3078502"/>
            <a:chExt cx="7467600" cy="3055599"/>
          </a:xfrm>
        </p:grpSpPr>
        <p:pic>
          <p:nvPicPr>
            <p:cNvPr id="6151"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19516"/>
            <a:stretch/>
          </p:blipFill>
          <p:spPr bwMode="auto">
            <a:xfrm>
              <a:off x="838200" y="3078502"/>
              <a:ext cx="7239000" cy="3055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609600" y="3078502"/>
              <a:ext cx="1295400" cy="152779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grpSp>
      <p:sp>
        <p:nvSpPr>
          <p:cNvPr id="5" name="Rectangle 4"/>
          <p:cNvSpPr/>
          <p:nvPr/>
        </p:nvSpPr>
        <p:spPr>
          <a:xfrm>
            <a:off x="6629400" y="4724400"/>
            <a:ext cx="1731564" cy="1015663"/>
          </a:xfrm>
          <a:prstGeom prst="rect">
            <a:avLst/>
          </a:prstGeom>
        </p:spPr>
        <p:txBody>
          <a:bodyPr wrap="none">
            <a:spAutoFit/>
          </a:bodyPr>
          <a:lstStyle/>
          <a:p>
            <a:r>
              <a:rPr lang="en-US" altLang="en-US" sz="6000" dirty="0">
                <a:solidFill>
                  <a:srgbClr val="FF0000"/>
                </a:solidFill>
                <a:latin typeface="Times New Roman" panose="02020603050405020304" pitchFamily="18" charset="0"/>
                <a:cs typeface="Times New Roman" panose="02020603050405020304" pitchFamily="18" charset="0"/>
              </a:rPr>
              <a:t>O=O</a:t>
            </a:r>
            <a:endParaRPr lang="en-US" sz="6000" dirty="0"/>
          </a:p>
        </p:txBody>
      </p:sp>
      <p:sp>
        <p:nvSpPr>
          <p:cNvPr id="12" name="Rectangle 11"/>
          <p:cNvSpPr/>
          <p:nvPr/>
        </p:nvSpPr>
        <p:spPr>
          <a:xfrm>
            <a:off x="465136" y="3295277"/>
            <a:ext cx="1584328" cy="1015663"/>
          </a:xfrm>
          <a:prstGeom prst="rect">
            <a:avLst/>
          </a:prstGeom>
          <a:solidFill>
            <a:schemeClr val="bg1"/>
          </a:solidFill>
        </p:spPr>
        <p:txBody>
          <a:bodyPr wrap="square">
            <a:spAutoFit/>
          </a:bodyPr>
          <a:lstStyle/>
          <a:p>
            <a:pPr algn="ctr"/>
            <a:r>
              <a:rPr lang="en-US" altLang="en-US" sz="6000" dirty="0">
                <a:solidFill>
                  <a:srgbClr val="00B050"/>
                </a:solidFill>
              </a:rPr>
              <a:t>O</a:t>
            </a:r>
            <a:r>
              <a:rPr lang="en-US" altLang="en-US" sz="6000" baseline="-25000" dirty="0">
                <a:solidFill>
                  <a:srgbClr val="00B050"/>
                </a:solidFill>
              </a:rPr>
              <a:t>2</a:t>
            </a:r>
            <a:endParaRPr lang="en-US" sz="6000" dirty="0">
              <a:solidFill>
                <a:srgbClr val="00B050"/>
              </a:solidFill>
            </a:endParaRPr>
          </a:p>
        </p:txBody>
      </p:sp>
    </p:spTree>
    <p:extLst>
      <p:ext uri="{BB962C8B-B14F-4D97-AF65-F5344CB8AC3E}">
        <p14:creationId xmlns:p14="http://schemas.microsoft.com/office/powerpoint/2010/main" val="56302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76201" y="685800"/>
            <a:ext cx="8991599" cy="4572000"/>
          </a:xfrm>
        </p:spPr>
        <p:txBody>
          <a:bodyPr/>
          <a:lstStyle/>
          <a:p>
            <a:pPr marL="3175" lvl="1" indent="0">
              <a:lnSpc>
                <a:spcPct val="90000"/>
              </a:lnSpc>
              <a:buNone/>
            </a:pPr>
            <a:r>
              <a:rPr lang="en-US" altLang="en-US" sz="3600" b="1" u="sng" dirty="0">
                <a:solidFill>
                  <a:srgbClr val="0070C0"/>
                </a:solidFill>
              </a:rPr>
              <a:t>Triple</a:t>
            </a:r>
            <a:r>
              <a:rPr lang="en-US" altLang="en-US" sz="3600" b="1" dirty="0">
                <a:solidFill>
                  <a:srgbClr val="FF0000"/>
                </a:solidFill>
              </a:rPr>
              <a:t> Covalent Bonds</a:t>
            </a:r>
            <a:endParaRPr lang="en-US" altLang="en-US" sz="3600" dirty="0">
              <a:solidFill>
                <a:srgbClr val="FF0000"/>
              </a:solidFill>
            </a:endParaRPr>
          </a:p>
          <a:p>
            <a:pPr marL="346075" lvl="1" indent="-228600">
              <a:lnSpc>
                <a:spcPct val="90000"/>
              </a:lnSpc>
            </a:pPr>
            <a:r>
              <a:rPr lang="en-US" altLang="en-US" sz="2800" dirty="0">
                <a:solidFill>
                  <a:srgbClr val="00B050"/>
                </a:solidFill>
              </a:rPr>
              <a:t>A</a:t>
            </a:r>
            <a:r>
              <a:rPr lang="en-US" altLang="en-US" sz="2800" dirty="0">
                <a:solidFill>
                  <a:srgbClr val="FF0000"/>
                </a:solidFill>
              </a:rPr>
              <a:t> </a:t>
            </a:r>
            <a:r>
              <a:rPr lang="en-US" altLang="en-US" sz="2800" u="sng" dirty="0">
                <a:solidFill>
                  <a:srgbClr val="0070C0"/>
                </a:solidFill>
              </a:rPr>
              <a:t>triple</a:t>
            </a:r>
            <a:r>
              <a:rPr lang="en-US" altLang="en-US" sz="2800" dirty="0">
                <a:solidFill>
                  <a:srgbClr val="FF0000"/>
                </a:solidFill>
              </a:rPr>
              <a:t> </a:t>
            </a:r>
            <a:r>
              <a:rPr lang="en-US" altLang="en-US" sz="2800" dirty="0">
                <a:solidFill>
                  <a:srgbClr val="00B050"/>
                </a:solidFill>
              </a:rPr>
              <a:t>covalent bond forms when two atoms </a:t>
            </a:r>
            <a:r>
              <a:rPr lang="en-US" altLang="en-US" sz="2800" dirty="0">
                <a:solidFill>
                  <a:srgbClr val="0070C0"/>
                </a:solidFill>
              </a:rPr>
              <a:t>share THREE PAIRS</a:t>
            </a:r>
            <a:r>
              <a:rPr lang="en-US" altLang="en-US" sz="2800" dirty="0">
                <a:solidFill>
                  <a:srgbClr val="FF0000"/>
                </a:solidFill>
              </a:rPr>
              <a:t> </a:t>
            </a:r>
            <a:r>
              <a:rPr lang="en-US" altLang="en-US" sz="2800" dirty="0">
                <a:solidFill>
                  <a:srgbClr val="00B050"/>
                </a:solidFill>
              </a:rPr>
              <a:t>of electrons (</a:t>
            </a:r>
            <a:r>
              <a:rPr lang="en-US" altLang="en-US" sz="2400" i="1" dirty="0">
                <a:solidFill>
                  <a:srgbClr val="00B050"/>
                </a:solidFill>
                <a:latin typeface="Times New Roman" panose="02020603050405020304" pitchFamily="18" charset="0"/>
                <a:cs typeface="Times New Roman" panose="02020603050405020304" pitchFamily="18" charset="0"/>
              </a:rPr>
              <a:t>6 e- are shared in           bond</a:t>
            </a:r>
            <a:r>
              <a:rPr lang="en-US" altLang="en-US" sz="2800" dirty="0">
                <a:solidFill>
                  <a:srgbClr val="00B050"/>
                </a:solidFill>
              </a:rPr>
              <a:t>).</a:t>
            </a:r>
          </a:p>
          <a:p>
            <a:pPr marL="3175" lvl="1" indent="0">
              <a:lnSpc>
                <a:spcPct val="90000"/>
              </a:lnSpc>
              <a:buNone/>
            </a:pPr>
            <a:endParaRPr lang="en-US" altLang="en-US" sz="2300" dirty="0"/>
          </a:p>
          <a:p>
            <a:pPr lvl="1">
              <a:lnSpc>
                <a:spcPct val="90000"/>
              </a:lnSpc>
              <a:buFontTx/>
              <a:buNone/>
            </a:pPr>
            <a:endParaRPr lang="en-US" altLang="en-US" sz="2300" dirty="0"/>
          </a:p>
          <a:p>
            <a:pPr>
              <a:lnSpc>
                <a:spcPct val="90000"/>
              </a:lnSpc>
              <a:buFontTx/>
              <a:buNone/>
            </a:pPr>
            <a:endParaRPr lang="en-US" altLang="en-US" dirty="0"/>
          </a:p>
          <a:p>
            <a:pPr>
              <a:lnSpc>
                <a:spcPct val="90000"/>
              </a:lnSpc>
            </a:pPr>
            <a:endParaRPr lang="en-US" altLang="en-US" b="1" u="sng" dirty="0"/>
          </a:p>
        </p:txBody>
      </p:sp>
      <p:sp>
        <p:nvSpPr>
          <p:cNvPr id="23559" name="Rectangle 7"/>
          <p:cNvSpPr>
            <a:spLocks noGrp="1" noChangeArrowheads="1"/>
          </p:cNvSpPr>
          <p:nvPr>
            <p:ph type="title"/>
          </p:nvPr>
        </p:nvSpPr>
        <p:spPr>
          <a:xfrm>
            <a:off x="5257800" y="152400"/>
            <a:ext cx="3657599" cy="533400"/>
          </a:xfrm>
          <a:noFill/>
          <a:ln/>
        </p:spPr>
        <p:txBody>
          <a:bodyPr/>
          <a:lstStyle/>
          <a:p>
            <a:r>
              <a:rPr lang="en-US" altLang="en-US" dirty="0"/>
              <a:t>Multiple Covalent Bonds</a:t>
            </a:r>
            <a:endParaRPr lang="en-US" altLang="en-US" sz="2100" dirty="0"/>
          </a:p>
        </p:txBody>
      </p:sp>
      <p:sp>
        <p:nvSpPr>
          <p:cNvPr id="7" name="TextBox 6"/>
          <p:cNvSpPr txBox="1"/>
          <p:nvPr/>
        </p:nvSpPr>
        <p:spPr>
          <a:xfrm>
            <a:off x="457200" y="76200"/>
            <a:ext cx="4114800" cy="446276"/>
          </a:xfrm>
          <a:prstGeom prst="rect">
            <a:avLst/>
          </a:prstGeom>
          <a:solidFill>
            <a:srgbClr val="FFC000"/>
          </a:solidFill>
        </p:spPr>
        <p:txBody>
          <a:bodyPr wrap="square" rtlCol="0">
            <a:spAutoFit/>
          </a:bodyPr>
          <a:lstStyle/>
          <a:p>
            <a:r>
              <a:rPr lang="en-US" dirty="0">
                <a:solidFill>
                  <a:srgbClr val="000000"/>
                </a:solidFill>
              </a:rPr>
              <a:t>2 Nature of Covalent Bonding</a:t>
            </a:r>
          </a:p>
        </p:txBody>
      </p:sp>
      <p:pic>
        <p:nvPicPr>
          <p:cNvPr id="8" name="Picture 8" descr="0132525763_A111_C08L2"/>
          <p:cNvPicPr>
            <a:picLocks noChangeAspect="1" noChangeArrowheads="1"/>
          </p:cNvPicPr>
          <p:nvPr/>
        </p:nvPicPr>
        <p:blipFill rotWithShape="1">
          <a:blip r:embed="rId3">
            <a:extLst>
              <a:ext uri="{28A0092B-C50C-407E-A947-70E740481C1C}">
                <a14:useLocalDpi xmlns:a14="http://schemas.microsoft.com/office/drawing/2010/main" val="0"/>
              </a:ext>
            </a:extLst>
          </a:blip>
          <a:srcRect l="11152" t="4875" r="44015" b="63434"/>
          <a:stretch/>
        </p:blipFill>
        <p:spPr bwMode="auto">
          <a:xfrm>
            <a:off x="457200" y="2209800"/>
            <a:ext cx="4267200" cy="173164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1704975"/>
            <a:ext cx="781050"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827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Effect transition="in" filter="fade">
                                      <p:cBhvr>
                                        <p:cTn id="7" dur="500"/>
                                        <p:tgtEl>
                                          <p:spTgt spid="235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554">
                                            <p:txEl>
                                              <p:pRg st="1" end="1"/>
                                            </p:txEl>
                                          </p:spTgt>
                                        </p:tgtEl>
                                        <p:attrNameLst>
                                          <p:attrName>style.visibility</p:attrName>
                                        </p:attrNameLst>
                                      </p:cBhvr>
                                      <p:to>
                                        <p:strVal val="visible"/>
                                      </p:to>
                                    </p:set>
                                    <p:animEffect transition="in" filter="fade">
                                      <p:cBhvr>
                                        <p:cTn id="12" dur="500"/>
                                        <p:tgtEl>
                                          <p:spTgt spid="23554">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147"/>
                                        </p:tgtEl>
                                        <p:attrNameLst>
                                          <p:attrName>style.visibility</p:attrName>
                                        </p:attrNameLst>
                                      </p:cBhvr>
                                      <p:to>
                                        <p:strVal val="visible"/>
                                      </p:to>
                                    </p:set>
                                    <p:animEffect transition="in" filter="fade">
                                      <p:cBhvr>
                                        <p:cTn id="15" dur="500"/>
                                        <p:tgtEl>
                                          <p:spTgt spid="614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76201" y="685800"/>
            <a:ext cx="8991599" cy="4572000"/>
          </a:xfrm>
        </p:spPr>
        <p:txBody>
          <a:bodyPr/>
          <a:lstStyle/>
          <a:p>
            <a:pPr marL="3175" lvl="1" indent="0">
              <a:lnSpc>
                <a:spcPct val="90000"/>
              </a:lnSpc>
              <a:buNone/>
            </a:pPr>
            <a:r>
              <a:rPr lang="en-US" altLang="en-US" sz="3600" b="1" dirty="0">
                <a:solidFill>
                  <a:srgbClr val="FF0000"/>
                </a:solidFill>
              </a:rPr>
              <a:t>Triple Covalent Bonds</a:t>
            </a:r>
            <a:endParaRPr lang="en-US" altLang="en-US" sz="3600" dirty="0">
              <a:solidFill>
                <a:srgbClr val="FF0000"/>
              </a:solidFill>
            </a:endParaRPr>
          </a:p>
          <a:p>
            <a:pPr marL="346075" lvl="1" indent="-228600">
              <a:lnSpc>
                <a:spcPct val="90000"/>
              </a:lnSpc>
            </a:pPr>
            <a:r>
              <a:rPr lang="en-US" altLang="en-US" sz="2800" dirty="0">
                <a:solidFill>
                  <a:srgbClr val="00B050"/>
                </a:solidFill>
              </a:rPr>
              <a:t>A</a:t>
            </a:r>
            <a:r>
              <a:rPr lang="en-US" altLang="en-US" sz="2800" dirty="0">
                <a:solidFill>
                  <a:srgbClr val="FF0000"/>
                </a:solidFill>
              </a:rPr>
              <a:t> </a:t>
            </a:r>
            <a:r>
              <a:rPr lang="en-US" altLang="en-US" sz="2800" u="sng" dirty="0">
                <a:solidFill>
                  <a:srgbClr val="0070C0"/>
                </a:solidFill>
              </a:rPr>
              <a:t>triple</a:t>
            </a:r>
            <a:r>
              <a:rPr lang="en-US" altLang="en-US" sz="2800" dirty="0">
                <a:solidFill>
                  <a:srgbClr val="FF0000"/>
                </a:solidFill>
              </a:rPr>
              <a:t> </a:t>
            </a:r>
            <a:r>
              <a:rPr lang="en-US" altLang="en-US" sz="2800" dirty="0">
                <a:solidFill>
                  <a:srgbClr val="00B050"/>
                </a:solidFill>
              </a:rPr>
              <a:t>covalent bond forms when two atoms </a:t>
            </a:r>
            <a:r>
              <a:rPr lang="en-US" altLang="en-US" sz="2800" dirty="0">
                <a:solidFill>
                  <a:srgbClr val="0070C0"/>
                </a:solidFill>
              </a:rPr>
              <a:t>share THREE PAIRS</a:t>
            </a:r>
            <a:r>
              <a:rPr lang="en-US" altLang="en-US" sz="2800" dirty="0">
                <a:solidFill>
                  <a:srgbClr val="FF0000"/>
                </a:solidFill>
              </a:rPr>
              <a:t> </a:t>
            </a:r>
            <a:r>
              <a:rPr lang="en-US" altLang="en-US" sz="2800" dirty="0">
                <a:solidFill>
                  <a:srgbClr val="00B050"/>
                </a:solidFill>
              </a:rPr>
              <a:t>of electrons (</a:t>
            </a:r>
            <a:r>
              <a:rPr lang="en-US" altLang="en-US" sz="2400" i="1" dirty="0">
                <a:solidFill>
                  <a:srgbClr val="00B050"/>
                </a:solidFill>
                <a:latin typeface="Times New Roman" panose="02020603050405020304" pitchFamily="18" charset="0"/>
                <a:cs typeface="Times New Roman" panose="02020603050405020304" pitchFamily="18" charset="0"/>
              </a:rPr>
              <a:t>6 e- are shared in           bond</a:t>
            </a:r>
            <a:r>
              <a:rPr lang="en-US" altLang="en-US" sz="2800" dirty="0">
                <a:solidFill>
                  <a:srgbClr val="00B050"/>
                </a:solidFill>
              </a:rPr>
              <a:t>).</a:t>
            </a:r>
          </a:p>
          <a:p>
            <a:pPr marL="3175" lvl="1" indent="0">
              <a:lnSpc>
                <a:spcPct val="90000"/>
              </a:lnSpc>
              <a:buNone/>
            </a:pPr>
            <a:endParaRPr lang="en-US" altLang="en-US" sz="2300" dirty="0"/>
          </a:p>
          <a:p>
            <a:pPr lvl="1">
              <a:lnSpc>
                <a:spcPct val="90000"/>
              </a:lnSpc>
              <a:buFontTx/>
              <a:buNone/>
            </a:pPr>
            <a:endParaRPr lang="en-US" altLang="en-US" sz="2300" dirty="0"/>
          </a:p>
          <a:p>
            <a:pPr>
              <a:lnSpc>
                <a:spcPct val="90000"/>
              </a:lnSpc>
              <a:buFontTx/>
              <a:buNone/>
            </a:pPr>
            <a:endParaRPr lang="en-US" altLang="en-US" dirty="0"/>
          </a:p>
          <a:p>
            <a:pPr>
              <a:lnSpc>
                <a:spcPct val="90000"/>
              </a:lnSpc>
            </a:pPr>
            <a:endParaRPr lang="en-US" altLang="en-US" b="1" u="sng" dirty="0"/>
          </a:p>
        </p:txBody>
      </p:sp>
      <p:sp>
        <p:nvSpPr>
          <p:cNvPr id="23559" name="Rectangle 7"/>
          <p:cNvSpPr>
            <a:spLocks noGrp="1" noChangeArrowheads="1"/>
          </p:cNvSpPr>
          <p:nvPr>
            <p:ph type="title"/>
          </p:nvPr>
        </p:nvSpPr>
        <p:spPr>
          <a:xfrm>
            <a:off x="5257800" y="152400"/>
            <a:ext cx="3657599" cy="533400"/>
          </a:xfrm>
          <a:noFill/>
          <a:ln/>
        </p:spPr>
        <p:txBody>
          <a:bodyPr/>
          <a:lstStyle/>
          <a:p>
            <a:r>
              <a:rPr lang="en-US" altLang="en-US" dirty="0"/>
              <a:t>Multiple Covalent Bonds</a:t>
            </a:r>
            <a:endParaRPr lang="en-US" altLang="en-US" sz="2100" dirty="0"/>
          </a:p>
        </p:txBody>
      </p:sp>
      <p:sp>
        <p:nvSpPr>
          <p:cNvPr id="7" name="TextBox 6"/>
          <p:cNvSpPr txBox="1"/>
          <p:nvPr/>
        </p:nvSpPr>
        <p:spPr>
          <a:xfrm>
            <a:off x="457200" y="76200"/>
            <a:ext cx="4114800" cy="446276"/>
          </a:xfrm>
          <a:prstGeom prst="rect">
            <a:avLst/>
          </a:prstGeom>
          <a:solidFill>
            <a:srgbClr val="FFC000"/>
          </a:solidFill>
        </p:spPr>
        <p:txBody>
          <a:bodyPr wrap="square" rtlCol="0">
            <a:spAutoFit/>
          </a:bodyPr>
          <a:lstStyle/>
          <a:p>
            <a:r>
              <a:rPr lang="en-US" dirty="0">
                <a:solidFill>
                  <a:srgbClr val="000000"/>
                </a:solidFill>
              </a:rPr>
              <a:t>2 Nature of Covalent Bonding</a:t>
            </a:r>
          </a:p>
        </p:txBody>
      </p:sp>
      <p:pic>
        <p:nvPicPr>
          <p:cNvPr id="8" name="Picture 8" descr="0132525763_A111_C08L2"/>
          <p:cNvPicPr>
            <a:picLocks noChangeAspect="1" noChangeArrowheads="1"/>
          </p:cNvPicPr>
          <p:nvPr/>
        </p:nvPicPr>
        <p:blipFill>
          <a:blip r:embed="rId3">
            <a:extLst>
              <a:ext uri="{28A0092B-C50C-407E-A947-70E740481C1C}">
                <a14:useLocalDpi xmlns:a14="http://schemas.microsoft.com/office/drawing/2010/main" val="0"/>
              </a:ext>
            </a:extLst>
          </a:blip>
          <a:srcRect l="11153" t="4875" r="7988" b="63434"/>
          <a:stretch>
            <a:fillRect/>
          </a:stretch>
        </p:blipFill>
        <p:spPr bwMode="auto">
          <a:xfrm>
            <a:off x="457200" y="2209800"/>
            <a:ext cx="7696200" cy="173164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7570991" y="3124200"/>
            <a:ext cx="745717" cy="707886"/>
          </a:xfrm>
          <a:prstGeom prst="rect">
            <a:avLst/>
          </a:prstGeom>
        </p:spPr>
        <p:txBody>
          <a:bodyPr wrap="none">
            <a:spAutoFit/>
          </a:bodyPr>
          <a:lstStyle/>
          <a:p>
            <a:r>
              <a:rPr lang="en-US" altLang="en-US" sz="4000" dirty="0">
                <a:solidFill>
                  <a:srgbClr val="FF0000"/>
                </a:solidFill>
              </a:rPr>
              <a:t>N</a:t>
            </a:r>
            <a:r>
              <a:rPr lang="en-US" altLang="en-US" sz="4000" baseline="-25000" dirty="0">
                <a:solidFill>
                  <a:srgbClr val="FF0000"/>
                </a:solidFill>
              </a:rPr>
              <a:t>2</a:t>
            </a:r>
            <a:endParaRPr lang="en-US" sz="4000" dirty="0">
              <a:solidFill>
                <a:srgbClr val="FF0000"/>
              </a:solidFill>
            </a:endParaRPr>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1704975"/>
            <a:ext cx="781050"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117828"/>
            <a:ext cx="2909734" cy="1901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6484" y="4519473"/>
            <a:ext cx="5139800" cy="1652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8840" y="3953735"/>
            <a:ext cx="1707960" cy="770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6937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fade">
                                      <p:cBhvr>
                                        <p:cTn id="17" dur="500"/>
                                        <p:tgtEl>
                                          <p:spTgt spid="614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0"/>
                                        </p:tgtEl>
                                        <p:attrNameLst>
                                          <p:attrName>style.visibility</p:attrName>
                                        </p:attrNameLst>
                                      </p:cBhvr>
                                      <p:to>
                                        <p:strVal val="visible"/>
                                      </p:to>
                                    </p:set>
                                    <p:animEffect transition="in" filter="fade">
                                      <p:cBhvr>
                                        <p:cTn id="22" dur="500"/>
                                        <p:tgtEl>
                                          <p:spTgt spid="717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09600"/>
            <a:ext cx="8366803" cy="1262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57200" y="76200"/>
            <a:ext cx="4114800" cy="446276"/>
          </a:xfrm>
          <a:prstGeom prst="rect">
            <a:avLst/>
          </a:prstGeom>
          <a:solidFill>
            <a:srgbClr val="FFC000"/>
          </a:solidFill>
        </p:spPr>
        <p:txBody>
          <a:bodyPr wrap="square" rtlCol="0">
            <a:spAutoFit/>
          </a:bodyPr>
          <a:lstStyle/>
          <a:p>
            <a:r>
              <a:rPr lang="en-US" dirty="0">
                <a:solidFill>
                  <a:srgbClr val="000000"/>
                </a:solidFill>
              </a:rPr>
              <a:t>1-3 Review</a:t>
            </a: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57375"/>
            <a:ext cx="8443003" cy="134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171823"/>
            <a:ext cx="8366803" cy="101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190999"/>
            <a:ext cx="7772400" cy="838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5257800"/>
            <a:ext cx="8862004" cy="828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05799" y="0"/>
            <a:ext cx="816077" cy="628015"/>
          </a:xfrm>
          <a:prstGeom prst="rect">
            <a:avLst/>
          </a:prstGeom>
          <a:noFill/>
          <a:ln>
            <a:noFill/>
          </a:ln>
          <a:effectLst/>
        </p:spPr>
      </p:pic>
    </p:spTree>
    <p:extLst>
      <p:ext uri="{BB962C8B-B14F-4D97-AF65-F5344CB8AC3E}">
        <p14:creationId xmlns:p14="http://schemas.microsoft.com/office/powerpoint/2010/main" val="7953530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09600"/>
            <a:ext cx="8366803" cy="1262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57200" y="76200"/>
            <a:ext cx="4114800" cy="446276"/>
          </a:xfrm>
          <a:prstGeom prst="rect">
            <a:avLst/>
          </a:prstGeom>
          <a:solidFill>
            <a:srgbClr val="FFC000"/>
          </a:solidFill>
        </p:spPr>
        <p:txBody>
          <a:bodyPr wrap="square" rtlCol="0">
            <a:spAutoFit/>
          </a:bodyPr>
          <a:lstStyle/>
          <a:p>
            <a:r>
              <a:rPr lang="en-US" dirty="0">
                <a:solidFill>
                  <a:srgbClr val="000000"/>
                </a:solidFill>
              </a:rPr>
              <a:t>1-3 Review</a:t>
            </a: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57375"/>
            <a:ext cx="8443003" cy="134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171823"/>
            <a:ext cx="8366803" cy="101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190999"/>
            <a:ext cx="7772400" cy="838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5257800"/>
            <a:ext cx="8862004" cy="828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05799" y="0"/>
            <a:ext cx="816077" cy="628015"/>
          </a:xfrm>
          <a:prstGeom prst="rect">
            <a:avLst/>
          </a:prstGeom>
          <a:noFill/>
          <a:ln>
            <a:noFill/>
          </a:ln>
          <a:effectLst/>
        </p:spPr>
      </p:pic>
      <p:sp>
        <p:nvSpPr>
          <p:cNvPr id="2" name="Oval 1"/>
          <p:cNvSpPr/>
          <p:nvPr/>
        </p:nvSpPr>
        <p:spPr bwMode="auto">
          <a:xfrm>
            <a:off x="152400" y="1240631"/>
            <a:ext cx="381000" cy="631032"/>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11" name="Oval 10"/>
          <p:cNvSpPr/>
          <p:nvPr/>
        </p:nvSpPr>
        <p:spPr bwMode="auto">
          <a:xfrm>
            <a:off x="2140974" y="2506957"/>
            <a:ext cx="381000" cy="631032"/>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13" name="Oval 12"/>
          <p:cNvSpPr/>
          <p:nvPr/>
        </p:nvSpPr>
        <p:spPr bwMode="auto">
          <a:xfrm>
            <a:off x="152400" y="3483768"/>
            <a:ext cx="381000" cy="631032"/>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14" name="Oval 13"/>
          <p:cNvSpPr/>
          <p:nvPr/>
        </p:nvSpPr>
        <p:spPr bwMode="auto">
          <a:xfrm>
            <a:off x="6096000" y="4441491"/>
            <a:ext cx="381000" cy="631032"/>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15" name="Oval 14"/>
          <p:cNvSpPr/>
          <p:nvPr/>
        </p:nvSpPr>
        <p:spPr bwMode="auto">
          <a:xfrm>
            <a:off x="114300" y="5526304"/>
            <a:ext cx="381000" cy="631032"/>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12239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3" grpId="0" animBg="1"/>
      <p:bldP spid="14" grpId="0" animBg="1"/>
      <p:bldP spid="1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76200"/>
            <a:ext cx="4114800" cy="446276"/>
          </a:xfrm>
          <a:prstGeom prst="rect">
            <a:avLst/>
          </a:prstGeom>
          <a:solidFill>
            <a:srgbClr val="FFC000"/>
          </a:solidFill>
        </p:spPr>
        <p:txBody>
          <a:bodyPr wrap="square" rtlCol="0">
            <a:spAutoFit/>
          </a:bodyPr>
          <a:lstStyle/>
          <a:p>
            <a:r>
              <a:rPr lang="en-US" dirty="0">
                <a:solidFill>
                  <a:srgbClr val="000000"/>
                </a:solidFill>
              </a:rPr>
              <a:t>1-3 Review</a:t>
            </a:r>
          </a:p>
        </p:txBody>
      </p:sp>
      <p:pic>
        <p:nvPicPr>
          <p:cNvPr id="1127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962400"/>
            <a:ext cx="8610600" cy="2263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762000"/>
            <a:ext cx="7743825" cy="903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27678" y="1665742"/>
            <a:ext cx="8658225" cy="1015663"/>
          </a:xfrm>
          <a:prstGeom prst="rect">
            <a:avLst/>
          </a:prstGeom>
        </p:spPr>
        <p:txBody>
          <a:bodyPr wrap="square">
            <a:spAutoFit/>
          </a:bodyPr>
          <a:lstStyle/>
          <a:p>
            <a:r>
              <a:rPr lang="en-US" sz="2000" dirty="0"/>
              <a:t>The P-Cl bond in a molecule of PCl</a:t>
            </a:r>
            <a:r>
              <a:rPr lang="en-US" sz="2000" baseline="-25000" dirty="0"/>
              <a:t>3</a:t>
            </a:r>
            <a:r>
              <a:rPr lang="en-US" sz="2000" dirty="0"/>
              <a:t> is:</a:t>
            </a:r>
          </a:p>
          <a:p>
            <a:pPr>
              <a:tabLst>
                <a:tab pos="4114800" algn="l"/>
              </a:tabLst>
            </a:pPr>
            <a:r>
              <a:rPr lang="en-US" sz="2000" dirty="0"/>
              <a:t>a) non-polar covalent        	c) coordinate covalent </a:t>
            </a:r>
          </a:p>
          <a:p>
            <a:pPr>
              <a:tabLst>
                <a:tab pos="4114800" algn="l"/>
              </a:tabLst>
            </a:pPr>
            <a:r>
              <a:rPr lang="en-US" sz="2000" dirty="0"/>
              <a:t>b) polar covalent        	d) electrovalent</a:t>
            </a:r>
          </a:p>
        </p:txBody>
      </p:sp>
      <p:sp>
        <p:nvSpPr>
          <p:cNvPr id="11" name="Rectangle 10"/>
          <p:cNvSpPr/>
          <p:nvPr/>
        </p:nvSpPr>
        <p:spPr>
          <a:xfrm>
            <a:off x="333375" y="2819400"/>
            <a:ext cx="8658225" cy="1015663"/>
          </a:xfrm>
          <a:prstGeom prst="rect">
            <a:avLst/>
          </a:prstGeom>
        </p:spPr>
        <p:txBody>
          <a:bodyPr wrap="square">
            <a:spAutoFit/>
          </a:bodyPr>
          <a:lstStyle/>
          <a:p>
            <a:r>
              <a:rPr lang="en-US" sz="2000" dirty="0"/>
              <a:t>PCl</a:t>
            </a:r>
            <a:r>
              <a:rPr lang="en-US" sz="2000" baseline="-25000" dirty="0"/>
              <a:t>3</a:t>
            </a:r>
            <a:r>
              <a:rPr lang="en-US" sz="2000" dirty="0"/>
              <a:t> is a(n):</a:t>
            </a:r>
          </a:p>
          <a:p>
            <a:pPr>
              <a:tabLst>
                <a:tab pos="4114800" algn="l"/>
              </a:tabLst>
            </a:pPr>
            <a:r>
              <a:rPr lang="en-US" sz="2000" dirty="0"/>
              <a:t>a) non-polar molecule	c) ionic compound</a:t>
            </a:r>
          </a:p>
          <a:p>
            <a:pPr>
              <a:tabLst>
                <a:tab pos="4114800" algn="l"/>
              </a:tabLst>
            </a:pPr>
            <a:r>
              <a:rPr lang="en-US" sz="2000" dirty="0"/>
              <a:t>b) polar molecule 	d) coordinate covalent molecule</a:t>
            </a:r>
          </a:p>
        </p:txBody>
      </p:sp>
      <p:pic>
        <p:nvPicPr>
          <p:cNvPr id="12" name="Picture 1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2206"/>
            <a:ext cx="1143000" cy="1256030"/>
          </a:xfrm>
          <a:prstGeom prst="rect">
            <a:avLst/>
          </a:prstGeom>
          <a:noFill/>
          <a:ln>
            <a:noFill/>
          </a:ln>
          <a:effectLst/>
        </p:spPr>
      </p:pic>
      <p:pic>
        <p:nvPicPr>
          <p:cNvPr id="1229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8244" y="2543175"/>
            <a:ext cx="1140843"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58282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76200"/>
            <a:ext cx="4114800" cy="446276"/>
          </a:xfrm>
          <a:prstGeom prst="rect">
            <a:avLst/>
          </a:prstGeom>
          <a:solidFill>
            <a:srgbClr val="FFC000"/>
          </a:solidFill>
        </p:spPr>
        <p:txBody>
          <a:bodyPr wrap="square" rtlCol="0">
            <a:spAutoFit/>
          </a:bodyPr>
          <a:lstStyle/>
          <a:p>
            <a:r>
              <a:rPr lang="en-US" dirty="0">
                <a:solidFill>
                  <a:srgbClr val="000000"/>
                </a:solidFill>
              </a:rPr>
              <a:t>1-3 Review</a:t>
            </a:r>
          </a:p>
        </p:txBody>
      </p:sp>
      <p:pic>
        <p:nvPicPr>
          <p:cNvPr id="1127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962400"/>
            <a:ext cx="8610600" cy="2263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762000"/>
            <a:ext cx="7743825" cy="903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27678" y="1665742"/>
            <a:ext cx="8658225" cy="1015663"/>
          </a:xfrm>
          <a:prstGeom prst="rect">
            <a:avLst/>
          </a:prstGeom>
        </p:spPr>
        <p:txBody>
          <a:bodyPr wrap="square">
            <a:spAutoFit/>
          </a:bodyPr>
          <a:lstStyle/>
          <a:p>
            <a:r>
              <a:rPr lang="en-US" sz="2000" dirty="0"/>
              <a:t>The P-Cl bond in a molecule of PCl</a:t>
            </a:r>
            <a:r>
              <a:rPr lang="en-US" sz="2000" baseline="-25000" dirty="0"/>
              <a:t>3</a:t>
            </a:r>
            <a:r>
              <a:rPr lang="en-US" sz="2000" dirty="0"/>
              <a:t> is:</a:t>
            </a:r>
          </a:p>
          <a:p>
            <a:pPr>
              <a:tabLst>
                <a:tab pos="4114800" algn="l"/>
              </a:tabLst>
            </a:pPr>
            <a:r>
              <a:rPr lang="en-US" sz="2000" dirty="0"/>
              <a:t>a) non-polar covalent        	c) coordinate covalent </a:t>
            </a:r>
          </a:p>
          <a:p>
            <a:pPr>
              <a:tabLst>
                <a:tab pos="4114800" algn="l"/>
              </a:tabLst>
            </a:pPr>
            <a:r>
              <a:rPr lang="en-US" sz="2000" dirty="0"/>
              <a:t>b) polar covalent        	d) electrovalent</a:t>
            </a:r>
          </a:p>
        </p:txBody>
      </p:sp>
      <p:sp>
        <p:nvSpPr>
          <p:cNvPr id="11" name="Rectangle 10"/>
          <p:cNvSpPr/>
          <p:nvPr/>
        </p:nvSpPr>
        <p:spPr>
          <a:xfrm>
            <a:off x="333375" y="2819400"/>
            <a:ext cx="8658225" cy="1015663"/>
          </a:xfrm>
          <a:prstGeom prst="rect">
            <a:avLst/>
          </a:prstGeom>
        </p:spPr>
        <p:txBody>
          <a:bodyPr wrap="square">
            <a:spAutoFit/>
          </a:bodyPr>
          <a:lstStyle/>
          <a:p>
            <a:r>
              <a:rPr lang="en-US" sz="2000" dirty="0"/>
              <a:t>PCl</a:t>
            </a:r>
            <a:r>
              <a:rPr lang="en-US" sz="2000" baseline="-25000" dirty="0"/>
              <a:t>3</a:t>
            </a:r>
            <a:r>
              <a:rPr lang="en-US" sz="2000" dirty="0"/>
              <a:t> is a(n):</a:t>
            </a:r>
          </a:p>
          <a:p>
            <a:pPr>
              <a:tabLst>
                <a:tab pos="4114800" algn="l"/>
              </a:tabLst>
            </a:pPr>
            <a:r>
              <a:rPr lang="en-US" sz="2000" dirty="0"/>
              <a:t>a) non-polar molecule	c) ionic compound</a:t>
            </a:r>
          </a:p>
          <a:p>
            <a:pPr>
              <a:tabLst>
                <a:tab pos="4114800" algn="l"/>
              </a:tabLst>
            </a:pPr>
            <a:r>
              <a:rPr lang="en-US" sz="2000" dirty="0"/>
              <a:t>b) polar molecule 	d) coordinate covalent molecule</a:t>
            </a:r>
          </a:p>
        </p:txBody>
      </p:sp>
      <p:pic>
        <p:nvPicPr>
          <p:cNvPr id="12" name="Picture 1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2206"/>
            <a:ext cx="1143000" cy="1256030"/>
          </a:xfrm>
          <a:prstGeom prst="rect">
            <a:avLst/>
          </a:prstGeom>
          <a:noFill/>
          <a:ln>
            <a:noFill/>
          </a:ln>
          <a:effectLst/>
        </p:spPr>
      </p:pic>
      <p:pic>
        <p:nvPicPr>
          <p:cNvPr id="1229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8244" y="2543175"/>
            <a:ext cx="1140843"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val 9"/>
          <p:cNvSpPr/>
          <p:nvPr/>
        </p:nvSpPr>
        <p:spPr bwMode="auto">
          <a:xfrm>
            <a:off x="266700" y="2172747"/>
            <a:ext cx="381000" cy="631032"/>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13" name="Oval 12"/>
          <p:cNvSpPr/>
          <p:nvPr/>
        </p:nvSpPr>
        <p:spPr bwMode="auto">
          <a:xfrm>
            <a:off x="3748087" y="1034710"/>
            <a:ext cx="381000" cy="631032"/>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14" name="Oval 13"/>
          <p:cNvSpPr/>
          <p:nvPr/>
        </p:nvSpPr>
        <p:spPr bwMode="auto">
          <a:xfrm>
            <a:off x="342900" y="3327231"/>
            <a:ext cx="381000" cy="628766"/>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15" name="Oval 14"/>
          <p:cNvSpPr/>
          <p:nvPr/>
        </p:nvSpPr>
        <p:spPr bwMode="auto">
          <a:xfrm>
            <a:off x="257175" y="5791200"/>
            <a:ext cx="381000" cy="631032"/>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96695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6095999" y="1371600"/>
            <a:ext cx="3048001" cy="5486400"/>
          </a:xfrm>
          <a:prstGeom prst="rect">
            <a:avLst/>
          </a:prstGeom>
          <a:solidFill>
            <a:schemeClr val="bg1"/>
          </a:solidFill>
          <a:ln>
            <a:solidFill>
              <a:schemeClr val="bg1"/>
            </a:solidFill>
          </a:ln>
          <a:effectLst/>
        </p:spPr>
        <p:txBody>
          <a:bodyPr vert="horz" wrap="square" lIns="272304" tIns="45384" rIns="272304" bIns="45384" numCol="1" spcCol="0" rtlCol="0" anchor="t" anchorCtr="0" compatLnSpc="1">
            <a:prstTxWarp prst="textNoShape">
              <a:avLst/>
            </a:prstTxWarp>
          </a:bodyPr>
          <a:lstStyle/>
          <a:p>
            <a:pPr defTabSz="907726" eaLnBrk="1" hangingPunct="1">
              <a:lnSpc>
                <a:spcPct val="115000"/>
              </a:lnSpc>
              <a:spcBef>
                <a:spcPct val="20000"/>
              </a:spcBef>
              <a:buClr>
                <a:srgbClr val="2877C4"/>
              </a:buClr>
            </a:pPr>
            <a:endParaRPr lang="en-US" sz="3200">
              <a:solidFill>
                <a:srgbClr val="000000"/>
              </a:solidFill>
              <a:latin typeface="Arial" charset="0"/>
            </a:endParaRPr>
          </a:p>
        </p:txBody>
      </p:sp>
      <p:sp>
        <p:nvSpPr>
          <p:cNvPr id="7" name="Title 6"/>
          <p:cNvSpPr>
            <a:spLocks noGrp="1"/>
          </p:cNvSpPr>
          <p:nvPr>
            <p:ph type="title"/>
          </p:nvPr>
        </p:nvSpPr>
        <p:spPr/>
        <p:txBody>
          <a:bodyPr/>
          <a:lstStyle/>
          <a:p>
            <a:pPr marL="0" indent="4763" algn="ctr"/>
            <a:r>
              <a:rPr lang="en-US" dirty="0"/>
              <a:t>There are three main ways that elements can come together to form bonds.</a:t>
            </a:r>
          </a:p>
        </p:txBody>
      </p:sp>
      <p:pic>
        <p:nvPicPr>
          <p:cNvPr id="8" name="Content Placeholder 7" descr="Sodium-chloride-3D-ionic.png"/>
          <p:cNvPicPr>
            <a:picLocks noGrp="1" noChangeAspect="1"/>
          </p:cNvPicPr>
          <p:nvPr>
            <p:ph sz="quarter" idx="13"/>
          </p:nvPr>
        </p:nvPicPr>
        <p:blipFill>
          <a:blip r:embed="rId3" cstate="print"/>
          <a:stretch>
            <a:fillRect/>
          </a:stretch>
        </p:blipFill>
        <p:spPr>
          <a:xfrm>
            <a:off x="381031" y="1371600"/>
            <a:ext cx="2209801" cy="2568305"/>
          </a:xfrm>
          <a:noFill/>
        </p:spPr>
      </p:pic>
      <p:pic>
        <p:nvPicPr>
          <p:cNvPr id="6" name="Content Placeholder 8" descr="Carbon_lattice_diamond.png"/>
          <p:cNvPicPr>
            <a:picLocks noChangeAspect="1"/>
          </p:cNvPicPr>
          <p:nvPr/>
        </p:nvPicPr>
        <p:blipFill>
          <a:blip r:embed="rId4" cstate="print"/>
          <a:stretch>
            <a:fillRect/>
          </a:stretch>
        </p:blipFill>
        <p:spPr>
          <a:xfrm>
            <a:off x="3406188" y="1396218"/>
            <a:ext cx="2155902" cy="2543685"/>
          </a:xfrm>
          <a:prstGeom prst="rect">
            <a:avLst/>
          </a:prstGeom>
          <a:noFill/>
        </p:spPr>
      </p:pic>
      <p:pic>
        <p:nvPicPr>
          <p:cNvPr id="10" name="Picture 2" descr="File:Nuvola di elettroni.sv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96470" y="1396218"/>
            <a:ext cx="2540603" cy="254368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9600" y="3905598"/>
            <a:ext cx="1524000" cy="507407"/>
          </a:xfrm>
          <a:prstGeom prst="rect">
            <a:avLst/>
          </a:prstGeom>
          <a:noFill/>
        </p:spPr>
        <p:txBody>
          <a:bodyPr wrap="square" lIns="91019" tIns="45510" rIns="91019" bIns="45510" rtlCol="0">
            <a:spAutoFit/>
          </a:bodyPr>
          <a:lstStyle/>
          <a:p>
            <a:pPr algn="ctr"/>
            <a:r>
              <a:rPr lang="en-US" sz="2700" b="1" dirty="0">
                <a:solidFill>
                  <a:srgbClr val="00B050"/>
                </a:solidFill>
              </a:rPr>
              <a:t>Ionic</a:t>
            </a:r>
          </a:p>
        </p:txBody>
      </p:sp>
      <p:sp>
        <p:nvSpPr>
          <p:cNvPr id="12" name="TextBox 11"/>
          <p:cNvSpPr txBox="1"/>
          <p:nvPr/>
        </p:nvSpPr>
        <p:spPr>
          <a:xfrm>
            <a:off x="3548577" y="3886213"/>
            <a:ext cx="1912078" cy="507407"/>
          </a:xfrm>
          <a:prstGeom prst="rect">
            <a:avLst/>
          </a:prstGeom>
          <a:noFill/>
        </p:spPr>
        <p:txBody>
          <a:bodyPr wrap="square" lIns="91019" tIns="45510" rIns="91019" bIns="45510" rtlCol="0">
            <a:spAutoFit/>
          </a:bodyPr>
          <a:lstStyle/>
          <a:p>
            <a:pPr algn="ctr"/>
            <a:r>
              <a:rPr lang="en-US" sz="2700" b="1" dirty="0">
                <a:solidFill>
                  <a:srgbClr val="FF0000"/>
                </a:solidFill>
              </a:rPr>
              <a:t>Covalent</a:t>
            </a:r>
          </a:p>
        </p:txBody>
      </p:sp>
      <p:sp>
        <p:nvSpPr>
          <p:cNvPr id="13" name="TextBox 12"/>
          <p:cNvSpPr txBox="1"/>
          <p:nvPr/>
        </p:nvSpPr>
        <p:spPr>
          <a:xfrm>
            <a:off x="6553232" y="3860925"/>
            <a:ext cx="2209801" cy="507407"/>
          </a:xfrm>
          <a:prstGeom prst="rect">
            <a:avLst/>
          </a:prstGeom>
          <a:noFill/>
        </p:spPr>
        <p:txBody>
          <a:bodyPr wrap="square" lIns="91019" tIns="45510" rIns="91019" bIns="45510" rtlCol="0">
            <a:spAutoFit/>
          </a:bodyPr>
          <a:lstStyle/>
          <a:p>
            <a:pPr algn="ctr"/>
            <a:r>
              <a:rPr lang="en-US" sz="2700" b="1" dirty="0">
                <a:solidFill>
                  <a:srgbClr val="0070C0"/>
                </a:solidFill>
              </a:rPr>
              <a:t>Metallic</a:t>
            </a:r>
          </a:p>
        </p:txBody>
      </p:sp>
      <p:pic>
        <p:nvPicPr>
          <p:cNvPr id="14" name="Content Placeholder 14" descr="The_mask_of_agamemnon.jpg"/>
          <p:cNvPicPr>
            <a:picLocks noChangeAspect="1"/>
          </p:cNvPicPr>
          <p:nvPr/>
        </p:nvPicPr>
        <p:blipFill>
          <a:blip r:embed="rId6" cstate="print"/>
          <a:srcRect l="14490" r="15457"/>
          <a:stretch>
            <a:fillRect/>
          </a:stretch>
        </p:blipFill>
        <p:spPr>
          <a:xfrm>
            <a:off x="6781802" y="4413358"/>
            <a:ext cx="1890644" cy="2397470"/>
          </a:xfrm>
          <a:prstGeom prst="rect">
            <a:avLst/>
          </a:prstGeom>
        </p:spPr>
      </p:pic>
      <p:pic>
        <p:nvPicPr>
          <p:cNvPr id="15" name="Content Placeholder 13" descr="Water_Dolphin.jpg"/>
          <p:cNvPicPr>
            <a:picLocks noChangeAspect="1"/>
          </p:cNvPicPr>
          <p:nvPr/>
        </p:nvPicPr>
        <p:blipFill>
          <a:blip r:embed="rId7" cstate="print"/>
          <a:srcRect l="13526" r="13523"/>
          <a:stretch>
            <a:fillRect/>
          </a:stretch>
        </p:blipFill>
        <p:spPr bwMode="auto">
          <a:xfrm>
            <a:off x="3505200" y="4413399"/>
            <a:ext cx="1986795" cy="2419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Content Placeholder 16" descr="Apatite-(CaF)-Calcite-290699.jpg"/>
          <p:cNvPicPr>
            <a:picLocks noChangeAspect="1"/>
          </p:cNvPicPr>
          <p:nvPr/>
        </p:nvPicPr>
        <p:blipFill>
          <a:blip r:embed="rId8" cstate="print"/>
          <a:stretch>
            <a:fillRect/>
          </a:stretch>
        </p:blipFill>
        <p:spPr>
          <a:xfrm>
            <a:off x="381005" y="4413401"/>
            <a:ext cx="2026422" cy="2444643"/>
          </a:xfrm>
          <a:prstGeom prst="rect">
            <a:avLst/>
          </a:prstGeom>
        </p:spPr>
      </p:pic>
    </p:spTree>
    <p:extLst>
      <p:ext uri="{BB962C8B-B14F-4D97-AF65-F5344CB8AC3E}">
        <p14:creationId xmlns:p14="http://schemas.microsoft.com/office/powerpoint/2010/main" val="199113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76200"/>
            <a:ext cx="4114800" cy="446276"/>
          </a:xfrm>
          <a:prstGeom prst="rect">
            <a:avLst/>
          </a:prstGeom>
          <a:solidFill>
            <a:srgbClr val="FFC000"/>
          </a:solidFill>
        </p:spPr>
        <p:txBody>
          <a:bodyPr wrap="square" rtlCol="0">
            <a:spAutoFit/>
          </a:bodyPr>
          <a:lstStyle/>
          <a:p>
            <a:r>
              <a:rPr lang="en-US" dirty="0">
                <a:solidFill>
                  <a:srgbClr val="000000"/>
                </a:solidFill>
              </a:rPr>
              <a:t>1-3 Review</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 y="685800"/>
            <a:ext cx="8467725" cy="1740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19075" y="2410361"/>
            <a:ext cx="8696325" cy="1323439"/>
          </a:xfrm>
          <a:prstGeom prst="rect">
            <a:avLst/>
          </a:prstGeom>
        </p:spPr>
        <p:txBody>
          <a:bodyPr wrap="square">
            <a:spAutoFit/>
          </a:bodyPr>
          <a:lstStyle/>
          <a:p>
            <a:r>
              <a:rPr lang="en-US" sz="2000" dirty="0"/>
              <a:t>Which of the following does not promote an electron being gained by an atom?</a:t>
            </a:r>
          </a:p>
          <a:p>
            <a:r>
              <a:rPr lang="en-US" sz="2000" dirty="0"/>
              <a:t>	a) ionization energy     	c) non-metallic character     </a:t>
            </a:r>
          </a:p>
          <a:p>
            <a:r>
              <a:rPr lang="en-US" sz="2000" dirty="0"/>
              <a:t>	b) electronegativity     	d) electron affinity</a:t>
            </a:r>
          </a:p>
        </p:txBody>
      </p:sp>
      <p:sp>
        <p:nvSpPr>
          <p:cNvPr id="5" name="Rectangle 4"/>
          <p:cNvSpPr/>
          <p:nvPr/>
        </p:nvSpPr>
        <p:spPr>
          <a:xfrm>
            <a:off x="219075" y="3924181"/>
            <a:ext cx="8239125" cy="800219"/>
          </a:xfrm>
          <a:prstGeom prst="rect">
            <a:avLst/>
          </a:prstGeom>
        </p:spPr>
        <p:txBody>
          <a:bodyPr wrap="square">
            <a:spAutoFit/>
          </a:bodyPr>
          <a:lstStyle/>
          <a:p>
            <a:r>
              <a:rPr lang="en-US" dirty="0"/>
              <a:t>Which atom has the strongest attraction for electrons?</a:t>
            </a:r>
          </a:p>
          <a:p>
            <a:r>
              <a:rPr lang="en-US" dirty="0"/>
              <a:t>	a) Cl          b) F          c) Br          d) I</a:t>
            </a:r>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 y="4953000"/>
            <a:ext cx="8741664"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6361" y="-36830"/>
            <a:ext cx="1017639" cy="1256030"/>
          </a:xfrm>
          <a:prstGeom prst="rect">
            <a:avLst/>
          </a:prstGeom>
          <a:noFill/>
          <a:ln>
            <a:noFill/>
          </a:ln>
          <a:effectLst/>
        </p:spPr>
      </p:pic>
    </p:spTree>
    <p:extLst>
      <p:ext uri="{BB962C8B-B14F-4D97-AF65-F5344CB8AC3E}">
        <p14:creationId xmlns:p14="http://schemas.microsoft.com/office/powerpoint/2010/main" val="35682976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76200"/>
            <a:ext cx="4114800" cy="446276"/>
          </a:xfrm>
          <a:prstGeom prst="rect">
            <a:avLst/>
          </a:prstGeom>
          <a:solidFill>
            <a:srgbClr val="FFC000"/>
          </a:solidFill>
        </p:spPr>
        <p:txBody>
          <a:bodyPr wrap="square" rtlCol="0">
            <a:spAutoFit/>
          </a:bodyPr>
          <a:lstStyle/>
          <a:p>
            <a:r>
              <a:rPr lang="en-US" dirty="0">
                <a:solidFill>
                  <a:srgbClr val="000000"/>
                </a:solidFill>
              </a:rPr>
              <a:t>1-3 Review</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 y="685800"/>
            <a:ext cx="8467725" cy="1740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19075" y="2410361"/>
            <a:ext cx="8696325" cy="1323439"/>
          </a:xfrm>
          <a:prstGeom prst="rect">
            <a:avLst/>
          </a:prstGeom>
        </p:spPr>
        <p:txBody>
          <a:bodyPr wrap="square">
            <a:spAutoFit/>
          </a:bodyPr>
          <a:lstStyle/>
          <a:p>
            <a:r>
              <a:rPr lang="en-US" sz="2000" dirty="0"/>
              <a:t>Which of the following does not promote an electron being gained by an atom?</a:t>
            </a:r>
          </a:p>
          <a:p>
            <a:r>
              <a:rPr lang="en-US" sz="2000" dirty="0"/>
              <a:t>	a) ionization energy     	c) non-metallic character     </a:t>
            </a:r>
          </a:p>
          <a:p>
            <a:r>
              <a:rPr lang="en-US" sz="2000" dirty="0"/>
              <a:t>	b) electronegativity     	d) electron affinity</a:t>
            </a:r>
          </a:p>
        </p:txBody>
      </p:sp>
      <p:sp>
        <p:nvSpPr>
          <p:cNvPr id="5" name="Rectangle 4"/>
          <p:cNvSpPr/>
          <p:nvPr/>
        </p:nvSpPr>
        <p:spPr>
          <a:xfrm>
            <a:off x="219075" y="3924181"/>
            <a:ext cx="8239125" cy="800219"/>
          </a:xfrm>
          <a:prstGeom prst="rect">
            <a:avLst/>
          </a:prstGeom>
        </p:spPr>
        <p:txBody>
          <a:bodyPr wrap="square">
            <a:spAutoFit/>
          </a:bodyPr>
          <a:lstStyle/>
          <a:p>
            <a:r>
              <a:rPr lang="en-US" dirty="0"/>
              <a:t>Which atom has the strongest attraction for electrons?</a:t>
            </a:r>
          </a:p>
          <a:p>
            <a:r>
              <a:rPr lang="en-US" dirty="0"/>
              <a:t>	a) Cl          b) F          c) Br          d) I</a:t>
            </a:r>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 y="4953000"/>
            <a:ext cx="8741664"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6361" y="-36830"/>
            <a:ext cx="1017639" cy="1256030"/>
          </a:xfrm>
          <a:prstGeom prst="rect">
            <a:avLst/>
          </a:prstGeom>
          <a:noFill/>
          <a:ln>
            <a:noFill/>
          </a:ln>
          <a:effectLst/>
        </p:spPr>
      </p:pic>
      <p:sp>
        <p:nvSpPr>
          <p:cNvPr id="9" name="Oval 8"/>
          <p:cNvSpPr/>
          <p:nvPr/>
        </p:nvSpPr>
        <p:spPr bwMode="auto">
          <a:xfrm>
            <a:off x="1143000" y="2895600"/>
            <a:ext cx="381000" cy="631032"/>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10" name="Oval 9"/>
          <p:cNvSpPr/>
          <p:nvPr/>
        </p:nvSpPr>
        <p:spPr bwMode="auto">
          <a:xfrm>
            <a:off x="4626778" y="1219200"/>
            <a:ext cx="381000" cy="631032"/>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11" name="Oval 10"/>
          <p:cNvSpPr/>
          <p:nvPr/>
        </p:nvSpPr>
        <p:spPr bwMode="auto">
          <a:xfrm>
            <a:off x="2541639" y="4246844"/>
            <a:ext cx="381000" cy="631032"/>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12" name="Oval 11"/>
          <p:cNvSpPr/>
          <p:nvPr/>
        </p:nvSpPr>
        <p:spPr bwMode="auto">
          <a:xfrm>
            <a:off x="3957637" y="5236368"/>
            <a:ext cx="381000" cy="631032"/>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pic>
        <p:nvPicPr>
          <p:cNvPr id="2" name="Picture 1">
            <a:extLst>
              <a:ext uri="{FF2B5EF4-FFF2-40B4-BE49-F238E27FC236}">
                <a16:creationId xmlns:a16="http://schemas.microsoft.com/office/drawing/2014/main" id="{3D560C96-9AA1-4564-AE2F-D8D36FE7ED99}"/>
              </a:ext>
            </a:extLst>
          </p:cNvPr>
          <p:cNvPicPr>
            <a:picLocks noChangeAspect="1"/>
          </p:cNvPicPr>
          <p:nvPr/>
        </p:nvPicPr>
        <p:blipFill>
          <a:blip r:embed="rId5"/>
          <a:stretch>
            <a:fillRect/>
          </a:stretch>
        </p:blipFill>
        <p:spPr>
          <a:xfrm>
            <a:off x="2477729" y="5757351"/>
            <a:ext cx="876006" cy="829697"/>
          </a:xfrm>
          <a:prstGeom prst="rect">
            <a:avLst/>
          </a:prstGeom>
        </p:spPr>
      </p:pic>
      <p:sp>
        <p:nvSpPr>
          <p:cNvPr id="14" name="Oval 13">
            <a:extLst>
              <a:ext uri="{FF2B5EF4-FFF2-40B4-BE49-F238E27FC236}">
                <a16:creationId xmlns:a16="http://schemas.microsoft.com/office/drawing/2014/main" id="{579D9029-1176-4B2F-9C95-8E322F6D74CB}"/>
              </a:ext>
            </a:extLst>
          </p:cNvPr>
          <p:cNvSpPr/>
          <p:nvPr/>
        </p:nvSpPr>
        <p:spPr bwMode="auto">
          <a:xfrm>
            <a:off x="1985278" y="5236368"/>
            <a:ext cx="381000" cy="631032"/>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pic>
        <p:nvPicPr>
          <p:cNvPr id="4" name="Picture 3">
            <a:extLst>
              <a:ext uri="{FF2B5EF4-FFF2-40B4-BE49-F238E27FC236}">
                <a16:creationId xmlns:a16="http://schemas.microsoft.com/office/drawing/2014/main" id="{F5EEBB02-12BE-44D3-A0A8-45C7363BDA28}"/>
              </a:ext>
            </a:extLst>
          </p:cNvPr>
          <p:cNvPicPr>
            <a:picLocks noChangeAspect="1"/>
          </p:cNvPicPr>
          <p:nvPr/>
        </p:nvPicPr>
        <p:blipFill>
          <a:blip r:embed="rId6"/>
          <a:stretch>
            <a:fillRect/>
          </a:stretch>
        </p:blipFill>
        <p:spPr>
          <a:xfrm>
            <a:off x="5715000" y="5827139"/>
            <a:ext cx="1310754" cy="266723"/>
          </a:xfrm>
          <a:prstGeom prst="rect">
            <a:avLst/>
          </a:prstGeom>
        </p:spPr>
      </p:pic>
      <p:pic>
        <p:nvPicPr>
          <p:cNvPr id="7" name="Picture 6">
            <a:extLst>
              <a:ext uri="{FF2B5EF4-FFF2-40B4-BE49-F238E27FC236}">
                <a16:creationId xmlns:a16="http://schemas.microsoft.com/office/drawing/2014/main" id="{3DA0FB74-0EDC-46EE-BF6E-8D408B68EC8E}"/>
              </a:ext>
            </a:extLst>
          </p:cNvPr>
          <p:cNvPicPr>
            <a:picLocks noChangeAspect="1"/>
          </p:cNvPicPr>
          <p:nvPr/>
        </p:nvPicPr>
        <p:blipFill>
          <a:blip r:embed="rId7"/>
          <a:stretch>
            <a:fillRect/>
          </a:stretch>
        </p:blipFill>
        <p:spPr>
          <a:xfrm>
            <a:off x="4398860" y="5757351"/>
            <a:ext cx="804422" cy="712403"/>
          </a:xfrm>
          <a:prstGeom prst="rect">
            <a:avLst/>
          </a:prstGeom>
        </p:spPr>
      </p:pic>
    </p:spTree>
    <p:extLst>
      <p:ext uri="{BB962C8B-B14F-4D97-AF65-F5344CB8AC3E}">
        <p14:creationId xmlns:p14="http://schemas.microsoft.com/office/powerpoint/2010/main" val="91363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76200"/>
            <a:ext cx="4114800" cy="446276"/>
          </a:xfrm>
          <a:prstGeom prst="rect">
            <a:avLst/>
          </a:prstGeom>
          <a:solidFill>
            <a:srgbClr val="FFC000"/>
          </a:solidFill>
        </p:spPr>
        <p:txBody>
          <a:bodyPr wrap="square" rtlCol="0">
            <a:spAutoFit/>
          </a:bodyPr>
          <a:lstStyle/>
          <a:p>
            <a:r>
              <a:rPr lang="en-US" dirty="0">
                <a:solidFill>
                  <a:srgbClr val="000000"/>
                </a:solidFill>
              </a:rPr>
              <a:t>1-3 Review</a:t>
            </a:r>
          </a:p>
        </p:txBody>
      </p:sp>
      <p:sp>
        <p:nvSpPr>
          <p:cNvPr id="3" name="Rectangle 2"/>
          <p:cNvSpPr/>
          <p:nvPr/>
        </p:nvSpPr>
        <p:spPr>
          <a:xfrm>
            <a:off x="219074" y="914400"/>
            <a:ext cx="8416105" cy="1384995"/>
          </a:xfrm>
          <a:prstGeom prst="rect">
            <a:avLst/>
          </a:prstGeom>
        </p:spPr>
        <p:txBody>
          <a:bodyPr wrap="square">
            <a:spAutoFit/>
          </a:bodyPr>
          <a:lstStyle/>
          <a:p>
            <a:r>
              <a:rPr lang="en-US" sz="2800" dirty="0">
                <a:solidFill>
                  <a:srgbClr val="000000"/>
                </a:solidFill>
              </a:rPr>
              <a:t>Show the Lewis structure, electron configuration, the molecular formula, and the structural formula of ammonia (nitrogen bonding with hydrogen).</a:t>
            </a:r>
            <a:r>
              <a:rPr lang="en-US" sz="2000" dirty="0">
                <a:solidFill>
                  <a:srgbClr val="000000"/>
                </a:solidFill>
              </a:rPr>
              <a:t>	</a:t>
            </a:r>
          </a:p>
        </p:txBody>
      </p:sp>
      <p:pic>
        <p:nvPicPr>
          <p:cNvPr id="13" name="Picture 1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6361" y="-36830"/>
            <a:ext cx="1017639" cy="1256030"/>
          </a:xfrm>
          <a:prstGeom prst="rect">
            <a:avLst/>
          </a:prstGeom>
          <a:noFill/>
          <a:ln>
            <a:noFill/>
          </a:ln>
          <a:effectLst/>
        </p:spPr>
      </p:pic>
    </p:spTree>
    <p:extLst>
      <p:ext uri="{BB962C8B-B14F-4D97-AF65-F5344CB8AC3E}">
        <p14:creationId xmlns:p14="http://schemas.microsoft.com/office/powerpoint/2010/main" val="33747452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76200"/>
            <a:ext cx="4114800" cy="446276"/>
          </a:xfrm>
          <a:prstGeom prst="rect">
            <a:avLst/>
          </a:prstGeom>
          <a:solidFill>
            <a:srgbClr val="FFC000"/>
          </a:solidFill>
        </p:spPr>
        <p:txBody>
          <a:bodyPr wrap="square" rtlCol="0">
            <a:spAutoFit/>
          </a:bodyPr>
          <a:lstStyle/>
          <a:p>
            <a:r>
              <a:rPr lang="en-US" dirty="0">
                <a:solidFill>
                  <a:srgbClr val="000000"/>
                </a:solidFill>
              </a:rPr>
              <a:t>1-3 Review</a:t>
            </a:r>
          </a:p>
        </p:txBody>
      </p:sp>
      <p:sp>
        <p:nvSpPr>
          <p:cNvPr id="3" name="Rectangle 2"/>
          <p:cNvSpPr/>
          <p:nvPr/>
        </p:nvSpPr>
        <p:spPr>
          <a:xfrm>
            <a:off x="219074" y="914400"/>
            <a:ext cx="8416105" cy="1384995"/>
          </a:xfrm>
          <a:prstGeom prst="rect">
            <a:avLst/>
          </a:prstGeom>
        </p:spPr>
        <p:txBody>
          <a:bodyPr wrap="square">
            <a:spAutoFit/>
          </a:bodyPr>
          <a:lstStyle/>
          <a:p>
            <a:r>
              <a:rPr lang="en-US" sz="2800" dirty="0">
                <a:solidFill>
                  <a:srgbClr val="000000"/>
                </a:solidFill>
              </a:rPr>
              <a:t>Show the Lewis structure, electron configuration, the molecular formula, and the structural formula of ammonia (nitrogen bonding with hydrogen).</a:t>
            </a:r>
            <a:r>
              <a:rPr lang="en-US" sz="2000" dirty="0">
                <a:solidFill>
                  <a:srgbClr val="000000"/>
                </a:solidFill>
              </a:rPr>
              <a:t>	</a:t>
            </a:r>
          </a:p>
        </p:txBody>
      </p:sp>
      <p:pic>
        <p:nvPicPr>
          <p:cNvPr id="13" name="Picture 1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6361" y="-36830"/>
            <a:ext cx="1017639" cy="1256030"/>
          </a:xfrm>
          <a:prstGeom prst="rect">
            <a:avLst/>
          </a:prstGeom>
          <a:noFill/>
          <a:ln>
            <a:noFill/>
          </a:ln>
          <a:effectLst/>
        </p:spPr>
      </p:pic>
      <p:sp>
        <p:nvSpPr>
          <p:cNvPr id="2" name="Rectangle 1"/>
          <p:cNvSpPr/>
          <p:nvPr/>
        </p:nvSpPr>
        <p:spPr>
          <a:xfrm>
            <a:off x="6546335" y="2673356"/>
            <a:ext cx="1582484" cy="1015663"/>
          </a:xfrm>
          <a:prstGeom prst="rect">
            <a:avLst/>
          </a:prstGeom>
        </p:spPr>
        <p:txBody>
          <a:bodyPr wrap="none">
            <a:spAutoFit/>
          </a:bodyPr>
          <a:lstStyle/>
          <a:p>
            <a:r>
              <a:rPr lang="en-US" sz="6000" dirty="0">
                <a:solidFill>
                  <a:srgbClr val="000000"/>
                </a:solidFill>
              </a:rPr>
              <a:t>NH</a:t>
            </a:r>
            <a:r>
              <a:rPr lang="en-US" sz="6000" baseline="-25000" dirty="0">
                <a:solidFill>
                  <a:srgbClr val="000000"/>
                </a:solidFill>
              </a:rPr>
              <a:t>3</a:t>
            </a:r>
            <a:endParaRPr lang="en-US" sz="6000" dirty="0">
              <a:solidFill>
                <a:srgbClr val="000000"/>
              </a:solidFill>
            </a:endParaRPr>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680730"/>
            <a:ext cx="5104934" cy="3462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0826" y="4411897"/>
            <a:ext cx="2373502" cy="1426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2092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fade">
                                      <p:cBhvr>
                                        <p:cTn id="7" dur="500"/>
                                        <p:tgtEl>
                                          <p:spTgt spid="153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364"/>
                                        </p:tgtEl>
                                        <p:attrNameLst>
                                          <p:attrName>style.visibility</p:attrName>
                                        </p:attrNameLst>
                                      </p:cBhvr>
                                      <p:to>
                                        <p:strVal val="visible"/>
                                      </p:to>
                                    </p:set>
                                    <p:animEffect transition="in" filter="fade">
                                      <p:cBhvr>
                                        <p:cTn id="17"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411EC-B9E4-4849-9D44-38FC4854A1F4}"/>
              </a:ext>
            </a:extLst>
          </p:cNvPr>
          <p:cNvSpPr>
            <a:spLocks noGrp="1"/>
          </p:cNvSpPr>
          <p:nvPr>
            <p:ph type="title"/>
          </p:nvPr>
        </p:nvSpPr>
        <p:spPr/>
        <p:txBody>
          <a:bodyPr/>
          <a:lstStyle/>
          <a:p>
            <a:endParaRPr lang="en-US" dirty="0"/>
          </a:p>
        </p:txBody>
      </p:sp>
      <p:sp>
        <p:nvSpPr>
          <p:cNvPr id="4" name="Content Placeholder 3">
            <a:extLst>
              <a:ext uri="{FF2B5EF4-FFF2-40B4-BE49-F238E27FC236}">
                <a16:creationId xmlns:a16="http://schemas.microsoft.com/office/drawing/2014/main" id="{CCBA5F12-981B-415A-BB9E-C3293F6D0247}"/>
              </a:ext>
            </a:extLst>
          </p:cNvPr>
          <p:cNvSpPr>
            <a:spLocks noGrp="1"/>
          </p:cNvSpPr>
          <p:nvPr>
            <p:ph sz="quarter" idx="15"/>
          </p:nvPr>
        </p:nvSpPr>
        <p:spPr/>
        <p:txBody>
          <a:bodyPr/>
          <a:lstStyle/>
          <a:p>
            <a:endParaRPr lang="en-US"/>
          </a:p>
        </p:txBody>
      </p:sp>
      <p:pic>
        <p:nvPicPr>
          <p:cNvPr id="6" name="Content Placeholder 5">
            <a:extLst>
              <a:ext uri="{FF2B5EF4-FFF2-40B4-BE49-F238E27FC236}">
                <a16:creationId xmlns:a16="http://schemas.microsoft.com/office/drawing/2014/main" id="{0B1209D8-1D3D-4F4B-83A1-1E56CD3FFB38}"/>
              </a:ext>
            </a:extLst>
          </p:cNvPr>
          <p:cNvPicPr>
            <a:picLocks noGrp="1" noChangeAspect="1"/>
          </p:cNvPicPr>
          <p:nvPr>
            <p:ph sz="quarter" idx="16"/>
          </p:nvPr>
        </p:nvPicPr>
        <p:blipFill>
          <a:blip r:embed="rId2"/>
          <a:stretch>
            <a:fillRect/>
          </a:stretch>
        </p:blipFill>
        <p:spPr>
          <a:xfrm>
            <a:off x="0" y="16445"/>
            <a:ext cx="9143990" cy="6742792"/>
          </a:xfrm>
          <a:prstGeom prst="rect">
            <a:avLst/>
          </a:prstGeom>
        </p:spPr>
      </p:pic>
    </p:spTree>
    <p:extLst>
      <p:ext uri="{BB962C8B-B14F-4D97-AF65-F5344CB8AC3E}">
        <p14:creationId xmlns:p14="http://schemas.microsoft.com/office/powerpoint/2010/main" val="34335968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5435F-BBD3-477F-A3D9-3555A64D0C78}"/>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4EBF4F1D-3B18-497F-97AC-897803E904DB}"/>
              </a:ext>
            </a:extLst>
          </p:cNvPr>
          <p:cNvSpPr>
            <a:spLocks noGrp="1"/>
          </p:cNvSpPr>
          <p:nvPr>
            <p:ph sz="quarter" idx="15"/>
          </p:nvPr>
        </p:nvSpPr>
        <p:spPr/>
        <p:txBody>
          <a:bodyPr/>
          <a:lstStyle/>
          <a:p>
            <a:endParaRPr lang="en-US"/>
          </a:p>
        </p:txBody>
      </p:sp>
      <p:pic>
        <p:nvPicPr>
          <p:cNvPr id="6" name="Content Placeholder 5">
            <a:extLst>
              <a:ext uri="{FF2B5EF4-FFF2-40B4-BE49-F238E27FC236}">
                <a16:creationId xmlns:a16="http://schemas.microsoft.com/office/drawing/2014/main" id="{933CCF78-97B1-4E4F-BBF5-93C7D823A731}"/>
              </a:ext>
            </a:extLst>
          </p:cNvPr>
          <p:cNvPicPr>
            <a:picLocks noGrp="1" noChangeAspect="1"/>
          </p:cNvPicPr>
          <p:nvPr>
            <p:ph sz="quarter" idx="16"/>
          </p:nvPr>
        </p:nvPicPr>
        <p:blipFill>
          <a:blip r:embed="rId2"/>
          <a:stretch>
            <a:fillRect/>
          </a:stretch>
        </p:blipFill>
        <p:spPr>
          <a:xfrm>
            <a:off x="0" y="-10"/>
            <a:ext cx="9116281" cy="6843885"/>
          </a:xfrm>
          <a:prstGeom prst="rect">
            <a:avLst/>
          </a:prstGeom>
        </p:spPr>
      </p:pic>
    </p:spTree>
    <p:extLst>
      <p:ext uri="{BB962C8B-B14F-4D97-AF65-F5344CB8AC3E}">
        <p14:creationId xmlns:p14="http://schemas.microsoft.com/office/powerpoint/2010/main" val="38884950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47928-2817-486F-8C77-DB479305535A}"/>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2F907757-862A-4938-ABE4-9A9BC202CFA6}"/>
              </a:ext>
            </a:extLst>
          </p:cNvPr>
          <p:cNvSpPr>
            <a:spLocks noGrp="1"/>
          </p:cNvSpPr>
          <p:nvPr>
            <p:ph sz="quarter" idx="15"/>
          </p:nvPr>
        </p:nvSpPr>
        <p:spPr/>
        <p:txBody>
          <a:bodyPr/>
          <a:lstStyle/>
          <a:p>
            <a:endParaRPr lang="en-US"/>
          </a:p>
        </p:txBody>
      </p:sp>
      <p:sp>
        <p:nvSpPr>
          <p:cNvPr id="5" name="Content Placeholder 4">
            <a:extLst>
              <a:ext uri="{FF2B5EF4-FFF2-40B4-BE49-F238E27FC236}">
                <a16:creationId xmlns:a16="http://schemas.microsoft.com/office/drawing/2014/main" id="{39A83406-1211-453D-86A9-8934FBDDB72D}"/>
              </a:ext>
            </a:extLst>
          </p:cNvPr>
          <p:cNvSpPr>
            <a:spLocks noGrp="1"/>
          </p:cNvSpPr>
          <p:nvPr>
            <p:ph sz="quarter" idx="16"/>
          </p:nvPr>
        </p:nvSpPr>
        <p:spPr/>
        <p:txBody>
          <a:bodyPr/>
          <a:lstStyle/>
          <a:p>
            <a:endParaRPr lang="en-US"/>
          </a:p>
        </p:txBody>
      </p:sp>
      <p:pic>
        <p:nvPicPr>
          <p:cNvPr id="6" name="Picture 5">
            <a:extLst>
              <a:ext uri="{FF2B5EF4-FFF2-40B4-BE49-F238E27FC236}">
                <a16:creationId xmlns:a16="http://schemas.microsoft.com/office/drawing/2014/main" id="{D0AD6E68-1CB0-44EC-B2F8-29B8A3FB1668}"/>
              </a:ext>
            </a:extLst>
          </p:cNvPr>
          <p:cNvPicPr>
            <a:picLocks noChangeAspect="1"/>
          </p:cNvPicPr>
          <p:nvPr/>
        </p:nvPicPr>
        <p:blipFill>
          <a:blip r:embed="rId2"/>
          <a:stretch>
            <a:fillRect/>
          </a:stretch>
        </p:blipFill>
        <p:spPr>
          <a:xfrm>
            <a:off x="0" y="-56677"/>
            <a:ext cx="9144000" cy="6971354"/>
          </a:xfrm>
          <a:prstGeom prst="rect">
            <a:avLst/>
          </a:prstGeom>
        </p:spPr>
      </p:pic>
    </p:spTree>
    <p:extLst>
      <p:ext uri="{BB962C8B-B14F-4D97-AF65-F5344CB8AC3E}">
        <p14:creationId xmlns:p14="http://schemas.microsoft.com/office/powerpoint/2010/main" val="33481239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08FFC-9DC1-4FBF-8FE3-8AD0F107D520}"/>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3367027E-3F83-45C7-9016-83DF8DC60B2F}"/>
              </a:ext>
            </a:extLst>
          </p:cNvPr>
          <p:cNvSpPr>
            <a:spLocks noGrp="1"/>
          </p:cNvSpPr>
          <p:nvPr>
            <p:ph sz="quarter" idx="15"/>
          </p:nvPr>
        </p:nvSpPr>
        <p:spPr/>
        <p:txBody>
          <a:bodyPr/>
          <a:lstStyle/>
          <a:p>
            <a:endParaRPr lang="en-US"/>
          </a:p>
        </p:txBody>
      </p:sp>
      <p:sp>
        <p:nvSpPr>
          <p:cNvPr id="5" name="Content Placeholder 4">
            <a:extLst>
              <a:ext uri="{FF2B5EF4-FFF2-40B4-BE49-F238E27FC236}">
                <a16:creationId xmlns:a16="http://schemas.microsoft.com/office/drawing/2014/main" id="{2A46EE47-A292-46B3-A008-039B3778B3A5}"/>
              </a:ext>
            </a:extLst>
          </p:cNvPr>
          <p:cNvSpPr>
            <a:spLocks noGrp="1"/>
          </p:cNvSpPr>
          <p:nvPr>
            <p:ph sz="quarter" idx="16"/>
          </p:nvPr>
        </p:nvSpPr>
        <p:spPr/>
        <p:txBody>
          <a:bodyPr/>
          <a:lstStyle/>
          <a:p>
            <a:endParaRPr lang="en-US"/>
          </a:p>
        </p:txBody>
      </p:sp>
      <p:pic>
        <p:nvPicPr>
          <p:cNvPr id="6" name="Picture 5">
            <a:extLst>
              <a:ext uri="{FF2B5EF4-FFF2-40B4-BE49-F238E27FC236}">
                <a16:creationId xmlns:a16="http://schemas.microsoft.com/office/drawing/2014/main" id="{F654AD9D-945F-4607-8CEF-08160A5F8276}"/>
              </a:ext>
            </a:extLst>
          </p:cNvPr>
          <p:cNvPicPr>
            <a:picLocks noChangeAspect="1"/>
          </p:cNvPicPr>
          <p:nvPr/>
        </p:nvPicPr>
        <p:blipFill>
          <a:blip r:embed="rId2"/>
          <a:stretch>
            <a:fillRect/>
          </a:stretch>
        </p:blipFill>
        <p:spPr>
          <a:xfrm>
            <a:off x="-1" y="0"/>
            <a:ext cx="9099119" cy="5943600"/>
          </a:xfrm>
          <a:prstGeom prst="rect">
            <a:avLst/>
          </a:prstGeom>
        </p:spPr>
      </p:pic>
    </p:spTree>
    <p:extLst>
      <p:ext uri="{BB962C8B-B14F-4D97-AF65-F5344CB8AC3E}">
        <p14:creationId xmlns:p14="http://schemas.microsoft.com/office/powerpoint/2010/main" val="3480212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4952999" y="76200"/>
            <a:ext cx="3962400" cy="685800"/>
          </a:xfrm>
          <a:noFill/>
          <a:ln/>
        </p:spPr>
        <p:txBody>
          <a:bodyPr/>
          <a:lstStyle/>
          <a:p>
            <a:r>
              <a:rPr lang="en-US" altLang="en-US" dirty="0"/>
              <a:t>Bonding &amp; END</a:t>
            </a:r>
            <a:endParaRPr lang="en-US" altLang="en-US" sz="2100" dirty="0"/>
          </a:p>
        </p:txBody>
      </p:sp>
      <p:sp>
        <p:nvSpPr>
          <p:cNvPr id="114691" name="Text Box 3"/>
          <p:cNvSpPr txBox="1">
            <a:spLocks noChangeArrowheads="1"/>
          </p:cNvSpPr>
          <p:nvPr/>
        </p:nvSpPr>
        <p:spPr bwMode="auto">
          <a:xfrm>
            <a:off x="76200" y="914400"/>
            <a:ext cx="8991600" cy="5201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8" tIns="45709" rIns="91418" bIns="45709">
            <a:spAutoFit/>
          </a:bodyPr>
          <a:lstStyle/>
          <a:p>
            <a:pPr lvl="0"/>
            <a:r>
              <a:rPr lang="en-US" dirty="0"/>
              <a:t>Electrons may be transferred or shared between atoms</a:t>
            </a:r>
          </a:p>
          <a:p>
            <a:endParaRPr lang="en-US" sz="800" dirty="0"/>
          </a:p>
          <a:p>
            <a:pPr marL="342900" lvl="0" indent="-225425">
              <a:spcBef>
                <a:spcPts val="1200"/>
              </a:spcBef>
              <a:buFont typeface="Arial" panose="020B0604020202020204" pitchFamily="34" charset="0"/>
              <a:buChar char="•"/>
            </a:pPr>
            <a:r>
              <a:rPr lang="en-US" sz="3200" b="1" dirty="0">
                <a:solidFill>
                  <a:srgbClr val="A3B53D"/>
                </a:solidFill>
                <a:effectLst>
                  <a:outerShdw blurRad="38100" dist="38100" dir="2700000" algn="tl">
                    <a:srgbClr val="000000">
                      <a:alpha val="43137"/>
                    </a:srgbClr>
                  </a:outerShdw>
                </a:effectLst>
              </a:rPr>
              <a:t>Ionic compounds </a:t>
            </a:r>
            <a:r>
              <a:rPr lang="en-US" dirty="0">
                <a:solidFill>
                  <a:srgbClr val="7030A0"/>
                </a:solidFill>
              </a:rPr>
              <a:t>are formed when electrons are </a:t>
            </a:r>
            <a:r>
              <a:rPr lang="en-US" b="1" dirty="0"/>
              <a:t>transferred</a:t>
            </a:r>
            <a:r>
              <a:rPr lang="en-US" dirty="0">
                <a:solidFill>
                  <a:srgbClr val="7030A0"/>
                </a:solidFill>
              </a:rPr>
              <a:t> (</a:t>
            </a:r>
            <a:r>
              <a:rPr lang="en-US" i="1" dirty="0">
                <a:solidFill>
                  <a:srgbClr val="7030A0"/>
                </a:solidFill>
              </a:rPr>
              <a:t>lost or gained</a:t>
            </a:r>
            <a:r>
              <a:rPr lang="en-US" dirty="0">
                <a:solidFill>
                  <a:srgbClr val="7030A0"/>
                </a:solidFill>
              </a:rPr>
              <a:t>) between atoms</a:t>
            </a:r>
          </a:p>
          <a:p>
            <a:pPr marL="117475" lvl="0">
              <a:spcBef>
                <a:spcPts val="1200"/>
              </a:spcBef>
            </a:pPr>
            <a:endParaRPr lang="en-US" sz="800" dirty="0"/>
          </a:p>
          <a:p>
            <a:pPr marL="342900" lvl="0" indent="-225425">
              <a:spcBef>
                <a:spcPts val="1200"/>
              </a:spcBef>
              <a:buFont typeface="Arial" panose="020B0604020202020204" pitchFamily="34" charset="0"/>
              <a:buChar char="•"/>
            </a:pPr>
            <a:r>
              <a:rPr lang="en-US" sz="3200" b="1" dirty="0">
                <a:solidFill>
                  <a:srgbClr val="FF0000"/>
                </a:solidFill>
                <a:effectLst>
                  <a:outerShdw blurRad="38100" dist="38100" dir="2700000" algn="tl">
                    <a:srgbClr val="000000">
                      <a:alpha val="43137"/>
                    </a:srgbClr>
                  </a:outerShdw>
                </a:effectLst>
              </a:rPr>
              <a:t>Covalent molecules </a:t>
            </a:r>
            <a:r>
              <a:rPr lang="en-US" dirty="0">
                <a:solidFill>
                  <a:srgbClr val="FF0000"/>
                </a:solidFill>
              </a:rPr>
              <a:t>are formed when electrons are </a:t>
            </a:r>
            <a:r>
              <a:rPr lang="en-US" sz="3600" b="1" u="sng" dirty="0"/>
              <a:t>shared</a:t>
            </a:r>
            <a:r>
              <a:rPr lang="en-US" dirty="0">
                <a:solidFill>
                  <a:srgbClr val="FF0000"/>
                </a:solidFill>
              </a:rPr>
              <a:t> (</a:t>
            </a:r>
            <a:r>
              <a:rPr lang="en-US" i="1" dirty="0">
                <a:solidFill>
                  <a:srgbClr val="FF0000"/>
                </a:solidFill>
              </a:rPr>
              <a:t>equally or unequally</a:t>
            </a:r>
            <a:r>
              <a:rPr lang="en-US" dirty="0">
                <a:solidFill>
                  <a:srgbClr val="FF0000"/>
                </a:solidFill>
              </a:rPr>
              <a:t>) between atoms</a:t>
            </a:r>
          </a:p>
          <a:p>
            <a:pPr>
              <a:spcBef>
                <a:spcPts val="1200"/>
              </a:spcBef>
            </a:pPr>
            <a:endParaRPr lang="en-US" sz="1200" dirty="0"/>
          </a:p>
          <a:p>
            <a:pPr lvl="0">
              <a:spcBef>
                <a:spcPts val="1200"/>
              </a:spcBef>
            </a:pPr>
            <a:r>
              <a:rPr lang="en-US" sz="2400" dirty="0"/>
              <a:t>Bonding type between atoms depends upon electronegativity differences (END) </a:t>
            </a:r>
            <a:r>
              <a:rPr lang="en-US" sz="2400" dirty="0">
                <a:sym typeface="Wingdings" panose="05000000000000000000" pitchFamily="2" charset="2"/>
              </a:rPr>
              <a:t></a:t>
            </a:r>
            <a:r>
              <a:rPr lang="en-US" sz="2400" dirty="0"/>
              <a:t> electron attracting power </a:t>
            </a:r>
          </a:p>
          <a:p>
            <a:pPr lvl="0"/>
            <a:r>
              <a:rPr lang="en-US" sz="1000" dirty="0"/>
              <a:t> </a:t>
            </a:r>
          </a:p>
          <a:p>
            <a:pPr marL="342900" lvl="0" indent="-225425">
              <a:spcBef>
                <a:spcPts val="600"/>
              </a:spcBef>
              <a:buFont typeface="Arial" panose="020B0604020202020204" pitchFamily="34" charset="0"/>
              <a:buChar char="•"/>
            </a:pPr>
            <a:r>
              <a:rPr lang="en-US" sz="2000" dirty="0"/>
              <a:t>If the END is &lt; 1.7 expect covalent bonds (e- sharing) between atoms</a:t>
            </a:r>
          </a:p>
          <a:p>
            <a:pPr marL="342900" lvl="0" indent="-225425">
              <a:spcBef>
                <a:spcPts val="600"/>
              </a:spcBef>
              <a:buFont typeface="Arial" panose="020B0604020202020204" pitchFamily="34" charset="0"/>
              <a:buChar char="•"/>
            </a:pPr>
            <a:r>
              <a:rPr lang="en-US" sz="2000" dirty="0"/>
              <a:t>If the END is &gt; 1.7 expect ionic bonds (e- transfer)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animEffect transition="in" filter="fade">
                                      <p:cBhvr>
                                        <p:cTn id="7" dur="500"/>
                                        <p:tgtEl>
                                          <p:spTgt spid="1146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4691">
                                            <p:txEl>
                                              <p:pRg st="2" end="2"/>
                                            </p:txEl>
                                          </p:spTgt>
                                        </p:tgtEl>
                                        <p:attrNameLst>
                                          <p:attrName>style.visibility</p:attrName>
                                        </p:attrNameLst>
                                      </p:cBhvr>
                                      <p:to>
                                        <p:strVal val="visible"/>
                                      </p:to>
                                    </p:set>
                                    <p:animEffect transition="in" filter="fade">
                                      <p:cBhvr>
                                        <p:cTn id="12" dur="500"/>
                                        <p:tgtEl>
                                          <p:spTgt spid="11469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4691">
                                            <p:txEl>
                                              <p:pRg st="4" end="4"/>
                                            </p:txEl>
                                          </p:spTgt>
                                        </p:tgtEl>
                                        <p:attrNameLst>
                                          <p:attrName>style.visibility</p:attrName>
                                        </p:attrNameLst>
                                      </p:cBhvr>
                                      <p:to>
                                        <p:strVal val="visible"/>
                                      </p:to>
                                    </p:set>
                                    <p:animEffect transition="in" filter="fade">
                                      <p:cBhvr>
                                        <p:cTn id="17" dur="500"/>
                                        <p:tgtEl>
                                          <p:spTgt spid="11469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4691">
                                            <p:txEl>
                                              <p:pRg st="6" end="6"/>
                                            </p:txEl>
                                          </p:spTgt>
                                        </p:tgtEl>
                                        <p:attrNameLst>
                                          <p:attrName>style.visibility</p:attrName>
                                        </p:attrNameLst>
                                      </p:cBhvr>
                                      <p:to>
                                        <p:strVal val="visible"/>
                                      </p:to>
                                    </p:set>
                                    <p:animEffect transition="in" filter="fade">
                                      <p:cBhvr>
                                        <p:cTn id="22" dur="500"/>
                                        <p:tgtEl>
                                          <p:spTgt spid="114691">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4691">
                                            <p:txEl>
                                              <p:pRg st="7" end="7"/>
                                            </p:txEl>
                                          </p:spTgt>
                                        </p:tgtEl>
                                        <p:attrNameLst>
                                          <p:attrName>style.visibility</p:attrName>
                                        </p:attrNameLst>
                                      </p:cBhvr>
                                      <p:to>
                                        <p:strVal val="visible"/>
                                      </p:to>
                                    </p:set>
                                    <p:animEffect transition="in" filter="fade">
                                      <p:cBhvr>
                                        <p:cTn id="27" dur="500"/>
                                        <p:tgtEl>
                                          <p:spTgt spid="114691">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4691">
                                            <p:txEl>
                                              <p:pRg st="8" end="8"/>
                                            </p:txEl>
                                          </p:spTgt>
                                        </p:tgtEl>
                                        <p:attrNameLst>
                                          <p:attrName>style.visibility</p:attrName>
                                        </p:attrNameLst>
                                      </p:cBhvr>
                                      <p:to>
                                        <p:strVal val="visible"/>
                                      </p:to>
                                    </p:set>
                                    <p:animEffect transition="in" filter="fade">
                                      <p:cBhvr>
                                        <p:cTn id="32" dur="500"/>
                                        <p:tgtEl>
                                          <p:spTgt spid="114691">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4691">
                                            <p:txEl>
                                              <p:pRg st="9" end="9"/>
                                            </p:txEl>
                                          </p:spTgt>
                                        </p:tgtEl>
                                        <p:attrNameLst>
                                          <p:attrName>style.visibility</p:attrName>
                                        </p:attrNameLst>
                                      </p:cBhvr>
                                      <p:to>
                                        <p:strVal val="visible"/>
                                      </p:to>
                                    </p:set>
                                    <p:animEffect transition="in" filter="fade">
                                      <p:cBhvr>
                                        <p:cTn id="37" dur="500"/>
                                        <p:tgtEl>
                                          <p:spTgt spid="11469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4828866" y="0"/>
            <a:ext cx="3962400" cy="645102"/>
          </a:xfrm>
          <a:noFill/>
          <a:ln/>
        </p:spPr>
        <p:txBody>
          <a:bodyPr/>
          <a:lstStyle/>
          <a:p>
            <a:r>
              <a:rPr lang="en-US" altLang="en-US" dirty="0">
                <a:solidFill>
                  <a:srgbClr val="0000FF"/>
                </a:solidFill>
              </a:rPr>
              <a:t>Bonding &amp; END</a:t>
            </a:r>
            <a:endParaRPr lang="en-US" altLang="en-US" sz="2100" dirty="0">
              <a:solidFill>
                <a:srgbClr val="0000FF"/>
              </a:solidFill>
            </a:endParaRPr>
          </a:p>
        </p:txBody>
      </p:sp>
      <p:sp>
        <p:nvSpPr>
          <p:cNvPr id="114691" name="Text Box 3"/>
          <p:cNvSpPr txBox="1">
            <a:spLocks noChangeArrowheads="1"/>
          </p:cNvSpPr>
          <p:nvPr/>
        </p:nvSpPr>
        <p:spPr bwMode="auto">
          <a:xfrm>
            <a:off x="1066801" y="630340"/>
            <a:ext cx="7239000" cy="1569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8" tIns="45709" rIns="91418" bIns="45709">
            <a:spAutoFit/>
          </a:bodyPr>
          <a:lstStyle/>
          <a:p>
            <a:pPr marL="117475" lvl="0"/>
            <a:r>
              <a:rPr lang="en-US" sz="2400" dirty="0"/>
              <a:t>In real life, bonds usually possess both</a:t>
            </a:r>
          </a:p>
          <a:p>
            <a:pPr marL="796925" indent="-342900">
              <a:buFont typeface="Arial" panose="020B0604020202020204" pitchFamily="34" charset="0"/>
              <a:buChar char="•"/>
            </a:pPr>
            <a:r>
              <a:rPr lang="en-US" sz="2400" dirty="0">
                <a:solidFill>
                  <a:srgbClr val="FF0000"/>
                </a:solidFill>
              </a:rPr>
              <a:t>IONIC</a:t>
            </a:r>
            <a:r>
              <a:rPr lang="en-US" sz="2400" dirty="0"/>
              <a:t> character (END &gt; 1.7)</a:t>
            </a:r>
          </a:p>
          <a:p>
            <a:pPr marL="796925" lvl="0" indent="-342900">
              <a:buFont typeface="Arial" panose="020B0604020202020204" pitchFamily="34" charset="0"/>
              <a:buChar char="•"/>
            </a:pPr>
            <a:r>
              <a:rPr lang="en-US" sz="2400" dirty="0"/>
              <a:t>and </a:t>
            </a:r>
            <a:r>
              <a:rPr lang="en-US" sz="2400" dirty="0">
                <a:solidFill>
                  <a:srgbClr val="00B050"/>
                </a:solidFill>
              </a:rPr>
              <a:t>COVALENT</a:t>
            </a:r>
            <a:r>
              <a:rPr lang="en-US" sz="2400" dirty="0"/>
              <a:t> character (END &lt; 1.7)</a:t>
            </a:r>
          </a:p>
          <a:p>
            <a:r>
              <a:rPr lang="en-US" sz="2400" dirty="0"/>
              <a:t> </a:t>
            </a:r>
          </a:p>
        </p:txBody>
      </p:sp>
      <p:graphicFrame>
        <p:nvGraphicFramePr>
          <p:cNvPr id="2" name="Table 1"/>
          <p:cNvGraphicFramePr>
            <a:graphicFrameLocks noGrp="1"/>
          </p:cNvGraphicFramePr>
          <p:nvPr>
            <p:extLst>
              <p:ext uri="{D42A27DB-BD31-4B8C-83A1-F6EECF244321}">
                <p14:modId xmlns:p14="http://schemas.microsoft.com/office/powerpoint/2010/main" val="2531020415"/>
              </p:ext>
            </p:extLst>
          </p:nvPr>
        </p:nvGraphicFramePr>
        <p:xfrm>
          <a:off x="210165" y="1940502"/>
          <a:ext cx="8610598" cy="2590800"/>
        </p:xfrm>
        <a:graphic>
          <a:graphicData uri="http://schemas.openxmlformats.org/drawingml/2006/table">
            <a:tbl>
              <a:tblPr>
                <a:tableStyleId>{5C22544A-7EE6-4342-B048-85BDC9FD1C3A}</a:tableStyleId>
              </a:tblPr>
              <a:tblGrid>
                <a:gridCol w="1583559">
                  <a:extLst>
                    <a:ext uri="{9D8B030D-6E8A-4147-A177-3AD203B41FA5}">
                      <a16:colId xmlns:a16="http://schemas.microsoft.com/office/drawing/2014/main" val="20000"/>
                    </a:ext>
                  </a:extLst>
                </a:gridCol>
                <a:gridCol w="2969172">
                  <a:extLst>
                    <a:ext uri="{9D8B030D-6E8A-4147-A177-3AD203B41FA5}">
                      <a16:colId xmlns:a16="http://schemas.microsoft.com/office/drawing/2014/main" val="20001"/>
                    </a:ext>
                  </a:extLst>
                </a:gridCol>
                <a:gridCol w="1088696">
                  <a:extLst>
                    <a:ext uri="{9D8B030D-6E8A-4147-A177-3AD203B41FA5}">
                      <a16:colId xmlns:a16="http://schemas.microsoft.com/office/drawing/2014/main" val="20002"/>
                    </a:ext>
                  </a:extLst>
                </a:gridCol>
                <a:gridCol w="791778">
                  <a:extLst>
                    <a:ext uri="{9D8B030D-6E8A-4147-A177-3AD203B41FA5}">
                      <a16:colId xmlns:a16="http://schemas.microsoft.com/office/drawing/2014/main" val="20003"/>
                    </a:ext>
                  </a:extLst>
                </a:gridCol>
                <a:gridCol w="890753">
                  <a:extLst>
                    <a:ext uri="{9D8B030D-6E8A-4147-A177-3AD203B41FA5}">
                      <a16:colId xmlns:a16="http://schemas.microsoft.com/office/drawing/2014/main" val="20004"/>
                    </a:ext>
                  </a:extLst>
                </a:gridCol>
                <a:gridCol w="1286640">
                  <a:extLst>
                    <a:ext uri="{9D8B030D-6E8A-4147-A177-3AD203B41FA5}">
                      <a16:colId xmlns:a16="http://schemas.microsoft.com/office/drawing/2014/main" val="20005"/>
                    </a:ext>
                  </a:extLst>
                </a:gridCol>
              </a:tblGrid>
              <a:tr h="342585">
                <a:tc>
                  <a:txBody>
                    <a:bodyPr/>
                    <a:lstStyle/>
                    <a:p>
                      <a:pPr marL="0" marR="0" algn="ctr">
                        <a:spcBef>
                          <a:spcPts val="0"/>
                        </a:spcBef>
                        <a:spcAft>
                          <a:spcPts val="0"/>
                        </a:spcAft>
                      </a:pPr>
                      <a:r>
                        <a:rPr lang="en-US" sz="1600" b="1" dirty="0">
                          <a:solidFill>
                            <a:srgbClr val="0070C0"/>
                          </a:solidFill>
                          <a:effectLst/>
                        </a:rPr>
                        <a:t>END </a:t>
                      </a:r>
                      <a:r>
                        <a:rPr lang="en-US" sz="1600" b="1" dirty="0">
                          <a:solidFill>
                            <a:srgbClr val="0070C0"/>
                          </a:solidFill>
                          <a:effectLst/>
                          <a:sym typeface="Wingdings" panose="05000000000000000000" pitchFamily="2" charset="2"/>
                        </a:rPr>
                        <a:t></a:t>
                      </a:r>
                      <a:endParaRPr lang="en-US" sz="1600" b="1" dirty="0">
                        <a:solidFill>
                          <a:srgbClr val="0070C0"/>
                        </a:solidFill>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b="1" dirty="0">
                          <a:solidFill>
                            <a:srgbClr val="0070C0"/>
                          </a:solidFill>
                          <a:effectLst/>
                        </a:rPr>
                        <a:t>0</a:t>
                      </a:r>
                      <a:endParaRPr lang="en-US" sz="1600" b="1" dirty="0">
                        <a:solidFill>
                          <a:srgbClr val="0070C0"/>
                        </a:solidFill>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b="1" dirty="0">
                          <a:solidFill>
                            <a:srgbClr val="0070C0"/>
                          </a:solidFill>
                          <a:effectLst/>
                        </a:rPr>
                        <a:t>0.94</a:t>
                      </a:r>
                      <a:endParaRPr lang="en-US" sz="1600" b="1" dirty="0">
                        <a:solidFill>
                          <a:srgbClr val="0070C0"/>
                        </a:solidFill>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b="1" dirty="0">
                          <a:solidFill>
                            <a:srgbClr val="0070C0"/>
                          </a:solidFill>
                          <a:effectLst/>
                        </a:rPr>
                        <a:t>1.67</a:t>
                      </a:r>
                      <a:endParaRPr lang="en-US" sz="1600" b="1" dirty="0">
                        <a:solidFill>
                          <a:srgbClr val="0070C0"/>
                        </a:solidFill>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b="1" dirty="0">
                          <a:solidFill>
                            <a:srgbClr val="0070C0"/>
                          </a:solidFill>
                          <a:effectLst/>
                        </a:rPr>
                        <a:t>2.54</a:t>
                      </a:r>
                      <a:endParaRPr lang="en-US" sz="1600" b="1" dirty="0">
                        <a:solidFill>
                          <a:srgbClr val="0070C0"/>
                        </a:solidFill>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b="1" dirty="0">
                          <a:solidFill>
                            <a:srgbClr val="0070C0"/>
                          </a:solidFill>
                          <a:effectLst/>
                        </a:rPr>
                        <a:t>3.30</a:t>
                      </a:r>
                      <a:endParaRPr lang="en-US" sz="1600" b="1" dirty="0">
                        <a:solidFill>
                          <a:srgbClr val="0070C0"/>
                        </a:solidFill>
                        <a:effectLst/>
                        <a:latin typeface="Times New Roman"/>
                        <a:ea typeface="Times New Roman"/>
                      </a:endParaRPr>
                    </a:p>
                  </a:txBody>
                  <a:tcPr marL="68580" marR="68580" marT="0" marB="0"/>
                </a:tc>
                <a:extLst>
                  <a:ext uri="{0D108BD9-81ED-4DB2-BD59-A6C34878D82A}">
                    <a16:rowId xmlns:a16="http://schemas.microsoft.com/office/drawing/2014/main" val="10000"/>
                  </a:ext>
                </a:extLst>
              </a:tr>
              <a:tr h="642347">
                <a:tc>
                  <a:txBody>
                    <a:bodyPr/>
                    <a:lstStyle/>
                    <a:p>
                      <a:pPr marL="0" marR="0" algn="ctr">
                        <a:spcBef>
                          <a:spcPts val="0"/>
                        </a:spcBef>
                        <a:spcAft>
                          <a:spcPts val="0"/>
                        </a:spcAft>
                      </a:pPr>
                      <a:r>
                        <a:rPr lang="en-US" sz="1600" b="1" dirty="0">
                          <a:solidFill>
                            <a:srgbClr val="FF0000"/>
                          </a:solidFill>
                          <a:effectLst/>
                        </a:rPr>
                        <a:t>% ionic</a:t>
                      </a:r>
                      <a:endParaRPr lang="en-US" sz="1600" b="1" dirty="0">
                        <a:solidFill>
                          <a:srgbClr val="FF0000"/>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600" b="1" dirty="0">
                          <a:solidFill>
                            <a:srgbClr val="FF0000"/>
                          </a:solidFill>
                          <a:effectLst/>
                        </a:rPr>
                        <a:t>0 %</a:t>
                      </a:r>
                      <a:endParaRPr lang="en-US" sz="1600" b="1" dirty="0">
                        <a:solidFill>
                          <a:srgbClr val="FF0000"/>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600" b="1" dirty="0">
                          <a:solidFill>
                            <a:srgbClr val="FF0000"/>
                          </a:solidFill>
                          <a:effectLst/>
                        </a:rPr>
                        <a:t>20 %</a:t>
                      </a:r>
                      <a:endParaRPr lang="en-US" sz="1600" b="1" dirty="0">
                        <a:solidFill>
                          <a:srgbClr val="FF0000"/>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600" b="1" dirty="0">
                          <a:solidFill>
                            <a:srgbClr val="FF0000"/>
                          </a:solidFill>
                          <a:effectLst/>
                        </a:rPr>
                        <a:t>50 %</a:t>
                      </a:r>
                      <a:endParaRPr lang="en-US" sz="1600" b="1" dirty="0">
                        <a:solidFill>
                          <a:srgbClr val="FF0000"/>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600" b="1" dirty="0">
                          <a:solidFill>
                            <a:srgbClr val="FF0000"/>
                          </a:solidFill>
                          <a:effectLst/>
                        </a:rPr>
                        <a:t>80%</a:t>
                      </a:r>
                      <a:endParaRPr lang="en-US" sz="1600" b="1" dirty="0">
                        <a:solidFill>
                          <a:srgbClr val="FF0000"/>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600" b="1" dirty="0">
                          <a:solidFill>
                            <a:srgbClr val="FF0000"/>
                          </a:solidFill>
                          <a:effectLst/>
                        </a:rPr>
                        <a:t>90 %</a:t>
                      </a:r>
                      <a:endParaRPr lang="en-US" sz="1600" b="1" dirty="0">
                        <a:solidFill>
                          <a:srgbClr val="FF0000"/>
                        </a:solidFill>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642347">
                <a:tc>
                  <a:txBody>
                    <a:bodyPr/>
                    <a:lstStyle/>
                    <a:p>
                      <a:pPr marL="0" marR="0" algn="ctr">
                        <a:spcBef>
                          <a:spcPts val="0"/>
                        </a:spcBef>
                        <a:spcAft>
                          <a:spcPts val="0"/>
                        </a:spcAft>
                      </a:pPr>
                      <a:r>
                        <a:rPr lang="en-US" sz="1600" b="1" dirty="0">
                          <a:solidFill>
                            <a:srgbClr val="00B050"/>
                          </a:solidFill>
                          <a:effectLst/>
                        </a:rPr>
                        <a:t>% covalent</a:t>
                      </a:r>
                      <a:endParaRPr lang="en-US" sz="1600" b="1" dirty="0">
                        <a:solidFill>
                          <a:srgbClr val="00B050"/>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600" b="1" dirty="0">
                          <a:solidFill>
                            <a:srgbClr val="00B050"/>
                          </a:solidFill>
                          <a:effectLst/>
                        </a:rPr>
                        <a:t>100%</a:t>
                      </a:r>
                      <a:endParaRPr lang="en-US" sz="1600" b="1" dirty="0">
                        <a:solidFill>
                          <a:srgbClr val="00B050"/>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600" b="1" dirty="0">
                          <a:solidFill>
                            <a:srgbClr val="00B050"/>
                          </a:solidFill>
                          <a:effectLst/>
                        </a:rPr>
                        <a:t>80%</a:t>
                      </a:r>
                      <a:endParaRPr lang="en-US" sz="1600" b="1" dirty="0">
                        <a:solidFill>
                          <a:srgbClr val="00B050"/>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600" b="1" dirty="0">
                          <a:solidFill>
                            <a:srgbClr val="00B050"/>
                          </a:solidFill>
                          <a:effectLst/>
                        </a:rPr>
                        <a:t>50 %</a:t>
                      </a:r>
                      <a:endParaRPr lang="en-US" sz="1600" b="1" dirty="0">
                        <a:solidFill>
                          <a:srgbClr val="00B050"/>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600" b="1" dirty="0">
                          <a:solidFill>
                            <a:srgbClr val="00B050"/>
                          </a:solidFill>
                          <a:effectLst/>
                        </a:rPr>
                        <a:t>20 %</a:t>
                      </a:r>
                      <a:endParaRPr lang="en-US" sz="1600" b="1" dirty="0">
                        <a:solidFill>
                          <a:srgbClr val="00B050"/>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600" b="1" dirty="0">
                          <a:solidFill>
                            <a:srgbClr val="00B050"/>
                          </a:solidFill>
                          <a:effectLst/>
                        </a:rPr>
                        <a:t>10 %</a:t>
                      </a:r>
                      <a:endParaRPr lang="en-US" sz="1600" b="1" dirty="0">
                        <a:solidFill>
                          <a:srgbClr val="00B050"/>
                        </a:solidFill>
                        <a:effectLst/>
                        <a:latin typeface="Times New Roman"/>
                        <a:ea typeface="Times New Roman"/>
                      </a:endParaRPr>
                    </a:p>
                  </a:txBody>
                  <a:tcPr marL="68580" marR="68580" marT="0" marB="0" anchor="ctr"/>
                </a:tc>
                <a:extLst>
                  <a:ext uri="{0D108BD9-81ED-4DB2-BD59-A6C34878D82A}">
                    <a16:rowId xmlns:a16="http://schemas.microsoft.com/office/drawing/2014/main" val="10002"/>
                  </a:ext>
                </a:extLst>
              </a:tr>
              <a:tr h="963521">
                <a:tc>
                  <a:txBody>
                    <a:bodyPr/>
                    <a:lstStyle/>
                    <a:p>
                      <a:pPr marL="0" marR="0" algn="ctr">
                        <a:spcBef>
                          <a:spcPts val="0"/>
                        </a:spcBef>
                        <a:spcAft>
                          <a:spcPts val="0"/>
                        </a:spcAft>
                      </a:pPr>
                      <a:r>
                        <a:rPr lang="en-US" sz="1600" b="1" dirty="0">
                          <a:effectLst/>
                        </a:rPr>
                        <a:t>Examples</a:t>
                      </a:r>
                      <a:endParaRPr lang="en-US" sz="1600" b="1" dirty="0">
                        <a:effectLst/>
                        <a:latin typeface="Times New Roman"/>
                        <a:ea typeface="Times New Roman"/>
                      </a:endParaRPr>
                    </a:p>
                  </a:txBody>
                  <a:tcPr marL="68580" marR="68580" marT="0" marB="0"/>
                </a:tc>
                <a:tc>
                  <a:txBody>
                    <a:bodyPr/>
                    <a:lstStyle/>
                    <a:p>
                      <a:pPr marL="0" marR="0" indent="0" algn="ctr" defTabSz="914190" rtl="0" eaLnBrk="1" fontAlgn="auto" latinLnBrk="0" hangingPunct="1">
                        <a:lnSpc>
                          <a:spcPct val="100000"/>
                        </a:lnSpc>
                        <a:spcBef>
                          <a:spcPts val="0"/>
                        </a:spcBef>
                        <a:spcAft>
                          <a:spcPts val="0"/>
                        </a:spcAft>
                        <a:buClrTx/>
                        <a:buSzTx/>
                        <a:buFontTx/>
                        <a:buNone/>
                        <a:tabLst/>
                        <a:defRPr/>
                      </a:pPr>
                      <a:r>
                        <a:rPr lang="en-US" sz="1600" b="1" dirty="0">
                          <a:effectLst/>
                        </a:rPr>
                        <a:t>H</a:t>
                      </a:r>
                      <a:r>
                        <a:rPr lang="en-US" sz="1600" b="1" baseline="-25000" dirty="0">
                          <a:effectLst/>
                        </a:rPr>
                        <a:t>2   </a:t>
                      </a:r>
                      <a:r>
                        <a:rPr lang="en-US" sz="1600" b="1" dirty="0">
                          <a:effectLst/>
                        </a:rPr>
                        <a:t>O</a:t>
                      </a:r>
                      <a:r>
                        <a:rPr lang="en-US" sz="1600" b="1" baseline="-25000" dirty="0">
                          <a:effectLst/>
                        </a:rPr>
                        <a:t>2   </a:t>
                      </a:r>
                      <a:r>
                        <a:rPr lang="en-US" sz="1600" b="1" dirty="0">
                          <a:effectLst/>
                        </a:rPr>
                        <a:t>F</a:t>
                      </a:r>
                      <a:r>
                        <a:rPr lang="en-US" sz="1600" b="1" baseline="-25000" dirty="0">
                          <a:effectLst/>
                        </a:rPr>
                        <a:t>2   </a:t>
                      </a:r>
                      <a:r>
                        <a:rPr lang="en-US" sz="1600" b="1" dirty="0">
                          <a:effectLst/>
                        </a:rPr>
                        <a:t>Br</a:t>
                      </a:r>
                      <a:r>
                        <a:rPr lang="en-US" sz="1600" b="1" baseline="-25000" dirty="0">
                          <a:effectLst/>
                        </a:rPr>
                        <a:t>2  </a:t>
                      </a:r>
                      <a:r>
                        <a:rPr lang="en-US" sz="1600" b="1" dirty="0">
                          <a:effectLst/>
                        </a:rPr>
                        <a:t>I</a:t>
                      </a:r>
                      <a:r>
                        <a:rPr lang="en-US" sz="1600" b="1" baseline="-25000" dirty="0">
                          <a:effectLst/>
                        </a:rPr>
                        <a:t>2  </a:t>
                      </a:r>
                      <a:r>
                        <a:rPr lang="en-US" sz="1600" b="1" dirty="0">
                          <a:effectLst/>
                        </a:rPr>
                        <a:t>N</a:t>
                      </a:r>
                      <a:r>
                        <a:rPr lang="en-US" sz="1600" b="1" baseline="-25000" dirty="0">
                          <a:effectLst/>
                        </a:rPr>
                        <a:t>2  </a:t>
                      </a:r>
                      <a:r>
                        <a:rPr lang="en-US" sz="1600" b="1" dirty="0">
                          <a:effectLst/>
                        </a:rPr>
                        <a:t>Cl</a:t>
                      </a:r>
                      <a:r>
                        <a:rPr lang="en-US" sz="1600" b="1" baseline="-25000" dirty="0">
                          <a:effectLst/>
                        </a:rPr>
                        <a:t>2 </a:t>
                      </a:r>
                    </a:p>
                    <a:p>
                      <a:pPr marL="0" marR="0" indent="0" algn="ctr" defTabSz="914190" rtl="0" eaLnBrk="1" fontAlgn="auto" latinLnBrk="0" hangingPunct="1">
                        <a:lnSpc>
                          <a:spcPct val="100000"/>
                        </a:lnSpc>
                        <a:spcBef>
                          <a:spcPts val="0"/>
                        </a:spcBef>
                        <a:spcAft>
                          <a:spcPts val="0"/>
                        </a:spcAft>
                        <a:buClrTx/>
                        <a:buSzTx/>
                        <a:buFontTx/>
                        <a:buNone/>
                        <a:tabLst/>
                        <a:defRPr/>
                      </a:pPr>
                      <a:r>
                        <a:rPr lang="en-US" sz="1600" b="1" baseline="-25000" dirty="0">
                          <a:effectLst/>
                        </a:rPr>
                        <a:t>Non-polar Organic Molecules</a:t>
                      </a:r>
                      <a:endParaRPr lang="en-US" sz="16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600" b="1" dirty="0">
                          <a:effectLst/>
                        </a:rPr>
                        <a:t>Al</a:t>
                      </a:r>
                      <a:r>
                        <a:rPr lang="en-US" sz="1600" b="1" baseline="-25000" dirty="0">
                          <a:effectLst/>
                        </a:rPr>
                        <a:t>2</a:t>
                      </a:r>
                      <a:r>
                        <a:rPr lang="en-US" sz="1600" b="1" dirty="0">
                          <a:effectLst/>
                        </a:rPr>
                        <a:t> Se</a:t>
                      </a:r>
                      <a:r>
                        <a:rPr lang="en-US" sz="1600" b="1" baseline="-25000" dirty="0">
                          <a:effectLst/>
                        </a:rPr>
                        <a:t>3</a:t>
                      </a:r>
                      <a:endParaRPr lang="en-US" sz="1600" b="1"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b="1" dirty="0" err="1">
                          <a:effectLst/>
                        </a:rPr>
                        <a:t>CaS</a:t>
                      </a:r>
                      <a:endParaRPr lang="en-US" sz="1600" b="1"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b="1" dirty="0">
                          <a:effectLst/>
                        </a:rPr>
                        <a:t>Al F</a:t>
                      </a:r>
                      <a:r>
                        <a:rPr lang="en-US" sz="1600" b="1" baseline="-25000" dirty="0">
                          <a:effectLst/>
                        </a:rPr>
                        <a:t>3</a:t>
                      </a:r>
                      <a:endParaRPr lang="en-US" sz="1600" b="1"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b="1" dirty="0" err="1">
                          <a:effectLst/>
                        </a:rPr>
                        <a:t>FrF</a:t>
                      </a:r>
                      <a:r>
                        <a:rPr lang="en-US" sz="1600" b="1" dirty="0">
                          <a:effectLst/>
                        </a:rPr>
                        <a:t>    </a:t>
                      </a:r>
                      <a:r>
                        <a:rPr lang="en-US" sz="1600" b="1" dirty="0" err="1">
                          <a:effectLst/>
                        </a:rPr>
                        <a:t>CsF</a:t>
                      </a:r>
                      <a:endParaRPr lang="en-US" sz="1600" b="1" dirty="0">
                        <a:effectLst/>
                        <a:latin typeface="Times New Roman"/>
                        <a:ea typeface="Times New Roman"/>
                      </a:endParaRPr>
                    </a:p>
                  </a:txBody>
                  <a:tcPr marL="68580" marR="68580" marT="0" marB="0"/>
                </a:tc>
                <a:extLst>
                  <a:ext uri="{0D108BD9-81ED-4DB2-BD59-A6C34878D82A}">
                    <a16:rowId xmlns:a16="http://schemas.microsoft.com/office/drawing/2014/main" val="10003"/>
                  </a:ext>
                </a:extLst>
              </a:tr>
            </a:tbl>
          </a:graphicData>
        </a:graphic>
      </p:graphicFrame>
      <p:pic>
        <p:nvPicPr>
          <p:cNvPr id="5" name="Content Placeholder 7" descr="Sodium-chloride-3D-ionic.png">
            <a:extLst>
              <a:ext uri="{FF2B5EF4-FFF2-40B4-BE49-F238E27FC236}">
                <a16:creationId xmlns:a16="http://schemas.microsoft.com/office/drawing/2014/main" id="{8BFC3CCC-F63F-4D55-98AC-6A056CB8AE16}"/>
              </a:ext>
            </a:extLst>
          </p:cNvPr>
          <p:cNvPicPr>
            <a:picLocks noChangeAspect="1"/>
          </p:cNvPicPr>
          <p:nvPr/>
        </p:nvPicPr>
        <p:blipFill>
          <a:blip r:embed="rId3" cstate="print"/>
          <a:stretch>
            <a:fillRect/>
          </a:stretch>
        </p:blipFill>
        <p:spPr>
          <a:xfrm>
            <a:off x="6885036" y="4267200"/>
            <a:ext cx="1960308" cy="2278336"/>
          </a:xfrm>
          <a:prstGeom prst="rect">
            <a:avLst/>
          </a:prstGeom>
          <a:noFill/>
        </p:spPr>
      </p:pic>
      <p:pic>
        <p:nvPicPr>
          <p:cNvPr id="3" name="Content Placeholder 8" descr="Carbon_lattice_diamond.png">
            <a:extLst>
              <a:ext uri="{FF2B5EF4-FFF2-40B4-BE49-F238E27FC236}">
                <a16:creationId xmlns:a16="http://schemas.microsoft.com/office/drawing/2014/main" id="{1A0AA541-316F-4522-9BF6-D25301B384B0}"/>
              </a:ext>
            </a:extLst>
          </p:cNvPr>
          <p:cNvPicPr>
            <a:picLocks noChangeAspect="1"/>
          </p:cNvPicPr>
          <p:nvPr/>
        </p:nvPicPr>
        <p:blipFill>
          <a:blip r:embed="rId4" cstate="print"/>
          <a:stretch>
            <a:fillRect/>
          </a:stretch>
        </p:blipFill>
        <p:spPr>
          <a:xfrm>
            <a:off x="3810000" y="4531302"/>
            <a:ext cx="1832985" cy="2162685"/>
          </a:xfrm>
          <a:prstGeom prst="rect">
            <a:avLst/>
          </a:prstGeom>
          <a:noFill/>
        </p:spPr>
      </p:pic>
      <p:pic>
        <p:nvPicPr>
          <p:cNvPr id="7" name="Picture 6">
            <a:extLst>
              <a:ext uri="{FF2B5EF4-FFF2-40B4-BE49-F238E27FC236}">
                <a16:creationId xmlns:a16="http://schemas.microsoft.com/office/drawing/2014/main" id="{32D00111-D183-459A-9EAF-E8E30F7454D8}"/>
              </a:ext>
            </a:extLst>
          </p:cNvPr>
          <p:cNvPicPr>
            <a:picLocks noChangeAspect="1"/>
          </p:cNvPicPr>
          <p:nvPr/>
        </p:nvPicPr>
        <p:blipFill>
          <a:blip r:embed="rId5"/>
          <a:stretch>
            <a:fillRect/>
          </a:stretch>
        </p:blipFill>
        <p:spPr>
          <a:xfrm>
            <a:off x="762000" y="4835142"/>
            <a:ext cx="1960308" cy="1142452"/>
          </a:xfrm>
          <a:prstGeom prst="rect">
            <a:avLst/>
          </a:prstGeom>
        </p:spPr>
      </p:pic>
      <p:cxnSp>
        <p:nvCxnSpPr>
          <p:cNvPr id="6" name="Straight Arrow Connector 5">
            <a:extLst>
              <a:ext uri="{FF2B5EF4-FFF2-40B4-BE49-F238E27FC236}">
                <a16:creationId xmlns:a16="http://schemas.microsoft.com/office/drawing/2014/main" id="{B8DFC1CE-BE67-BA51-D7D4-E4FD6F1251AA}"/>
              </a:ext>
            </a:extLst>
          </p:cNvPr>
          <p:cNvCxnSpPr/>
          <p:nvPr/>
        </p:nvCxnSpPr>
        <p:spPr bwMode="auto">
          <a:xfrm>
            <a:off x="3200400" y="3352800"/>
            <a:ext cx="0" cy="38100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a:extLst>
              <a:ext uri="{FF2B5EF4-FFF2-40B4-BE49-F238E27FC236}">
                <a16:creationId xmlns:a16="http://schemas.microsoft.com/office/drawing/2014/main" id="{A8BC965E-835F-C045-25CD-E91B986CE4B9}"/>
              </a:ext>
            </a:extLst>
          </p:cNvPr>
          <p:cNvCxnSpPr/>
          <p:nvPr/>
        </p:nvCxnSpPr>
        <p:spPr bwMode="auto">
          <a:xfrm flipH="1">
            <a:off x="2590800" y="4419600"/>
            <a:ext cx="381000" cy="30480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69412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animEffect transition="in" filter="fade">
                                      <p:cBhvr>
                                        <p:cTn id="7" dur="500"/>
                                        <p:tgtEl>
                                          <p:spTgt spid="1146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4691">
                                            <p:txEl>
                                              <p:pRg st="1" end="1"/>
                                            </p:txEl>
                                          </p:spTgt>
                                        </p:tgtEl>
                                        <p:attrNameLst>
                                          <p:attrName>style.visibility</p:attrName>
                                        </p:attrNameLst>
                                      </p:cBhvr>
                                      <p:to>
                                        <p:strVal val="visible"/>
                                      </p:to>
                                    </p:set>
                                    <p:animEffect transition="in" filter="fade">
                                      <p:cBhvr>
                                        <p:cTn id="12" dur="500"/>
                                        <p:tgtEl>
                                          <p:spTgt spid="1146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4691">
                                            <p:txEl>
                                              <p:pRg st="2" end="2"/>
                                            </p:txEl>
                                          </p:spTgt>
                                        </p:tgtEl>
                                        <p:attrNameLst>
                                          <p:attrName>style.visibility</p:attrName>
                                        </p:attrNameLst>
                                      </p:cBhvr>
                                      <p:to>
                                        <p:strVal val="visible"/>
                                      </p:to>
                                    </p:set>
                                    <p:animEffect transition="in" filter="fade">
                                      <p:cBhvr>
                                        <p:cTn id="22" dur="500"/>
                                        <p:tgtEl>
                                          <p:spTgt spid="11469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up)">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up)">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Covalent Bonds</a:t>
            </a:r>
          </a:p>
        </p:txBody>
      </p:sp>
      <p:sp>
        <p:nvSpPr>
          <p:cNvPr id="5" name="Rectangle 4"/>
          <p:cNvSpPr/>
          <p:nvPr/>
        </p:nvSpPr>
        <p:spPr>
          <a:xfrm>
            <a:off x="152400" y="762000"/>
            <a:ext cx="8991600" cy="5032147"/>
          </a:xfrm>
          <a:prstGeom prst="rect">
            <a:avLst/>
          </a:prstGeom>
        </p:spPr>
        <p:txBody>
          <a:bodyPr wrap="square">
            <a:spAutoFit/>
          </a:bodyPr>
          <a:lstStyle/>
          <a:p>
            <a:pPr lvl="0"/>
            <a:r>
              <a:rPr lang="en-US" sz="3200" dirty="0">
                <a:solidFill>
                  <a:srgbClr val="FF0000"/>
                </a:solidFill>
              </a:rPr>
              <a:t>A </a:t>
            </a:r>
            <a:r>
              <a:rPr lang="en-US" sz="3200" dirty="0">
                <a:solidFill>
                  <a:srgbClr val="002060"/>
                </a:solidFill>
              </a:rPr>
              <a:t>covalent bond </a:t>
            </a:r>
            <a:r>
              <a:rPr lang="en-US" sz="3200" dirty="0">
                <a:solidFill>
                  <a:srgbClr val="FF0000"/>
                </a:solidFill>
              </a:rPr>
              <a:t>is formed when two or more atoms </a:t>
            </a:r>
            <a:r>
              <a:rPr lang="en-US" sz="3200" dirty="0">
                <a:solidFill>
                  <a:srgbClr val="002060"/>
                </a:solidFill>
              </a:rPr>
              <a:t>SHARE</a:t>
            </a:r>
            <a:r>
              <a:rPr lang="en-US" sz="3200" dirty="0">
                <a:solidFill>
                  <a:srgbClr val="FF0000"/>
                </a:solidFill>
              </a:rPr>
              <a:t> electrons [</a:t>
            </a:r>
            <a:r>
              <a:rPr lang="en-US" sz="3200" dirty="0">
                <a:solidFill>
                  <a:srgbClr val="002060"/>
                </a:solidFill>
              </a:rPr>
              <a:t>END &lt; 1.7</a:t>
            </a:r>
            <a:r>
              <a:rPr lang="en-US" sz="3200" dirty="0">
                <a:solidFill>
                  <a:srgbClr val="FF0000"/>
                </a:solidFill>
              </a:rPr>
              <a:t>] ... but we need to focus on </a:t>
            </a:r>
            <a:r>
              <a:rPr lang="en-US" sz="3200" dirty="0">
                <a:solidFill>
                  <a:srgbClr val="00B050"/>
                </a:solidFill>
              </a:rPr>
              <a:t>HOW</a:t>
            </a:r>
            <a:r>
              <a:rPr lang="en-US" sz="3200" dirty="0">
                <a:solidFill>
                  <a:srgbClr val="FF0000"/>
                </a:solidFill>
              </a:rPr>
              <a:t> the electrons are shared.</a:t>
            </a:r>
          </a:p>
          <a:p>
            <a:pPr lvl="0"/>
            <a:endParaRPr lang="en-US" sz="1200" dirty="0"/>
          </a:p>
          <a:p>
            <a:pPr lvl="0"/>
            <a:endParaRPr lang="en-US" sz="2800" dirty="0"/>
          </a:p>
          <a:p>
            <a:pPr lvl="0"/>
            <a:r>
              <a:rPr lang="en-US" sz="2800" dirty="0"/>
              <a:t>There are three types</a:t>
            </a:r>
          </a:p>
          <a:p>
            <a:pPr lvl="0"/>
            <a:r>
              <a:rPr lang="en-US" sz="2800" dirty="0"/>
              <a:t> of covalent bonds:</a:t>
            </a:r>
          </a:p>
          <a:p>
            <a:pPr marL="457200" lvl="0" indent="-457200">
              <a:spcBef>
                <a:spcPts val="1800"/>
              </a:spcBef>
              <a:buFont typeface="+mj-lt"/>
              <a:buAutoNum type="arabicPeriod"/>
            </a:pPr>
            <a:r>
              <a:rPr lang="en-US" sz="2800" dirty="0">
                <a:solidFill>
                  <a:srgbClr val="0070C0"/>
                </a:solidFill>
              </a:rPr>
              <a:t>Non-polar covalent</a:t>
            </a:r>
          </a:p>
          <a:p>
            <a:pPr marL="457200" lvl="0" indent="-457200">
              <a:spcBef>
                <a:spcPts val="1800"/>
              </a:spcBef>
              <a:buFont typeface="+mj-lt"/>
              <a:buAutoNum type="arabicPeriod"/>
            </a:pPr>
            <a:r>
              <a:rPr lang="en-US" sz="2800" dirty="0">
                <a:solidFill>
                  <a:srgbClr val="00B050"/>
                </a:solidFill>
              </a:rPr>
              <a:t>Polar covalent</a:t>
            </a:r>
          </a:p>
          <a:p>
            <a:pPr marL="457200" lvl="0" indent="-457200">
              <a:spcBef>
                <a:spcPts val="1800"/>
              </a:spcBef>
              <a:buFont typeface="+mj-lt"/>
              <a:buAutoNum type="arabicPeriod"/>
            </a:pPr>
            <a:r>
              <a:rPr lang="en-US" sz="2800" dirty="0">
                <a:solidFill>
                  <a:srgbClr val="C00000"/>
                </a:solidFill>
              </a:rPr>
              <a:t>Coordinate covalent</a:t>
            </a:r>
          </a:p>
        </p:txBody>
      </p:sp>
      <p:pic>
        <p:nvPicPr>
          <p:cNvPr id="7" name="Picture 6" descr="0132525763_R239c"/>
          <p:cNvPicPr>
            <a:picLocks noChangeAspect="1" noChangeArrowheads="1"/>
          </p:cNvPicPr>
          <p:nvPr/>
        </p:nvPicPr>
        <p:blipFill>
          <a:blip r:embed="rId2">
            <a:extLst>
              <a:ext uri="{28A0092B-C50C-407E-A947-70E740481C1C}">
                <a14:useLocalDpi xmlns:a14="http://schemas.microsoft.com/office/drawing/2010/main" val="0"/>
              </a:ext>
            </a:extLst>
          </a:blip>
          <a:srcRect l="14546" r="9818" b="6342"/>
          <a:stretch>
            <a:fillRect/>
          </a:stretch>
        </p:blipFill>
        <p:spPr bwMode="auto">
          <a:xfrm>
            <a:off x="4267199" y="3048000"/>
            <a:ext cx="3886201" cy="35877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0132525763_A239a"/>
          <p:cNvPicPr>
            <a:picLocks noChangeAspect="1" noChangeArrowheads="1"/>
          </p:cNvPicPr>
          <p:nvPr/>
        </p:nvPicPr>
        <p:blipFill>
          <a:blip r:embed="rId3">
            <a:extLst>
              <a:ext uri="{28A0092B-C50C-407E-A947-70E740481C1C}">
                <a14:useLocalDpi xmlns:a14="http://schemas.microsoft.com/office/drawing/2010/main" val="0"/>
              </a:ext>
            </a:extLst>
          </a:blip>
          <a:srcRect t="37073" b="37561"/>
          <a:stretch>
            <a:fillRect/>
          </a:stretch>
        </p:blipFill>
        <p:spPr bwMode="auto">
          <a:xfrm>
            <a:off x="3676650" y="2673065"/>
            <a:ext cx="5238750" cy="9906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57200" y="76200"/>
            <a:ext cx="3962400" cy="457200"/>
          </a:xfrm>
          <a:prstGeom prst="rect">
            <a:avLst/>
          </a:prstGeom>
          <a:solidFill>
            <a:srgbClr val="FFC000"/>
          </a:solidFill>
        </p:spPr>
        <p:txBody>
          <a:bodyPr wrap="square" rtlCol="0">
            <a:spAutoFit/>
          </a:bodyPr>
          <a:lstStyle/>
          <a:p>
            <a:r>
              <a:rPr lang="en-US" dirty="0"/>
              <a:t>4 Polar Bonds &amp; Molecules</a:t>
            </a:r>
          </a:p>
        </p:txBody>
      </p:sp>
    </p:spTree>
    <p:extLst>
      <p:ext uri="{BB962C8B-B14F-4D97-AF65-F5344CB8AC3E}">
        <p14:creationId xmlns:p14="http://schemas.microsoft.com/office/powerpoint/2010/main" val="16822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fade">
                                      <p:cBhvr>
                                        <p:cTn id="16" dur="500"/>
                                        <p:tgtEl>
                                          <p:spTgt spid="5">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500"/>
                                        <p:tgtEl>
                                          <p:spTgt spid="5">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xEl>
                                              <p:pRg st="6" end="6"/>
                                            </p:txEl>
                                          </p:spTgt>
                                        </p:tgtEl>
                                        <p:attrNameLst>
                                          <p:attrName>style.visibility</p:attrName>
                                        </p:attrNameLst>
                                      </p:cBhvr>
                                      <p:to>
                                        <p:strVal val="visible"/>
                                      </p:to>
                                    </p:set>
                                    <p:animEffect transition="in" filter="fade">
                                      <p:cBhvr>
                                        <p:cTn id="36" dur="500"/>
                                        <p:tgtEl>
                                          <p:spTgt spid="5">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xEl>
                                              <p:pRg st="7" end="7"/>
                                            </p:txEl>
                                          </p:spTgt>
                                        </p:tgtEl>
                                        <p:attrNameLst>
                                          <p:attrName>style.visibility</p:attrName>
                                        </p:attrNameLst>
                                      </p:cBhvr>
                                      <p:to>
                                        <p:strVal val="visible"/>
                                      </p:to>
                                    </p:set>
                                    <p:animEffect transition="in" filter="fade">
                                      <p:cBhvr>
                                        <p:cTn id="41"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6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7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ITLE AND ANCHOR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9854</TotalTime>
  <Words>4654</Words>
  <Application>Microsoft Office PowerPoint</Application>
  <PresentationFormat>On-screen Show (4:3)</PresentationFormat>
  <Paragraphs>600</Paragraphs>
  <Slides>67</Slides>
  <Notes>49</Notes>
  <HiddenSlides>0</HiddenSlides>
  <MMClips>0</MMClips>
  <ScaleCrop>false</ScaleCrop>
  <HeadingPairs>
    <vt:vector size="8" baseType="variant">
      <vt:variant>
        <vt:lpstr>Fonts Used</vt:lpstr>
      </vt:variant>
      <vt:variant>
        <vt:i4>9</vt:i4>
      </vt:variant>
      <vt:variant>
        <vt:lpstr>Theme</vt:lpstr>
      </vt:variant>
      <vt:variant>
        <vt:i4>12</vt:i4>
      </vt:variant>
      <vt:variant>
        <vt:lpstr>Embedded OLE Servers</vt:lpstr>
      </vt:variant>
      <vt:variant>
        <vt:i4>1</vt:i4>
      </vt:variant>
      <vt:variant>
        <vt:lpstr>Slide Titles</vt:lpstr>
      </vt:variant>
      <vt:variant>
        <vt:i4>67</vt:i4>
      </vt:variant>
    </vt:vector>
  </HeadingPairs>
  <TitlesOfParts>
    <vt:vector size="89" baseType="lpstr">
      <vt:lpstr>Arial</vt:lpstr>
      <vt:lpstr>Arial Unicode MS</vt:lpstr>
      <vt:lpstr>Book Antiqua</vt:lpstr>
      <vt:lpstr>Calibri</vt:lpstr>
      <vt:lpstr>Symbol</vt:lpstr>
      <vt:lpstr>Tahoma</vt:lpstr>
      <vt:lpstr>Times New Roman</vt:lpstr>
      <vt:lpstr>Wingdings</vt:lpstr>
      <vt:lpstr>ヒラギノ角ゴ Pro W3</vt:lpstr>
      <vt:lpstr>Blank Presentation</vt:lpstr>
      <vt:lpstr>1_TITLE AND ANCHOR TEMPLATES</vt:lpstr>
      <vt:lpstr>TASK TEMPLATES</vt:lpstr>
      <vt:lpstr>1_TASK TEMPLATES</vt:lpstr>
      <vt:lpstr>1_Blank Presentation</vt:lpstr>
      <vt:lpstr>2_Blank Presentation</vt:lpstr>
      <vt:lpstr>3_Blank Presentation</vt:lpstr>
      <vt:lpstr>VIDEO TEMPLATES</vt:lpstr>
      <vt:lpstr>4_Blank Presentation</vt:lpstr>
      <vt:lpstr>5_Blank Presentation</vt:lpstr>
      <vt:lpstr>6_Blank Presentation</vt:lpstr>
      <vt:lpstr>7_Blank Presentation</vt:lpstr>
      <vt:lpstr>Document</vt:lpstr>
      <vt:lpstr>Click on “Slide Show”</vt:lpstr>
      <vt:lpstr>PowerPoint Presentation</vt:lpstr>
      <vt:lpstr>PowerPoint Presentation</vt:lpstr>
      <vt:lpstr> Identify Electrons Available for Bonding</vt:lpstr>
      <vt:lpstr> Identify Electrons Available for Bonding</vt:lpstr>
      <vt:lpstr>There are three main ways that elements can come together to form bonds.</vt:lpstr>
      <vt:lpstr>Bonding &amp; END</vt:lpstr>
      <vt:lpstr>Bonding &amp; END</vt:lpstr>
      <vt:lpstr>Covalent Bonds</vt:lpstr>
      <vt:lpstr>PowerPoint Presentation</vt:lpstr>
      <vt:lpstr>Non-Polar Covalent Bonds</vt:lpstr>
      <vt:lpstr>Polar Bonds</vt:lpstr>
      <vt:lpstr>Polar Bonds</vt:lpstr>
      <vt:lpstr>Bond Polarity</vt:lpstr>
      <vt:lpstr>Bond Polarity</vt:lpstr>
      <vt:lpstr>Bond Polarity</vt:lpstr>
      <vt:lpstr>PowerPoint Presentation</vt:lpstr>
      <vt:lpstr>PowerPoint Presentation</vt:lpstr>
      <vt:lpstr>PowerPoint Presentation</vt:lpstr>
      <vt:lpstr>PowerPoint Presentation</vt:lpstr>
      <vt:lpstr>Polyatomic Ions</vt:lpstr>
      <vt:lpstr>Polyatomic Ions</vt:lpstr>
      <vt:lpstr>Polyatomic Ions</vt:lpstr>
      <vt:lpstr>Bond Polarity</vt:lpstr>
      <vt:lpstr>Bond Polarity</vt:lpstr>
      <vt:lpstr>Polar Bonding</vt:lpstr>
      <vt:lpstr>Molecules &amp; Covalent Compounds</vt:lpstr>
      <vt:lpstr>Molecules &amp; Covalent Compounds</vt:lpstr>
      <vt:lpstr>Molecules &amp; Covalent Compounds</vt:lpstr>
      <vt:lpstr>Molecular Polarity</vt:lpstr>
      <vt:lpstr>Molecular Polarity</vt:lpstr>
      <vt:lpstr>Non-polar Molecular Polarity</vt:lpstr>
      <vt:lpstr>Non-polar Molecular Polarity</vt:lpstr>
      <vt:lpstr>Polar Molecular Polarity</vt:lpstr>
      <vt:lpstr>Bond Polarity &amp; Molecular Polarity</vt:lpstr>
      <vt:lpstr>Bond Polarity &amp; Molecular Polarity</vt:lpstr>
      <vt:lpstr>PowerPoint Presentation</vt:lpstr>
      <vt:lpstr>Molecules and  Covalent Compounds</vt:lpstr>
      <vt:lpstr>Molecules and  Covalent Compounds</vt:lpstr>
      <vt:lpstr>Comparing Molecular and  Ionic Compounds</vt:lpstr>
      <vt:lpstr>Formula Units Vs. Molecules</vt:lpstr>
      <vt:lpstr>Molecules and  Covalent Compounds</vt:lpstr>
      <vt:lpstr>Single Covalent Bonds</vt:lpstr>
      <vt:lpstr>Single Covalent Bonds</vt:lpstr>
      <vt:lpstr>Single Covalent Bonds</vt:lpstr>
      <vt:lpstr>The Octet Rule in  Covalent Bonding</vt:lpstr>
      <vt:lpstr>The Octet Rule in  Covalent Bonding</vt:lpstr>
      <vt:lpstr>Single Covalent Bond</vt:lpstr>
      <vt:lpstr>Single Covalent Bond</vt:lpstr>
      <vt:lpstr>Multiple Covalent Bonds</vt:lpstr>
      <vt:lpstr>Multiple Covalent Bonds</vt:lpstr>
      <vt:lpstr>Multiple Covalent Bonds</vt:lpstr>
      <vt:lpstr>Multiple Covalent Bonds</vt:lpstr>
      <vt:lpstr>Multiple Covalent Bonds</vt:lpstr>
      <vt:lpstr>Multiple Covalent Bonds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Pearson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Munson</dc:creator>
  <cp:lastModifiedBy>Craig Riesen</cp:lastModifiedBy>
  <cp:revision>232</cp:revision>
  <dcterms:created xsi:type="dcterms:W3CDTF">2009-07-10T02:57:27Z</dcterms:created>
  <dcterms:modified xsi:type="dcterms:W3CDTF">2024-11-05T15:24:54Z</dcterms:modified>
</cp:coreProperties>
</file>