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9"/>
  </p:notesMasterIdLst>
  <p:handoutMasterIdLst>
    <p:handoutMasterId r:id="rId90"/>
  </p:handoutMasterIdLst>
  <p:sldIdLst>
    <p:sldId id="437" r:id="rId2"/>
    <p:sldId id="373" r:id="rId3"/>
    <p:sldId id="374" r:id="rId4"/>
    <p:sldId id="256" r:id="rId5"/>
    <p:sldId id="257" r:id="rId6"/>
    <p:sldId id="307" r:id="rId7"/>
    <p:sldId id="267" r:id="rId8"/>
    <p:sldId id="308" r:id="rId9"/>
    <p:sldId id="355" r:id="rId10"/>
    <p:sldId id="310" r:id="rId11"/>
    <p:sldId id="311" r:id="rId12"/>
    <p:sldId id="312" r:id="rId13"/>
    <p:sldId id="313" r:id="rId14"/>
    <p:sldId id="314" r:id="rId15"/>
    <p:sldId id="315" r:id="rId16"/>
    <p:sldId id="316" r:id="rId17"/>
    <p:sldId id="317" r:id="rId18"/>
    <p:sldId id="318" r:id="rId19"/>
    <p:sldId id="319" r:id="rId20"/>
    <p:sldId id="322" r:id="rId21"/>
    <p:sldId id="323" r:id="rId22"/>
    <p:sldId id="324" r:id="rId23"/>
    <p:sldId id="325" r:id="rId24"/>
    <p:sldId id="326" r:id="rId25"/>
    <p:sldId id="327" r:id="rId26"/>
    <p:sldId id="328" r:id="rId27"/>
    <p:sldId id="439" r:id="rId28"/>
    <p:sldId id="440" r:id="rId29"/>
    <p:sldId id="329" r:id="rId30"/>
    <p:sldId id="330" r:id="rId31"/>
    <p:sldId id="331" r:id="rId32"/>
    <p:sldId id="332" r:id="rId33"/>
    <p:sldId id="333" r:id="rId34"/>
    <p:sldId id="334" r:id="rId35"/>
    <p:sldId id="335" r:id="rId36"/>
    <p:sldId id="336" r:id="rId37"/>
    <p:sldId id="337" r:id="rId38"/>
    <p:sldId id="338" r:id="rId39"/>
    <p:sldId id="441" r:id="rId40"/>
    <p:sldId id="442" r:id="rId41"/>
    <p:sldId id="339" r:id="rId42"/>
    <p:sldId id="340" r:id="rId43"/>
    <p:sldId id="341" r:id="rId44"/>
    <p:sldId id="342" r:id="rId45"/>
    <p:sldId id="343" r:id="rId46"/>
    <p:sldId id="344" r:id="rId47"/>
    <p:sldId id="345" r:id="rId48"/>
    <p:sldId id="346" r:id="rId49"/>
    <p:sldId id="347" r:id="rId50"/>
    <p:sldId id="348" r:id="rId51"/>
    <p:sldId id="349" r:id="rId52"/>
    <p:sldId id="350" r:id="rId53"/>
    <p:sldId id="351" r:id="rId54"/>
    <p:sldId id="352" r:id="rId55"/>
    <p:sldId id="353" r:id="rId56"/>
    <p:sldId id="359" r:id="rId57"/>
    <p:sldId id="453" r:id="rId58"/>
    <p:sldId id="454" r:id="rId59"/>
    <p:sldId id="455" r:id="rId60"/>
    <p:sldId id="456" r:id="rId61"/>
    <p:sldId id="457" r:id="rId62"/>
    <p:sldId id="458" r:id="rId63"/>
    <p:sldId id="459" r:id="rId64"/>
    <p:sldId id="460" r:id="rId65"/>
    <p:sldId id="360" r:id="rId66"/>
    <p:sldId id="361" r:id="rId67"/>
    <p:sldId id="451" r:id="rId68"/>
    <p:sldId id="452" r:id="rId69"/>
    <p:sldId id="449" r:id="rId70"/>
    <p:sldId id="450" r:id="rId71"/>
    <p:sldId id="447" r:id="rId72"/>
    <p:sldId id="448" r:id="rId73"/>
    <p:sldId id="445" r:id="rId74"/>
    <p:sldId id="446" r:id="rId75"/>
    <p:sldId id="443" r:id="rId76"/>
    <p:sldId id="444" r:id="rId77"/>
    <p:sldId id="362" r:id="rId78"/>
    <p:sldId id="364" r:id="rId79"/>
    <p:sldId id="367" r:id="rId80"/>
    <p:sldId id="366" r:id="rId81"/>
    <p:sldId id="368" r:id="rId82"/>
    <p:sldId id="369" r:id="rId83"/>
    <p:sldId id="438" r:id="rId84"/>
    <p:sldId id="370" r:id="rId85"/>
    <p:sldId id="371" r:id="rId86"/>
    <p:sldId id="372" r:id="rId87"/>
    <p:sldId id="375" r:id="rId88"/>
  </p:sldIdLst>
  <p:sldSz cx="9144000" cy="6858000" type="screen4x3"/>
  <p:notesSz cx="6858000" cy="9144000"/>
  <p:defaultTextStyle>
    <a:defPPr>
      <a:defRPr lang="en-US"/>
    </a:defPPr>
    <a:lvl1pPr algn="ctr" rtl="0" eaLnBrk="0" fontAlgn="base" hangingPunct="0">
      <a:spcBef>
        <a:spcPct val="0"/>
      </a:spcBef>
      <a:spcAft>
        <a:spcPct val="0"/>
      </a:spcAft>
      <a:defRPr sz="9600" b="1" kern="1200">
        <a:solidFill>
          <a:schemeClr val="tx1"/>
        </a:solidFill>
        <a:latin typeface="Times New Roman" panose="02020603050405020304" pitchFamily="18" charset="0"/>
        <a:ea typeface="+mn-ea"/>
        <a:cs typeface="+mn-cs"/>
      </a:defRPr>
    </a:lvl1pPr>
    <a:lvl2pPr marL="457200" algn="ctr" rtl="0" eaLnBrk="0" fontAlgn="base" hangingPunct="0">
      <a:spcBef>
        <a:spcPct val="0"/>
      </a:spcBef>
      <a:spcAft>
        <a:spcPct val="0"/>
      </a:spcAft>
      <a:defRPr sz="9600" b="1" kern="1200">
        <a:solidFill>
          <a:schemeClr val="tx1"/>
        </a:solidFill>
        <a:latin typeface="Times New Roman" panose="02020603050405020304" pitchFamily="18" charset="0"/>
        <a:ea typeface="+mn-ea"/>
        <a:cs typeface="+mn-cs"/>
      </a:defRPr>
    </a:lvl2pPr>
    <a:lvl3pPr marL="914400" algn="ctr" rtl="0" eaLnBrk="0" fontAlgn="base" hangingPunct="0">
      <a:spcBef>
        <a:spcPct val="0"/>
      </a:spcBef>
      <a:spcAft>
        <a:spcPct val="0"/>
      </a:spcAft>
      <a:defRPr sz="9600" b="1" kern="1200">
        <a:solidFill>
          <a:schemeClr val="tx1"/>
        </a:solidFill>
        <a:latin typeface="Times New Roman" panose="02020603050405020304" pitchFamily="18" charset="0"/>
        <a:ea typeface="+mn-ea"/>
        <a:cs typeface="+mn-cs"/>
      </a:defRPr>
    </a:lvl3pPr>
    <a:lvl4pPr marL="1371600" algn="ctr" rtl="0" eaLnBrk="0" fontAlgn="base" hangingPunct="0">
      <a:spcBef>
        <a:spcPct val="0"/>
      </a:spcBef>
      <a:spcAft>
        <a:spcPct val="0"/>
      </a:spcAft>
      <a:defRPr sz="9600" b="1" kern="1200">
        <a:solidFill>
          <a:schemeClr val="tx1"/>
        </a:solidFill>
        <a:latin typeface="Times New Roman" panose="02020603050405020304" pitchFamily="18" charset="0"/>
        <a:ea typeface="+mn-ea"/>
        <a:cs typeface="+mn-cs"/>
      </a:defRPr>
    </a:lvl4pPr>
    <a:lvl5pPr marL="1828800" algn="ctr" rtl="0" eaLnBrk="0" fontAlgn="base" hangingPunct="0">
      <a:spcBef>
        <a:spcPct val="0"/>
      </a:spcBef>
      <a:spcAft>
        <a:spcPct val="0"/>
      </a:spcAft>
      <a:defRPr sz="9600" b="1" kern="1200">
        <a:solidFill>
          <a:schemeClr val="tx1"/>
        </a:solidFill>
        <a:latin typeface="Times New Roman" panose="02020603050405020304" pitchFamily="18" charset="0"/>
        <a:ea typeface="+mn-ea"/>
        <a:cs typeface="+mn-cs"/>
      </a:defRPr>
    </a:lvl5pPr>
    <a:lvl6pPr marL="2286000" algn="l" defTabSz="914400" rtl="0" eaLnBrk="1" latinLnBrk="0" hangingPunct="1">
      <a:defRPr sz="9600" b="1" kern="1200">
        <a:solidFill>
          <a:schemeClr val="tx1"/>
        </a:solidFill>
        <a:latin typeface="Times New Roman" panose="02020603050405020304" pitchFamily="18" charset="0"/>
        <a:ea typeface="+mn-ea"/>
        <a:cs typeface="+mn-cs"/>
      </a:defRPr>
    </a:lvl6pPr>
    <a:lvl7pPr marL="2743200" algn="l" defTabSz="914400" rtl="0" eaLnBrk="1" latinLnBrk="0" hangingPunct="1">
      <a:defRPr sz="9600" b="1" kern="1200">
        <a:solidFill>
          <a:schemeClr val="tx1"/>
        </a:solidFill>
        <a:latin typeface="Times New Roman" panose="02020603050405020304" pitchFamily="18" charset="0"/>
        <a:ea typeface="+mn-ea"/>
        <a:cs typeface="+mn-cs"/>
      </a:defRPr>
    </a:lvl7pPr>
    <a:lvl8pPr marL="3200400" algn="l" defTabSz="914400" rtl="0" eaLnBrk="1" latinLnBrk="0" hangingPunct="1">
      <a:defRPr sz="9600" b="1" kern="1200">
        <a:solidFill>
          <a:schemeClr val="tx1"/>
        </a:solidFill>
        <a:latin typeface="Times New Roman" panose="02020603050405020304" pitchFamily="18" charset="0"/>
        <a:ea typeface="+mn-ea"/>
        <a:cs typeface="+mn-cs"/>
      </a:defRPr>
    </a:lvl8pPr>
    <a:lvl9pPr marL="3657600" algn="l" defTabSz="914400" rtl="0" eaLnBrk="1" latinLnBrk="0" hangingPunct="1">
      <a:defRPr sz="96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02" autoAdjust="0"/>
    <p:restoredTop sz="94683" autoAdjust="0"/>
  </p:normalViewPr>
  <p:slideViewPr>
    <p:cSldViewPr>
      <p:cViewPr varScale="1">
        <p:scale>
          <a:sx n="102" d="100"/>
          <a:sy n="102" d="100"/>
        </p:scale>
        <p:origin x="102"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a:extLst>
              <a:ext uri="{FF2B5EF4-FFF2-40B4-BE49-F238E27FC236}">
                <a16:creationId xmlns:a16="http://schemas.microsoft.com/office/drawing/2014/main" id="{A5FD0B0A-05F7-6AAF-2CAF-047F0FE5DF3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pPr>
              <a:defRPr/>
            </a:pPr>
            <a:endParaRPr lang="en-US"/>
          </a:p>
        </p:txBody>
      </p:sp>
      <p:sp>
        <p:nvSpPr>
          <p:cNvPr id="252931" name="Rectangle 3">
            <a:extLst>
              <a:ext uri="{FF2B5EF4-FFF2-40B4-BE49-F238E27FC236}">
                <a16:creationId xmlns:a16="http://schemas.microsoft.com/office/drawing/2014/main" id="{C84CF7AF-2F5C-160B-DA80-F2357FDFB509}"/>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a:p>
        </p:txBody>
      </p:sp>
      <p:sp>
        <p:nvSpPr>
          <p:cNvPr id="252932" name="Rectangle 4">
            <a:extLst>
              <a:ext uri="{FF2B5EF4-FFF2-40B4-BE49-F238E27FC236}">
                <a16:creationId xmlns:a16="http://schemas.microsoft.com/office/drawing/2014/main" id="{6B220FE7-AE10-73BA-B58F-69A5F7FD941D}"/>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pPr>
              <a:defRPr/>
            </a:pPr>
            <a:endParaRPr lang="en-US"/>
          </a:p>
        </p:txBody>
      </p:sp>
      <p:sp>
        <p:nvSpPr>
          <p:cNvPr id="252933" name="Rectangle 5">
            <a:extLst>
              <a:ext uri="{FF2B5EF4-FFF2-40B4-BE49-F238E27FC236}">
                <a16:creationId xmlns:a16="http://schemas.microsoft.com/office/drawing/2014/main" id="{376AC064-DE90-24D8-82B7-AB074D204E44}"/>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3DD78E09-B2FF-45C3-A087-85ED3D727867}"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1906" name="Rectangle 2">
            <a:extLst>
              <a:ext uri="{FF2B5EF4-FFF2-40B4-BE49-F238E27FC236}">
                <a16:creationId xmlns:a16="http://schemas.microsoft.com/office/drawing/2014/main" id="{96076661-9704-C922-053F-467D6F839FB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pPr>
              <a:defRPr/>
            </a:pPr>
            <a:endParaRPr lang="en-US"/>
          </a:p>
        </p:txBody>
      </p:sp>
      <p:sp>
        <p:nvSpPr>
          <p:cNvPr id="251907" name="Rectangle 3">
            <a:extLst>
              <a:ext uri="{FF2B5EF4-FFF2-40B4-BE49-F238E27FC236}">
                <a16:creationId xmlns:a16="http://schemas.microsoft.com/office/drawing/2014/main" id="{7DC40190-8C04-DBF9-B645-A5F5DEE60633}"/>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a:p>
        </p:txBody>
      </p:sp>
      <p:sp>
        <p:nvSpPr>
          <p:cNvPr id="77828" name="Rectangle 4">
            <a:extLst>
              <a:ext uri="{FF2B5EF4-FFF2-40B4-BE49-F238E27FC236}">
                <a16:creationId xmlns:a16="http://schemas.microsoft.com/office/drawing/2014/main" id="{2C5FA0F8-3D7A-D29B-ED31-8F986871487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1909" name="Rectangle 5">
            <a:extLst>
              <a:ext uri="{FF2B5EF4-FFF2-40B4-BE49-F238E27FC236}">
                <a16:creationId xmlns:a16="http://schemas.microsoft.com/office/drawing/2014/main" id="{2D68144E-54A2-457E-0887-AA1DE82BE3AA}"/>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1910" name="Rectangle 6">
            <a:extLst>
              <a:ext uri="{FF2B5EF4-FFF2-40B4-BE49-F238E27FC236}">
                <a16:creationId xmlns:a16="http://schemas.microsoft.com/office/drawing/2014/main" id="{FDA658C3-A1B8-4457-FA88-B6DCDD95554C}"/>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pPr>
              <a:defRPr/>
            </a:pPr>
            <a:endParaRPr lang="en-US"/>
          </a:p>
        </p:txBody>
      </p:sp>
      <p:sp>
        <p:nvSpPr>
          <p:cNvPr id="251911" name="Rectangle 7">
            <a:extLst>
              <a:ext uri="{FF2B5EF4-FFF2-40B4-BE49-F238E27FC236}">
                <a16:creationId xmlns:a16="http://schemas.microsoft.com/office/drawing/2014/main" id="{FD551E9F-6432-E94C-B2B5-3E02AC10376D}"/>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871F5583-67B0-4931-8E51-7FE9B322165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B3FE86F6-C9B1-FBA8-145D-0DF7BD52D5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3AE46F05-125A-47DA-8E13-92FEB7EA3D51}" type="slidenum">
              <a:rPr lang="en-US" altLang="en-US" sz="1200" b="0"/>
              <a:pPr/>
              <a:t>2</a:t>
            </a:fld>
            <a:endParaRPr lang="en-US" altLang="en-US" sz="1200" b="0"/>
          </a:p>
        </p:txBody>
      </p:sp>
      <p:sp>
        <p:nvSpPr>
          <p:cNvPr id="78851" name="Rectangle 2">
            <a:extLst>
              <a:ext uri="{FF2B5EF4-FFF2-40B4-BE49-F238E27FC236}">
                <a16:creationId xmlns:a16="http://schemas.microsoft.com/office/drawing/2014/main" id="{58BF51EA-11BD-1776-8B11-3AA38DBA030B}"/>
              </a:ext>
            </a:extLst>
          </p:cNvPr>
          <p:cNvSpPr>
            <a:spLocks noGrp="1" noRot="1" noChangeAspect="1" noChangeArrowheads="1" noTextEdit="1"/>
          </p:cNvSpPr>
          <p:nvPr>
            <p:ph type="sldImg"/>
          </p:nvPr>
        </p:nvSpPr>
        <p:spPr>
          <a:ln/>
        </p:spPr>
      </p:sp>
      <p:sp>
        <p:nvSpPr>
          <p:cNvPr id="78852" name="Rectangle 3">
            <a:extLst>
              <a:ext uri="{FF2B5EF4-FFF2-40B4-BE49-F238E27FC236}">
                <a16:creationId xmlns:a16="http://schemas.microsoft.com/office/drawing/2014/main" id="{6FB55A2E-0130-D78D-4EEB-8F1D18A17E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D8EF052D-CD7A-71D6-8F59-5B89B09DE9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CBA31661-C3D1-4622-AFCD-33A435B27A4E}" type="slidenum">
              <a:rPr lang="en-US" altLang="en-US" sz="1200" b="0"/>
              <a:pPr/>
              <a:t>11</a:t>
            </a:fld>
            <a:endParaRPr lang="en-US" altLang="en-US" sz="1200" b="0"/>
          </a:p>
        </p:txBody>
      </p:sp>
      <p:sp>
        <p:nvSpPr>
          <p:cNvPr id="88067" name="Rectangle 2">
            <a:extLst>
              <a:ext uri="{FF2B5EF4-FFF2-40B4-BE49-F238E27FC236}">
                <a16:creationId xmlns:a16="http://schemas.microsoft.com/office/drawing/2014/main" id="{09A21399-8022-7317-BE08-0BDF0AD1F6F7}"/>
              </a:ext>
            </a:extLst>
          </p:cNvPr>
          <p:cNvSpPr>
            <a:spLocks noGrp="1" noRot="1" noChangeAspect="1" noChangeArrowheads="1" noTextEdit="1"/>
          </p:cNvSpPr>
          <p:nvPr>
            <p:ph type="sldImg"/>
          </p:nvPr>
        </p:nvSpPr>
        <p:spPr>
          <a:ln/>
        </p:spPr>
      </p:sp>
      <p:sp>
        <p:nvSpPr>
          <p:cNvPr id="88068" name="Rectangle 3">
            <a:extLst>
              <a:ext uri="{FF2B5EF4-FFF2-40B4-BE49-F238E27FC236}">
                <a16:creationId xmlns:a16="http://schemas.microsoft.com/office/drawing/2014/main" id="{F14B7FC2-3DE6-09F6-5616-68CBDA09D14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3D4B1BB3-B42D-D9EC-C231-4A013D05B7B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16145271-024D-472F-9AA7-2495636F3B77}" type="slidenum">
              <a:rPr lang="en-US" altLang="en-US" sz="1200" b="0"/>
              <a:pPr/>
              <a:t>12</a:t>
            </a:fld>
            <a:endParaRPr lang="en-US" altLang="en-US" sz="1200" b="0"/>
          </a:p>
        </p:txBody>
      </p:sp>
      <p:sp>
        <p:nvSpPr>
          <p:cNvPr id="89091" name="Rectangle 2">
            <a:extLst>
              <a:ext uri="{FF2B5EF4-FFF2-40B4-BE49-F238E27FC236}">
                <a16:creationId xmlns:a16="http://schemas.microsoft.com/office/drawing/2014/main" id="{4697FE88-F811-8DBC-188B-9881D7434F78}"/>
              </a:ext>
            </a:extLst>
          </p:cNvPr>
          <p:cNvSpPr>
            <a:spLocks noGrp="1" noRot="1" noChangeAspect="1" noChangeArrowheads="1" noTextEdit="1"/>
          </p:cNvSpPr>
          <p:nvPr>
            <p:ph type="sldImg"/>
          </p:nvPr>
        </p:nvSpPr>
        <p:spPr>
          <a:ln/>
        </p:spPr>
      </p:sp>
      <p:sp>
        <p:nvSpPr>
          <p:cNvPr id="89092" name="Rectangle 3">
            <a:extLst>
              <a:ext uri="{FF2B5EF4-FFF2-40B4-BE49-F238E27FC236}">
                <a16:creationId xmlns:a16="http://schemas.microsoft.com/office/drawing/2014/main" id="{0A3CE876-EB6D-65D5-BEFD-A3803590BD4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118C156C-4645-0F86-AC72-72AA6BC298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C968C83A-2CD7-40C2-A030-086DB71B68CE}" type="slidenum">
              <a:rPr lang="en-US" altLang="en-US" sz="1200" b="0"/>
              <a:pPr/>
              <a:t>13</a:t>
            </a:fld>
            <a:endParaRPr lang="en-US" altLang="en-US" sz="1200" b="0"/>
          </a:p>
        </p:txBody>
      </p:sp>
      <p:sp>
        <p:nvSpPr>
          <p:cNvPr id="90115" name="Rectangle 2">
            <a:extLst>
              <a:ext uri="{FF2B5EF4-FFF2-40B4-BE49-F238E27FC236}">
                <a16:creationId xmlns:a16="http://schemas.microsoft.com/office/drawing/2014/main" id="{E2E2535E-B1E2-3F20-7681-3BDAA334C30F}"/>
              </a:ext>
            </a:extLst>
          </p:cNvPr>
          <p:cNvSpPr>
            <a:spLocks noGrp="1" noRot="1" noChangeAspect="1" noChangeArrowheads="1" noTextEdit="1"/>
          </p:cNvSpPr>
          <p:nvPr>
            <p:ph type="sldImg"/>
          </p:nvPr>
        </p:nvSpPr>
        <p:spPr>
          <a:ln/>
        </p:spPr>
      </p:sp>
      <p:sp>
        <p:nvSpPr>
          <p:cNvPr id="90116" name="Rectangle 3">
            <a:extLst>
              <a:ext uri="{FF2B5EF4-FFF2-40B4-BE49-F238E27FC236}">
                <a16:creationId xmlns:a16="http://schemas.microsoft.com/office/drawing/2014/main" id="{03D8791F-D7DC-7F8E-2F96-4CA23D0238E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6C6A24F2-F6BE-45EB-9002-84ED8323E0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EF983853-913D-4E32-952F-CACCF2812595}" type="slidenum">
              <a:rPr lang="en-US" altLang="en-US" sz="1200" b="0"/>
              <a:pPr/>
              <a:t>14</a:t>
            </a:fld>
            <a:endParaRPr lang="en-US" altLang="en-US" sz="1200" b="0"/>
          </a:p>
        </p:txBody>
      </p:sp>
      <p:sp>
        <p:nvSpPr>
          <p:cNvPr id="91139" name="Rectangle 2">
            <a:extLst>
              <a:ext uri="{FF2B5EF4-FFF2-40B4-BE49-F238E27FC236}">
                <a16:creationId xmlns:a16="http://schemas.microsoft.com/office/drawing/2014/main" id="{735F458E-E005-7214-18CD-9789E675EB1E}"/>
              </a:ext>
            </a:extLst>
          </p:cNvPr>
          <p:cNvSpPr>
            <a:spLocks noGrp="1" noRot="1" noChangeAspect="1" noChangeArrowheads="1" noTextEdit="1"/>
          </p:cNvSpPr>
          <p:nvPr>
            <p:ph type="sldImg"/>
          </p:nvPr>
        </p:nvSpPr>
        <p:spPr>
          <a:ln/>
        </p:spPr>
      </p:sp>
      <p:sp>
        <p:nvSpPr>
          <p:cNvPr id="91140" name="Rectangle 3">
            <a:extLst>
              <a:ext uri="{FF2B5EF4-FFF2-40B4-BE49-F238E27FC236}">
                <a16:creationId xmlns:a16="http://schemas.microsoft.com/office/drawing/2014/main" id="{A5BA8C2C-78A0-8114-63C1-D904ACBB88D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5C9018A8-8F02-0829-82D9-B69BC195D66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3BC68B01-9E4A-4D01-B59A-620EAEB9A52A}" type="slidenum">
              <a:rPr lang="en-US" altLang="en-US" sz="1200" b="0"/>
              <a:pPr/>
              <a:t>15</a:t>
            </a:fld>
            <a:endParaRPr lang="en-US" altLang="en-US" sz="1200" b="0"/>
          </a:p>
        </p:txBody>
      </p:sp>
      <p:sp>
        <p:nvSpPr>
          <p:cNvPr id="92163" name="Rectangle 2">
            <a:extLst>
              <a:ext uri="{FF2B5EF4-FFF2-40B4-BE49-F238E27FC236}">
                <a16:creationId xmlns:a16="http://schemas.microsoft.com/office/drawing/2014/main" id="{8B99B45F-4C1F-76C7-CF40-4CFC9267FA87}"/>
              </a:ext>
            </a:extLst>
          </p:cNvPr>
          <p:cNvSpPr>
            <a:spLocks noGrp="1" noRot="1" noChangeAspect="1" noChangeArrowheads="1" noTextEdit="1"/>
          </p:cNvSpPr>
          <p:nvPr>
            <p:ph type="sldImg"/>
          </p:nvPr>
        </p:nvSpPr>
        <p:spPr>
          <a:ln/>
        </p:spPr>
      </p:sp>
      <p:sp>
        <p:nvSpPr>
          <p:cNvPr id="92164" name="Rectangle 3">
            <a:extLst>
              <a:ext uri="{FF2B5EF4-FFF2-40B4-BE49-F238E27FC236}">
                <a16:creationId xmlns:a16="http://schemas.microsoft.com/office/drawing/2014/main" id="{3FA131C8-B502-C1CB-243A-3359663566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A468BE8D-4996-4FCB-7B24-C4390FABAB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0AC5EBCB-FFBA-4B0D-AE5A-287D769FFD5E}" type="slidenum">
              <a:rPr lang="en-US" altLang="en-US" sz="1200" b="0"/>
              <a:pPr/>
              <a:t>16</a:t>
            </a:fld>
            <a:endParaRPr lang="en-US" altLang="en-US" sz="1200" b="0"/>
          </a:p>
        </p:txBody>
      </p:sp>
      <p:sp>
        <p:nvSpPr>
          <p:cNvPr id="93187" name="Rectangle 2">
            <a:extLst>
              <a:ext uri="{FF2B5EF4-FFF2-40B4-BE49-F238E27FC236}">
                <a16:creationId xmlns:a16="http://schemas.microsoft.com/office/drawing/2014/main" id="{3D02DCE4-6778-14CC-D8CC-FE0416AC21CF}"/>
              </a:ext>
            </a:extLst>
          </p:cNvPr>
          <p:cNvSpPr>
            <a:spLocks noGrp="1" noRot="1" noChangeAspect="1" noChangeArrowheads="1" noTextEdit="1"/>
          </p:cNvSpPr>
          <p:nvPr>
            <p:ph type="sldImg"/>
          </p:nvPr>
        </p:nvSpPr>
        <p:spPr>
          <a:ln/>
        </p:spPr>
      </p:sp>
      <p:sp>
        <p:nvSpPr>
          <p:cNvPr id="93188" name="Rectangle 3">
            <a:extLst>
              <a:ext uri="{FF2B5EF4-FFF2-40B4-BE49-F238E27FC236}">
                <a16:creationId xmlns:a16="http://schemas.microsoft.com/office/drawing/2014/main" id="{53FD5F64-F893-832C-4ABE-663162DC2C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id="{ABB67B31-DF78-574B-8292-7CEE172126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DD799A38-5439-49CE-8D9E-25966E57E543}" type="slidenum">
              <a:rPr lang="en-US" altLang="en-US" sz="1200" b="0"/>
              <a:pPr/>
              <a:t>17</a:t>
            </a:fld>
            <a:endParaRPr lang="en-US" altLang="en-US" sz="1200" b="0"/>
          </a:p>
        </p:txBody>
      </p:sp>
      <p:sp>
        <p:nvSpPr>
          <p:cNvPr id="94211" name="Rectangle 2">
            <a:extLst>
              <a:ext uri="{FF2B5EF4-FFF2-40B4-BE49-F238E27FC236}">
                <a16:creationId xmlns:a16="http://schemas.microsoft.com/office/drawing/2014/main" id="{D3C410E8-7549-66F0-6E48-AC2ABCCDCD26}"/>
              </a:ext>
            </a:extLst>
          </p:cNvPr>
          <p:cNvSpPr>
            <a:spLocks noGrp="1" noRot="1" noChangeAspect="1" noChangeArrowheads="1" noTextEdit="1"/>
          </p:cNvSpPr>
          <p:nvPr>
            <p:ph type="sldImg"/>
          </p:nvPr>
        </p:nvSpPr>
        <p:spPr>
          <a:ln/>
        </p:spPr>
      </p:sp>
      <p:sp>
        <p:nvSpPr>
          <p:cNvPr id="94212" name="Rectangle 3">
            <a:extLst>
              <a:ext uri="{FF2B5EF4-FFF2-40B4-BE49-F238E27FC236}">
                <a16:creationId xmlns:a16="http://schemas.microsoft.com/office/drawing/2014/main" id="{8623229C-89DE-FA94-040D-080627CF7A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A8BE7EB7-660E-BC72-36CF-E33D6896B23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9EAA1E4C-B5F0-4E7A-A5EA-F884C1F5C672}" type="slidenum">
              <a:rPr lang="en-US" altLang="en-US" sz="1200" b="0"/>
              <a:pPr/>
              <a:t>18</a:t>
            </a:fld>
            <a:endParaRPr lang="en-US" altLang="en-US" sz="1200" b="0"/>
          </a:p>
        </p:txBody>
      </p:sp>
      <p:sp>
        <p:nvSpPr>
          <p:cNvPr id="95235" name="Rectangle 2">
            <a:extLst>
              <a:ext uri="{FF2B5EF4-FFF2-40B4-BE49-F238E27FC236}">
                <a16:creationId xmlns:a16="http://schemas.microsoft.com/office/drawing/2014/main" id="{5AD1A110-2FFB-4B92-C790-7220AF2CF1C1}"/>
              </a:ext>
            </a:extLst>
          </p:cNvPr>
          <p:cNvSpPr>
            <a:spLocks noGrp="1" noRot="1" noChangeAspect="1" noChangeArrowheads="1" noTextEdit="1"/>
          </p:cNvSpPr>
          <p:nvPr>
            <p:ph type="sldImg"/>
          </p:nvPr>
        </p:nvSpPr>
        <p:spPr>
          <a:ln/>
        </p:spPr>
      </p:sp>
      <p:sp>
        <p:nvSpPr>
          <p:cNvPr id="95236" name="Rectangle 3">
            <a:extLst>
              <a:ext uri="{FF2B5EF4-FFF2-40B4-BE49-F238E27FC236}">
                <a16:creationId xmlns:a16="http://schemas.microsoft.com/office/drawing/2014/main" id="{C005E3B1-7F91-C3EB-57E3-D0048F397DB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36924D55-73D4-D2C2-2D38-71837724B79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1B255EB0-6D92-416C-AF92-4E48AB5127EC}" type="slidenum">
              <a:rPr lang="en-US" altLang="en-US" sz="1200" b="0"/>
              <a:pPr/>
              <a:t>19</a:t>
            </a:fld>
            <a:endParaRPr lang="en-US" altLang="en-US" sz="1200" b="0"/>
          </a:p>
        </p:txBody>
      </p:sp>
      <p:sp>
        <p:nvSpPr>
          <p:cNvPr id="96259" name="Rectangle 2">
            <a:extLst>
              <a:ext uri="{FF2B5EF4-FFF2-40B4-BE49-F238E27FC236}">
                <a16:creationId xmlns:a16="http://schemas.microsoft.com/office/drawing/2014/main" id="{684A14D3-2A22-8D3B-E6B0-F6DFEB4D662F}"/>
              </a:ext>
            </a:extLst>
          </p:cNvPr>
          <p:cNvSpPr>
            <a:spLocks noGrp="1" noRot="1" noChangeAspect="1" noChangeArrowheads="1" noTextEdit="1"/>
          </p:cNvSpPr>
          <p:nvPr>
            <p:ph type="sldImg"/>
          </p:nvPr>
        </p:nvSpPr>
        <p:spPr>
          <a:ln/>
        </p:spPr>
      </p:sp>
      <p:sp>
        <p:nvSpPr>
          <p:cNvPr id="96260" name="Rectangle 3">
            <a:extLst>
              <a:ext uri="{FF2B5EF4-FFF2-40B4-BE49-F238E27FC236}">
                <a16:creationId xmlns:a16="http://schemas.microsoft.com/office/drawing/2014/main" id="{CDBEA455-8518-E8C6-4F77-1347445626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3B96ED33-E84C-C1C4-C281-439AC4E1E47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49F7FFF-C28B-4748-A4F2-B8F83FFB92EE}" type="slidenum">
              <a:rPr lang="en-US" altLang="en-US" sz="1200" b="0"/>
              <a:pPr/>
              <a:t>20</a:t>
            </a:fld>
            <a:endParaRPr lang="en-US" altLang="en-US" sz="1200" b="0"/>
          </a:p>
        </p:txBody>
      </p:sp>
      <p:sp>
        <p:nvSpPr>
          <p:cNvPr id="97283" name="Rectangle 2">
            <a:extLst>
              <a:ext uri="{FF2B5EF4-FFF2-40B4-BE49-F238E27FC236}">
                <a16:creationId xmlns:a16="http://schemas.microsoft.com/office/drawing/2014/main" id="{D319A34D-0D88-25DD-368B-ACB8BA616264}"/>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9A7DD1DC-23FE-1CD2-E555-8E278EE258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4EB0D0C2-A81F-CD45-5596-2EC00BD80C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9B9AB121-B45D-4F84-9CB5-39FF228DF6EA}" type="slidenum">
              <a:rPr lang="en-US" altLang="en-US" sz="1200" b="0"/>
              <a:pPr/>
              <a:t>3</a:t>
            </a:fld>
            <a:endParaRPr lang="en-US" altLang="en-US" sz="1200" b="0"/>
          </a:p>
        </p:txBody>
      </p:sp>
      <p:sp>
        <p:nvSpPr>
          <p:cNvPr id="79875" name="Rectangle 2">
            <a:extLst>
              <a:ext uri="{FF2B5EF4-FFF2-40B4-BE49-F238E27FC236}">
                <a16:creationId xmlns:a16="http://schemas.microsoft.com/office/drawing/2014/main" id="{771B1B20-129F-E326-F0E3-1A9BF3521164}"/>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8ABA8951-A723-E44C-7892-9BA3323AD1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0F92125E-EA59-E912-BD51-A21A316D887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83A7EE8-E722-4A39-834D-7396318C32DC}" type="slidenum">
              <a:rPr lang="en-US" altLang="en-US" sz="1200" b="0"/>
              <a:pPr/>
              <a:t>21</a:t>
            </a:fld>
            <a:endParaRPr lang="en-US" altLang="en-US" sz="1200" b="0"/>
          </a:p>
        </p:txBody>
      </p:sp>
      <p:sp>
        <p:nvSpPr>
          <p:cNvPr id="98307" name="Rectangle 2">
            <a:extLst>
              <a:ext uri="{FF2B5EF4-FFF2-40B4-BE49-F238E27FC236}">
                <a16:creationId xmlns:a16="http://schemas.microsoft.com/office/drawing/2014/main" id="{ACD7203A-76FC-B170-68B2-D0AF2724A8C1}"/>
              </a:ext>
            </a:extLst>
          </p:cNvPr>
          <p:cNvSpPr>
            <a:spLocks noGrp="1" noRot="1" noChangeAspect="1" noChangeArrowheads="1" noTextEdit="1"/>
          </p:cNvSpPr>
          <p:nvPr>
            <p:ph type="sldImg"/>
          </p:nvPr>
        </p:nvSpPr>
        <p:spPr>
          <a:ln/>
        </p:spPr>
      </p:sp>
      <p:sp>
        <p:nvSpPr>
          <p:cNvPr id="98308" name="Rectangle 3">
            <a:extLst>
              <a:ext uri="{FF2B5EF4-FFF2-40B4-BE49-F238E27FC236}">
                <a16:creationId xmlns:a16="http://schemas.microsoft.com/office/drawing/2014/main" id="{A5CA4D55-8937-89AC-B36F-304D269A74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a16="http://schemas.microsoft.com/office/drawing/2014/main" id="{704252D8-5E94-D55E-428A-9244FF1ACB2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74F3D0C7-1208-47E6-95DD-62C820F7603E}" type="slidenum">
              <a:rPr lang="en-US" altLang="en-US" sz="1200" b="0"/>
              <a:pPr/>
              <a:t>22</a:t>
            </a:fld>
            <a:endParaRPr lang="en-US" altLang="en-US" sz="1200" b="0"/>
          </a:p>
        </p:txBody>
      </p:sp>
      <p:sp>
        <p:nvSpPr>
          <p:cNvPr id="99331" name="Rectangle 2">
            <a:extLst>
              <a:ext uri="{FF2B5EF4-FFF2-40B4-BE49-F238E27FC236}">
                <a16:creationId xmlns:a16="http://schemas.microsoft.com/office/drawing/2014/main" id="{9D9C5095-7047-F2E6-6B98-8F7C16BF1A9E}"/>
              </a:ext>
            </a:extLst>
          </p:cNvPr>
          <p:cNvSpPr>
            <a:spLocks noGrp="1" noRot="1" noChangeAspect="1" noChangeArrowheads="1" noTextEdit="1"/>
          </p:cNvSpPr>
          <p:nvPr>
            <p:ph type="sldImg"/>
          </p:nvPr>
        </p:nvSpPr>
        <p:spPr>
          <a:ln/>
        </p:spPr>
      </p:sp>
      <p:sp>
        <p:nvSpPr>
          <p:cNvPr id="99332" name="Rectangle 3">
            <a:extLst>
              <a:ext uri="{FF2B5EF4-FFF2-40B4-BE49-F238E27FC236}">
                <a16:creationId xmlns:a16="http://schemas.microsoft.com/office/drawing/2014/main" id="{49526C5A-7CAE-C0EE-4E92-726928892D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4BE921F8-7627-9B35-53F7-981E5C54111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236F50B-340B-4CAB-8C5A-7CB507FE7E12}" type="slidenum">
              <a:rPr lang="en-US" altLang="en-US" sz="1200" b="0"/>
              <a:pPr/>
              <a:t>23</a:t>
            </a:fld>
            <a:endParaRPr lang="en-US" altLang="en-US" sz="1200" b="0"/>
          </a:p>
        </p:txBody>
      </p:sp>
      <p:sp>
        <p:nvSpPr>
          <p:cNvPr id="100355" name="Rectangle 2">
            <a:extLst>
              <a:ext uri="{FF2B5EF4-FFF2-40B4-BE49-F238E27FC236}">
                <a16:creationId xmlns:a16="http://schemas.microsoft.com/office/drawing/2014/main" id="{72C06DC0-547A-C532-87FF-33A3CDBBB1D4}"/>
              </a:ext>
            </a:extLst>
          </p:cNvPr>
          <p:cNvSpPr>
            <a:spLocks noGrp="1" noRot="1" noChangeAspect="1" noChangeArrowheads="1" noTextEdit="1"/>
          </p:cNvSpPr>
          <p:nvPr>
            <p:ph type="sldImg"/>
          </p:nvPr>
        </p:nvSpPr>
        <p:spPr>
          <a:ln/>
        </p:spPr>
      </p:sp>
      <p:sp>
        <p:nvSpPr>
          <p:cNvPr id="100356" name="Rectangle 3">
            <a:extLst>
              <a:ext uri="{FF2B5EF4-FFF2-40B4-BE49-F238E27FC236}">
                <a16:creationId xmlns:a16="http://schemas.microsoft.com/office/drawing/2014/main" id="{9759303E-B0BC-1A5D-BDAA-A0AAC63F97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a:extLst>
              <a:ext uri="{FF2B5EF4-FFF2-40B4-BE49-F238E27FC236}">
                <a16:creationId xmlns:a16="http://schemas.microsoft.com/office/drawing/2014/main" id="{9D0EA27C-BDFF-80DF-3221-B8886ABB5DE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30164E40-E608-4294-A3CD-B5EAA6E11AFF}" type="slidenum">
              <a:rPr lang="en-US" altLang="en-US" sz="1200" b="0"/>
              <a:pPr/>
              <a:t>24</a:t>
            </a:fld>
            <a:endParaRPr lang="en-US" altLang="en-US" sz="1200" b="0"/>
          </a:p>
        </p:txBody>
      </p:sp>
      <p:sp>
        <p:nvSpPr>
          <p:cNvPr id="101379" name="Rectangle 2">
            <a:extLst>
              <a:ext uri="{FF2B5EF4-FFF2-40B4-BE49-F238E27FC236}">
                <a16:creationId xmlns:a16="http://schemas.microsoft.com/office/drawing/2014/main" id="{63A36903-D13F-8ED0-1E84-39E6C0CB0F4B}"/>
              </a:ext>
            </a:extLst>
          </p:cNvPr>
          <p:cNvSpPr>
            <a:spLocks noGrp="1" noRot="1" noChangeAspect="1" noChangeArrowheads="1" noTextEdit="1"/>
          </p:cNvSpPr>
          <p:nvPr>
            <p:ph type="sldImg"/>
          </p:nvPr>
        </p:nvSpPr>
        <p:spPr>
          <a:ln/>
        </p:spPr>
      </p:sp>
      <p:sp>
        <p:nvSpPr>
          <p:cNvPr id="101380" name="Rectangle 3">
            <a:extLst>
              <a:ext uri="{FF2B5EF4-FFF2-40B4-BE49-F238E27FC236}">
                <a16:creationId xmlns:a16="http://schemas.microsoft.com/office/drawing/2014/main" id="{F3FAA18F-3D5C-2925-5C3E-0A319D5218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a:extLst>
              <a:ext uri="{FF2B5EF4-FFF2-40B4-BE49-F238E27FC236}">
                <a16:creationId xmlns:a16="http://schemas.microsoft.com/office/drawing/2014/main" id="{2CEDD201-38AB-0C3E-5608-FF70DCC52F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23F96EAB-9809-4535-8D4B-C2945696122A}" type="slidenum">
              <a:rPr lang="en-US" altLang="en-US" sz="1200" b="0"/>
              <a:pPr/>
              <a:t>25</a:t>
            </a:fld>
            <a:endParaRPr lang="en-US" altLang="en-US" sz="1200" b="0"/>
          </a:p>
        </p:txBody>
      </p:sp>
      <p:sp>
        <p:nvSpPr>
          <p:cNvPr id="102403" name="Rectangle 2">
            <a:extLst>
              <a:ext uri="{FF2B5EF4-FFF2-40B4-BE49-F238E27FC236}">
                <a16:creationId xmlns:a16="http://schemas.microsoft.com/office/drawing/2014/main" id="{87F951E4-5321-6AA1-5DEE-37BCC724E2F1}"/>
              </a:ext>
            </a:extLst>
          </p:cNvPr>
          <p:cNvSpPr>
            <a:spLocks noGrp="1" noRot="1" noChangeAspect="1" noChangeArrowheads="1" noTextEdit="1"/>
          </p:cNvSpPr>
          <p:nvPr>
            <p:ph type="sldImg"/>
          </p:nvPr>
        </p:nvSpPr>
        <p:spPr>
          <a:ln/>
        </p:spPr>
      </p:sp>
      <p:sp>
        <p:nvSpPr>
          <p:cNvPr id="102404" name="Rectangle 3">
            <a:extLst>
              <a:ext uri="{FF2B5EF4-FFF2-40B4-BE49-F238E27FC236}">
                <a16:creationId xmlns:a16="http://schemas.microsoft.com/office/drawing/2014/main" id="{108B1827-6776-1E53-F6D5-1BFB9666159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F3B4E38E-34C9-FF61-4107-AB8956E82C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4195F2D-05AF-4BB2-B2C3-D3B6482D8A3B}" type="slidenum">
              <a:rPr lang="en-US" altLang="en-US" sz="1200" b="0"/>
              <a:pPr/>
              <a:t>26</a:t>
            </a:fld>
            <a:endParaRPr lang="en-US" altLang="en-US" sz="1200" b="0"/>
          </a:p>
        </p:txBody>
      </p:sp>
      <p:sp>
        <p:nvSpPr>
          <p:cNvPr id="103427" name="Rectangle 2">
            <a:extLst>
              <a:ext uri="{FF2B5EF4-FFF2-40B4-BE49-F238E27FC236}">
                <a16:creationId xmlns:a16="http://schemas.microsoft.com/office/drawing/2014/main" id="{FBBE4CBE-D783-6A88-ABBB-168ACF004292}"/>
              </a:ext>
            </a:extLst>
          </p:cNvPr>
          <p:cNvSpPr>
            <a:spLocks noGrp="1" noRot="1" noChangeAspect="1" noChangeArrowheads="1" noTextEdit="1"/>
          </p:cNvSpPr>
          <p:nvPr>
            <p:ph type="sldImg"/>
          </p:nvPr>
        </p:nvSpPr>
        <p:spPr>
          <a:ln/>
        </p:spPr>
      </p:sp>
      <p:sp>
        <p:nvSpPr>
          <p:cNvPr id="103428" name="Rectangle 3">
            <a:extLst>
              <a:ext uri="{FF2B5EF4-FFF2-40B4-BE49-F238E27FC236}">
                <a16:creationId xmlns:a16="http://schemas.microsoft.com/office/drawing/2014/main" id="{D3DC30C3-0BF1-0DBC-4711-34DE66FC8F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B172F-1C61-1C94-7403-996EBF29E949}"/>
            </a:ext>
          </a:extLst>
        </p:cNvPr>
        <p:cNvGrpSpPr/>
        <p:nvPr/>
      </p:nvGrpSpPr>
      <p:grpSpPr>
        <a:xfrm>
          <a:off x="0" y="0"/>
          <a:ext cx="0" cy="0"/>
          <a:chOff x="0" y="0"/>
          <a:chExt cx="0" cy="0"/>
        </a:xfrm>
      </p:grpSpPr>
      <p:sp>
        <p:nvSpPr>
          <p:cNvPr id="102402" name="Rectangle 7">
            <a:extLst>
              <a:ext uri="{FF2B5EF4-FFF2-40B4-BE49-F238E27FC236}">
                <a16:creationId xmlns:a16="http://schemas.microsoft.com/office/drawing/2014/main" id="{981D9965-DC9E-7C91-DE22-572C92D84F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23F96EAB-9809-4535-8D4B-C2945696122A}" type="slidenum">
              <a:rPr lang="en-US" altLang="en-US" sz="1200" b="0"/>
              <a:pPr/>
              <a:t>27</a:t>
            </a:fld>
            <a:endParaRPr lang="en-US" altLang="en-US" sz="1200" b="0"/>
          </a:p>
        </p:txBody>
      </p:sp>
      <p:sp>
        <p:nvSpPr>
          <p:cNvPr id="102403" name="Rectangle 2">
            <a:extLst>
              <a:ext uri="{FF2B5EF4-FFF2-40B4-BE49-F238E27FC236}">
                <a16:creationId xmlns:a16="http://schemas.microsoft.com/office/drawing/2014/main" id="{D744CC3B-07E1-C45C-3443-A9E9ECEFD8E7}"/>
              </a:ext>
            </a:extLst>
          </p:cNvPr>
          <p:cNvSpPr>
            <a:spLocks noGrp="1" noRot="1" noChangeAspect="1" noChangeArrowheads="1" noTextEdit="1"/>
          </p:cNvSpPr>
          <p:nvPr>
            <p:ph type="sldImg"/>
          </p:nvPr>
        </p:nvSpPr>
        <p:spPr>
          <a:ln/>
        </p:spPr>
      </p:sp>
      <p:sp>
        <p:nvSpPr>
          <p:cNvPr id="102404" name="Rectangle 3">
            <a:extLst>
              <a:ext uri="{FF2B5EF4-FFF2-40B4-BE49-F238E27FC236}">
                <a16:creationId xmlns:a16="http://schemas.microsoft.com/office/drawing/2014/main" id="{0404D88E-4747-E63E-6DDC-C07DEB93FA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4213118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6FD9A0-C505-9546-9313-4ECBE2D6A995}"/>
            </a:ext>
          </a:extLst>
        </p:cNvPr>
        <p:cNvGrpSpPr/>
        <p:nvPr/>
      </p:nvGrpSpPr>
      <p:grpSpPr>
        <a:xfrm>
          <a:off x="0" y="0"/>
          <a:ext cx="0" cy="0"/>
          <a:chOff x="0" y="0"/>
          <a:chExt cx="0" cy="0"/>
        </a:xfrm>
      </p:grpSpPr>
      <p:sp>
        <p:nvSpPr>
          <p:cNvPr id="103426" name="Rectangle 7">
            <a:extLst>
              <a:ext uri="{FF2B5EF4-FFF2-40B4-BE49-F238E27FC236}">
                <a16:creationId xmlns:a16="http://schemas.microsoft.com/office/drawing/2014/main" id="{79B8C2A1-B0A7-F7D9-91F6-580A2B1700F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4195F2D-05AF-4BB2-B2C3-D3B6482D8A3B}" type="slidenum">
              <a:rPr lang="en-US" altLang="en-US" sz="1200" b="0"/>
              <a:pPr/>
              <a:t>28</a:t>
            </a:fld>
            <a:endParaRPr lang="en-US" altLang="en-US" sz="1200" b="0"/>
          </a:p>
        </p:txBody>
      </p:sp>
      <p:sp>
        <p:nvSpPr>
          <p:cNvPr id="103427" name="Rectangle 2">
            <a:extLst>
              <a:ext uri="{FF2B5EF4-FFF2-40B4-BE49-F238E27FC236}">
                <a16:creationId xmlns:a16="http://schemas.microsoft.com/office/drawing/2014/main" id="{36EC34B4-E270-F0C1-6FD7-1A6AE84B85D9}"/>
              </a:ext>
            </a:extLst>
          </p:cNvPr>
          <p:cNvSpPr>
            <a:spLocks noGrp="1" noRot="1" noChangeAspect="1" noChangeArrowheads="1" noTextEdit="1"/>
          </p:cNvSpPr>
          <p:nvPr>
            <p:ph type="sldImg"/>
          </p:nvPr>
        </p:nvSpPr>
        <p:spPr>
          <a:ln/>
        </p:spPr>
      </p:sp>
      <p:sp>
        <p:nvSpPr>
          <p:cNvPr id="103428" name="Rectangle 3">
            <a:extLst>
              <a:ext uri="{FF2B5EF4-FFF2-40B4-BE49-F238E27FC236}">
                <a16:creationId xmlns:a16="http://schemas.microsoft.com/office/drawing/2014/main" id="{16064EBB-3509-B2EC-DB2F-244C756E103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2469672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CEAAE938-6CD8-5288-E504-0BC283E7E1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F3304B10-62C3-4797-907D-68ED1CCA99EC}" type="slidenum">
              <a:rPr lang="en-US" altLang="en-US" sz="1200" b="0"/>
              <a:pPr/>
              <a:t>29</a:t>
            </a:fld>
            <a:endParaRPr lang="en-US" altLang="en-US" sz="1200" b="0"/>
          </a:p>
        </p:txBody>
      </p:sp>
      <p:sp>
        <p:nvSpPr>
          <p:cNvPr id="104451" name="Rectangle 2">
            <a:extLst>
              <a:ext uri="{FF2B5EF4-FFF2-40B4-BE49-F238E27FC236}">
                <a16:creationId xmlns:a16="http://schemas.microsoft.com/office/drawing/2014/main" id="{DEA00DB2-41D2-F280-B6BA-954F647061D1}"/>
              </a:ext>
            </a:extLst>
          </p:cNvPr>
          <p:cNvSpPr>
            <a:spLocks noGrp="1" noRot="1" noChangeAspect="1" noChangeArrowheads="1" noTextEdit="1"/>
          </p:cNvSpPr>
          <p:nvPr>
            <p:ph type="sldImg"/>
          </p:nvPr>
        </p:nvSpPr>
        <p:spPr>
          <a:ln/>
        </p:spPr>
      </p:sp>
      <p:sp>
        <p:nvSpPr>
          <p:cNvPr id="104452" name="Rectangle 3">
            <a:extLst>
              <a:ext uri="{FF2B5EF4-FFF2-40B4-BE49-F238E27FC236}">
                <a16:creationId xmlns:a16="http://schemas.microsoft.com/office/drawing/2014/main" id="{CB8AE169-0629-4227-C7CD-6F43EC9C6F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a:extLst>
              <a:ext uri="{FF2B5EF4-FFF2-40B4-BE49-F238E27FC236}">
                <a16:creationId xmlns:a16="http://schemas.microsoft.com/office/drawing/2014/main" id="{4B938532-DC7D-C8B4-D0B2-F69EEA715C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85805092-86F8-40B8-854F-1BBC82A32841}" type="slidenum">
              <a:rPr lang="en-US" altLang="en-US" sz="1200" b="0"/>
              <a:pPr/>
              <a:t>30</a:t>
            </a:fld>
            <a:endParaRPr lang="en-US" altLang="en-US" sz="1200" b="0"/>
          </a:p>
        </p:txBody>
      </p:sp>
      <p:sp>
        <p:nvSpPr>
          <p:cNvPr id="105475" name="Rectangle 2">
            <a:extLst>
              <a:ext uri="{FF2B5EF4-FFF2-40B4-BE49-F238E27FC236}">
                <a16:creationId xmlns:a16="http://schemas.microsoft.com/office/drawing/2014/main" id="{C8EE427C-B1C2-DF32-96F0-B1BB18A69D95}"/>
              </a:ext>
            </a:extLst>
          </p:cNvPr>
          <p:cNvSpPr>
            <a:spLocks noGrp="1" noRot="1" noChangeAspect="1" noChangeArrowheads="1" noTextEdit="1"/>
          </p:cNvSpPr>
          <p:nvPr>
            <p:ph type="sldImg"/>
          </p:nvPr>
        </p:nvSpPr>
        <p:spPr>
          <a:ln/>
        </p:spPr>
      </p:sp>
      <p:sp>
        <p:nvSpPr>
          <p:cNvPr id="105476" name="Rectangle 3">
            <a:extLst>
              <a:ext uri="{FF2B5EF4-FFF2-40B4-BE49-F238E27FC236}">
                <a16:creationId xmlns:a16="http://schemas.microsoft.com/office/drawing/2014/main" id="{672FA97A-7B4A-B44A-AD32-9A4D03D26B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1AB073AE-C776-85DC-C20F-AAD4C82882F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3CB3F858-8D51-400D-9059-32387E560F4B}" type="slidenum">
              <a:rPr lang="en-US" altLang="en-US" sz="1200" b="0"/>
              <a:pPr/>
              <a:t>4</a:t>
            </a:fld>
            <a:endParaRPr lang="en-US" altLang="en-US" sz="1200" b="0"/>
          </a:p>
        </p:txBody>
      </p:sp>
      <p:sp>
        <p:nvSpPr>
          <p:cNvPr id="80899" name="Rectangle 2">
            <a:extLst>
              <a:ext uri="{FF2B5EF4-FFF2-40B4-BE49-F238E27FC236}">
                <a16:creationId xmlns:a16="http://schemas.microsoft.com/office/drawing/2014/main" id="{99951478-B385-CDCB-4EB9-EDE9EFD351F5}"/>
              </a:ext>
            </a:extLst>
          </p:cNvPr>
          <p:cNvSpPr>
            <a:spLocks noGrp="1" noRot="1" noChangeAspect="1" noChangeArrowheads="1" noTextEdit="1"/>
          </p:cNvSpPr>
          <p:nvPr>
            <p:ph type="sldImg"/>
          </p:nvPr>
        </p:nvSpPr>
        <p:spPr>
          <a:ln/>
        </p:spPr>
      </p:sp>
      <p:sp>
        <p:nvSpPr>
          <p:cNvPr id="80900" name="Rectangle 3">
            <a:extLst>
              <a:ext uri="{FF2B5EF4-FFF2-40B4-BE49-F238E27FC236}">
                <a16:creationId xmlns:a16="http://schemas.microsoft.com/office/drawing/2014/main" id="{FCEC622F-F299-0CB4-F013-636D6A756A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a:extLst>
              <a:ext uri="{FF2B5EF4-FFF2-40B4-BE49-F238E27FC236}">
                <a16:creationId xmlns:a16="http://schemas.microsoft.com/office/drawing/2014/main" id="{85960B09-4719-B5D9-E21C-2B659049648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7A0EBF61-5148-4297-997E-FEDC9CE240BF}" type="slidenum">
              <a:rPr lang="en-US" altLang="en-US" sz="1200" b="0"/>
              <a:pPr/>
              <a:t>31</a:t>
            </a:fld>
            <a:endParaRPr lang="en-US" altLang="en-US" sz="1200" b="0"/>
          </a:p>
        </p:txBody>
      </p:sp>
      <p:sp>
        <p:nvSpPr>
          <p:cNvPr id="106499" name="Rectangle 2">
            <a:extLst>
              <a:ext uri="{FF2B5EF4-FFF2-40B4-BE49-F238E27FC236}">
                <a16:creationId xmlns:a16="http://schemas.microsoft.com/office/drawing/2014/main" id="{506B043E-90B2-8C12-8215-61D3D13A509B}"/>
              </a:ext>
            </a:extLst>
          </p:cNvPr>
          <p:cNvSpPr>
            <a:spLocks noGrp="1" noRot="1" noChangeAspect="1" noChangeArrowheads="1" noTextEdit="1"/>
          </p:cNvSpPr>
          <p:nvPr>
            <p:ph type="sldImg"/>
          </p:nvPr>
        </p:nvSpPr>
        <p:spPr>
          <a:ln/>
        </p:spPr>
      </p:sp>
      <p:sp>
        <p:nvSpPr>
          <p:cNvPr id="106500" name="Rectangle 3">
            <a:extLst>
              <a:ext uri="{FF2B5EF4-FFF2-40B4-BE49-F238E27FC236}">
                <a16:creationId xmlns:a16="http://schemas.microsoft.com/office/drawing/2014/main" id="{64C243EE-8E52-C750-0835-A5D7FE3AD94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id="{A2F75D47-7137-2E83-FAD5-D4DEC2D00B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0B72C279-2086-4639-8C3C-46F8099C7AA9}" type="slidenum">
              <a:rPr lang="en-US" altLang="en-US" sz="1200" b="0"/>
              <a:pPr/>
              <a:t>32</a:t>
            </a:fld>
            <a:endParaRPr lang="en-US" altLang="en-US" sz="1200" b="0"/>
          </a:p>
        </p:txBody>
      </p:sp>
      <p:sp>
        <p:nvSpPr>
          <p:cNvPr id="107523" name="Rectangle 2">
            <a:extLst>
              <a:ext uri="{FF2B5EF4-FFF2-40B4-BE49-F238E27FC236}">
                <a16:creationId xmlns:a16="http://schemas.microsoft.com/office/drawing/2014/main" id="{8F705053-FF18-71F6-30BE-BE04E7F323CC}"/>
              </a:ext>
            </a:extLst>
          </p:cNvPr>
          <p:cNvSpPr>
            <a:spLocks noGrp="1" noRot="1" noChangeAspect="1" noChangeArrowheads="1" noTextEdit="1"/>
          </p:cNvSpPr>
          <p:nvPr>
            <p:ph type="sldImg"/>
          </p:nvPr>
        </p:nvSpPr>
        <p:spPr>
          <a:ln/>
        </p:spPr>
      </p:sp>
      <p:sp>
        <p:nvSpPr>
          <p:cNvPr id="107524" name="Rectangle 3">
            <a:extLst>
              <a:ext uri="{FF2B5EF4-FFF2-40B4-BE49-F238E27FC236}">
                <a16:creationId xmlns:a16="http://schemas.microsoft.com/office/drawing/2014/main" id="{111B71FE-05CF-223C-B981-EE4BE57C3A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a:extLst>
              <a:ext uri="{FF2B5EF4-FFF2-40B4-BE49-F238E27FC236}">
                <a16:creationId xmlns:a16="http://schemas.microsoft.com/office/drawing/2014/main" id="{54B6D391-7060-9A91-160E-3ADDE66482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0ABFD4B-D491-4253-B6FC-A4870C7BFB75}" type="slidenum">
              <a:rPr lang="en-US" altLang="en-US" sz="1200" b="0"/>
              <a:pPr/>
              <a:t>33</a:t>
            </a:fld>
            <a:endParaRPr lang="en-US" altLang="en-US" sz="1200" b="0"/>
          </a:p>
        </p:txBody>
      </p:sp>
      <p:sp>
        <p:nvSpPr>
          <p:cNvPr id="108547" name="Rectangle 2">
            <a:extLst>
              <a:ext uri="{FF2B5EF4-FFF2-40B4-BE49-F238E27FC236}">
                <a16:creationId xmlns:a16="http://schemas.microsoft.com/office/drawing/2014/main" id="{8292F72F-B3F2-34CE-4411-1F5BF4A7BF43}"/>
              </a:ext>
            </a:extLst>
          </p:cNvPr>
          <p:cNvSpPr>
            <a:spLocks noGrp="1" noRot="1" noChangeAspect="1" noChangeArrowheads="1" noTextEdit="1"/>
          </p:cNvSpPr>
          <p:nvPr>
            <p:ph type="sldImg"/>
          </p:nvPr>
        </p:nvSpPr>
        <p:spPr>
          <a:ln/>
        </p:spPr>
      </p:sp>
      <p:sp>
        <p:nvSpPr>
          <p:cNvPr id="108548" name="Rectangle 3">
            <a:extLst>
              <a:ext uri="{FF2B5EF4-FFF2-40B4-BE49-F238E27FC236}">
                <a16:creationId xmlns:a16="http://schemas.microsoft.com/office/drawing/2014/main" id="{519E6DA4-9159-2710-D526-3655AE20D9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a:extLst>
              <a:ext uri="{FF2B5EF4-FFF2-40B4-BE49-F238E27FC236}">
                <a16:creationId xmlns:a16="http://schemas.microsoft.com/office/drawing/2014/main" id="{3EA7C68F-2CB3-96B6-3969-AAC40D5CBE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B4DE5A3F-6321-453D-8C44-4B8DD1B4A9B3}" type="slidenum">
              <a:rPr lang="en-US" altLang="en-US" sz="1200" b="0"/>
              <a:pPr/>
              <a:t>34</a:t>
            </a:fld>
            <a:endParaRPr lang="en-US" altLang="en-US" sz="1200" b="0"/>
          </a:p>
        </p:txBody>
      </p:sp>
      <p:sp>
        <p:nvSpPr>
          <p:cNvPr id="109571" name="Rectangle 2">
            <a:extLst>
              <a:ext uri="{FF2B5EF4-FFF2-40B4-BE49-F238E27FC236}">
                <a16:creationId xmlns:a16="http://schemas.microsoft.com/office/drawing/2014/main" id="{1669EFFF-BEBB-7793-7E34-5BF7D8ADD6A2}"/>
              </a:ext>
            </a:extLst>
          </p:cNvPr>
          <p:cNvSpPr>
            <a:spLocks noGrp="1" noRot="1" noChangeAspect="1" noChangeArrowheads="1" noTextEdit="1"/>
          </p:cNvSpPr>
          <p:nvPr>
            <p:ph type="sldImg"/>
          </p:nvPr>
        </p:nvSpPr>
        <p:spPr>
          <a:ln/>
        </p:spPr>
      </p:sp>
      <p:sp>
        <p:nvSpPr>
          <p:cNvPr id="109572" name="Rectangle 3">
            <a:extLst>
              <a:ext uri="{FF2B5EF4-FFF2-40B4-BE49-F238E27FC236}">
                <a16:creationId xmlns:a16="http://schemas.microsoft.com/office/drawing/2014/main" id="{B151695D-43C6-2078-3D23-2B726EA235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a:extLst>
              <a:ext uri="{FF2B5EF4-FFF2-40B4-BE49-F238E27FC236}">
                <a16:creationId xmlns:a16="http://schemas.microsoft.com/office/drawing/2014/main" id="{7DAA05E1-99C6-F2B6-EEEE-4E7D178116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FD6569C3-42EF-4AA5-9561-26F54902241F}" type="slidenum">
              <a:rPr lang="en-US" altLang="en-US" sz="1200" b="0"/>
              <a:pPr/>
              <a:t>35</a:t>
            </a:fld>
            <a:endParaRPr lang="en-US" altLang="en-US" sz="1200" b="0"/>
          </a:p>
        </p:txBody>
      </p:sp>
      <p:sp>
        <p:nvSpPr>
          <p:cNvPr id="110595" name="Rectangle 2">
            <a:extLst>
              <a:ext uri="{FF2B5EF4-FFF2-40B4-BE49-F238E27FC236}">
                <a16:creationId xmlns:a16="http://schemas.microsoft.com/office/drawing/2014/main" id="{E05F7031-03B0-64A6-17B1-FB40B9CFB807}"/>
              </a:ext>
            </a:extLst>
          </p:cNvPr>
          <p:cNvSpPr>
            <a:spLocks noGrp="1" noRot="1" noChangeAspect="1" noChangeArrowheads="1" noTextEdit="1"/>
          </p:cNvSpPr>
          <p:nvPr>
            <p:ph type="sldImg"/>
          </p:nvPr>
        </p:nvSpPr>
        <p:spPr>
          <a:ln/>
        </p:spPr>
      </p:sp>
      <p:sp>
        <p:nvSpPr>
          <p:cNvPr id="110596" name="Rectangle 3">
            <a:extLst>
              <a:ext uri="{FF2B5EF4-FFF2-40B4-BE49-F238E27FC236}">
                <a16:creationId xmlns:a16="http://schemas.microsoft.com/office/drawing/2014/main" id="{1C674E25-9506-5E65-C9ED-AA5D3E55BF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552374FE-413F-12B4-464F-7C001384941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14C4451D-630A-4866-90B7-5371CEEDC3B8}" type="slidenum">
              <a:rPr lang="en-US" altLang="en-US" sz="1200" b="0"/>
              <a:pPr/>
              <a:t>36</a:t>
            </a:fld>
            <a:endParaRPr lang="en-US" altLang="en-US" sz="1200" b="0"/>
          </a:p>
        </p:txBody>
      </p:sp>
      <p:sp>
        <p:nvSpPr>
          <p:cNvPr id="111619" name="Rectangle 2">
            <a:extLst>
              <a:ext uri="{FF2B5EF4-FFF2-40B4-BE49-F238E27FC236}">
                <a16:creationId xmlns:a16="http://schemas.microsoft.com/office/drawing/2014/main" id="{B5095820-935A-DE81-174F-F4F668969450}"/>
              </a:ext>
            </a:extLst>
          </p:cNvPr>
          <p:cNvSpPr>
            <a:spLocks noGrp="1" noRot="1" noChangeAspect="1" noChangeArrowheads="1" noTextEdit="1"/>
          </p:cNvSpPr>
          <p:nvPr>
            <p:ph type="sldImg"/>
          </p:nvPr>
        </p:nvSpPr>
        <p:spPr>
          <a:ln/>
        </p:spPr>
      </p:sp>
      <p:sp>
        <p:nvSpPr>
          <p:cNvPr id="111620" name="Rectangle 3">
            <a:extLst>
              <a:ext uri="{FF2B5EF4-FFF2-40B4-BE49-F238E27FC236}">
                <a16:creationId xmlns:a16="http://schemas.microsoft.com/office/drawing/2014/main" id="{DDB0011B-7ABB-DA1F-8C7B-0C9A73536B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a:extLst>
              <a:ext uri="{FF2B5EF4-FFF2-40B4-BE49-F238E27FC236}">
                <a16:creationId xmlns:a16="http://schemas.microsoft.com/office/drawing/2014/main" id="{8D9E7BC7-B682-7AFC-6185-C71AF54426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EC5DF92F-AE6E-4004-A365-DCB7C5EBBE1C}" type="slidenum">
              <a:rPr lang="en-US" altLang="en-US" sz="1200" b="0"/>
              <a:pPr/>
              <a:t>37</a:t>
            </a:fld>
            <a:endParaRPr lang="en-US" altLang="en-US" sz="1200" b="0"/>
          </a:p>
        </p:txBody>
      </p:sp>
      <p:sp>
        <p:nvSpPr>
          <p:cNvPr id="112643" name="Rectangle 2">
            <a:extLst>
              <a:ext uri="{FF2B5EF4-FFF2-40B4-BE49-F238E27FC236}">
                <a16:creationId xmlns:a16="http://schemas.microsoft.com/office/drawing/2014/main" id="{CCA7323C-02CF-F94C-24EA-9C22D89A9683}"/>
              </a:ext>
            </a:extLst>
          </p:cNvPr>
          <p:cNvSpPr>
            <a:spLocks noGrp="1" noRot="1" noChangeAspect="1" noChangeArrowheads="1" noTextEdit="1"/>
          </p:cNvSpPr>
          <p:nvPr>
            <p:ph type="sldImg"/>
          </p:nvPr>
        </p:nvSpPr>
        <p:spPr>
          <a:ln/>
        </p:spPr>
      </p:sp>
      <p:sp>
        <p:nvSpPr>
          <p:cNvPr id="112644" name="Rectangle 3">
            <a:extLst>
              <a:ext uri="{FF2B5EF4-FFF2-40B4-BE49-F238E27FC236}">
                <a16:creationId xmlns:a16="http://schemas.microsoft.com/office/drawing/2014/main" id="{1AAA148C-183F-5558-E0D5-4D83F59B60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8483DD3B-10B1-2B99-5B8C-A47F4E9DF3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C915B551-5106-4F89-9B1F-9CC2717C65C3}" type="slidenum">
              <a:rPr lang="en-US" altLang="en-US" sz="1200" b="0"/>
              <a:pPr/>
              <a:t>38</a:t>
            </a:fld>
            <a:endParaRPr lang="en-US" altLang="en-US" sz="1200" b="0"/>
          </a:p>
        </p:txBody>
      </p:sp>
      <p:sp>
        <p:nvSpPr>
          <p:cNvPr id="113667" name="Rectangle 2">
            <a:extLst>
              <a:ext uri="{FF2B5EF4-FFF2-40B4-BE49-F238E27FC236}">
                <a16:creationId xmlns:a16="http://schemas.microsoft.com/office/drawing/2014/main" id="{FCBF382F-4ACF-33F9-344A-68B47AC33FE4}"/>
              </a:ext>
            </a:extLst>
          </p:cNvPr>
          <p:cNvSpPr>
            <a:spLocks noGrp="1" noRot="1" noChangeAspect="1" noChangeArrowheads="1" noTextEdit="1"/>
          </p:cNvSpPr>
          <p:nvPr>
            <p:ph type="sldImg"/>
          </p:nvPr>
        </p:nvSpPr>
        <p:spPr>
          <a:ln/>
        </p:spPr>
      </p:sp>
      <p:sp>
        <p:nvSpPr>
          <p:cNvPr id="113668" name="Rectangle 3">
            <a:extLst>
              <a:ext uri="{FF2B5EF4-FFF2-40B4-BE49-F238E27FC236}">
                <a16:creationId xmlns:a16="http://schemas.microsoft.com/office/drawing/2014/main" id="{F5AC2CBC-3C6B-5B93-935A-B5140117779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2EF720-CA67-035E-84E8-5536179B53AE}"/>
            </a:ext>
          </a:extLst>
        </p:cNvPr>
        <p:cNvGrpSpPr/>
        <p:nvPr/>
      </p:nvGrpSpPr>
      <p:grpSpPr>
        <a:xfrm>
          <a:off x="0" y="0"/>
          <a:ext cx="0" cy="0"/>
          <a:chOff x="0" y="0"/>
          <a:chExt cx="0" cy="0"/>
        </a:xfrm>
      </p:grpSpPr>
      <p:sp>
        <p:nvSpPr>
          <p:cNvPr id="112642" name="Rectangle 7">
            <a:extLst>
              <a:ext uri="{FF2B5EF4-FFF2-40B4-BE49-F238E27FC236}">
                <a16:creationId xmlns:a16="http://schemas.microsoft.com/office/drawing/2014/main" id="{9A6F5446-1289-0F14-5073-005CA939062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EC5DF92F-AE6E-4004-A365-DCB7C5EBBE1C}" type="slidenum">
              <a:rPr lang="en-US" altLang="en-US" sz="1200" b="0"/>
              <a:pPr/>
              <a:t>39</a:t>
            </a:fld>
            <a:endParaRPr lang="en-US" altLang="en-US" sz="1200" b="0"/>
          </a:p>
        </p:txBody>
      </p:sp>
      <p:sp>
        <p:nvSpPr>
          <p:cNvPr id="112643" name="Rectangle 2">
            <a:extLst>
              <a:ext uri="{FF2B5EF4-FFF2-40B4-BE49-F238E27FC236}">
                <a16:creationId xmlns:a16="http://schemas.microsoft.com/office/drawing/2014/main" id="{AB10D839-6C57-803B-FD5C-0753D5480DF5}"/>
              </a:ext>
            </a:extLst>
          </p:cNvPr>
          <p:cNvSpPr>
            <a:spLocks noGrp="1" noRot="1" noChangeAspect="1" noChangeArrowheads="1" noTextEdit="1"/>
          </p:cNvSpPr>
          <p:nvPr>
            <p:ph type="sldImg"/>
          </p:nvPr>
        </p:nvSpPr>
        <p:spPr>
          <a:ln/>
        </p:spPr>
      </p:sp>
      <p:sp>
        <p:nvSpPr>
          <p:cNvPr id="112644" name="Rectangle 3">
            <a:extLst>
              <a:ext uri="{FF2B5EF4-FFF2-40B4-BE49-F238E27FC236}">
                <a16:creationId xmlns:a16="http://schemas.microsoft.com/office/drawing/2014/main" id="{3D9E6341-71DC-A193-1150-BD1AAEF372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5181920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4E7D17-CBFB-4E17-CFBF-66B49B7F003D}"/>
            </a:ext>
          </a:extLst>
        </p:cNvPr>
        <p:cNvGrpSpPr/>
        <p:nvPr/>
      </p:nvGrpSpPr>
      <p:grpSpPr>
        <a:xfrm>
          <a:off x="0" y="0"/>
          <a:ext cx="0" cy="0"/>
          <a:chOff x="0" y="0"/>
          <a:chExt cx="0" cy="0"/>
        </a:xfrm>
      </p:grpSpPr>
      <p:sp>
        <p:nvSpPr>
          <p:cNvPr id="113666" name="Rectangle 7">
            <a:extLst>
              <a:ext uri="{FF2B5EF4-FFF2-40B4-BE49-F238E27FC236}">
                <a16:creationId xmlns:a16="http://schemas.microsoft.com/office/drawing/2014/main" id="{272B3285-4E38-94F5-AAFD-E8925A7BC6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C915B551-5106-4F89-9B1F-9CC2717C65C3}" type="slidenum">
              <a:rPr lang="en-US" altLang="en-US" sz="1200" b="0"/>
              <a:pPr/>
              <a:t>40</a:t>
            </a:fld>
            <a:endParaRPr lang="en-US" altLang="en-US" sz="1200" b="0"/>
          </a:p>
        </p:txBody>
      </p:sp>
      <p:sp>
        <p:nvSpPr>
          <p:cNvPr id="113667" name="Rectangle 2">
            <a:extLst>
              <a:ext uri="{FF2B5EF4-FFF2-40B4-BE49-F238E27FC236}">
                <a16:creationId xmlns:a16="http://schemas.microsoft.com/office/drawing/2014/main" id="{8B1E802B-315B-87D1-B41D-2F9525D3CFF0}"/>
              </a:ext>
            </a:extLst>
          </p:cNvPr>
          <p:cNvSpPr>
            <a:spLocks noGrp="1" noRot="1" noChangeAspect="1" noChangeArrowheads="1" noTextEdit="1"/>
          </p:cNvSpPr>
          <p:nvPr>
            <p:ph type="sldImg"/>
          </p:nvPr>
        </p:nvSpPr>
        <p:spPr>
          <a:ln/>
        </p:spPr>
      </p:sp>
      <p:sp>
        <p:nvSpPr>
          <p:cNvPr id="113668" name="Rectangle 3">
            <a:extLst>
              <a:ext uri="{FF2B5EF4-FFF2-40B4-BE49-F238E27FC236}">
                <a16:creationId xmlns:a16="http://schemas.microsoft.com/office/drawing/2014/main" id="{23522C30-1956-1352-B895-4F58E33280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4587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7DF2D2F4-4A54-66F2-3720-5FA314E686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7915BC4B-56A8-4E1B-ACB5-7A4E859E9B1A}" type="slidenum">
              <a:rPr lang="en-US" altLang="en-US" sz="1200" b="0"/>
              <a:pPr/>
              <a:t>5</a:t>
            </a:fld>
            <a:endParaRPr lang="en-US" altLang="en-US" sz="1200" b="0"/>
          </a:p>
        </p:txBody>
      </p:sp>
      <p:sp>
        <p:nvSpPr>
          <p:cNvPr id="81923" name="Rectangle 2">
            <a:extLst>
              <a:ext uri="{FF2B5EF4-FFF2-40B4-BE49-F238E27FC236}">
                <a16:creationId xmlns:a16="http://schemas.microsoft.com/office/drawing/2014/main" id="{E3A80D78-1766-0303-DAD7-E798F6E4F76D}"/>
              </a:ext>
            </a:extLst>
          </p:cNvPr>
          <p:cNvSpPr>
            <a:spLocks noGrp="1" noRot="1" noChangeAspect="1" noChangeArrowheads="1" noTextEdit="1"/>
          </p:cNvSpPr>
          <p:nvPr>
            <p:ph type="sldImg"/>
          </p:nvPr>
        </p:nvSpPr>
        <p:spPr>
          <a:ln/>
        </p:spPr>
      </p:sp>
      <p:sp>
        <p:nvSpPr>
          <p:cNvPr id="81924" name="Rectangle 3">
            <a:extLst>
              <a:ext uri="{FF2B5EF4-FFF2-40B4-BE49-F238E27FC236}">
                <a16:creationId xmlns:a16="http://schemas.microsoft.com/office/drawing/2014/main" id="{E38F651A-CC40-522F-EFB8-55D7533AB4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a:extLst>
              <a:ext uri="{FF2B5EF4-FFF2-40B4-BE49-F238E27FC236}">
                <a16:creationId xmlns:a16="http://schemas.microsoft.com/office/drawing/2014/main" id="{8B532018-F323-54EB-9622-706B95E2761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B8CC499-AEFE-4587-8CD8-26E08876A841}" type="slidenum">
              <a:rPr lang="en-US" altLang="en-US" sz="1200" b="0"/>
              <a:pPr/>
              <a:t>41</a:t>
            </a:fld>
            <a:endParaRPr lang="en-US" altLang="en-US" sz="1200" b="0"/>
          </a:p>
        </p:txBody>
      </p:sp>
      <p:sp>
        <p:nvSpPr>
          <p:cNvPr id="114691" name="Rectangle 2">
            <a:extLst>
              <a:ext uri="{FF2B5EF4-FFF2-40B4-BE49-F238E27FC236}">
                <a16:creationId xmlns:a16="http://schemas.microsoft.com/office/drawing/2014/main" id="{A2056C76-B423-7031-ACDF-4FFAB167FE8E}"/>
              </a:ext>
            </a:extLst>
          </p:cNvPr>
          <p:cNvSpPr>
            <a:spLocks noGrp="1" noRot="1" noChangeAspect="1" noChangeArrowheads="1" noTextEdit="1"/>
          </p:cNvSpPr>
          <p:nvPr>
            <p:ph type="sldImg"/>
          </p:nvPr>
        </p:nvSpPr>
        <p:spPr>
          <a:ln/>
        </p:spPr>
      </p:sp>
      <p:sp>
        <p:nvSpPr>
          <p:cNvPr id="114692" name="Rectangle 3">
            <a:extLst>
              <a:ext uri="{FF2B5EF4-FFF2-40B4-BE49-F238E27FC236}">
                <a16:creationId xmlns:a16="http://schemas.microsoft.com/office/drawing/2014/main" id="{D91FE3F5-4CA2-9C11-7422-2CCBE35D96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A0A0965F-897E-F06C-575A-BAADA408565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7F2F2656-12F9-4538-AE3B-AEE2C31B630F}" type="slidenum">
              <a:rPr lang="en-US" altLang="en-US" sz="1200" b="0"/>
              <a:pPr/>
              <a:t>42</a:t>
            </a:fld>
            <a:endParaRPr lang="en-US" altLang="en-US" sz="1200" b="0"/>
          </a:p>
        </p:txBody>
      </p:sp>
      <p:sp>
        <p:nvSpPr>
          <p:cNvPr id="115715" name="Rectangle 2">
            <a:extLst>
              <a:ext uri="{FF2B5EF4-FFF2-40B4-BE49-F238E27FC236}">
                <a16:creationId xmlns:a16="http://schemas.microsoft.com/office/drawing/2014/main" id="{5D6F26D4-8290-CE12-B12C-5234723A5610}"/>
              </a:ext>
            </a:extLst>
          </p:cNvPr>
          <p:cNvSpPr>
            <a:spLocks noGrp="1" noRot="1" noChangeAspect="1" noChangeArrowheads="1" noTextEdit="1"/>
          </p:cNvSpPr>
          <p:nvPr>
            <p:ph type="sldImg"/>
          </p:nvPr>
        </p:nvSpPr>
        <p:spPr>
          <a:ln/>
        </p:spPr>
      </p:sp>
      <p:sp>
        <p:nvSpPr>
          <p:cNvPr id="115716" name="Rectangle 3">
            <a:extLst>
              <a:ext uri="{FF2B5EF4-FFF2-40B4-BE49-F238E27FC236}">
                <a16:creationId xmlns:a16="http://schemas.microsoft.com/office/drawing/2014/main" id="{2A057BF1-A58F-68A9-9245-924BEC40D8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a:extLst>
              <a:ext uri="{FF2B5EF4-FFF2-40B4-BE49-F238E27FC236}">
                <a16:creationId xmlns:a16="http://schemas.microsoft.com/office/drawing/2014/main" id="{A4684634-95A9-8729-61D4-7C30ED54984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465E4E17-770A-4925-A81D-234F2530C468}" type="slidenum">
              <a:rPr lang="en-US" altLang="en-US" sz="1200" b="0"/>
              <a:pPr/>
              <a:t>43</a:t>
            </a:fld>
            <a:endParaRPr lang="en-US" altLang="en-US" sz="1200" b="0"/>
          </a:p>
        </p:txBody>
      </p:sp>
      <p:sp>
        <p:nvSpPr>
          <p:cNvPr id="116739" name="Rectangle 2">
            <a:extLst>
              <a:ext uri="{FF2B5EF4-FFF2-40B4-BE49-F238E27FC236}">
                <a16:creationId xmlns:a16="http://schemas.microsoft.com/office/drawing/2014/main" id="{A8C2CC69-56C0-43B6-1563-64FFCEB92C3A}"/>
              </a:ext>
            </a:extLst>
          </p:cNvPr>
          <p:cNvSpPr>
            <a:spLocks noGrp="1" noRot="1" noChangeAspect="1" noChangeArrowheads="1" noTextEdit="1"/>
          </p:cNvSpPr>
          <p:nvPr>
            <p:ph type="sldImg"/>
          </p:nvPr>
        </p:nvSpPr>
        <p:spPr>
          <a:ln/>
        </p:spPr>
      </p:sp>
      <p:sp>
        <p:nvSpPr>
          <p:cNvPr id="116740" name="Rectangle 3">
            <a:extLst>
              <a:ext uri="{FF2B5EF4-FFF2-40B4-BE49-F238E27FC236}">
                <a16:creationId xmlns:a16="http://schemas.microsoft.com/office/drawing/2014/main" id="{F9A6D61E-4DF9-197C-4773-9796B84977E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18C94BD2-02F7-D652-7E10-9E997D60332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138F1A06-0685-4EF1-9422-EEE6C12C6C85}" type="slidenum">
              <a:rPr lang="en-US" altLang="en-US" sz="1200" b="0"/>
              <a:pPr/>
              <a:t>44</a:t>
            </a:fld>
            <a:endParaRPr lang="en-US" altLang="en-US" sz="1200" b="0"/>
          </a:p>
        </p:txBody>
      </p:sp>
      <p:sp>
        <p:nvSpPr>
          <p:cNvPr id="117763" name="Rectangle 2">
            <a:extLst>
              <a:ext uri="{FF2B5EF4-FFF2-40B4-BE49-F238E27FC236}">
                <a16:creationId xmlns:a16="http://schemas.microsoft.com/office/drawing/2014/main" id="{61AB4089-0966-580A-501A-1F154B02B911}"/>
              </a:ext>
            </a:extLst>
          </p:cNvPr>
          <p:cNvSpPr>
            <a:spLocks noGrp="1" noRot="1" noChangeAspect="1" noChangeArrowheads="1" noTextEdit="1"/>
          </p:cNvSpPr>
          <p:nvPr>
            <p:ph type="sldImg"/>
          </p:nvPr>
        </p:nvSpPr>
        <p:spPr>
          <a:ln/>
        </p:spPr>
      </p:sp>
      <p:sp>
        <p:nvSpPr>
          <p:cNvPr id="117764" name="Rectangle 3">
            <a:extLst>
              <a:ext uri="{FF2B5EF4-FFF2-40B4-BE49-F238E27FC236}">
                <a16:creationId xmlns:a16="http://schemas.microsoft.com/office/drawing/2014/main" id="{1CD217E1-843B-73CB-F6D2-CA7521B31A2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a:extLst>
              <a:ext uri="{FF2B5EF4-FFF2-40B4-BE49-F238E27FC236}">
                <a16:creationId xmlns:a16="http://schemas.microsoft.com/office/drawing/2014/main" id="{CFD647DE-6F1C-5038-768C-A2A553CEF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B293DD7C-ABC6-4652-964A-4C652BD0A6E2}" type="slidenum">
              <a:rPr lang="en-US" altLang="en-US" sz="1200" b="0"/>
              <a:pPr/>
              <a:t>45</a:t>
            </a:fld>
            <a:endParaRPr lang="en-US" altLang="en-US" sz="1200" b="0"/>
          </a:p>
        </p:txBody>
      </p:sp>
      <p:sp>
        <p:nvSpPr>
          <p:cNvPr id="118787" name="Rectangle 2">
            <a:extLst>
              <a:ext uri="{FF2B5EF4-FFF2-40B4-BE49-F238E27FC236}">
                <a16:creationId xmlns:a16="http://schemas.microsoft.com/office/drawing/2014/main" id="{33AD1B64-ADAB-2F1E-B280-644E49FDC1D4}"/>
              </a:ext>
            </a:extLst>
          </p:cNvPr>
          <p:cNvSpPr>
            <a:spLocks noGrp="1" noRot="1" noChangeAspect="1" noChangeArrowheads="1" noTextEdit="1"/>
          </p:cNvSpPr>
          <p:nvPr>
            <p:ph type="sldImg"/>
          </p:nvPr>
        </p:nvSpPr>
        <p:spPr>
          <a:ln/>
        </p:spPr>
      </p:sp>
      <p:sp>
        <p:nvSpPr>
          <p:cNvPr id="118788" name="Rectangle 3">
            <a:extLst>
              <a:ext uri="{FF2B5EF4-FFF2-40B4-BE49-F238E27FC236}">
                <a16:creationId xmlns:a16="http://schemas.microsoft.com/office/drawing/2014/main" id="{BC41D4E5-4CB1-F1C4-9E5B-E791FD34F2D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a:extLst>
              <a:ext uri="{FF2B5EF4-FFF2-40B4-BE49-F238E27FC236}">
                <a16:creationId xmlns:a16="http://schemas.microsoft.com/office/drawing/2014/main" id="{87C98209-6FC8-ACD8-55D6-2E826B21AB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183559A3-2972-4E5F-B774-252AE1961D59}" type="slidenum">
              <a:rPr lang="en-US" altLang="en-US" sz="1200" b="0"/>
              <a:pPr/>
              <a:t>46</a:t>
            </a:fld>
            <a:endParaRPr lang="en-US" altLang="en-US" sz="1200" b="0"/>
          </a:p>
        </p:txBody>
      </p:sp>
      <p:sp>
        <p:nvSpPr>
          <p:cNvPr id="119811" name="Rectangle 2">
            <a:extLst>
              <a:ext uri="{FF2B5EF4-FFF2-40B4-BE49-F238E27FC236}">
                <a16:creationId xmlns:a16="http://schemas.microsoft.com/office/drawing/2014/main" id="{99DA5058-A5CA-73C8-7D4A-7A7AAE5EC510}"/>
              </a:ext>
            </a:extLst>
          </p:cNvPr>
          <p:cNvSpPr>
            <a:spLocks noGrp="1" noRot="1" noChangeAspect="1" noChangeArrowheads="1" noTextEdit="1"/>
          </p:cNvSpPr>
          <p:nvPr>
            <p:ph type="sldImg"/>
          </p:nvPr>
        </p:nvSpPr>
        <p:spPr>
          <a:ln/>
        </p:spPr>
      </p:sp>
      <p:sp>
        <p:nvSpPr>
          <p:cNvPr id="119812" name="Rectangle 3">
            <a:extLst>
              <a:ext uri="{FF2B5EF4-FFF2-40B4-BE49-F238E27FC236}">
                <a16:creationId xmlns:a16="http://schemas.microsoft.com/office/drawing/2014/main" id="{A81A1388-3723-A037-E088-E3FEFA4B7E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965B1EEE-90C0-0737-70AF-7FA316AD0A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96996266-278F-4354-91A6-C49CE167E2A9}" type="slidenum">
              <a:rPr lang="en-US" altLang="en-US" sz="1200" b="0"/>
              <a:pPr/>
              <a:t>47</a:t>
            </a:fld>
            <a:endParaRPr lang="en-US" altLang="en-US" sz="1200" b="0"/>
          </a:p>
        </p:txBody>
      </p:sp>
      <p:sp>
        <p:nvSpPr>
          <p:cNvPr id="120835" name="Rectangle 2">
            <a:extLst>
              <a:ext uri="{FF2B5EF4-FFF2-40B4-BE49-F238E27FC236}">
                <a16:creationId xmlns:a16="http://schemas.microsoft.com/office/drawing/2014/main" id="{BBA62B85-6B92-2E94-F093-4A176FF85DAA}"/>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635B5475-398C-1209-14F8-E1A048BB44D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a:extLst>
              <a:ext uri="{FF2B5EF4-FFF2-40B4-BE49-F238E27FC236}">
                <a16:creationId xmlns:a16="http://schemas.microsoft.com/office/drawing/2014/main" id="{15074B84-2A0F-190C-FBF7-7BB4256F68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1CD38206-3B9F-43CB-8DCB-04D53EEB5068}" type="slidenum">
              <a:rPr lang="en-US" altLang="en-US" sz="1200" b="0"/>
              <a:pPr/>
              <a:t>48</a:t>
            </a:fld>
            <a:endParaRPr lang="en-US" altLang="en-US" sz="1200" b="0"/>
          </a:p>
        </p:txBody>
      </p:sp>
      <p:sp>
        <p:nvSpPr>
          <p:cNvPr id="121859" name="Rectangle 2">
            <a:extLst>
              <a:ext uri="{FF2B5EF4-FFF2-40B4-BE49-F238E27FC236}">
                <a16:creationId xmlns:a16="http://schemas.microsoft.com/office/drawing/2014/main" id="{A09782E4-0F52-CA8A-D6AA-37B9C8A84430}"/>
              </a:ext>
            </a:extLst>
          </p:cNvPr>
          <p:cNvSpPr>
            <a:spLocks noGrp="1" noRot="1" noChangeAspect="1" noChangeArrowheads="1" noTextEdit="1"/>
          </p:cNvSpPr>
          <p:nvPr>
            <p:ph type="sldImg"/>
          </p:nvPr>
        </p:nvSpPr>
        <p:spPr>
          <a:ln/>
        </p:spPr>
      </p:sp>
      <p:sp>
        <p:nvSpPr>
          <p:cNvPr id="121860" name="Rectangle 3">
            <a:extLst>
              <a:ext uri="{FF2B5EF4-FFF2-40B4-BE49-F238E27FC236}">
                <a16:creationId xmlns:a16="http://schemas.microsoft.com/office/drawing/2014/main" id="{CC176292-65C2-151E-54E1-9E39BA843F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9E2FC22C-E6AF-07A4-C028-EF70B2BC55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C00B38AF-02DE-4B44-9FE4-4584E4F5CEEF}" type="slidenum">
              <a:rPr lang="en-US" altLang="en-US" sz="1200" b="0"/>
              <a:pPr/>
              <a:t>49</a:t>
            </a:fld>
            <a:endParaRPr lang="en-US" altLang="en-US" sz="1200" b="0"/>
          </a:p>
        </p:txBody>
      </p:sp>
      <p:sp>
        <p:nvSpPr>
          <p:cNvPr id="122883" name="Rectangle 2">
            <a:extLst>
              <a:ext uri="{FF2B5EF4-FFF2-40B4-BE49-F238E27FC236}">
                <a16:creationId xmlns:a16="http://schemas.microsoft.com/office/drawing/2014/main" id="{A85F7899-8FD5-B3C3-86E1-3C920156DF92}"/>
              </a:ext>
            </a:extLst>
          </p:cNvPr>
          <p:cNvSpPr>
            <a:spLocks noGrp="1" noRot="1" noChangeAspect="1" noChangeArrowheads="1" noTextEdit="1"/>
          </p:cNvSpPr>
          <p:nvPr>
            <p:ph type="sldImg"/>
          </p:nvPr>
        </p:nvSpPr>
        <p:spPr>
          <a:ln/>
        </p:spPr>
      </p:sp>
      <p:sp>
        <p:nvSpPr>
          <p:cNvPr id="122884" name="Rectangle 3">
            <a:extLst>
              <a:ext uri="{FF2B5EF4-FFF2-40B4-BE49-F238E27FC236}">
                <a16:creationId xmlns:a16="http://schemas.microsoft.com/office/drawing/2014/main" id="{2090998B-B41F-C76D-D4BE-42D6700029E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a:extLst>
              <a:ext uri="{FF2B5EF4-FFF2-40B4-BE49-F238E27FC236}">
                <a16:creationId xmlns:a16="http://schemas.microsoft.com/office/drawing/2014/main" id="{7DCBA534-149B-CDBC-1C25-3AD264EDDC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1B1037E9-B6ED-4DF4-88C3-903741C47E2E}" type="slidenum">
              <a:rPr lang="en-US" altLang="en-US" sz="1200" b="0"/>
              <a:pPr/>
              <a:t>50</a:t>
            </a:fld>
            <a:endParaRPr lang="en-US" altLang="en-US" sz="1200" b="0"/>
          </a:p>
        </p:txBody>
      </p:sp>
      <p:sp>
        <p:nvSpPr>
          <p:cNvPr id="123907" name="Rectangle 2">
            <a:extLst>
              <a:ext uri="{FF2B5EF4-FFF2-40B4-BE49-F238E27FC236}">
                <a16:creationId xmlns:a16="http://schemas.microsoft.com/office/drawing/2014/main" id="{D2CFFC82-CF55-C886-63D2-A31CC9F2AF64}"/>
              </a:ext>
            </a:extLst>
          </p:cNvPr>
          <p:cNvSpPr>
            <a:spLocks noGrp="1" noRot="1" noChangeAspect="1" noChangeArrowheads="1" noTextEdit="1"/>
          </p:cNvSpPr>
          <p:nvPr>
            <p:ph type="sldImg"/>
          </p:nvPr>
        </p:nvSpPr>
        <p:spPr>
          <a:ln/>
        </p:spPr>
      </p:sp>
      <p:sp>
        <p:nvSpPr>
          <p:cNvPr id="123908" name="Rectangle 3">
            <a:extLst>
              <a:ext uri="{FF2B5EF4-FFF2-40B4-BE49-F238E27FC236}">
                <a16:creationId xmlns:a16="http://schemas.microsoft.com/office/drawing/2014/main" id="{CEA61357-DAF0-FC55-111B-432E2094C1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23B5952E-17DA-D1D8-9940-829080039A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BE672AAE-5A84-4DD2-AB1C-703E27CF92C7}" type="slidenum">
              <a:rPr lang="en-US" altLang="en-US" sz="1200" b="0"/>
              <a:pPr/>
              <a:t>6</a:t>
            </a:fld>
            <a:endParaRPr lang="en-US" altLang="en-US" sz="1200" b="0"/>
          </a:p>
        </p:txBody>
      </p:sp>
      <p:sp>
        <p:nvSpPr>
          <p:cNvPr id="82947" name="Rectangle 2">
            <a:extLst>
              <a:ext uri="{FF2B5EF4-FFF2-40B4-BE49-F238E27FC236}">
                <a16:creationId xmlns:a16="http://schemas.microsoft.com/office/drawing/2014/main" id="{29D377DE-6C49-9BAD-D1BA-113F220D22A5}"/>
              </a:ext>
            </a:extLst>
          </p:cNvPr>
          <p:cNvSpPr>
            <a:spLocks noGrp="1" noRot="1" noChangeAspect="1" noChangeArrowheads="1" noTextEdit="1"/>
          </p:cNvSpPr>
          <p:nvPr>
            <p:ph type="sldImg"/>
          </p:nvPr>
        </p:nvSpPr>
        <p:spPr>
          <a:ln/>
        </p:spPr>
      </p:sp>
      <p:sp>
        <p:nvSpPr>
          <p:cNvPr id="82948" name="Rectangle 3">
            <a:extLst>
              <a:ext uri="{FF2B5EF4-FFF2-40B4-BE49-F238E27FC236}">
                <a16:creationId xmlns:a16="http://schemas.microsoft.com/office/drawing/2014/main" id="{248D703F-6B22-0FA2-F312-0A3DC0FC9F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a:extLst>
              <a:ext uri="{FF2B5EF4-FFF2-40B4-BE49-F238E27FC236}">
                <a16:creationId xmlns:a16="http://schemas.microsoft.com/office/drawing/2014/main" id="{23CBBCAE-3ED3-D012-4196-E41000857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8771D1CD-1999-4327-AF5F-F639BE1E49E9}" type="slidenum">
              <a:rPr lang="en-US" altLang="en-US" sz="1200" b="0"/>
              <a:pPr/>
              <a:t>51</a:t>
            </a:fld>
            <a:endParaRPr lang="en-US" altLang="en-US" sz="1200" b="0"/>
          </a:p>
        </p:txBody>
      </p:sp>
      <p:sp>
        <p:nvSpPr>
          <p:cNvPr id="124931" name="Rectangle 2">
            <a:extLst>
              <a:ext uri="{FF2B5EF4-FFF2-40B4-BE49-F238E27FC236}">
                <a16:creationId xmlns:a16="http://schemas.microsoft.com/office/drawing/2014/main" id="{AE523A9C-87E9-2A1C-E22B-9590B1890100}"/>
              </a:ext>
            </a:extLst>
          </p:cNvPr>
          <p:cNvSpPr>
            <a:spLocks noGrp="1" noRot="1" noChangeAspect="1" noChangeArrowheads="1" noTextEdit="1"/>
          </p:cNvSpPr>
          <p:nvPr>
            <p:ph type="sldImg"/>
          </p:nvPr>
        </p:nvSpPr>
        <p:spPr>
          <a:ln/>
        </p:spPr>
      </p:sp>
      <p:sp>
        <p:nvSpPr>
          <p:cNvPr id="124932" name="Rectangle 3">
            <a:extLst>
              <a:ext uri="{FF2B5EF4-FFF2-40B4-BE49-F238E27FC236}">
                <a16:creationId xmlns:a16="http://schemas.microsoft.com/office/drawing/2014/main" id="{05B9F818-620D-6E23-928C-E9C6889324F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a:extLst>
              <a:ext uri="{FF2B5EF4-FFF2-40B4-BE49-F238E27FC236}">
                <a16:creationId xmlns:a16="http://schemas.microsoft.com/office/drawing/2014/main" id="{EE09F4A9-5F34-780D-EB65-D03A46105B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DDF6FBB-69B4-41AE-8F06-34FFE63F8441}" type="slidenum">
              <a:rPr lang="en-US" altLang="en-US" sz="1200" b="0"/>
              <a:pPr/>
              <a:t>52</a:t>
            </a:fld>
            <a:endParaRPr lang="en-US" altLang="en-US" sz="1200" b="0"/>
          </a:p>
        </p:txBody>
      </p:sp>
      <p:sp>
        <p:nvSpPr>
          <p:cNvPr id="125955" name="Rectangle 2">
            <a:extLst>
              <a:ext uri="{FF2B5EF4-FFF2-40B4-BE49-F238E27FC236}">
                <a16:creationId xmlns:a16="http://schemas.microsoft.com/office/drawing/2014/main" id="{27743A9C-C59B-3D41-4898-2FEA4A607BCA}"/>
              </a:ext>
            </a:extLst>
          </p:cNvPr>
          <p:cNvSpPr>
            <a:spLocks noGrp="1" noRot="1" noChangeAspect="1" noChangeArrowheads="1" noTextEdit="1"/>
          </p:cNvSpPr>
          <p:nvPr>
            <p:ph type="sldImg"/>
          </p:nvPr>
        </p:nvSpPr>
        <p:spPr>
          <a:ln/>
        </p:spPr>
      </p:sp>
      <p:sp>
        <p:nvSpPr>
          <p:cNvPr id="125956" name="Rectangle 3">
            <a:extLst>
              <a:ext uri="{FF2B5EF4-FFF2-40B4-BE49-F238E27FC236}">
                <a16:creationId xmlns:a16="http://schemas.microsoft.com/office/drawing/2014/main" id="{FC6FEF49-7F36-D059-CD1E-798309B386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a:extLst>
              <a:ext uri="{FF2B5EF4-FFF2-40B4-BE49-F238E27FC236}">
                <a16:creationId xmlns:a16="http://schemas.microsoft.com/office/drawing/2014/main" id="{EFB3619B-D12D-A187-1D33-FF5EA23675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3BF7192-C655-4511-991E-BB3B73E27A2C}" type="slidenum">
              <a:rPr lang="en-US" altLang="en-US" sz="1200" b="0"/>
              <a:pPr/>
              <a:t>53</a:t>
            </a:fld>
            <a:endParaRPr lang="en-US" altLang="en-US" sz="1200" b="0"/>
          </a:p>
        </p:txBody>
      </p:sp>
      <p:sp>
        <p:nvSpPr>
          <p:cNvPr id="126979" name="Rectangle 2">
            <a:extLst>
              <a:ext uri="{FF2B5EF4-FFF2-40B4-BE49-F238E27FC236}">
                <a16:creationId xmlns:a16="http://schemas.microsoft.com/office/drawing/2014/main" id="{3EE9A59D-06D1-D42E-B9C0-8D5283781025}"/>
              </a:ext>
            </a:extLst>
          </p:cNvPr>
          <p:cNvSpPr>
            <a:spLocks noGrp="1" noRot="1" noChangeAspect="1" noChangeArrowheads="1" noTextEdit="1"/>
          </p:cNvSpPr>
          <p:nvPr>
            <p:ph type="sldImg"/>
          </p:nvPr>
        </p:nvSpPr>
        <p:spPr>
          <a:ln/>
        </p:spPr>
      </p:sp>
      <p:sp>
        <p:nvSpPr>
          <p:cNvPr id="126980" name="Rectangle 3">
            <a:extLst>
              <a:ext uri="{FF2B5EF4-FFF2-40B4-BE49-F238E27FC236}">
                <a16:creationId xmlns:a16="http://schemas.microsoft.com/office/drawing/2014/main" id="{200F7EEE-79E2-E2E8-01FC-EC70B550AF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a:extLst>
              <a:ext uri="{FF2B5EF4-FFF2-40B4-BE49-F238E27FC236}">
                <a16:creationId xmlns:a16="http://schemas.microsoft.com/office/drawing/2014/main" id="{E4CEDABA-C150-D13D-A9C6-D8054732C4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FE639C98-A5B1-4E39-AB97-9E110A9EC1AA}" type="slidenum">
              <a:rPr lang="en-US" altLang="en-US" sz="1200" b="0"/>
              <a:pPr/>
              <a:t>54</a:t>
            </a:fld>
            <a:endParaRPr lang="en-US" altLang="en-US" sz="1200" b="0"/>
          </a:p>
        </p:txBody>
      </p:sp>
      <p:sp>
        <p:nvSpPr>
          <p:cNvPr id="128003" name="Rectangle 2">
            <a:extLst>
              <a:ext uri="{FF2B5EF4-FFF2-40B4-BE49-F238E27FC236}">
                <a16:creationId xmlns:a16="http://schemas.microsoft.com/office/drawing/2014/main" id="{D28031FE-01B3-A34A-BC08-60993DE7A884}"/>
              </a:ext>
            </a:extLst>
          </p:cNvPr>
          <p:cNvSpPr>
            <a:spLocks noGrp="1" noRot="1" noChangeAspect="1" noChangeArrowheads="1" noTextEdit="1"/>
          </p:cNvSpPr>
          <p:nvPr>
            <p:ph type="sldImg"/>
          </p:nvPr>
        </p:nvSpPr>
        <p:spPr>
          <a:ln/>
        </p:spPr>
      </p:sp>
      <p:sp>
        <p:nvSpPr>
          <p:cNvPr id="128004" name="Rectangle 3">
            <a:extLst>
              <a:ext uri="{FF2B5EF4-FFF2-40B4-BE49-F238E27FC236}">
                <a16:creationId xmlns:a16="http://schemas.microsoft.com/office/drawing/2014/main" id="{8A97109F-7378-D456-E1D8-0AC72C1388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a:extLst>
              <a:ext uri="{FF2B5EF4-FFF2-40B4-BE49-F238E27FC236}">
                <a16:creationId xmlns:a16="http://schemas.microsoft.com/office/drawing/2014/main" id="{D7140821-69EF-1E10-9EA5-24E601D091D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008DFC2C-366F-42C0-8B85-F26968C5BFA9}" type="slidenum">
              <a:rPr lang="en-US" altLang="en-US" sz="1200" b="0"/>
              <a:pPr/>
              <a:t>55</a:t>
            </a:fld>
            <a:endParaRPr lang="en-US" altLang="en-US" sz="1200" b="0"/>
          </a:p>
        </p:txBody>
      </p:sp>
      <p:sp>
        <p:nvSpPr>
          <p:cNvPr id="129027" name="Rectangle 2">
            <a:extLst>
              <a:ext uri="{FF2B5EF4-FFF2-40B4-BE49-F238E27FC236}">
                <a16:creationId xmlns:a16="http://schemas.microsoft.com/office/drawing/2014/main" id="{640AD4B7-2F22-2521-7847-AAA7DED0C70E}"/>
              </a:ext>
            </a:extLst>
          </p:cNvPr>
          <p:cNvSpPr>
            <a:spLocks noGrp="1" noRot="1" noChangeAspect="1" noChangeArrowheads="1" noTextEdit="1"/>
          </p:cNvSpPr>
          <p:nvPr>
            <p:ph type="sldImg"/>
          </p:nvPr>
        </p:nvSpPr>
        <p:spPr>
          <a:ln/>
        </p:spPr>
      </p:sp>
      <p:sp>
        <p:nvSpPr>
          <p:cNvPr id="129028" name="Rectangle 3">
            <a:extLst>
              <a:ext uri="{FF2B5EF4-FFF2-40B4-BE49-F238E27FC236}">
                <a16:creationId xmlns:a16="http://schemas.microsoft.com/office/drawing/2014/main" id="{C6B58A80-8281-7223-5B50-09C08E8C78A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a:extLst>
              <a:ext uri="{FF2B5EF4-FFF2-40B4-BE49-F238E27FC236}">
                <a16:creationId xmlns:a16="http://schemas.microsoft.com/office/drawing/2014/main" id="{86CE4EF2-29FD-9B2D-0C0E-AC31B168C9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1D8F6E74-B514-404E-8BCC-02359CE65559}" type="slidenum">
              <a:rPr lang="en-US" altLang="en-US" sz="1200" b="0"/>
              <a:pPr/>
              <a:t>56</a:t>
            </a:fld>
            <a:endParaRPr lang="en-US" altLang="en-US" sz="1200" b="0"/>
          </a:p>
        </p:txBody>
      </p:sp>
      <p:sp>
        <p:nvSpPr>
          <p:cNvPr id="130051" name="Rectangle 2">
            <a:extLst>
              <a:ext uri="{FF2B5EF4-FFF2-40B4-BE49-F238E27FC236}">
                <a16:creationId xmlns:a16="http://schemas.microsoft.com/office/drawing/2014/main" id="{1A5142A7-3171-7D89-1E56-9CE27192E83C}"/>
              </a:ext>
            </a:extLst>
          </p:cNvPr>
          <p:cNvSpPr>
            <a:spLocks noGrp="1" noRot="1" noChangeAspect="1" noChangeArrowheads="1" noTextEdit="1"/>
          </p:cNvSpPr>
          <p:nvPr>
            <p:ph type="sldImg"/>
          </p:nvPr>
        </p:nvSpPr>
        <p:spPr>
          <a:ln/>
        </p:spPr>
      </p:sp>
      <p:sp>
        <p:nvSpPr>
          <p:cNvPr id="130052" name="Rectangle 3">
            <a:extLst>
              <a:ext uri="{FF2B5EF4-FFF2-40B4-BE49-F238E27FC236}">
                <a16:creationId xmlns:a16="http://schemas.microsoft.com/office/drawing/2014/main" id="{6534CD94-5C8A-79E8-3209-EC5309B208E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7E6621-7409-D76D-D275-48975656B468}"/>
            </a:ext>
          </a:extLst>
        </p:cNvPr>
        <p:cNvGrpSpPr/>
        <p:nvPr/>
      </p:nvGrpSpPr>
      <p:grpSpPr>
        <a:xfrm>
          <a:off x="0" y="0"/>
          <a:ext cx="0" cy="0"/>
          <a:chOff x="0" y="0"/>
          <a:chExt cx="0" cy="0"/>
        </a:xfrm>
      </p:grpSpPr>
      <p:sp>
        <p:nvSpPr>
          <p:cNvPr id="131074" name="Rectangle 7">
            <a:extLst>
              <a:ext uri="{FF2B5EF4-FFF2-40B4-BE49-F238E27FC236}">
                <a16:creationId xmlns:a16="http://schemas.microsoft.com/office/drawing/2014/main" id="{211C1F5E-8620-9D93-8724-7E21C4610E0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EEA0FA4-D7C4-4B5D-8CB3-A36103193BE8}" type="slidenum">
              <a:rPr lang="en-US" altLang="en-US" sz="1200" b="0"/>
              <a:pPr/>
              <a:t>57</a:t>
            </a:fld>
            <a:endParaRPr lang="en-US" altLang="en-US" sz="1200" b="0"/>
          </a:p>
        </p:txBody>
      </p:sp>
      <p:sp>
        <p:nvSpPr>
          <p:cNvPr id="131075" name="Rectangle 2">
            <a:extLst>
              <a:ext uri="{FF2B5EF4-FFF2-40B4-BE49-F238E27FC236}">
                <a16:creationId xmlns:a16="http://schemas.microsoft.com/office/drawing/2014/main" id="{536DF8A9-23A3-25AF-128F-C7CEF10965A0}"/>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7BF4F562-9418-2180-D366-A8A72320FE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35662670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60E4D4-A2A0-9576-1344-2B728FD29EFE}"/>
            </a:ext>
          </a:extLst>
        </p:cNvPr>
        <p:cNvGrpSpPr/>
        <p:nvPr/>
      </p:nvGrpSpPr>
      <p:grpSpPr>
        <a:xfrm>
          <a:off x="0" y="0"/>
          <a:ext cx="0" cy="0"/>
          <a:chOff x="0" y="0"/>
          <a:chExt cx="0" cy="0"/>
        </a:xfrm>
      </p:grpSpPr>
      <p:sp>
        <p:nvSpPr>
          <p:cNvPr id="132098" name="Rectangle 7">
            <a:extLst>
              <a:ext uri="{FF2B5EF4-FFF2-40B4-BE49-F238E27FC236}">
                <a16:creationId xmlns:a16="http://schemas.microsoft.com/office/drawing/2014/main" id="{D52915CD-ECC0-352E-2B47-CAE811E21D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041385C-671D-4865-8689-A85A2A680A48}" type="slidenum">
              <a:rPr lang="en-US" altLang="en-US" sz="1200" b="0"/>
              <a:pPr/>
              <a:t>58</a:t>
            </a:fld>
            <a:endParaRPr lang="en-US" altLang="en-US" sz="1200" b="0"/>
          </a:p>
        </p:txBody>
      </p:sp>
      <p:sp>
        <p:nvSpPr>
          <p:cNvPr id="132099" name="Rectangle 2">
            <a:extLst>
              <a:ext uri="{FF2B5EF4-FFF2-40B4-BE49-F238E27FC236}">
                <a16:creationId xmlns:a16="http://schemas.microsoft.com/office/drawing/2014/main" id="{46CDA277-18F5-6AA3-C8BA-A1CF836F9CBF}"/>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745DC7CB-4A32-0C48-7BD9-1A37E6683F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5943673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2F6798-6BB5-254B-91AF-2ABE8F65282A}"/>
            </a:ext>
          </a:extLst>
        </p:cNvPr>
        <p:cNvGrpSpPr/>
        <p:nvPr/>
      </p:nvGrpSpPr>
      <p:grpSpPr>
        <a:xfrm>
          <a:off x="0" y="0"/>
          <a:ext cx="0" cy="0"/>
          <a:chOff x="0" y="0"/>
          <a:chExt cx="0" cy="0"/>
        </a:xfrm>
      </p:grpSpPr>
      <p:sp>
        <p:nvSpPr>
          <p:cNvPr id="131074" name="Rectangle 7">
            <a:extLst>
              <a:ext uri="{FF2B5EF4-FFF2-40B4-BE49-F238E27FC236}">
                <a16:creationId xmlns:a16="http://schemas.microsoft.com/office/drawing/2014/main" id="{12FD9CF3-6BB9-36FF-4A00-A8EEE5ED4A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EEA0FA4-D7C4-4B5D-8CB3-A36103193BE8}" type="slidenum">
              <a:rPr lang="en-US" altLang="en-US" sz="1200" b="0"/>
              <a:pPr/>
              <a:t>59</a:t>
            </a:fld>
            <a:endParaRPr lang="en-US" altLang="en-US" sz="1200" b="0"/>
          </a:p>
        </p:txBody>
      </p:sp>
      <p:sp>
        <p:nvSpPr>
          <p:cNvPr id="131075" name="Rectangle 2">
            <a:extLst>
              <a:ext uri="{FF2B5EF4-FFF2-40B4-BE49-F238E27FC236}">
                <a16:creationId xmlns:a16="http://schemas.microsoft.com/office/drawing/2014/main" id="{61F7865B-A931-7D9D-7E09-794F4CE3BFDE}"/>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88A04139-DC6F-7233-6AE3-1F7751D6E59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38278294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E21BAD-000D-C0DD-E32B-4D3D2E7BC811}"/>
            </a:ext>
          </a:extLst>
        </p:cNvPr>
        <p:cNvGrpSpPr/>
        <p:nvPr/>
      </p:nvGrpSpPr>
      <p:grpSpPr>
        <a:xfrm>
          <a:off x="0" y="0"/>
          <a:ext cx="0" cy="0"/>
          <a:chOff x="0" y="0"/>
          <a:chExt cx="0" cy="0"/>
        </a:xfrm>
      </p:grpSpPr>
      <p:sp>
        <p:nvSpPr>
          <p:cNvPr id="132098" name="Rectangle 7">
            <a:extLst>
              <a:ext uri="{FF2B5EF4-FFF2-40B4-BE49-F238E27FC236}">
                <a16:creationId xmlns:a16="http://schemas.microsoft.com/office/drawing/2014/main" id="{E1812053-7D4E-8F7C-DC7E-A8A849EB44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041385C-671D-4865-8689-A85A2A680A48}" type="slidenum">
              <a:rPr lang="en-US" altLang="en-US" sz="1200" b="0"/>
              <a:pPr/>
              <a:t>60</a:t>
            </a:fld>
            <a:endParaRPr lang="en-US" altLang="en-US" sz="1200" b="0"/>
          </a:p>
        </p:txBody>
      </p:sp>
      <p:sp>
        <p:nvSpPr>
          <p:cNvPr id="132099" name="Rectangle 2">
            <a:extLst>
              <a:ext uri="{FF2B5EF4-FFF2-40B4-BE49-F238E27FC236}">
                <a16:creationId xmlns:a16="http://schemas.microsoft.com/office/drawing/2014/main" id="{3290340C-A4FB-F2DF-D5F9-ACD128DB8E9B}"/>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6CEC1EC0-27CE-DF28-DFBF-22387374F2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761111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80D6A48E-8911-6054-8884-BC659C5A0D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2DAF5A7-A66D-48DF-AE40-2DE0CA3528B7}" type="slidenum">
              <a:rPr lang="en-US" altLang="en-US" sz="1200" b="0"/>
              <a:pPr/>
              <a:t>7</a:t>
            </a:fld>
            <a:endParaRPr lang="en-US" altLang="en-US" sz="1200" b="0"/>
          </a:p>
        </p:txBody>
      </p:sp>
      <p:sp>
        <p:nvSpPr>
          <p:cNvPr id="83971" name="Rectangle 2">
            <a:extLst>
              <a:ext uri="{FF2B5EF4-FFF2-40B4-BE49-F238E27FC236}">
                <a16:creationId xmlns:a16="http://schemas.microsoft.com/office/drawing/2014/main" id="{C840ECC1-D2B0-BAF5-7E90-676C2530C78F}"/>
              </a:ext>
            </a:extLst>
          </p:cNvPr>
          <p:cNvSpPr>
            <a:spLocks noGrp="1" noRot="1" noChangeAspect="1" noChangeArrowheads="1" noTextEdit="1"/>
          </p:cNvSpPr>
          <p:nvPr>
            <p:ph type="sldImg"/>
          </p:nvPr>
        </p:nvSpPr>
        <p:spPr>
          <a:ln/>
        </p:spPr>
      </p:sp>
      <p:sp>
        <p:nvSpPr>
          <p:cNvPr id="83972" name="Rectangle 3">
            <a:extLst>
              <a:ext uri="{FF2B5EF4-FFF2-40B4-BE49-F238E27FC236}">
                <a16:creationId xmlns:a16="http://schemas.microsoft.com/office/drawing/2014/main" id="{E6F7D12B-3B44-BCC6-BE29-F2409448FFB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E0EF4-ACD9-8F06-09BD-C7071E8FC83C}"/>
            </a:ext>
          </a:extLst>
        </p:cNvPr>
        <p:cNvGrpSpPr/>
        <p:nvPr/>
      </p:nvGrpSpPr>
      <p:grpSpPr>
        <a:xfrm>
          <a:off x="0" y="0"/>
          <a:ext cx="0" cy="0"/>
          <a:chOff x="0" y="0"/>
          <a:chExt cx="0" cy="0"/>
        </a:xfrm>
      </p:grpSpPr>
      <p:sp>
        <p:nvSpPr>
          <p:cNvPr id="131074" name="Rectangle 7">
            <a:extLst>
              <a:ext uri="{FF2B5EF4-FFF2-40B4-BE49-F238E27FC236}">
                <a16:creationId xmlns:a16="http://schemas.microsoft.com/office/drawing/2014/main" id="{50FB4FF1-10A0-12D2-EC67-7936F8D7294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EEA0FA4-D7C4-4B5D-8CB3-A36103193BE8}" type="slidenum">
              <a:rPr lang="en-US" altLang="en-US" sz="1200" b="0"/>
              <a:pPr/>
              <a:t>61</a:t>
            </a:fld>
            <a:endParaRPr lang="en-US" altLang="en-US" sz="1200" b="0"/>
          </a:p>
        </p:txBody>
      </p:sp>
      <p:sp>
        <p:nvSpPr>
          <p:cNvPr id="131075" name="Rectangle 2">
            <a:extLst>
              <a:ext uri="{FF2B5EF4-FFF2-40B4-BE49-F238E27FC236}">
                <a16:creationId xmlns:a16="http://schemas.microsoft.com/office/drawing/2014/main" id="{02B1581E-BCFA-DFD9-6FBD-50B339030791}"/>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E7C44CBA-41A4-40D8-CBEF-A0634EEA55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21584004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E5587-E447-F2B4-FA4D-1E95505434FB}"/>
            </a:ext>
          </a:extLst>
        </p:cNvPr>
        <p:cNvGrpSpPr/>
        <p:nvPr/>
      </p:nvGrpSpPr>
      <p:grpSpPr>
        <a:xfrm>
          <a:off x="0" y="0"/>
          <a:ext cx="0" cy="0"/>
          <a:chOff x="0" y="0"/>
          <a:chExt cx="0" cy="0"/>
        </a:xfrm>
      </p:grpSpPr>
      <p:sp>
        <p:nvSpPr>
          <p:cNvPr id="132098" name="Rectangle 7">
            <a:extLst>
              <a:ext uri="{FF2B5EF4-FFF2-40B4-BE49-F238E27FC236}">
                <a16:creationId xmlns:a16="http://schemas.microsoft.com/office/drawing/2014/main" id="{26694132-5545-F5B2-6514-226A91D05F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041385C-671D-4865-8689-A85A2A680A48}" type="slidenum">
              <a:rPr lang="en-US" altLang="en-US" sz="1200" b="0"/>
              <a:pPr/>
              <a:t>62</a:t>
            </a:fld>
            <a:endParaRPr lang="en-US" altLang="en-US" sz="1200" b="0"/>
          </a:p>
        </p:txBody>
      </p:sp>
      <p:sp>
        <p:nvSpPr>
          <p:cNvPr id="132099" name="Rectangle 2">
            <a:extLst>
              <a:ext uri="{FF2B5EF4-FFF2-40B4-BE49-F238E27FC236}">
                <a16:creationId xmlns:a16="http://schemas.microsoft.com/office/drawing/2014/main" id="{A9884853-AAE9-94FA-72EC-AD6976445CAF}"/>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067304CB-B60F-D765-48DA-B230D97B92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8272353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E37FC7-E789-75D7-6BEF-2D6A12086DDB}"/>
            </a:ext>
          </a:extLst>
        </p:cNvPr>
        <p:cNvGrpSpPr/>
        <p:nvPr/>
      </p:nvGrpSpPr>
      <p:grpSpPr>
        <a:xfrm>
          <a:off x="0" y="0"/>
          <a:ext cx="0" cy="0"/>
          <a:chOff x="0" y="0"/>
          <a:chExt cx="0" cy="0"/>
        </a:xfrm>
      </p:grpSpPr>
      <p:sp>
        <p:nvSpPr>
          <p:cNvPr id="131074" name="Rectangle 7">
            <a:extLst>
              <a:ext uri="{FF2B5EF4-FFF2-40B4-BE49-F238E27FC236}">
                <a16:creationId xmlns:a16="http://schemas.microsoft.com/office/drawing/2014/main" id="{DB1F7F32-0B9C-9284-048D-70020C07C5B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EEA0FA4-D7C4-4B5D-8CB3-A36103193BE8}" type="slidenum">
              <a:rPr lang="en-US" altLang="en-US" sz="1200" b="0"/>
              <a:pPr/>
              <a:t>63</a:t>
            </a:fld>
            <a:endParaRPr lang="en-US" altLang="en-US" sz="1200" b="0"/>
          </a:p>
        </p:txBody>
      </p:sp>
      <p:sp>
        <p:nvSpPr>
          <p:cNvPr id="131075" name="Rectangle 2">
            <a:extLst>
              <a:ext uri="{FF2B5EF4-FFF2-40B4-BE49-F238E27FC236}">
                <a16:creationId xmlns:a16="http://schemas.microsoft.com/office/drawing/2014/main" id="{F0E7F257-3718-D3C9-A33F-5182B8F55745}"/>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5C046F78-9BD1-E6AE-EC20-C4DE5BC44E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50522230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43B35E-A4AF-F100-A793-0E30F5C3841C}"/>
            </a:ext>
          </a:extLst>
        </p:cNvPr>
        <p:cNvGrpSpPr/>
        <p:nvPr/>
      </p:nvGrpSpPr>
      <p:grpSpPr>
        <a:xfrm>
          <a:off x="0" y="0"/>
          <a:ext cx="0" cy="0"/>
          <a:chOff x="0" y="0"/>
          <a:chExt cx="0" cy="0"/>
        </a:xfrm>
      </p:grpSpPr>
      <p:sp>
        <p:nvSpPr>
          <p:cNvPr id="132098" name="Rectangle 7">
            <a:extLst>
              <a:ext uri="{FF2B5EF4-FFF2-40B4-BE49-F238E27FC236}">
                <a16:creationId xmlns:a16="http://schemas.microsoft.com/office/drawing/2014/main" id="{E8FC8A7D-7AF2-83C1-F322-2370463BD53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041385C-671D-4865-8689-A85A2A680A48}" type="slidenum">
              <a:rPr lang="en-US" altLang="en-US" sz="1200" b="0"/>
              <a:pPr/>
              <a:t>64</a:t>
            </a:fld>
            <a:endParaRPr lang="en-US" altLang="en-US" sz="1200" b="0"/>
          </a:p>
        </p:txBody>
      </p:sp>
      <p:sp>
        <p:nvSpPr>
          <p:cNvPr id="132099" name="Rectangle 2">
            <a:extLst>
              <a:ext uri="{FF2B5EF4-FFF2-40B4-BE49-F238E27FC236}">
                <a16:creationId xmlns:a16="http://schemas.microsoft.com/office/drawing/2014/main" id="{96BD5C5B-495A-347C-CCE8-0289BADAFCA9}"/>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C84E4A2F-5BF6-1F6A-58E7-F40F19EF57E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33215867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a:extLst>
              <a:ext uri="{FF2B5EF4-FFF2-40B4-BE49-F238E27FC236}">
                <a16:creationId xmlns:a16="http://schemas.microsoft.com/office/drawing/2014/main" id="{A55F0E8C-C0C2-3BCA-FEB3-59EC6AC06D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EEA0FA4-D7C4-4B5D-8CB3-A36103193BE8}" type="slidenum">
              <a:rPr lang="en-US" altLang="en-US" sz="1200" b="0"/>
              <a:pPr/>
              <a:t>65</a:t>
            </a:fld>
            <a:endParaRPr lang="en-US" altLang="en-US" sz="1200" b="0"/>
          </a:p>
        </p:txBody>
      </p:sp>
      <p:sp>
        <p:nvSpPr>
          <p:cNvPr id="131075" name="Rectangle 2">
            <a:extLst>
              <a:ext uri="{FF2B5EF4-FFF2-40B4-BE49-F238E27FC236}">
                <a16:creationId xmlns:a16="http://schemas.microsoft.com/office/drawing/2014/main" id="{3107E3AA-B517-8093-2FF1-10A4996FC03B}"/>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47E82C9E-3338-0B1D-E2EE-7F71A9FCBD3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a:extLst>
              <a:ext uri="{FF2B5EF4-FFF2-40B4-BE49-F238E27FC236}">
                <a16:creationId xmlns:a16="http://schemas.microsoft.com/office/drawing/2014/main" id="{9C0A7E70-E082-CA77-1789-EFF315D5E5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041385C-671D-4865-8689-A85A2A680A48}" type="slidenum">
              <a:rPr lang="en-US" altLang="en-US" sz="1200" b="0"/>
              <a:pPr/>
              <a:t>66</a:t>
            </a:fld>
            <a:endParaRPr lang="en-US" altLang="en-US" sz="1200" b="0"/>
          </a:p>
        </p:txBody>
      </p:sp>
      <p:sp>
        <p:nvSpPr>
          <p:cNvPr id="132099" name="Rectangle 2">
            <a:extLst>
              <a:ext uri="{FF2B5EF4-FFF2-40B4-BE49-F238E27FC236}">
                <a16:creationId xmlns:a16="http://schemas.microsoft.com/office/drawing/2014/main" id="{0CB20F09-ED82-BFE5-F334-33D8C319823D}"/>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EA92781A-DF71-AA1C-C98B-03EB703871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AB69A-8265-46A7-02B3-E10690AD5E87}"/>
            </a:ext>
          </a:extLst>
        </p:cNvPr>
        <p:cNvGrpSpPr/>
        <p:nvPr/>
      </p:nvGrpSpPr>
      <p:grpSpPr>
        <a:xfrm>
          <a:off x="0" y="0"/>
          <a:ext cx="0" cy="0"/>
          <a:chOff x="0" y="0"/>
          <a:chExt cx="0" cy="0"/>
        </a:xfrm>
      </p:grpSpPr>
      <p:sp>
        <p:nvSpPr>
          <p:cNvPr id="131074" name="Rectangle 7">
            <a:extLst>
              <a:ext uri="{FF2B5EF4-FFF2-40B4-BE49-F238E27FC236}">
                <a16:creationId xmlns:a16="http://schemas.microsoft.com/office/drawing/2014/main" id="{AB9234E8-FA8F-4726-1BA6-5C9FDDFBD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EEA0FA4-D7C4-4B5D-8CB3-A36103193BE8}" type="slidenum">
              <a:rPr lang="en-US" altLang="en-US" sz="1200" b="0"/>
              <a:pPr/>
              <a:t>67</a:t>
            </a:fld>
            <a:endParaRPr lang="en-US" altLang="en-US" sz="1200" b="0"/>
          </a:p>
        </p:txBody>
      </p:sp>
      <p:sp>
        <p:nvSpPr>
          <p:cNvPr id="131075" name="Rectangle 2">
            <a:extLst>
              <a:ext uri="{FF2B5EF4-FFF2-40B4-BE49-F238E27FC236}">
                <a16:creationId xmlns:a16="http://schemas.microsoft.com/office/drawing/2014/main" id="{3E6DC152-B055-5B42-05EB-58D97CA34CCD}"/>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56605A60-69F7-0B1D-DB93-08A80047A8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62800343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7EB0D3-B839-4DB3-E530-D0B22EF54C36}"/>
            </a:ext>
          </a:extLst>
        </p:cNvPr>
        <p:cNvGrpSpPr/>
        <p:nvPr/>
      </p:nvGrpSpPr>
      <p:grpSpPr>
        <a:xfrm>
          <a:off x="0" y="0"/>
          <a:ext cx="0" cy="0"/>
          <a:chOff x="0" y="0"/>
          <a:chExt cx="0" cy="0"/>
        </a:xfrm>
      </p:grpSpPr>
      <p:sp>
        <p:nvSpPr>
          <p:cNvPr id="132098" name="Rectangle 7">
            <a:extLst>
              <a:ext uri="{FF2B5EF4-FFF2-40B4-BE49-F238E27FC236}">
                <a16:creationId xmlns:a16="http://schemas.microsoft.com/office/drawing/2014/main" id="{71D3BAB7-5DC4-12ED-749F-CF6424DF59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041385C-671D-4865-8689-A85A2A680A48}" type="slidenum">
              <a:rPr lang="en-US" altLang="en-US" sz="1200" b="0"/>
              <a:pPr/>
              <a:t>68</a:t>
            </a:fld>
            <a:endParaRPr lang="en-US" altLang="en-US" sz="1200" b="0"/>
          </a:p>
        </p:txBody>
      </p:sp>
      <p:sp>
        <p:nvSpPr>
          <p:cNvPr id="132099" name="Rectangle 2">
            <a:extLst>
              <a:ext uri="{FF2B5EF4-FFF2-40B4-BE49-F238E27FC236}">
                <a16:creationId xmlns:a16="http://schemas.microsoft.com/office/drawing/2014/main" id="{550CA128-CDC7-96F7-84B4-2C16EBBB5171}"/>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C478FCC5-38B7-2965-F626-0AFA89AD5A5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65714409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E1961C-B56D-B88B-58A2-FF1E534FD1B9}"/>
            </a:ext>
          </a:extLst>
        </p:cNvPr>
        <p:cNvGrpSpPr/>
        <p:nvPr/>
      </p:nvGrpSpPr>
      <p:grpSpPr>
        <a:xfrm>
          <a:off x="0" y="0"/>
          <a:ext cx="0" cy="0"/>
          <a:chOff x="0" y="0"/>
          <a:chExt cx="0" cy="0"/>
        </a:xfrm>
      </p:grpSpPr>
      <p:sp>
        <p:nvSpPr>
          <p:cNvPr id="131074" name="Rectangle 7">
            <a:extLst>
              <a:ext uri="{FF2B5EF4-FFF2-40B4-BE49-F238E27FC236}">
                <a16:creationId xmlns:a16="http://schemas.microsoft.com/office/drawing/2014/main" id="{01FFA5AC-9DD0-286C-FA42-5DB982F6EF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EEA0FA4-D7C4-4B5D-8CB3-A36103193BE8}" type="slidenum">
              <a:rPr lang="en-US" altLang="en-US" sz="1200" b="0"/>
              <a:pPr/>
              <a:t>69</a:t>
            </a:fld>
            <a:endParaRPr lang="en-US" altLang="en-US" sz="1200" b="0"/>
          </a:p>
        </p:txBody>
      </p:sp>
      <p:sp>
        <p:nvSpPr>
          <p:cNvPr id="131075" name="Rectangle 2">
            <a:extLst>
              <a:ext uri="{FF2B5EF4-FFF2-40B4-BE49-F238E27FC236}">
                <a16:creationId xmlns:a16="http://schemas.microsoft.com/office/drawing/2014/main" id="{A217D5CD-6817-39A1-43D9-D7D63AB6083E}"/>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759CCDD2-C7B6-0272-6154-3280A29A11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52531291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6C8657-F6A0-ECF8-DE2E-BCC3F21D30FC}"/>
            </a:ext>
          </a:extLst>
        </p:cNvPr>
        <p:cNvGrpSpPr/>
        <p:nvPr/>
      </p:nvGrpSpPr>
      <p:grpSpPr>
        <a:xfrm>
          <a:off x="0" y="0"/>
          <a:ext cx="0" cy="0"/>
          <a:chOff x="0" y="0"/>
          <a:chExt cx="0" cy="0"/>
        </a:xfrm>
      </p:grpSpPr>
      <p:sp>
        <p:nvSpPr>
          <p:cNvPr id="132098" name="Rectangle 7">
            <a:extLst>
              <a:ext uri="{FF2B5EF4-FFF2-40B4-BE49-F238E27FC236}">
                <a16:creationId xmlns:a16="http://schemas.microsoft.com/office/drawing/2014/main" id="{3093D37E-0901-6330-BB64-5CCC14202B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041385C-671D-4865-8689-A85A2A680A48}" type="slidenum">
              <a:rPr lang="en-US" altLang="en-US" sz="1200" b="0"/>
              <a:pPr/>
              <a:t>70</a:t>
            </a:fld>
            <a:endParaRPr lang="en-US" altLang="en-US" sz="1200" b="0"/>
          </a:p>
        </p:txBody>
      </p:sp>
      <p:sp>
        <p:nvSpPr>
          <p:cNvPr id="132099" name="Rectangle 2">
            <a:extLst>
              <a:ext uri="{FF2B5EF4-FFF2-40B4-BE49-F238E27FC236}">
                <a16:creationId xmlns:a16="http://schemas.microsoft.com/office/drawing/2014/main" id="{661F7E4F-04A2-A846-C8E7-60D6D8B85AA4}"/>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82961E4C-0028-DFCA-E824-341EB68A7BF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860659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D3FA4BB9-B477-377D-F1BF-E79A810FFFA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94B87F8C-ECB1-4AA0-B7E2-97447EFF2046}" type="slidenum">
              <a:rPr lang="en-US" altLang="en-US" sz="1200" b="0"/>
              <a:pPr/>
              <a:t>8</a:t>
            </a:fld>
            <a:endParaRPr lang="en-US" altLang="en-US" sz="1200" b="0"/>
          </a:p>
        </p:txBody>
      </p:sp>
      <p:sp>
        <p:nvSpPr>
          <p:cNvPr id="84995" name="Rectangle 2">
            <a:extLst>
              <a:ext uri="{FF2B5EF4-FFF2-40B4-BE49-F238E27FC236}">
                <a16:creationId xmlns:a16="http://schemas.microsoft.com/office/drawing/2014/main" id="{FFC9860D-3D0B-CE20-3C4B-E79DB766F2CB}"/>
              </a:ext>
            </a:extLst>
          </p:cNvPr>
          <p:cNvSpPr>
            <a:spLocks noGrp="1" noRot="1" noChangeAspect="1" noChangeArrowheads="1" noTextEdit="1"/>
          </p:cNvSpPr>
          <p:nvPr>
            <p:ph type="sldImg"/>
          </p:nvPr>
        </p:nvSpPr>
        <p:spPr>
          <a:ln/>
        </p:spPr>
      </p:sp>
      <p:sp>
        <p:nvSpPr>
          <p:cNvPr id="84996" name="Rectangle 3">
            <a:extLst>
              <a:ext uri="{FF2B5EF4-FFF2-40B4-BE49-F238E27FC236}">
                <a16:creationId xmlns:a16="http://schemas.microsoft.com/office/drawing/2014/main" id="{260329A0-D690-18A0-03E7-50890830FF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49A54-ABC2-A7E5-277D-3163A4C1E495}"/>
            </a:ext>
          </a:extLst>
        </p:cNvPr>
        <p:cNvGrpSpPr/>
        <p:nvPr/>
      </p:nvGrpSpPr>
      <p:grpSpPr>
        <a:xfrm>
          <a:off x="0" y="0"/>
          <a:ext cx="0" cy="0"/>
          <a:chOff x="0" y="0"/>
          <a:chExt cx="0" cy="0"/>
        </a:xfrm>
      </p:grpSpPr>
      <p:sp>
        <p:nvSpPr>
          <p:cNvPr id="131074" name="Rectangle 7">
            <a:extLst>
              <a:ext uri="{FF2B5EF4-FFF2-40B4-BE49-F238E27FC236}">
                <a16:creationId xmlns:a16="http://schemas.microsoft.com/office/drawing/2014/main" id="{D342FF3B-01BE-9179-21A2-1EE7B3ED980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EEA0FA4-D7C4-4B5D-8CB3-A36103193BE8}" type="slidenum">
              <a:rPr lang="en-US" altLang="en-US" sz="1200" b="0"/>
              <a:pPr/>
              <a:t>71</a:t>
            </a:fld>
            <a:endParaRPr lang="en-US" altLang="en-US" sz="1200" b="0"/>
          </a:p>
        </p:txBody>
      </p:sp>
      <p:sp>
        <p:nvSpPr>
          <p:cNvPr id="131075" name="Rectangle 2">
            <a:extLst>
              <a:ext uri="{FF2B5EF4-FFF2-40B4-BE49-F238E27FC236}">
                <a16:creationId xmlns:a16="http://schemas.microsoft.com/office/drawing/2014/main" id="{B3EDC0A8-444A-9F59-2E6C-34BDCDCAB2CD}"/>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AC133F8B-830E-D797-E9C8-E63A14BF3F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5795959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FA5D9D-F32A-0163-C961-763FDFD3F3C4}"/>
            </a:ext>
          </a:extLst>
        </p:cNvPr>
        <p:cNvGrpSpPr/>
        <p:nvPr/>
      </p:nvGrpSpPr>
      <p:grpSpPr>
        <a:xfrm>
          <a:off x="0" y="0"/>
          <a:ext cx="0" cy="0"/>
          <a:chOff x="0" y="0"/>
          <a:chExt cx="0" cy="0"/>
        </a:xfrm>
      </p:grpSpPr>
      <p:sp>
        <p:nvSpPr>
          <p:cNvPr id="132098" name="Rectangle 7">
            <a:extLst>
              <a:ext uri="{FF2B5EF4-FFF2-40B4-BE49-F238E27FC236}">
                <a16:creationId xmlns:a16="http://schemas.microsoft.com/office/drawing/2014/main" id="{1571210F-863D-76BC-1D4F-E33524F854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041385C-671D-4865-8689-A85A2A680A48}" type="slidenum">
              <a:rPr lang="en-US" altLang="en-US" sz="1200" b="0"/>
              <a:pPr/>
              <a:t>72</a:t>
            </a:fld>
            <a:endParaRPr lang="en-US" altLang="en-US" sz="1200" b="0"/>
          </a:p>
        </p:txBody>
      </p:sp>
      <p:sp>
        <p:nvSpPr>
          <p:cNvPr id="132099" name="Rectangle 2">
            <a:extLst>
              <a:ext uri="{FF2B5EF4-FFF2-40B4-BE49-F238E27FC236}">
                <a16:creationId xmlns:a16="http://schemas.microsoft.com/office/drawing/2014/main" id="{A276AF06-36E9-E720-E5E3-7F884CBCABB8}"/>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919E73D9-8412-1970-508B-63CE2A36922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02586834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6519F4-B2CB-B414-A998-F210453BA018}"/>
            </a:ext>
          </a:extLst>
        </p:cNvPr>
        <p:cNvGrpSpPr/>
        <p:nvPr/>
      </p:nvGrpSpPr>
      <p:grpSpPr>
        <a:xfrm>
          <a:off x="0" y="0"/>
          <a:ext cx="0" cy="0"/>
          <a:chOff x="0" y="0"/>
          <a:chExt cx="0" cy="0"/>
        </a:xfrm>
      </p:grpSpPr>
      <p:sp>
        <p:nvSpPr>
          <p:cNvPr id="131074" name="Rectangle 7">
            <a:extLst>
              <a:ext uri="{FF2B5EF4-FFF2-40B4-BE49-F238E27FC236}">
                <a16:creationId xmlns:a16="http://schemas.microsoft.com/office/drawing/2014/main" id="{C78D81F3-4CAE-8336-06E0-FD6B1A540E0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EEA0FA4-D7C4-4B5D-8CB3-A36103193BE8}" type="slidenum">
              <a:rPr lang="en-US" altLang="en-US" sz="1200" b="0"/>
              <a:pPr/>
              <a:t>73</a:t>
            </a:fld>
            <a:endParaRPr lang="en-US" altLang="en-US" sz="1200" b="0"/>
          </a:p>
        </p:txBody>
      </p:sp>
      <p:sp>
        <p:nvSpPr>
          <p:cNvPr id="131075" name="Rectangle 2">
            <a:extLst>
              <a:ext uri="{FF2B5EF4-FFF2-40B4-BE49-F238E27FC236}">
                <a16:creationId xmlns:a16="http://schemas.microsoft.com/office/drawing/2014/main" id="{7AA7DD41-5677-F416-73FC-DFB5D1BA743F}"/>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80CD342F-30F8-9A40-A55A-1FB1A27DCD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1617557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571CFF-D085-7BFE-D8EF-014BD5917B0E}"/>
            </a:ext>
          </a:extLst>
        </p:cNvPr>
        <p:cNvGrpSpPr/>
        <p:nvPr/>
      </p:nvGrpSpPr>
      <p:grpSpPr>
        <a:xfrm>
          <a:off x="0" y="0"/>
          <a:ext cx="0" cy="0"/>
          <a:chOff x="0" y="0"/>
          <a:chExt cx="0" cy="0"/>
        </a:xfrm>
      </p:grpSpPr>
      <p:sp>
        <p:nvSpPr>
          <p:cNvPr id="132098" name="Rectangle 7">
            <a:extLst>
              <a:ext uri="{FF2B5EF4-FFF2-40B4-BE49-F238E27FC236}">
                <a16:creationId xmlns:a16="http://schemas.microsoft.com/office/drawing/2014/main" id="{F787AC51-7C21-0149-888B-FF2B3F52A9B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041385C-671D-4865-8689-A85A2A680A48}" type="slidenum">
              <a:rPr lang="en-US" altLang="en-US" sz="1200" b="0"/>
              <a:pPr/>
              <a:t>74</a:t>
            </a:fld>
            <a:endParaRPr lang="en-US" altLang="en-US" sz="1200" b="0"/>
          </a:p>
        </p:txBody>
      </p:sp>
      <p:sp>
        <p:nvSpPr>
          <p:cNvPr id="132099" name="Rectangle 2">
            <a:extLst>
              <a:ext uri="{FF2B5EF4-FFF2-40B4-BE49-F238E27FC236}">
                <a16:creationId xmlns:a16="http://schemas.microsoft.com/office/drawing/2014/main" id="{96B366DE-40FC-2264-A9B4-C58F5BF42456}"/>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E2F53481-CAAA-5BC4-5EEB-036CA0EEC1E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3745366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87B26-3349-4DE8-58A7-A7F04C722D4B}"/>
            </a:ext>
          </a:extLst>
        </p:cNvPr>
        <p:cNvGrpSpPr/>
        <p:nvPr/>
      </p:nvGrpSpPr>
      <p:grpSpPr>
        <a:xfrm>
          <a:off x="0" y="0"/>
          <a:ext cx="0" cy="0"/>
          <a:chOff x="0" y="0"/>
          <a:chExt cx="0" cy="0"/>
        </a:xfrm>
      </p:grpSpPr>
      <p:sp>
        <p:nvSpPr>
          <p:cNvPr id="131074" name="Rectangle 7">
            <a:extLst>
              <a:ext uri="{FF2B5EF4-FFF2-40B4-BE49-F238E27FC236}">
                <a16:creationId xmlns:a16="http://schemas.microsoft.com/office/drawing/2014/main" id="{B49DD715-6156-00D3-A733-8AB776652B3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EEA0FA4-D7C4-4B5D-8CB3-A36103193BE8}" type="slidenum">
              <a:rPr lang="en-US" altLang="en-US" sz="1200" b="0"/>
              <a:pPr/>
              <a:t>75</a:t>
            </a:fld>
            <a:endParaRPr lang="en-US" altLang="en-US" sz="1200" b="0"/>
          </a:p>
        </p:txBody>
      </p:sp>
      <p:sp>
        <p:nvSpPr>
          <p:cNvPr id="131075" name="Rectangle 2">
            <a:extLst>
              <a:ext uri="{FF2B5EF4-FFF2-40B4-BE49-F238E27FC236}">
                <a16:creationId xmlns:a16="http://schemas.microsoft.com/office/drawing/2014/main" id="{6997910C-94A6-5C7D-D968-A95B99F1A497}"/>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B11D82B0-DCE5-4C82-C5CC-66B6011113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5490127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8C800-3659-39DC-F988-3CB624096CD5}"/>
            </a:ext>
          </a:extLst>
        </p:cNvPr>
        <p:cNvGrpSpPr/>
        <p:nvPr/>
      </p:nvGrpSpPr>
      <p:grpSpPr>
        <a:xfrm>
          <a:off x="0" y="0"/>
          <a:ext cx="0" cy="0"/>
          <a:chOff x="0" y="0"/>
          <a:chExt cx="0" cy="0"/>
        </a:xfrm>
      </p:grpSpPr>
      <p:sp>
        <p:nvSpPr>
          <p:cNvPr id="132098" name="Rectangle 7">
            <a:extLst>
              <a:ext uri="{FF2B5EF4-FFF2-40B4-BE49-F238E27FC236}">
                <a16:creationId xmlns:a16="http://schemas.microsoft.com/office/drawing/2014/main" id="{CCC69C64-81FC-A22E-15C8-83B8F9404E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041385C-671D-4865-8689-A85A2A680A48}" type="slidenum">
              <a:rPr lang="en-US" altLang="en-US" sz="1200" b="0"/>
              <a:pPr/>
              <a:t>76</a:t>
            </a:fld>
            <a:endParaRPr lang="en-US" altLang="en-US" sz="1200" b="0"/>
          </a:p>
        </p:txBody>
      </p:sp>
      <p:sp>
        <p:nvSpPr>
          <p:cNvPr id="132099" name="Rectangle 2">
            <a:extLst>
              <a:ext uri="{FF2B5EF4-FFF2-40B4-BE49-F238E27FC236}">
                <a16:creationId xmlns:a16="http://schemas.microsoft.com/office/drawing/2014/main" id="{0589885E-3F92-7D25-D0C3-EAA9E7A71391}"/>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7C9F290B-1AD5-C03E-AA25-17E83FB664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80981221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a:extLst>
              <a:ext uri="{FF2B5EF4-FFF2-40B4-BE49-F238E27FC236}">
                <a16:creationId xmlns:a16="http://schemas.microsoft.com/office/drawing/2014/main" id="{DCD8A1B6-8C0B-00F7-F3F3-656BC86EB6F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9BC8E09A-D117-46B1-85E4-5D985E9FD6FB}" type="slidenum">
              <a:rPr lang="en-US" altLang="en-US" sz="1200" b="0"/>
              <a:pPr/>
              <a:t>77</a:t>
            </a:fld>
            <a:endParaRPr lang="en-US" altLang="en-US" sz="1200" b="0"/>
          </a:p>
        </p:txBody>
      </p:sp>
      <p:sp>
        <p:nvSpPr>
          <p:cNvPr id="133123" name="Rectangle 2">
            <a:extLst>
              <a:ext uri="{FF2B5EF4-FFF2-40B4-BE49-F238E27FC236}">
                <a16:creationId xmlns:a16="http://schemas.microsoft.com/office/drawing/2014/main" id="{C8E96510-38B3-4DC8-AA39-D5FE0BEA1373}"/>
              </a:ext>
            </a:extLst>
          </p:cNvPr>
          <p:cNvSpPr>
            <a:spLocks noGrp="1" noRot="1" noChangeAspect="1" noChangeArrowheads="1" noTextEdit="1"/>
          </p:cNvSpPr>
          <p:nvPr>
            <p:ph type="sldImg"/>
          </p:nvPr>
        </p:nvSpPr>
        <p:spPr>
          <a:ln/>
        </p:spPr>
      </p:sp>
      <p:sp>
        <p:nvSpPr>
          <p:cNvPr id="133124" name="Rectangle 3">
            <a:extLst>
              <a:ext uri="{FF2B5EF4-FFF2-40B4-BE49-F238E27FC236}">
                <a16:creationId xmlns:a16="http://schemas.microsoft.com/office/drawing/2014/main" id="{EDF731FE-315C-FC85-88B5-3227476B6EB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a:extLst>
              <a:ext uri="{FF2B5EF4-FFF2-40B4-BE49-F238E27FC236}">
                <a16:creationId xmlns:a16="http://schemas.microsoft.com/office/drawing/2014/main" id="{C5B24F31-015C-CF57-EA21-FCD1DCF730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03DE1D54-8707-43C9-AE62-BE5F50C035C4}" type="slidenum">
              <a:rPr lang="en-US" altLang="en-US" sz="1200" b="0"/>
              <a:pPr/>
              <a:t>78</a:t>
            </a:fld>
            <a:endParaRPr lang="en-US" altLang="en-US" sz="1200" b="0"/>
          </a:p>
        </p:txBody>
      </p:sp>
      <p:sp>
        <p:nvSpPr>
          <p:cNvPr id="134147" name="Rectangle 2">
            <a:extLst>
              <a:ext uri="{FF2B5EF4-FFF2-40B4-BE49-F238E27FC236}">
                <a16:creationId xmlns:a16="http://schemas.microsoft.com/office/drawing/2014/main" id="{1565C975-CC62-7779-62E6-A48BB7B546B5}"/>
              </a:ext>
            </a:extLst>
          </p:cNvPr>
          <p:cNvSpPr>
            <a:spLocks noGrp="1" noRot="1" noChangeAspect="1" noChangeArrowheads="1" noTextEdit="1"/>
          </p:cNvSpPr>
          <p:nvPr>
            <p:ph type="sldImg"/>
          </p:nvPr>
        </p:nvSpPr>
        <p:spPr>
          <a:ln/>
        </p:spPr>
      </p:sp>
      <p:sp>
        <p:nvSpPr>
          <p:cNvPr id="134148" name="Rectangle 3">
            <a:extLst>
              <a:ext uri="{FF2B5EF4-FFF2-40B4-BE49-F238E27FC236}">
                <a16:creationId xmlns:a16="http://schemas.microsoft.com/office/drawing/2014/main" id="{B39C47CB-4985-AE24-8A6C-E792131ADD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a:extLst>
              <a:ext uri="{FF2B5EF4-FFF2-40B4-BE49-F238E27FC236}">
                <a16:creationId xmlns:a16="http://schemas.microsoft.com/office/drawing/2014/main" id="{4297CF62-2290-8A2B-C360-24E6F95D102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FE7B70C7-5580-45A1-B5ED-AC3C00BEBE67}" type="slidenum">
              <a:rPr lang="en-US" altLang="en-US" sz="1200" b="0"/>
              <a:pPr/>
              <a:t>79</a:t>
            </a:fld>
            <a:endParaRPr lang="en-US" altLang="en-US" sz="1200" b="0"/>
          </a:p>
        </p:txBody>
      </p:sp>
      <p:sp>
        <p:nvSpPr>
          <p:cNvPr id="135171" name="Rectangle 2">
            <a:extLst>
              <a:ext uri="{FF2B5EF4-FFF2-40B4-BE49-F238E27FC236}">
                <a16:creationId xmlns:a16="http://schemas.microsoft.com/office/drawing/2014/main" id="{103C3134-5EFD-C617-CEEF-F1D344867DAF}"/>
              </a:ext>
            </a:extLst>
          </p:cNvPr>
          <p:cNvSpPr>
            <a:spLocks noGrp="1" noRot="1" noChangeAspect="1" noChangeArrowheads="1" noTextEdit="1"/>
          </p:cNvSpPr>
          <p:nvPr>
            <p:ph type="sldImg"/>
          </p:nvPr>
        </p:nvSpPr>
        <p:spPr>
          <a:ln/>
        </p:spPr>
      </p:sp>
      <p:sp>
        <p:nvSpPr>
          <p:cNvPr id="135172" name="Rectangle 3">
            <a:extLst>
              <a:ext uri="{FF2B5EF4-FFF2-40B4-BE49-F238E27FC236}">
                <a16:creationId xmlns:a16="http://schemas.microsoft.com/office/drawing/2014/main" id="{25ED0CFD-AA6F-E012-8AD1-63A7731CF4A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a:extLst>
              <a:ext uri="{FF2B5EF4-FFF2-40B4-BE49-F238E27FC236}">
                <a16:creationId xmlns:a16="http://schemas.microsoft.com/office/drawing/2014/main" id="{7351A565-B275-DE95-BF49-294A0D8798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25ECAA15-9688-4647-838E-F0A95C6D2556}" type="slidenum">
              <a:rPr lang="en-US" altLang="en-US" sz="1200" b="0"/>
              <a:pPr/>
              <a:t>80</a:t>
            </a:fld>
            <a:endParaRPr lang="en-US" altLang="en-US" sz="1200" b="0"/>
          </a:p>
        </p:txBody>
      </p:sp>
      <p:sp>
        <p:nvSpPr>
          <p:cNvPr id="136195" name="Rectangle 2">
            <a:extLst>
              <a:ext uri="{FF2B5EF4-FFF2-40B4-BE49-F238E27FC236}">
                <a16:creationId xmlns:a16="http://schemas.microsoft.com/office/drawing/2014/main" id="{472AFBCA-9975-E6D6-40F6-6D97929379E0}"/>
              </a:ext>
            </a:extLst>
          </p:cNvPr>
          <p:cNvSpPr>
            <a:spLocks noGrp="1" noRot="1" noChangeAspect="1" noChangeArrowheads="1" noTextEdit="1"/>
          </p:cNvSpPr>
          <p:nvPr>
            <p:ph type="sldImg"/>
          </p:nvPr>
        </p:nvSpPr>
        <p:spPr>
          <a:ln/>
        </p:spPr>
      </p:sp>
      <p:sp>
        <p:nvSpPr>
          <p:cNvPr id="136196" name="Rectangle 3">
            <a:extLst>
              <a:ext uri="{FF2B5EF4-FFF2-40B4-BE49-F238E27FC236}">
                <a16:creationId xmlns:a16="http://schemas.microsoft.com/office/drawing/2014/main" id="{EF78B186-23B3-5520-5FA8-5C709078DE1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479FB8AE-42CE-4ACF-D9B7-20C68BD0A37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5EE33796-C6C7-4F6F-8BB0-ACBC5C21C5E1}" type="slidenum">
              <a:rPr lang="en-US" altLang="en-US" sz="1200" b="0"/>
              <a:pPr/>
              <a:t>9</a:t>
            </a:fld>
            <a:endParaRPr lang="en-US" altLang="en-US" sz="1200" b="0"/>
          </a:p>
        </p:txBody>
      </p:sp>
      <p:sp>
        <p:nvSpPr>
          <p:cNvPr id="86019" name="Rectangle 2">
            <a:extLst>
              <a:ext uri="{FF2B5EF4-FFF2-40B4-BE49-F238E27FC236}">
                <a16:creationId xmlns:a16="http://schemas.microsoft.com/office/drawing/2014/main" id="{AD019621-6CBD-52B3-2154-EBD27774002A}"/>
              </a:ext>
            </a:extLst>
          </p:cNvPr>
          <p:cNvSpPr>
            <a:spLocks noGrp="1" noRot="1" noChangeAspect="1" noChangeArrowheads="1" noTextEdit="1"/>
          </p:cNvSpPr>
          <p:nvPr>
            <p:ph type="sldImg"/>
          </p:nvPr>
        </p:nvSpPr>
        <p:spPr>
          <a:ln/>
        </p:spPr>
      </p:sp>
      <p:sp>
        <p:nvSpPr>
          <p:cNvPr id="86020" name="Rectangle 3">
            <a:extLst>
              <a:ext uri="{FF2B5EF4-FFF2-40B4-BE49-F238E27FC236}">
                <a16:creationId xmlns:a16="http://schemas.microsoft.com/office/drawing/2014/main" id="{6D9680D7-B8E9-7F0B-BBA0-513B76E857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a:extLst>
              <a:ext uri="{FF2B5EF4-FFF2-40B4-BE49-F238E27FC236}">
                <a16:creationId xmlns:a16="http://schemas.microsoft.com/office/drawing/2014/main" id="{39993DF2-2240-FA80-C91B-22BBE5CFD3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6920ABBE-151D-4C89-8F99-095CAEA6CADA}" type="slidenum">
              <a:rPr lang="en-US" altLang="en-US" sz="1200" b="0"/>
              <a:pPr/>
              <a:t>81</a:t>
            </a:fld>
            <a:endParaRPr lang="en-US" altLang="en-US" sz="1200" b="0"/>
          </a:p>
        </p:txBody>
      </p:sp>
      <p:sp>
        <p:nvSpPr>
          <p:cNvPr id="137219" name="Rectangle 2">
            <a:extLst>
              <a:ext uri="{FF2B5EF4-FFF2-40B4-BE49-F238E27FC236}">
                <a16:creationId xmlns:a16="http://schemas.microsoft.com/office/drawing/2014/main" id="{C498AE3E-0AD4-3442-833C-463E7340E9E0}"/>
              </a:ext>
            </a:extLst>
          </p:cNvPr>
          <p:cNvSpPr>
            <a:spLocks noGrp="1" noRot="1" noChangeAspect="1" noChangeArrowheads="1" noTextEdit="1"/>
          </p:cNvSpPr>
          <p:nvPr>
            <p:ph type="sldImg"/>
          </p:nvPr>
        </p:nvSpPr>
        <p:spPr>
          <a:ln/>
        </p:spPr>
      </p:sp>
      <p:sp>
        <p:nvSpPr>
          <p:cNvPr id="137220" name="Rectangle 3">
            <a:extLst>
              <a:ext uri="{FF2B5EF4-FFF2-40B4-BE49-F238E27FC236}">
                <a16:creationId xmlns:a16="http://schemas.microsoft.com/office/drawing/2014/main" id="{2BD87FD3-9FB0-4476-B892-A17027981EE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a:extLst>
              <a:ext uri="{FF2B5EF4-FFF2-40B4-BE49-F238E27FC236}">
                <a16:creationId xmlns:a16="http://schemas.microsoft.com/office/drawing/2014/main" id="{5F674F3A-0A77-5307-F447-87A9C28FFF0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B19F8494-64AC-4C1E-9084-0FA62173B12C}" type="slidenum">
              <a:rPr lang="en-US" altLang="en-US" sz="1200" b="0"/>
              <a:pPr/>
              <a:t>82</a:t>
            </a:fld>
            <a:endParaRPr lang="en-US" altLang="en-US" sz="1200" b="0"/>
          </a:p>
        </p:txBody>
      </p:sp>
      <p:sp>
        <p:nvSpPr>
          <p:cNvPr id="138243" name="Rectangle 2">
            <a:extLst>
              <a:ext uri="{FF2B5EF4-FFF2-40B4-BE49-F238E27FC236}">
                <a16:creationId xmlns:a16="http://schemas.microsoft.com/office/drawing/2014/main" id="{4E9C60F9-DB95-B827-6EDE-89DC1BCEE733}"/>
              </a:ext>
            </a:extLst>
          </p:cNvPr>
          <p:cNvSpPr>
            <a:spLocks noGrp="1" noRot="1" noChangeAspect="1" noChangeArrowheads="1" noTextEdit="1"/>
          </p:cNvSpPr>
          <p:nvPr>
            <p:ph type="sldImg"/>
          </p:nvPr>
        </p:nvSpPr>
        <p:spPr>
          <a:ln/>
        </p:spPr>
      </p:sp>
      <p:sp>
        <p:nvSpPr>
          <p:cNvPr id="138244" name="Rectangle 3">
            <a:extLst>
              <a:ext uri="{FF2B5EF4-FFF2-40B4-BE49-F238E27FC236}">
                <a16:creationId xmlns:a16="http://schemas.microsoft.com/office/drawing/2014/main" id="{61446AA4-2317-18BA-0B8D-74788FD633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8AFEF-6377-F387-22F9-FB9256916D54}"/>
            </a:ext>
          </a:extLst>
        </p:cNvPr>
        <p:cNvGrpSpPr/>
        <p:nvPr/>
      </p:nvGrpSpPr>
      <p:grpSpPr>
        <a:xfrm>
          <a:off x="0" y="0"/>
          <a:ext cx="0" cy="0"/>
          <a:chOff x="0" y="0"/>
          <a:chExt cx="0" cy="0"/>
        </a:xfrm>
      </p:grpSpPr>
      <p:sp>
        <p:nvSpPr>
          <p:cNvPr id="138242" name="Rectangle 7">
            <a:extLst>
              <a:ext uri="{FF2B5EF4-FFF2-40B4-BE49-F238E27FC236}">
                <a16:creationId xmlns:a16="http://schemas.microsoft.com/office/drawing/2014/main" id="{E00C9D55-5EB7-742C-9D2D-22ED3FD5FD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B19F8494-64AC-4C1E-9084-0FA62173B12C}" type="slidenum">
              <a:rPr lang="en-US" altLang="en-US" sz="1200" b="0"/>
              <a:pPr/>
              <a:t>83</a:t>
            </a:fld>
            <a:endParaRPr lang="en-US" altLang="en-US" sz="1200" b="0"/>
          </a:p>
        </p:txBody>
      </p:sp>
      <p:sp>
        <p:nvSpPr>
          <p:cNvPr id="138243" name="Rectangle 2">
            <a:extLst>
              <a:ext uri="{FF2B5EF4-FFF2-40B4-BE49-F238E27FC236}">
                <a16:creationId xmlns:a16="http://schemas.microsoft.com/office/drawing/2014/main" id="{5011B38F-CEB0-FADE-7D3A-3058F1A95D1F}"/>
              </a:ext>
            </a:extLst>
          </p:cNvPr>
          <p:cNvSpPr>
            <a:spLocks noGrp="1" noRot="1" noChangeAspect="1" noChangeArrowheads="1" noTextEdit="1"/>
          </p:cNvSpPr>
          <p:nvPr>
            <p:ph type="sldImg"/>
          </p:nvPr>
        </p:nvSpPr>
        <p:spPr>
          <a:ln/>
        </p:spPr>
      </p:sp>
      <p:sp>
        <p:nvSpPr>
          <p:cNvPr id="138244" name="Rectangle 3">
            <a:extLst>
              <a:ext uri="{FF2B5EF4-FFF2-40B4-BE49-F238E27FC236}">
                <a16:creationId xmlns:a16="http://schemas.microsoft.com/office/drawing/2014/main" id="{B3F007E0-E491-04C7-5192-8D73701CCB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664378544"/>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a:extLst>
              <a:ext uri="{FF2B5EF4-FFF2-40B4-BE49-F238E27FC236}">
                <a16:creationId xmlns:a16="http://schemas.microsoft.com/office/drawing/2014/main" id="{7592635F-7C2E-DA4F-A544-CFA91E79DD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FCE28F8D-BADE-4CA6-B3DD-AB68518F3F23}" type="slidenum">
              <a:rPr lang="en-US" altLang="en-US" sz="1200" b="0"/>
              <a:pPr/>
              <a:t>84</a:t>
            </a:fld>
            <a:endParaRPr lang="en-US" altLang="en-US" sz="1200" b="0"/>
          </a:p>
        </p:txBody>
      </p:sp>
      <p:sp>
        <p:nvSpPr>
          <p:cNvPr id="139267" name="Rectangle 2">
            <a:extLst>
              <a:ext uri="{FF2B5EF4-FFF2-40B4-BE49-F238E27FC236}">
                <a16:creationId xmlns:a16="http://schemas.microsoft.com/office/drawing/2014/main" id="{BD7266ED-F29B-CFA1-7AC8-F2EE5B24EE97}"/>
              </a:ext>
            </a:extLst>
          </p:cNvPr>
          <p:cNvSpPr>
            <a:spLocks noGrp="1" noRot="1" noChangeAspect="1" noChangeArrowheads="1" noTextEdit="1"/>
          </p:cNvSpPr>
          <p:nvPr>
            <p:ph type="sldImg"/>
          </p:nvPr>
        </p:nvSpPr>
        <p:spPr>
          <a:ln/>
        </p:spPr>
      </p:sp>
      <p:sp>
        <p:nvSpPr>
          <p:cNvPr id="139268" name="Rectangle 3">
            <a:extLst>
              <a:ext uri="{FF2B5EF4-FFF2-40B4-BE49-F238E27FC236}">
                <a16:creationId xmlns:a16="http://schemas.microsoft.com/office/drawing/2014/main" id="{64C09FD4-9917-D7EB-D0C9-820411D11BF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230BFDBC-62EA-0E37-6A2C-AE7119C33B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fld id="{17D383C1-9DD3-4376-9B65-ED1B913B2C49}" type="slidenum">
              <a:rPr lang="en-US" altLang="en-US" sz="1200" b="0"/>
              <a:pPr/>
              <a:t>10</a:t>
            </a:fld>
            <a:endParaRPr lang="en-US" altLang="en-US" sz="1200" b="0"/>
          </a:p>
        </p:txBody>
      </p:sp>
      <p:sp>
        <p:nvSpPr>
          <p:cNvPr id="87043" name="Rectangle 2">
            <a:extLst>
              <a:ext uri="{FF2B5EF4-FFF2-40B4-BE49-F238E27FC236}">
                <a16:creationId xmlns:a16="http://schemas.microsoft.com/office/drawing/2014/main" id="{5C5B56F4-8D1B-69BB-4C4C-8EF408DA7A2B}"/>
              </a:ext>
            </a:extLst>
          </p:cNvPr>
          <p:cNvSpPr>
            <a:spLocks noGrp="1" noRot="1" noChangeAspect="1" noChangeArrowheads="1" noTextEdit="1"/>
          </p:cNvSpPr>
          <p:nvPr>
            <p:ph type="sldImg"/>
          </p:nvPr>
        </p:nvSpPr>
        <p:spPr>
          <a:ln/>
        </p:spPr>
      </p:sp>
      <p:sp>
        <p:nvSpPr>
          <p:cNvPr id="87044" name="Rectangle 3">
            <a:extLst>
              <a:ext uri="{FF2B5EF4-FFF2-40B4-BE49-F238E27FC236}">
                <a16:creationId xmlns:a16="http://schemas.microsoft.com/office/drawing/2014/main" id="{9AE4687C-CF73-1F86-E2F6-7EC3537B19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4CDF2B68-6163-63DC-A7E4-307CEB246504}"/>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2E937DE-D9AD-1654-E018-791AF0631E33}"/>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C37A9B8-3C70-8706-4577-844B5C6F55D3}"/>
              </a:ext>
            </a:extLst>
          </p:cNvPr>
          <p:cNvSpPr>
            <a:spLocks noGrp="1" noChangeArrowheads="1"/>
          </p:cNvSpPr>
          <p:nvPr>
            <p:ph type="sldNum" sz="quarter" idx="12"/>
          </p:nvPr>
        </p:nvSpPr>
        <p:spPr/>
        <p:txBody>
          <a:bodyPr/>
          <a:lstStyle>
            <a:lvl1pPr>
              <a:defRPr/>
            </a:lvl1pPr>
          </a:lstStyle>
          <a:p>
            <a:fld id="{32183CA9-0452-490C-8BCE-E0F196AA8469}" type="slidenum">
              <a:rPr lang="en-US" altLang="en-US"/>
              <a:pPr/>
              <a:t>‹#›</a:t>
            </a:fld>
            <a:endParaRPr lang="en-US" altLang="en-US"/>
          </a:p>
        </p:txBody>
      </p:sp>
    </p:spTree>
    <p:extLst>
      <p:ext uri="{BB962C8B-B14F-4D97-AF65-F5344CB8AC3E}">
        <p14:creationId xmlns:p14="http://schemas.microsoft.com/office/powerpoint/2010/main" val="1906778595"/>
      </p:ext>
    </p:extLst>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5881E26-006F-8877-EF15-3846EE60058A}"/>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9E8479A-0F28-A4BE-07D5-055F2F603080}"/>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3BF90A5-AD03-EC26-D4E2-562C6662A796}"/>
              </a:ext>
            </a:extLst>
          </p:cNvPr>
          <p:cNvSpPr>
            <a:spLocks noGrp="1" noChangeArrowheads="1"/>
          </p:cNvSpPr>
          <p:nvPr>
            <p:ph type="sldNum" sz="quarter" idx="12"/>
          </p:nvPr>
        </p:nvSpPr>
        <p:spPr/>
        <p:txBody>
          <a:bodyPr/>
          <a:lstStyle>
            <a:lvl1pPr>
              <a:defRPr/>
            </a:lvl1pPr>
          </a:lstStyle>
          <a:p>
            <a:fld id="{93E512D1-5A22-4E6C-98C2-8213B640E1DD}" type="slidenum">
              <a:rPr lang="en-US" altLang="en-US"/>
              <a:pPr/>
              <a:t>‹#›</a:t>
            </a:fld>
            <a:endParaRPr lang="en-US" altLang="en-US"/>
          </a:p>
        </p:txBody>
      </p:sp>
    </p:spTree>
    <p:extLst>
      <p:ext uri="{BB962C8B-B14F-4D97-AF65-F5344CB8AC3E}">
        <p14:creationId xmlns:p14="http://schemas.microsoft.com/office/powerpoint/2010/main" val="74378107"/>
      </p:ext>
    </p:extLst>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B0544DB-28E3-9330-C575-23D19E2F6723}"/>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DFF2C4C-593D-145F-CCBA-12A3FEFC2A74}"/>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270FEC0-5127-0EE8-7857-EE681F72ECCD}"/>
              </a:ext>
            </a:extLst>
          </p:cNvPr>
          <p:cNvSpPr>
            <a:spLocks noGrp="1" noChangeArrowheads="1"/>
          </p:cNvSpPr>
          <p:nvPr>
            <p:ph type="sldNum" sz="quarter" idx="12"/>
          </p:nvPr>
        </p:nvSpPr>
        <p:spPr/>
        <p:txBody>
          <a:bodyPr/>
          <a:lstStyle>
            <a:lvl1pPr>
              <a:defRPr/>
            </a:lvl1pPr>
          </a:lstStyle>
          <a:p>
            <a:fld id="{2A88E1D2-C5D0-45F8-AD62-FB3C8F950F6C}" type="slidenum">
              <a:rPr lang="en-US" altLang="en-US"/>
              <a:pPr/>
              <a:t>‹#›</a:t>
            </a:fld>
            <a:endParaRPr lang="en-US" altLang="en-US"/>
          </a:p>
        </p:txBody>
      </p:sp>
    </p:spTree>
    <p:extLst>
      <p:ext uri="{BB962C8B-B14F-4D97-AF65-F5344CB8AC3E}">
        <p14:creationId xmlns:p14="http://schemas.microsoft.com/office/powerpoint/2010/main" val="2391332706"/>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2E2101A-313E-D575-FFD8-2DF779B53E95}"/>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043FE13-1062-CED4-18DD-76D5DA8FE62A}"/>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CBBD311-AE72-516B-8BBD-9B653739B2CD}"/>
              </a:ext>
            </a:extLst>
          </p:cNvPr>
          <p:cNvSpPr>
            <a:spLocks noGrp="1" noChangeArrowheads="1"/>
          </p:cNvSpPr>
          <p:nvPr>
            <p:ph type="sldNum" sz="quarter" idx="12"/>
          </p:nvPr>
        </p:nvSpPr>
        <p:spPr/>
        <p:txBody>
          <a:bodyPr/>
          <a:lstStyle>
            <a:lvl1pPr>
              <a:defRPr/>
            </a:lvl1pPr>
          </a:lstStyle>
          <a:p>
            <a:fld id="{25E094B4-E15E-447E-962D-CEDCDD458602}" type="slidenum">
              <a:rPr lang="en-US" altLang="en-US"/>
              <a:pPr/>
              <a:t>‹#›</a:t>
            </a:fld>
            <a:endParaRPr lang="en-US" altLang="en-US"/>
          </a:p>
        </p:txBody>
      </p:sp>
    </p:spTree>
    <p:extLst>
      <p:ext uri="{BB962C8B-B14F-4D97-AF65-F5344CB8AC3E}">
        <p14:creationId xmlns:p14="http://schemas.microsoft.com/office/powerpoint/2010/main" val="64522310"/>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7CB8E2E-B48C-B82E-D7BC-8FDB74AB03A9}"/>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FABE0A0-9DBA-4E0B-AE11-765F92A4E9DE}"/>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C7021EC-CCC6-B3CC-1841-8805F69C83B2}"/>
              </a:ext>
            </a:extLst>
          </p:cNvPr>
          <p:cNvSpPr>
            <a:spLocks noGrp="1" noChangeArrowheads="1"/>
          </p:cNvSpPr>
          <p:nvPr>
            <p:ph type="sldNum" sz="quarter" idx="12"/>
          </p:nvPr>
        </p:nvSpPr>
        <p:spPr/>
        <p:txBody>
          <a:bodyPr/>
          <a:lstStyle>
            <a:lvl1pPr>
              <a:defRPr/>
            </a:lvl1pPr>
          </a:lstStyle>
          <a:p>
            <a:fld id="{F0A28982-CC5E-4440-B639-4B6DE39D1A0A}" type="slidenum">
              <a:rPr lang="en-US" altLang="en-US"/>
              <a:pPr/>
              <a:t>‹#›</a:t>
            </a:fld>
            <a:endParaRPr lang="en-US" altLang="en-US"/>
          </a:p>
        </p:txBody>
      </p:sp>
    </p:spTree>
    <p:extLst>
      <p:ext uri="{BB962C8B-B14F-4D97-AF65-F5344CB8AC3E}">
        <p14:creationId xmlns:p14="http://schemas.microsoft.com/office/powerpoint/2010/main" val="3878720196"/>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EFCA57-412D-F495-B043-2D019C79130A}"/>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6A725D92-5564-2B74-925F-2CF90B79BEFE}"/>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369B57C3-0CC7-DCA2-C866-283ABBDEE606}"/>
              </a:ext>
            </a:extLst>
          </p:cNvPr>
          <p:cNvSpPr>
            <a:spLocks noGrp="1" noChangeArrowheads="1"/>
          </p:cNvSpPr>
          <p:nvPr>
            <p:ph type="sldNum" sz="quarter" idx="12"/>
          </p:nvPr>
        </p:nvSpPr>
        <p:spPr/>
        <p:txBody>
          <a:bodyPr/>
          <a:lstStyle>
            <a:lvl1pPr>
              <a:defRPr/>
            </a:lvl1pPr>
          </a:lstStyle>
          <a:p>
            <a:fld id="{24A66544-406A-41E1-B6A5-301FA996B8F1}" type="slidenum">
              <a:rPr lang="en-US" altLang="en-US"/>
              <a:pPr/>
              <a:t>‹#›</a:t>
            </a:fld>
            <a:endParaRPr lang="en-US" altLang="en-US"/>
          </a:p>
        </p:txBody>
      </p:sp>
    </p:spTree>
    <p:extLst>
      <p:ext uri="{BB962C8B-B14F-4D97-AF65-F5344CB8AC3E}">
        <p14:creationId xmlns:p14="http://schemas.microsoft.com/office/powerpoint/2010/main" val="151420241"/>
      </p:ext>
    </p:extLst>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25AC2CC-6E86-9C93-76C3-45109C08E56B}"/>
              </a:ext>
            </a:extLst>
          </p:cNvPr>
          <p:cNvSpPr>
            <a:spLocks noGrp="1" noChangeArrowheads="1"/>
          </p:cNvSpPr>
          <p:nvPr>
            <p:ph type="dt" sz="half" idx="10"/>
          </p:nvPr>
        </p:nvSpPr>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54B9DBB-EEA1-DBB0-9D00-F2BD60B333AC}"/>
              </a:ext>
            </a:extLst>
          </p:cNvPr>
          <p:cNvSpPr>
            <a:spLocks noGrp="1" noChangeArrowheads="1"/>
          </p:cNvSpPr>
          <p:nvPr>
            <p:ph type="ftr" sz="quarter" idx="11"/>
          </p:nvPr>
        </p:nvSpPr>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480E2651-DBD7-5F8A-F802-BB00606056F7}"/>
              </a:ext>
            </a:extLst>
          </p:cNvPr>
          <p:cNvSpPr>
            <a:spLocks noGrp="1" noChangeArrowheads="1"/>
          </p:cNvSpPr>
          <p:nvPr>
            <p:ph type="sldNum" sz="quarter" idx="12"/>
          </p:nvPr>
        </p:nvSpPr>
        <p:spPr/>
        <p:txBody>
          <a:bodyPr/>
          <a:lstStyle>
            <a:lvl1pPr>
              <a:defRPr/>
            </a:lvl1pPr>
          </a:lstStyle>
          <a:p>
            <a:fld id="{22697261-BBA7-4770-A59B-56B5D98EDD14}" type="slidenum">
              <a:rPr lang="en-US" altLang="en-US"/>
              <a:pPr/>
              <a:t>‹#›</a:t>
            </a:fld>
            <a:endParaRPr lang="en-US" altLang="en-US"/>
          </a:p>
        </p:txBody>
      </p:sp>
    </p:spTree>
    <p:extLst>
      <p:ext uri="{BB962C8B-B14F-4D97-AF65-F5344CB8AC3E}">
        <p14:creationId xmlns:p14="http://schemas.microsoft.com/office/powerpoint/2010/main" val="2458626052"/>
      </p:ext>
    </p:extLst>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B400D7E-C5FF-C078-84B0-DBEC8FB12FC8}"/>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BDD1988-AD06-7ECB-341B-BC918B00837E}"/>
              </a:ext>
            </a:extLst>
          </p:cNvPr>
          <p:cNvSpPr>
            <a:spLocks noGrp="1" noChangeArrowheads="1"/>
          </p:cNvSpPr>
          <p:nvPr>
            <p:ph type="ftr" sz="quarter" idx="11"/>
          </p:nvPr>
        </p:nvSpPr>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CE63067F-1241-FE03-784B-183F07A8D2E6}"/>
              </a:ext>
            </a:extLst>
          </p:cNvPr>
          <p:cNvSpPr>
            <a:spLocks noGrp="1" noChangeArrowheads="1"/>
          </p:cNvSpPr>
          <p:nvPr>
            <p:ph type="sldNum" sz="quarter" idx="12"/>
          </p:nvPr>
        </p:nvSpPr>
        <p:spPr/>
        <p:txBody>
          <a:bodyPr/>
          <a:lstStyle>
            <a:lvl1pPr>
              <a:defRPr/>
            </a:lvl1pPr>
          </a:lstStyle>
          <a:p>
            <a:fld id="{47C3467B-D398-4B2A-8EC7-B33CD43282A7}" type="slidenum">
              <a:rPr lang="en-US" altLang="en-US"/>
              <a:pPr/>
              <a:t>‹#›</a:t>
            </a:fld>
            <a:endParaRPr lang="en-US" altLang="en-US"/>
          </a:p>
        </p:txBody>
      </p:sp>
    </p:spTree>
    <p:extLst>
      <p:ext uri="{BB962C8B-B14F-4D97-AF65-F5344CB8AC3E}">
        <p14:creationId xmlns:p14="http://schemas.microsoft.com/office/powerpoint/2010/main" val="882894746"/>
      </p:ext>
    </p:extLst>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43AE3BB-D847-B4F7-AD8B-66F7D2F65827}"/>
              </a:ext>
            </a:extLst>
          </p:cNvPr>
          <p:cNvSpPr>
            <a:spLocks noGrp="1" noChangeArrowheads="1"/>
          </p:cNvSpPr>
          <p:nvPr>
            <p:ph type="dt" sz="half" idx="10"/>
          </p:nvPr>
        </p:nvSpPr>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44E89D3D-C577-4287-A8A4-7C32EBD81507}"/>
              </a:ext>
            </a:extLst>
          </p:cNvPr>
          <p:cNvSpPr>
            <a:spLocks noGrp="1" noChangeArrowheads="1"/>
          </p:cNvSpPr>
          <p:nvPr>
            <p:ph type="ftr" sz="quarter" idx="11"/>
          </p:nvPr>
        </p:nvSpPr>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B125D28-568B-2E40-26CD-E0F3C90872DE}"/>
              </a:ext>
            </a:extLst>
          </p:cNvPr>
          <p:cNvSpPr>
            <a:spLocks noGrp="1" noChangeArrowheads="1"/>
          </p:cNvSpPr>
          <p:nvPr>
            <p:ph type="sldNum" sz="quarter" idx="12"/>
          </p:nvPr>
        </p:nvSpPr>
        <p:spPr/>
        <p:txBody>
          <a:bodyPr/>
          <a:lstStyle>
            <a:lvl1pPr>
              <a:defRPr/>
            </a:lvl1pPr>
          </a:lstStyle>
          <a:p>
            <a:fld id="{6159B56D-F4E8-4D4F-ABBF-A8031E5D4D3E}" type="slidenum">
              <a:rPr lang="en-US" altLang="en-US"/>
              <a:pPr/>
              <a:t>‹#›</a:t>
            </a:fld>
            <a:endParaRPr lang="en-US" altLang="en-US"/>
          </a:p>
        </p:txBody>
      </p:sp>
    </p:spTree>
    <p:extLst>
      <p:ext uri="{BB962C8B-B14F-4D97-AF65-F5344CB8AC3E}">
        <p14:creationId xmlns:p14="http://schemas.microsoft.com/office/powerpoint/2010/main" val="2481979608"/>
      </p:ext>
    </p:extLst>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17BB8F15-89E3-1D89-2BB8-B8B0DF324CBF}"/>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292E49C2-F298-2C7E-F856-5EDB57632999}"/>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B199E304-D385-E2ED-DDA2-16967F1C41DD}"/>
              </a:ext>
            </a:extLst>
          </p:cNvPr>
          <p:cNvSpPr>
            <a:spLocks noGrp="1" noChangeArrowheads="1"/>
          </p:cNvSpPr>
          <p:nvPr>
            <p:ph type="sldNum" sz="quarter" idx="12"/>
          </p:nvPr>
        </p:nvSpPr>
        <p:spPr/>
        <p:txBody>
          <a:bodyPr/>
          <a:lstStyle>
            <a:lvl1pPr>
              <a:defRPr/>
            </a:lvl1pPr>
          </a:lstStyle>
          <a:p>
            <a:fld id="{D47641D9-8E63-41E2-9022-FF7007F87BFD}" type="slidenum">
              <a:rPr lang="en-US" altLang="en-US"/>
              <a:pPr/>
              <a:t>‹#›</a:t>
            </a:fld>
            <a:endParaRPr lang="en-US" altLang="en-US"/>
          </a:p>
        </p:txBody>
      </p:sp>
    </p:spTree>
    <p:extLst>
      <p:ext uri="{BB962C8B-B14F-4D97-AF65-F5344CB8AC3E}">
        <p14:creationId xmlns:p14="http://schemas.microsoft.com/office/powerpoint/2010/main" val="697930816"/>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D30622D-85A0-153A-B857-24A77435540F}"/>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8D126454-3F25-C5C1-2FDD-77985DC240F8}"/>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95AE3D26-4ECE-6EF1-A9C7-C4F6CF547156}"/>
              </a:ext>
            </a:extLst>
          </p:cNvPr>
          <p:cNvSpPr>
            <a:spLocks noGrp="1" noChangeArrowheads="1"/>
          </p:cNvSpPr>
          <p:nvPr>
            <p:ph type="sldNum" sz="quarter" idx="12"/>
          </p:nvPr>
        </p:nvSpPr>
        <p:spPr/>
        <p:txBody>
          <a:bodyPr/>
          <a:lstStyle>
            <a:lvl1pPr>
              <a:defRPr/>
            </a:lvl1pPr>
          </a:lstStyle>
          <a:p>
            <a:fld id="{1C4D88BE-E1A8-4B91-9E69-4272C1D84435}" type="slidenum">
              <a:rPr lang="en-US" altLang="en-US"/>
              <a:pPr/>
              <a:t>‹#›</a:t>
            </a:fld>
            <a:endParaRPr lang="en-US" altLang="en-US"/>
          </a:p>
        </p:txBody>
      </p:sp>
    </p:spTree>
    <p:extLst>
      <p:ext uri="{BB962C8B-B14F-4D97-AF65-F5344CB8AC3E}">
        <p14:creationId xmlns:p14="http://schemas.microsoft.com/office/powerpoint/2010/main" val="1406451864"/>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A4B19BB-9B81-857B-4A27-3C46DD8D65B0}"/>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4BF4193-47E9-605F-43AE-AC7F3FF64FB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3762BE8-523E-35D6-CEE5-8F24F715CEED}"/>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a:lvl1pPr>
          </a:lstStyle>
          <a:p>
            <a:pPr>
              <a:defRPr/>
            </a:pPr>
            <a:endParaRPr lang="en-US"/>
          </a:p>
        </p:txBody>
      </p:sp>
      <p:sp>
        <p:nvSpPr>
          <p:cNvPr id="1029" name="Rectangle 5">
            <a:extLst>
              <a:ext uri="{FF2B5EF4-FFF2-40B4-BE49-F238E27FC236}">
                <a16:creationId xmlns:a16="http://schemas.microsoft.com/office/drawing/2014/main" id="{9EB474CE-8E16-C635-89F3-928295C2381E}"/>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p>
        </p:txBody>
      </p:sp>
      <p:sp>
        <p:nvSpPr>
          <p:cNvPr id="1030" name="Rectangle 6">
            <a:extLst>
              <a:ext uri="{FF2B5EF4-FFF2-40B4-BE49-F238E27FC236}">
                <a16:creationId xmlns:a16="http://schemas.microsoft.com/office/drawing/2014/main" id="{5A102BEB-A29B-8403-9FE2-A8EA2B304FA6}"/>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fld id="{B0C1FA66-0C00-4068-9725-95FF94F5D96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ransition>
    <p:zo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78.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slide" Target="slide3.xml"/></Relationships>
</file>

<file path=ppt/slides/_rels/slide2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78.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slide" Target="slide19.xml"/><Relationship Id="rId13" Type="http://schemas.openxmlformats.org/officeDocument/2006/relationships/slide" Target="slide33.xml"/><Relationship Id="rId18" Type="http://schemas.openxmlformats.org/officeDocument/2006/relationships/slide" Target="slide45.xml"/><Relationship Id="rId26" Type="http://schemas.openxmlformats.org/officeDocument/2006/relationships/slide" Target="slide5.xml"/><Relationship Id="rId39" Type="http://schemas.openxmlformats.org/officeDocument/2006/relationships/slide" Target="slide75.xml"/><Relationship Id="rId3" Type="http://schemas.openxmlformats.org/officeDocument/2006/relationships/slide" Target="slide7.xml"/><Relationship Id="rId21" Type="http://schemas.openxmlformats.org/officeDocument/2006/relationships/slide" Target="slide53.xml"/><Relationship Id="rId34" Type="http://schemas.openxmlformats.org/officeDocument/2006/relationships/slide" Target="slide15.xml"/><Relationship Id="rId7" Type="http://schemas.openxmlformats.org/officeDocument/2006/relationships/slide" Target="slide17.xml"/><Relationship Id="rId12" Type="http://schemas.openxmlformats.org/officeDocument/2006/relationships/slide" Target="slide31.xml"/><Relationship Id="rId17" Type="http://schemas.openxmlformats.org/officeDocument/2006/relationships/slide" Target="slide43.xml"/><Relationship Id="rId25" Type="http://schemas.openxmlformats.org/officeDocument/2006/relationships/slide" Target="slide61.xml"/><Relationship Id="rId33" Type="http://schemas.openxmlformats.org/officeDocument/2006/relationships/slide" Target="slide73.xml"/><Relationship Id="rId38" Type="http://schemas.openxmlformats.org/officeDocument/2006/relationships/slide" Target="slide63.xml"/><Relationship Id="rId2" Type="http://schemas.openxmlformats.org/officeDocument/2006/relationships/notesSlide" Target="../notesSlides/notesSlide3.xml"/><Relationship Id="rId16" Type="http://schemas.openxmlformats.org/officeDocument/2006/relationships/slide" Target="slide41.xml"/><Relationship Id="rId20" Type="http://schemas.openxmlformats.org/officeDocument/2006/relationships/slide" Target="slide49.xml"/><Relationship Id="rId29" Type="http://schemas.openxmlformats.org/officeDocument/2006/relationships/slide" Target="slide65.xml"/><Relationship Id="rId1" Type="http://schemas.openxmlformats.org/officeDocument/2006/relationships/slideLayout" Target="../slideLayouts/slideLayout7.xml"/><Relationship Id="rId6" Type="http://schemas.openxmlformats.org/officeDocument/2006/relationships/slide" Target="slide13.xml"/><Relationship Id="rId11" Type="http://schemas.openxmlformats.org/officeDocument/2006/relationships/slide" Target="slide29.xml"/><Relationship Id="rId24" Type="http://schemas.openxmlformats.org/officeDocument/2006/relationships/slide" Target="slide59.xml"/><Relationship Id="rId32" Type="http://schemas.openxmlformats.org/officeDocument/2006/relationships/slide" Target="slide71.xml"/><Relationship Id="rId37" Type="http://schemas.openxmlformats.org/officeDocument/2006/relationships/slide" Target="slide51.xml"/><Relationship Id="rId5" Type="http://schemas.openxmlformats.org/officeDocument/2006/relationships/slide" Target="slide11.xml"/><Relationship Id="rId15" Type="http://schemas.openxmlformats.org/officeDocument/2006/relationships/slide" Target="slide37.xml"/><Relationship Id="rId23" Type="http://schemas.openxmlformats.org/officeDocument/2006/relationships/slide" Target="slide57.xml"/><Relationship Id="rId28" Type="http://schemas.openxmlformats.org/officeDocument/2006/relationships/slide" Target="slide85.xml"/><Relationship Id="rId36" Type="http://schemas.openxmlformats.org/officeDocument/2006/relationships/slide" Target="slide39.xml"/><Relationship Id="rId10" Type="http://schemas.openxmlformats.org/officeDocument/2006/relationships/slide" Target="slide23.xml"/><Relationship Id="rId19" Type="http://schemas.openxmlformats.org/officeDocument/2006/relationships/slide" Target="slide47.xml"/><Relationship Id="rId31" Type="http://schemas.openxmlformats.org/officeDocument/2006/relationships/slide" Target="slide69.xml"/><Relationship Id="rId4" Type="http://schemas.openxmlformats.org/officeDocument/2006/relationships/slide" Target="slide9.xml"/><Relationship Id="rId9" Type="http://schemas.openxmlformats.org/officeDocument/2006/relationships/slide" Target="slide21.xml"/><Relationship Id="rId14" Type="http://schemas.openxmlformats.org/officeDocument/2006/relationships/slide" Target="slide35.xml"/><Relationship Id="rId22" Type="http://schemas.openxmlformats.org/officeDocument/2006/relationships/slide" Target="slide55.xml"/><Relationship Id="rId27" Type="http://schemas.openxmlformats.org/officeDocument/2006/relationships/slide" Target="slide25.xml"/><Relationship Id="rId30" Type="http://schemas.openxmlformats.org/officeDocument/2006/relationships/slide" Target="slide67.xml"/><Relationship Id="rId35" Type="http://schemas.openxmlformats.org/officeDocument/2006/relationships/slide" Target="slide27.xml"/></Relationships>
</file>

<file path=ppt/slides/_rels/slide4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slide" Target="slide7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en-US" dirty="0"/>
              <a:t>To View Slide Show</a:t>
            </a:r>
          </a:p>
        </p:txBody>
      </p:sp>
      <p:sp>
        <p:nvSpPr>
          <p:cNvPr id="2" name="Content Placeholder 1"/>
          <p:cNvSpPr>
            <a:spLocks noGrp="1"/>
          </p:cNvSpPr>
          <p:nvPr>
            <p:ph idx="1"/>
          </p:nvPr>
        </p:nvSpPr>
        <p:spPr/>
        <p:txBody>
          <a:bodyPr/>
          <a:lstStyle/>
          <a:p>
            <a:r>
              <a:rPr lang="en-US" sz="3600" dirty="0"/>
              <a:t>Click on “Slide Show” above</a:t>
            </a:r>
          </a:p>
          <a:p>
            <a:pPr marL="0" indent="0">
              <a:buNone/>
            </a:pPr>
            <a:endParaRPr lang="en-US" sz="3600" dirty="0"/>
          </a:p>
          <a:p>
            <a:pPr lvl="1"/>
            <a:r>
              <a:rPr lang="en-US" sz="4000" dirty="0">
                <a:solidFill>
                  <a:srgbClr val="FF0000"/>
                </a:solidFill>
              </a:rPr>
              <a:t>Click on “From Current Slide”</a:t>
            </a:r>
            <a:endParaRPr lang="en-US" sz="4000" dirty="0">
              <a:solidFill>
                <a:srgbClr val="C00000"/>
              </a:solidFill>
            </a:endParaRPr>
          </a:p>
          <a:p>
            <a:pPr marL="457200" lvl="1" indent="0">
              <a:buNone/>
            </a:pPr>
            <a:endParaRPr lang="en-US" dirty="0"/>
          </a:p>
        </p:txBody>
      </p:sp>
    </p:spTree>
    <p:extLst>
      <p:ext uri="{BB962C8B-B14F-4D97-AF65-F5344CB8AC3E}">
        <p14:creationId xmlns:p14="http://schemas.microsoft.com/office/powerpoint/2010/main" val="2204086658"/>
      </p:ext>
    </p:extLst>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8">
            <a:extLst>
              <a:ext uri="{FF2B5EF4-FFF2-40B4-BE49-F238E27FC236}">
                <a16:creationId xmlns:a16="http://schemas.microsoft.com/office/drawing/2014/main" id="{1D2B90B9-34A1-AE81-DDE7-9E36A12390B8}"/>
              </a:ext>
            </a:extLst>
          </p:cNvPr>
          <p:cNvSpPr>
            <a:spLocks noGrp="1" noChangeArrowheads="1"/>
          </p:cNvSpPr>
          <p:nvPr>
            <p:ph type="ctrTitle"/>
          </p:nvPr>
        </p:nvSpPr>
        <p:spPr>
          <a:xfrm>
            <a:off x="685800" y="2286000"/>
            <a:ext cx="7772400" cy="1143000"/>
          </a:xfrm>
        </p:spPr>
        <p:txBody>
          <a:bodyPr/>
          <a:lstStyle/>
          <a:p>
            <a:r>
              <a:rPr lang="en-US" altLang="en-US" dirty="0"/>
              <a:t>What is 5?</a:t>
            </a:r>
          </a:p>
        </p:txBody>
      </p:sp>
      <p:sp>
        <p:nvSpPr>
          <p:cNvPr id="21507" name="Rectangle 9">
            <a:extLst>
              <a:ext uri="{FF2B5EF4-FFF2-40B4-BE49-F238E27FC236}">
                <a16:creationId xmlns:a16="http://schemas.microsoft.com/office/drawing/2014/main" id="{D8E4C8FE-411F-C474-01A9-24F9565FD275}"/>
              </a:ext>
            </a:extLst>
          </p:cNvPr>
          <p:cNvSpPr>
            <a:spLocks noGrp="1" noChangeArrowheads="1"/>
          </p:cNvSpPr>
          <p:nvPr>
            <p:ph type="subTitle" idx="1"/>
          </p:nvPr>
        </p:nvSpPr>
        <p:spPr/>
        <p:txBody>
          <a:bodyPr/>
          <a:lstStyle/>
          <a:p>
            <a:endParaRPr lang="en-US" altLang="en-US"/>
          </a:p>
        </p:txBody>
      </p:sp>
      <p:sp>
        <p:nvSpPr>
          <p:cNvPr id="21508" name="AutoShape 11">
            <a:hlinkClick r:id="rId3" action="ppaction://hlinksldjump" highlightClick="1"/>
            <a:extLst>
              <a:ext uri="{FF2B5EF4-FFF2-40B4-BE49-F238E27FC236}">
                <a16:creationId xmlns:a16="http://schemas.microsoft.com/office/drawing/2014/main" id="{44EB7E2C-27F7-83E6-F7BB-5106B740F66C}"/>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7">
            <a:extLst>
              <a:ext uri="{FF2B5EF4-FFF2-40B4-BE49-F238E27FC236}">
                <a16:creationId xmlns:a16="http://schemas.microsoft.com/office/drawing/2014/main" id="{CE388365-E8B6-350E-ADFA-1C4E1A72FD66}"/>
              </a:ext>
            </a:extLst>
          </p:cNvPr>
          <p:cNvSpPr>
            <a:spLocks noGrp="1" noChangeArrowheads="1"/>
          </p:cNvSpPr>
          <p:nvPr>
            <p:ph type="subTitle" idx="1"/>
          </p:nvPr>
        </p:nvSpPr>
        <p:spPr>
          <a:xfrm>
            <a:off x="1143000" y="762000"/>
            <a:ext cx="6400800" cy="1752600"/>
          </a:xfrm>
        </p:spPr>
        <p:txBody>
          <a:bodyPr/>
          <a:lstStyle/>
          <a:p>
            <a:r>
              <a:rPr lang="en-US" altLang="en-US" sz="4400" dirty="0"/>
              <a:t>Eccentricity refers to this process taking place.</a:t>
            </a:r>
          </a:p>
        </p:txBody>
      </p:sp>
      <p:pic>
        <p:nvPicPr>
          <p:cNvPr id="3" name="Picture 2">
            <a:extLst>
              <a:ext uri="{FF2B5EF4-FFF2-40B4-BE49-F238E27FC236}">
                <a16:creationId xmlns:a16="http://schemas.microsoft.com/office/drawing/2014/main" id="{18C34071-B91F-C9ED-7607-A7082FDE07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0750" y="2743200"/>
            <a:ext cx="4762500" cy="2990850"/>
          </a:xfrm>
          <a:prstGeom prst="rect">
            <a:avLst/>
          </a:prstGeom>
        </p:spPr>
      </p:pic>
    </p:spTree>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8">
            <a:extLst>
              <a:ext uri="{FF2B5EF4-FFF2-40B4-BE49-F238E27FC236}">
                <a16:creationId xmlns:a16="http://schemas.microsoft.com/office/drawing/2014/main" id="{F051C852-2C1E-545F-9FE7-D4F51BDF7A21}"/>
              </a:ext>
            </a:extLst>
          </p:cNvPr>
          <p:cNvSpPr>
            <a:spLocks noGrp="1" noChangeArrowheads="1"/>
          </p:cNvSpPr>
          <p:nvPr>
            <p:ph type="ctrTitle"/>
          </p:nvPr>
        </p:nvSpPr>
        <p:spPr>
          <a:xfrm>
            <a:off x="685800" y="2286000"/>
            <a:ext cx="7772400" cy="1143000"/>
          </a:xfrm>
        </p:spPr>
        <p:txBody>
          <a:bodyPr/>
          <a:lstStyle/>
          <a:p>
            <a:r>
              <a:rPr lang="en-US" altLang="en-US" dirty="0"/>
              <a:t>What is stretching of the Earth’s orbit?</a:t>
            </a:r>
          </a:p>
        </p:txBody>
      </p:sp>
      <p:sp>
        <p:nvSpPr>
          <p:cNvPr id="23555" name="Rectangle 9">
            <a:extLst>
              <a:ext uri="{FF2B5EF4-FFF2-40B4-BE49-F238E27FC236}">
                <a16:creationId xmlns:a16="http://schemas.microsoft.com/office/drawing/2014/main" id="{3EEAB81E-2BD3-B396-7322-919BCB164B95}"/>
              </a:ext>
            </a:extLst>
          </p:cNvPr>
          <p:cNvSpPr>
            <a:spLocks noGrp="1" noChangeArrowheads="1"/>
          </p:cNvSpPr>
          <p:nvPr>
            <p:ph type="subTitle" idx="1"/>
          </p:nvPr>
        </p:nvSpPr>
        <p:spPr/>
        <p:txBody>
          <a:bodyPr/>
          <a:lstStyle/>
          <a:p>
            <a:endParaRPr lang="en-US" altLang="en-US"/>
          </a:p>
        </p:txBody>
      </p:sp>
      <p:sp>
        <p:nvSpPr>
          <p:cNvPr id="23556" name="AutoShape 10">
            <a:hlinkClick r:id="rId3" action="ppaction://hlinksldjump" highlightClick="1"/>
            <a:extLst>
              <a:ext uri="{FF2B5EF4-FFF2-40B4-BE49-F238E27FC236}">
                <a16:creationId xmlns:a16="http://schemas.microsoft.com/office/drawing/2014/main" id="{81A84801-817B-890E-59EC-4F9062D39EDD}"/>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a:extLst>
              <a:ext uri="{FF2B5EF4-FFF2-40B4-BE49-F238E27FC236}">
                <a16:creationId xmlns:a16="http://schemas.microsoft.com/office/drawing/2014/main" id="{4883E744-57AF-79FD-DA69-B571E3A01538}"/>
              </a:ext>
            </a:extLst>
          </p:cNvPr>
          <p:cNvSpPr>
            <a:spLocks noGrp="1" noChangeArrowheads="1"/>
          </p:cNvSpPr>
          <p:nvPr>
            <p:ph type="ctrTitle"/>
          </p:nvPr>
        </p:nvSpPr>
        <p:spPr>
          <a:xfrm>
            <a:off x="685800" y="1066800"/>
            <a:ext cx="7772400" cy="1905000"/>
          </a:xfrm>
        </p:spPr>
        <p:txBody>
          <a:bodyPr/>
          <a:lstStyle/>
          <a:p>
            <a:r>
              <a:rPr lang="en-US" altLang="en-US" sz="4000" dirty="0"/>
              <a:t> Obliquity refers to this process whereas precession refers to this process.</a:t>
            </a:r>
          </a:p>
        </p:txBody>
      </p:sp>
      <p:sp>
        <p:nvSpPr>
          <p:cNvPr id="24579" name="Rectangle 7">
            <a:extLst>
              <a:ext uri="{FF2B5EF4-FFF2-40B4-BE49-F238E27FC236}">
                <a16:creationId xmlns:a16="http://schemas.microsoft.com/office/drawing/2014/main" id="{1BCE7FFC-040B-D409-5255-E160268009CA}"/>
              </a:ext>
            </a:extLst>
          </p:cNvPr>
          <p:cNvSpPr>
            <a:spLocks noGrp="1" noChangeArrowheads="1"/>
          </p:cNvSpPr>
          <p:nvPr>
            <p:ph type="subTitle" idx="1"/>
          </p:nvPr>
        </p:nvSpPr>
        <p:spPr/>
        <p:txBody>
          <a:bodyPr/>
          <a:lstStyle/>
          <a:p>
            <a:endParaRPr lang="en-US" altLang="en-US"/>
          </a:p>
        </p:txBody>
      </p:sp>
      <p:pic>
        <p:nvPicPr>
          <p:cNvPr id="3" name="Picture 2">
            <a:extLst>
              <a:ext uri="{FF2B5EF4-FFF2-40B4-BE49-F238E27FC236}">
                <a16:creationId xmlns:a16="http://schemas.microsoft.com/office/drawing/2014/main" id="{BFD521B4-8641-8E0C-BF51-41AE31A51D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3276600"/>
            <a:ext cx="2870140" cy="2752725"/>
          </a:xfrm>
          <a:prstGeom prst="rect">
            <a:avLst/>
          </a:prstGeom>
        </p:spPr>
      </p:pic>
      <p:pic>
        <p:nvPicPr>
          <p:cNvPr id="5" name="Picture 4">
            <a:extLst>
              <a:ext uri="{FF2B5EF4-FFF2-40B4-BE49-F238E27FC236}">
                <a16:creationId xmlns:a16="http://schemas.microsoft.com/office/drawing/2014/main" id="{3F31688A-A254-718D-1B8C-D85A5CA117E9}"/>
              </a:ext>
            </a:extLst>
          </p:cNvPr>
          <p:cNvPicPr>
            <a:picLocks noChangeAspect="1"/>
          </p:cNvPicPr>
          <p:nvPr/>
        </p:nvPicPr>
        <p:blipFill rotWithShape="1">
          <a:blip r:embed="rId4">
            <a:extLst>
              <a:ext uri="{28A0092B-C50C-407E-A947-70E740481C1C}">
                <a14:useLocalDpi xmlns:a14="http://schemas.microsoft.com/office/drawing/2010/main" val="0"/>
              </a:ext>
            </a:extLst>
          </a:blip>
          <a:srcRect t="7667"/>
          <a:stretch/>
        </p:blipFill>
        <p:spPr>
          <a:xfrm>
            <a:off x="4800600" y="3098334"/>
            <a:ext cx="2870140" cy="2930991"/>
          </a:xfrm>
          <a:prstGeom prst="rect">
            <a:avLst/>
          </a:prstGeom>
        </p:spPr>
      </p:pic>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5">
            <a:hlinkClick r:id="rId3" action="ppaction://hlinksldjump" highlightClick="1"/>
            <a:extLst>
              <a:ext uri="{FF2B5EF4-FFF2-40B4-BE49-F238E27FC236}">
                <a16:creationId xmlns:a16="http://schemas.microsoft.com/office/drawing/2014/main" id="{DCE68EF5-94D4-E3ED-1C2A-4376A52BC92F}"/>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25603" name="Rectangle 9">
            <a:extLst>
              <a:ext uri="{FF2B5EF4-FFF2-40B4-BE49-F238E27FC236}">
                <a16:creationId xmlns:a16="http://schemas.microsoft.com/office/drawing/2014/main" id="{E034594E-D784-6A97-2F2E-6BC2808143DE}"/>
              </a:ext>
            </a:extLst>
          </p:cNvPr>
          <p:cNvSpPr>
            <a:spLocks noGrp="1" noChangeArrowheads="1"/>
          </p:cNvSpPr>
          <p:nvPr>
            <p:ph type="ctrTitle"/>
          </p:nvPr>
        </p:nvSpPr>
        <p:spPr>
          <a:xfrm>
            <a:off x="685800" y="2286000"/>
            <a:ext cx="7772400" cy="1143000"/>
          </a:xfrm>
        </p:spPr>
        <p:txBody>
          <a:bodyPr/>
          <a:lstStyle/>
          <a:p>
            <a:r>
              <a:rPr lang="en-US" altLang="en-US" dirty="0"/>
              <a:t>What is axial tilt and wobble of the Earth?</a:t>
            </a:r>
          </a:p>
        </p:txBody>
      </p:sp>
      <p:sp>
        <p:nvSpPr>
          <p:cNvPr id="25604" name="Rectangle 10">
            <a:extLst>
              <a:ext uri="{FF2B5EF4-FFF2-40B4-BE49-F238E27FC236}">
                <a16:creationId xmlns:a16="http://schemas.microsoft.com/office/drawing/2014/main" id="{1DAEFD8C-8BA8-0E1E-A182-712135A8655C}"/>
              </a:ext>
            </a:extLst>
          </p:cNvPr>
          <p:cNvSpPr>
            <a:spLocks noGrp="1" noChangeArrowheads="1"/>
          </p:cNvSpPr>
          <p:nvPr>
            <p:ph type="subTitle" idx="1"/>
          </p:nvPr>
        </p:nvSpPr>
        <p:spPr/>
        <p:txBody>
          <a:bodyPr/>
          <a:lstStyle/>
          <a:p>
            <a:endParaRPr lang="en-US" altLang="en-US"/>
          </a:p>
        </p:txBody>
      </p:sp>
    </p:spTree>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6">
            <a:extLst>
              <a:ext uri="{FF2B5EF4-FFF2-40B4-BE49-F238E27FC236}">
                <a16:creationId xmlns:a16="http://schemas.microsoft.com/office/drawing/2014/main" id="{54829595-EA9F-D3E8-7ECA-20B9F40C4C7C}"/>
              </a:ext>
            </a:extLst>
          </p:cNvPr>
          <p:cNvSpPr>
            <a:spLocks noGrp="1" noChangeArrowheads="1"/>
          </p:cNvSpPr>
          <p:nvPr>
            <p:ph type="ctrTitle"/>
          </p:nvPr>
        </p:nvSpPr>
        <p:spPr>
          <a:xfrm>
            <a:off x="685800" y="2286000"/>
            <a:ext cx="7772400" cy="1143000"/>
          </a:xfrm>
        </p:spPr>
        <p:txBody>
          <a:bodyPr/>
          <a:lstStyle/>
          <a:p>
            <a:r>
              <a:rPr lang="en-US" altLang="en-US" dirty="0"/>
              <a:t>This is how obliquity would affect Earth’s climate.</a:t>
            </a:r>
          </a:p>
        </p:txBody>
      </p:sp>
    </p:spTree>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4">
            <a:hlinkClick r:id="rId3" action="ppaction://hlinksldjump" highlightClick="1"/>
            <a:extLst>
              <a:ext uri="{FF2B5EF4-FFF2-40B4-BE49-F238E27FC236}">
                <a16:creationId xmlns:a16="http://schemas.microsoft.com/office/drawing/2014/main" id="{A4CAD99F-635F-6DD0-06B3-D3009220B26D}"/>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27651" name="Rectangle 8">
            <a:extLst>
              <a:ext uri="{FF2B5EF4-FFF2-40B4-BE49-F238E27FC236}">
                <a16:creationId xmlns:a16="http://schemas.microsoft.com/office/drawing/2014/main" id="{12D56C67-2840-7A2E-95E7-364A64B47652}"/>
              </a:ext>
            </a:extLst>
          </p:cNvPr>
          <p:cNvSpPr>
            <a:spLocks noGrp="1" noChangeArrowheads="1"/>
          </p:cNvSpPr>
          <p:nvPr>
            <p:ph type="ctrTitle"/>
          </p:nvPr>
        </p:nvSpPr>
        <p:spPr>
          <a:xfrm>
            <a:off x="685800" y="2286000"/>
            <a:ext cx="7772400" cy="1143000"/>
          </a:xfrm>
        </p:spPr>
        <p:txBody>
          <a:bodyPr/>
          <a:lstStyle/>
          <a:p>
            <a:r>
              <a:rPr lang="en-US" altLang="en-US" dirty="0"/>
              <a:t>What is more tilt, then more exposure to sun on the poles and less tilt, less exposure?</a:t>
            </a:r>
          </a:p>
        </p:txBody>
      </p:sp>
      <p:sp>
        <p:nvSpPr>
          <p:cNvPr id="27652" name="Rectangle 9">
            <a:extLst>
              <a:ext uri="{FF2B5EF4-FFF2-40B4-BE49-F238E27FC236}">
                <a16:creationId xmlns:a16="http://schemas.microsoft.com/office/drawing/2014/main" id="{C1CAC5F9-8DF6-6112-38E9-0D9DEAE21A75}"/>
              </a:ext>
            </a:extLst>
          </p:cNvPr>
          <p:cNvSpPr>
            <a:spLocks noGrp="1" noChangeArrowheads="1"/>
          </p:cNvSpPr>
          <p:nvPr>
            <p:ph type="subTitle" idx="1"/>
          </p:nvPr>
        </p:nvSpPr>
        <p:spPr/>
        <p:txBody>
          <a:bodyPr/>
          <a:lstStyle/>
          <a:p>
            <a:endParaRPr lang="en-US" altLang="en-US"/>
          </a:p>
        </p:txBody>
      </p:sp>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69DBD225-6919-839D-CDF6-6A2B060DB490}"/>
              </a:ext>
            </a:extLst>
          </p:cNvPr>
          <p:cNvSpPr>
            <a:spLocks noGrp="1" noChangeArrowheads="1"/>
          </p:cNvSpPr>
          <p:nvPr>
            <p:ph type="ctrTitle"/>
          </p:nvPr>
        </p:nvSpPr>
        <p:spPr>
          <a:xfrm>
            <a:off x="685800" y="1295400"/>
            <a:ext cx="7772400" cy="3733800"/>
          </a:xfrm>
        </p:spPr>
        <p:txBody>
          <a:bodyPr/>
          <a:lstStyle/>
          <a:p>
            <a:r>
              <a:rPr lang="en-US" altLang="en-US" dirty="0"/>
              <a:t>This is the name given to an object that was transported far from its place of origin during glacial movement.</a:t>
            </a:r>
          </a:p>
        </p:txBody>
      </p:sp>
      <p:sp>
        <p:nvSpPr>
          <p:cNvPr id="28675" name="Rectangle 8">
            <a:extLst>
              <a:ext uri="{FF2B5EF4-FFF2-40B4-BE49-F238E27FC236}">
                <a16:creationId xmlns:a16="http://schemas.microsoft.com/office/drawing/2014/main" id="{B225EF15-3408-F328-AFBF-70D1ADCEF33D}"/>
              </a:ext>
            </a:extLst>
          </p:cNvPr>
          <p:cNvSpPr>
            <a:spLocks noGrp="1" noChangeArrowheads="1"/>
          </p:cNvSpPr>
          <p:nvPr>
            <p:ph type="subTitle" idx="1"/>
          </p:nvPr>
        </p:nvSpPr>
        <p:spPr/>
        <p:txBody>
          <a:bodyPr/>
          <a:lstStyle/>
          <a:p>
            <a:r>
              <a:rPr lang="en-US" altLang="en-US"/>
              <a:t>                                                   </a:t>
            </a:r>
          </a:p>
        </p:txBody>
      </p:sp>
    </p:spTree>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4">
            <a:hlinkClick r:id="rId3" action="ppaction://hlinksldjump" highlightClick="1"/>
            <a:extLst>
              <a:ext uri="{FF2B5EF4-FFF2-40B4-BE49-F238E27FC236}">
                <a16:creationId xmlns:a16="http://schemas.microsoft.com/office/drawing/2014/main" id="{DE9254DE-1C44-6216-C150-B8A092FCFA4E}"/>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29699" name="Rectangle 7">
            <a:extLst>
              <a:ext uri="{FF2B5EF4-FFF2-40B4-BE49-F238E27FC236}">
                <a16:creationId xmlns:a16="http://schemas.microsoft.com/office/drawing/2014/main" id="{81C76F94-22DF-B6FB-7A47-71601EB43E08}"/>
              </a:ext>
            </a:extLst>
          </p:cNvPr>
          <p:cNvSpPr>
            <a:spLocks noGrp="1" noChangeArrowheads="1"/>
          </p:cNvSpPr>
          <p:nvPr>
            <p:ph type="ctrTitle"/>
          </p:nvPr>
        </p:nvSpPr>
        <p:spPr>
          <a:xfrm>
            <a:off x="685800" y="2286000"/>
            <a:ext cx="7772400" cy="1143000"/>
          </a:xfrm>
        </p:spPr>
        <p:txBody>
          <a:bodyPr/>
          <a:lstStyle/>
          <a:p>
            <a:r>
              <a:rPr lang="en-US" altLang="en-US" dirty="0"/>
              <a:t>What is erratic? </a:t>
            </a:r>
          </a:p>
        </p:txBody>
      </p:sp>
      <p:sp>
        <p:nvSpPr>
          <p:cNvPr id="29700" name="Rectangle 8">
            <a:extLst>
              <a:ext uri="{FF2B5EF4-FFF2-40B4-BE49-F238E27FC236}">
                <a16:creationId xmlns:a16="http://schemas.microsoft.com/office/drawing/2014/main" id="{1D35E3A7-84D9-368E-3802-84E0892871D8}"/>
              </a:ext>
            </a:extLst>
          </p:cNvPr>
          <p:cNvSpPr>
            <a:spLocks noGrp="1" noChangeArrowheads="1"/>
          </p:cNvSpPr>
          <p:nvPr>
            <p:ph type="subTitle" idx="1"/>
          </p:nvPr>
        </p:nvSpPr>
        <p:spPr/>
        <p:txBody>
          <a:bodyPr/>
          <a:lstStyle/>
          <a:p>
            <a:endParaRPr lang="en-US" altLang="en-US"/>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a:extLst>
              <a:ext uri="{FF2B5EF4-FFF2-40B4-BE49-F238E27FC236}">
                <a16:creationId xmlns:a16="http://schemas.microsoft.com/office/drawing/2014/main" id="{2A463423-2F2A-2AB4-6E28-50EA234DF784}"/>
              </a:ext>
            </a:extLst>
          </p:cNvPr>
          <p:cNvSpPr>
            <a:spLocks noGrp="1" noChangeArrowheads="1"/>
          </p:cNvSpPr>
          <p:nvPr>
            <p:ph type="ctrTitle"/>
          </p:nvPr>
        </p:nvSpPr>
        <p:spPr>
          <a:xfrm>
            <a:off x="685800" y="1371600"/>
            <a:ext cx="7772400" cy="3124200"/>
          </a:xfrm>
        </p:spPr>
        <p:txBody>
          <a:bodyPr/>
          <a:lstStyle/>
          <a:p>
            <a:r>
              <a:rPr lang="en-US" altLang="en-US" dirty="0"/>
              <a:t>These are the types of glaciers we refer to when talking about an ice age.</a:t>
            </a:r>
          </a:p>
        </p:txBody>
      </p:sp>
      <p:sp>
        <p:nvSpPr>
          <p:cNvPr id="30723" name="Rectangle 7">
            <a:extLst>
              <a:ext uri="{FF2B5EF4-FFF2-40B4-BE49-F238E27FC236}">
                <a16:creationId xmlns:a16="http://schemas.microsoft.com/office/drawing/2014/main" id="{51401A11-980E-D65F-B9B4-AB12C5739837}"/>
              </a:ext>
            </a:extLst>
          </p:cNvPr>
          <p:cNvSpPr>
            <a:spLocks noGrp="1" noChangeArrowheads="1"/>
          </p:cNvSpPr>
          <p:nvPr>
            <p:ph type="subTitle" idx="1"/>
          </p:nvPr>
        </p:nvSpPr>
        <p:spPr/>
        <p:txBody>
          <a:bodyPr/>
          <a:lstStyle/>
          <a:p>
            <a:endParaRPr lang="en-US" altLang="en-US"/>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a:extLst>
              <a:ext uri="{FF2B5EF4-FFF2-40B4-BE49-F238E27FC236}">
                <a16:creationId xmlns:a16="http://schemas.microsoft.com/office/drawing/2014/main" id="{5E9F9086-7ECE-A3EE-E3DD-1E473E69A3E6}"/>
              </a:ext>
            </a:extLst>
          </p:cNvPr>
          <p:cNvSpPr>
            <a:spLocks noGrp="1" noChangeArrowheads="1"/>
          </p:cNvSpPr>
          <p:nvPr>
            <p:ph type="ctrTitle"/>
          </p:nvPr>
        </p:nvSpPr>
        <p:spPr>
          <a:xfrm>
            <a:off x="685800" y="1295400"/>
            <a:ext cx="7772400" cy="1143000"/>
          </a:xfrm>
        </p:spPr>
        <p:txBody>
          <a:bodyPr/>
          <a:lstStyle/>
          <a:p>
            <a:pPr>
              <a:defRPr/>
            </a:pPr>
            <a:r>
              <a:rPr lang="en-US" sz="6600" b="1" i="1" dirty="0">
                <a:effectLst>
                  <a:outerShdw blurRad="38100" dist="38100" dir="2700000" algn="tl">
                    <a:srgbClr val="FFFFFF"/>
                  </a:outerShdw>
                </a:effectLst>
                <a:latin typeface="Comic Sans MS" pitchFamily="66" charset="0"/>
              </a:rPr>
              <a:t>Jeopardy</a:t>
            </a:r>
            <a:endParaRPr lang="en-US" dirty="0"/>
          </a:p>
        </p:txBody>
      </p:sp>
      <p:sp>
        <p:nvSpPr>
          <p:cNvPr id="13315" name="Rectangle 3">
            <a:extLst>
              <a:ext uri="{FF2B5EF4-FFF2-40B4-BE49-F238E27FC236}">
                <a16:creationId xmlns:a16="http://schemas.microsoft.com/office/drawing/2014/main" id="{FF9926D0-D19D-6185-8782-7B1A887915A4}"/>
              </a:ext>
            </a:extLst>
          </p:cNvPr>
          <p:cNvSpPr>
            <a:spLocks noGrp="1" noChangeArrowheads="1"/>
          </p:cNvSpPr>
          <p:nvPr>
            <p:ph type="subTitle" idx="1"/>
          </p:nvPr>
        </p:nvSpPr>
        <p:spPr>
          <a:xfrm>
            <a:off x="1295400" y="3124200"/>
            <a:ext cx="6400800" cy="1752600"/>
          </a:xfrm>
        </p:spPr>
        <p:txBody>
          <a:bodyPr/>
          <a:lstStyle/>
          <a:p>
            <a:r>
              <a:rPr lang="en-US" altLang="en-US" sz="2000" dirty="0">
                <a:latin typeface="Comic Sans MS" panose="030F0702030302020204" pitchFamily="66" charset="0"/>
              </a:rPr>
              <a:t>Review Game for Earth’s History &amp; Climate Change</a:t>
            </a:r>
          </a:p>
          <a:p>
            <a:endParaRPr lang="en-US" altLang="en-US" sz="2000" dirty="0">
              <a:latin typeface="Comic Sans MS" panose="030F0702030302020204" pitchFamily="66" charset="0"/>
            </a:endParaRPr>
          </a:p>
          <a:p>
            <a:endParaRPr lang="en-US" altLang="en-US" sz="2000" dirty="0">
              <a:latin typeface="Comic Sans MS" panose="030F0702030302020204" pitchFamily="66" charset="0"/>
            </a:endParaRPr>
          </a:p>
          <a:p>
            <a:endParaRPr lang="en-US" altLang="en-US" sz="2000" dirty="0">
              <a:latin typeface="Comic Sans MS" panose="030F0702030302020204" pitchFamily="66" charset="0"/>
            </a:endParaRPr>
          </a:p>
          <a:p>
            <a:r>
              <a:rPr lang="en-US" altLang="en-US" sz="2000" dirty="0">
                <a:solidFill>
                  <a:srgbClr val="FFFF00"/>
                </a:solidFill>
                <a:latin typeface="Comic Sans MS" panose="030F0702030302020204" pitchFamily="66" charset="0"/>
              </a:rPr>
              <a:t>Click on the “Instructions” button:</a:t>
            </a:r>
          </a:p>
          <a:p>
            <a:r>
              <a:rPr lang="en-US" altLang="en-US" sz="2000" dirty="0">
                <a:latin typeface="Comic Sans MS" panose="030F0702030302020204" pitchFamily="66" charset="0"/>
              </a:rPr>
              <a:t> </a:t>
            </a:r>
          </a:p>
        </p:txBody>
      </p:sp>
      <p:sp>
        <p:nvSpPr>
          <p:cNvPr id="13316" name="AutoShape 5">
            <a:hlinkClick r:id="rId3" action="ppaction://hlinksldjump" highlightClick="1"/>
            <a:extLst>
              <a:ext uri="{FF2B5EF4-FFF2-40B4-BE49-F238E27FC236}">
                <a16:creationId xmlns:a16="http://schemas.microsoft.com/office/drawing/2014/main" id="{9E2F4BAA-AC72-2F23-C660-9185DF6E462C}"/>
              </a:ext>
            </a:extLst>
          </p:cNvPr>
          <p:cNvSpPr>
            <a:spLocks noChangeArrowheads="1"/>
          </p:cNvSpPr>
          <p:nvPr/>
        </p:nvSpPr>
        <p:spPr bwMode="auto">
          <a:xfrm>
            <a:off x="3429000" y="5029200"/>
            <a:ext cx="2438400" cy="11430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4" action="ppaction://hlinksldjump"/>
              </a:rPr>
              <a:t>Instructions</a:t>
            </a:r>
            <a:endParaRPr lang="en-US" altLang="en-US" sz="3600" dirty="0"/>
          </a:p>
        </p:txBody>
      </p:sp>
    </p:spTree>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4">
            <a:hlinkClick r:id="rId3" action="ppaction://hlinksldjump" highlightClick="1"/>
            <a:extLst>
              <a:ext uri="{FF2B5EF4-FFF2-40B4-BE49-F238E27FC236}">
                <a16:creationId xmlns:a16="http://schemas.microsoft.com/office/drawing/2014/main" id="{5EA66522-60E9-70A3-6648-D3AA539C5820}"/>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31747" name="Rectangle 7">
            <a:extLst>
              <a:ext uri="{FF2B5EF4-FFF2-40B4-BE49-F238E27FC236}">
                <a16:creationId xmlns:a16="http://schemas.microsoft.com/office/drawing/2014/main" id="{A57A99F8-B4C7-E6D3-A03A-B33F2CED67D1}"/>
              </a:ext>
            </a:extLst>
          </p:cNvPr>
          <p:cNvSpPr>
            <a:spLocks noGrp="1" noChangeArrowheads="1"/>
          </p:cNvSpPr>
          <p:nvPr>
            <p:ph type="ctrTitle"/>
          </p:nvPr>
        </p:nvSpPr>
        <p:spPr>
          <a:xfrm>
            <a:off x="685800" y="2286000"/>
            <a:ext cx="7772400" cy="1143000"/>
          </a:xfrm>
        </p:spPr>
        <p:txBody>
          <a:bodyPr/>
          <a:lstStyle/>
          <a:p>
            <a:r>
              <a:rPr lang="en-US" altLang="en-US" dirty="0"/>
              <a:t>What are continental glaciers?</a:t>
            </a:r>
          </a:p>
        </p:txBody>
      </p:sp>
      <p:sp>
        <p:nvSpPr>
          <p:cNvPr id="31748" name="Rectangle 8">
            <a:extLst>
              <a:ext uri="{FF2B5EF4-FFF2-40B4-BE49-F238E27FC236}">
                <a16:creationId xmlns:a16="http://schemas.microsoft.com/office/drawing/2014/main" id="{AD0D3872-9E40-41A8-6372-BF88BEFF5973}"/>
              </a:ext>
            </a:extLst>
          </p:cNvPr>
          <p:cNvSpPr>
            <a:spLocks noGrp="1" noChangeArrowheads="1"/>
          </p:cNvSpPr>
          <p:nvPr>
            <p:ph type="subTitle" idx="1"/>
          </p:nvPr>
        </p:nvSpPr>
        <p:spPr/>
        <p:txBody>
          <a:bodyPr/>
          <a:lstStyle/>
          <a:p>
            <a:endParaRPr lang="en-US" altLang="en-US"/>
          </a:p>
        </p:txBody>
      </p:sp>
    </p:spTree>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a:extLst>
              <a:ext uri="{FF2B5EF4-FFF2-40B4-BE49-F238E27FC236}">
                <a16:creationId xmlns:a16="http://schemas.microsoft.com/office/drawing/2014/main" id="{13FF0D1E-8003-A2DD-F936-F1F114709BF8}"/>
              </a:ext>
            </a:extLst>
          </p:cNvPr>
          <p:cNvSpPr>
            <a:spLocks noGrp="1" noChangeArrowheads="1"/>
          </p:cNvSpPr>
          <p:nvPr>
            <p:ph type="ctrTitle"/>
          </p:nvPr>
        </p:nvSpPr>
        <p:spPr>
          <a:xfrm>
            <a:off x="685800" y="1524000"/>
            <a:ext cx="7772400" cy="2667000"/>
          </a:xfrm>
        </p:spPr>
        <p:txBody>
          <a:bodyPr/>
          <a:lstStyle/>
          <a:p>
            <a:r>
              <a:rPr lang="en-US" altLang="en-US" dirty="0"/>
              <a:t>This is the phenomenon in which the heavy ice sheet pushes deeper into the asthenosphere, but slowly “pops” back up as the glacial sheet melts.</a:t>
            </a:r>
          </a:p>
        </p:txBody>
      </p:sp>
    </p:spTree>
  </p:cSld>
  <p:clrMapOvr>
    <a:masterClrMapping/>
  </p:clrMapOvr>
  <p:transition>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4">
            <a:hlinkClick r:id="rId3" action="ppaction://hlinksldjump" highlightClick="1"/>
            <a:extLst>
              <a:ext uri="{FF2B5EF4-FFF2-40B4-BE49-F238E27FC236}">
                <a16:creationId xmlns:a16="http://schemas.microsoft.com/office/drawing/2014/main" id="{7A91544D-D698-0CFC-2C79-5617E3A3C87F}"/>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33795" name="Rectangle 7">
            <a:extLst>
              <a:ext uri="{FF2B5EF4-FFF2-40B4-BE49-F238E27FC236}">
                <a16:creationId xmlns:a16="http://schemas.microsoft.com/office/drawing/2014/main" id="{1873FB8B-AF3E-16A0-D61A-0947368CE2DA}"/>
              </a:ext>
            </a:extLst>
          </p:cNvPr>
          <p:cNvSpPr>
            <a:spLocks noGrp="1" noChangeArrowheads="1"/>
          </p:cNvSpPr>
          <p:nvPr>
            <p:ph type="ctrTitle"/>
          </p:nvPr>
        </p:nvSpPr>
        <p:spPr>
          <a:xfrm>
            <a:off x="685800" y="2286000"/>
            <a:ext cx="7772400" cy="1143000"/>
          </a:xfrm>
        </p:spPr>
        <p:txBody>
          <a:bodyPr/>
          <a:lstStyle/>
          <a:p>
            <a:r>
              <a:rPr lang="en-US" altLang="en-US" dirty="0"/>
              <a:t>What is isostatic rebound?</a:t>
            </a:r>
          </a:p>
        </p:txBody>
      </p:sp>
      <p:sp>
        <p:nvSpPr>
          <p:cNvPr id="33796" name="Rectangle 8">
            <a:extLst>
              <a:ext uri="{FF2B5EF4-FFF2-40B4-BE49-F238E27FC236}">
                <a16:creationId xmlns:a16="http://schemas.microsoft.com/office/drawing/2014/main" id="{49698749-591B-FFFB-2637-49CC26A5F28E}"/>
              </a:ext>
            </a:extLst>
          </p:cNvPr>
          <p:cNvSpPr>
            <a:spLocks noGrp="1" noChangeArrowheads="1"/>
          </p:cNvSpPr>
          <p:nvPr>
            <p:ph type="subTitle" idx="1"/>
          </p:nvPr>
        </p:nvSpPr>
        <p:spPr/>
        <p:txBody>
          <a:bodyPr/>
          <a:lstStyle/>
          <a:p>
            <a:endParaRPr lang="en-US" altLang="en-US"/>
          </a:p>
        </p:txBody>
      </p:sp>
    </p:spTree>
  </p:cSld>
  <p:clrMapOvr>
    <a:masterClrMapping/>
  </p:clrMapOvr>
  <p:transition>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a:extLst>
              <a:ext uri="{FF2B5EF4-FFF2-40B4-BE49-F238E27FC236}">
                <a16:creationId xmlns:a16="http://schemas.microsoft.com/office/drawing/2014/main" id="{3B6A6136-F527-F37D-B8B4-7997BB48C925}"/>
              </a:ext>
            </a:extLst>
          </p:cNvPr>
          <p:cNvSpPr>
            <a:spLocks noGrp="1" noChangeArrowheads="1"/>
          </p:cNvSpPr>
          <p:nvPr>
            <p:ph type="ctrTitle"/>
          </p:nvPr>
        </p:nvSpPr>
        <p:spPr>
          <a:xfrm>
            <a:off x="685800" y="2286000"/>
            <a:ext cx="7772400" cy="1143000"/>
          </a:xfrm>
        </p:spPr>
        <p:txBody>
          <a:bodyPr/>
          <a:lstStyle/>
          <a:p>
            <a:r>
              <a:rPr lang="en-US" altLang="en-US" dirty="0">
                <a:cs typeface="Times New Roman" panose="02020603050405020304" pitchFamily="18" charset="0"/>
              </a:rPr>
              <a:t>This is the THREE step process of how a glacier advances.</a:t>
            </a:r>
            <a:endParaRPr lang="en-US" altLang="en-US" dirty="0"/>
          </a:p>
        </p:txBody>
      </p:sp>
      <p:sp>
        <p:nvSpPr>
          <p:cNvPr id="34819" name="Rectangle 7">
            <a:extLst>
              <a:ext uri="{FF2B5EF4-FFF2-40B4-BE49-F238E27FC236}">
                <a16:creationId xmlns:a16="http://schemas.microsoft.com/office/drawing/2014/main" id="{889332B7-9854-769C-4F09-1AD50D922641}"/>
              </a:ext>
            </a:extLst>
          </p:cNvPr>
          <p:cNvSpPr>
            <a:spLocks noGrp="1" noChangeArrowheads="1"/>
          </p:cNvSpPr>
          <p:nvPr>
            <p:ph type="subTitle" idx="1"/>
          </p:nvPr>
        </p:nvSpPr>
        <p:spPr/>
        <p:txBody>
          <a:bodyPr/>
          <a:lstStyle/>
          <a:p>
            <a:endParaRPr lang="en-US" altLang="en-US"/>
          </a:p>
        </p:txBody>
      </p:sp>
    </p:spTree>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4">
            <a:hlinkClick r:id="rId3" action="ppaction://hlinksldjump" highlightClick="1"/>
            <a:extLst>
              <a:ext uri="{FF2B5EF4-FFF2-40B4-BE49-F238E27FC236}">
                <a16:creationId xmlns:a16="http://schemas.microsoft.com/office/drawing/2014/main" id="{0A0D41DE-BB60-9F83-4499-A1ADBE3F1FFE}"/>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35843" name="Rectangle 7">
            <a:extLst>
              <a:ext uri="{FF2B5EF4-FFF2-40B4-BE49-F238E27FC236}">
                <a16:creationId xmlns:a16="http://schemas.microsoft.com/office/drawing/2014/main" id="{2A3DE68A-0472-0D81-8A3E-57C632A002C5}"/>
              </a:ext>
            </a:extLst>
          </p:cNvPr>
          <p:cNvSpPr>
            <a:spLocks noGrp="1" noChangeArrowheads="1"/>
          </p:cNvSpPr>
          <p:nvPr>
            <p:ph type="ctrTitle"/>
          </p:nvPr>
        </p:nvSpPr>
        <p:spPr>
          <a:xfrm>
            <a:off x="685800" y="228600"/>
            <a:ext cx="7772400" cy="6248400"/>
          </a:xfrm>
        </p:spPr>
        <p:txBody>
          <a:bodyPr/>
          <a:lstStyle/>
          <a:p>
            <a:pPr algn="l">
              <a:spcBef>
                <a:spcPts val="1200"/>
              </a:spcBef>
            </a:pPr>
            <a:r>
              <a:rPr lang="en-US" altLang="en-US" dirty="0"/>
              <a:t>What is</a:t>
            </a:r>
            <a:br>
              <a:rPr lang="en-US" altLang="en-US" dirty="0"/>
            </a:br>
            <a:r>
              <a:rPr lang="en-US" altLang="en-US" dirty="0"/>
              <a:t>1) snow piles up, </a:t>
            </a:r>
            <a:br>
              <a:rPr lang="en-US" altLang="en-US" dirty="0"/>
            </a:br>
            <a:r>
              <a:rPr lang="en-US" altLang="en-US" dirty="0"/>
              <a:t>2) pressure builds up &amp; compacts to ice,</a:t>
            </a:r>
            <a:br>
              <a:rPr lang="en-US" altLang="en-US" dirty="0"/>
            </a:br>
            <a:r>
              <a:rPr lang="en-US" altLang="en-US" dirty="0"/>
              <a:t>3) pressure makes bottom unstable &amp; snow sloughs forward in response to pressure building up? </a:t>
            </a:r>
          </a:p>
        </p:txBody>
      </p:sp>
    </p:spTree>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7">
            <a:extLst>
              <a:ext uri="{FF2B5EF4-FFF2-40B4-BE49-F238E27FC236}">
                <a16:creationId xmlns:a16="http://schemas.microsoft.com/office/drawing/2014/main" id="{377B2985-C3A6-09B4-72CF-459DDF59379C}"/>
              </a:ext>
            </a:extLst>
          </p:cNvPr>
          <p:cNvSpPr>
            <a:spLocks noGrp="1" noChangeArrowheads="1"/>
          </p:cNvSpPr>
          <p:nvPr>
            <p:ph type="subTitle" idx="1"/>
          </p:nvPr>
        </p:nvSpPr>
        <p:spPr>
          <a:xfrm>
            <a:off x="1371600" y="990600"/>
            <a:ext cx="6400800" cy="4267200"/>
          </a:xfrm>
        </p:spPr>
        <p:txBody>
          <a:bodyPr/>
          <a:lstStyle/>
          <a:p>
            <a:pPr>
              <a:defRPr/>
            </a:pPr>
            <a:r>
              <a:rPr lang="en-US" sz="4400" dirty="0"/>
              <a:t>These show contour lines, which are lines of equal elevation. The closer the lines, the steeper the terrain.</a:t>
            </a:r>
          </a:p>
        </p:txBody>
      </p:sp>
    </p:spTree>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4">
            <a:hlinkClick r:id="rId3" action="ppaction://hlinksldjump" highlightClick="1"/>
            <a:extLst>
              <a:ext uri="{FF2B5EF4-FFF2-40B4-BE49-F238E27FC236}">
                <a16:creationId xmlns:a16="http://schemas.microsoft.com/office/drawing/2014/main" id="{5474E407-9D8B-4415-963A-103943600E55}"/>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37891" name="Rectangle 8">
            <a:extLst>
              <a:ext uri="{FF2B5EF4-FFF2-40B4-BE49-F238E27FC236}">
                <a16:creationId xmlns:a16="http://schemas.microsoft.com/office/drawing/2014/main" id="{2AE49C4F-19A8-2E22-E4FC-D62C166F9DE1}"/>
              </a:ext>
            </a:extLst>
          </p:cNvPr>
          <p:cNvSpPr>
            <a:spLocks noGrp="1" noChangeArrowheads="1"/>
          </p:cNvSpPr>
          <p:nvPr>
            <p:ph type="ctrTitle"/>
          </p:nvPr>
        </p:nvSpPr>
        <p:spPr>
          <a:xfrm>
            <a:off x="685800" y="2209800"/>
            <a:ext cx="7772400" cy="1143000"/>
          </a:xfrm>
        </p:spPr>
        <p:txBody>
          <a:bodyPr/>
          <a:lstStyle/>
          <a:p>
            <a:r>
              <a:rPr lang="en-US" altLang="en-US" dirty="0"/>
              <a:t>What are topographic maps?</a:t>
            </a:r>
          </a:p>
        </p:txBody>
      </p:sp>
      <p:sp>
        <p:nvSpPr>
          <p:cNvPr id="37892" name="Rectangle 9">
            <a:extLst>
              <a:ext uri="{FF2B5EF4-FFF2-40B4-BE49-F238E27FC236}">
                <a16:creationId xmlns:a16="http://schemas.microsoft.com/office/drawing/2014/main" id="{0A991182-2E9B-69ED-F42C-D47FE1EA6303}"/>
              </a:ext>
            </a:extLst>
          </p:cNvPr>
          <p:cNvSpPr>
            <a:spLocks noGrp="1" noChangeArrowheads="1"/>
          </p:cNvSpPr>
          <p:nvPr>
            <p:ph type="subTitle" idx="1"/>
          </p:nvPr>
        </p:nvSpPr>
        <p:spPr/>
        <p:txBody>
          <a:bodyPr/>
          <a:lstStyle/>
          <a:p>
            <a:endParaRPr lang="en-US" altLang="en-US"/>
          </a:p>
        </p:txBody>
      </p:sp>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F7D36-9C1F-9F2F-6793-AF6DF38E341A}"/>
            </a:ext>
          </a:extLst>
        </p:cNvPr>
        <p:cNvGrpSpPr/>
        <p:nvPr/>
      </p:nvGrpSpPr>
      <p:grpSpPr>
        <a:xfrm>
          <a:off x="0" y="0"/>
          <a:ext cx="0" cy="0"/>
          <a:chOff x="0" y="0"/>
          <a:chExt cx="0" cy="0"/>
        </a:xfrm>
      </p:grpSpPr>
      <p:sp>
        <p:nvSpPr>
          <p:cNvPr id="6147" name="Rectangle 7">
            <a:extLst>
              <a:ext uri="{FF2B5EF4-FFF2-40B4-BE49-F238E27FC236}">
                <a16:creationId xmlns:a16="http://schemas.microsoft.com/office/drawing/2014/main" id="{88398A1E-BD8F-9701-A0C6-2A8D361AB510}"/>
              </a:ext>
            </a:extLst>
          </p:cNvPr>
          <p:cNvSpPr>
            <a:spLocks noGrp="1" noChangeArrowheads="1"/>
          </p:cNvSpPr>
          <p:nvPr>
            <p:ph type="subTitle" idx="1"/>
          </p:nvPr>
        </p:nvSpPr>
        <p:spPr>
          <a:xfrm>
            <a:off x="1371600" y="990600"/>
            <a:ext cx="6400800" cy="4267200"/>
          </a:xfrm>
        </p:spPr>
        <p:txBody>
          <a:bodyPr/>
          <a:lstStyle/>
          <a:p>
            <a:pPr>
              <a:defRPr/>
            </a:pPr>
            <a:r>
              <a:rPr lang="en-US" sz="4400" dirty="0"/>
              <a:t>These are glaciers formed in mountainous areas and are relatively small in size.</a:t>
            </a:r>
          </a:p>
        </p:txBody>
      </p:sp>
    </p:spTree>
    <p:extLst>
      <p:ext uri="{BB962C8B-B14F-4D97-AF65-F5344CB8AC3E}">
        <p14:creationId xmlns:p14="http://schemas.microsoft.com/office/powerpoint/2010/main" val="115806929"/>
      </p:ext>
    </p:extLst>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B4DD16-CE39-1B0C-02CB-2CC610DFE62B}"/>
            </a:ext>
          </a:extLst>
        </p:cNvPr>
        <p:cNvGrpSpPr/>
        <p:nvPr/>
      </p:nvGrpSpPr>
      <p:grpSpPr>
        <a:xfrm>
          <a:off x="0" y="0"/>
          <a:ext cx="0" cy="0"/>
          <a:chOff x="0" y="0"/>
          <a:chExt cx="0" cy="0"/>
        </a:xfrm>
      </p:grpSpPr>
      <p:sp>
        <p:nvSpPr>
          <p:cNvPr id="37890" name="AutoShape 4">
            <a:hlinkClick r:id="rId3" action="ppaction://hlinksldjump" highlightClick="1"/>
            <a:extLst>
              <a:ext uri="{FF2B5EF4-FFF2-40B4-BE49-F238E27FC236}">
                <a16:creationId xmlns:a16="http://schemas.microsoft.com/office/drawing/2014/main" id="{1B045AB3-A6A4-612F-F0FB-89F9ACDF5047}"/>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37891" name="Rectangle 8">
            <a:extLst>
              <a:ext uri="{FF2B5EF4-FFF2-40B4-BE49-F238E27FC236}">
                <a16:creationId xmlns:a16="http://schemas.microsoft.com/office/drawing/2014/main" id="{B9FAA088-603B-1322-BB1F-670E69F5C6E6}"/>
              </a:ext>
            </a:extLst>
          </p:cNvPr>
          <p:cNvSpPr>
            <a:spLocks noGrp="1" noChangeArrowheads="1"/>
          </p:cNvSpPr>
          <p:nvPr>
            <p:ph type="ctrTitle"/>
          </p:nvPr>
        </p:nvSpPr>
        <p:spPr>
          <a:xfrm>
            <a:off x="685800" y="2209800"/>
            <a:ext cx="7772400" cy="1143000"/>
          </a:xfrm>
        </p:spPr>
        <p:txBody>
          <a:bodyPr/>
          <a:lstStyle/>
          <a:p>
            <a:r>
              <a:rPr lang="en-US" altLang="en-US" dirty="0"/>
              <a:t>What are alpine glaciers?</a:t>
            </a:r>
          </a:p>
        </p:txBody>
      </p:sp>
      <p:sp>
        <p:nvSpPr>
          <p:cNvPr id="37892" name="Rectangle 9">
            <a:extLst>
              <a:ext uri="{FF2B5EF4-FFF2-40B4-BE49-F238E27FC236}">
                <a16:creationId xmlns:a16="http://schemas.microsoft.com/office/drawing/2014/main" id="{9157C15E-806C-5AE8-2F79-738912A267A4}"/>
              </a:ext>
            </a:extLst>
          </p:cNvPr>
          <p:cNvSpPr>
            <a:spLocks noGrp="1" noChangeArrowheads="1"/>
          </p:cNvSpPr>
          <p:nvPr>
            <p:ph type="subTitle" idx="1"/>
          </p:nvPr>
        </p:nvSpPr>
        <p:spPr/>
        <p:txBody>
          <a:bodyPr/>
          <a:lstStyle/>
          <a:p>
            <a:endParaRPr lang="en-US" altLang="en-US"/>
          </a:p>
        </p:txBody>
      </p:sp>
    </p:spTree>
    <p:extLst>
      <p:ext uri="{BB962C8B-B14F-4D97-AF65-F5344CB8AC3E}">
        <p14:creationId xmlns:p14="http://schemas.microsoft.com/office/powerpoint/2010/main" val="365407111"/>
      </p:ext>
    </p:extLst>
  </p:cSld>
  <p:clrMapOvr>
    <a:masterClrMapping/>
  </p:clrMapOvr>
  <p:transition>
    <p:zo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a:extLst>
              <a:ext uri="{FF2B5EF4-FFF2-40B4-BE49-F238E27FC236}">
                <a16:creationId xmlns:a16="http://schemas.microsoft.com/office/drawing/2014/main" id="{A62C8A1A-2020-CF5F-F952-B7AE2F05435A}"/>
              </a:ext>
            </a:extLst>
          </p:cNvPr>
          <p:cNvSpPr>
            <a:spLocks noGrp="1" noChangeArrowheads="1"/>
          </p:cNvSpPr>
          <p:nvPr>
            <p:ph type="ctrTitle"/>
          </p:nvPr>
        </p:nvSpPr>
        <p:spPr>
          <a:xfrm>
            <a:off x="685800" y="2286000"/>
            <a:ext cx="7772400" cy="2362200"/>
          </a:xfrm>
        </p:spPr>
        <p:txBody>
          <a:bodyPr/>
          <a:lstStyle/>
          <a:p>
            <a:r>
              <a:rPr lang="en-US" altLang="en-US" sz="4000" dirty="0"/>
              <a:t>Runaway greenhouse effect or greenhouse effect “gone wrong” is referred to as this ... Especially by politicians.</a:t>
            </a:r>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a:extLst>
              <a:ext uri="{FF2B5EF4-FFF2-40B4-BE49-F238E27FC236}">
                <a16:creationId xmlns:a16="http://schemas.microsoft.com/office/drawing/2014/main" id="{FD74DDC3-AFF9-1505-202E-335F35D17E98}"/>
              </a:ext>
            </a:extLst>
          </p:cNvPr>
          <p:cNvSpPr>
            <a:spLocks noGrp="1" noChangeArrowheads="1"/>
          </p:cNvSpPr>
          <p:nvPr>
            <p:ph type="title"/>
          </p:nvPr>
        </p:nvSpPr>
        <p:spPr>
          <a:xfrm>
            <a:off x="524759" y="0"/>
            <a:ext cx="7772400" cy="990600"/>
          </a:xfrm>
        </p:spPr>
        <p:txBody>
          <a:bodyPr/>
          <a:lstStyle/>
          <a:p>
            <a:pPr>
              <a:defRPr/>
            </a:pPr>
            <a:r>
              <a:rPr lang="en-US" sz="6600" b="1" i="1" dirty="0">
                <a:effectLst>
                  <a:outerShdw blurRad="38100" dist="38100" dir="2700000" algn="tl">
                    <a:srgbClr val="FFFFFF"/>
                  </a:outerShdw>
                </a:effectLst>
                <a:latin typeface="Comic Sans MS" pitchFamily="66" charset="0"/>
              </a:rPr>
              <a:t>Jeopardy</a:t>
            </a:r>
            <a:endParaRPr lang="en-US" dirty="0"/>
          </a:p>
        </p:txBody>
      </p:sp>
      <p:sp>
        <p:nvSpPr>
          <p:cNvPr id="14339" name="Rectangle 3">
            <a:extLst>
              <a:ext uri="{FF2B5EF4-FFF2-40B4-BE49-F238E27FC236}">
                <a16:creationId xmlns:a16="http://schemas.microsoft.com/office/drawing/2014/main" id="{F15FEB3A-28AB-7081-D2B1-89177AE8463B}"/>
              </a:ext>
            </a:extLst>
          </p:cNvPr>
          <p:cNvSpPr>
            <a:spLocks noGrp="1" noChangeArrowheads="1"/>
          </p:cNvSpPr>
          <p:nvPr>
            <p:ph idx="1"/>
          </p:nvPr>
        </p:nvSpPr>
        <p:spPr>
          <a:xfrm>
            <a:off x="14140" y="1714500"/>
            <a:ext cx="7696200" cy="4495800"/>
          </a:xfrm>
        </p:spPr>
        <p:txBody>
          <a:bodyPr/>
          <a:lstStyle/>
          <a:p>
            <a:r>
              <a:rPr lang="en-US" altLang="en-US" sz="2000" dirty="0">
                <a:latin typeface="Comic Sans MS" panose="030F0702030302020204" pitchFamily="66" charset="0"/>
              </a:rPr>
              <a:t>Click the “</a:t>
            </a:r>
            <a:r>
              <a:rPr lang="en-US" altLang="en-US" sz="2000" dirty="0">
                <a:solidFill>
                  <a:srgbClr val="FFFF00"/>
                </a:solidFill>
                <a:latin typeface="Comic Sans MS" panose="030F0702030302020204" pitchFamily="66" charset="0"/>
              </a:rPr>
              <a:t>Begin</a:t>
            </a:r>
            <a:r>
              <a:rPr lang="en-US" altLang="en-US" sz="2000" dirty="0">
                <a:latin typeface="Comic Sans MS" panose="030F0702030302020204" pitchFamily="66" charset="0"/>
              </a:rPr>
              <a:t>” button when ready to begin.</a:t>
            </a:r>
          </a:p>
          <a:p>
            <a:pPr>
              <a:spcBef>
                <a:spcPts val="1800"/>
              </a:spcBef>
            </a:pPr>
            <a:r>
              <a:rPr lang="en-US" altLang="en-US" sz="2000" dirty="0">
                <a:solidFill>
                  <a:srgbClr val="00B050"/>
                </a:solidFill>
                <a:latin typeface="Comic Sans MS" panose="030F0702030302020204" pitchFamily="66" charset="0"/>
              </a:rPr>
              <a:t>The categories will be given. </a:t>
            </a:r>
          </a:p>
          <a:p>
            <a:pPr>
              <a:spcBef>
                <a:spcPts val="1800"/>
              </a:spcBef>
            </a:pPr>
            <a:r>
              <a:rPr lang="en-US" altLang="en-US" sz="2000" dirty="0">
                <a:latin typeface="Comic Sans MS" panose="030F0702030302020204" pitchFamily="66" charset="0"/>
              </a:rPr>
              <a:t>Click on the HOME screen button provided - the category board will appear </a:t>
            </a:r>
            <a:r>
              <a:rPr lang="en-US" altLang="en-US" sz="2000" dirty="0">
                <a:solidFill>
                  <a:srgbClr val="00B050"/>
                </a:solidFill>
                <a:latin typeface="Comic Sans MS" panose="030F0702030302020204" pitchFamily="66" charset="0"/>
              </a:rPr>
              <a:t>– Choose a category and click on a point amount for that category.</a:t>
            </a:r>
          </a:p>
          <a:p>
            <a:pPr>
              <a:spcBef>
                <a:spcPts val="1800"/>
              </a:spcBef>
            </a:pPr>
            <a:r>
              <a:rPr lang="en-US" altLang="en-US" sz="2000" dirty="0">
                <a:latin typeface="Comic Sans MS" panose="030F0702030302020204" pitchFamily="66" charset="0"/>
              </a:rPr>
              <a:t>Give an answer. Then, click on the screen to see the answer.</a:t>
            </a:r>
          </a:p>
          <a:p>
            <a:pPr>
              <a:spcBef>
                <a:spcPts val="1800"/>
              </a:spcBef>
            </a:pPr>
            <a:r>
              <a:rPr lang="en-US" altLang="en-US" sz="2000" dirty="0">
                <a:solidFill>
                  <a:srgbClr val="00B050"/>
                </a:solidFill>
                <a:latin typeface="Comic Sans MS" panose="030F0702030302020204" pitchFamily="66" charset="0"/>
              </a:rPr>
              <a:t>After completing each answer, click on the </a:t>
            </a:r>
            <a:r>
              <a:rPr lang="en-US" altLang="en-US" sz="2000" dirty="0">
                <a:solidFill>
                  <a:srgbClr val="FFFF00"/>
                </a:solidFill>
                <a:latin typeface="Comic Sans MS" panose="030F0702030302020204" pitchFamily="66" charset="0"/>
              </a:rPr>
              <a:t>HOME</a:t>
            </a:r>
            <a:r>
              <a:rPr lang="en-US" altLang="en-US" sz="2000" dirty="0">
                <a:solidFill>
                  <a:srgbClr val="00B050"/>
                </a:solidFill>
                <a:latin typeface="Comic Sans MS" panose="030F0702030302020204" pitchFamily="66" charset="0"/>
              </a:rPr>
              <a:t> screen button to return to the category screen.</a:t>
            </a:r>
          </a:p>
          <a:p>
            <a:pPr marL="0" indent="0">
              <a:buNone/>
            </a:pPr>
            <a:endParaRPr lang="en-US" altLang="en-US" sz="2000" dirty="0">
              <a:latin typeface="Comic Sans MS" panose="030F0702030302020204" pitchFamily="66" charset="0"/>
            </a:endParaRPr>
          </a:p>
          <a:p>
            <a:r>
              <a:rPr lang="en-US" altLang="en-US" sz="2000" dirty="0">
                <a:latin typeface="Comic Sans MS" panose="030F0702030302020204" pitchFamily="66" charset="0"/>
              </a:rPr>
              <a:t>When completed with all categories and point amounts, click the final jeopardy button.</a:t>
            </a:r>
          </a:p>
        </p:txBody>
      </p:sp>
      <p:sp>
        <p:nvSpPr>
          <p:cNvPr id="14340" name="AutoShape 5">
            <a:hlinkClick r:id="rId3" action="ppaction://hlinksldjump" highlightClick="1"/>
            <a:extLst>
              <a:ext uri="{FF2B5EF4-FFF2-40B4-BE49-F238E27FC236}">
                <a16:creationId xmlns:a16="http://schemas.microsoft.com/office/drawing/2014/main" id="{E90ED802-8131-763A-B6EA-185F7B1CE206}"/>
              </a:ext>
            </a:extLst>
          </p:cNvPr>
          <p:cNvSpPr>
            <a:spLocks noChangeArrowheads="1"/>
          </p:cNvSpPr>
          <p:nvPr/>
        </p:nvSpPr>
        <p:spPr bwMode="auto">
          <a:xfrm>
            <a:off x="5906678" y="1474509"/>
            <a:ext cx="1828800" cy="11430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rgbClr val="FFFF00"/>
                </a:solidFill>
                <a:latin typeface="Garamond" panose="02020404030301010803" pitchFamily="18" charset="0"/>
                <a:hlinkClick r:id="rId3" action="ppaction://hlinksldjump">
                  <a:extLst>
                    <a:ext uri="{A12FA001-AC4F-418D-AE19-62706E023703}">
                      <ahyp:hlinkClr xmlns:ahyp="http://schemas.microsoft.com/office/drawing/2018/hyperlinkcolor" val="tx"/>
                    </a:ext>
                  </a:extLst>
                </a:hlinkClick>
              </a:rPr>
              <a:t>Begin</a:t>
            </a:r>
            <a:endParaRPr lang="en-US" altLang="en-US" sz="3600" dirty="0">
              <a:solidFill>
                <a:srgbClr val="FFFF00"/>
              </a:solidFill>
            </a:endParaRPr>
          </a:p>
        </p:txBody>
      </p:sp>
      <p:sp>
        <p:nvSpPr>
          <p:cNvPr id="14341" name="AutoShape 5">
            <a:hlinkClick r:id="" action="ppaction://noaction" highlightClick="1"/>
            <a:extLst>
              <a:ext uri="{FF2B5EF4-FFF2-40B4-BE49-F238E27FC236}">
                <a16:creationId xmlns:a16="http://schemas.microsoft.com/office/drawing/2014/main" id="{5AC83EB8-0DEA-CE8E-5013-3704D61D8D9A}"/>
              </a:ext>
            </a:extLst>
          </p:cNvPr>
          <p:cNvSpPr>
            <a:spLocks noChangeArrowheads="1"/>
          </p:cNvSpPr>
          <p:nvPr/>
        </p:nvSpPr>
        <p:spPr bwMode="auto">
          <a:xfrm>
            <a:off x="7678132" y="3352800"/>
            <a:ext cx="990600" cy="8382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Tree>
  </p:cSld>
  <p:clrMapOvr>
    <a:masterClrMapping/>
  </p:clrMapOvr>
  <p:transition>
    <p:zo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4">
            <a:hlinkClick r:id="rId3" action="ppaction://hlinksldjump" highlightClick="1"/>
            <a:extLst>
              <a:ext uri="{FF2B5EF4-FFF2-40B4-BE49-F238E27FC236}">
                <a16:creationId xmlns:a16="http://schemas.microsoft.com/office/drawing/2014/main" id="{14E07809-6860-D9A2-A4A6-AD4BFA9A0FEC}"/>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39939" name="Rectangle 7">
            <a:extLst>
              <a:ext uri="{FF2B5EF4-FFF2-40B4-BE49-F238E27FC236}">
                <a16:creationId xmlns:a16="http://schemas.microsoft.com/office/drawing/2014/main" id="{F4CC50AA-332F-9173-2DFD-5617A3391391}"/>
              </a:ext>
            </a:extLst>
          </p:cNvPr>
          <p:cNvSpPr>
            <a:spLocks noGrp="1" noChangeArrowheads="1"/>
          </p:cNvSpPr>
          <p:nvPr>
            <p:ph type="ctrTitle"/>
          </p:nvPr>
        </p:nvSpPr>
        <p:spPr>
          <a:xfrm>
            <a:off x="1295400" y="2171700"/>
            <a:ext cx="6172200" cy="2514600"/>
          </a:xfrm>
        </p:spPr>
        <p:txBody>
          <a:bodyPr/>
          <a:lstStyle/>
          <a:p>
            <a:r>
              <a:rPr lang="en-US" altLang="en-US" sz="4000" dirty="0"/>
              <a:t>What is global warming or climate change?</a:t>
            </a:r>
            <a:br>
              <a:rPr lang="en-US" altLang="en-US" sz="4000" dirty="0"/>
            </a:br>
            <a:endParaRPr lang="en-US" altLang="en-US" sz="4000" dirty="0"/>
          </a:p>
        </p:txBody>
      </p:sp>
    </p:spTree>
  </p:cSld>
  <p:clrMapOvr>
    <a:masterClrMapping/>
  </p:clrMapOvr>
  <p:transition>
    <p:zo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2">
            <a:extLst>
              <a:ext uri="{FF2B5EF4-FFF2-40B4-BE49-F238E27FC236}">
                <a16:creationId xmlns:a16="http://schemas.microsoft.com/office/drawing/2014/main" id="{15DE2E6C-6697-8C10-D95E-63AC70B49BB3}"/>
              </a:ext>
            </a:extLst>
          </p:cNvPr>
          <p:cNvSpPr>
            <a:spLocks noGrp="1"/>
          </p:cNvSpPr>
          <p:nvPr>
            <p:ph type="ctrTitle"/>
          </p:nvPr>
        </p:nvSpPr>
        <p:spPr>
          <a:xfrm>
            <a:off x="685800" y="2130425"/>
            <a:ext cx="7772400" cy="2746375"/>
          </a:xfrm>
        </p:spPr>
        <p:txBody>
          <a:bodyPr/>
          <a:lstStyle/>
          <a:p>
            <a:r>
              <a:rPr lang="en-US" altLang="en-US" dirty="0"/>
              <a:t>This is why the Earth’s atmosphere is analogous to a greenhouse.</a:t>
            </a:r>
          </a:p>
        </p:txBody>
      </p:sp>
    </p:spTree>
  </p:cSld>
  <p:clrMapOvr>
    <a:masterClrMapping/>
  </p:clrMapOvr>
  <p:transition>
    <p:zo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4">
            <a:hlinkClick r:id="rId3" action="ppaction://hlinksldjump" highlightClick="1"/>
            <a:extLst>
              <a:ext uri="{FF2B5EF4-FFF2-40B4-BE49-F238E27FC236}">
                <a16:creationId xmlns:a16="http://schemas.microsoft.com/office/drawing/2014/main" id="{7B0F0854-780C-8A4A-2DBB-D431A0C42B19}"/>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41987" name="Rectangle 7">
            <a:extLst>
              <a:ext uri="{FF2B5EF4-FFF2-40B4-BE49-F238E27FC236}">
                <a16:creationId xmlns:a16="http://schemas.microsoft.com/office/drawing/2014/main" id="{12898CCD-12EF-63AD-62C4-F74C4463A9B1}"/>
              </a:ext>
            </a:extLst>
          </p:cNvPr>
          <p:cNvSpPr>
            <a:spLocks noGrp="1" noChangeArrowheads="1"/>
          </p:cNvSpPr>
          <p:nvPr>
            <p:ph type="ctrTitle"/>
          </p:nvPr>
        </p:nvSpPr>
        <p:spPr>
          <a:xfrm>
            <a:off x="685800" y="2286000"/>
            <a:ext cx="7772400" cy="1905000"/>
          </a:xfrm>
        </p:spPr>
        <p:txBody>
          <a:bodyPr/>
          <a:lstStyle/>
          <a:p>
            <a:r>
              <a:rPr lang="en-US" altLang="en-US" dirty="0"/>
              <a:t>What is it lets heat in, but does not let heat escape (traps heat)?</a:t>
            </a:r>
          </a:p>
        </p:txBody>
      </p:sp>
    </p:spTree>
  </p:cSld>
  <p:clrMapOvr>
    <a:masterClrMapping/>
  </p:clrMapOvr>
  <p:transition>
    <p:zo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a:extLst>
              <a:ext uri="{FF2B5EF4-FFF2-40B4-BE49-F238E27FC236}">
                <a16:creationId xmlns:a16="http://schemas.microsoft.com/office/drawing/2014/main" id="{23A440DD-2DFA-6679-B365-B71D2173A215}"/>
              </a:ext>
            </a:extLst>
          </p:cNvPr>
          <p:cNvSpPr>
            <a:spLocks noGrp="1" noChangeArrowheads="1"/>
          </p:cNvSpPr>
          <p:nvPr>
            <p:ph type="ctrTitle"/>
          </p:nvPr>
        </p:nvSpPr>
        <p:spPr>
          <a:xfrm>
            <a:off x="685800" y="2286000"/>
            <a:ext cx="7772400" cy="2362200"/>
          </a:xfrm>
        </p:spPr>
        <p:txBody>
          <a:bodyPr/>
          <a:lstStyle/>
          <a:p>
            <a:r>
              <a:rPr lang="en-US" altLang="en-US" sz="4000" dirty="0"/>
              <a:t>Even though carbon dioxide is not the most significant GHG, this is why it is so widely discussed.</a:t>
            </a:r>
          </a:p>
        </p:txBody>
      </p:sp>
    </p:spTree>
  </p:cSld>
  <p:clrMapOvr>
    <a:masterClrMapping/>
  </p:clrMapOvr>
  <p:transition>
    <p:zo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4">
            <a:hlinkClick r:id="rId3" action="ppaction://hlinksldjump" highlightClick="1"/>
            <a:extLst>
              <a:ext uri="{FF2B5EF4-FFF2-40B4-BE49-F238E27FC236}">
                <a16:creationId xmlns:a16="http://schemas.microsoft.com/office/drawing/2014/main" id="{ECB67649-63DB-CBBB-2E3B-7AC6E0D74E25}"/>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44035" name="Rectangle 7">
            <a:extLst>
              <a:ext uri="{FF2B5EF4-FFF2-40B4-BE49-F238E27FC236}">
                <a16:creationId xmlns:a16="http://schemas.microsoft.com/office/drawing/2014/main" id="{DD4F164F-FBB1-BCF2-3959-8FA14D93FD0A}"/>
              </a:ext>
            </a:extLst>
          </p:cNvPr>
          <p:cNvSpPr>
            <a:spLocks noGrp="1" noChangeArrowheads="1"/>
          </p:cNvSpPr>
          <p:nvPr>
            <p:ph type="ctrTitle"/>
          </p:nvPr>
        </p:nvSpPr>
        <p:spPr>
          <a:xfrm>
            <a:off x="1143000" y="1981200"/>
            <a:ext cx="6858000" cy="2514600"/>
          </a:xfrm>
        </p:spPr>
        <p:txBody>
          <a:bodyPr/>
          <a:lstStyle/>
          <a:p>
            <a:r>
              <a:rPr lang="en-US" altLang="en-US" sz="4000" dirty="0"/>
              <a:t>What is human contribute this GHG to the atmosphere by burning fossil fuels?</a:t>
            </a:r>
          </a:p>
        </p:txBody>
      </p:sp>
    </p:spTree>
  </p:cSld>
  <p:clrMapOvr>
    <a:masterClrMapping/>
  </p:clrMapOvr>
  <p:transition>
    <p:zo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a:extLst>
              <a:ext uri="{FF2B5EF4-FFF2-40B4-BE49-F238E27FC236}">
                <a16:creationId xmlns:a16="http://schemas.microsoft.com/office/drawing/2014/main" id="{335B00A8-83DB-6AF2-3013-C6991693EA10}"/>
              </a:ext>
            </a:extLst>
          </p:cNvPr>
          <p:cNvSpPr>
            <a:spLocks noGrp="1" noChangeArrowheads="1"/>
          </p:cNvSpPr>
          <p:nvPr>
            <p:ph type="ctrTitle"/>
          </p:nvPr>
        </p:nvSpPr>
        <p:spPr>
          <a:xfrm>
            <a:off x="685800" y="2286000"/>
            <a:ext cx="7772400" cy="2362200"/>
          </a:xfrm>
        </p:spPr>
        <p:txBody>
          <a:bodyPr/>
          <a:lstStyle/>
          <a:p>
            <a:r>
              <a:rPr lang="en-US" altLang="en-US" sz="4000" dirty="0"/>
              <a:t>This is the relationship between carbon dioxide and temperature over the past 130 years.</a:t>
            </a:r>
          </a:p>
        </p:txBody>
      </p:sp>
      <p:sp>
        <p:nvSpPr>
          <p:cNvPr id="45059" name="Rectangle 7">
            <a:extLst>
              <a:ext uri="{FF2B5EF4-FFF2-40B4-BE49-F238E27FC236}">
                <a16:creationId xmlns:a16="http://schemas.microsoft.com/office/drawing/2014/main" id="{667F41C4-F000-441D-4769-0F794D1EF79B}"/>
              </a:ext>
            </a:extLst>
          </p:cNvPr>
          <p:cNvSpPr>
            <a:spLocks noGrp="1" noChangeArrowheads="1"/>
          </p:cNvSpPr>
          <p:nvPr>
            <p:ph type="subTitle" idx="1"/>
          </p:nvPr>
        </p:nvSpPr>
        <p:spPr/>
        <p:txBody>
          <a:bodyPr/>
          <a:lstStyle/>
          <a:p>
            <a:pPr>
              <a:lnSpc>
                <a:spcPct val="90000"/>
              </a:lnSpc>
            </a:pPr>
            <a:endParaRPr lang="en-US" altLang="en-US" sz="2400"/>
          </a:p>
          <a:p>
            <a:pPr>
              <a:lnSpc>
                <a:spcPct val="90000"/>
              </a:lnSpc>
            </a:pPr>
            <a:endParaRPr lang="en-US" altLang="en-US" sz="2400"/>
          </a:p>
          <a:p>
            <a:pPr>
              <a:lnSpc>
                <a:spcPct val="90000"/>
              </a:lnSpc>
            </a:pPr>
            <a:endParaRPr lang="en-US" altLang="en-US" sz="2400"/>
          </a:p>
          <a:p>
            <a:pPr>
              <a:lnSpc>
                <a:spcPct val="90000"/>
              </a:lnSpc>
            </a:pPr>
            <a:endParaRPr lang="en-US" altLang="en-US" sz="2400"/>
          </a:p>
        </p:txBody>
      </p:sp>
    </p:spTree>
  </p:cSld>
  <p:clrMapOvr>
    <a:masterClrMapping/>
  </p:clrMapOvr>
  <p:transition>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AutoShape 4">
            <a:hlinkClick r:id="rId3" action="ppaction://hlinksldjump" highlightClick="1"/>
            <a:extLst>
              <a:ext uri="{FF2B5EF4-FFF2-40B4-BE49-F238E27FC236}">
                <a16:creationId xmlns:a16="http://schemas.microsoft.com/office/drawing/2014/main" id="{1303BF92-6F44-48E1-EEF8-E71E25D58B05}"/>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46083" name="Rectangle 7">
            <a:extLst>
              <a:ext uri="{FF2B5EF4-FFF2-40B4-BE49-F238E27FC236}">
                <a16:creationId xmlns:a16="http://schemas.microsoft.com/office/drawing/2014/main" id="{647CD4C6-FF61-5327-3587-3D3A42782D4B}"/>
              </a:ext>
            </a:extLst>
          </p:cNvPr>
          <p:cNvSpPr>
            <a:spLocks noGrp="1" noChangeArrowheads="1"/>
          </p:cNvSpPr>
          <p:nvPr>
            <p:ph type="ctrTitle"/>
          </p:nvPr>
        </p:nvSpPr>
        <p:spPr>
          <a:xfrm>
            <a:off x="685800" y="1295400"/>
            <a:ext cx="7772400" cy="3124200"/>
          </a:xfrm>
        </p:spPr>
        <p:txBody>
          <a:bodyPr/>
          <a:lstStyle/>
          <a:p>
            <a:r>
              <a:rPr lang="en-US" altLang="en-US" dirty="0"/>
              <a:t>What is a direct relationship – when carbon dioxide increases so does temperature?</a:t>
            </a:r>
          </a:p>
        </p:txBody>
      </p:sp>
    </p:spTree>
  </p:cSld>
  <p:clrMapOvr>
    <a:masterClrMapping/>
  </p:clrMapOvr>
  <p:transition>
    <p:zo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2">
            <a:extLst>
              <a:ext uri="{FF2B5EF4-FFF2-40B4-BE49-F238E27FC236}">
                <a16:creationId xmlns:a16="http://schemas.microsoft.com/office/drawing/2014/main" id="{E19288FC-2281-1CB2-6463-2040A4FEF1A1}"/>
              </a:ext>
            </a:extLst>
          </p:cNvPr>
          <p:cNvSpPr>
            <a:spLocks noGrp="1"/>
          </p:cNvSpPr>
          <p:nvPr>
            <p:ph type="ctrTitle"/>
          </p:nvPr>
        </p:nvSpPr>
        <p:spPr/>
        <p:txBody>
          <a:bodyPr/>
          <a:lstStyle/>
          <a:p>
            <a:r>
              <a:rPr lang="en-US" altLang="en-US" dirty="0"/>
              <a:t>These are the top three GHGs (in order of abundance).</a:t>
            </a:r>
          </a:p>
        </p:txBody>
      </p:sp>
    </p:spTree>
  </p:cSld>
  <p:clrMapOvr>
    <a:masterClrMapping/>
  </p:clrMapOvr>
  <p:transition>
    <p:zo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AutoShape 4">
            <a:hlinkClick r:id="rId3" action="ppaction://hlinksldjump" highlightClick="1"/>
            <a:extLst>
              <a:ext uri="{FF2B5EF4-FFF2-40B4-BE49-F238E27FC236}">
                <a16:creationId xmlns:a16="http://schemas.microsoft.com/office/drawing/2014/main" id="{FB4A6340-2377-54EE-5774-1FA1CABEFA69}"/>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48131" name="Rectangle 7">
            <a:extLst>
              <a:ext uri="{FF2B5EF4-FFF2-40B4-BE49-F238E27FC236}">
                <a16:creationId xmlns:a16="http://schemas.microsoft.com/office/drawing/2014/main" id="{032353CB-8733-F1BC-CF41-DAE19F6C5847}"/>
              </a:ext>
            </a:extLst>
          </p:cNvPr>
          <p:cNvSpPr>
            <a:spLocks noGrp="1" noChangeArrowheads="1"/>
          </p:cNvSpPr>
          <p:nvPr>
            <p:ph type="ctrTitle"/>
          </p:nvPr>
        </p:nvSpPr>
        <p:spPr>
          <a:xfrm>
            <a:off x="685800" y="2286000"/>
            <a:ext cx="7772400" cy="1143000"/>
          </a:xfrm>
        </p:spPr>
        <p:txBody>
          <a:bodyPr/>
          <a:lstStyle/>
          <a:p>
            <a:r>
              <a:rPr lang="en-US" altLang="en-US" dirty="0"/>
              <a:t>What are water, carbon dioxide, and methane?</a:t>
            </a:r>
          </a:p>
        </p:txBody>
      </p:sp>
      <p:sp>
        <p:nvSpPr>
          <p:cNvPr id="48132" name="Rectangle 8">
            <a:extLst>
              <a:ext uri="{FF2B5EF4-FFF2-40B4-BE49-F238E27FC236}">
                <a16:creationId xmlns:a16="http://schemas.microsoft.com/office/drawing/2014/main" id="{5E1301FD-B82A-7773-230B-DAFEABCAE191}"/>
              </a:ext>
            </a:extLst>
          </p:cNvPr>
          <p:cNvSpPr>
            <a:spLocks noGrp="1" noChangeArrowheads="1"/>
          </p:cNvSpPr>
          <p:nvPr>
            <p:ph type="subTitle" idx="1"/>
          </p:nvPr>
        </p:nvSpPr>
        <p:spPr/>
        <p:txBody>
          <a:bodyPr/>
          <a:lstStyle/>
          <a:p>
            <a:endParaRPr lang="en-US" altLang="en-US"/>
          </a:p>
        </p:txBody>
      </p:sp>
    </p:spTree>
  </p:cSld>
  <p:clrMapOvr>
    <a:masterClrMapping/>
  </p:clrMapOvr>
  <p:transition>
    <p:zo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4BA08A-9BCF-B180-816F-57338B622D11}"/>
            </a:ext>
          </a:extLst>
        </p:cNvPr>
        <p:cNvGrpSpPr/>
        <p:nvPr/>
      </p:nvGrpSpPr>
      <p:grpSpPr>
        <a:xfrm>
          <a:off x="0" y="0"/>
          <a:ext cx="0" cy="0"/>
          <a:chOff x="0" y="0"/>
          <a:chExt cx="0" cy="0"/>
        </a:xfrm>
      </p:grpSpPr>
      <p:sp>
        <p:nvSpPr>
          <p:cNvPr id="47106" name="Title 2">
            <a:extLst>
              <a:ext uri="{FF2B5EF4-FFF2-40B4-BE49-F238E27FC236}">
                <a16:creationId xmlns:a16="http://schemas.microsoft.com/office/drawing/2014/main" id="{8CA8EEDA-ECCC-7CCB-F028-3E96E3373A09}"/>
              </a:ext>
            </a:extLst>
          </p:cNvPr>
          <p:cNvSpPr>
            <a:spLocks noGrp="1"/>
          </p:cNvSpPr>
          <p:nvPr>
            <p:ph type="ctrTitle"/>
          </p:nvPr>
        </p:nvSpPr>
        <p:spPr>
          <a:xfrm>
            <a:off x="685800" y="2130425"/>
            <a:ext cx="7772400" cy="3051175"/>
          </a:xfrm>
        </p:spPr>
        <p:txBody>
          <a:bodyPr/>
          <a:lstStyle/>
          <a:p>
            <a:r>
              <a:rPr lang="en-US" altLang="en-US" dirty="0"/>
              <a:t>From sunlight to trapped heat, explain (in detail) how the greenhouse effect works (include wavelengths of light).</a:t>
            </a:r>
          </a:p>
        </p:txBody>
      </p:sp>
    </p:spTree>
    <p:extLst>
      <p:ext uri="{BB962C8B-B14F-4D97-AF65-F5344CB8AC3E}">
        <p14:creationId xmlns:p14="http://schemas.microsoft.com/office/powerpoint/2010/main" val="3730964780"/>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89">
            <a:hlinkClick r:id="" action="ppaction://noaction" highlightClick="1"/>
            <a:extLst>
              <a:ext uri="{FF2B5EF4-FFF2-40B4-BE49-F238E27FC236}">
                <a16:creationId xmlns:a16="http://schemas.microsoft.com/office/drawing/2014/main" id="{79021750-15B5-2204-739A-E9B3B9593625}"/>
              </a:ext>
            </a:extLst>
          </p:cNvPr>
          <p:cNvSpPr>
            <a:spLocks noChangeArrowheads="1"/>
          </p:cNvSpPr>
          <p:nvPr/>
        </p:nvSpPr>
        <p:spPr bwMode="auto">
          <a:xfrm>
            <a:off x="60960" y="20574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3" action="ppaction://hlinksldjump"/>
              </a:rPr>
              <a:t>200</a:t>
            </a:r>
            <a:endParaRPr lang="en-US" altLang="en-US" sz="3600" dirty="0"/>
          </a:p>
        </p:txBody>
      </p:sp>
      <p:sp>
        <p:nvSpPr>
          <p:cNvPr id="15363" name="AutoShape 90">
            <a:hlinkClick r:id="" action="ppaction://noaction" highlightClick="1"/>
            <a:extLst>
              <a:ext uri="{FF2B5EF4-FFF2-40B4-BE49-F238E27FC236}">
                <a16:creationId xmlns:a16="http://schemas.microsoft.com/office/drawing/2014/main" id="{D386D041-6CBF-D62D-C6A1-8194EBBA35CA}"/>
              </a:ext>
            </a:extLst>
          </p:cNvPr>
          <p:cNvSpPr>
            <a:spLocks noChangeArrowheads="1"/>
          </p:cNvSpPr>
          <p:nvPr/>
        </p:nvSpPr>
        <p:spPr bwMode="auto">
          <a:xfrm>
            <a:off x="60960" y="29718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4" action="ppaction://hlinksldjump"/>
              </a:rPr>
              <a:t>300</a:t>
            </a:r>
            <a:endParaRPr lang="en-US" altLang="en-US" sz="3600" dirty="0">
              <a:hlinkClick r:id="rId5" action="ppaction://hlinksldjump"/>
            </a:endParaRPr>
          </a:p>
        </p:txBody>
      </p:sp>
      <p:sp>
        <p:nvSpPr>
          <p:cNvPr id="15364" name="AutoShape 91">
            <a:hlinkClick r:id="" action="ppaction://noaction" highlightClick="1"/>
            <a:extLst>
              <a:ext uri="{FF2B5EF4-FFF2-40B4-BE49-F238E27FC236}">
                <a16:creationId xmlns:a16="http://schemas.microsoft.com/office/drawing/2014/main" id="{F1916BE5-2AA8-0571-3DE9-5E7767A0CB7D}"/>
              </a:ext>
            </a:extLst>
          </p:cNvPr>
          <p:cNvSpPr>
            <a:spLocks noChangeArrowheads="1"/>
          </p:cNvSpPr>
          <p:nvPr/>
        </p:nvSpPr>
        <p:spPr bwMode="auto">
          <a:xfrm>
            <a:off x="60960" y="38862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a:solidFill>
                  <a:schemeClr val="bg1"/>
                </a:solidFill>
                <a:latin typeface="Garamond" panose="02020404030301010803" pitchFamily="18" charset="0"/>
                <a:hlinkClick r:id="rId5" action="ppaction://hlinksldjump"/>
              </a:rPr>
              <a:t>400</a:t>
            </a:r>
            <a:endParaRPr lang="en-US" altLang="en-US" sz="3600">
              <a:hlinkClick r:id="rId6" action="ppaction://hlinksldjump"/>
            </a:endParaRPr>
          </a:p>
        </p:txBody>
      </p:sp>
      <p:sp>
        <p:nvSpPr>
          <p:cNvPr id="15365" name="AutoShape 92">
            <a:hlinkClick r:id="" action="ppaction://noaction" highlightClick="1"/>
            <a:extLst>
              <a:ext uri="{FF2B5EF4-FFF2-40B4-BE49-F238E27FC236}">
                <a16:creationId xmlns:a16="http://schemas.microsoft.com/office/drawing/2014/main" id="{0DAB067D-3F10-5BB1-73C3-7D11A3A4267E}"/>
              </a:ext>
            </a:extLst>
          </p:cNvPr>
          <p:cNvSpPr>
            <a:spLocks noChangeArrowheads="1"/>
          </p:cNvSpPr>
          <p:nvPr/>
        </p:nvSpPr>
        <p:spPr bwMode="auto">
          <a:xfrm>
            <a:off x="60960" y="48006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6" action="ppaction://hlinksldjump"/>
              </a:rPr>
              <a:t>500</a:t>
            </a:r>
            <a:endParaRPr lang="en-US" altLang="en-US" sz="3600" dirty="0"/>
          </a:p>
        </p:txBody>
      </p:sp>
      <p:sp>
        <p:nvSpPr>
          <p:cNvPr id="15366" name="AutoShape 101">
            <a:hlinkClick r:id="" action="ppaction://noaction" highlightClick="1"/>
            <a:extLst>
              <a:ext uri="{FF2B5EF4-FFF2-40B4-BE49-F238E27FC236}">
                <a16:creationId xmlns:a16="http://schemas.microsoft.com/office/drawing/2014/main" id="{C7F119EC-E987-68EA-DB36-D632DF394B92}"/>
              </a:ext>
            </a:extLst>
          </p:cNvPr>
          <p:cNvSpPr>
            <a:spLocks noChangeArrowheads="1"/>
          </p:cNvSpPr>
          <p:nvPr/>
        </p:nvSpPr>
        <p:spPr bwMode="auto">
          <a:xfrm>
            <a:off x="1584960" y="11430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7" action="ppaction://hlinksldjump"/>
              </a:rPr>
              <a:t>100</a:t>
            </a:r>
            <a:endParaRPr lang="en-US" altLang="en-US" sz="3600" dirty="0"/>
          </a:p>
        </p:txBody>
      </p:sp>
      <p:sp>
        <p:nvSpPr>
          <p:cNvPr id="15367" name="AutoShape 102">
            <a:hlinkClick r:id="" action="ppaction://noaction" highlightClick="1"/>
            <a:extLst>
              <a:ext uri="{FF2B5EF4-FFF2-40B4-BE49-F238E27FC236}">
                <a16:creationId xmlns:a16="http://schemas.microsoft.com/office/drawing/2014/main" id="{E4E68EED-C4F0-54B5-2ACB-D8EE83DF1582}"/>
              </a:ext>
            </a:extLst>
          </p:cNvPr>
          <p:cNvSpPr>
            <a:spLocks noChangeArrowheads="1"/>
          </p:cNvSpPr>
          <p:nvPr/>
        </p:nvSpPr>
        <p:spPr bwMode="auto">
          <a:xfrm>
            <a:off x="1600200" y="20574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8" action="ppaction://hlinksldjump"/>
              </a:rPr>
              <a:t>200</a:t>
            </a:r>
            <a:endParaRPr lang="en-US" altLang="en-US" sz="3600" dirty="0">
              <a:hlinkClick r:id="rId8" action="ppaction://hlinksldjump"/>
            </a:endParaRPr>
          </a:p>
        </p:txBody>
      </p:sp>
      <p:sp>
        <p:nvSpPr>
          <p:cNvPr id="15368" name="AutoShape 103">
            <a:hlinkClick r:id="" action="ppaction://noaction" highlightClick="1"/>
            <a:extLst>
              <a:ext uri="{FF2B5EF4-FFF2-40B4-BE49-F238E27FC236}">
                <a16:creationId xmlns:a16="http://schemas.microsoft.com/office/drawing/2014/main" id="{05E7EEAB-698A-F021-DE10-4DA3FECF3867}"/>
              </a:ext>
            </a:extLst>
          </p:cNvPr>
          <p:cNvSpPr>
            <a:spLocks noChangeArrowheads="1"/>
          </p:cNvSpPr>
          <p:nvPr/>
        </p:nvSpPr>
        <p:spPr bwMode="auto">
          <a:xfrm>
            <a:off x="1600200" y="29718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9" action="ppaction://hlinksldjump"/>
              </a:rPr>
              <a:t>300</a:t>
            </a:r>
            <a:endParaRPr lang="en-US" altLang="en-US" sz="3600" dirty="0"/>
          </a:p>
        </p:txBody>
      </p:sp>
      <p:sp>
        <p:nvSpPr>
          <p:cNvPr id="15369" name="AutoShape 104">
            <a:hlinkClick r:id="" action="ppaction://noaction" highlightClick="1"/>
            <a:extLst>
              <a:ext uri="{FF2B5EF4-FFF2-40B4-BE49-F238E27FC236}">
                <a16:creationId xmlns:a16="http://schemas.microsoft.com/office/drawing/2014/main" id="{ADF1BEFE-A274-775E-5186-2B4ECBDA02C1}"/>
              </a:ext>
            </a:extLst>
          </p:cNvPr>
          <p:cNvSpPr>
            <a:spLocks noChangeArrowheads="1"/>
          </p:cNvSpPr>
          <p:nvPr/>
        </p:nvSpPr>
        <p:spPr bwMode="auto">
          <a:xfrm>
            <a:off x="1600200" y="38862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10" action="ppaction://hlinksldjump"/>
              </a:rPr>
              <a:t>400</a:t>
            </a:r>
            <a:endParaRPr lang="en-US" altLang="en-US" sz="3600" dirty="0"/>
          </a:p>
        </p:txBody>
      </p:sp>
      <p:sp>
        <p:nvSpPr>
          <p:cNvPr id="15370" name="AutoShape 106">
            <a:hlinkClick r:id="" action="ppaction://noaction" highlightClick="1"/>
            <a:extLst>
              <a:ext uri="{FF2B5EF4-FFF2-40B4-BE49-F238E27FC236}">
                <a16:creationId xmlns:a16="http://schemas.microsoft.com/office/drawing/2014/main" id="{649E13CF-2739-2CE7-7B29-602E7A168D88}"/>
              </a:ext>
            </a:extLst>
          </p:cNvPr>
          <p:cNvSpPr>
            <a:spLocks noChangeArrowheads="1"/>
          </p:cNvSpPr>
          <p:nvPr/>
        </p:nvSpPr>
        <p:spPr bwMode="auto">
          <a:xfrm>
            <a:off x="3124200" y="11430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11" action="ppaction://hlinksldjump"/>
              </a:rPr>
              <a:t>100</a:t>
            </a:r>
            <a:endParaRPr lang="en-US" altLang="en-US" sz="3600" dirty="0"/>
          </a:p>
        </p:txBody>
      </p:sp>
      <p:sp>
        <p:nvSpPr>
          <p:cNvPr id="15371" name="AutoShape 107">
            <a:hlinkClick r:id="" action="ppaction://noaction" highlightClick="1"/>
            <a:extLst>
              <a:ext uri="{FF2B5EF4-FFF2-40B4-BE49-F238E27FC236}">
                <a16:creationId xmlns:a16="http://schemas.microsoft.com/office/drawing/2014/main" id="{5388F123-F8BC-319B-0BE7-7041C530BC55}"/>
              </a:ext>
            </a:extLst>
          </p:cNvPr>
          <p:cNvSpPr>
            <a:spLocks noChangeArrowheads="1"/>
          </p:cNvSpPr>
          <p:nvPr/>
        </p:nvSpPr>
        <p:spPr bwMode="auto">
          <a:xfrm>
            <a:off x="3124200" y="2066925"/>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12" action="ppaction://hlinksldjump"/>
              </a:rPr>
              <a:t>200</a:t>
            </a:r>
            <a:endParaRPr lang="en-US" altLang="en-US" sz="3600" dirty="0"/>
          </a:p>
        </p:txBody>
      </p:sp>
      <p:sp>
        <p:nvSpPr>
          <p:cNvPr id="15372" name="AutoShape 108">
            <a:hlinkClick r:id="" action="ppaction://noaction" highlightClick="1"/>
            <a:extLst>
              <a:ext uri="{FF2B5EF4-FFF2-40B4-BE49-F238E27FC236}">
                <a16:creationId xmlns:a16="http://schemas.microsoft.com/office/drawing/2014/main" id="{CB2AC2E7-6861-A761-E87C-C524E68B2262}"/>
              </a:ext>
            </a:extLst>
          </p:cNvPr>
          <p:cNvSpPr>
            <a:spLocks noChangeArrowheads="1"/>
          </p:cNvSpPr>
          <p:nvPr/>
        </p:nvSpPr>
        <p:spPr bwMode="auto">
          <a:xfrm>
            <a:off x="3124200" y="29718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13" action="ppaction://hlinksldjump"/>
              </a:rPr>
              <a:t>300</a:t>
            </a:r>
            <a:endParaRPr lang="en-US" altLang="en-US" sz="3600" dirty="0"/>
          </a:p>
        </p:txBody>
      </p:sp>
      <p:sp>
        <p:nvSpPr>
          <p:cNvPr id="15373" name="AutoShape 109">
            <a:hlinkClick r:id="" action="ppaction://noaction" highlightClick="1"/>
            <a:extLst>
              <a:ext uri="{FF2B5EF4-FFF2-40B4-BE49-F238E27FC236}">
                <a16:creationId xmlns:a16="http://schemas.microsoft.com/office/drawing/2014/main" id="{F22E187D-E7FA-4589-017C-F842E8F581BA}"/>
              </a:ext>
            </a:extLst>
          </p:cNvPr>
          <p:cNvSpPr>
            <a:spLocks noChangeArrowheads="1"/>
          </p:cNvSpPr>
          <p:nvPr/>
        </p:nvSpPr>
        <p:spPr bwMode="auto">
          <a:xfrm>
            <a:off x="3124200" y="38862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14" action="ppaction://hlinksldjump"/>
              </a:rPr>
              <a:t>400</a:t>
            </a:r>
            <a:endParaRPr lang="en-US" altLang="en-US" sz="3600" dirty="0"/>
          </a:p>
        </p:txBody>
      </p:sp>
      <p:sp>
        <p:nvSpPr>
          <p:cNvPr id="15374" name="AutoShape 110">
            <a:hlinkClick r:id="" action="ppaction://noaction" highlightClick="1"/>
            <a:extLst>
              <a:ext uri="{FF2B5EF4-FFF2-40B4-BE49-F238E27FC236}">
                <a16:creationId xmlns:a16="http://schemas.microsoft.com/office/drawing/2014/main" id="{B605E973-A77E-12E7-E3B3-DD10E3261B5C}"/>
              </a:ext>
            </a:extLst>
          </p:cNvPr>
          <p:cNvSpPr>
            <a:spLocks noChangeArrowheads="1"/>
          </p:cNvSpPr>
          <p:nvPr/>
        </p:nvSpPr>
        <p:spPr bwMode="auto">
          <a:xfrm>
            <a:off x="3124200" y="48006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15" action="ppaction://hlinksldjump"/>
              </a:rPr>
              <a:t>500</a:t>
            </a:r>
            <a:endParaRPr lang="en-US" altLang="en-US" sz="3600" dirty="0"/>
          </a:p>
        </p:txBody>
      </p:sp>
      <p:sp>
        <p:nvSpPr>
          <p:cNvPr id="15375" name="AutoShape 111">
            <a:hlinkClick r:id="" action="ppaction://noaction" highlightClick="1"/>
            <a:extLst>
              <a:ext uri="{FF2B5EF4-FFF2-40B4-BE49-F238E27FC236}">
                <a16:creationId xmlns:a16="http://schemas.microsoft.com/office/drawing/2014/main" id="{8AB5E875-DE01-C862-4463-BE5C73E4FE24}"/>
              </a:ext>
            </a:extLst>
          </p:cNvPr>
          <p:cNvSpPr>
            <a:spLocks noChangeArrowheads="1"/>
          </p:cNvSpPr>
          <p:nvPr/>
        </p:nvSpPr>
        <p:spPr bwMode="auto">
          <a:xfrm>
            <a:off x="4648200" y="112395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16" action="ppaction://hlinksldjump"/>
              </a:rPr>
              <a:t>100</a:t>
            </a:r>
            <a:endParaRPr lang="en-US" altLang="en-US" sz="3600" dirty="0"/>
          </a:p>
        </p:txBody>
      </p:sp>
      <p:sp>
        <p:nvSpPr>
          <p:cNvPr id="15376" name="AutoShape 112">
            <a:hlinkClick r:id="" action="ppaction://noaction" highlightClick="1"/>
            <a:extLst>
              <a:ext uri="{FF2B5EF4-FFF2-40B4-BE49-F238E27FC236}">
                <a16:creationId xmlns:a16="http://schemas.microsoft.com/office/drawing/2014/main" id="{4A358BA3-ED8A-2239-2998-D14C33B2A2E8}"/>
              </a:ext>
            </a:extLst>
          </p:cNvPr>
          <p:cNvSpPr>
            <a:spLocks noChangeArrowheads="1"/>
          </p:cNvSpPr>
          <p:nvPr/>
        </p:nvSpPr>
        <p:spPr bwMode="auto">
          <a:xfrm>
            <a:off x="4648200" y="2066925"/>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17" action="ppaction://hlinksldjump"/>
              </a:rPr>
              <a:t>200</a:t>
            </a:r>
            <a:endParaRPr lang="en-US" altLang="en-US" sz="3600" dirty="0"/>
          </a:p>
        </p:txBody>
      </p:sp>
      <p:sp>
        <p:nvSpPr>
          <p:cNvPr id="15377" name="AutoShape 113">
            <a:hlinkClick r:id="" action="ppaction://noaction" highlightClick="1"/>
            <a:extLst>
              <a:ext uri="{FF2B5EF4-FFF2-40B4-BE49-F238E27FC236}">
                <a16:creationId xmlns:a16="http://schemas.microsoft.com/office/drawing/2014/main" id="{400DD3E4-6D19-29CC-29B0-615FAB3134FC}"/>
              </a:ext>
            </a:extLst>
          </p:cNvPr>
          <p:cNvSpPr>
            <a:spLocks noChangeArrowheads="1"/>
          </p:cNvSpPr>
          <p:nvPr/>
        </p:nvSpPr>
        <p:spPr bwMode="auto">
          <a:xfrm>
            <a:off x="4648200" y="29718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18" action="ppaction://hlinksldjump"/>
              </a:rPr>
              <a:t>300</a:t>
            </a:r>
            <a:endParaRPr lang="en-US" altLang="en-US" sz="3600" dirty="0"/>
          </a:p>
        </p:txBody>
      </p:sp>
      <p:sp>
        <p:nvSpPr>
          <p:cNvPr id="15378" name="AutoShape 114">
            <a:hlinkClick r:id="" action="ppaction://noaction" highlightClick="1"/>
            <a:extLst>
              <a:ext uri="{FF2B5EF4-FFF2-40B4-BE49-F238E27FC236}">
                <a16:creationId xmlns:a16="http://schemas.microsoft.com/office/drawing/2014/main" id="{4F2CE7DD-CFA0-640E-8944-928AA59A428D}"/>
              </a:ext>
            </a:extLst>
          </p:cNvPr>
          <p:cNvSpPr>
            <a:spLocks noChangeArrowheads="1"/>
          </p:cNvSpPr>
          <p:nvPr/>
        </p:nvSpPr>
        <p:spPr bwMode="auto">
          <a:xfrm>
            <a:off x="4648200" y="38862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19" action="ppaction://hlinksldjump"/>
              </a:rPr>
              <a:t>400</a:t>
            </a:r>
            <a:endParaRPr lang="en-US" altLang="en-US" sz="3600" dirty="0"/>
          </a:p>
        </p:txBody>
      </p:sp>
      <p:sp>
        <p:nvSpPr>
          <p:cNvPr id="15379" name="AutoShape 115">
            <a:hlinkClick r:id="" action="ppaction://noaction" highlightClick="1"/>
            <a:extLst>
              <a:ext uri="{FF2B5EF4-FFF2-40B4-BE49-F238E27FC236}">
                <a16:creationId xmlns:a16="http://schemas.microsoft.com/office/drawing/2014/main" id="{54CDC96C-DFCB-602B-ABD4-544F033E5696}"/>
              </a:ext>
            </a:extLst>
          </p:cNvPr>
          <p:cNvSpPr>
            <a:spLocks noChangeArrowheads="1"/>
          </p:cNvSpPr>
          <p:nvPr/>
        </p:nvSpPr>
        <p:spPr bwMode="auto">
          <a:xfrm>
            <a:off x="4648200" y="48006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20" action="ppaction://hlinksldjump"/>
              </a:rPr>
              <a:t>500</a:t>
            </a:r>
            <a:endParaRPr lang="en-US" altLang="en-US" sz="3600" dirty="0"/>
          </a:p>
        </p:txBody>
      </p:sp>
      <p:sp>
        <p:nvSpPr>
          <p:cNvPr id="15380" name="AutoShape 116">
            <a:hlinkClick r:id="" action="ppaction://noaction" highlightClick="1"/>
            <a:extLst>
              <a:ext uri="{FF2B5EF4-FFF2-40B4-BE49-F238E27FC236}">
                <a16:creationId xmlns:a16="http://schemas.microsoft.com/office/drawing/2014/main" id="{B6B89286-3B17-3778-9C07-FD7A9A4C3967}"/>
              </a:ext>
            </a:extLst>
          </p:cNvPr>
          <p:cNvSpPr>
            <a:spLocks noChangeArrowheads="1"/>
          </p:cNvSpPr>
          <p:nvPr/>
        </p:nvSpPr>
        <p:spPr bwMode="auto">
          <a:xfrm>
            <a:off x="6172200" y="112395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21" action="ppaction://hlinksldjump"/>
              </a:rPr>
              <a:t>100</a:t>
            </a:r>
            <a:endParaRPr lang="en-US" altLang="en-US" sz="3600" dirty="0"/>
          </a:p>
        </p:txBody>
      </p:sp>
      <p:sp>
        <p:nvSpPr>
          <p:cNvPr id="15381" name="AutoShape 117">
            <a:hlinkClick r:id="" action="ppaction://noaction" highlightClick="1"/>
            <a:extLst>
              <a:ext uri="{FF2B5EF4-FFF2-40B4-BE49-F238E27FC236}">
                <a16:creationId xmlns:a16="http://schemas.microsoft.com/office/drawing/2014/main" id="{46CB4A4D-0AF1-2339-B61E-650D8F09FBF9}"/>
              </a:ext>
            </a:extLst>
          </p:cNvPr>
          <p:cNvSpPr>
            <a:spLocks noChangeArrowheads="1"/>
          </p:cNvSpPr>
          <p:nvPr/>
        </p:nvSpPr>
        <p:spPr bwMode="auto">
          <a:xfrm>
            <a:off x="6172200" y="20574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22" action="ppaction://hlinksldjump"/>
              </a:rPr>
              <a:t>200</a:t>
            </a:r>
            <a:endParaRPr lang="en-US" altLang="en-US" sz="3600" dirty="0"/>
          </a:p>
        </p:txBody>
      </p:sp>
      <p:sp>
        <p:nvSpPr>
          <p:cNvPr id="15382" name="AutoShape 118">
            <a:hlinkClick r:id="" action="ppaction://noaction" highlightClick="1"/>
            <a:extLst>
              <a:ext uri="{FF2B5EF4-FFF2-40B4-BE49-F238E27FC236}">
                <a16:creationId xmlns:a16="http://schemas.microsoft.com/office/drawing/2014/main" id="{460D8836-5FC9-1132-0C1D-89D1028E53E1}"/>
              </a:ext>
            </a:extLst>
          </p:cNvPr>
          <p:cNvSpPr>
            <a:spLocks noChangeArrowheads="1"/>
          </p:cNvSpPr>
          <p:nvPr/>
        </p:nvSpPr>
        <p:spPr bwMode="auto">
          <a:xfrm>
            <a:off x="6172200" y="29718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23" action="ppaction://hlinksldjump"/>
              </a:rPr>
              <a:t>300</a:t>
            </a:r>
            <a:endParaRPr lang="en-US" altLang="en-US" sz="3600" dirty="0"/>
          </a:p>
        </p:txBody>
      </p:sp>
      <p:sp>
        <p:nvSpPr>
          <p:cNvPr id="15383" name="AutoShape 119">
            <a:hlinkClick r:id="" action="ppaction://noaction" highlightClick="1"/>
            <a:extLst>
              <a:ext uri="{FF2B5EF4-FFF2-40B4-BE49-F238E27FC236}">
                <a16:creationId xmlns:a16="http://schemas.microsoft.com/office/drawing/2014/main" id="{16C5DFD4-FE59-5826-F72D-8208DAE23C8D}"/>
              </a:ext>
            </a:extLst>
          </p:cNvPr>
          <p:cNvSpPr>
            <a:spLocks noChangeArrowheads="1"/>
          </p:cNvSpPr>
          <p:nvPr/>
        </p:nvSpPr>
        <p:spPr bwMode="auto">
          <a:xfrm>
            <a:off x="6172200" y="38862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24" action="ppaction://hlinksldjump"/>
              </a:rPr>
              <a:t>400</a:t>
            </a:r>
            <a:endParaRPr lang="en-US" altLang="en-US" sz="3600" dirty="0"/>
          </a:p>
        </p:txBody>
      </p:sp>
      <p:sp>
        <p:nvSpPr>
          <p:cNvPr id="15384" name="AutoShape 120">
            <a:hlinkClick r:id="" action="ppaction://noaction" highlightClick="1"/>
            <a:extLst>
              <a:ext uri="{FF2B5EF4-FFF2-40B4-BE49-F238E27FC236}">
                <a16:creationId xmlns:a16="http://schemas.microsoft.com/office/drawing/2014/main" id="{648BE42F-9267-5766-7608-A64686AA36B6}"/>
              </a:ext>
            </a:extLst>
          </p:cNvPr>
          <p:cNvSpPr>
            <a:spLocks noChangeArrowheads="1"/>
          </p:cNvSpPr>
          <p:nvPr/>
        </p:nvSpPr>
        <p:spPr bwMode="auto">
          <a:xfrm>
            <a:off x="6172200" y="48006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25" action="ppaction://hlinksldjump"/>
              </a:rPr>
              <a:t>500</a:t>
            </a:r>
            <a:endParaRPr lang="en-US" altLang="en-US" sz="3600" dirty="0"/>
          </a:p>
        </p:txBody>
      </p:sp>
      <p:sp>
        <p:nvSpPr>
          <p:cNvPr id="15385" name="AutoShape 40">
            <a:hlinkClick r:id="" action="ppaction://noaction" highlightClick="1"/>
            <a:extLst>
              <a:ext uri="{FF2B5EF4-FFF2-40B4-BE49-F238E27FC236}">
                <a16:creationId xmlns:a16="http://schemas.microsoft.com/office/drawing/2014/main" id="{C90D82A9-2C5F-A60B-4F2D-3FA22E20AE2B}"/>
              </a:ext>
            </a:extLst>
          </p:cNvPr>
          <p:cNvSpPr>
            <a:spLocks noChangeArrowheads="1"/>
          </p:cNvSpPr>
          <p:nvPr/>
        </p:nvSpPr>
        <p:spPr bwMode="auto">
          <a:xfrm>
            <a:off x="60960" y="11430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26" action="ppaction://hlinksldjump"/>
              </a:rPr>
              <a:t>100</a:t>
            </a:r>
            <a:endParaRPr lang="en-US" altLang="en-US" sz="3600" dirty="0"/>
          </a:p>
        </p:txBody>
      </p:sp>
      <p:sp>
        <p:nvSpPr>
          <p:cNvPr id="15386" name="Rectangle 58">
            <a:extLst>
              <a:ext uri="{FF2B5EF4-FFF2-40B4-BE49-F238E27FC236}">
                <a16:creationId xmlns:a16="http://schemas.microsoft.com/office/drawing/2014/main" id="{6AA4A7A4-23D6-89C1-9512-F139388377E1}"/>
              </a:ext>
            </a:extLst>
          </p:cNvPr>
          <p:cNvSpPr>
            <a:spLocks noChangeArrowheads="1"/>
          </p:cNvSpPr>
          <p:nvPr/>
        </p:nvSpPr>
        <p:spPr bwMode="auto">
          <a:xfrm>
            <a:off x="45720" y="0"/>
            <a:ext cx="1463040" cy="1143000"/>
          </a:xfrm>
          <a:prstGeom prst="rect">
            <a:avLst/>
          </a:prstGeom>
          <a:solidFill>
            <a:srgbClr val="3366FF"/>
          </a:solidFill>
          <a:ln w="38100">
            <a:solidFill>
              <a:schemeClr val="folHlink"/>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2800" dirty="0">
                <a:solidFill>
                  <a:schemeClr val="bg1"/>
                </a:solidFill>
                <a:latin typeface="Garamond" panose="02020404030301010803" pitchFamily="18" charset="0"/>
              </a:rPr>
              <a:t>Ice Age</a:t>
            </a:r>
          </a:p>
          <a:p>
            <a:r>
              <a:rPr lang="en-US" altLang="en-US" sz="2800" dirty="0">
                <a:solidFill>
                  <a:schemeClr val="bg1"/>
                </a:solidFill>
                <a:latin typeface="Garamond" panose="02020404030301010803" pitchFamily="18" charset="0"/>
              </a:rPr>
              <a:t>Theory</a:t>
            </a:r>
          </a:p>
        </p:txBody>
      </p:sp>
      <p:sp>
        <p:nvSpPr>
          <p:cNvPr id="15387" name="Rectangle 97">
            <a:extLst>
              <a:ext uri="{FF2B5EF4-FFF2-40B4-BE49-F238E27FC236}">
                <a16:creationId xmlns:a16="http://schemas.microsoft.com/office/drawing/2014/main" id="{CC7F6B7C-4627-E9B7-4C4F-F6FC4E391E23}"/>
              </a:ext>
            </a:extLst>
          </p:cNvPr>
          <p:cNvSpPr>
            <a:spLocks noChangeArrowheads="1"/>
          </p:cNvSpPr>
          <p:nvPr/>
        </p:nvSpPr>
        <p:spPr bwMode="auto">
          <a:xfrm>
            <a:off x="1579245" y="9525"/>
            <a:ext cx="1463040" cy="1143000"/>
          </a:xfrm>
          <a:prstGeom prst="rect">
            <a:avLst/>
          </a:prstGeom>
          <a:solidFill>
            <a:srgbClr val="3366FF"/>
          </a:solidFill>
          <a:ln w="38100">
            <a:solidFill>
              <a:schemeClr val="folHlink"/>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2800" dirty="0">
                <a:solidFill>
                  <a:schemeClr val="bg1"/>
                </a:solidFill>
              </a:rPr>
              <a:t>Glaciers</a:t>
            </a:r>
          </a:p>
        </p:txBody>
      </p:sp>
      <p:sp>
        <p:nvSpPr>
          <p:cNvPr id="15388" name="Rectangle 98">
            <a:extLst>
              <a:ext uri="{FF2B5EF4-FFF2-40B4-BE49-F238E27FC236}">
                <a16:creationId xmlns:a16="http://schemas.microsoft.com/office/drawing/2014/main" id="{92741B6A-4FE2-90BB-36E8-5F9BDE7F50B1}"/>
              </a:ext>
            </a:extLst>
          </p:cNvPr>
          <p:cNvSpPr>
            <a:spLocks noChangeArrowheads="1"/>
          </p:cNvSpPr>
          <p:nvPr/>
        </p:nvSpPr>
        <p:spPr bwMode="auto">
          <a:xfrm>
            <a:off x="3124200" y="304800"/>
            <a:ext cx="1463040" cy="838200"/>
          </a:xfrm>
          <a:prstGeom prst="rect">
            <a:avLst/>
          </a:prstGeom>
          <a:solidFill>
            <a:srgbClr val="3366FF"/>
          </a:solidFill>
          <a:ln w="38100">
            <a:solidFill>
              <a:schemeClr val="folHlink"/>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2400" dirty="0">
                <a:solidFill>
                  <a:schemeClr val="bg1"/>
                </a:solidFill>
              </a:rPr>
              <a:t>Greenhouse</a:t>
            </a:r>
            <a:endParaRPr lang="en-US" altLang="en-US" sz="2600" dirty="0">
              <a:solidFill>
                <a:schemeClr val="bg1"/>
              </a:solidFill>
            </a:endParaRPr>
          </a:p>
          <a:p>
            <a:r>
              <a:rPr lang="en-US" altLang="en-US" sz="2600" dirty="0">
                <a:solidFill>
                  <a:schemeClr val="bg1"/>
                </a:solidFill>
              </a:rPr>
              <a:t>Effect</a:t>
            </a:r>
            <a:endParaRPr lang="en-US" altLang="en-US" sz="2800" dirty="0">
              <a:solidFill>
                <a:schemeClr val="bg1"/>
              </a:solidFill>
            </a:endParaRPr>
          </a:p>
        </p:txBody>
      </p:sp>
      <p:sp>
        <p:nvSpPr>
          <p:cNvPr id="15389" name="Rectangle 99">
            <a:extLst>
              <a:ext uri="{FF2B5EF4-FFF2-40B4-BE49-F238E27FC236}">
                <a16:creationId xmlns:a16="http://schemas.microsoft.com/office/drawing/2014/main" id="{09DC9597-F097-2E25-2614-D7141EB4FE58}"/>
              </a:ext>
            </a:extLst>
          </p:cNvPr>
          <p:cNvSpPr>
            <a:spLocks noChangeArrowheads="1"/>
          </p:cNvSpPr>
          <p:nvPr/>
        </p:nvSpPr>
        <p:spPr bwMode="auto">
          <a:xfrm>
            <a:off x="4648200" y="0"/>
            <a:ext cx="1463040" cy="1143000"/>
          </a:xfrm>
          <a:prstGeom prst="rect">
            <a:avLst/>
          </a:prstGeom>
          <a:solidFill>
            <a:srgbClr val="3366FF"/>
          </a:solidFill>
          <a:ln w="38100">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2800" dirty="0">
                <a:solidFill>
                  <a:schemeClr val="bg1"/>
                </a:solidFill>
              </a:rPr>
              <a:t>Ozone</a:t>
            </a:r>
          </a:p>
          <a:p>
            <a:r>
              <a:rPr lang="en-US" altLang="en-US" sz="2800" dirty="0">
                <a:solidFill>
                  <a:schemeClr val="bg1"/>
                </a:solidFill>
              </a:rPr>
              <a:t>Layer</a:t>
            </a:r>
          </a:p>
        </p:txBody>
      </p:sp>
      <p:sp>
        <p:nvSpPr>
          <p:cNvPr id="15390" name="Rectangle 100">
            <a:extLst>
              <a:ext uri="{FF2B5EF4-FFF2-40B4-BE49-F238E27FC236}">
                <a16:creationId xmlns:a16="http://schemas.microsoft.com/office/drawing/2014/main" id="{71090B4A-CC6B-FE51-EE49-160D3863B664}"/>
              </a:ext>
            </a:extLst>
          </p:cNvPr>
          <p:cNvSpPr>
            <a:spLocks noChangeArrowheads="1"/>
          </p:cNvSpPr>
          <p:nvPr/>
        </p:nvSpPr>
        <p:spPr bwMode="auto">
          <a:xfrm>
            <a:off x="6172200" y="0"/>
            <a:ext cx="1463040" cy="1143000"/>
          </a:xfrm>
          <a:prstGeom prst="rect">
            <a:avLst/>
          </a:prstGeom>
          <a:solidFill>
            <a:srgbClr val="3366FF"/>
          </a:solidFill>
          <a:ln w="38100">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2800" dirty="0">
                <a:solidFill>
                  <a:schemeClr val="bg1"/>
                </a:solidFill>
              </a:rPr>
              <a:t>Climate</a:t>
            </a:r>
          </a:p>
          <a:p>
            <a:r>
              <a:rPr lang="en-US" altLang="en-US" sz="2800" dirty="0">
                <a:solidFill>
                  <a:schemeClr val="bg1"/>
                </a:solidFill>
              </a:rPr>
              <a:t>Factors</a:t>
            </a:r>
          </a:p>
        </p:txBody>
      </p:sp>
      <p:sp>
        <p:nvSpPr>
          <p:cNvPr id="15391" name="AutoShape 123">
            <a:hlinkClick r:id="" action="ppaction://noaction" highlightClick="1"/>
            <a:extLst>
              <a:ext uri="{FF2B5EF4-FFF2-40B4-BE49-F238E27FC236}">
                <a16:creationId xmlns:a16="http://schemas.microsoft.com/office/drawing/2014/main" id="{DFEE37E8-4F06-6E2E-ECF2-A592659FCA59}"/>
              </a:ext>
            </a:extLst>
          </p:cNvPr>
          <p:cNvSpPr>
            <a:spLocks noChangeArrowheads="1"/>
          </p:cNvSpPr>
          <p:nvPr/>
        </p:nvSpPr>
        <p:spPr bwMode="auto">
          <a:xfrm>
            <a:off x="1600200" y="48006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27" action="ppaction://hlinksldjump"/>
              </a:rPr>
              <a:t>500</a:t>
            </a:r>
            <a:endParaRPr lang="en-US" altLang="en-US" sz="3600" dirty="0"/>
          </a:p>
        </p:txBody>
      </p:sp>
      <p:sp>
        <p:nvSpPr>
          <p:cNvPr id="15392" name="AutoShape 124">
            <a:hlinkClick r:id="rId28" action="ppaction://hlinksldjump" highlightClick="1"/>
            <a:extLst>
              <a:ext uri="{FF2B5EF4-FFF2-40B4-BE49-F238E27FC236}">
                <a16:creationId xmlns:a16="http://schemas.microsoft.com/office/drawing/2014/main" id="{0C8F8A3F-4106-3019-2D8D-944D5DCA5E89}"/>
              </a:ext>
            </a:extLst>
          </p:cNvPr>
          <p:cNvSpPr>
            <a:spLocks noChangeArrowheads="1"/>
          </p:cNvSpPr>
          <p:nvPr/>
        </p:nvSpPr>
        <p:spPr bwMode="auto">
          <a:xfrm>
            <a:off x="3124200" y="0"/>
            <a:ext cx="1524000" cy="3048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2000" b="0" dirty="0">
                <a:solidFill>
                  <a:schemeClr val="bg1"/>
                </a:solidFill>
                <a:latin typeface="Garamond" panose="02020404030301010803" pitchFamily="18" charset="0"/>
              </a:rPr>
              <a:t>Final Jeopardy</a:t>
            </a:r>
            <a:endParaRPr lang="en-US" altLang="en-US" sz="2000" b="0" dirty="0"/>
          </a:p>
        </p:txBody>
      </p:sp>
      <p:sp>
        <p:nvSpPr>
          <p:cNvPr id="2" name="AutoShape 116">
            <a:hlinkClick r:id="" action="ppaction://noaction" highlightClick="1"/>
            <a:extLst>
              <a:ext uri="{FF2B5EF4-FFF2-40B4-BE49-F238E27FC236}">
                <a16:creationId xmlns:a16="http://schemas.microsoft.com/office/drawing/2014/main" id="{5F78AC23-AF90-3732-1351-584CED9502CF}"/>
              </a:ext>
            </a:extLst>
          </p:cNvPr>
          <p:cNvSpPr>
            <a:spLocks noChangeArrowheads="1"/>
          </p:cNvSpPr>
          <p:nvPr/>
        </p:nvSpPr>
        <p:spPr bwMode="auto">
          <a:xfrm>
            <a:off x="7680960" y="11430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29" action="ppaction://hlinksldjump"/>
              </a:rPr>
              <a:t>100</a:t>
            </a:r>
            <a:endParaRPr lang="en-US" altLang="en-US" sz="3600" dirty="0"/>
          </a:p>
        </p:txBody>
      </p:sp>
      <p:sp>
        <p:nvSpPr>
          <p:cNvPr id="3" name="Rectangle 100">
            <a:extLst>
              <a:ext uri="{FF2B5EF4-FFF2-40B4-BE49-F238E27FC236}">
                <a16:creationId xmlns:a16="http://schemas.microsoft.com/office/drawing/2014/main" id="{FF52344E-855F-BB59-A43B-D8E176112F92}"/>
              </a:ext>
            </a:extLst>
          </p:cNvPr>
          <p:cNvSpPr>
            <a:spLocks noChangeArrowheads="1"/>
          </p:cNvSpPr>
          <p:nvPr/>
        </p:nvSpPr>
        <p:spPr bwMode="auto">
          <a:xfrm>
            <a:off x="7680960" y="-19050"/>
            <a:ext cx="1463040" cy="1143000"/>
          </a:xfrm>
          <a:prstGeom prst="rect">
            <a:avLst/>
          </a:prstGeom>
          <a:solidFill>
            <a:srgbClr val="3366FF"/>
          </a:solidFill>
          <a:ln w="38100">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2800" dirty="0">
                <a:solidFill>
                  <a:schemeClr val="bg1"/>
                </a:solidFill>
              </a:rPr>
              <a:t>Climate</a:t>
            </a:r>
          </a:p>
          <a:p>
            <a:r>
              <a:rPr lang="en-US" altLang="en-US" sz="2800" dirty="0">
                <a:solidFill>
                  <a:schemeClr val="bg1"/>
                </a:solidFill>
              </a:rPr>
              <a:t>Factors</a:t>
            </a:r>
          </a:p>
        </p:txBody>
      </p:sp>
      <p:sp>
        <p:nvSpPr>
          <p:cNvPr id="4" name="AutoShape 117">
            <a:hlinkClick r:id="" action="ppaction://noaction" highlightClick="1"/>
            <a:extLst>
              <a:ext uri="{FF2B5EF4-FFF2-40B4-BE49-F238E27FC236}">
                <a16:creationId xmlns:a16="http://schemas.microsoft.com/office/drawing/2014/main" id="{8538AE19-BBA6-F232-4C0B-B00CEE09C3D5}"/>
              </a:ext>
            </a:extLst>
          </p:cNvPr>
          <p:cNvSpPr>
            <a:spLocks noChangeArrowheads="1"/>
          </p:cNvSpPr>
          <p:nvPr/>
        </p:nvSpPr>
        <p:spPr bwMode="auto">
          <a:xfrm>
            <a:off x="7667625" y="2066925"/>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30" action="ppaction://hlinksldjump"/>
              </a:rPr>
              <a:t>200</a:t>
            </a:r>
            <a:endParaRPr lang="en-US" altLang="en-US" sz="3600" dirty="0"/>
          </a:p>
        </p:txBody>
      </p:sp>
      <p:sp>
        <p:nvSpPr>
          <p:cNvPr id="5" name="AutoShape 118">
            <a:hlinkClick r:id="" action="ppaction://noaction" highlightClick="1"/>
            <a:extLst>
              <a:ext uri="{FF2B5EF4-FFF2-40B4-BE49-F238E27FC236}">
                <a16:creationId xmlns:a16="http://schemas.microsoft.com/office/drawing/2014/main" id="{9E67FC00-6D61-04B1-7E12-2FD6D863DFB5}"/>
              </a:ext>
            </a:extLst>
          </p:cNvPr>
          <p:cNvSpPr>
            <a:spLocks noChangeArrowheads="1"/>
          </p:cNvSpPr>
          <p:nvPr/>
        </p:nvSpPr>
        <p:spPr bwMode="auto">
          <a:xfrm>
            <a:off x="7667625" y="29718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31" action="ppaction://hlinksldjump"/>
              </a:rPr>
              <a:t>300</a:t>
            </a:r>
            <a:endParaRPr lang="en-US" altLang="en-US" sz="3600" dirty="0"/>
          </a:p>
        </p:txBody>
      </p:sp>
      <p:sp>
        <p:nvSpPr>
          <p:cNvPr id="6" name="AutoShape 119">
            <a:hlinkClick r:id="" action="ppaction://noaction" highlightClick="1"/>
            <a:extLst>
              <a:ext uri="{FF2B5EF4-FFF2-40B4-BE49-F238E27FC236}">
                <a16:creationId xmlns:a16="http://schemas.microsoft.com/office/drawing/2014/main" id="{EF6408FB-96C7-13D0-78D0-8C9D58AAD489}"/>
              </a:ext>
            </a:extLst>
          </p:cNvPr>
          <p:cNvSpPr>
            <a:spLocks noChangeArrowheads="1"/>
          </p:cNvSpPr>
          <p:nvPr/>
        </p:nvSpPr>
        <p:spPr bwMode="auto">
          <a:xfrm>
            <a:off x="7667625" y="38862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32" action="ppaction://hlinksldjump"/>
              </a:rPr>
              <a:t>400</a:t>
            </a:r>
            <a:endParaRPr lang="en-US" altLang="en-US" sz="3600" dirty="0"/>
          </a:p>
        </p:txBody>
      </p:sp>
      <p:sp>
        <p:nvSpPr>
          <p:cNvPr id="7" name="AutoShape 120">
            <a:hlinkClick r:id="" action="ppaction://noaction" highlightClick="1"/>
            <a:extLst>
              <a:ext uri="{FF2B5EF4-FFF2-40B4-BE49-F238E27FC236}">
                <a16:creationId xmlns:a16="http://schemas.microsoft.com/office/drawing/2014/main" id="{0B97B0A8-07C8-365E-C7A5-4EED77DC7393}"/>
              </a:ext>
            </a:extLst>
          </p:cNvPr>
          <p:cNvSpPr>
            <a:spLocks noChangeArrowheads="1"/>
          </p:cNvSpPr>
          <p:nvPr/>
        </p:nvSpPr>
        <p:spPr bwMode="auto">
          <a:xfrm>
            <a:off x="7667625" y="48006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33" action="ppaction://hlinksldjump"/>
              </a:rPr>
              <a:t>500</a:t>
            </a:r>
            <a:endParaRPr lang="en-US" altLang="en-US" sz="3600" dirty="0"/>
          </a:p>
        </p:txBody>
      </p:sp>
      <p:sp>
        <p:nvSpPr>
          <p:cNvPr id="8" name="AutoShape 92">
            <a:hlinkClick r:id="" action="ppaction://noaction" highlightClick="1"/>
            <a:extLst>
              <a:ext uri="{FF2B5EF4-FFF2-40B4-BE49-F238E27FC236}">
                <a16:creationId xmlns:a16="http://schemas.microsoft.com/office/drawing/2014/main" id="{88D4B6CB-5DC0-0C2D-42C6-1ED8D4CA6A15}"/>
              </a:ext>
            </a:extLst>
          </p:cNvPr>
          <p:cNvSpPr>
            <a:spLocks noChangeArrowheads="1"/>
          </p:cNvSpPr>
          <p:nvPr/>
        </p:nvSpPr>
        <p:spPr bwMode="auto">
          <a:xfrm>
            <a:off x="60960" y="57150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34" action="ppaction://hlinksldjump"/>
              </a:rPr>
              <a:t>600</a:t>
            </a:r>
            <a:endParaRPr lang="en-US" altLang="en-US" sz="3600" dirty="0"/>
          </a:p>
        </p:txBody>
      </p:sp>
      <p:sp>
        <p:nvSpPr>
          <p:cNvPr id="9" name="AutoShape 123">
            <a:hlinkClick r:id="" action="ppaction://noaction" highlightClick="1"/>
            <a:extLst>
              <a:ext uri="{FF2B5EF4-FFF2-40B4-BE49-F238E27FC236}">
                <a16:creationId xmlns:a16="http://schemas.microsoft.com/office/drawing/2014/main" id="{F2C77944-96D5-522F-FD7A-8D935300F0EA}"/>
              </a:ext>
            </a:extLst>
          </p:cNvPr>
          <p:cNvSpPr>
            <a:spLocks noChangeArrowheads="1"/>
          </p:cNvSpPr>
          <p:nvPr/>
        </p:nvSpPr>
        <p:spPr bwMode="auto">
          <a:xfrm>
            <a:off x="1600200" y="571500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35" action="ppaction://hlinksldjump"/>
              </a:rPr>
              <a:t>600</a:t>
            </a:r>
            <a:endParaRPr lang="en-US" altLang="en-US" sz="3600" dirty="0"/>
          </a:p>
        </p:txBody>
      </p:sp>
      <p:sp>
        <p:nvSpPr>
          <p:cNvPr id="10" name="AutoShape 110">
            <a:hlinkClick r:id="" action="ppaction://noaction" highlightClick="1"/>
            <a:extLst>
              <a:ext uri="{FF2B5EF4-FFF2-40B4-BE49-F238E27FC236}">
                <a16:creationId xmlns:a16="http://schemas.microsoft.com/office/drawing/2014/main" id="{5D67DB84-2DA8-10B5-82C2-4D867653A92E}"/>
              </a:ext>
            </a:extLst>
          </p:cNvPr>
          <p:cNvSpPr>
            <a:spLocks noChangeArrowheads="1"/>
          </p:cNvSpPr>
          <p:nvPr/>
        </p:nvSpPr>
        <p:spPr bwMode="auto">
          <a:xfrm>
            <a:off x="3124200" y="573405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36" action="ppaction://hlinksldjump"/>
              </a:rPr>
              <a:t>600</a:t>
            </a:r>
            <a:endParaRPr lang="en-US" altLang="en-US" sz="3600" dirty="0"/>
          </a:p>
        </p:txBody>
      </p:sp>
      <p:sp>
        <p:nvSpPr>
          <p:cNvPr id="11" name="AutoShape 115">
            <a:hlinkClick r:id="" action="ppaction://noaction" highlightClick="1"/>
            <a:extLst>
              <a:ext uri="{FF2B5EF4-FFF2-40B4-BE49-F238E27FC236}">
                <a16:creationId xmlns:a16="http://schemas.microsoft.com/office/drawing/2014/main" id="{4C08719C-D1F3-A956-5281-576295A9D2BB}"/>
              </a:ext>
            </a:extLst>
          </p:cNvPr>
          <p:cNvSpPr>
            <a:spLocks noChangeArrowheads="1"/>
          </p:cNvSpPr>
          <p:nvPr/>
        </p:nvSpPr>
        <p:spPr bwMode="auto">
          <a:xfrm>
            <a:off x="4648200" y="573405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37" action="ppaction://hlinksldjump"/>
              </a:rPr>
              <a:t>600</a:t>
            </a:r>
            <a:endParaRPr lang="en-US" altLang="en-US" sz="3600" dirty="0"/>
          </a:p>
        </p:txBody>
      </p:sp>
      <p:sp>
        <p:nvSpPr>
          <p:cNvPr id="12" name="AutoShape 120">
            <a:hlinkClick r:id="" action="ppaction://noaction" highlightClick="1"/>
            <a:extLst>
              <a:ext uri="{FF2B5EF4-FFF2-40B4-BE49-F238E27FC236}">
                <a16:creationId xmlns:a16="http://schemas.microsoft.com/office/drawing/2014/main" id="{52AC5A32-32EB-C204-02EB-55413276B3C3}"/>
              </a:ext>
            </a:extLst>
          </p:cNvPr>
          <p:cNvSpPr>
            <a:spLocks noChangeArrowheads="1"/>
          </p:cNvSpPr>
          <p:nvPr/>
        </p:nvSpPr>
        <p:spPr bwMode="auto">
          <a:xfrm>
            <a:off x="6172200" y="573405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38" action="ppaction://hlinksldjump"/>
              </a:rPr>
              <a:t>600</a:t>
            </a:r>
            <a:endParaRPr lang="en-US" altLang="en-US" sz="3600" dirty="0"/>
          </a:p>
        </p:txBody>
      </p:sp>
      <p:sp>
        <p:nvSpPr>
          <p:cNvPr id="13" name="AutoShape 120">
            <a:hlinkClick r:id="" action="ppaction://noaction" highlightClick="1"/>
            <a:extLst>
              <a:ext uri="{FF2B5EF4-FFF2-40B4-BE49-F238E27FC236}">
                <a16:creationId xmlns:a16="http://schemas.microsoft.com/office/drawing/2014/main" id="{5D3DA048-1EE6-C022-C256-9F966BCE9203}"/>
              </a:ext>
            </a:extLst>
          </p:cNvPr>
          <p:cNvSpPr>
            <a:spLocks noChangeArrowheads="1"/>
          </p:cNvSpPr>
          <p:nvPr/>
        </p:nvSpPr>
        <p:spPr bwMode="auto">
          <a:xfrm>
            <a:off x="7667625" y="5734050"/>
            <a:ext cx="1463040" cy="9144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3600" dirty="0">
                <a:solidFill>
                  <a:schemeClr val="bg1"/>
                </a:solidFill>
                <a:latin typeface="Garamond" panose="02020404030301010803" pitchFamily="18" charset="0"/>
                <a:hlinkClick r:id="rId39" action="ppaction://hlinksldjump"/>
              </a:rPr>
              <a:t>600</a:t>
            </a:r>
            <a:endParaRPr lang="en-US" altLang="en-US" sz="3600"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656954-B891-558A-EAF1-0D677B91E2BE}"/>
            </a:ext>
          </a:extLst>
        </p:cNvPr>
        <p:cNvGrpSpPr/>
        <p:nvPr/>
      </p:nvGrpSpPr>
      <p:grpSpPr>
        <a:xfrm>
          <a:off x="0" y="0"/>
          <a:ext cx="0" cy="0"/>
          <a:chOff x="0" y="0"/>
          <a:chExt cx="0" cy="0"/>
        </a:xfrm>
      </p:grpSpPr>
      <p:sp>
        <p:nvSpPr>
          <p:cNvPr id="48130" name="AutoShape 4">
            <a:hlinkClick r:id="rId3" action="ppaction://hlinksldjump" highlightClick="1"/>
            <a:extLst>
              <a:ext uri="{FF2B5EF4-FFF2-40B4-BE49-F238E27FC236}">
                <a16:creationId xmlns:a16="http://schemas.microsoft.com/office/drawing/2014/main" id="{4442AC38-AC4A-A255-B20C-8E8C195036B8}"/>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48131" name="Rectangle 7">
            <a:extLst>
              <a:ext uri="{FF2B5EF4-FFF2-40B4-BE49-F238E27FC236}">
                <a16:creationId xmlns:a16="http://schemas.microsoft.com/office/drawing/2014/main" id="{9A95153A-E1D2-E959-B53A-81530DD8B819}"/>
              </a:ext>
            </a:extLst>
          </p:cNvPr>
          <p:cNvSpPr>
            <a:spLocks noGrp="1" noChangeArrowheads="1"/>
          </p:cNvSpPr>
          <p:nvPr>
            <p:ph type="ctrTitle"/>
          </p:nvPr>
        </p:nvSpPr>
        <p:spPr>
          <a:xfrm>
            <a:off x="685800" y="0"/>
            <a:ext cx="7772400" cy="6858000"/>
          </a:xfrm>
        </p:spPr>
        <p:txBody>
          <a:bodyPr/>
          <a:lstStyle/>
          <a:p>
            <a:r>
              <a:rPr lang="en-US" altLang="en-US" dirty="0"/>
              <a:t>What is </a:t>
            </a:r>
            <a:br>
              <a:rPr lang="en-US" altLang="en-US" dirty="0"/>
            </a:br>
            <a:r>
              <a:rPr lang="en-US" altLang="en-US" dirty="0"/>
              <a:t>1) the sun’s rays travel through Earth’s atmosphere</a:t>
            </a:r>
            <a:br>
              <a:rPr lang="en-US" altLang="en-US" dirty="0"/>
            </a:br>
            <a:r>
              <a:rPr lang="en-US" altLang="en-US" dirty="0"/>
              <a:t>2) the Earth absorbs and reradiates the Infrared (longer) wavelengths</a:t>
            </a:r>
            <a:br>
              <a:rPr lang="en-US" altLang="en-US" dirty="0"/>
            </a:br>
            <a:r>
              <a:rPr lang="en-US" altLang="en-US" dirty="0"/>
              <a:t>3) as the heat radiates upwards, it hits GHGs which absorb and reradiate heat back towards Earth?</a:t>
            </a:r>
          </a:p>
        </p:txBody>
      </p:sp>
    </p:spTree>
    <p:extLst>
      <p:ext uri="{BB962C8B-B14F-4D97-AF65-F5344CB8AC3E}">
        <p14:creationId xmlns:p14="http://schemas.microsoft.com/office/powerpoint/2010/main" val="267955568"/>
      </p:ext>
    </p:extLst>
  </p:cSld>
  <p:clrMapOvr>
    <a:masterClrMapping/>
  </p:clrMapOvr>
  <p:transition>
    <p:zo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a:extLst>
              <a:ext uri="{FF2B5EF4-FFF2-40B4-BE49-F238E27FC236}">
                <a16:creationId xmlns:a16="http://schemas.microsoft.com/office/drawing/2014/main" id="{8CA0E070-562A-70CB-D33B-45EAA419419F}"/>
              </a:ext>
            </a:extLst>
          </p:cNvPr>
          <p:cNvSpPr>
            <a:spLocks noGrp="1" noChangeArrowheads="1"/>
          </p:cNvSpPr>
          <p:nvPr>
            <p:ph type="ctrTitle"/>
          </p:nvPr>
        </p:nvSpPr>
        <p:spPr>
          <a:xfrm>
            <a:off x="685800" y="2286000"/>
            <a:ext cx="7772400" cy="1143000"/>
          </a:xfrm>
        </p:spPr>
        <p:txBody>
          <a:bodyPr/>
          <a:lstStyle/>
          <a:p>
            <a:r>
              <a:rPr lang="en-US" altLang="en-US" dirty="0"/>
              <a:t>The ozone layer functions to do this (good ozone).</a:t>
            </a:r>
          </a:p>
        </p:txBody>
      </p:sp>
    </p:spTree>
  </p:cSld>
  <p:clrMapOvr>
    <a:masterClrMapping/>
  </p:clrMapOvr>
  <p:transition>
    <p:zo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AutoShape 4">
            <a:hlinkClick r:id="rId3" action="ppaction://hlinksldjump" highlightClick="1"/>
            <a:extLst>
              <a:ext uri="{FF2B5EF4-FFF2-40B4-BE49-F238E27FC236}">
                <a16:creationId xmlns:a16="http://schemas.microsoft.com/office/drawing/2014/main" id="{C6E696C3-B20A-ADF2-C11A-CB94BD4A47CD}"/>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50179" name="Rectangle 7">
            <a:extLst>
              <a:ext uri="{FF2B5EF4-FFF2-40B4-BE49-F238E27FC236}">
                <a16:creationId xmlns:a16="http://schemas.microsoft.com/office/drawing/2014/main" id="{62AF5D79-2854-0793-8531-D09E003DA60D}"/>
              </a:ext>
            </a:extLst>
          </p:cNvPr>
          <p:cNvSpPr>
            <a:spLocks noGrp="1" noChangeArrowheads="1"/>
          </p:cNvSpPr>
          <p:nvPr>
            <p:ph type="ctrTitle"/>
          </p:nvPr>
        </p:nvSpPr>
        <p:spPr>
          <a:xfrm>
            <a:off x="685800" y="1524000"/>
            <a:ext cx="7772400" cy="2819400"/>
          </a:xfrm>
        </p:spPr>
        <p:txBody>
          <a:bodyPr/>
          <a:lstStyle/>
          <a:p>
            <a:r>
              <a:rPr lang="en-US" altLang="en-US" dirty="0"/>
              <a:t>What is absorb ultraviolet (UV) radiation before reaching the Earth’s surface?</a:t>
            </a:r>
          </a:p>
        </p:txBody>
      </p:sp>
    </p:spTree>
  </p:cSld>
  <p:clrMapOvr>
    <a:masterClrMapping/>
  </p:clrMapOvr>
  <p:transition>
    <p:zo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6">
            <a:extLst>
              <a:ext uri="{FF2B5EF4-FFF2-40B4-BE49-F238E27FC236}">
                <a16:creationId xmlns:a16="http://schemas.microsoft.com/office/drawing/2014/main" id="{C4AD37D2-932D-FBE8-A319-7DB7C646A851}"/>
              </a:ext>
            </a:extLst>
          </p:cNvPr>
          <p:cNvSpPr>
            <a:spLocks noGrp="1" noChangeArrowheads="1"/>
          </p:cNvSpPr>
          <p:nvPr>
            <p:ph type="ctrTitle"/>
          </p:nvPr>
        </p:nvSpPr>
        <p:spPr>
          <a:xfrm>
            <a:off x="685800" y="2286000"/>
            <a:ext cx="7772400" cy="1143000"/>
          </a:xfrm>
        </p:spPr>
        <p:txBody>
          <a:bodyPr/>
          <a:lstStyle/>
          <a:p>
            <a:r>
              <a:rPr lang="en-US" altLang="en-US" dirty="0"/>
              <a:t>This is the formula for the molecule of ozone.</a:t>
            </a:r>
          </a:p>
        </p:txBody>
      </p:sp>
    </p:spTree>
  </p:cSld>
  <p:clrMapOvr>
    <a:masterClrMapping/>
  </p:clrMapOvr>
  <p:transition>
    <p:zo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4">
            <a:hlinkClick r:id="rId3" action="ppaction://hlinksldjump" highlightClick="1"/>
            <a:extLst>
              <a:ext uri="{FF2B5EF4-FFF2-40B4-BE49-F238E27FC236}">
                <a16:creationId xmlns:a16="http://schemas.microsoft.com/office/drawing/2014/main" id="{7459A5BE-6591-C14F-0BE3-908D5A2550D5}"/>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52227" name="Rectangle 7">
            <a:extLst>
              <a:ext uri="{FF2B5EF4-FFF2-40B4-BE49-F238E27FC236}">
                <a16:creationId xmlns:a16="http://schemas.microsoft.com/office/drawing/2014/main" id="{599B733F-3A79-44F0-1AA3-5A8E489C7C31}"/>
              </a:ext>
            </a:extLst>
          </p:cNvPr>
          <p:cNvSpPr>
            <a:spLocks noGrp="1" noChangeArrowheads="1"/>
          </p:cNvSpPr>
          <p:nvPr>
            <p:ph type="ctrTitle"/>
          </p:nvPr>
        </p:nvSpPr>
        <p:spPr>
          <a:xfrm>
            <a:off x="685800" y="2286000"/>
            <a:ext cx="7772400" cy="1143000"/>
          </a:xfrm>
        </p:spPr>
        <p:txBody>
          <a:bodyPr/>
          <a:lstStyle/>
          <a:p>
            <a:r>
              <a:rPr lang="en-US" altLang="en-US" dirty="0"/>
              <a:t>What is O</a:t>
            </a:r>
            <a:r>
              <a:rPr lang="en-US" altLang="en-US" baseline="-25000" dirty="0"/>
              <a:t>3</a:t>
            </a:r>
            <a:r>
              <a:rPr lang="en-US" altLang="en-US" dirty="0"/>
              <a:t>?</a:t>
            </a:r>
          </a:p>
        </p:txBody>
      </p:sp>
    </p:spTree>
  </p:cSld>
  <p:clrMapOvr>
    <a:masterClrMapping/>
  </p:clrMapOvr>
  <p:transition>
    <p:zo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6">
            <a:extLst>
              <a:ext uri="{FF2B5EF4-FFF2-40B4-BE49-F238E27FC236}">
                <a16:creationId xmlns:a16="http://schemas.microsoft.com/office/drawing/2014/main" id="{D7121253-3A9E-555A-8F1B-5E5A3379D05C}"/>
              </a:ext>
            </a:extLst>
          </p:cNvPr>
          <p:cNvSpPr>
            <a:spLocks noGrp="1" noChangeArrowheads="1"/>
          </p:cNvSpPr>
          <p:nvPr>
            <p:ph type="ctrTitle"/>
          </p:nvPr>
        </p:nvSpPr>
        <p:spPr>
          <a:xfrm>
            <a:off x="685800" y="2286000"/>
            <a:ext cx="7772400" cy="1143000"/>
          </a:xfrm>
        </p:spPr>
        <p:txBody>
          <a:bodyPr/>
          <a:lstStyle/>
          <a:p>
            <a:r>
              <a:rPr lang="en-US" altLang="en-US" sz="4000" dirty="0"/>
              <a:t>The ozone layer is found in which layer of the Earth’s atmosphere?</a:t>
            </a:r>
          </a:p>
        </p:txBody>
      </p:sp>
    </p:spTree>
  </p:cSld>
  <p:clrMapOvr>
    <a:masterClrMapping/>
  </p:clrMapOvr>
  <p:transition>
    <p:zo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AutoShape 4">
            <a:hlinkClick r:id="rId3" action="ppaction://hlinksldjump" highlightClick="1"/>
            <a:extLst>
              <a:ext uri="{FF2B5EF4-FFF2-40B4-BE49-F238E27FC236}">
                <a16:creationId xmlns:a16="http://schemas.microsoft.com/office/drawing/2014/main" id="{0ABD30AD-A44E-F9EF-E580-1FCB1F94BFE9}"/>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54275" name="Rectangle 7">
            <a:extLst>
              <a:ext uri="{FF2B5EF4-FFF2-40B4-BE49-F238E27FC236}">
                <a16:creationId xmlns:a16="http://schemas.microsoft.com/office/drawing/2014/main" id="{05F3D795-D23D-BFFE-B6BF-969F99BA86AD}"/>
              </a:ext>
            </a:extLst>
          </p:cNvPr>
          <p:cNvSpPr>
            <a:spLocks noGrp="1" noChangeArrowheads="1"/>
          </p:cNvSpPr>
          <p:nvPr>
            <p:ph type="ctrTitle"/>
          </p:nvPr>
        </p:nvSpPr>
        <p:spPr>
          <a:xfrm>
            <a:off x="685800" y="2286000"/>
            <a:ext cx="7772400" cy="1143000"/>
          </a:xfrm>
        </p:spPr>
        <p:txBody>
          <a:bodyPr/>
          <a:lstStyle/>
          <a:p>
            <a:r>
              <a:rPr lang="en-US" altLang="en-US" sz="4000" dirty="0"/>
              <a:t>What is the stratosphere (layered sphere)?</a:t>
            </a:r>
          </a:p>
        </p:txBody>
      </p:sp>
      <p:sp>
        <p:nvSpPr>
          <p:cNvPr id="54276" name="Rectangle 8">
            <a:extLst>
              <a:ext uri="{FF2B5EF4-FFF2-40B4-BE49-F238E27FC236}">
                <a16:creationId xmlns:a16="http://schemas.microsoft.com/office/drawing/2014/main" id="{DA17AD2D-A990-A14D-0C44-F613AEF4233B}"/>
              </a:ext>
            </a:extLst>
          </p:cNvPr>
          <p:cNvSpPr>
            <a:spLocks noGrp="1" noChangeArrowheads="1"/>
          </p:cNvSpPr>
          <p:nvPr>
            <p:ph type="subTitle" idx="1"/>
          </p:nvPr>
        </p:nvSpPr>
        <p:spPr/>
        <p:txBody>
          <a:bodyPr/>
          <a:lstStyle/>
          <a:p>
            <a:endParaRPr lang="en-US" altLang="en-US"/>
          </a:p>
        </p:txBody>
      </p:sp>
    </p:spTree>
  </p:cSld>
  <p:clrMapOvr>
    <a:masterClrMapping/>
  </p:clrMapOvr>
  <p:transition>
    <p:zo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6">
            <a:extLst>
              <a:ext uri="{FF2B5EF4-FFF2-40B4-BE49-F238E27FC236}">
                <a16:creationId xmlns:a16="http://schemas.microsoft.com/office/drawing/2014/main" id="{496912AF-5A00-92FF-7544-4C18639473DB}"/>
              </a:ext>
            </a:extLst>
          </p:cNvPr>
          <p:cNvSpPr>
            <a:spLocks noGrp="1" noChangeArrowheads="1"/>
          </p:cNvSpPr>
          <p:nvPr>
            <p:ph type="ctrTitle"/>
          </p:nvPr>
        </p:nvSpPr>
        <p:spPr>
          <a:xfrm>
            <a:off x="685800" y="2286000"/>
            <a:ext cx="7772400" cy="1143000"/>
          </a:xfrm>
        </p:spPr>
        <p:txBody>
          <a:bodyPr/>
          <a:lstStyle/>
          <a:p>
            <a:r>
              <a:rPr lang="en-US" altLang="en-US" dirty="0">
                <a:cs typeface="Times New Roman" panose="02020603050405020304" pitchFamily="18" charset="0"/>
              </a:rPr>
              <a:t>These gases destroy the ozone layer.</a:t>
            </a:r>
          </a:p>
        </p:txBody>
      </p:sp>
    </p:spTree>
  </p:cSld>
  <p:clrMapOvr>
    <a:masterClrMapping/>
  </p:clrMapOvr>
  <p:transition>
    <p:zo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AutoShape 4">
            <a:hlinkClick r:id="rId3" action="ppaction://hlinksldjump" highlightClick="1"/>
            <a:extLst>
              <a:ext uri="{FF2B5EF4-FFF2-40B4-BE49-F238E27FC236}">
                <a16:creationId xmlns:a16="http://schemas.microsoft.com/office/drawing/2014/main" id="{D6238870-52D4-5F09-11B8-AA3E5420E2AC}"/>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56323" name="Rectangle 7">
            <a:extLst>
              <a:ext uri="{FF2B5EF4-FFF2-40B4-BE49-F238E27FC236}">
                <a16:creationId xmlns:a16="http://schemas.microsoft.com/office/drawing/2014/main" id="{630032FF-CEF5-9E29-1EDC-E4CBACEE0595}"/>
              </a:ext>
            </a:extLst>
          </p:cNvPr>
          <p:cNvSpPr>
            <a:spLocks noGrp="1" noChangeArrowheads="1"/>
          </p:cNvSpPr>
          <p:nvPr>
            <p:ph type="ctrTitle"/>
          </p:nvPr>
        </p:nvSpPr>
        <p:spPr>
          <a:xfrm>
            <a:off x="685800" y="2286000"/>
            <a:ext cx="7772400" cy="1143000"/>
          </a:xfrm>
        </p:spPr>
        <p:txBody>
          <a:bodyPr/>
          <a:lstStyle/>
          <a:p>
            <a:r>
              <a:rPr lang="en-US" altLang="en-US" sz="4000" dirty="0"/>
              <a:t>What are CFCs (</a:t>
            </a:r>
            <a:r>
              <a:rPr lang="en-US" altLang="en-US" sz="4000" dirty="0" err="1"/>
              <a:t>clorofluorocarbons</a:t>
            </a:r>
            <a:r>
              <a:rPr lang="en-US" altLang="en-US" sz="4000" dirty="0"/>
              <a:t>)?</a:t>
            </a:r>
          </a:p>
        </p:txBody>
      </p:sp>
    </p:spTree>
  </p:cSld>
  <p:clrMapOvr>
    <a:masterClrMapping/>
  </p:clrMapOvr>
  <p:transition>
    <p:zo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a:extLst>
              <a:ext uri="{FF2B5EF4-FFF2-40B4-BE49-F238E27FC236}">
                <a16:creationId xmlns:a16="http://schemas.microsoft.com/office/drawing/2014/main" id="{AE758BB9-E9CE-D155-20A1-7A7068BC832A}"/>
              </a:ext>
            </a:extLst>
          </p:cNvPr>
          <p:cNvSpPr>
            <a:spLocks noGrp="1" noChangeArrowheads="1"/>
          </p:cNvSpPr>
          <p:nvPr>
            <p:ph type="ctrTitle"/>
          </p:nvPr>
        </p:nvSpPr>
        <p:spPr>
          <a:xfrm>
            <a:off x="533400" y="1752600"/>
            <a:ext cx="7772400" cy="2819400"/>
          </a:xfrm>
        </p:spPr>
        <p:txBody>
          <a:bodyPr/>
          <a:lstStyle/>
          <a:p>
            <a:r>
              <a:rPr lang="en-US" altLang="en-US" sz="4000" dirty="0"/>
              <a:t>Politicians do not tell the full truth about ozone. What important detail do they leave out as they think that they support global warming.</a:t>
            </a:r>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a:extLst>
              <a:ext uri="{FF2B5EF4-FFF2-40B4-BE49-F238E27FC236}">
                <a16:creationId xmlns:a16="http://schemas.microsoft.com/office/drawing/2014/main" id="{FE668886-26D0-8571-EF11-0FB3FB031CAD}"/>
              </a:ext>
            </a:extLst>
          </p:cNvPr>
          <p:cNvSpPr txBox="1">
            <a:spLocks noChangeArrowheads="1"/>
          </p:cNvSpPr>
          <p:nvPr/>
        </p:nvSpPr>
        <p:spPr bwMode="auto">
          <a:xfrm>
            <a:off x="4937125" y="28638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pPr>
              <a:spcBef>
                <a:spcPct val="50000"/>
              </a:spcBef>
            </a:pPr>
            <a:endParaRPr lang="en-US" altLang="en-US" sz="2400" b="0"/>
          </a:p>
        </p:txBody>
      </p:sp>
      <p:sp>
        <p:nvSpPr>
          <p:cNvPr id="16388" name="Rectangle 5">
            <a:extLst>
              <a:ext uri="{FF2B5EF4-FFF2-40B4-BE49-F238E27FC236}">
                <a16:creationId xmlns:a16="http://schemas.microsoft.com/office/drawing/2014/main" id="{4C74AE2F-F8FF-6096-6126-308812B53498}"/>
              </a:ext>
            </a:extLst>
          </p:cNvPr>
          <p:cNvSpPr>
            <a:spLocks noGrp="1" noChangeArrowheads="1"/>
          </p:cNvSpPr>
          <p:nvPr>
            <p:ph type="ctrTitle"/>
          </p:nvPr>
        </p:nvSpPr>
        <p:spPr>
          <a:xfrm>
            <a:off x="685800" y="2286000"/>
            <a:ext cx="7772400" cy="1143000"/>
          </a:xfrm>
        </p:spPr>
        <p:txBody>
          <a:bodyPr/>
          <a:lstStyle/>
          <a:p>
            <a:pPr marL="0" marR="0">
              <a:spcBef>
                <a:spcPts val="0"/>
              </a:spcBef>
              <a:spcAft>
                <a:spcPts val="0"/>
              </a:spcAft>
            </a:pPr>
            <a:r>
              <a:rPr lang="en-US" sz="3200" dirty="0">
                <a:effectLst/>
                <a:latin typeface="Times New Roman" panose="02020603050405020304" pitchFamily="18" charset="0"/>
                <a:ea typeface="Times New Roman" panose="02020603050405020304" pitchFamily="18" charset="0"/>
              </a:rPr>
              <a:t>We are in this portion of an ice age right now.</a:t>
            </a:r>
          </a:p>
        </p:txBody>
      </p:sp>
    </p:spTree>
  </p:cSld>
  <p:clrMapOvr>
    <a:masterClrMapping/>
  </p:clrMapOvr>
  <p:transition>
    <p:zoom/>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AutoShape 4">
            <a:hlinkClick r:id="rId3" action="ppaction://hlinksldjump" highlightClick="1"/>
            <a:extLst>
              <a:ext uri="{FF2B5EF4-FFF2-40B4-BE49-F238E27FC236}">
                <a16:creationId xmlns:a16="http://schemas.microsoft.com/office/drawing/2014/main" id="{0C104499-717C-F8DE-35EA-39330B3EDB92}"/>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58371" name="Rectangle 7">
            <a:extLst>
              <a:ext uri="{FF2B5EF4-FFF2-40B4-BE49-F238E27FC236}">
                <a16:creationId xmlns:a16="http://schemas.microsoft.com/office/drawing/2014/main" id="{5F057EE6-AD5D-B0C3-40F3-0BB1EFA35198}"/>
              </a:ext>
            </a:extLst>
          </p:cNvPr>
          <p:cNvSpPr>
            <a:spLocks noGrp="1" noChangeArrowheads="1"/>
          </p:cNvSpPr>
          <p:nvPr>
            <p:ph type="ctrTitle"/>
          </p:nvPr>
        </p:nvSpPr>
        <p:spPr>
          <a:xfrm>
            <a:off x="685800" y="2286000"/>
            <a:ext cx="7772400" cy="1143000"/>
          </a:xfrm>
        </p:spPr>
        <p:txBody>
          <a:bodyPr/>
          <a:lstStyle/>
          <a:p>
            <a:r>
              <a:rPr lang="en-US" altLang="en-US" dirty="0"/>
              <a:t>What is ozone is a GHG? </a:t>
            </a:r>
          </a:p>
        </p:txBody>
      </p:sp>
      <p:sp>
        <p:nvSpPr>
          <p:cNvPr id="58372" name="Rectangle 11">
            <a:extLst>
              <a:ext uri="{FF2B5EF4-FFF2-40B4-BE49-F238E27FC236}">
                <a16:creationId xmlns:a16="http://schemas.microsoft.com/office/drawing/2014/main" id="{2B6EDD5B-5285-B5E8-F919-260AC6D8B57C}"/>
              </a:ext>
            </a:extLst>
          </p:cNvPr>
          <p:cNvSpPr>
            <a:spLocks noGrp="1" noChangeArrowheads="1"/>
          </p:cNvSpPr>
          <p:nvPr>
            <p:ph type="subTitle" idx="1"/>
          </p:nvPr>
        </p:nvSpPr>
        <p:spPr/>
        <p:txBody>
          <a:bodyPr/>
          <a:lstStyle/>
          <a:p>
            <a:endParaRPr lang="en-US" altLang="en-US"/>
          </a:p>
        </p:txBody>
      </p:sp>
    </p:spTree>
  </p:cSld>
  <p:clrMapOvr>
    <a:masterClrMapping/>
  </p:clrMapOvr>
  <p:transition>
    <p:zoom/>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6">
            <a:extLst>
              <a:ext uri="{FF2B5EF4-FFF2-40B4-BE49-F238E27FC236}">
                <a16:creationId xmlns:a16="http://schemas.microsoft.com/office/drawing/2014/main" id="{DF98D7BD-021B-D4C4-0DCB-3531EFC76CEA}"/>
              </a:ext>
            </a:extLst>
          </p:cNvPr>
          <p:cNvSpPr>
            <a:spLocks noGrp="1" noChangeArrowheads="1"/>
          </p:cNvSpPr>
          <p:nvPr>
            <p:ph type="ctrTitle"/>
          </p:nvPr>
        </p:nvSpPr>
        <p:spPr>
          <a:xfrm>
            <a:off x="685800" y="2286000"/>
            <a:ext cx="7772400" cy="2590800"/>
          </a:xfrm>
        </p:spPr>
        <p:txBody>
          <a:bodyPr/>
          <a:lstStyle/>
          <a:p>
            <a:r>
              <a:rPr lang="en-US" altLang="en-US" sz="4000" dirty="0"/>
              <a:t>This is why a “hole” in the ozone layer exists at the south pole, but not at the north pole.</a:t>
            </a:r>
          </a:p>
        </p:txBody>
      </p:sp>
    </p:spTree>
  </p:cSld>
  <p:clrMapOvr>
    <a:masterClrMapping/>
  </p:clrMapOvr>
  <p:transition>
    <p:zoom/>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4">
            <a:hlinkClick r:id="rId3" action="ppaction://hlinksldjump" highlightClick="1"/>
            <a:extLst>
              <a:ext uri="{FF2B5EF4-FFF2-40B4-BE49-F238E27FC236}">
                <a16:creationId xmlns:a16="http://schemas.microsoft.com/office/drawing/2014/main" id="{AF0FC8F3-F418-398A-0CBB-46819751020B}"/>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60419" name="Rectangle 7">
            <a:extLst>
              <a:ext uri="{FF2B5EF4-FFF2-40B4-BE49-F238E27FC236}">
                <a16:creationId xmlns:a16="http://schemas.microsoft.com/office/drawing/2014/main" id="{12FD286C-3CAA-FCB9-00A9-5191CFEF2C07}"/>
              </a:ext>
            </a:extLst>
          </p:cNvPr>
          <p:cNvSpPr>
            <a:spLocks noGrp="1" noChangeArrowheads="1"/>
          </p:cNvSpPr>
          <p:nvPr>
            <p:ph type="ctrTitle"/>
          </p:nvPr>
        </p:nvSpPr>
        <p:spPr>
          <a:xfrm>
            <a:off x="685800" y="381000"/>
            <a:ext cx="7772400" cy="5943600"/>
          </a:xfrm>
        </p:spPr>
        <p:txBody>
          <a:bodyPr/>
          <a:lstStyle/>
          <a:p>
            <a:r>
              <a:rPr lang="en-US" altLang="en-US" sz="4000" dirty="0"/>
              <a:t>What is the </a:t>
            </a:r>
            <a:r>
              <a:rPr lang="en-US" sz="4000" dirty="0">
                <a:effectLst/>
                <a:latin typeface="Times New Roman" panose="02020603050405020304" pitchFamily="18" charset="0"/>
                <a:ea typeface="Times New Roman" panose="02020603050405020304" pitchFamily="18" charset="0"/>
              </a:rPr>
              <a:t>south pole is covered with a continent and the north pole is covered in water and water has a high specific heat (slow to heat up and cool down).  Colder temperatures at the south pole allow for CHLORINE to destroy ozone better than warmer temperatures at the north pole</a:t>
            </a:r>
            <a:r>
              <a:rPr lang="en-US" altLang="en-US" sz="4000" dirty="0"/>
              <a:t>?</a:t>
            </a:r>
          </a:p>
        </p:txBody>
      </p:sp>
    </p:spTree>
  </p:cSld>
  <p:clrMapOvr>
    <a:masterClrMapping/>
  </p:clrMapOvr>
  <p:transition>
    <p:zoom/>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6">
            <a:extLst>
              <a:ext uri="{FF2B5EF4-FFF2-40B4-BE49-F238E27FC236}">
                <a16:creationId xmlns:a16="http://schemas.microsoft.com/office/drawing/2014/main" id="{E5FD4445-D29B-9EF5-5796-0DAE99149863}"/>
              </a:ext>
            </a:extLst>
          </p:cNvPr>
          <p:cNvSpPr>
            <a:spLocks noGrp="1" noChangeArrowheads="1"/>
          </p:cNvSpPr>
          <p:nvPr>
            <p:ph type="ctrTitle"/>
          </p:nvPr>
        </p:nvSpPr>
        <p:spPr>
          <a:xfrm>
            <a:off x="685800" y="2286000"/>
            <a:ext cx="7772400" cy="1143000"/>
          </a:xfrm>
        </p:spPr>
        <p:txBody>
          <a:bodyPr/>
          <a:lstStyle/>
          <a:p>
            <a:r>
              <a:rPr lang="en-US" altLang="en-US" dirty="0"/>
              <a:t>This is how latitude and elevation affect climate.</a:t>
            </a:r>
          </a:p>
        </p:txBody>
      </p:sp>
    </p:spTree>
  </p:cSld>
  <p:clrMapOvr>
    <a:masterClrMapping/>
  </p:clrMapOvr>
  <p:transition>
    <p:zoom/>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AutoShape 4">
            <a:hlinkClick r:id="rId3" action="ppaction://hlinksldjump" highlightClick="1"/>
            <a:extLst>
              <a:ext uri="{FF2B5EF4-FFF2-40B4-BE49-F238E27FC236}">
                <a16:creationId xmlns:a16="http://schemas.microsoft.com/office/drawing/2014/main" id="{E48B0F7D-076B-0D65-9D07-15FF427918BA}"/>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62467" name="Rectangle 7">
            <a:extLst>
              <a:ext uri="{FF2B5EF4-FFF2-40B4-BE49-F238E27FC236}">
                <a16:creationId xmlns:a16="http://schemas.microsoft.com/office/drawing/2014/main" id="{D8257A35-C47B-9F5F-2D1C-F67F3031ABFB}"/>
              </a:ext>
            </a:extLst>
          </p:cNvPr>
          <p:cNvSpPr>
            <a:spLocks noGrp="1" noChangeArrowheads="1"/>
          </p:cNvSpPr>
          <p:nvPr>
            <p:ph type="ctrTitle"/>
          </p:nvPr>
        </p:nvSpPr>
        <p:spPr>
          <a:xfrm>
            <a:off x="685800" y="1447800"/>
            <a:ext cx="7772400" cy="2743200"/>
          </a:xfrm>
        </p:spPr>
        <p:txBody>
          <a:bodyPr/>
          <a:lstStyle/>
          <a:p>
            <a:r>
              <a:rPr lang="en-US" altLang="en-US" dirty="0"/>
              <a:t>What is the farther away from the equator and the higher up one goes, the colder the climate? </a:t>
            </a:r>
          </a:p>
        </p:txBody>
      </p:sp>
    </p:spTree>
  </p:cSld>
  <p:clrMapOvr>
    <a:masterClrMapping/>
  </p:clrMapOvr>
  <p:transition>
    <p:zoom/>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6">
            <a:extLst>
              <a:ext uri="{FF2B5EF4-FFF2-40B4-BE49-F238E27FC236}">
                <a16:creationId xmlns:a16="http://schemas.microsoft.com/office/drawing/2014/main" id="{075BA63D-92F4-AC55-4611-627089CBD5EF}"/>
              </a:ext>
            </a:extLst>
          </p:cNvPr>
          <p:cNvSpPr>
            <a:spLocks noGrp="1" noChangeArrowheads="1"/>
          </p:cNvSpPr>
          <p:nvPr>
            <p:ph type="ctrTitle"/>
          </p:nvPr>
        </p:nvSpPr>
        <p:spPr>
          <a:xfrm>
            <a:off x="685800" y="2286000"/>
            <a:ext cx="7772400" cy="1143000"/>
          </a:xfrm>
        </p:spPr>
        <p:txBody>
          <a:bodyPr/>
          <a:lstStyle/>
          <a:p>
            <a:r>
              <a:rPr lang="en-US" altLang="en-US" sz="4000" dirty="0"/>
              <a:t>This is what albedo is and how it impacts climate.</a:t>
            </a:r>
          </a:p>
        </p:txBody>
      </p:sp>
      <p:sp>
        <p:nvSpPr>
          <p:cNvPr id="63491" name="Rectangle 7">
            <a:extLst>
              <a:ext uri="{FF2B5EF4-FFF2-40B4-BE49-F238E27FC236}">
                <a16:creationId xmlns:a16="http://schemas.microsoft.com/office/drawing/2014/main" id="{6AF3B46C-FBDC-2706-CBD6-B3EB6DBE10EC}"/>
              </a:ext>
            </a:extLst>
          </p:cNvPr>
          <p:cNvSpPr>
            <a:spLocks noGrp="1" noChangeArrowheads="1"/>
          </p:cNvSpPr>
          <p:nvPr>
            <p:ph type="subTitle" idx="1"/>
          </p:nvPr>
        </p:nvSpPr>
        <p:spPr/>
        <p:txBody>
          <a:bodyPr/>
          <a:lstStyle/>
          <a:p>
            <a:r>
              <a:rPr lang="en-US" altLang="en-US"/>
              <a:t>              </a:t>
            </a:r>
          </a:p>
        </p:txBody>
      </p:sp>
    </p:spTree>
  </p:cSld>
  <p:clrMapOvr>
    <a:masterClrMapping/>
  </p:clrMapOvr>
  <p:transition>
    <p:zoom/>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25B0B1D4-0482-EA96-E040-37F8247A3C60}"/>
              </a:ext>
            </a:extLst>
          </p:cNvPr>
          <p:cNvSpPr>
            <a:spLocks noGrp="1" noChangeArrowheads="1"/>
          </p:cNvSpPr>
          <p:nvPr>
            <p:ph type="title"/>
          </p:nvPr>
        </p:nvSpPr>
        <p:spPr>
          <a:xfrm>
            <a:off x="609600" y="304800"/>
            <a:ext cx="7772400" cy="5791200"/>
          </a:xfrm>
        </p:spPr>
        <p:txBody>
          <a:bodyPr/>
          <a:lstStyle/>
          <a:p>
            <a:r>
              <a:rPr lang="en-US" altLang="en-US" dirty="0"/>
              <a:t>What is the amount of light reflected off a surface? The higher the albedo, the lower the temperatures … and the lower albedo, the higher the temperatures? </a:t>
            </a:r>
          </a:p>
        </p:txBody>
      </p:sp>
      <p:sp>
        <p:nvSpPr>
          <p:cNvPr id="64515" name="AutoShape 6">
            <a:hlinkClick r:id="rId3" action="ppaction://hlinksldjump" highlightClick="1"/>
            <a:extLst>
              <a:ext uri="{FF2B5EF4-FFF2-40B4-BE49-F238E27FC236}">
                <a16:creationId xmlns:a16="http://schemas.microsoft.com/office/drawing/2014/main" id="{2D3F842D-CB61-4A28-B006-D2D7A6A1AC10}"/>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64516" name="AutoShape 7">
            <a:hlinkClick r:id="rId3" action="ppaction://hlinksldjump" highlightClick="1"/>
            <a:extLst>
              <a:ext uri="{FF2B5EF4-FFF2-40B4-BE49-F238E27FC236}">
                <a16:creationId xmlns:a16="http://schemas.microsoft.com/office/drawing/2014/main" id="{086E0A31-969B-B09F-105B-AE7EB42235B2}"/>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Tree>
  </p:cSld>
  <p:clrMapOvr>
    <a:masterClrMapping/>
  </p:clrMapOvr>
  <p:transition>
    <p:zoom/>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A7A3B1-44AB-FEA3-0FE3-E7A9D0205CD4}"/>
            </a:ext>
          </a:extLst>
        </p:cNvPr>
        <p:cNvGrpSpPr/>
        <p:nvPr/>
      </p:nvGrpSpPr>
      <p:grpSpPr>
        <a:xfrm>
          <a:off x="0" y="0"/>
          <a:ext cx="0" cy="0"/>
          <a:chOff x="0" y="0"/>
          <a:chExt cx="0" cy="0"/>
        </a:xfrm>
      </p:grpSpPr>
      <p:sp>
        <p:nvSpPr>
          <p:cNvPr id="65538" name="Rectangle 2">
            <a:extLst>
              <a:ext uri="{FF2B5EF4-FFF2-40B4-BE49-F238E27FC236}">
                <a16:creationId xmlns:a16="http://schemas.microsoft.com/office/drawing/2014/main" id="{DE37A95E-2A34-12AC-382D-23519A41D13E}"/>
              </a:ext>
            </a:extLst>
          </p:cNvPr>
          <p:cNvSpPr>
            <a:spLocks noGrp="1" noChangeArrowheads="1"/>
          </p:cNvSpPr>
          <p:nvPr>
            <p:ph type="ctrTitle"/>
          </p:nvPr>
        </p:nvSpPr>
        <p:spPr>
          <a:xfrm>
            <a:off x="685800" y="2286000"/>
            <a:ext cx="7772400" cy="1143000"/>
          </a:xfrm>
        </p:spPr>
        <p:txBody>
          <a:bodyPr/>
          <a:lstStyle/>
          <a:p>
            <a:r>
              <a:rPr lang="en-US" altLang="en-US" sz="4000" dirty="0"/>
              <a:t>Produces deep ocean currents.</a:t>
            </a:r>
          </a:p>
        </p:txBody>
      </p:sp>
    </p:spTree>
    <p:extLst>
      <p:ext uri="{BB962C8B-B14F-4D97-AF65-F5344CB8AC3E}">
        <p14:creationId xmlns:p14="http://schemas.microsoft.com/office/powerpoint/2010/main" val="1490494533"/>
      </p:ext>
    </p:extLst>
  </p:cSld>
  <p:clrMapOvr>
    <a:masterClrMapping/>
  </p:clrMapOvr>
  <p:transition>
    <p:zoom/>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648E4-D8F0-1C85-94EC-F744AE312B37}"/>
            </a:ext>
          </a:extLst>
        </p:cNvPr>
        <p:cNvGrpSpPr/>
        <p:nvPr/>
      </p:nvGrpSpPr>
      <p:grpSpPr>
        <a:xfrm>
          <a:off x="0" y="0"/>
          <a:ext cx="0" cy="0"/>
          <a:chOff x="0" y="0"/>
          <a:chExt cx="0" cy="0"/>
        </a:xfrm>
      </p:grpSpPr>
      <p:sp>
        <p:nvSpPr>
          <p:cNvPr id="66562" name="AutoShape 2">
            <a:hlinkClick r:id="rId3" action="ppaction://hlinksldjump" highlightClick="1"/>
            <a:extLst>
              <a:ext uri="{FF2B5EF4-FFF2-40B4-BE49-F238E27FC236}">
                <a16:creationId xmlns:a16="http://schemas.microsoft.com/office/drawing/2014/main" id="{AEC717F6-1FDC-A9B5-C588-C21D8626F735}"/>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66563" name="Rectangle 3">
            <a:extLst>
              <a:ext uri="{FF2B5EF4-FFF2-40B4-BE49-F238E27FC236}">
                <a16:creationId xmlns:a16="http://schemas.microsoft.com/office/drawing/2014/main" id="{AD8F638C-1433-E15D-B704-B667B75D3247}"/>
              </a:ext>
            </a:extLst>
          </p:cNvPr>
          <p:cNvSpPr>
            <a:spLocks noGrp="1" noChangeArrowheads="1"/>
          </p:cNvSpPr>
          <p:nvPr>
            <p:ph type="ctrTitle"/>
          </p:nvPr>
        </p:nvSpPr>
        <p:spPr>
          <a:xfrm>
            <a:off x="685800" y="2286000"/>
            <a:ext cx="7772400" cy="1143000"/>
          </a:xfrm>
        </p:spPr>
        <p:txBody>
          <a:bodyPr/>
          <a:lstStyle/>
          <a:p>
            <a:r>
              <a:rPr lang="en-US" altLang="en-US" dirty="0"/>
              <a:t>What is </a:t>
            </a:r>
            <a:r>
              <a:rPr lang="en-US" altLang="en-US" dirty="0">
                <a:cs typeface="Times New Roman" panose="02020603050405020304" pitchFamily="18" charset="0"/>
              </a:rPr>
              <a:t>difference in density</a:t>
            </a:r>
            <a:r>
              <a:rPr lang="en-US" altLang="en-US" dirty="0"/>
              <a:t>? </a:t>
            </a:r>
          </a:p>
        </p:txBody>
      </p:sp>
    </p:spTree>
    <p:extLst>
      <p:ext uri="{BB962C8B-B14F-4D97-AF65-F5344CB8AC3E}">
        <p14:creationId xmlns:p14="http://schemas.microsoft.com/office/powerpoint/2010/main" val="1469783306"/>
      </p:ext>
    </p:extLst>
  </p:cSld>
  <p:clrMapOvr>
    <a:masterClrMapping/>
  </p:clrMapOvr>
  <p:transition>
    <p:zoom/>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1F5C8E-D458-00DD-1520-E2FD5B26C446}"/>
            </a:ext>
          </a:extLst>
        </p:cNvPr>
        <p:cNvGrpSpPr/>
        <p:nvPr/>
      </p:nvGrpSpPr>
      <p:grpSpPr>
        <a:xfrm>
          <a:off x="0" y="0"/>
          <a:ext cx="0" cy="0"/>
          <a:chOff x="0" y="0"/>
          <a:chExt cx="0" cy="0"/>
        </a:xfrm>
      </p:grpSpPr>
      <p:sp>
        <p:nvSpPr>
          <p:cNvPr id="65538" name="Rectangle 2">
            <a:extLst>
              <a:ext uri="{FF2B5EF4-FFF2-40B4-BE49-F238E27FC236}">
                <a16:creationId xmlns:a16="http://schemas.microsoft.com/office/drawing/2014/main" id="{F94F8C21-6302-43D1-C7D2-53694DBFF043}"/>
              </a:ext>
            </a:extLst>
          </p:cNvPr>
          <p:cNvSpPr>
            <a:spLocks noGrp="1" noChangeArrowheads="1"/>
          </p:cNvSpPr>
          <p:nvPr>
            <p:ph type="ctrTitle"/>
          </p:nvPr>
        </p:nvSpPr>
        <p:spPr>
          <a:xfrm>
            <a:off x="685800" y="1219200"/>
            <a:ext cx="7772400" cy="3810000"/>
          </a:xfrm>
        </p:spPr>
        <p:txBody>
          <a:bodyPr/>
          <a:lstStyle/>
          <a:p>
            <a:r>
              <a:rPr lang="en-US" sz="4000" dirty="0">
                <a:solidFill>
                  <a:schemeClr val="tx1"/>
                </a:solidFill>
              </a:rPr>
              <a:t>Result of the reversing (or weakening) of the Southern Oscillation – A regular flow of ocean water from the East Pacific Ocean to the West Pacific Ocean.</a:t>
            </a:r>
          </a:p>
        </p:txBody>
      </p:sp>
    </p:spTree>
    <p:extLst>
      <p:ext uri="{BB962C8B-B14F-4D97-AF65-F5344CB8AC3E}">
        <p14:creationId xmlns:p14="http://schemas.microsoft.com/office/powerpoint/2010/main" val="3349140335"/>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a:extLst>
              <a:ext uri="{FF2B5EF4-FFF2-40B4-BE49-F238E27FC236}">
                <a16:creationId xmlns:a16="http://schemas.microsoft.com/office/drawing/2014/main" id="{1F575E5F-784D-95AF-76C4-8456D2E9F942}"/>
              </a:ext>
            </a:extLst>
          </p:cNvPr>
          <p:cNvSpPr txBox="1">
            <a:spLocks noChangeArrowheads="1"/>
          </p:cNvSpPr>
          <p:nvPr/>
        </p:nvSpPr>
        <p:spPr bwMode="auto">
          <a:xfrm>
            <a:off x="1447800" y="3168650"/>
            <a:ext cx="6248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sz="3600" b="0">
              <a:solidFill>
                <a:schemeClr val="bg1"/>
              </a:solidFill>
            </a:endParaRPr>
          </a:p>
        </p:txBody>
      </p:sp>
      <p:sp>
        <p:nvSpPr>
          <p:cNvPr id="17411" name="AutoShape 5">
            <a:hlinkClick r:id="rId3" action="ppaction://hlinksldjump" highlightClick="1"/>
            <a:extLst>
              <a:ext uri="{FF2B5EF4-FFF2-40B4-BE49-F238E27FC236}">
                <a16:creationId xmlns:a16="http://schemas.microsoft.com/office/drawing/2014/main" id="{CEE04AA6-C489-8C62-6CBB-404C3BC03D54}"/>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17412" name="Text Box 6">
            <a:extLst>
              <a:ext uri="{FF2B5EF4-FFF2-40B4-BE49-F238E27FC236}">
                <a16:creationId xmlns:a16="http://schemas.microsoft.com/office/drawing/2014/main" id="{F1FA298F-6061-234C-9A2B-6B3F7764658D}"/>
              </a:ext>
            </a:extLst>
          </p:cNvPr>
          <p:cNvSpPr txBox="1">
            <a:spLocks noChangeArrowheads="1"/>
          </p:cNvSpPr>
          <p:nvPr/>
        </p:nvSpPr>
        <p:spPr bwMode="auto">
          <a:xfrm>
            <a:off x="4752975" y="25558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pPr>
              <a:spcBef>
                <a:spcPct val="50000"/>
              </a:spcBef>
            </a:pPr>
            <a:endParaRPr lang="en-US" altLang="en-US" sz="2400" b="0"/>
          </a:p>
        </p:txBody>
      </p:sp>
      <p:sp>
        <p:nvSpPr>
          <p:cNvPr id="17413" name="Rectangle 9">
            <a:extLst>
              <a:ext uri="{FF2B5EF4-FFF2-40B4-BE49-F238E27FC236}">
                <a16:creationId xmlns:a16="http://schemas.microsoft.com/office/drawing/2014/main" id="{4E418382-EB9E-6BDF-8393-DB39E144D4AB}"/>
              </a:ext>
            </a:extLst>
          </p:cNvPr>
          <p:cNvSpPr>
            <a:spLocks noGrp="1" noChangeArrowheads="1"/>
          </p:cNvSpPr>
          <p:nvPr>
            <p:ph type="ctrTitle"/>
          </p:nvPr>
        </p:nvSpPr>
        <p:spPr>
          <a:xfrm>
            <a:off x="685800" y="2286000"/>
            <a:ext cx="7772400" cy="1143000"/>
          </a:xfrm>
        </p:spPr>
        <p:txBody>
          <a:bodyPr/>
          <a:lstStyle/>
          <a:p>
            <a:r>
              <a:rPr lang="en-US" altLang="en-US" dirty="0"/>
              <a:t>What is an interglacial period?</a:t>
            </a:r>
          </a:p>
        </p:txBody>
      </p:sp>
      <p:sp>
        <p:nvSpPr>
          <p:cNvPr id="17414" name="Rectangle 10">
            <a:extLst>
              <a:ext uri="{FF2B5EF4-FFF2-40B4-BE49-F238E27FC236}">
                <a16:creationId xmlns:a16="http://schemas.microsoft.com/office/drawing/2014/main" id="{38D23CF1-631A-F10B-325F-B8BA339A1A73}"/>
              </a:ext>
            </a:extLst>
          </p:cNvPr>
          <p:cNvSpPr>
            <a:spLocks noGrp="1" noChangeArrowheads="1"/>
          </p:cNvSpPr>
          <p:nvPr>
            <p:ph type="subTitle" idx="1"/>
          </p:nvPr>
        </p:nvSpPr>
        <p:spPr/>
        <p:txBody>
          <a:bodyPr/>
          <a:lstStyle/>
          <a:p>
            <a:endParaRPr lang="en-US" altLang="en-US"/>
          </a:p>
        </p:txBody>
      </p:sp>
    </p:spTree>
  </p:cSld>
  <p:clrMapOvr>
    <a:masterClrMapping/>
  </p:clrMapOvr>
  <p:transition advClick="0">
    <p:zoom/>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4D84D-3EB2-5E5D-D415-0C5DAE9379A3}"/>
            </a:ext>
          </a:extLst>
        </p:cNvPr>
        <p:cNvGrpSpPr/>
        <p:nvPr/>
      </p:nvGrpSpPr>
      <p:grpSpPr>
        <a:xfrm>
          <a:off x="0" y="0"/>
          <a:ext cx="0" cy="0"/>
          <a:chOff x="0" y="0"/>
          <a:chExt cx="0" cy="0"/>
        </a:xfrm>
      </p:grpSpPr>
      <p:sp>
        <p:nvSpPr>
          <p:cNvPr id="66562" name="AutoShape 2">
            <a:hlinkClick r:id="rId3" action="ppaction://hlinksldjump" highlightClick="1"/>
            <a:extLst>
              <a:ext uri="{FF2B5EF4-FFF2-40B4-BE49-F238E27FC236}">
                <a16:creationId xmlns:a16="http://schemas.microsoft.com/office/drawing/2014/main" id="{EA90F4CB-A55E-E7FD-0EE0-46949BF0D816}"/>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66563" name="Rectangle 3">
            <a:extLst>
              <a:ext uri="{FF2B5EF4-FFF2-40B4-BE49-F238E27FC236}">
                <a16:creationId xmlns:a16="http://schemas.microsoft.com/office/drawing/2014/main" id="{9635CC97-86A9-335B-9E1D-8DC3A48A0EA6}"/>
              </a:ext>
            </a:extLst>
          </p:cNvPr>
          <p:cNvSpPr>
            <a:spLocks noGrp="1" noChangeArrowheads="1"/>
          </p:cNvSpPr>
          <p:nvPr>
            <p:ph type="ctrTitle"/>
          </p:nvPr>
        </p:nvSpPr>
        <p:spPr>
          <a:xfrm>
            <a:off x="685800" y="2286000"/>
            <a:ext cx="7772400" cy="1143000"/>
          </a:xfrm>
        </p:spPr>
        <p:txBody>
          <a:bodyPr/>
          <a:lstStyle/>
          <a:p>
            <a:r>
              <a:rPr lang="en-US" altLang="en-US" dirty="0"/>
              <a:t>What is </a:t>
            </a:r>
            <a:r>
              <a:rPr lang="en-US" altLang="en-US" dirty="0">
                <a:cs typeface="Times New Roman" panose="02020603050405020304" pitchFamily="18" charset="0"/>
              </a:rPr>
              <a:t>El </a:t>
            </a:r>
            <a:r>
              <a:rPr lang="en-US" altLang="en-US" dirty="0" err="1">
                <a:cs typeface="Times New Roman" panose="02020603050405020304" pitchFamily="18" charset="0"/>
              </a:rPr>
              <a:t>Niňo</a:t>
            </a:r>
            <a:r>
              <a:rPr lang="en-US" altLang="en-US" dirty="0"/>
              <a:t>? </a:t>
            </a:r>
          </a:p>
        </p:txBody>
      </p:sp>
    </p:spTree>
    <p:extLst>
      <p:ext uri="{BB962C8B-B14F-4D97-AF65-F5344CB8AC3E}">
        <p14:creationId xmlns:p14="http://schemas.microsoft.com/office/powerpoint/2010/main" val="1022735507"/>
      </p:ext>
    </p:extLst>
  </p:cSld>
  <p:clrMapOvr>
    <a:masterClrMapping/>
  </p:clrMapOvr>
  <p:transition>
    <p:zoom/>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5457E9-3C29-7933-DE1E-905E8059A2BE}"/>
            </a:ext>
          </a:extLst>
        </p:cNvPr>
        <p:cNvGrpSpPr/>
        <p:nvPr/>
      </p:nvGrpSpPr>
      <p:grpSpPr>
        <a:xfrm>
          <a:off x="0" y="0"/>
          <a:ext cx="0" cy="0"/>
          <a:chOff x="0" y="0"/>
          <a:chExt cx="0" cy="0"/>
        </a:xfrm>
      </p:grpSpPr>
      <p:sp>
        <p:nvSpPr>
          <p:cNvPr id="65538" name="Rectangle 2">
            <a:extLst>
              <a:ext uri="{FF2B5EF4-FFF2-40B4-BE49-F238E27FC236}">
                <a16:creationId xmlns:a16="http://schemas.microsoft.com/office/drawing/2014/main" id="{F7CAE0AB-5C34-DDBE-F2C1-E6BE8E470241}"/>
              </a:ext>
            </a:extLst>
          </p:cNvPr>
          <p:cNvSpPr>
            <a:spLocks noGrp="1" noChangeArrowheads="1"/>
          </p:cNvSpPr>
          <p:nvPr>
            <p:ph type="ctrTitle"/>
          </p:nvPr>
        </p:nvSpPr>
        <p:spPr>
          <a:xfrm>
            <a:off x="685800" y="2286000"/>
            <a:ext cx="7772400" cy="1143000"/>
          </a:xfrm>
        </p:spPr>
        <p:txBody>
          <a:bodyPr/>
          <a:lstStyle/>
          <a:p>
            <a:r>
              <a:rPr lang="en-US" altLang="en-US" sz="4000" dirty="0"/>
              <a:t>Moderate climate compared to continental.</a:t>
            </a:r>
          </a:p>
        </p:txBody>
      </p:sp>
    </p:spTree>
    <p:extLst>
      <p:ext uri="{BB962C8B-B14F-4D97-AF65-F5344CB8AC3E}">
        <p14:creationId xmlns:p14="http://schemas.microsoft.com/office/powerpoint/2010/main" val="2816043894"/>
      </p:ext>
    </p:extLst>
  </p:cSld>
  <p:clrMapOvr>
    <a:masterClrMapping/>
  </p:clrMapOvr>
  <p:transition>
    <p:zoom/>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89EAA5-3C4B-5F00-8830-445B65182EA6}"/>
            </a:ext>
          </a:extLst>
        </p:cNvPr>
        <p:cNvGrpSpPr/>
        <p:nvPr/>
      </p:nvGrpSpPr>
      <p:grpSpPr>
        <a:xfrm>
          <a:off x="0" y="0"/>
          <a:ext cx="0" cy="0"/>
          <a:chOff x="0" y="0"/>
          <a:chExt cx="0" cy="0"/>
        </a:xfrm>
      </p:grpSpPr>
      <p:sp>
        <p:nvSpPr>
          <p:cNvPr id="66562" name="AutoShape 2">
            <a:hlinkClick r:id="rId3" action="ppaction://hlinksldjump" highlightClick="1"/>
            <a:extLst>
              <a:ext uri="{FF2B5EF4-FFF2-40B4-BE49-F238E27FC236}">
                <a16:creationId xmlns:a16="http://schemas.microsoft.com/office/drawing/2014/main" id="{6312714C-7EBE-FB27-E6C0-556D5115F6AB}"/>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66563" name="Rectangle 3">
            <a:extLst>
              <a:ext uri="{FF2B5EF4-FFF2-40B4-BE49-F238E27FC236}">
                <a16:creationId xmlns:a16="http://schemas.microsoft.com/office/drawing/2014/main" id="{4CE6D771-91B8-621C-2D66-5EC741B26CDD}"/>
              </a:ext>
            </a:extLst>
          </p:cNvPr>
          <p:cNvSpPr>
            <a:spLocks noGrp="1" noChangeArrowheads="1"/>
          </p:cNvSpPr>
          <p:nvPr>
            <p:ph type="ctrTitle"/>
          </p:nvPr>
        </p:nvSpPr>
        <p:spPr>
          <a:xfrm>
            <a:off x="685800" y="2286000"/>
            <a:ext cx="7772400" cy="1143000"/>
          </a:xfrm>
        </p:spPr>
        <p:txBody>
          <a:bodyPr/>
          <a:lstStyle/>
          <a:p>
            <a:r>
              <a:rPr lang="en-US" altLang="en-US" dirty="0"/>
              <a:t>What is </a:t>
            </a:r>
            <a:r>
              <a:rPr lang="en-US" altLang="en-US" dirty="0">
                <a:cs typeface="Times New Roman" panose="02020603050405020304" pitchFamily="18" charset="0"/>
              </a:rPr>
              <a:t>maritime</a:t>
            </a:r>
            <a:r>
              <a:rPr lang="en-US" altLang="en-US" dirty="0"/>
              <a:t>? </a:t>
            </a:r>
          </a:p>
        </p:txBody>
      </p:sp>
    </p:spTree>
    <p:extLst>
      <p:ext uri="{BB962C8B-B14F-4D97-AF65-F5344CB8AC3E}">
        <p14:creationId xmlns:p14="http://schemas.microsoft.com/office/powerpoint/2010/main" val="3942790026"/>
      </p:ext>
    </p:extLst>
  </p:cSld>
  <p:clrMapOvr>
    <a:masterClrMapping/>
  </p:clrMapOvr>
  <p:transition>
    <p:zoom/>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42DE7-AC1E-C8AC-9FFA-F2D9B0A0EF7F}"/>
            </a:ext>
          </a:extLst>
        </p:cNvPr>
        <p:cNvGrpSpPr/>
        <p:nvPr/>
      </p:nvGrpSpPr>
      <p:grpSpPr>
        <a:xfrm>
          <a:off x="0" y="0"/>
          <a:ext cx="0" cy="0"/>
          <a:chOff x="0" y="0"/>
          <a:chExt cx="0" cy="0"/>
        </a:xfrm>
      </p:grpSpPr>
      <p:sp>
        <p:nvSpPr>
          <p:cNvPr id="65538" name="Rectangle 2">
            <a:extLst>
              <a:ext uri="{FF2B5EF4-FFF2-40B4-BE49-F238E27FC236}">
                <a16:creationId xmlns:a16="http://schemas.microsoft.com/office/drawing/2014/main" id="{34091870-DC32-F065-3A1C-02B2A540C8F8}"/>
              </a:ext>
            </a:extLst>
          </p:cNvPr>
          <p:cNvSpPr>
            <a:spLocks noGrp="1" noChangeArrowheads="1"/>
          </p:cNvSpPr>
          <p:nvPr>
            <p:ph type="ctrTitle"/>
          </p:nvPr>
        </p:nvSpPr>
        <p:spPr>
          <a:xfrm>
            <a:off x="685800" y="1676400"/>
            <a:ext cx="7772400" cy="2895600"/>
          </a:xfrm>
        </p:spPr>
        <p:txBody>
          <a:bodyPr/>
          <a:lstStyle/>
          <a:p>
            <a:r>
              <a:rPr lang="en-US" altLang="en-US" sz="4000" dirty="0"/>
              <a:t>Ocean currents and climate resulting from salt content in the water (versus freshwater).</a:t>
            </a:r>
          </a:p>
        </p:txBody>
      </p:sp>
    </p:spTree>
    <p:extLst>
      <p:ext uri="{BB962C8B-B14F-4D97-AF65-F5344CB8AC3E}">
        <p14:creationId xmlns:p14="http://schemas.microsoft.com/office/powerpoint/2010/main" val="1017627059"/>
      </p:ext>
    </p:extLst>
  </p:cSld>
  <p:clrMapOvr>
    <a:masterClrMapping/>
  </p:clrMapOvr>
  <p:transition>
    <p:zoom/>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DDB36-CD34-81B5-8E66-AE5BB5726D80}"/>
            </a:ext>
          </a:extLst>
        </p:cNvPr>
        <p:cNvGrpSpPr/>
        <p:nvPr/>
      </p:nvGrpSpPr>
      <p:grpSpPr>
        <a:xfrm>
          <a:off x="0" y="0"/>
          <a:ext cx="0" cy="0"/>
          <a:chOff x="0" y="0"/>
          <a:chExt cx="0" cy="0"/>
        </a:xfrm>
      </p:grpSpPr>
      <p:sp>
        <p:nvSpPr>
          <p:cNvPr id="66562" name="AutoShape 2">
            <a:hlinkClick r:id="rId3" action="ppaction://hlinksldjump" highlightClick="1"/>
            <a:extLst>
              <a:ext uri="{FF2B5EF4-FFF2-40B4-BE49-F238E27FC236}">
                <a16:creationId xmlns:a16="http://schemas.microsoft.com/office/drawing/2014/main" id="{14180B59-627B-6B17-B3F0-140F1F42736B}"/>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66563" name="Rectangle 3">
            <a:extLst>
              <a:ext uri="{FF2B5EF4-FFF2-40B4-BE49-F238E27FC236}">
                <a16:creationId xmlns:a16="http://schemas.microsoft.com/office/drawing/2014/main" id="{5D273845-45D1-674B-0381-781195EE6CFC}"/>
              </a:ext>
            </a:extLst>
          </p:cNvPr>
          <p:cNvSpPr>
            <a:spLocks noGrp="1" noChangeArrowheads="1"/>
          </p:cNvSpPr>
          <p:nvPr>
            <p:ph type="ctrTitle"/>
          </p:nvPr>
        </p:nvSpPr>
        <p:spPr>
          <a:xfrm>
            <a:off x="685800" y="2286000"/>
            <a:ext cx="7772400" cy="1143000"/>
          </a:xfrm>
        </p:spPr>
        <p:txBody>
          <a:bodyPr/>
          <a:lstStyle/>
          <a:p>
            <a:r>
              <a:rPr lang="en-US" altLang="en-US" dirty="0"/>
              <a:t>What is </a:t>
            </a:r>
            <a:r>
              <a:rPr lang="en-US" altLang="en-US" dirty="0">
                <a:cs typeface="Times New Roman" panose="02020603050405020304" pitchFamily="18" charset="0"/>
              </a:rPr>
              <a:t>thermohaline circulation</a:t>
            </a:r>
            <a:r>
              <a:rPr lang="en-US" altLang="en-US" dirty="0"/>
              <a:t>? </a:t>
            </a:r>
          </a:p>
        </p:txBody>
      </p:sp>
    </p:spTree>
    <p:extLst>
      <p:ext uri="{BB962C8B-B14F-4D97-AF65-F5344CB8AC3E}">
        <p14:creationId xmlns:p14="http://schemas.microsoft.com/office/powerpoint/2010/main" val="1245746509"/>
      </p:ext>
    </p:extLst>
  </p:cSld>
  <p:clrMapOvr>
    <a:masterClrMapping/>
  </p:clrMapOvr>
  <p:transition>
    <p:zoom/>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060AD10E-9329-297C-F6A9-1C4370141100}"/>
              </a:ext>
            </a:extLst>
          </p:cNvPr>
          <p:cNvSpPr>
            <a:spLocks noGrp="1" noChangeArrowheads="1"/>
          </p:cNvSpPr>
          <p:nvPr>
            <p:ph type="ctrTitle"/>
          </p:nvPr>
        </p:nvSpPr>
        <p:spPr>
          <a:xfrm>
            <a:off x="685800" y="2286000"/>
            <a:ext cx="7772400" cy="1143000"/>
          </a:xfrm>
        </p:spPr>
        <p:txBody>
          <a:bodyPr/>
          <a:lstStyle/>
          <a:p>
            <a:r>
              <a:rPr lang="en-US" altLang="en-US" sz="4000" dirty="0"/>
              <a:t>The age of the earth according to macroevolution.</a:t>
            </a:r>
          </a:p>
        </p:txBody>
      </p:sp>
    </p:spTree>
  </p:cSld>
  <p:clrMapOvr>
    <a:masterClrMapping/>
  </p:clrMapOvr>
  <p:transition>
    <p:zoom/>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AutoShape 2">
            <a:hlinkClick r:id="rId3" action="ppaction://hlinksldjump" highlightClick="1"/>
            <a:extLst>
              <a:ext uri="{FF2B5EF4-FFF2-40B4-BE49-F238E27FC236}">
                <a16:creationId xmlns:a16="http://schemas.microsoft.com/office/drawing/2014/main" id="{2B2604C7-B5E6-5C7B-39DA-32526A39496E}"/>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66563" name="Rectangle 3">
            <a:extLst>
              <a:ext uri="{FF2B5EF4-FFF2-40B4-BE49-F238E27FC236}">
                <a16:creationId xmlns:a16="http://schemas.microsoft.com/office/drawing/2014/main" id="{FB8B9604-CD3B-2860-34BE-23A393FFB628}"/>
              </a:ext>
            </a:extLst>
          </p:cNvPr>
          <p:cNvSpPr>
            <a:spLocks noGrp="1" noChangeArrowheads="1"/>
          </p:cNvSpPr>
          <p:nvPr>
            <p:ph type="ctrTitle"/>
          </p:nvPr>
        </p:nvSpPr>
        <p:spPr>
          <a:xfrm>
            <a:off x="685800" y="2286000"/>
            <a:ext cx="7772400" cy="1143000"/>
          </a:xfrm>
        </p:spPr>
        <p:txBody>
          <a:bodyPr/>
          <a:lstStyle/>
          <a:p>
            <a:r>
              <a:rPr lang="en-US" altLang="en-US" dirty="0"/>
              <a:t>What is </a:t>
            </a:r>
            <a:r>
              <a:rPr lang="en-US" altLang="en-US" dirty="0">
                <a:cs typeface="Times New Roman" panose="02020603050405020304" pitchFamily="18" charset="0"/>
              </a:rPr>
              <a:t>4.6 Billion years old</a:t>
            </a:r>
            <a:r>
              <a:rPr lang="en-US" altLang="en-US" dirty="0"/>
              <a:t>? </a:t>
            </a:r>
          </a:p>
        </p:txBody>
      </p:sp>
    </p:spTree>
  </p:cSld>
  <p:clrMapOvr>
    <a:masterClrMapping/>
  </p:clrMapOvr>
  <p:transition>
    <p:zoom/>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1C15CF-A65F-549B-FB12-6FCB980EBA09}"/>
            </a:ext>
          </a:extLst>
        </p:cNvPr>
        <p:cNvGrpSpPr/>
        <p:nvPr/>
      </p:nvGrpSpPr>
      <p:grpSpPr>
        <a:xfrm>
          <a:off x="0" y="0"/>
          <a:ext cx="0" cy="0"/>
          <a:chOff x="0" y="0"/>
          <a:chExt cx="0" cy="0"/>
        </a:xfrm>
      </p:grpSpPr>
      <p:sp>
        <p:nvSpPr>
          <p:cNvPr id="65538" name="Rectangle 2">
            <a:extLst>
              <a:ext uri="{FF2B5EF4-FFF2-40B4-BE49-F238E27FC236}">
                <a16:creationId xmlns:a16="http://schemas.microsoft.com/office/drawing/2014/main" id="{B2E1628F-56CC-FD01-711E-88C7BE213A36}"/>
              </a:ext>
            </a:extLst>
          </p:cNvPr>
          <p:cNvSpPr>
            <a:spLocks noGrp="1" noChangeArrowheads="1"/>
          </p:cNvSpPr>
          <p:nvPr>
            <p:ph type="ctrTitle"/>
          </p:nvPr>
        </p:nvSpPr>
        <p:spPr>
          <a:xfrm>
            <a:off x="685800" y="2286000"/>
            <a:ext cx="7772400" cy="1143000"/>
          </a:xfrm>
        </p:spPr>
        <p:txBody>
          <a:bodyPr/>
          <a:lstStyle/>
          <a:p>
            <a:r>
              <a:rPr lang="en-US" altLang="en-US" sz="4000" dirty="0"/>
              <a:t>Eon.</a:t>
            </a:r>
          </a:p>
        </p:txBody>
      </p:sp>
    </p:spTree>
    <p:extLst>
      <p:ext uri="{BB962C8B-B14F-4D97-AF65-F5344CB8AC3E}">
        <p14:creationId xmlns:p14="http://schemas.microsoft.com/office/powerpoint/2010/main" val="303252516"/>
      </p:ext>
    </p:extLst>
  </p:cSld>
  <p:clrMapOvr>
    <a:masterClrMapping/>
  </p:clrMapOvr>
  <p:transition>
    <p:zoom/>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9534B-7B54-6FB4-7D47-D551C2BE3CAA}"/>
            </a:ext>
          </a:extLst>
        </p:cNvPr>
        <p:cNvGrpSpPr/>
        <p:nvPr/>
      </p:nvGrpSpPr>
      <p:grpSpPr>
        <a:xfrm>
          <a:off x="0" y="0"/>
          <a:ext cx="0" cy="0"/>
          <a:chOff x="0" y="0"/>
          <a:chExt cx="0" cy="0"/>
        </a:xfrm>
      </p:grpSpPr>
      <p:sp>
        <p:nvSpPr>
          <p:cNvPr id="66562" name="AutoShape 2">
            <a:hlinkClick r:id="rId3" action="ppaction://hlinksldjump" highlightClick="1"/>
            <a:extLst>
              <a:ext uri="{FF2B5EF4-FFF2-40B4-BE49-F238E27FC236}">
                <a16:creationId xmlns:a16="http://schemas.microsoft.com/office/drawing/2014/main" id="{FBA1BACB-BD2A-92FA-2E37-C2AC458201B8}"/>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66563" name="Rectangle 3">
            <a:extLst>
              <a:ext uri="{FF2B5EF4-FFF2-40B4-BE49-F238E27FC236}">
                <a16:creationId xmlns:a16="http://schemas.microsoft.com/office/drawing/2014/main" id="{6B42AE5B-15D9-B346-B0E3-ABA48E47CCDB}"/>
              </a:ext>
            </a:extLst>
          </p:cNvPr>
          <p:cNvSpPr>
            <a:spLocks noGrp="1" noChangeArrowheads="1"/>
          </p:cNvSpPr>
          <p:nvPr>
            <p:ph type="ctrTitle"/>
          </p:nvPr>
        </p:nvSpPr>
        <p:spPr>
          <a:xfrm>
            <a:off x="685800" y="2286000"/>
            <a:ext cx="7772400" cy="1143000"/>
          </a:xfrm>
        </p:spPr>
        <p:txBody>
          <a:bodyPr/>
          <a:lstStyle/>
          <a:p>
            <a:r>
              <a:rPr lang="en-US" altLang="en-US" dirty="0"/>
              <a:t>What is </a:t>
            </a:r>
            <a:r>
              <a:rPr lang="en-US" altLang="en-US" dirty="0">
                <a:cs typeface="Times New Roman" panose="02020603050405020304" pitchFamily="18" charset="0"/>
              </a:rPr>
              <a:t>the longest time period in Earth’s history</a:t>
            </a:r>
            <a:r>
              <a:rPr lang="en-US" altLang="en-US" dirty="0"/>
              <a:t>? </a:t>
            </a:r>
          </a:p>
        </p:txBody>
      </p:sp>
    </p:spTree>
    <p:extLst>
      <p:ext uri="{BB962C8B-B14F-4D97-AF65-F5344CB8AC3E}">
        <p14:creationId xmlns:p14="http://schemas.microsoft.com/office/powerpoint/2010/main" val="2485928603"/>
      </p:ext>
    </p:extLst>
  </p:cSld>
  <p:clrMapOvr>
    <a:masterClrMapping/>
  </p:clrMapOvr>
  <p:transition>
    <p:zoom/>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C3CBF-05B6-F686-799D-91CBDB38B4B1}"/>
            </a:ext>
          </a:extLst>
        </p:cNvPr>
        <p:cNvGrpSpPr/>
        <p:nvPr/>
      </p:nvGrpSpPr>
      <p:grpSpPr>
        <a:xfrm>
          <a:off x="0" y="0"/>
          <a:ext cx="0" cy="0"/>
          <a:chOff x="0" y="0"/>
          <a:chExt cx="0" cy="0"/>
        </a:xfrm>
      </p:grpSpPr>
      <p:sp>
        <p:nvSpPr>
          <p:cNvPr id="65538" name="Rectangle 2">
            <a:extLst>
              <a:ext uri="{FF2B5EF4-FFF2-40B4-BE49-F238E27FC236}">
                <a16:creationId xmlns:a16="http://schemas.microsoft.com/office/drawing/2014/main" id="{7DEFDC95-0B13-7611-A441-1D7D3DECE83E}"/>
              </a:ext>
            </a:extLst>
          </p:cNvPr>
          <p:cNvSpPr>
            <a:spLocks noGrp="1" noChangeArrowheads="1"/>
          </p:cNvSpPr>
          <p:nvPr>
            <p:ph type="ctrTitle"/>
          </p:nvPr>
        </p:nvSpPr>
        <p:spPr>
          <a:xfrm>
            <a:off x="685800" y="2286000"/>
            <a:ext cx="7772400" cy="2667000"/>
          </a:xfrm>
        </p:spPr>
        <p:txBody>
          <a:bodyPr/>
          <a:lstStyle/>
          <a:p>
            <a:r>
              <a:rPr lang="en-US" altLang="en-US" sz="4000" dirty="0"/>
              <a:t>Measuring half-life decay of radioactive isotopes to determine age.</a:t>
            </a:r>
          </a:p>
        </p:txBody>
      </p:sp>
    </p:spTree>
    <p:extLst>
      <p:ext uri="{BB962C8B-B14F-4D97-AF65-F5344CB8AC3E}">
        <p14:creationId xmlns:p14="http://schemas.microsoft.com/office/powerpoint/2010/main" val="305695766"/>
      </p:ext>
    </p:extLst>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2B7E33BF-EDA6-6210-293A-755C62968A18}"/>
              </a:ext>
            </a:extLst>
          </p:cNvPr>
          <p:cNvSpPr txBox="1">
            <a:spLocks noChangeArrowheads="1"/>
          </p:cNvSpPr>
          <p:nvPr/>
        </p:nvSpPr>
        <p:spPr bwMode="auto">
          <a:xfrm>
            <a:off x="1447800" y="3170238"/>
            <a:ext cx="6248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sz="3600" b="0">
              <a:solidFill>
                <a:schemeClr val="bg1"/>
              </a:solidFill>
            </a:endParaRPr>
          </a:p>
        </p:txBody>
      </p:sp>
      <p:sp>
        <p:nvSpPr>
          <p:cNvPr id="18435" name="AutoShape 3">
            <a:hlinkClick r:id="" action="ppaction://noaction" highlightClick="1"/>
            <a:hlinkHover r:id="" action="ppaction://hlinkshowjump?jump=firstslide"/>
            <a:extLst>
              <a:ext uri="{FF2B5EF4-FFF2-40B4-BE49-F238E27FC236}">
                <a16:creationId xmlns:a16="http://schemas.microsoft.com/office/drawing/2014/main" id="{FB7EBB3F-8EB0-7AC5-5FB4-07B385991AD3}"/>
              </a:ext>
            </a:extLst>
          </p:cNvPr>
          <p:cNvSpPr>
            <a:spLocks noChangeArrowheads="1"/>
          </p:cNvSpPr>
          <p:nvPr/>
        </p:nvSpPr>
        <p:spPr bwMode="auto">
          <a:xfrm>
            <a:off x="0" y="6172200"/>
            <a:ext cx="1143000" cy="685800"/>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18436" name="Text Box 4">
            <a:extLst>
              <a:ext uri="{FF2B5EF4-FFF2-40B4-BE49-F238E27FC236}">
                <a16:creationId xmlns:a16="http://schemas.microsoft.com/office/drawing/2014/main" id="{3053B911-A0F6-2BFA-350F-1B793E54AB11}"/>
              </a:ext>
            </a:extLst>
          </p:cNvPr>
          <p:cNvSpPr txBox="1">
            <a:spLocks noChangeArrowheads="1"/>
          </p:cNvSpPr>
          <p:nvPr/>
        </p:nvSpPr>
        <p:spPr bwMode="auto">
          <a:xfrm>
            <a:off x="4549775" y="30527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sz="2400" b="0"/>
          </a:p>
        </p:txBody>
      </p:sp>
      <p:sp>
        <p:nvSpPr>
          <p:cNvPr id="18437" name="Rectangle 9">
            <a:extLst>
              <a:ext uri="{FF2B5EF4-FFF2-40B4-BE49-F238E27FC236}">
                <a16:creationId xmlns:a16="http://schemas.microsoft.com/office/drawing/2014/main" id="{8EBF73B4-7A7F-D1C8-6D64-008395B49F5A}"/>
              </a:ext>
            </a:extLst>
          </p:cNvPr>
          <p:cNvSpPr>
            <a:spLocks noGrp="1" noChangeArrowheads="1"/>
          </p:cNvSpPr>
          <p:nvPr>
            <p:ph type="ctrTitle"/>
          </p:nvPr>
        </p:nvSpPr>
        <p:spPr>
          <a:xfrm>
            <a:off x="685800" y="2286000"/>
            <a:ext cx="7772400" cy="1143000"/>
          </a:xfrm>
        </p:spPr>
        <p:txBody>
          <a:bodyPr/>
          <a:lstStyle/>
          <a:p>
            <a:r>
              <a:rPr lang="en-US" altLang="en-US" sz="4000" dirty="0"/>
              <a:t>Ice Age theory seeks to explain this.</a:t>
            </a:r>
          </a:p>
        </p:txBody>
      </p:sp>
    </p:spTree>
  </p:cSld>
  <p:clrMapOvr>
    <a:masterClrMapping/>
  </p:clrMapOvr>
  <p:transition>
    <p:zoom/>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BB6D07-5FEB-74A9-0E1A-964BF004FF9D}"/>
            </a:ext>
          </a:extLst>
        </p:cNvPr>
        <p:cNvGrpSpPr/>
        <p:nvPr/>
      </p:nvGrpSpPr>
      <p:grpSpPr>
        <a:xfrm>
          <a:off x="0" y="0"/>
          <a:ext cx="0" cy="0"/>
          <a:chOff x="0" y="0"/>
          <a:chExt cx="0" cy="0"/>
        </a:xfrm>
      </p:grpSpPr>
      <p:sp>
        <p:nvSpPr>
          <p:cNvPr id="66562" name="AutoShape 2">
            <a:hlinkClick r:id="rId3" action="ppaction://hlinksldjump" highlightClick="1"/>
            <a:extLst>
              <a:ext uri="{FF2B5EF4-FFF2-40B4-BE49-F238E27FC236}">
                <a16:creationId xmlns:a16="http://schemas.microsoft.com/office/drawing/2014/main" id="{4E06D0AA-7106-BCB7-7633-8946161CC2C6}"/>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66563" name="Rectangle 3">
            <a:extLst>
              <a:ext uri="{FF2B5EF4-FFF2-40B4-BE49-F238E27FC236}">
                <a16:creationId xmlns:a16="http://schemas.microsoft.com/office/drawing/2014/main" id="{D8277432-8068-9C3B-2682-8C930FE9164E}"/>
              </a:ext>
            </a:extLst>
          </p:cNvPr>
          <p:cNvSpPr>
            <a:spLocks noGrp="1" noChangeArrowheads="1"/>
          </p:cNvSpPr>
          <p:nvPr>
            <p:ph type="ctrTitle"/>
          </p:nvPr>
        </p:nvSpPr>
        <p:spPr>
          <a:xfrm>
            <a:off x="685800" y="2286000"/>
            <a:ext cx="7772400" cy="1143000"/>
          </a:xfrm>
        </p:spPr>
        <p:txBody>
          <a:bodyPr/>
          <a:lstStyle/>
          <a:p>
            <a:r>
              <a:rPr lang="en-US" altLang="en-US" dirty="0"/>
              <a:t>What is </a:t>
            </a:r>
            <a:r>
              <a:rPr lang="en-US" altLang="en-US" dirty="0">
                <a:cs typeface="Times New Roman" panose="02020603050405020304" pitchFamily="18" charset="0"/>
              </a:rPr>
              <a:t>radiometric dating</a:t>
            </a:r>
            <a:r>
              <a:rPr lang="en-US" altLang="en-US" dirty="0"/>
              <a:t>? </a:t>
            </a:r>
          </a:p>
        </p:txBody>
      </p:sp>
    </p:spTree>
    <p:extLst>
      <p:ext uri="{BB962C8B-B14F-4D97-AF65-F5344CB8AC3E}">
        <p14:creationId xmlns:p14="http://schemas.microsoft.com/office/powerpoint/2010/main" val="2446123068"/>
      </p:ext>
    </p:extLst>
  </p:cSld>
  <p:clrMapOvr>
    <a:masterClrMapping/>
  </p:clrMapOvr>
  <p:transition>
    <p:zoom/>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4481BD-ED86-A6FE-0650-3305EA3063CE}"/>
            </a:ext>
          </a:extLst>
        </p:cNvPr>
        <p:cNvGrpSpPr/>
        <p:nvPr/>
      </p:nvGrpSpPr>
      <p:grpSpPr>
        <a:xfrm>
          <a:off x="0" y="0"/>
          <a:ext cx="0" cy="0"/>
          <a:chOff x="0" y="0"/>
          <a:chExt cx="0" cy="0"/>
        </a:xfrm>
      </p:grpSpPr>
      <p:sp>
        <p:nvSpPr>
          <p:cNvPr id="65538" name="Rectangle 2">
            <a:extLst>
              <a:ext uri="{FF2B5EF4-FFF2-40B4-BE49-F238E27FC236}">
                <a16:creationId xmlns:a16="http://schemas.microsoft.com/office/drawing/2014/main" id="{599C080B-6D3B-62A9-0F77-CDD879781C73}"/>
              </a:ext>
            </a:extLst>
          </p:cNvPr>
          <p:cNvSpPr>
            <a:spLocks noGrp="1" noChangeArrowheads="1"/>
          </p:cNvSpPr>
          <p:nvPr>
            <p:ph type="ctrTitle"/>
          </p:nvPr>
        </p:nvSpPr>
        <p:spPr>
          <a:xfrm>
            <a:off x="685800" y="2286000"/>
            <a:ext cx="7772400" cy="1143000"/>
          </a:xfrm>
        </p:spPr>
        <p:txBody>
          <a:bodyPr/>
          <a:lstStyle/>
          <a:p>
            <a:pPr lvl="2" eaLnBrk="1" hangingPunct="1"/>
            <a:r>
              <a:rPr lang="en-US" altLang="en-US" sz="3600" b="1" dirty="0">
                <a:solidFill>
                  <a:schemeClr val="tx1"/>
                </a:solidFill>
              </a:rPr>
              <a:t>The oldest rock layers are on the bottom, youngest on the top.</a:t>
            </a:r>
          </a:p>
        </p:txBody>
      </p:sp>
    </p:spTree>
    <p:extLst>
      <p:ext uri="{BB962C8B-B14F-4D97-AF65-F5344CB8AC3E}">
        <p14:creationId xmlns:p14="http://schemas.microsoft.com/office/powerpoint/2010/main" val="335781468"/>
      </p:ext>
    </p:extLst>
  </p:cSld>
  <p:clrMapOvr>
    <a:masterClrMapping/>
  </p:clrMapOvr>
  <p:transition>
    <p:zoom/>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5DBDC2-9E6B-D653-368A-33D8B1F5654B}"/>
            </a:ext>
          </a:extLst>
        </p:cNvPr>
        <p:cNvGrpSpPr/>
        <p:nvPr/>
      </p:nvGrpSpPr>
      <p:grpSpPr>
        <a:xfrm>
          <a:off x="0" y="0"/>
          <a:ext cx="0" cy="0"/>
          <a:chOff x="0" y="0"/>
          <a:chExt cx="0" cy="0"/>
        </a:xfrm>
      </p:grpSpPr>
      <p:sp>
        <p:nvSpPr>
          <p:cNvPr id="66562" name="AutoShape 2">
            <a:hlinkClick r:id="rId3" action="ppaction://hlinksldjump" highlightClick="1"/>
            <a:extLst>
              <a:ext uri="{FF2B5EF4-FFF2-40B4-BE49-F238E27FC236}">
                <a16:creationId xmlns:a16="http://schemas.microsoft.com/office/drawing/2014/main" id="{6374F749-F27B-09A9-805E-3B506DC2985E}"/>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66563" name="Rectangle 3">
            <a:extLst>
              <a:ext uri="{FF2B5EF4-FFF2-40B4-BE49-F238E27FC236}">
                <a16:creationId xmlns:a16="http://schemas.microsoft.com/office/drawing/2014/main" id="{681FBDD7-6679-1611-45AA-5F9DB404FA3D}"/>
              </a:ext>
            </a:extLst>
          </p:cNvPr>
          <p:cNvSpPr>
            <a:spLocks noGrp="1" noChangeArrowheads="1"/>
          </p:cNvSpPr>
          <p:nvPr>
            <p:ph type="ctrTitle"/>
          </p:nvPr>
        </p:nvSpPr>
        <p:spPr>
          <a:xfrm>
            <a:off x="685800" y="2286000"/>
            <a:ext cx="7772400" cy="1143000"/>
          </a:xfrm>
        </p:spPr>
        <p:txBody>
          <a:bodyPr/>
          <a:lstStyle/>
          <a:p>
            <a:r>
              <a:rPr lang="en-US" altLang="en-US" dirty="0"/>
              <a:t>What is </a:t>
            </a:r>
            <a:r>
              <a:rPr lang="en-US" altLang="en-US" dirty="0">
                <a:cs typeface="Times New Roman" panose="02020603050405020304" pitchFamily="18" charset="0"/>
              </a:rPr>
              <a:t>superposition</a:t>
            </a:r>
            <a:r>
              <a:rPr lang="en-US" altLang="en-US" dirty="0"/>
              <a:t>? </a:t>
            </a:r>
          </a:p>
        </p:txBody>
      </p:sp>
    </p:spTree>
    <p:extLst>
      <p:ext uri="{BB962C8B-B14F-4D97-AF65-F5344CB8AC3E}">
        <p14:creationId xmlns:p14="http://schemas.microsoft.com/office/powerpoint/2010/main" val="2441891597"/>
      </p:ext>
    </p:extLst>
  </p:cSld>
  <p:clrMapOvr>
    <a:masterClrMapping/>
  </p:clrMapOvr>
  <p:transition>
    <p:zoom/>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0E2BCE-02BE-2C49-0EA3-29230233506D}"/>
            </a:ext>
          </a:extLst>
        </p:cNvPr>
        <p:cNvGrpSpPr/>
        <p:nvPr/>
      </p:nvGrpSpPr>
      <p:grpSpPr>
        <a:xfrm>
          <a:off x="0" y="0"/>
          <a:ext cx="0" cy="0"/>
          <a:chOff x="0" y="0"/>
          <a:chExt cx="0" cy="0"/>
        </a:xfrm>
      </p:grpSpPr>
      <p:sp>
        <p:nvSpPr>
          <p:cNvPr id="65538" name="Rectangle 2">
            <a:extLst>
              <a:ext uri="{FF2B5EF4-FFF2-40B4-BE49-F238E27FC236}">
                <a16:creationId xmlns:a16="http://schemas.microsoft.com/office/drawing/2014/main" id="{4A0980E8-3BEE-6C7F-8EFE-267157A041D8}"/>
              </a:ext>
            </a:extLst>
          </p:cNvPr>
          <p:cNvSpPr>
            <a:spLocks noGrp="1" noChangeArrowheads="1"/>
          </p:cNvSpPr>
          <p:nvPr>
            <p:ph type="ctrTitle"/>
          </p:nvPr>
        </p:nvSpPr>
        <p:spPr>
          <a:xfrm>
            <a:off x="685800" y="2286000"/>
            <a:ext cx="7772400" cy="1143000"/>
          </a:xfrm>
        </p:spPr>
        <p:txBody>
          <a:bodyPr/>
          <a:lstStyle/>
          <a:p>
            <a:r>
              <a:rPr lang="en-US" altLang="en-US" dirty="0">
                <a:solidFill>
                  <a:schemeClr val="tx1"/>
                </a:solidFill>
              </a:rPr>
              <a:t>Cenozoic Era, Quaternary Period, Holocene Epoch</a:t>
            </a:r>
            <a:endParaRPr lang="en-US" altLang="en-US" sz="6000" dirty="0">
              <a:solidFill>
                <a:schemeClr val="tx1"/>
              </a:solidFill>
            </a:endParaRPr>
          </a:p>
        </p:txBody>
      </p:sp>
    </p:spTree>
    <p:extLst>
      <p:ext uri="{BB962C8B-B14F-4D97-AF65-F5344CB8AC3E}">
        <p14:creationId xmlns:p14="http://schemas.microsoft.com/office/powerpoint/2010/main" val="641353624"/>
      </p:ext>
    </p:extLst>
  </p:cSld>
  <p:clrMapOvr>
    <a:masterClrMapping/>
  </p:clrMapOvr>
  <p:transition>
    <p:zoom/>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32F297-412F-AF88-9AF5-6550FC34AE48}"/>
            </a:ext>
          </a:extLst>
        </p:cNvPr>
        <p:cNvGrpSpPr/>
        <p:nvPr/>
      </p:nvGrpSpPr>
      <p:grpSpPr>
        <a:xfrm>
          <a:off x="0" y="0"/>
          <a:ext cx="0" cy="0"/>
          <a:chOff x="0" y="0"/>
          <a:chExt cx="0" cy="0"/>
        </a:xfrm>
      </p:grpSpPr>
      <p:sp>
        <p:nvSpPr>
          <p:cNvPr id="66562" name="AutoShape 2">
            <a:hlinkClick r:id="rId3" action="ppaction://hlinksldjump" highlightClick="1"/>
            <a:extLst>
              <a:ext uri="{FF2B5EF4-FFF2-40B4-BE49-F238E27FC236}">
                <a16:creationId xmlns:a16="http://schemas.microsoft.com/office/drawing/2014/main" id="{E87B2527-62FA-6635-7AD0-77C539C1EAC5}"/>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66563" name="Rectangle 3">
            <a:extLst>
              <a:ext uri="{FF2B5EF4-FFF2-40B4-BE49-F238E27FC236}">
                <a16:creationId xmlns:a16="http://schemas.microsoft.com/office/drawing/2014/main" id="{DBD5EE34-8982-B257-6A8F-8ACEC5513196}"/>
              </a:ext>
            </a:extLst>
          </p:cNvPr>
          <p:cNvSpPr>
            <a:spLocks noGrp="1" noChangeArrowheads="1"/>
          </p:cNvSpPr>
          <p:nvPr>
            <p:ph type="ctrTitle"/>
          </p:nvPr>
        </p:nvSpPr>
        <p:spPr>
          <a:xfrm>
            <a:off x="685800" y="2286000"/>
            <a:ext cx="7772400" cy="1143000"/>
          </a:xfrm>
        </p:spPr>
        <p:txBody>
          <a:bodyPr/>
          <a:lstStyle/>
          <a:p>
            <a:r>
              <a:rPr lang="en-US" altLang="en-US" dirty="0"/>
              <a:t>What is </a:t>
            </a:r>
            <a:r>
              <a:rPr lang="en-US" altLang="en-US" dirty="0">
                <a:cs typeface="Times New Roman" panose="02020603050405020304" pitchFamily="18" charset="0"/>
              </a:rPr>
              <a:t>the part of Earth’s history that we currently live in</a:t>
            </a:r>
            <a:r>
              <a:rPr lang="en-US" altLang="en-US" dirty="0"/>
              <a:t>? </a:t>
            </a:r>
          </a:p>
        </p:txBody>
      </p:sp>
    </p:spTree>
    <p:extLst>
      <p:ext uri="{BB962C8B-B14F-4D97-AF65-F5344CB8AC3E}">
        <p14:creationId xmlns:p14="http://schemas.microsoft.com/office/powerpoint/2010/main" val="1970038684"/>
      </p:ext>
    </p:extLst>
  </p:cSld>
  <p:clrMapOvr>
    <a:masterClrMapping/>
  </p:clrMapOvr>
  <p:transition>
    <p:zoom/>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32477E-C755-2ADA-75B7-62E88A6A9119}"/>
            </a:ext>
          </a:extLst>
        </p:cNvPr>
        <p:cNvGrpSpPr/>
        <p:nvPr/>
      </p:nvGrpSpPr>
      <p:grpSpPr>
        <a:xfrm>
          <a:off x="0" y="0"/>
          <a:ext cx="0" cy="0"/>
          <a:chOff x="0" y="0"/>
          <a:chExt cx="0" cy="0"/>
        </a:xfrm>
      </p:grpSpPr>
      <p:sp>
        <p:nvSpPr>
          <p:cNvPr id="65538" name="Rectangle 2">
            <a:extLst>
              <a:ext uri="{FF2B5EF4-FFF2-40B4-BE49-F238E27FC236}">
                <a16:creationId xmlns:a16="http://schemas.microsoft.com/office/drawing/2014/main" id="{1BFBED95-4FD8-BBC2-B091-6E5B89A85001}"/>
              </a:ext>
            </a:extLst>
          </p:cNvPr>
          <p:cNvSpPr>
            <a:spLocks noGrp="1" noChangeArrowheads="1"/>
          </p:cNvSpPr>
          <p:nvPr>
            <p:ph type="ctrTitle"/>
          </p:nvPr>
        </p:nvSpPr>
        <p:spPr>
          <a:xfrm>
            <a:off x="685800" y="2286000"/>
            <a:ext cx="7772400" cy="1143000"/>
          </a:xfrm>
        </p:spPr>
        <p:txBody>
          <a:bodyPr/>
          <a:lstStyle/>
          <a:p>
            <a:r>
              <a:rPr lang="en-US" altLang="en-US" sz="4000" dirty="0"/>
              <a:t>The isotopes used to date the Earth’s oldest ages.</a:t>
            </a:r>
          </a:p>
        </p:txBody>
      </p:sp>
    </p:spTree>
    <p:extLst>
      <p:ext uri="{BB962C8B-B14F-4D97-AF65-F5344CB8AC3E}">
        <p14:creationId xmlns:p14="http://schemas.microsoft.com/office/powerpoint/2010/main" val="1656599972"/>
      </p:ext>
    </p:extLst>
  </p:cSld>
  <p:clrMapOvr>
    <a:masterClrMapping/>
  </p:clrMapOvr>
  <p:transition>
    <p:zoom/>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E33268-BB9B-4FA3-6197-671BD5402333}"/>
            </a:ext>
          </a:extLst>
        </p:cNvPr>
        <p:cNvGrpSpPr/>
        <p:nvPr/>
      </p:nvGrpSpPr>
      <p:grpSpPr>
        <a:xfrm>
          <a:off x="0" y="0"/>
          <a:ext cx="0" cy="0"/>
          <a:chOff x="0" y="0"/>
          <a:chExt cx="0" cy="0"/>
        </a:xfrm>
      </p:grpSpPr>
      <p:sp>
        <p:nvSpPr>
          <p:cNvPr id="66562" name="AutoShape 2">
            <a:hlinkClick r:id="rId3" action="ppaction://hlinksldjump" highlightClick="1"/>
            <a:extLst>
              <a:ext uri="{FF2B5EF4-FFF2-40B4-BE49-F238E27FC236}">
                <a16:creationId xmlns:a16="http://schemas.microsoft.com/office/drawing/2014/main" id="{C543A0F8-67ED-74DE-2A5F-ED881E171FD3}"/>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66563" name="Rectangle 3">
            <a:extLst>
              <a:ext uri="{FF2B5EF4-FFF2-40B4-BE49-F238E27FC236}">
                <a16:creationId xmlns:a16="http://schemas.microsoft.com/office/drawing/2014/main" id="{080282A8-2C38-7B94-6BA7-51DD215BC0DA}"/>
              </a:ext>
            </a:extLst>
          </p:cNvPr>
          <p:cNvSpPr>
            <a:spLocks noGrp="1" noChangeArrowheads="1"/>
          </p:cNvSpPr>
          <p:nvPr>
            <p:ph type="ctrTitle"/>
          </p:nvPr>
        </p:nvSpPr>
        <p:spPr>
          <a:xfrm>
            <a:off x="685800" y="2286000"/>
            <a:ext cx="7772400" cy="1143000"/>
          </a:xfrm>
        </p:spPr>
        <p:txBody>
          <a:bodyPr/>
          <a:lstStyle/>
          <a:p>
            <a:pPr marL="0" indent="4763">
              <a:spcBef>
                <a:spcPct val="0"/>
              </a:spcBef>
              <a:buClrTx/>
              <a:buSzTx/>
              <a:buNone/>
              <a:tabLst>
                <a:tab pos="3090863" algn="l"/>
                <a:tab pos="4165600" algn="l"/>
              </a:tabLst>
            </a:pPr>
            <a:r>
              <a:rPr lang="en-US" altLang="en-US" dirty="0"/>
              <a:t>What are potassium-argon</a:t>
            </a:r>
            <a:br>
              <a:rPr lang="en-US" altLang="en-US" dirty="0"/>
            </a:br>
            <a:r>
              <a:rPr lang="en-US" altLang="en-US" dirty="0"/>
              <a:t> </a:t>
            </a:r>
            <a:r>
              <a:rPr lang="en-GB" altLang="en-US" baseline="30000" dirty="0">
                <a:solidFill>
                  <a:srgbClr val="000000"/>
                </a:solidFill>
                <a:ea typeface="ＭＳ Ｐゴシック" pitchFamily="26" charset="-128"/>
              </a:rPr>
              <a:t>40</a:t>
            </a:r>
            <a:r>
              <a:rPr lang="en-GB" altLang="en-US" dirty="0">
                <a:solidFill>
                  <a:srgbClr val="000000"/>
                </a:solidFill>
                <a:ea typeface="ＭＳ Ｐゴシック" pitchFamily="26" charset="-128"/>
              </a:rPr>
              <a:t>K to </a:t>
            </a:r>
            <a:r>
              <a:rPr lang="en-GB" altLang="en-US" baseline="30000" dirty="0">
                <a:solidFill>
                  <a:srgbClr val="000000"/>
                </a:solidFill>
                <a:ea typeface="ＭＳ Ｐゴシック" pitchFamily="26" charset="-128"/>
              </a:rPr>
              <a:t>40</a:t>
            </a:r>
            <a:r>
              <a:rPr lang="en-GB" altLang="en-US" dirty="0">
                <a:solidFill>
                  <a:srgbClr val="000000"/>
                </a:solidFill>
                <a:ea typeface="ＭＳ Ｐゴシック" pitchFamily="26" charset="-128"/>
              </a:rPr>
              <a:t>Ar	</a:t>
            </a:r>
            <a:r>
              <a:rPr lang="en-GB" altLang="en-US" dirty="0">
                <a:solidFill>
                  <a:srgbClr val="000000"/>
                </a:solidFill>
                <a:ea typeface="ＭＳ Ｐゴシック" pitchFamily="26" charset="-128"/>
                <a:sym typeface="Wingdings" panose="05000000000000000000" pitchFamily="2" charset="2"/>
              </a:rPr>
              <a:t></a:t>
            </a:r>
            <a:r>
              <a:rPr lang="en-GB" altLang="en-US" dirty="0">
                <a:solidFill>
                  <a:srgbClr val="000000"/>
                </a:solidFill>
                <a:ea typeface="ＭＳ Ｐゴシック" pitchFamily="26" charset="-128"/>
              </a:rPr>
              <a:t>	1250 My</a:t>
            </a:r>
            <a:r>
              <a:rPr lang="en-US" altLang="en-US" dirty="0"/>
              <a:t> </a:t>
            </a:r>
            <a:br>
              <a:rPr lang="en-US" altLang="en-US" dirty="0"/>
            </a:br>
            <a:r>
              <a:rPr lang="en-US" altLang="en-US" dirty="0"/>
              <a:t>and uranium-lead</a:t>
            </a:r>
            <a:br>
              <a:rPr lang="en-GB" altLang="en-US" dirty="0">
                <a:solidFill>
                  <a:srgbClr val="000000"/>
                </a:solidFill>
                <a:ea typeface="ＭＳ Ｐゴシック" pitchFamily="26" charset="-128"/>
              </a:rPr>
            </a:br>
            <a:r>
              <a:rPr lang="en-GB" altLang="en-US" baseline="30000" dirty="0">
                <a:solidFill>
                  <a:srgbClr val="000000"/>
                </a:solidFill>
                <a:ea typeface="ＭＳ Ｐゴシック" pitchFamily="26" charset="-128"/>
              </a:rPr>
              <a:t>235</a:t>
            </a:r>
            <a:r>
              <a:rPr lang="en-GB" altLang="en-US" dirty="0">
                <a:solidFill>
                  <a:srgbClr val="000000"/>
                </a:solidFill>
                <a:ea typeface="ＭＳ Ｐゴシック" pitchFamily="26" charset="-128"/>
              </a:rPr>
              <a:t>U to </a:t>
            </a:r>
            <a:r>
              <a:rPr lang="en-GB" altLang="en-US" baseline="30000" dirty="0">
                <a:solidFill>
                  <a:srgbClr val="000000"/>
                </a:solidFill>
                <a:ea typeface="ＭＳ Ｐゴシック" pitchFamily="26" charset="-128"/>
              </a:rPr>
              <a:t>207</a:t>
            </a:r>
            <a:r>
              <a:rPr lang="en-GB" altLang="en-US" dirty="0">
                <a:solidFill>
                  <a:srgbClr val="000000"/>
                </a:solidFill>
                <a:ea typeface="ＭＳ Ｐゴシック" pitchFamily="26" charset="-128"/>
              </a:rPr>
              <a:t>Pb	</a:t>
            </a:r>
            <a:r>
              <a:rPr lang="en-GB" altLang="en-US" dirty="0">
                <a:solidFill>
                  <a:srgbClr val="000000"/>
                </a:solidFill>
                <a:ea typeface="ＭＳ Ｐゴシック" pitchFamily="26" charset="-128"/>
                <a:sym typeface="Wingdings" panose="05000000000000000000" pitchFamily="2" charset="2"/>
              </a:rPr>
              <a:t> 	</a:t>
            </a:r>
            <a:r>
              <a:rPr lang="en-GB" altLang="en-US" dirty="0">
                <a:solidFill>
                  <a:srgbClr val="000000"/>
                </a:solidFill>
                <a:ea typeface="ＭＳ Ｐゴシック" pitchFamily="26" charset="-128"/>
              </a:rPr>
              <a:t>704 My</a:t>
            </a:r>
            <a:r>
              <a:rPr lang="en-US" altLang="en-US" dirty="0"/>
              <a:t>? </a:t>
            </a:r>
          </a:p>
        </p:txBody>
      </p:sp>
    </p:spTree>
    <p:extLst>
      <p:ext uri="{BB962C8B-B14F-4D97-AF65-F5344CB8AC3E}">
        <p14:creationId xmlns:p14="http://schemas.microsoft.com/office/powerpoint/2010/main" val="1294152115"/>
      </p:ext>
    </p:extLst>
  </p:cSld>
  <p:clrMapOvr>
    <a:masterClrMapping/>
  </p:clrMapOvr>
  <p:transition>
    <p:zoom/>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a:extLst>
              <a:ext uri="{FF2B5EF4-FFF2-40B4-BE49-F238E27FC236}">
                <a16:creationId xmlns:a16="http://schemas.microsoft.com/office/drawing/2014/main" id="{3B028A31-26AD-7067-6D51-C26B6CFCD520}"/>
              </a:ext>
            </a:extLst>
          </p:cNvPr>
          <p:cNvSpPr>
            <a:spLocks noGrp="1" noChangeArrowheads="1"/>
          </p:cNvSpPr>
          <p:nvPr>
            <p:ph type="ctrTitle"/>
          </p:nvPr>
        </p:nvSpPr>
        <p:spPr>
          <a:xfrm>
            <a:off x="685800" y="2286000"/>
            <a:ext cx="7772400" cy="1143000"/>
          </a:xfrm>
        </p:spPr>
        <p:txBody>
          <a:bodyPr/>
          <a:lstStyle/>
          <a:p>
            <a:pPr>
              <a:defRPr/>
            </a:pPr>
            <a:r>
              <a:rPr lang="en-US" sz="8000" b="1" i="1">
                <a:effectLst>
                  <a:outerShdw blurRad="38100" dist="38100" dir="2700000" algn="tl">
                    <a:srgbClr val="FFFFFF"/>
                  </a:outerShdw>
                </a:effectLst>
                <a:latin typeface="Comic Sans MS" pitchFamily="66" charset="0"/>
              </a:rPr>
              <a:t>Jeopardy</a:t>
            </a:r>
            <a:endParaRPr lang="en-US" sz="8000"/>
          </a:p>
        </p:txBody>
      </p:sp>
      <p:sp>
        <p:nvSpPr>
          <p:cNvPr id="67587" name="Rectangle 3">
            <a:extLst>
              <a:ext uri="{FF2B5EF4-FFF2-40B4-BE49-F238E27FC236}">
                <a16:creationId xmlns:a16="http://schemas.microsoft.com/office/drawing/2014/main" id="{A52FB7D3-867B-1899-AA03-83C0EC286AED}"/>
              </a:ext>
            </a:extLst>
          </p:cNvPr>
          <p:cNvSpPr>
            <a:spLocks noGrp="1" noChangeArrowheads="1"/>
          </p:cNvSpPr>
          <p:nvPr>
            <p:ph type="subTitle" idx="1"/>
          </p:nvPr>
        </p:nvSpPr>
        <p:spPr/>
        <p:txBody>
          <a:bodyPr/>
          <a:lstStyle/>
          <a:p>
            <a:r>
              <a:rPr lang="en-US" altLang="en-US" sz="2000" dirty="0">
                <a:latin typeface="Comic Sans MS" panose="030F0702030302020204" pitchFamily="66" charset="0"/>
              </a:rPr>
              <a:t>Review Game for Earth’s History &amp; Climate Change</a:t>
            </a:r>
          </a:p>
          <a:p>
            <a:r>
              <a:rPr lang="en-US" altLang="en-US" sz="2000" dirty="0">
                <a:latin typeface="Comic Sans MS" panose="030F0702030302020204" pitchFamily="66" charset="0"/>
              </a:rPr>
              <a:t> </a:t>
            </a:r>
            <a:endParaRPr lang="en-US" altLang="en-US" sz="2400" dirty="0">
              <a:latin typeface="Comic Sans MS" panose="030F0702030302020204" pitchFamily="66" charset="0"/>
            </a:endParaRPr>
          </a:p>
        </p:txBody>
      </p:sp>
    </p:spTree>
  </p:cSld>
  <p:clrMapOvr>
    <a:masterClrMapping/>
  </p:clrMapOvr>
  <p:transition>
    <p:zoom/>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556006BC-2AF3-1938-7434-719D95DEFAA3}"/>
              </a:ext>
            </a:extLst>
          </p:cNvPr>
          <p:cNvSpPr>
            <a:spLocks noGrp="1" noChangeArrowheads="1"/>
          </p:cNvSpPr>
          <p:nvPr>
            <p:ph type="title"/>
          </p:nvPr>
        </p:nvSpPr>
        <p:spPr/>
        <p:txBody>
          <a:bodyPr/>
          <a:lstStyle/>
          <a:p>
            <a:r>
              <a:rPr lang="en-US" altLang="en-US"/>
              <a:t>Today’s Categories Are:</a:t>
            </a:r>
          </a:p>
        </p:txBody>
      </p:sp>
    </p:spTree>
  </p:cSld>
  <p:clrMapOvr>
    <a:masterClrMapping/>
  </p:clrMapOvr>
  <p:transition>
    <p:zoom/>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60CBEDAE-4412-16EA-A51F-201C743317A3}"/>
              </a:ext>
            </a:extLst>
          </p:cNvPr>
          <p:cNvSpPr>
            <a:spLocks noGrp="1" noChangeArrowheads="1"/>
          </p:cNvSpPr>
          <p:nvPr>
            <p:ph type="title"/>
          </p:nvPr>
        </p:nvSpPr>
        <p:spPr/>
        <p:txBody>
          <a:bodyPr/>
          <a:lstStyle/>
          <a:p>
            <a:r>
              <a:rPr lang="en-US" altLang="en-US"/>
              <a:t>Today’s Categories Are:</a:t>
            </a:r>
          </a:p>
        </p:txBody>
      </p:sp>
      <p:sp>
        <p:nvSpPr>
          <p:cNvPr id="69635" name="Text Box 4">
            <a:extLst>
              <a:ext uri="{FF2B5EF4-FFF2-40B4-BE49-F238E27FC236}">
                <a16:creationId xmlns:a16="http://schemas.microsoft.com/office/drawing/2014/main" id="{AB45D718-A163-7C50-0E8E-DC12832B2997}"/>
              </a:ext>
            </a:extLst>
          </p:cNvPr>
          <p:cNvSpPr txBox="1">
            <a:spLocks noChangeArrowheads="1"/>
          </p:cNvSpPr>
          <p:nvPr/>
        </p:nvSpPr>
        <p:spPr bwMode="auto">
          <a:xfrm>
            <a:off x="1219200" y="2133600"/>
            <a:ext cx="67818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pPr>
              <a:spcBef>
                <a:spcPct val="50000"/>
              </a:spcBef>
            </a:pPr>
            <a:r>
              <a:rPr lang="en-US" altLang="en-US" sz="8000" b="0" dirty="0"/>
              <a:t>Ice Age</a:t>
            </a:r>
          </a:p>
          <a:p>
            <a:pPr>
              <a:spcBef>
                <a:spcPct val="50000"/>
              </a:spcBef>
            </a:pPr>
            <a:r>
              <a:rPr lang="en-US" altLang="en-US" sz="8000" b="0" dirty="0"/>
              <a:t>Theory</a:t>
            </a:r>
          </a:p>
        </p:txBody>
      </p:sp>
    </p:spTree>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4">
            <a:hlinkClick r:id="rId3" action="ppaction://hlinksldjump" highlightClick="1"/>
            <a:extLst>
              <a:ext uri="{FF2B5EF4-FFF2-40B4-BE49-F238E27FC236}">
                <a16:creationId xmlns:a16="http://schemas.microsoft.com/office/drawing/2014/main" id="{66D053E8-15F6-8636-FD32-8E205940E0F1}"/>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19459" name="Rectangle 8">
            <a:extLst>
              <a:ext uri="{FF2B5EF4-FFF2-40B4-BE49-F238E27FC236}">
                <a16:creationId xmlns:a16="http://schemas.microsoft.com/office/drawing/2014/main" id="{F2907B5B-327F-BFCE-04F8-9AC44182BFC5}"/>
              </a:ext>
            </a:extLst>
          </p:cNvPr>
          <p:cNvSpPr>
            <a:spLocks noGrp="1" noChangeArrowheads="1"/>
          </p:cNvSpPr>
          <p:nvPr>
            <p:ph type="ctrTitle"/>
          </p:nvPr>
        </p:nvSpPr>
        <p:spPr>
          <a:xfrm>
            <a:off x="685800" y="2286000"/>
            <a:ext cx="7772400" cy="1143000"/>
          </a:xfrm>
        </p:spPr>
        <p:txBody>
          <a:bodyPr/>
          <a:lstStyle/>
          <a:p>
            <a:r>
              <a:rPr lang="en-US" altLang="en-US" dirty="0"/>
              <a:t>What is how do we go from glacial to interglacial periods?</a:t>
            </a:r>
          </a:p>
        </p:txBody>
      </p:sp>
      <p:sp>
        <p:nvSpPr>
          <p:cNvPr id="19460" name="Rectangle 9">
            <a:extLst>
              <a:ext uri="{FF2B5EF4-FFF2-40B4-BE49-F238E27FC236}">
                <a16:creationId xmlns:a16="http://schemas.microsoft.com/office/drawing/2014/main" id="{213AA9DC-CA61-E568-2762-EF6CB1EC2A4B}"/>
              </a:ext>
            </a:extLst>
          </p:cNvPr>
          <p:cNvSpPr>
            <a:spLocks noGrp="1" noChangeArrowheads="1"/>
          </p:cNvSpPr>
          <p:nvPr>
            <p:ph type="subTitle" idx="1"/>
          </p:nvPr>
        </p:nvSpPr>
        <p:spPr/>
        <p:txBody>
          <a:bodyPr/>
          <a:lstStyle/>
          <a:p>
            <a:endParaRPr lang="en-US" altLang="en-US"/>
          </a:p>
        </p:txBody>
      </p:sp>
    </p:spTree>
  </p:cSld>
  <p:clrMapOvr>
    <a:masterClrMapping/>
  </p:clrMapOvr>
  <p:transition>
    <p:zoom/>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D66EF731-8081-101D-D076-0C7B7BFBC0C0}"/>
              </a:ext>
            </a:extLst>
          </p:cNvPr>
          <p:cNvSpPr>
            <a:spLocks noGrp="1" noChangeArrowheads="1"/>
          </p:cNvSpPr>
          <p:nvPr>
            <p:ph type="title"/>
          </p:nvPr>
        </p:nvSpPr>
        <p:spPr/>
        <p:txBody>
          <a:bodyPr/>
          <a:lstStyle/>
          <a:p>
            <a:r>
              <a:rPr lang="en-US" altLang="en-US"/>
              <a:t>Today’s Categories Are:</a:t>
            </a:r>
          </a:p>
        </p:txBody>
      </p:sp>
      <p:sp>
        <p:nvSpPr>
          <p:cNvPr id="70659" name="Text Box 4">
            <a:extLst>
              <a:ext uri="{FF2B5EF4-FFF2-40B4-BE49-F238E27FC236}">
                <a16:creationId xmlns:a16="http://schemas.microsoft.com/office/drawing/2014/main" id="{068E3693-362E-251B-0D0F-11C0F96AD983}"/>
              </a:ext>
            </a:extLst>
          </p:cNvPr>
          <p:cNvSpPr txBox="1">
            <a:spLocks noChangeArrowheads="1"/>
          </p:cNvSpPr>
          <p:nvPr/>
        </p:nvSpPr>
        <p:spPr bwMode="auto">
          <a:xfrm>
            <a:off x="990600" y="2362200"/>
            <a:ext cx="73152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pPr>
              <a:spcBef>
                <a:spcPct val="50000"/>
              </a:spcBef>
            </a:pPr>
            <a:r>
              <a:rPr lang="en-US" altLang="en-US" sz="8000" b="0" dirty="0"/>
              <a:t>Glaciers</a:t>
            </a:r>
          </a:p>
        </p:txBody>
      </p:sp>
    </p:spTree>
  </p:cSld>
  <p:clrMapOvr>
    <a:masterClrMapping/>
  </p:clrMapOvr>
  <p:transition>
    <p:zoom/>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450D9975-35CE-DB63-8A9D-7A89A620EB0C}"/>
              </a:ext>
            </a:extLst>
          </p:cNvPr>
          <p:cNvSpPr>
            <a:spLocks noGrp="1" noChangeArrowheads="1"/>
          </p:cNvSpPr>
          <p:nvPr>
            <p:ph type="title"/>
          </p:nvPr>
        </p:nvSpPr>
        <p:spPr/>
        <p:txBody>
          <a:bodyPr/>
          <a:lstStyle/>
          <a:p>
            <a:r>
              <a:rPr lang="en-US" altLang="en-US"/>
              <a:t>Today’s Categories Are:</a:t>
            </a:r>
          </a:p>
        </p:txBody>
      </p:sp>
      <p:sp>
        <p:nvSpPr>
          <p:cNvPr id="71683" name="Text Box 4">
            <a:extLst>
              <a:ext uri="{FF2B5EF4-FFF2-40B4-BE49-F238E27FC236}">
                <a16:creationId xmlns:a16="http://schemas.microsoft.com/office/drawing/2014/main" id="{CC9FBBD7-184B-FE04-5FFE-EEEB0B1F78FB}"/>
              </a:ext>
            </a:extLst>
          </p:cNvPr>
          <p:cNvSpPr txBox="1">
            <a:spLocks noChangeArrowheads="1"/>
          </p:cNvSpPr>
          <p:nvPr/>
        </p:nvSpPr>
        <p:spPr bwMode="auto">
          <a:xfrm>
            <a:off x="914400" y="2438400"/>
            <a:ext cx="75438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pPr>
              <a:spcBef>
                <a:spcPct val="50000"/>
              </a:spcBef>
            </a:pPr>
            <a:r>
              <a:rPr lang="en-US" altLang="en-US" sz="8000" b="0" dirty="0"/>
              <a:t>Greenhouse</a:t>
            </a:r>
          </a:p>
          <a:p>
            <a:pPr>
              <a:spcBef>
                <a:spcPct val="50000"/>
              </a:spcBef>
            </a:pPr>
            <a:r>
              <a:rPr lang="en-US" altLang="en-US" sz="8000" b="0" dirty="0"/>
              <a:t>Effect</a:t>
            </a:r>
          </a:p>
        </p:txBody>
      </p:sp>
    </p:spTree>
  </p:cSld>
  <p:clrMapOvr>
    <a:masterClrMapping/>
  </p:clrMapOvr>
  <p:transition>
    <p:zoom/>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2A0DF8F7-D949-89FB-1494-E113DD2B6DAD}"/>
              </a:ext>
            </a:extLst>
          </p:cNvPr>
          <p:cNvSpPr>
            <a:spLocks noGrp="1" noChangeArrowheads="1"/>
          </p:cNvSpPr>
          <p:nvPr>
            <p:ph type="title"/>
          </p:nvPr>
        </p:nvSpPr>
        <p:spPr/>
        <p:txBody>
          <a:bodyPr/>
          <a:lstStyle/>
          <a:p>
            <a:r>
              <a:rPr lang="en-US" altLang="en-US"/>
              <a:t>Today’s Categories Are:</a:t>
            </a:r>
          </a:p>
        </p:txBody>
      </p:sp>
      <p:sp>
        <p:nvSpPr>
          <p:cNvPr id="72707" name="Text Box 4">
            <a:extLst>
              <a:ext uri="{FF2B5EF4-FFF2-40B4-BE49-F238E27FC236}">
                <a16:creationId xmlns:a16="http://schemas.microsoft.com/office/drawing/2014/main" id="{8504D430-4AED-1CC6-1597-12BD68360B96}"/>
              </a:ext>
            </a:extLst>
          </p:cNvPr>
          <p:cNvSpPr txBox="1">
            <a:spLocks noChangeArrowheads="1"/>
          </p:cNvSpPr>
          <p:nvPr/>
        </p:nvSpPr>
        <p:spPr bwMode="auto">
          <a:xfrm>
            <a:off x="1066800" y="2133600"/>
            <a:ext cx="66294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pPr>
              <a:spcBef>
                <a:spcPct val="50000"/>
              </a:spcBef>
            </a:pPr>
            <a:r>
              <a:rPr lang="en-US" altLang="en-US" sz="8000" b="0" dirty="0"/>
              <a:t>Ozone </a:t>
            </a:r>
          </a:p>
          <a:p>
            <a:pPr>
              <a:spcBef>
                <a:spcPct val="50000"/>
              </a:spcBef>
            </a:pPr>
            <a:r>
              <a:rPr lang="en-US" altLang="en-US" sz="8000" b="0" dirty="0"/>
              <a:t>Layer</a:t>
            </a:r>
          </a:p>
        </p:txBody>
      </p:sp>
    </p:spTree>
  </p:cSld>
  <p:clrMapOvr>
    <a:masterClrMapping/>
  </p:clrMapOvr>
  <p:transition>
    <p:zoom/>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C70943-CC50-D40B-0057-68AD9FD6C77E}"/>
            </a:ext>
          </a:extLst>
        </p:cNvPr>
        <p:cNvGrpSpPr/>
        <p:nvPr/>
      </p:nvGrpSpPr>
      <p:grpSpPr>
        <a:xfrm>
          <a:off x="0" y="0"/>
          <a:ext cx="0" cy="0"/>
          <a:chOff x="0" y="0"/>
          <a:chExt cx="0" cy="0"/>
        </a:xfrm>
      </p:grpSpPr>
      <p:sp>
        <p:nvSpPr>
          <p:cNvPr id="72706" name="Rectangle 2">
            <a:extLst>
              <a:ext uri="{FF2B5EF4-FFF2-40B4-BE49-F238E27FC236}">
                <a16:creationId xmlns:a16="http://schemas.microsoft.com/office/drawing/2014/main" id="{3D2DA74D-B732-ABB9-20B7-280C69370708}"/>
              </a:ext>
            </a:extLst>
          </p:cNvPr>
          <p:cNvSpPr>
            <a:spLocks noGrp="1" noChangeArrowheads="1"/>
          </p:cNvSpPr>
          <p:nvPr>
            <p:ph type="title"/>
          </p:nvPr>
        </p:nvSpPr>
        <p:spPr/>
        <p:txBody>
          <a:bodyPr/>
          <a:lstStyle/>
          <a:p>
            <a:r>
              <a:rPr lang="en-US" altLang="en-US"/>
              <a:t>Today’s Categories Are:</a:t>
            </a:r>
          </a:p>
        </p:txBody>
      </p:sp>
      <p:sp>
        <p:nvSpPr>
          <p:cNvPr id="72707" name="Text Box 4">
            <a:extLst>
              <a:ext uri="{FF2B5EF4-FFF2-40B4-BE49-F238E27FC236}">
                <a16:creationId xmlns:a16="http://schemas.microsoft.com/office/drawing/2014/main" id="{92CF4E21-3032-BFD6-9F3F-F7A86E1352C5}"/>
              </a:ext>
            </a:extLst>
          </p:cNvPr>
          <p:cNvSpPr txBox="1">
            <a:spLocks noChangeArrowheads="1"/>
          </p:cNvSpPr>
          <p:nvPr/>
        </p:nvSpPr>
        <p:spPr bwMode="auto">
          <a:xfrm>
            <a:off x="1066800" y="2133600"/>
            <a:ext cx="66294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pPr>
              <a:spcBef>
                <a:spcPct val="50000"/>
              </a:spcBef>
            </a:pPr>
            <a:r>
              <a:rPr lang="en-US" altLang="en-US" sz="8000" b="0" dirty="0"/>
              <a:t>Climate</a:t>
            </a:r>
          </a:p>
          <a:p>
            <a:pPr>
              <a:spcBef>
                <a:spcPct val="50000"/>
              </a:spcBef>
            </a:pPr>
            <a:r>
              <a:rPr lang="en-US" altLang="en-US" sz="8000" b="0" dirty="0"/>
              <a:t>Factors</a:t>
            </a:r>
          </a:p>
        </p:txBody>
      </p:sp>
    </p:spTree>
    <p:extLst>
      <p:ext uri="{BB962C8B-B14F-4D97-AF65-F5344CB8AC3E}">
        <p14:creationId xmlns:p14="http://schemas.microsoft.com/office/powerpoint/2010/main" val="2696296308"/>
      </p:ext>
    </p:extLst>
  </p:cSld>
  <p:clrMapOvr>
    <a:masterClrMapping/>
  </p:clrMapOvr>
  <p:transition>
    <p:zoom/>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25FFED67-930E-A77F-6D5F-776E6C1C447B}"/>
              </a:ext>
            </a:extLst>
          </p:cNvPr>
          <p:cNvSpPr>
            <a:spLocks noGrp="1" noChangeArrowheads="1"/>
          </p:cNvSpPr>
          <p:nvPr>
            <p:ph type="title"/>
          </p:nvPr>
        </p:nvSpPr>
        <p:spPr/>
        <p:txBody>
          <a:bodyPr/>
          <a:lstStyle/>
          <a:p>
            <a:r>
              <a:rPr lang="en-US" altLang="en-US"/>
              <a:t>Today’s Categories Are:</a:t>
            </a:r>
          </a:p>
        </p:txBody>
      </p:sp>
      <p:sp>
        <p:nvSpPr>
          <p:cNvPr id="73731" name="Text Box 4">
            <a:extLst>
              <a:ext uri="{FF2B5EF4-FFF2-40B4-BE49-F238E27FC236}">
                <a16:creationId xmlns:a16="http://schemas.microsoft.com/office/drawing/2014/main" id="{F1BFBEA1-8627-9DA0-6A08-E9007A3FCDEF}"/>
              </a:ext>
            </a:extLst>
          </p:cNvPr>
          <p:cNvSpPr txBox="1">
            <a:spLocks noChangeArrowheads="1"/>
          </p:cNvSpPr>
          <p:nvPr/>
        </p:nvSpPr>
        <p:spPr bwMode="auto">
          <a:xfrm>
            <a:off x="533400" y="1823115"/>
            <a:ext cx="79248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pPr>
              <a:spcBef>
                <a:spcPct val="50000"/>
              </a:spcBef>
            </a:pPr>
            <a:r>
              <a:rPr lang="en-US" altLang="en-US" sz="8000" b="0" dirty="0"/>
              <a:t>Earth History &amp; Oceans</a:t>
            </a:r>
          </a:p>
        </p:txBody>
      </p:sp>
      <p:sp>
        <p:nvSpPr>
          <p:cNvPr id="73732" name="AutoShape 6">
            <a:hlinkClick r:id="rId3" action="ppaction://hlinksldjump" highlightClick="1"/>
            <a:extLst>
              <a:ext uri="{FF2B5EF4-FFF2-40B4-BE49-F238E27FC236}">
                <a16:creationId xmlns:a16="http://schemas.microsoft.com/office/drawing/2014/main" id="{74346C66-AB10-EB25-F53A-C704B5DA518B}"/>
              </a:ext>
            </a:extLst>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endParaRPr lang="en-US" altLang="en-US"/>
          </a:p>
        </p:txBody>
      </p:sp>
      <p:sp>
        <p:nvSpPr>
          <p:cNvPr id="73733" name="Right Arrow 4">
            <a:extLst>
              <a:ext uri="{FF2B5EF4-FFF2-40B4-BE49-F238E27FC236}">
                <a16:creationId xmlns:a16="http://schemas.microsoft.com/office/drawing/2014/main" id="{F30F6B79-AF47-DD26-8290-FFCA8BC77B31}"/>
              </a:ext>
            </a:extLst>
          </p:cNvPr>
          <p:cNvSpPr>
            <a:spLocks noChangeArrowheads="1"/>
          </p:cNvSpPr>
          <p:nvPr/>
        </p:nvSpPr>
        <p:spPr bwMode="auto">
          <a:xfrm>
            <a:off x="3200400" y="5486400"/>
            <a:ext cx="3886200" cy="1066800"/>
          </a:xfrm>
          <a:prstGeom prst="rightArrow">
            <a:avLst>
              <a:gd name="adj1" fmla="val 50000"/>
              <a:gd name="adj2" fmla="val 50005"/>
            </a:avLst>
          </a:prstGeom>
          <a:solidFill>
            <a:srgbClr val="3366FF"/>
          </a:solidFill>
          <a:ln w="9525" algn="ctr">
            <a:solidFill>
              <a:schemeClr val="tx1"/>
            </a:solidFill>
            <a:round/>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4800"/>
              <a:t>Click</a:t>
            </a:r>
          </a:p>
        </p:txBody>
      </p:sp>
    </p:spTree>
  </p:cSld>
  <p:clrMapOvr>
    <a:masterClrMapping/>
  </p:clrMapOvr>
  <p:transition>
    <p:zoom/>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E811AAFF-64DD-EC5D-0971-45DF6EC1C1F4}"/>
              </a:ext>
            </a:extLst>
          </p:cNvPr>
          <p:cNvSpPr>
            <a:spLocks noGrp="1" noChangeArrowheads="1"/>
          </p:cNvSpPr>
          <p:nvPr>
            <p:ph type="title"/>
          </p:nvPr>
        </p:nvSpPr>
        <p:spPr>
          <a:xfrm>
            <a:off x="685800" y="609600"/>
            <a:ext cx="7772400" cy="2133600"/>
          </a:xfrm>
        </p:spPr>
        <p:txBody>
          <a:bodyPr/>
          <a:lstStyle/>
          <a:p>
            <a:r>
              <a:rPr lang="en-US" altLang="en-US" sz="5400"/>
              <a:t>Final Jeopardy</a:t>
            </a:r>
            <a:br>
              <a:rPr lang="en-US" altLang="en-US" sz="5400"/>
            </a:br>
            <a:r>
              <a:rPr lang="en-US" altLang="en-US" sz="5400"/>
              <a:t>Category</a:t>
            </a:r>
          </a:p>
        </p:txBody>
      </p:sp>
      <p:sp>
        <p:nvSpPr>
          <p:cNvPr id="74755" name="Rectangle 6">
            <a:extLst>
              <a:ext uri="{FF2B5EF4-FFF2-40B4-BE49-F238E27FC236}">
                <a16:creationId xmlns:a16="http://schemas.microsoft.com/office/drawing/2014/main" id="{91EF79A1-049F-6276-041F-D8737E33029D}"/>
              </a:ext>
            </a:extLst>
          </p:cNvPr>
          <p:cNvSpPr>
            <a:spLocks noChangeArrowheads="1"/>
          </p:cNvSpPr>
          <p:nvPr/>
        </p:nvSpPr>
        <p:spPr bwMode="auto">
          <a:xfrm>
            <a:off x="609600" y="3429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5400" b="0" dirty="0">
                <a:solidFill>
                  <a:schemeClr val="tx2"/>
                </a:solidFill>
              </a:rPr>
              <a:t>Geologic Time</a:t>
            </a:r>
          </a:p>
        </p:txBody>
      </p:sp>
    </p:spTree>
  </p:cSld>
  <p:clrMapOvr>
    <a:masterClrMapping/>
  </p:clrMapOvr>
  <p:transition>
    <p:zoom/>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25626BCD-9B32-D233-BB3F-7A63E7FA92CB}"/>
              </a:ext>
            </a:extLst>
          </p:cNvPr>
          <p:cNvSpPr>
            <a:spLocks noGrp="1" noChangeArrowheads="1"/>
          </p:cNvSpPr>
          <p:nvPr>
            <p:ph type="title"/>
          </p:nvPr>
        </p:nvSpPr>
        <p:spPr/>
        <p:txBody>
          <a:bodyPr/>
          <a:lstStyle/>
          <a:p>
            <a:r>
              <a:rPr lang="en-US" altLang="en-US" dirty="0"/>
              <a:t>Final Jeopardy</a:t>
            </a:r>
          </a:p>
        </p:txBody>
      </p:sp>
      <p:sp>
        <p:nvSpPr>
          <p:cNvPr id="75779" name="Rectangle 4">
            <a:extLst>
              <a:ext uri="{FF2B5EF4-FFF2-40B4-BE49-F238E27FC236}">
                <a16:creationId xmlns:a16="http://schemas.microsoft.com/office/drawing/2014/main" id="{2130C79B-09B5-F605-75CE-A0521D189CC3}"/>
              </a:ext>
            </a:extLst>
          </p:cNvPr>
          <p:cNvSpPr>
            <a:spLocks noGrp="1" noChangeArrowheads="1"/>
          </p:cNvSpPr>
          <p:nvPr>
            <p:ph type="body" idx="1"/>
          </p:nvPr>
        </p:nvSpPr>
        <p:spPr>
          <a:xfrm>
            <a:off x="685800" y="1905000"/>
            <a:ext cx="8001000" cy="2895600"/>
          </a:xfrm>
        </p:spPr>
        <p:txBody>
          <a:bodyPr/>
          <a:lstStyle/>
          <a:p>
            <a:pPr algn="ctr">
              <a:buNone/>
            </a:pPr>
            <a:r>
              <a:rPr lang="en-US" altLang="en-US" dirty="0"/>
              <a:t>   </a:t>
            </a:r>
            <a:r>
              <a:rPr lang="en-US" altLang="en-US" sz="3600" b="1" dirty="0">
                <a:solidFill>
                  <a:srgbClr val="FFFF00"/>
                </a:solidFill>
              </a:rPr>
              <a:t>Relative dating is using rock layers   and their positions to tell how old something is relative to something else.  Name 2 of the 3 items that relative dating uses:</a:t>
            </a:r>
          </a:p>
          <a:p>
            <a:pPr algn="ctr">
              <a:buFontTx/>
              <a:buNone/>
            </a:pPr>
            <a:endParaRPr lang="en-US" altLang="en-US" sz="3600" dirty="0"/>
          </a:p>
        </p:txBody>
      </p:sp>
    </p:spTree>
  </p:cSld>
  <p:clrMapOvr>
    <a:masterClrMapping/>
  </p:clrMapOvr>
  <p:transition>
    <p:zoom/>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54A0300E-CFBE-2C6A-5FF0-3ECEF8252AF1}"/>
              </a:ext>
            </a:extLst>
          </p:cNvPr>
          <p:cNvSpPr>
            <a:spLocks noGrp="1" noChangeArrowheads="1"/>
          </p:cNvSpPr>
          <p:nvPr>
            <p:ph type="title"/>
          </p:nvPr>
        </p:nvSpPr>
        <p:spPr/>
        <p:txBody>
          <a:bodyPr/>
          <a:lstStyle/>
          <a:p>
            <a:r>
              <a:rPr lang="en-US" altLang="en-US"/>
              <a:t>Final Jeopardy</a:t>
            </a:r>
          </a:p>
        </p:txBody>
      </p:sp>
      <p:sp>
        <p:nvSpPr>
          <p:cNvPr id="76803" name="Rectangle 4">
            <a:extLst>
              <a:ext uri="{FF2B5EF4-FFF2-40B4-BE49-F238E27FC236}">
                <a16:creationId xmlns:a16="http://schemas.microsoft.com/office/drawing/2014/main" id="{23B49D3C-2E15-7DBA-C7F6-C9C886095677}"/>
              </a:ext>
            </a:extLst>
          </p:cNvPr>
          <p:cNvSpPr>
            <a:spLocks noGrp="1" noChangeArrowheads="1"/>
          </p:cNvSpPr>
          <p:nvPr>
            <p:ph type="body" idx="1"/>
          </p:nvPr>
        </p:nvSpPr>
        <p:spPr>
          <a:xfrm>
            <a:off x="685800" y="1905000"/>
            <a:ext cx="8001000" cy="2895600"/>
          </a:xfrm>
        </p:spPr>
        <p:txBody>
          <a:bodyPr/>
          <a:lstStyle/>
          <a:p>
            <a:pPr>
              <a:buFontTx/>
              <a:buNone/>
            </a:pPr>
            <a:r>
              <a:rPr lang="en-US" altLang="en-US" dirty="0"/>
              <a:t>   </a:t>
            </a:r>
            <a:r>
              <a:rPr lang="en-US" altLang="en-US" sz="3600" dirty="0"/>
              <a:t>What are</a:t>
            </a:r>
          </a:p>
          <a:p>
            <a:pPr lvl="1" eaLnBrk="1" hangingPunct="1">
              <a:lnSpc>
                <a:spcPct val="90000"/>
              </a:lnSpc>
            </a:pPr>
            <a:r>
              <a:rPr lang="en-US" altLang="en-US" sz="3200" b="1" dirty="0">
                <a:solidFill>
                  <a:srgbClr val="FFFF00"/>
                </a:solidFill>
              </a:rPr>
              <a:t>Index Fossils</a:t>
            </a:r>
          </a:p>
          <a:p>
            <a:pPr lvl="1" eaLnBrk="1" hangingPunct="1">
              <a:lnSpc>
                <a:spcPct val="90000"/>
              </a:lnSpc>
            </a:pPr>
            <a:r>
              <a:rPr lang="en-US" altLang="en-US" sz="3200" b="1" dirty="0">
                <a:solidFill>
                  <a:srgbClr val="FFFF00"/>
                </a:solidFill>
              </a:rPr>
              <a:t>Marker Beds</a:t>
            </a:r>
          </a:p>
          <a:p>
            <a:pPr lvl="1" eaLnBrk="1" hangingPunct="1">
              <a:lnSpc>
                <a:spcPct val="90000"/>
              </a:lnSpc>
            </a:pPr>
            <a:r>
              <a:rPr lang="en-US" altLang="en-US" sz="3200" b="1" dirty="0">
                <a:solidFill>
                  <a:srgbClr val="FFFF00"/>
                </a:solidFill>
              </a:rPr>
              <a:t>Principle of Fossil Succession</a:t>
            </a:r>
            <a:r>
              <a:rPr lang="en-US" altLang="en-US" sz="3600" dirty="0"/>
              <a:t>?</a:t>
            </a:r>
          </a:p>
        </p:txBody>
      </p:sp>
      <p:sp>
        <p:nvSpPr>
          <p:cNvPr id="76804" name="AutoShape 5">
            <a:hlinkClick r:id="rId2" action="ppaction://hlinksldjump" highlightClick="1"/>
            <a:extLst>
              <a:ext uri="{FF2B5EF4-FFF2-40B4-BE49-F238E27FC236}">
                <a16:creationId xmlns:a16="http://schemas.microsoft.com/office/drawing/2014/main" id="{93B3B8C7-8FF5-0119-B9C3-85492372B608}"/>
              </a:ext>
            </a:extLst>
          </p:cNvPr>
          <p:cNvSpPr>
            <a:spLocks noChangeArrowheads="1"/>
          </p:cNvSpPr>
          <p:nvPr/>
        </p:nvSpPr>
        <p:spPr bwMode="auto">
          <a:xfrm>
            <a:off x="4114800" y="6019800"/>
            <a:ext cx="838200" cy="304800"/>
          </a:xfrm>
          <a:prstGeom prst="actionButtonBlank">
            <a:avLst/>
          </a:prstGeom>
          <a:solidFill>
            <a:srgbClr val="3366FF"/>
          </a:solidFill>
          <a:ln w="9525">
            <a:solidFill>
              <a:schemeClr val="tx1"/>
            </a:solidFill>
            <a:miter lim="800000"/>
            <a:headEnd/>
            <a:tailEnd/>
          </a:ln>
        </p:spPr>
        <p:txBody>
          <a:bodyPr wrap="none" anchor="ctr"/>
          <a:lstStyle>
            <a:lvl1pPr>
              <a:defRPr sz="9600" b="1">
                <a:solidFill>
                  <a:schemeClr val="tx1"/>
                </a:solidFill>
                <a:latin typeface="Times New Roman" panose="02020603050405020304" pitchFamily="18" charset="0"/>
              </a:defRPr>
            </a:lvl1pPr>
            <a:lvl2pPr marL="742950" indent="-285750">
              <a:defRPr sz="9600" b="1">
                <a:solidFill>
                  <a:schemeClr val="tx1"/>
                </a:solidFill>
                <a:latin typeface="Times New Roman" panose="02020603050405020304" pitchFamily="18" charset="0"/>
              </a:defRPr>
            </a:lvl2pPr>
            <a:lvl3pPr marL="1143000" indent="-228600">
              <a:defRPr sz="9600" b="1">
                <a:solidFill>
                  <a:schemeClr val="tx1"/>
                </a:solidFill>
                <a:latin typeface="Times New Roman" panose="02020603050405020304" pitchFamily="18" charset="0"/>
              </a:defRPr>
            </a:lvl3pPr>
            <a:lvl4pPr marL="1600200" indent="-228600">
              <a:defRPr sz="9600" b="1">
                <a:solidFill>
                  <a:schemeClr val="tx1"/>
                </a:solidFill>
                <a:latin typeface="Times New Roman" panose="02020603050405020304" pitchFamily="18" charset="0"/>
              </a:defRPr>
            </a:lvl4pPr>
            <a:lvl5pPr marL="2057400" indent="-228600">
              <a:defRPr sz="96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96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96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96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9600" b="1">
                <a:solidFill>
                  <a:schemeClr val="tx1"/>
                </a:solidFill>
                <a:latin typeface="Times New Roman" panose="02020603050405020304" pitchFamily="18" charset="0"/>
              </a:defRPr>
            </a:lvl9pPr>
          </a:lstStyle>
          <a:p>
            <a:r>
              <a:rPr lang="en-US" altLang="en-US" sz="2000" b="0">
                <a:solidFill>
                  <a:schemeClr val="bg1"/>
                </a:solidFill>
                <a:latin typeface="Garamond" panose="02020404030301010803" pitchFamily="18" charset="0"/>
              </a:rPr>
              <a:t>Done</a:t>
            </a:r>
            <a:endParaRPr lang="en-US" altLang="en-US" sz="2000" b="0"/>
          </a:p>
        </p:txBody>
      </p:sp>
    </p:spTree>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D61876E5-9EFC-3412-332A-4D58F54AD749}"/>
              </a:ext>
            </a:extLst>
          </p:cNvPr>
          <p:cNvSpPr>
            <a:spLocks noGrp="1" noChangeArrowheads="1"/>
          </p:cNvSpPr>
          <p:nvPr>
            <p:ph type="ctrTitle"/>
          </p:nvPr>
        </p:nvSpPr>
        <p:spPr>
          <a:xfrm>
            <a:off x="609600" y="1905000"/>
            <a:ext cx="7772400" cy="2438400"/>
          </a:xfrm>
        </p:spPr>
        <p:txBody>
          <a:bodyPr/>
          <a:lstStyle/>
          <a:p>
            <a:r>
              <a:rPr lang="en-US" altLang="en-US" sz="4800" dirty="0"/>
              <a:t>There have been this many major ice ages in Earth’s history.</a:t>
            </a:r>
          </a:p>
        </p:txBody>
      </p:sp>
    </p:spTree>
  </p:cSld>
  <p:clrMapOvr>
    <a:masterClrMapping/>
  </p:clrMapOvr>
  <p:transition>
    <p:zoom/>
  </p:transition>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FF00"/>
      </a:hlink>
      <a:folHlink>
        <a:srgbClr val="0000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96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33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96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1280</TotalTime>
  <Words>1334</Words>
  <Application>Microsoft Office PowerPoint</Application>
  <PresentationFormat>On-screen Show (4:3)</PresentationFormat>
  <Paragraphs>259</Paragraphs>
  <Slides>87</Slides>
  <Notes>83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87</vt:i4>
      </vt:variant>
    </vt:vector>
  </HeadingPairs>
  <TitlesOfParts>
    <vt:vector size="92" baseType="lpstr">
      <vt:lpstr>ＭＳ Ｐゴシック</vt:lpstr>
      <vt:lpstr>Comic Sans MS</vt:lpstr>
      <vt:lpstr>Garamond</vt:lpstr>
      <vt:lpstr>Times New Roman</vt:lpstr>
      <vt:lpstr>Default Design</vt:lpstr>
      <vt:lpstr>To View Slide Show</vt:lpstr>
      <vt:lpstr>Jeopardy</vt:lpstr>
      <vt:lpstr>Jeopardy</vt:lpstr>
      <vt:lpstr>PowerPoint Presentation</vt:lpstr>
      <vt:lpstr>We are in this portion of an ice age right now.</vt:lpstr>
      <vt:lpstr>What is an interglacial period?</vt:lpstr>
      <vt:lpstr>Ice Age theory seeks to explain this.</vt:lpstr>
      <vt:lpstr>What is how do we go from glacial to interglacial periods?</vt:lpstr>
      <vt:lpstr>There have been this many major ice ages in Earth’s history.</vt:lpstr>
      <vt:lpstr>What is 5?</vt:lpstr>
      <vt:lpstr>PowerPoint Presentation</vt:lpstr>
      <vt:lpstr>What is stretching of the Earth’s orbit?</vt:lpstr>
      <vt:lpstr> Obliquity refers to this process whereas precession refers to this process.</vt:lpstr>
      <vt:lpstr>What is axial tilt and wobble of the Earth?</vt:lpstr>
      <vt:lpstr>This is how obliquity would affect Earth’s climate.</vt:lpstr>
      <vt:lpstr>What is more tilt, then more exposure to sun on the poles and less tilt, less exposure?</vt:lpstr>
      <vt:lpstr>This is the name given to an object that was transported far from its place of origin during glacial movement.</vt:lpstr>
      <vt:lpstr>What is erratic? </vt:lpstr>
      <vt:lpstr>These are the types of glaciers we refer to when talking about an ice age.</vt:lpstr>
      <vt:lpstr>What are continental glaciers?</vt:lpstr>
      <vt:lpstr>This is the phenomenon in which the heavy ice sheet pushes deeper into the asthenosphere, but slowly “pops” back up as the glacial sheet melts.</vt:lpstr>
      <vt:lpstr>What is isostatic rebound?</vt:lpstr>
      <vt:lpstr>This is the THREE step process of how a glacier advances.</vt:lpstr>
      <vt:lpstr>What is 1) snow piles up,  2) pressure builds up &amp; compacts to ice, 3) pressure makes bottom unstable &amp; snow sloughs forward in response to pressure building up? </vt:lpstr>
      <vt:lpstr>PowerPoint Presentation</vt:lpstr>
      <vt:lpstr>What are topographic maps?</vt:lpstr>
      <vt:lpstr>PowerPoint Presentation</vt:lpstr>
      <vt:lpstr>What are alpine glaciers?</vt:lpstr>
      <vt:lpstr>Runaway greenhouse effect or greenhouse effect “gone wrong” is referred to as this ... Especially by politicians.</vt:lpstr>
      <vt:lpstr>What is global warming or climate change? </vt:lpstr>
      <vt:lpstr>This is why the Earth’s atmosphere is analogous to a greenhouse.</vt:lpstr>
      <vt:lpstr>What is it lets heat in, but does not let heat escape (traps heat)?</vt:lpstr>
      <vt:lpstr>Even though carbon dioxide is not the most significant GHG, this is why it is so widely discussed.</vt:lpstr>
      <vt:lpstr>What is human contribute this GHG to the atmosphere by burning fossil fuels?</vt:lpstr>
      <vt:lpstr>This is the relationship between carbon dioxide and temperature over the past 130 years.</vt:lpstr>
      <vt:lpstr>What is a direct relationship – when carbon dioxide increases so does temperature?</vt:lpstr>
      <vt:lpstr>These are the top three GHGs (in order of abundance).</vt:lpstr>
      <vt:lpstr>What are water, carbon dioxide, and methane?</vt:lpstr>
      <vt:lpstr>From sunlight to trapped heat, explain (in detail) how the greenhouse effect works (include wavelengths of light).</vt:lpstr>
      <vt:lpstr>What is  1) the sun’s rays travel through Earth’s atmosphere 2) the Earth absorbs and reradiates the Infrared (longer) wavelengths 3) as the heat radiates upwards, it hits GHGs which absorb and reradiate heat back towards Earth?</vt:lpstr>
      <vt:lpstr>The ozone layer functions to do this (good ozone).</vt:lpstr>
      <vt:lpstr>What is absorb ultraviolet (UV) radiation before reaching the Earth’s surface?</vt:lpstr>
      <vt:lpstr>This is the formula for the molecule of ozone.</vt:lpstr>
      <vt:lpstr>What is O3?</vt:lpstr>
      <vt:lpstr>The ozone layer is found in which layer of the Earth’s atmosphere?</vt:lpstr>
      <vt:lpstr>What is the stratosphere (layered sphere)?</vt:lpstr>
      <vt:lpstr>These gases destroy the ozone layer.</vt:lpstr>
      <vt:lpstr>What are CFCs (clorofluorocarbons)?</vt:lpstr>
      <vt:lpstr>Politicians do not tell the full truth about ozone. What important detail do they leave out as they think that they support global warming.</vt:lpstr>
      <vt:lpstr>What is ozone is a GHG? </vt:lpstr>
      <vt:lpstr>This is why a “hole” in the ozone layer exists at the south pole, but not at the north pole.</vt:lpstr>
      <vt:lpstr>What is the south pole is covered with a continent and the north pole is covered in water and water has a high specific heat (slow to heat up and cool down).  Colder temperatures at the south pole allow for CHLORINE to destroy ozone better than warmer temperatures at the north pole?</vt:lpstr>
      <vt:lpstr>This is how latitude and elevation affect climate.</vt:lpstr>
      <vt:lpstr>What is the farther away from the equator and the higher up one goes, the colder the climate? </vt:lpstr>
      <vt:lpstr>This is what albedo is and how it impacts climate.</vt:lpstr>
      <vt:lpstr>What is the amount of light reflected off a surface? The higher the albedo, the lower the temperatures … and the lower albedo, the higher the temperatures? </vt:lpstr>
      <vt:lpstr>Produces deep ocean currents.</vt:lpstr>
      <vt:lpstr>What is difference in density? </vt:lpstr>
      <vt:lpstr>Result of the reversing (or weakening) of the Southern Oscillation – A regular flow of ocean water from the East Pacific Ocean to the West Pacific Ocean.</vt:lpstr>
      <vt:lpstr>What is El Niňo? </vt:lpstr>
      <vt:lpstr>Moderate climate compared to continental.</vt:lpstr>
      <vt:lpstr>What is maritime? </vt:lpstr>
      <vt:lpstr>Ocean currents and climate resulting from salt content in the water (versus freshwater).</vt:lpstr>
      <vt:lpstr>What is thermohaline circulation? </vt:lpstr>
      <vt:lpstr>The age of the earth according to macroevolution.</vt:lpstr>
      <vt:lpstr>What is 4.6 Billion years old? </vt:lpstr>
      <vt:lpstr>Eon.</vt:lpstr>
      <vt:lpstr>What is the longest time period in Earth’s history? </vt:lpstr>
      <vt:lpstr>Measuring half-life decay of radioactive isotopes to determine age.</vt:lpstr>
      <vt:lpstr>What is radiometric dating? </vt:lpstr>
      <vt:lpstr>The oldest rock layers are on the bottom, youngest on the top.</vt:lpstr>
      <vt:lpstr>What is superposition? </vt:lpstr>
      <vt:lpstr>Cenozoic Era, Quaternary Period, Holocene Epoch</vt:lpstr>
      <vt:lpstr>What is the part of Earth’s history that we currently live in? </vt:lpstr>
      <vt:lpstr>The isotopes used to date the Earth’s oldest ages.</vt:lpstr>
      <vt:lpstr>What are potassium-argon  40K to 40Ar  1250 My  and uranium-lead 235U to 207Pb   704 My? </vt:lpstr>
      <vt:lpstr>Jeopardy</vt:lpstr>
      <vt:lpstr>Today’s Categories Are:</vt:lpstr>
      <vt:lpstr>Today’s Categories Are:</vt:lpstr>
      <vt:lpstr>Today’s Categories Are:</vt:lpstr>
      <vt:lpstr>Today’s Categories Are:</vt:lpstr>
      <vt:lpstr>Today’s Categories Are:</vt:lpstr>
      <vt:lpstr>Today’s Categories Are:</vt:lpstr>
      <vt:lpstr>Today’s Categories Are:</vt:lpstr>
      <vt:lpstr>Final Jeopardy Category</vt:lpstr>
      <vt:lpstr>Final Jeopardy</vt:lpstr>
      <vt:lpstr>Final Jeopardy</vt:lpstr>
    </vt:vector>
  </TitlesOfParts>
  <Company>Grant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Grant County High School</dc:creator>
  <cp:lastModifiedBy>Craig Riesen</cp:lastModifiedBy>
  <cp:revision>130</cp:revision>
  <dcterms:created xsi:type="dcterms:W3CDTF">1998-08-19T17:45:48Z</dcterms:created>
  <dcterms:modified xsi:type="dcterms:W3CDTF">2024-02-07T17:28:37Z</dcterms:modified>
</cp:coreProperties>
</file>