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1.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2.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3.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4.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5.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6.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7.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8.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9.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3" r:id="rId3"/>
    <p:sldMasterId id="2147483702" r:id="rId4"/>
    <p:sldMasterId id="2147483712" r:id="rId5"/>
    <p:sldMasterId id="2147483720" r:id="rId6"/>
    <p:sldMasterId id="2147483728" r:id="rId7"/>
    <p:sldMasterId id="2147483737" r:id="rId8"/>
    <p:sldMasterId id="2147483751" r:id="rId9"/>
    <p:sldMasterId id="2147483759" r:id="rId10"/>
    <p:sldMasterId id="2147483768" r:id="rId11"/>
    <p:sldMasterId id="2147483776" r:id="rId12"/>
    <p:sldMasterId id="2147483785" r:id="rId13"/>
    <p:sldMasterId id="2147483793" r:id="rId14"/>
    <p:sldMasterId id="2147483801" r:id="rId15"/>
    <p:sldMasterId id="2147483809" r:id="rId16"/>
    <p:sldMasterId id="2147483817" r:id="rId17"/>
    <p:sldMasterId id="2147483825" r:id="rId18"/>
    <p:sldMasterId id="2147483834" r:id="rId19"/>
    <p:sldMasterId id="2147483842" r:id="rId20"/>
  </p:sldMasterIdLst>
  <p:notesMasterIdLst>
    <p:notesMasterId r:id="rId90"/>
  </p:notesMasterIdLst>
  <p:sldIdLst>
    <p:sldId id="520" r:id="rId21"/>
    <p:sldId id="257" r:id="rId22"/>
    <p:sldId id="453" r:id="rId23"/>
    <p:sldId id="392" r:id="rId24"/>
    <p:sldId id="395" r:id="rId25"/>
    <p:sldId id="397" r:id="rId26"/>
    <p:sldId id="400" r:id="rId27"/>
    <p:sldId id="399" r:id="rId28"/>
    <p:sldId id="401" r:id="rId29"/>
    <p:sldId id="310" r:id="rId30"/>
    <p:sldId id="323" r:id="rId31"/>
    <p:sldId id="511" r:id="rId32"/>
    <p:sldId id="514" r:id="rId33"/>
    <p:sldId id="402" r:id="rId34"/>
    <p:sldId id="406" r:id="rId35"/>
    <p:sldId id="407" r:id="rId36"/>
    <p:sldId id="408" r:id="rId37"/>
    <p:sldId id="409" r:id="rId38"/>
    <p:sldId id="411" r:id="rId39"/>
    <p:sldId id="512" r:id="rId40"/>
    <p:sldId id="412" r:id="rId41"/>
    <p:sldId id="413" r:id="rId42"/>
    <p:sldId id="414" r:id="rId43"/>
    <p:sldId id="513" r:id="rId44"/>
    <p:sldId id="415" r:id="rId45"/>
    <p:sldId id="416" r:id="rId46"/>
    <p:sldId id="417" r:id="rId47"/>
    <p:sldId id="418" r:id="rId48"/>
    <p:sldId id="516" r:id="rId49"/>
    <p:sldId id="405" r:id="rId50"/>
    <p:sldId id="419" r:id="rId51"/>
    <p:sldId id="420" r:id="rId52"/>
    <p:sldId id="452" r:id="rId53"/>
    <p:sldId id="421" r:id="rId54"/>
    <p:sldId id="422" r:id="rId55"/>
    <p:sldId id="423" r:id="rId56"/>
    <p:sldId id="424" r:id="rId57"/>
    <p:sldId id="519" r:id="rId58"/>
    <p:sldId id="425" r:id="rId59"/>
    <p:sldId id="426" r:id="rId60"/>
    <p:sldId id="427" r:id="rId61"/>
    <p:sldId id="443" r:id="rId62"/>
    <p:sldId id="444" r:id="rId63"/>
    <p:sldId id="445" r:id="rId64"/>
    <p:sldId id="440" r:id="rId65"/>
    <p:sldId id="446" r:id="rId66"/>
    <p:sldId id="441" r:id="rId67"/>
    <p:sldId id="442" r:id="rId68"/>
    <p:sldId id="450" r:id="rId69"/>
    <p:sldId id="521" r:id="rId70"/>
    <p:sldId id="434" r:id="rId71"/>
    <p:sldId id="439" r:id="rId72"/>
    <p:sldId id="435" r:id="rId73"/>
    <p:sldId id="438" r:id="rId74"/>
    <p:sldId id="436" r:id="rId75"/>
    <p:sldId id="437" r:id="rId76"/>
    <p:sldId id="433" r:id="rId77"/>
    <p:sldId id="428" r:id="rId78"/>
    <p:sldId id="431" r:id="rId79"/>
    <p:sldId id="430" r:id="rId80"/>
    <p:sldId id="432" r:id="rId81"/>
    <p:sldId id="447" r:id="rId82"/>
    <p:sldId id="517" r:id="rId83"/>
    <p:sldId id="371" r:id="rId84"/>
    <p:sldId id="448" r:id="rId85"/>
    <p:sldId id="507" r:id="rId86"/>
    <p:sldId id="508" r:id="rId87"/>
    <p:sldId id="509" r:id="rId88"/>
    <p:sldId id="510" r:id="rId89"/>
  </p:sldIdLst>
  <p:sldSz cx="9144000" cy="6858000" type="screen4x3"/>
  <p:notesSz cx="6858000" cy="9144000"/>
  <p:defaultTextStyle>
    <a:defPPr>
      <a:defRPr lang="en-US"/>
    </a:defPPr>
    <a:lvl1pPr marL="0" algn="l" defTabSz="897369" rtl="0" eaLnBrk="1" latinLnBrk="0" hangingPunct="1">
      <a:defRPr sz="1900" kern="1200">
        <a:solidFill>
          <a:schemeClr val="tx1"/>
        </a:solidFill>
        <a:latin typeface="+mn-lt"/>
        <a:ea typeface="+mn-ea"/>
        <a:cs typeface="+mn-cs"/>
      </a:defRPr>
    </a:lvl1pPr>
    <a:lvl2pPr marL="448693" algn="l" defTabSz="897369" rtl="0" eaLnBrk="1" latinLnBrk="0" hangingPunct="1">
      <a:defRPr sz="1900" kern="1200">
        <a:solidFill>
          <a:schemeClr val="tx1"/>
        </a:solidFill>
        <a:latin typeface="+mn-lt"/>
        <a:ea typeface="+mn-ea"/>
        <a:cs typeface="+mn-cs"/>
      </a:defRPr>
    </a:lvl2pPr>
    <a:lvl3pPr marL="897369" algn="l" defTabSz="897369" rtl="0" eaLnBrk="1" latinLnBrk="0" hangingPunct="1">
      <a:defRPr sz="1900" kern="1200">
        <a:solidFill>
          <a:schemeClr val="tx1"/>
        </a:solidFill>
        <a:latin typeface="+mn-lt"/>
        <a:ea typeface="+mn-ea"/>
        <a:cs typeface="+mn-cs"/>
      </a:defRPr>
    </a:lvl3pPr>
    <a:lvl4pPr marL="1346056" algn="l" defTabSz="897369" rtl="0" eaLnBrk="1" latinLnBrk="0" hangingPunct="1">
      <a:defRPr sz="1900" kern="1200">
        <a:solidFill>
          <a:schemeClr val="tx1"/>
        </a:solidFill>
        <a:latin typeface="+mn-lt"/>
        <a:ea typeface="+mn-ea"/>
        <a:cs typeface="+mn-cs"/>
      </a:defRPr>
    </a:lvl4pPr>
    <a:lvl5pPr marL="1794747" algn="l" defTabSz="897369" rtl="0" eaLnBrk="1" latinLnBrk="0" hangingPunct="1">
      <a:defRPr sz="1900" kern="1200">
        <a:solidFill>
          <a:schemeClr val="tx1"/>
        </a:solidFill>
        <a:latin typeface="+mn-lt"/>
        <a:ea typeface="+mn-ea"/>
        <a:cs typeface="+mn-cs"/>
      </a:defRPr>
    </a:lvl5pPr>
    <a:lvl6pPr marL="2243432" algn="l" defTabSz="897369" rtl="0" eaLnBrk="1" latinLnBrk="0" hangingPunct="1">
      <a:defRPr sz="1900" kern="1200">
        <a:solidFill>
          <a:schemeClr val="tx1"/>
        </a:solidFill>
        <a:latin typeface="+mn-lt"/>
        <a:ea typeface="+mn-ea"/>
        <a:cs typeface="+mn-cs"/>
      </a:defRPr>
    </a:lvl6pPr>
    <a:lvl7pPr marL="2692100" algn="l" defTabSz="897369" rtl="0" eaLnBrk="1" latinLnBrk="0" hangingPunct="1">
      <a:defRPr sz="1900" kern="1200">
        <a:solidFill>
          <a:schemeClr val="tx1"/>
        </a:solidFill>
        <a:latin typeface="+mn-lt"/>
        <a:ea typeface="+mn-ea"/>
        <a:cs typeface="+mn-cs"/>
      </a:defRPr>
    </a:lvl7pPr>
    <a:lvl8pPr marL="3140782" algn="l" defTabSz="897369" rtl="0" eaLnBrk="1" latinLnBrk="0" hangingPunct="1">
      <a:defRPr sz="1900" kern="1200">
        <a:solidFill>
          <a:schemeClr val="tx1"/>
        </a:solidFill>
        <a:latin typeface="+mn-lt"/>
        <a:ea typeface="+mn-ea"/>
        <a:cs typeface="+mn-cs"/>
      </a:defRPr>
    </a:lvl8pPr>
    <a:lvl9pPr marL="3589473" algn="l" defTabSz="897369"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07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2" autoAdjust="0"/>
  </p:normalViewPr>
  <p:slideViewPr>
    <p:cSldViewPr>
      <p:cViewPr varScale="1">
        <p:scale>
          <a:sx n="78" d="100"/>
          <a:sy n="78" d="100"/>
        </p:scale>
        <p:origin x="1522" y="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slide" Target="slides/slide48.xml"/><Relationship Id="rId76" Type="http://schemas.openxmlformats.org/officeDocument/2006/relationships/slide" Target="slides/slide56.xml"/><Relationship Id="rId84" Type="http://schemas.openxmlformats.org/officeDocument/2006/relationships/slide" Target="slides/slide64.xml"/><Relationship Id="rId89"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slide" Target="slides/slide59.xml"/><Relationship Id="rId87" Type="http://schemas.openxmlformats.org/officeDocument/2006/relationships/slide" Target="slides/slide67.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slide" Target="slides/slide62.xml"/><Relationship Id="rId90" Type="http://schemas.openxmlformats.org/officeDocument/2006/relationships/notesMaster" Target="notesMasters/notes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slide" Target="slides/slide60.xml"/><Relationship Id="rId85" Type="http://schemas.openxmlformats.org/officeDocument/2006/relationships/slide" Target="slides/slide65.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D9955B-A944-4C92-9A84-B81AEE002474}" type="datetimeFigureOut">
              <a:rPr lang="en-US" smtClean="0"/>
              <a:t>4/30/2024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D99CC3-03CB-44AD-851A-8532658DF824}" type="slidenum">
              <a:rPr lang="en-US" smtClean="0"/>
              <a:t>‹#›</a:t>
            </a:fld>
            <a:endParaRPr lang="en-US"/>
          </a:p>
        </p:txBody>
      </p:sp>
    </p:spTree>
    <p:extLst>
      <p:ext uri="{BB962C8B-B14F-4D97-AF65-F5344CB8AC3E}">
        <p14:creationId xmlns:p14="http://schemas.microsoft.com/office/powerpoint/2010/main" val="3852995513"/>
      </p:ext>
    </p:extLst>
  </p:cSld>
  <p:clrMap bg1="lt1" tx1="dk1" bg2="lt2" tx2="dk2" accent1="accent1" accent2="accent2" accent3="accent3" accent4="accent4" accent5="accent5" accent6="accent6" hlink="hlink" folHlink="folHlink"/>
  <p:notesStyle>
    <a:lvl1pPr marL="0" algn="l" defTabSz="897369" rtl="0" eaLnBrk="1" latinLnBrk="0" hangingPunct="1">
      <a:defRPr sz="1300" kern="1200">
        <a:solidFill>
          <a:schemeClr val="tx1"/>
        </a:solidFill>
        <a:latin typeface="+mn-lt"/>
        <a:ea typeface="+mn-ea"/>
        <a:cs typeface="+mn-cs"/>
      </a:defRPr>
    </a:lvl1pPr>
    <a:lvl2pPr marL="448693" algn="l" defTabSz="897369" rtl="0" eaLnBrk="1" latinLnBrk="0" hangingPunct="1">
      <a:defRPr sz="1300" kern="1200">
        <a:solidFill>
          <a:schemeClr val="tx1"/>
        </a:solidFill>
        <a:latin typeface="+mn-lt"/>
        <a:ea typeface="+mn-ea"/>
        <a:cs typeface="+mn-cs"/>
      </a:defRPr>
    </a:lvl2pPr>
    <a:lvl3pPr marL="897369" algn="l" defTabSz="897369" rtl="0" eaLnBrk="1" latinLnBrk="0" hangingPunct="1">
      <a:defRPr sz="1300" kern="1200">
        <a:solidFill>
          <a:schemeClr val="tx1"/>
        </a:solidFill>
        <a:latin typeface="+mn-lt"/>
        <a:ea typeface="+mn-ea"/>
        <a:cs typeface="+mn-cs"/>
      </a:defRPr>
    </a:lvl3pPr>
    <a:lvl4pPr marL="1346056" algn="l" defTabSz="897369" rtl="0" eaLnBrk="1" latinLnBrk="0" hangingPunct="1">
      <a:defRPr sz="1300" kern="1200">
        <a:solidFill>
          <a:schemeClr val="tx1"/>
        </a:solidFill>
        <a:latin typeface="+mn-lt"/>
        <a:ea typeface="+mn-ea"/>
        <a:cs typeface="+mn-cs"/>
      </a:defRPr>
    </a:lvl4pPr>
    <a:lvl5pPr marL="1794747" algn="l" defTabSz="897369" rtl="0" eaLnBrk="1" latinLnBrk="0" hangingPunct="1">
      <a:defRPr sz="1300" kern="1200">
        <a:solidFill>
          <a:schemeClr val="tx1"/>
        </a:solidFill>
        <a:latin typeface="+mn-lt"/>
        <a:ea typeface="+mn-ea"/>
        <a:cs typeface="+mn-cs"/>
      </a:defRPr>
    </a:lvl5pPr>
    <a:lvl6pPr marL="2243432" algn="l" defTabSz="897369" rtl="0" eaLnBrk="1" latinLnBrk="0" hangingPunct="1">
      <a:defRPr sz="1300" kern="1200">
        <a:solidFill>
          <a:schemeClr val="tx1"/>
        </a:solidFill>
        <a:latin typeface="+mn-lt"/>
        <a:ea typeface="+mn-ea"/>
        <a:cs typeface="+mn-cs"/>
      </a:defRPr>
    </a:lvl6pPr>
    <a:lvl7pPr marL="2692100" algn="l" defTabSz="897369" rtl="0" eaLnBrk="1" latinLnBrk="0" hangingPunct="1">
      <a:defRPr sz="1300" kern="1200">
        <a:solidFill>
          <a:schemeClr val="tx1"/>
        </a:solidFill>
        <a:latin typeface="+mn-lt"/>
        <a:ea typeface="+mn-ea"/>
        <a:cs typeface="+mn-cs"/>
      </a:defRPr>
    </a:lvl7pPr>
    <a:lvl8pPr marL="3140782" algn="l" defTabSz="897369" rtl="0" eaLnBrk="1" latinLnBrk="0" hangingPunct="1">
      <a:defRPr sz="1300" kern="1200">
        <a:solidFill>
          <a:schemeClr val="tx1"/>
        </a:solidFill>
        <a:latin typeface="+mn-lt"/>
        <a:ea typeface="+mn-ea"/>
        <a:cs typeface="+mn-cs"/>
      </a:defRPr>
    </a:lvl8pPr>
    <a:lvl9pPr marL="3589473" algn="l" defTabSz="897369"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saskschools.ca/curr_content/chem30_05/6_redox/redox2_2.htm"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www.saskschools.ca/curr_content/chem30_05/appendix/faq.htm" TargetMode="External"/><Relationship Id="rId4" Type="http://schemas.openxmlformats.org/officeDocument/2006/relationships/hyperlink" Target="http://www.saskschools.ca/curr_content/chem30_05/appendix/credits.htm"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8AC356-7600-4021-BA19-25D6FA819B61}" type="slidenum">
              <a:rPr lang="en-US" altLang="en-US">
                <a:solidFill>
                  <a:srgbClr val="000000"/>
                </a:solidFill>
              </a:rPr>
              <a:pPr/>
              <a:t>2</a:t>
            </a:fld>
            <a:endParaRPr lang="en-US" altLang="en-US">
              <a:solidFill>
                <a:srgbClr val="000000"/>
              </a:solidFill>
            </a:endParaRPr>
          </a:p>
        </p:txBody>
      </p:sp>
      <p:sp>
        <p:nvSpPr>
          <p:cNvPr id="80898" name="Rectangle 2"/>
          <p:cNvSpPr>
            <a:spLocks noGrp="1" noRot="1" noChangeAspect="1" noChangeArrowheads="1" noTextEdit="1"/>
          </p:cNvSpPr>
          <p:nvPr>
            <p:ph type="sldImg"/>
          </p:nvPr>
        </p:nvSpPr>
        <p:spPr>
          <a:xfrm>
            <a:off x="1143000" y="685800"/>
            <a:ext cx="4572000" cy="3429000"/>
          </a:xfrm>
          <a:ln/>
        </p:spPr>
      </p:sp>
      <p:sp>
        <p:nvSpPr>
          <p:cNvPr id="808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21785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11</a:t>
            </a:fld>
            <a:endParaRPr lang="en-US" altLang="en-US">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55070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12</a:t>
            </a:fld>
            <a:endParaRPr lang="en-US" altLang="en-US">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81448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kern="1200" dirty="0">
                <a:solidFill>
                  <a:schemeClr val="tx1"/>
                </a:solidFill>
                <a:effectLst/>
                <a:latin typeface="Book Antiqua"/>
                <a:ea typeface="+mn-ea"/>
                <a:cs typeface="Book Antiqua"/>
              </a:rPr>
              <a:t>[display both images to the right only] In all electrochemical cells (voltaic &amp; electrolytic cells) oxidation takes place at the anode [teacher point anode in both images</a:t>
            </a:r>
            <a:r>
              <a:rPr lang="en-US" sz="1050" kern="1200" baseline="0" dirty="0">
                <a:solidFill>
                  <a:schemeClr val="tx1"/>
                </a:solidFill>
                <a:effectLst/>
                <a:latin typeface="Book Antiqua"/>
                <a:ea typeface="+mn-ea"/>
                <a:cs typeface="Book Antiqua"/>
              </a:rPr>
              <a:t>]</a:t>
            </a:r>
            <a:r>
              <a:rPr lang="en-US" sz="1050" kern="1200" dirty="0">
                <a:solidFill>
                  <a:schemeClr val="tx1"/>
                </a:solidFill>
                <a:effectLst/>
                <a:latin typeface="Book Antiqua"/>
                <a:ea typeface="+mn-ea"/>
                <a:cs typeface="Book Antiqua"/>
              </a:rPr>
              <a:t> and reduction takes place at the cathode. [teacher point out cathode in both images</a:t>
            </a:r>
            <a:r>
              <a:rPr lang="en-US" sz="1050" kern="1200" baseline="0" dirty="0">
                <a:solidFill>
                  <a:schemeClr val="tx1"/>
                </a:solidFill>
                <a:effectLst/>
                <a:latin typeface="Book Antiqua"/>
                <a:ea typeface="+mn-ea"/>
                <a:cs typeface="Book Antiqua"/>
              </a:rPr>
              <a:t>]</a:t>
            </a:r>
            <a:r>
              <a:rPr lang="en-US" sz="1050" kern="1200" dirty="0">
                <a:solidFill>
                  <a:schemeClr val="tx1"/>
                </a:solidFill>
                <a:effectLst/>
                <a:latin typeface="Book Antiqua"/>
                <a:ea typeface="+mn-ea"/>
                <a:cs typeface="Book Antiqua"/>
              </a:rPr>
              <a:t> </a:t>
            </a:r>
          </a:p>
          <a:p>
            <a:pPr marL="171450" marR="0" lvl="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kern="1200" dirty="0">
                <a:solidFill>
                  <a:schemeClr val="tx1"/>
                </a:solidFill>
                <a:effectLst/>
                <a:latin typeface="Book Antiqua"/>
                <a:ea typeface="+mn-ea"/>
                <a:cs typeface="Book Antiqua"/>
              </a:rPr>
              <a:t>Therefore, in both voltaic and electrolytic cells, electrons flow from the anode to the cathode in the external circuit. [teacher show flow in both images from anode to cathode and then through solution to complete circuit]</a:t>
            </a:r>
          </a:p>
          <a:p>
            <a:pPr marL="171450" marR="0" lvl="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600" dirty="0">
                <a:effectLst/>
              </a:rPr>
              <a:t>[animate 1</a:t>
            </a:r>
            <a:r>
              <a:rPr lang="en-US" sz="600" baseline="30000" dirty="0">
                <a:effectLst/>
              </a:rPr>
              <a:t>st</a:t>
            </a:r>
            <a:r>
              <a:rPr lang="en-US" sz="600" dirty="0">
                <a:effectLst/>
              </a:rPr>
              <a:t> text line &amp; sub-bullets] In</a:t>
            </a:r>
            <a:r>
              <a:rPr lang="en-US" sz="600" baseline="0" dirty="0">
                <a:effectLst/>
              </a:rPr>
              <a:t> voltaic cells: </a:t>
            </a:r>
            <a:r>
              <a:rPr lang="en-US" sz="600" dirty="0">
                <a:effectLst/>
              </a:rPr>
              <a:t>Chemical reactions are used to generate electrical energy. </a:t>
            </a:r>
            <a:r>
              <a:rPr lang="en-US" sz="400" dirty="0">
                <a:effectLst/>
              </a:rPr>
              <a:t>Electrons are produced at the anode, making it negative.</a:t>
            </a:r>
            <a:r>
              <a:rPr lang="en-US" sz="400" baseline="0" dirty="0">
                <a:effectLst/>
                <a:latin typeface="Calibri"/>
                <a:cs typeface="Times New Roman"/>
              </a:rPr>
              <a:t> </a:t>
            </a:r>
            <a:r>
              <a:rPr lang="en-US" sz="400" dirty="0">
                <a:effectLst/>
              </a:rPr>
              <a:t>[teacher circle negative anode on top image] Electrons are consumed at the cathode, making it positive. [teacher circle positive</a:t>
            </a:r>
            <a:r>
              <a:rPr lang="en-US" sz="400" baseline="0" dirty="0">
                <a:effectLst/>
              </a:rPr>
              <a:t> cath</a:t>
            </a:r>
            <a:r>
              <a:rPr lang="en-US" sz="400" dirty="0">
                <a:effectLst/>
              </a:rPr>
              <a:t>ode on top image] </a:t>
            </a:r>
          </a:p>
          <a:p>
            <a:pPr marL="171450" marR="0" lvl="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kern="1200" dirty="0">
                <a:solidFill>
                  <a:schemeClr val="tx1"/>
                </a:solidFill>
                <a:effectLst/>
                <a:latin typeface="Book Antiqua"/>
                <a:ea typeface="+mn-ea"/>
                <a:cs typeface="Book Antiqua"/>
              </a:rPr>
              <a:t>[animate</a:t>
            </a:r>
            <a:r>
              <a:rPr lang="en-US" sz="1050" kern="1200" baseline="0" dirty="0">
                <a:solidFill>
                  <a:schemeClr val="tx1"/>
                </a:solidFill>
                <a:effectLst/>
                <a:latin typeface="Book Antiqua"/>
                <a:ea typeface="+mn-ea"/>
                <a:cs typeface="Book Antiqua"/>
              </a:rPr>
              <a:t> 2</a:t>
            </a:r>
            <a:r>
              <a:rPr lang="en-US" sz="1050" kern="1200" baseline="30000" dirty="0">
                <a:solidFill>
                  <a:schemeClr val="tx1"/>
                </a:solidFill>
                <a:effectLst/>
                <a:latin typeface="Book Antiqua"/>
                <a:ea typeface="+mn-ea"/>
                <a:cs typeface="Book Antiqua"/>
              </a:rPr>
              <a:t>nd</a:t>
            </a:r>
            <a:r>
              <a:rPr lang="en-US" sz="1050" kern="1200" baseline="0" dirty="0">
                <a:solidFill>
                  <a:schemeClr val="tx1"/>
                </a:solidFill>
                <a:effectLst/>
                <a:latin typeface="Book Antiqua"/>
                <a:ea typeface="+mn-ea"/>
                <a:cs typeface="Book Antiqua"/>
              </a:rPr>
              <a:t> major text line &amp; sub-bullets] </a:t>
            </a:r>
            <a:r>
              <a:rPr lang="en-US" sz="1050" kern="1200" dirty="0">
                <a:solidFill>
                  <a:schemeClr val="tx1"/>
                </a:solidFill>
                <a:effectLst/>
                <a:latin typeface="Book Antiqua"/>
                <a:ea typeface="+mn-ea"/>
                <a:cs typeface="Book Antiqua"/>
              </a:rPr>
              <a:t>In electrolytic cells: </a:t>
            </a:r>
            <a:r>
              <a:rPr lang="en-US" sz="600" dirty="0">
                <a:effectLst/>
              </a:rPr>
              <a:t>Electrical energy provided to the cell is being used to decompose chemical compounds.</a:t>
            </a:r>
            <a:r>
              <a:rPr lang="en-US" sz="600" baseline="0" dirty="0">
                <a:effectLst/>
              </a:rPr>
              <a:t> This </a:t>
            </a:r>
            <a:r>
              <a:rPr lang="en-US" sz="600" dirty="0">
                <a:effectLst/>
              </a:rPr>
              <a:t>requires a power source.</a:t>
            </a:r>
            <a:r>
              <a:rPr lang="en-US" sz="600" baseline="0" dirty="0">
                <a:effectLst/>
                <a:latin typeface="Calibri"/>
                <a:cs typeface="Times New Roman"/>
              </a:rPr>
              <a:t> </a:t>
            </a:r>
            <a:r>
              <a:rPr lang="en-US" sz="600" dirty="0">
                <a:effectLst/>
              </a:rPr>
              <a:t>The anode is positive because it is connected to the positive terminal of the battery which attracts ions). </a:t>
            </a:r>
            <a:r>
              <a:rPr lang="en-US" sz="500" dirty="0">
                <a:effectLst/>
              </a:rPr>
              <a:t>[teacher circle positive anode on bottom</a:t>
            </a:r>
            <a:r>
              <a:rPr lang="en-US" sz="500" baseline="0" dirty="0">
                <a:effectLst/>
              </a:rPr>
              <a:t> </a:t>
            </a:r>
            <a:r>
              <a:rPr lang="en-US" sz="500" dirty="0">
                <a:effectLst/>
              </a:rPr>
              <a:t>image] </a:t>
            </a:r>
            <a:r>
              <a:rPr lang="en-US" sz="600" baseline="0" dirty="0">
                <a:effectLst/>
                <a:latin typeface="Calibri"/>
                <a:cs typeface="Times New Roman"/>
              </a:rPr>
              <a:t> </a:t>
            </a:r>
            <a:r>
              <a:rPr lang="en-US" sz="600" dirty="0">
                <a:effectLst/>
              </a:rPr>
              <a:t>The cathode is negative because it is connected to the negative terminal of the battery (which produces electrons). </a:t>
            </a:r>
            <a:r>
              <a:rPr lang="en-US" sz="500" dirty="0">
                <a:effectLst/>
              </a:rPr>
              <a:t>[teacher point out battery (power source) and circle negative cathode on bottom image] </a:t>
            </a:r>
            <a:endParaRPr lang="en-US" sz="600" dirty="0">
              <a:effectLst/>
              <a:latin typeface="Calibri"/>
              <a:ea typeface="Calibri"/>
              <a:cs typeface="Times New Roman"/>
            </a:endParaRPr>
          </a:p>
          <a:p>
            <a:pPr marL="171450" marR="0" lvl="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kern="1200" baseline="0" dirty="0">
                <a:solidFill>
                  <a:schemeClr val="tx1"/>
                </a:solidFill>
                <a:effectLst/>
                <a:latin typeface="Book Antiqua"/>
                <a:ea typeface="+mn-ea"/>
                <a:cs typeface="Book Antiqua"/>
              </a:rPr>
              <a:t>The charges are reversed in an electrolytic cell because the anode is attached to the positive terminal of the voltage source (battery), which attracts ions to be oxidized. However, oxidation always takes place at the anode and reduction at the cathode in all electrochemical cells.</a:t>
            </a:r>
            <a:endParaRPr lang="en-US" sz="1050" kern="1200" dirty="0">
              <a:solidFill>
                <a:schemeClr val="tx1"/>
              </a:solidFill>
              <a:effectLst/>
              <a:latin typeface="Book Antiqua"/>
              <a:ea typeface="+mn-ea"/>
              <a:cs typeface="Book Antiqua"/>
            </a:endParaRP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kern="1200" dirty="0">
                <a:solidFill>
                  <a:schemeClr val="tx1"/>
                </a:solidFill>
                <a:effectLst/>
                <a:latin typeface="Book Antiqua"/>
                <a:ea typeface="+mn-ea"/>
                <a:cs typeface="Book Antiqua"/>
              </a:rPr>
              <a:t>[teacher point</a:t>
            </a:r>
            <a:r>
              <a:rPr lang="en-US" sz="1050" kern="1200" baseline="0" dirty="0">
                <a:solidFill>
                  <a:schemeClr val="tx1"/>
                </a:solidFill>
                <a:effectLst/>
                <a:latin typeface="Book Antiqua"/>
                <a:ea typeface="+mn-ea"/>
                <a:cs typeface="Book Antiqua"/>
              </a:rPr>
              <a:t> out electrolytes in both images and then explain] </a:t>
            </a:r>
            <a:r>
              <a:rPr lang="en-US" sz="1050" kern="1200" dirty="0">
                <a:solidFill>
                  <a:schemeClr val="tx1"/>
                </a:solidFill>
                <a:effectLst/>
                <a:latin typeface="Book Antiqua"/>
                <a:ea typeface="+mn-ea"/>
                <a:cs typeface="Book Antiqua"/>
              </a:rPr>
              <a:t>Both electrochemical cells rely on solutions of electrolytes to</a:t>
            </a:r>
            <a:r>
              <a:rPr lang="en-US" sz="1050" kern="1200" baseline="0" dirty="0">
                <a:solidFill>
                  <a:schemeClr val="tx1"/>
                </a:solidFill>
                <a:effectLst/>
                <a:latin typeface="Book Antiqua"/>
                <a:ea typeface="+mn-ea"/>
                <a:cs typeface="Book Antiqua"/>
              </a:rPr>
              <a:t> </a:t>
            </a:r>
            <a:r>
              <a:rPr lang="en-US" sz="1050" kern="1200" dirty="0">
                <a:solidFill>
                  <a:schemeClr val="tx1"/>
                </a:solidFill>
                <a:effectLst/>
                <a:latin typeface="Book Antiqua"/>
                <a:ea typeface="+mn-ea"/>
                <a:cs typeface="Book Antiqua"/>
              </a:rPr>
              <a:t>provide ions that flow to and from the electrodes, allowing electric current to flow.</a:t>
            </a:r>
            <a:r>
              <a:rPr lang="en-US" dirty="0">
                <a:effectLst/>
              </a:rPr>
              <a:t> </a:t>
            </a:r>
            <a:r>
              <a:rPr lang="en-US" sz="1050" kern="1200" dirty="0">
                <a:solidFill>
                  <a:schemeClr val="tx1"/>
                </a:solidFill>
                <a:effectLst/>
                <a:latin typeface="Book Antiqua"/>
                <a:ea typeface="+mn-ea"/>
                <a:cs typeface="Book Antiqua"/>
              </a:rPr>
              <a:t> </a:t>
            </a:r>
            <a:endParaRPr lang="en-US" sz="1050" b="1" kern="1200" baseline="0" dirty="0">
              <a:solidFill>
                <a:schemeClr val="tx1"/>
              </a:solidFill>
              <a:effectLst/>
              <a:latin typeface="Book Antiqua"/>
              <a:ea typeface="+mn-ea"/>
              <a:cs typeface="Book Antiqua"/>
            </a:endParaRPr>
          </a:p>
          <a:p>
            <a:endParaRPr lang="en-US" dirty="0"/>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u="sng" kern="1200" dirty="0">
                <a:solidFill>
                  <a:schemeClr val="tx1"/>
                </a:solidFill>
                <a:effectLst/>
                <a:latin typeface="Book Antiqua"/>
                <a:ea typeface="+mn-ea"/>
                <a:cs typeface="Book Antiqua"/>
              </a:rPr>
              <a:t>SOURCES:</a:t>
            </a:r>
            <a:r>
              <a:rPr lang="en-US" sz="1050" b="0" u="none" kern="1200" baseline="0" dirty="0">
                <a:solidFill>
                  <a:schemeClr val="tx1"/>
                </a:solidFill>
                <a:effectLst/>
                <a:latin typeface="Book Antiqua"/>
                <a:ea typeface="+mn-ea"/>
                <a:cs typeface="Book Antiqua"/>
              </a:rPr>
              <a:t> </a:t>
            </a:r>
          </a:p>
          <a:p>
            <a:pPr marL="0" marR="0" indent="0" algn="l" defTabSz="914400" rtl="0" eaLnBrk="1" fontAlgn="base" latinLnBrk="0" hangingPunct="1">
              <a:lnSpc>
                <a:spcPct val="100000"/>
              </a:lnSpc>
              <a:spcBef>
                <a:spcPts val="571"/>
              </a:spcBef>
              <a:spcAft>
                <a:spcPct val="0"/>
              </a:spcAft>
              <a:buClrTx/>
              <a:buSzTx/>
              <a:buFontTx/>
              <a:buNone/>
              <a:tabLst/>
              <a:defRPr/>
            </a:pPr>
            <a:r>
              <a:rPr lang="en-US" b="0" dirty="0"/>
              <a:t>“Galvanic cell with no cation flow.png,” </a:t>
            </a:r>
            <a:r>
              <a:rPr lang="en-US" b="0" dirty="0" err="1"/>
              <a:t>Ohiostandard</a:t>
            </a:r>
            <a:r>
              <a:rPr lang="en-US" b="0" dirty="0"/>
              <a:t>, CCA-SA</a:t>
            </a:r>
            <a:r>
              <a:rPr lang="en-US" b="0" baseline="0" dirty="0"/>
              <a:t> 3.0, http://en.wikipedia.org/wiki/File:Galvanic_cell_with_no_cation_flow.png</a:t>
            </a:r>
            <a:endParaRPr lang="en-US" b="0" dirty="0"/>
          </a:p>
          <a:p>
            <a:pPr marL="0" marR="0" indent="0" algn="l" defTabSz="914400" rtl="0" eaLnBrk="1" fontAlgn="base" latinLnBrk="0" hangingPunct="1">
              <a:lnSpc>
                <a:spcPct val="100000"/>
              </a:lnSpc>
              <a:spcBef>
                <a:spcPts val="571"/>
              </a:spcBef>
              <a:spcAft>
                <a:spcPct val="0"/>
              </a:spcAft>
              <a:buClrTx/>
              <a:buSzTx/>
              <a:buFontTx/>
              <a:buNone/>
              <a:tabLst/>
              <a:defRPr/>
            </a:pPr>
            <a:endParaRPr lang="en-US" b="0" dirty="0"/>
          </a:p>
          <a:p>
            <a:pPr marL="0" marR="0" indent="0" algn="l" defTabSz="914400" rtl="0" eaLnBrk="1" fontAlgn="base" latinLnBrk="0" hangingPunct="1">
              <a:lnSpc>
                <a:spcPct val="100000"/>
              </a:lnSpc>
              <a:spcBef>
                <a:spcPts val="571"/>
              </a:spcBef>
              <a:spcAft>
                <a:spcPct val="0"/>
              </a:spcAft>
              <a:buClrTx/>
              <a:buSzTx/>
              <a:buFontTx/>
              <a:buNone/>
              <a:tabLst/>
              <a:defRPr/>
            </a:pPr>
            <a:r>
              <a:rPr lang="en-US" b="0" dirty="0"/>
              <a:t>“Electrólisis.png,” </a:t>
            </a:r>
            <a:r>
              <a:rPr lang="en-US" b="0" dirty="0" err="1"/>
              <a:t>Mbarousse</a:t>
            </a:r>
            <a:r>
              <a:rPr lang="en-US" b="0" dirty="0"/>
              <a:t>, Public Domain, http://commons.wikimedia.org/wiki/File:Electr%C3%B3lisis.png</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0" u="none" kern="1200" baseline="0" dirty="0">
              <a:solidFill>
                <a:schemeClr val="tx1"/>
              </a:solidFill>
              <a:effectLst/>
              <a:latin typeface="Book Antiqua"/>
              <a:ea typeface="+mn-ea"/>
              <a:cs typeface="Book Antiqua"/>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897369" rtl="0" eaLnBrk="1" fontAlgn="auto" latinLnBrk="0" hangingPunct="1">
              <a:lnSpc>
                <a:spcPct val="100000"/>
              </a:lnSpc>
              <a:spcBef>
                <a:spcPts val="0"/>
              </a:spcBef>
              <a:spcAft>
                <a:spcPts val="0"/>
              </a:spcAft>
              <a:buClrTx/>
              <a:buSzTx/>
              <a:buFontTx/>
              <a:buNone/>
              <a:tabLst/>
              <a:defRPr/>
            </a:pPr>
            <a:fld id="{15F324B6-63DA-4FA6-B8C4-616B282EBE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97369"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815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14</a:t>
            </a:fld>
            <a:endParaRPr lang="en-US" altLang="en-US">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55070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15</a:t>
            </a:fld>
            <a:endParaRPr lang="en-US" altLang="en-US">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55070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16</a:t>
            </a:fld>
            <a:endParaRPr lang="en-US" altLang="en-US">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55070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17</a:t>
            </a:fld>
            <a:endParaRPr lang="en-US" altLang="en-US">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55070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baseline="0" dirty="0"/>
              <a:t>The diagrams of electrochemical cells that you have been studying so far all included a salt bridge that connects the solutions in the two half-cells. </a:t>
            </a:r>
          </a:p>
          <a:p>
            <a:pPr marL="171450" indent="-171450">
              <a:buFont typeface="Arial" pitchFamily="34" charset="0"/>
              <a:buChar char="•"/>
            </a:pPr>
            <a:r>
              <a:rPr lang="en-US" baseline="0" dirty="0"/>
              <a:t>The purpose of a salt bridge is to allow the flow of ions from one half-cell to the other. Without a salt bridge, the cell would not function because a positive charge would build up at the anode as electrons moved away from this site, and a negative charge would build up at the cathode because electrons would be moving toward this site. </a:t>
            </a:r>
          </a:p>
          <a:p>
            <a:pPr marL="171450" indent="-171450">
              <a:buFont typeface="Arial" pitchFamily="34" charset="0"/>
              <a:buChar char="•"/>
            </a:pPr>
            <a:r>
              <a:rPr lang="en-US" baseline="0" dirty="0"/>
              <a:t>Allowing for a flow of ions allows the net charge across the cell to remain constant, which allows the cell to continue to run. </a:t>
            </a:r>
          </a:p>
          <a:p>
            <a:pPr marL="171450" indent="-171450">
              <a:buFont typeface="Arial" pitchFamily="34" charset="0"/>
              <a:buChar char="•"/>
            </a:pPr>
            <a:r>
              <a:rPr lang="en-US" baseline="0" dirty="0"/>
              <a:t>Negatively charged ions, the anions, flow through the salt bridge in the direction of the anode where positive charge develops. Positively charged ions, the </a:t>
            </a:r>
            <a:r>
              <a:rPr lang="en-US" baseline="0" dirty="0" err="1"/>
              <a:t>cations</a:t>
            </a:r>
            <a:r>
              <a:rPr lang="en-US" baseline="0" dirty="0"/>
              <a:t>, flow through the salt bridge in the direction of the cathode where negative charge develops. </a:t>
            </a:r>
          </a:p>
          <a:p>
            <a:endParaRPr lang="en-US" dirty="0"/>
          </a:p>
          <a:p>
            <a:r>
              <a:rPr lang="en-US" b="1" u="sng" dirty="0"/>
              <a:t>SOURCES:</a:t>
            </a:r>
            <a:r>
              <a:rPr lang="en-US" b="1" baseline="0" dirty="0"/>
              <a:t> </a:t>
            </a:r>
          </a:p>
          <a:p>
            <a:r>
              <a:rPr lang="en-US" dirty="0">
                <a:hlinkClick r:id="rId3"/>
              </a:rPr>
              <a:t>http://www.saskschools.ca/curr_content/chem30_05/6_redox/redox2_2.htm</a:t>
            </a:r>
            <a:r>
              <a:rPr lang="en-US" dirty="0"/>
              <a:t> (PD based on information at:</a:t>
            </a:r>
            <a:r>
              <a:rPr lang="en-US" baseline="0" dirty="0"/>
              <a:t> </a:t>
            </a:r>
            <a:r>
              <a:rPr lang="en-US" dirty="0">
                <a:hlinkClick r:id="rId4"/>
              </a:rPr>
              <a:t>http://www.saskschools.ca/curr_content/chem30_05/appendix/credits.htm</a:t>
            </a:r>
            <a:r>
              <a:rPr lang="en-US" dirty="0"/>
              <a:t> and </a:t>
            </a:r>
            <a:r>
              <a:rPr lang="en-US" dirty="0">
                <a:hlinkClick r:id="rId5"/>
              </a:rPr>
              <a:t>http://www.saskschools.ca/curr_content/chem30_05/appendix/faq.htm</a:t>
            </a:r>
            <a:r>
              <a:rPr lang="en-US" dirty="0"/>
              <a:t>)</a:t>
            </a:r>
            <a:endParaRPr lang="en-US" b="1" baseline="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19</a:t>
            </a:fld>
            <a:endParaRPr lang="en-US" altLang="en-US">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55070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20</a:t>
            </a:fld>
            <a:endParaRPr lang="en-US" altLang="en-US">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26851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8AC356-7600-4021-BA19-25D6FA819B61}" type="slidenum">
              <a:rPr lang="en-US" altLang="en-US">
                <a:solidFill>
                  <a:srgbClr val="000000"/>
                </a:solidFill>
              </a:rPr>
              <a:pPr/>
              <a:t>3</a:t>
            </a:fld>
            <a:endParaRPr lang="en-US" altLang="en-US">
              <a:solidFill>
                <a:srgbClr val="000000"/>
              </a:solidFill>
            </a:endParaRPr>
          </a:p>
        </p:txBody>
      </p:sp>
      <p:sp>
        <p:nvSpPr>
          <p:cNvPr id="80898" name="Rectangle 2"/>
          <p:cNvSpPr>
            <a:spLocks noGrp="1" noRot="1" noChangeAspect="1" noChangeArrowheads="1" noTextEdit="1"/>
          </p:cNvSpPr>
          <p:nvPr>
            <p:ph type="sldImg"/>
          </p:nvPr>
        </p:nvSpPr>
        <p:spPr>
          <a:xfrm>
            <a:off x="1143000" y="685800"/>
            <a:ext cx="4572000" cy="3429000"/>
          </a:xfrm>
          <a:ln/>
        </p:spPr>
      </p:sp>
      <p:sp>
        <p:nvSpPr>
          <p:cNvPr id="808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45597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21</a:t>
            </a:fld>
            <a:endParaRPr lang="en-US" altLang="en-US">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55070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22</a:t>
            </a:fld>
            <a:endParaRPr lang="en-US" altLang="en-US">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55070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23</a:t>
            </a:fld>
            <a:endParaRPr lang="en-US" altLang="en-US">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55070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24</a:t>
            </a:fld>
            <a:endParaRPr lang="en-US" altLang="en-US">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51903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25</a:t>
            </a:fld>
            <a:endParaRPr lang="en-US" altLang="en-US">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55070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a:t>
            </a:r>
            <a:r>
              <a:rPr lang="en-US" b="1" baseline="0" dirty="0"/>
              <a:t> ≈</a:t>
            </a:r>
            <a:r>
              <a:rPr lang="en-US" b="1" dirty="0"/>
              <a:t> 0.5 </a:t>
            </a:r>
            <a:r>
              <a:rPr lang="en-US" b="1" baseline="0" dirty="0"/>
              <a:t>min</a:t>
            </a:r>
          </a:p>
          <a:p>
            <a:endParaRPr lang="en-US" b="0" dirty="0"/>
          </a:p>
          <a:p>
            <a:pPr marL="171450" indent="-171450">
              <a:buFont typeface="Arial" pitchFamily="34" charset="0"/>
              <a:buChar char="•"/>
            </a:pPr>
            <a:r>
              <a:rPr lang="en-US" b="0" baseline="0" dirty="0"/>
              <a:t>There are two basic types of electrochemical cells: voltaic and electrolytic.</a:t>
            </a:r>
          </a:p>
          <a:p>
            <a:pPr marL="171450" indent="-171450">
              <a:buFont typeface="Arial" pitchFamily="34" charset="0"/>
              <a:buChar char="•"/>
            </a:pPr>
            <a:r>
              <a:rPr lang="en-US" b="0" baseline="0" dirty="0"/>
              <a:t>Voltaic cells run on spontaneous </a:t>
            </a:r>
            <a:r>
              <a:rPr lang="en-US" b="0" baseline="0" dirty="0" err="1"/>
              <a:t>redox</a:t>
            </a:r>
            <a:r>
              <a:rPr lang="en-US" b="0" baseline="0" dirty="0"/>
              <a:t> reactions that do not require any external energy input. </a:t>
            </a:r>
          </a:p>
          <a:p>
            <a:pPr marL="171450" indent="-171450">
              <a:buFont typeface="Arial" pitchFamily="34" charset="0"/>
              <a:buChar char="•"/>
            </a:pPr>
            <a:r>
              <a:rPr lang="en-US" b="0" baseline="0" dirty="0"/>
              <a:t>Electrolytic cells run on non-spontaneous </a:t>
            </a:r>
            <a:r>
              <a:rPr lang="en-US" b="0" baseline="0" dirty="0" err="1"/>
              <a:t>redox</a:t>
            </a:r>
            <a:r>
              <a:rPr lang="en-US" b="0" baseline="0" dirty="0"/>
              <a:t> reactions that do require external energy input. </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076724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27</a:t>
            </a:fld>
            <a:endParaRPr lang="en-US" altLang="en-US">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55070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28</a:t>
            </a:fld>
            <a:endParaRPr lang="en-US" altLang="en-US">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550707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29</a:t>
            </a:fld>
            <a:endParaRPr lang="en-US" altLang="en-US">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74058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1.0</a:t>
            </a:r>
          </a:p>
          <a:p>
            <a:pPr marL="171450" indent="-171450">
              <a:buFont typeface="Arial"/>
              <a:buChar char="•"/>
            </a:pPr>
            <a:r>
              <a:rPr lang="en-US" b="0" dirty="0"/>
              <a:t>[Use</a:t>
            </a:r>
            <a:r>
              <a:rPr lang="en-US" b="0" baseline="0" dirty="0"/>
              <a:t> highlight tool to highlight tool in table as topic is discussed.]</a:t>
            </a:r>
          </a:p>
          <a:p>
            <a:pPr marL="171450" indent="-171450">
              <a:buFont typeface="Arial"/>
              <a:buChar char="•"/>
            </a:pPr>
            <a:r>
              <a:rPr lang="en-US" b="0" baseline="0" dirty="0"/>
              <a:t>Many reactions involved the transfer of electrons, including photosynthesis in plants. Electrons can be transferred without forming ions, but any reaction that leads to the formation of ions must involve the transfer of electrons.</a:t>
            </a:r>
          </a:p>
          <a:p>
            <a:pPr marL="171450" indent="-171450">
              <a:buFont typeface="Arial"/>
              <a:buChar char="•"/>
            </a:pPr>
            <a:r>
              <a:rPr lang="en-US" b="0" baseline="0" dirty="0"/>
              <a:t>[Animate] Electrons form ions that have a full valence level. You can use the periodic table to determine the types of ion an atom will form. For example, sodium [highlight] is in Group 1. It has one valence electron. [highlight]  Oxygen [highlight] is on the other side of the periodic table in Group 16. It has 6 valance electrons [highlight] </a:t>
            </a:r>
          </a:p>
          <a:p>
            <a:pPr marL="171450" indent="-171450">
              <a:buFont typeface="Arial"/>
              <a:buChar char="•"/>
            </a:pPr>
            <a:r>
              <a:rPr lang="en-US" b="0" baseline="0" dirty="0"/>
              <a:t>[Animate] It is more energetically favorable for sodium to lose one electron to get a valence level that has 8 electrons. [highlight]  When an atom loses one or more electrons, it forms a positive ion. A sodium ion has a charge of plus one. [highlight] </a:t>
            </a:r>
          </a:p>
          <a:p>
            <a:pPr marL="171450" indent="-171450">
              <a:buFont typeface="Arial"/>
              <a:buChar char="•"/>
            </a:pPr>
            <a:r>
              <a:rPr lang="en-US" b="0" baseline="0" dirty="0"/>
              <a:t>[Animate] On the other hand, oxygen only needs to gain 2 electrons to get a valence shell with 8 electrons. [highlight] Atoms that gain one or more electrons form negative ions. An oxygen ion has a charge of minus two. [highlight] </a:t>
            </a:r>
          </a:p>
          <a:p>
            <a:pPr marL="171450" indent="-171450">
              <a:buFont typeface="Arial"/>
              <a:buChar char="•"/>
            </a:pPr>
            <a:r>
              <a:rPr lang="en-US" b="0" baseline="0" dirty="0"/>
              <a:t>[Animate] The charge of an ion depends on the number of electrons lost or gained. [Highlight 1 and Na</a:t>
            </a:r>
            <a:r>
              <a:rPr lang="en-US" b="0" baseline="30000" dirty="0"/>
              <a:t>+</a:t>
            </a:r>
            <a:r>
              <a:rPr lang="en-US" b="0" baseline="0" dirty="0"/>
              <a:t>, and then 2 and O</a:t>
            </a:r>
            <a:r>
              <a:rPr lang="en-US" b="0" baseline="30000" dirty="0"/>
              <a:t>2−</a:t>
            </a:r>
            <a:r>
              <a:rPr lang="en-US" b="0" baseline="0" dirty="0"/>
              <a:t>]. Elements in Group 1 always form ions with a charge of plus one because they lose one electron. Elements in Group 2 gain two electrons, so they form ions with a charge a plus two. Elements in Group 16 lose two electrons, so they form ions with a charge of minus two. </a:t>
            </a:r>
          </a:p>
          <a:p>
            <a:pPr marL="171450" indent="-171450">
              <a:buFont typeface="Arial"/>
              <a:buChar char="•"/>
            </a:pPr>
            <a:r>
              <a:rPr lang="en-US" b="0" baseline="0" dirty="0"/>
              <a:t>For main group elements, you can use the group of an element to determine the type of ion it is most likely to form. However, transition metals may form multiple ions. For example, iron may form ions that have a charge of plus two or plus three. </a:t>
            </a:r>
            <a:endParaRPr lang="en-US" b="1" dirty="0"/>
          </a:p>
          <a:p>
            <a:endParaRPr lang="en-US" sz="1050" b="1" u="sng" kern="1200" dirty="0">
              <a:solidFill>
                <a:schemeClr val="tx1"/>
              </a:solidFill>
              <a:effectLst/>
              <a:latin typeface="Book Antiqua"/>
              <a:ea typeface="+mn-ea"/>
              <a:cs typeface="Book Antiqua"/>
            </a:endParaRPr>
          </a:p>
          <a:p>
            <a:r>
              <a:rPr lang="en-US" sz="1050" b="1" u="sng" kern="1200" dirty="0">
                <a:solidFill>
                  <a:schemeClr val="tx1"/>
                </a:solidFill>
                <a:effectLst/>
                <a:latin typeface="Book Antiqua"/>
                <a:ea typeface="+mn-ea"/>
                <a:cs typeface="Book Antiqua"/>
              </a:rPr>
              <a:t>SOURCES:</a:t>
            </a:r>
            <a:endParaRPr lang="en-US" sz="105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896789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Oxidation-reduction reactions involve the transfer of electrons from one reactant to another.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top orange box] Oxidation is the loss of electrons while [animate bottom orange box] reduction is the gain of electrons.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In the example shown, zinc is oxidized because it gives up electrons to copper. Copper accepts these electrons and becomes reduced.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Zinc is called the reducing agent in this reaction because it donates electrons to copper—it reduces copper.</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Copper is called the oxidizing agent in this reaction because it accepts electrons from zinc—it oxidizes zinc. </a:t>
            </a:r>
          </a:p>
          <a:p>
            <a:r>
              <a:rPr lang="en-US" sz="1050" kern="1200" dirty="0">
                <a:solidFill>
                  <a:schemeClr val="tx1"/>
                </a:solidFill>
                <a:effectLst/>
                <a:latin typeface="Book Antiqua"/>
                <a:ea typeface="+mn-ea"/>
                <a:cs typeface="Book Antiqua"/>
              </a:rPr>
              <a:t> </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896789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31</a:t>
            </a:fld>
            <a:endParaRPr lang="en-US" altLang="en-US">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550707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32</a:t>
            </a:fld>
            <a:endParaRPr lang="en-US" altLang="en-US">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55070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33</a:t>
            </a:fld>
            <a:endParaRPr lang="en-US" altLang="en-US">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668354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34</a:t>
            </a:fld>
            <a:endParaRPr lang="en-US" altLang="en-US">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55070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35</a:t>
            </a:fld>
            <a:endParaRPr lang="en-US" altLang="en-US">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550707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36</a:t>
            </a:fld>
            <a:endParaRPr lang="en-US" altLang="en-US">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550707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37</a:t>
            </a:fld>
            <a:endParaRPr lang="en-US" altLang="en-US">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550707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38</a:t>
            </a:fld>
            <a:endParaRPr lang="en-US" altLang="en-US">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874063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39</a:t>
            </a:fld>
            <a:endParaRPr lang="en-US" altLang="en-US">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550707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40</a:t>
            </a:fld>
            <a:endParaRPr lang="en-US" altLang="en-US">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55070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Oxidation-reduction reactions involve the transfer of electrons from one reactant to another.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[animate top orange box] Oxidation is the loss of electrons while [animate bottom orange box] reduction is the gain of electrons.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In the example shown, zinc is oxidized because it gives up electrons to copper. Copper accepts these electrons and becomes reduced.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Zinc is called the reducing agent in this reaction because it donates electrons to copper—it reduces copper.</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Copper is called the oxidizing agent in this reaction because it accepts electrons from zinc—it oxidizes zinc. </a:t>
            </a:r>
          </a:p>
          <a:p>
            <a:r>
              <a:rPr lang="en-US" sz="1050" kern="1200" dirty="0">
                <a:solidFill>
                  <a:schemeClr val="tx1"/>
                </a:solidFill>
                <a:effectLst/>
                <a:latin typeface="Book Antiqua"/>
                <a:ea typeface="+mn-ea"/>
                <a:cs typeface="Book Antiqua"/>
              </a:rPr>
              <a:t> </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8967894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41</a:t>
            </a:fld>
            <a:endParaRPr lang="en-US" altLang="en-US">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550707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42</a:t>
            </a:fld>
            <a:endParaRPr lang="en-US" altLang="en-US">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550707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43</a:t>
            </a:fld>
            <a:endParaRPr lang="en-US" altLang="en-US">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550707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44</a:t>
            </a:fld>
            <a:endParaRPr lang="en-US" altLang="en-US">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550707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1.0</a:t>
            </a:r>
            <a:r>
              <a:rPr lang="en-US" sz="1050" b="1" kern="1200" baseline="0" dirty="0">
                <a:solidFill>
                  <a:schemeClr val="tx1"/>
                </a:solidFill>
                <a:effectLst/>
                <a:latin typeface="Book Antiqua"/>
                <a:ea typeface="+mn-ea"/>
                <a:cs typeface="Book Antiqua"/>
              </a:rPr>
              <a:t> minute</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[display image of </a:t>
            </a:r>
            <a:r>
              <a:rPr lang="en-US" sz="1050" b="0" kern="1200" baseline="0" dirty="0" err="1">
                <a:solidFill>
                  <a:schemeClr val="tx1"/>
                </a:solidFill>
                <a:effectLst/>
                <a:latin typeface="Book Antiqua"/>
                <a:ea typeface="+mn-ea"/>
                <a:cs typeface="Book Antiqua"/>
              </a:rPr>
              <a:t>chlor</a:t>
            </a:r>
            <a:r>
              <a:rPr lang="en-US" sz="1050" b="0" kern="1200" baseline="0" dirty="0">
                <a:solidFill>
                  <a:schemeClr val="tx1"/>
                </a:solidFill>
                <a:effectLst/>
                <a:latin typeface="Book Antiqua"/>
                <a:ea typeface="+mn-ea"/>
                <a:cs typeface="Book Antiqua"/>
              </a:rPr>
              <a:t>-caustic soda plant only] Chlorine is used in a wide variety of industries, from materials engineering, waste water treatment to pharmaceuticals.</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[exit plant image &amp; animate </a:t>
            </a:r>
            <a:r>
              <a:rPr lang="en-US" sz="1050" b="0" kern="1200" baseline="0" dirty="0" err="1">
                <a:solidFill>
                  <a:schemeClr val="tx1"/>
                </a:solidFill>
                <a:effectLst/>
                <a:latin typeface="Book Antiqua"/>
                <a:ea typeface="+mn-ea"/>
                <a:cs typeface="Book Antiqua"/>
              </a:rPr>
              <a:t>chlor</a:t>
            </a:r>
            <a:r>
              <a:rPr lang="en-US" sz="1050" b="0" kern="1200" baseline="0" dirty="0">
                <a:solidFill>
                  <a:schemeClr val="tx1"/>
                </a:solidFill>
                <a:effectLst/>
                <a:latin typeface="Book Antiqua"/>
                <a:ea typeface="+mn-ea"/>
                <a:cs typeface="Book Antiqua"/>
              </a:rPr>
              <a:t>-alkali membrane image with 1</a:t>
            </a:r>
            <a:r>
              <a:rPr lang="en-US" sz="1050" b="0" kern="1200" baseline="30000" dirty="0">
                <a:solidFill>
                  <a:schemeClr val="tx1"/>
                </a:solidFill>
                <a:effectLst/>
                <a:latin typeface="Book Antiqua"/>
                <a:ea typeface="+mn-ea"/>
                <a:cs typeface="Book Antiqua"/>
              </a:rPr>
              <a:t>st</a:t>
            </a:r>
            <a:r>
              <a:rPr lang="en-US" sz="1050" b="0" kern="1200" baseline="0" dirty="0">
                <a:solidFill>
                  <a:schemeClr val="tx1"/>
                </a:solidFill>
                <a:effectLst/>
                <a:latin typeface="Book Antiqua"/>
                <a:ea typeface="+mn-ea"/>
                <a:cs typeface="Book Antiqua"/>
              </a:rPr>
              <a:t> line of text] Electrolysis is used to produce chlorine from a salt solution known as brine.</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kern="1200" dirty="0">
                <a:solidFill>
                  <a:schemeClr val="tx1"/>
                </a:solidFill>
                <a:effectLst/>
                <a:latin typeface="Book Antiqua"/>
                <a:ea typeface="+mn-ea"/>
                <a:cs typeface="Book Antiqua"/>
              </a:rPr>
              <a:t>At the anode, chloride (</a:t>
            </a:r>
            <a:r>
              <a:rPr lang="en-US" sz="1050" kern="1200" dirty="0" err="1">
                <a:solidFill>
                  <a:schemeClr val="tx1"/>
                </a:solidFill>
                <a:effectLst/>
                <a:latin typeface="Book Antiqua"/>
                <a:ea typeface="+mn-ea"/>
                <a:cs typeface="Book Antiqua"/>
              </a:rPr>
              <a:t>Cl</a:t>
            </a:r>
            <a:r>
              <a:rPr lang="en-US" sz="1050" kern="1200" baseline="30000" dirty="0">
                <a:solidFill>
                  <a:schemeClr val="tx1"/>
                </a:solidFill>
                <a:effectLst/>
                <a:latin typeface="Book Antiqua"/>
                <a:ea typeface="+mn-ea"/>
                <a:cs typeface="Book Antiqua"/>
              </a:rPr>
              <a:t>–</a:t>
            </a:r>
            <a:r>
              <a:rPr lang="en-US" sz="1050" kern="1200" dirty="0">
                <a:solidFill>
                  <a:schemeClr val="tx1"/>
                </a:solidFill>
                <a:effectLst/>
                <a:latin typeface="Book Antiqua"/>
                <a:ea typeface="+mn-ea"/>
                <a:cs typeface="Book Antiqua"/>
              </a:rPr>
              <a:t>) is oxidized to chlorine</a:t>
            </a:r>
            <a:r>
              <a:rPr lang="en-US" sz="1050" kern="1200" baseline="0" dirty="0">
                <a:solidFill>
                  <a:schemeClr val="tx1"/>
                </a:solidFill>
                <a:effectLst/>
                <a:latin typeface="Book Antiqua"/>
                <a:ea typeface="+mn-ea"/>
                <a:cs typeface="Book Antiqua"/>
              </a:rPr>
              <a:t> (</a:t>
            </a:r>
            <a:r>
              <a:rPr lang="en-US" sz="1050" kern="1200" dirty="0">
                <a:solidFill>
                  <a:schemeClr val="tx1"/>
                </a:solidFill>
                <a:effectLst/>
                <a:latin typeface="Book Antiqua"/>
                <a:ea typeface="+mn-ea"/>
                <a:cs typeface="Book Antiqua"/>
              </a:rPr>
              <a:t>2Cl</a:t>
            </a:r>
            <a:r>
              <a:rPr lang="en-US" sz="1050" kern="1200" baseline="30000" dirty="0">
                <a:solidFill>
                  <a:schemeClr val="tx1"/>
                </a:solidFill>
                <a:effectLst/>
                <a:latin typeface="Book Antiqua"/>
                <a:ea typeface="+mn-ea"/>
                <a:cs typeface="Book Antiqua"/>
              </a:rPr>
              <a:t>– </a:t>
            </a:r>
            <a:r>
              <a:rPr lang="en-US" sz="1050" kern="1200" baseline="0" dirty="0">
                <a:solidFill>
                  <a:schemeClr val="tx1"/>
                </a:solidFill>
                <a:effectLst/>
                <a:latin typeface="Book Antiqua"/>
                <a:ea typeface="+mn-ea"/>
                <a:cs typeface="Book Antiqua"/>
              </a:rPr>
              <a:t>→ </a:t>
            </a:r>
            <a:r>
              <a:rPr lang="en-US" sz="1050" kern="1200" dirty="0">
                <a:solidFill>
                  <a:schemeClr val="tx1"/>
                </a:solidFill>
                <a:effectLst/>
                <a:latin typeface="Book Antiqua"/>
                <a:ea typeface="+mn-ea"/>
                <a:cs typeface="Book Antiqua"/>
              </a:rPr>
              <a:t>Cl</a:t>
            </a:r>
            <a:r>
              <a:rPr lang="en-US" sz="1050" kern="1200" baseline="-25000" dirty="0">
                <a:solidFill>
                  <a:schemeClr val="tx1"/>
                </a:solidFill>
                <a:effectLst/>
                <a:latin typeface="Book Antiqua"/>
                <a:ea typeface="+mn-ea"/>
                <a:cs typeface="Book Antiqua"/>
              </a:rPr>
              <a:t>2</a:t>
            </a:r>
            <a:r>
              <a:rPr lang="en-US" sz="1050" kern="1200" dirty="0">
                <a:solidFill>
                  <a:schemeClr val="tx1"/>
                </a:solidFill>
                <a:effectLst/>
                <a:latin typeface="Book Antiqua"/>
                <a:ea typeface="+mn-ea"/>
                <a:cs typeface="Book Antiqua"/>
              </a:rPr>
              <a:t> + 2e</a:t>
            </a:r>
            <a:r>
              <a:rPr lang="en-US" sz="1050" kern="1200" baseline="30000" dirty="0">
                <a:solidFill>
                  <a:schemeClr val="tx1"/>
                </a:solidFill>
                <a:effectLst/>
                <a:latin typeface="Book Antiqua"/>
                <a:ea typeface="+mn-ea"/>
                <a:cs typeface="Book Antiqua"/>
              </a:rPr>
              <a:t>–</a:t>
            </a:r>
            <a:r>
              <a:rPr lang="en-US" sz="1050" kern="1200" baseline="0" dirty="0">
                <a:solidFill>
                  <a:schemeClr val="tx1"/>
                </a:solidFill>
                <a:effectLst/>
                <a:latin typeface="Book Antiqua"/>
                <a:ea typeface="+mn-ea"/>
                <a:cs typeface="Book Antiqua"/>
              </a:rPr>
              <a:t>). [teacher point out positive anode and chlorine gas produced in image on left side]</a:t>
            </a:r>
            <a:endParaRPr lang="en-US" sz="1050" kern="1200" baseline="30000" dirty="0">
              <a:solidFill>
                <a:schemeClr val="tx1"/>
              </a:solidFill>
              <a:effectLst/>
              <a:latin typeface="Book Antiqua"/>
              <a:ea typeface="+mn-ea"/>
              <a:cs typeface="Book Antiqua"/>
            </a:endParaRP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kern="1200" dirty="0">
                <a:solidFill>
                  <a:schemeClr val="tx1"/>
                </a:solidFill>
                <a:effectLst/>
                <a:latin typeface="Book Antiqua"/>
                <a:ea typeface="+mn-ea"/>
                <a:cs typeface="Book Antiqua"/>
              </a:rPr>
              <a:t>The ion-selective membrane allows the cation (Na</a:t>
            </a:r>
            <a:r>
              <a:rPr lang="en-US" sz="1050" kern="1200" baseline="30000" dirty="0">
                <a:solidFill>
                  <a:schemeClr val="tx1"/>
                </a:solidFill>
                <a:effectLst/>
                <a:latin typeface="Book Antiqua"/>
                <a:ea typeface="+mn-ea"/>
                <a:cs typeface="Book Antiqua"/>
              </a:rPr>
              <a:t>+</a:t>
            </a:r>
            <a:r>
              <a:rPr lang="en-US" sz="1050" kern="1200" baseline="0" dirty="0">
                <a:solidFill>
                  <a:schemeClr val="tx1"/>
                </a:solidFill>
                <a:effectLst/>
                <a:latin typeface="Book Antiqua"/>
                <a:ea typeface="+mn-ea"/>
                <a:cs typeface="Book Antiqua"/>
              </a:rPr>
              <a:t>)</a:t>
            </a:r>
            <a:r>
              <a:rPr lang="en-US" sz="1050" kern="1200" dirty="0">
                <a:solidFill>
                  <a:schemeClr val="tx1"/>
                </a:solidFill>
                <a:effectLst/>
                <a:latin typeface="Book Antiqua"/>
                <a:ea typeface="+mn-ea"/>
                <a:cs typeface="Book Antiqua"/>
              </a:rPr>
              <a:t> to freely flow across, but prevents anions such as hydroxide (OH</a:t>
            </a:r>
            <a:r>
              <a:rPr lang="en-US" sz="1050" kern="1200" baseline="30000" dirty="0">
                <a:solidFill>
                  <a:schemeClr val="tx1"/>
                </a:solidFill>
                <a:effectLst/>
                <a:latin typeface="Book Antiqua"/>
                <a:ea typeface="+mn-ea"/>
                <a:cs typeface="Book Antiqua"/>
              </a:rPr>
              <a:t>–</a:t>
            </a:r>
            <a:r>
              <a:rPr lang="en-US" sz="1050" kern="1200" baseline="0" dirty="0">
                <a:solidFill>
                  <a:schemeClr val="tx1"/>
                </a:solidFill>
                <a:effectLst/>
                <a:latin typeface="Book Antiqua"/>
                <a:ea typeface="+mn-ea"/>
                <a:cs typeface="Book Antiqua"/>
              </a:rPr>
              <a:t>)</a:t>
            </a:r>
            <a:r>
              <a:rPr lang="en-US" sz="1050" kern="1200" dirty="0">
                <a:solidFill>
                  <a:schemeClr val="tx1"/>
                </a:solidFill>
                <a:effectLst/>
                <a:latin typeface="Book Antiqua"/>
                <a:ea typeface="+mn-ea"/>
                <a:cs typeface="Book Antiqua"/>
              </a:rPr>
              <a:t> and chloride from diffusing across. [teacher point out in image] This is a semi-permeable membrane.</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kern="1200" dirty="0">
                <a:solidFill>
                  <a:schemeClr val="tx1"/>
                </a:solidFill>
                <a:effectLst/>
                <a:latin typeface="Book Antiqua"/>
                <a:ea typeface="+mn-ea"/>
                <a:cs typeface="Book Antiqua"/>
              </a:rPr>
              <a:t>At the cathode, water is reduced to hydroxide and hydrogen gas</a:t>
            </a:r>
            <a:r>
              <a:rPr lang="en-US" sz="1050" kern="1200" baseline="0" dirty="0">
                <a:solidFill>
                  <a:schemeClr val="tx1"/>
                </a:solidFill>
                <a:effectLst/>
                <a:latin typeface="Book Antiqua"/>
                <a:ea typeface="+mn-ea"/>
                <a:cs typeface="Book Antiqua"/>
              </a:rPr>
              <a:t> (</a:t>
            </a:r>
            <a:r>
              <a:rPr lang="en-US" sz="1050" kern="1200" dirty="0">
                <a:solidFill>
                  <a:schemeClr val="tx1"/>
                </a:solidFill>
                <a:effectLst/>
                <a:latin typeface="Book Antiqua"/>
                <a:ea typeface="+mn-ea"/>
                <a:cs typeface="Book Antiqua"/>
              </a:rPr>
              <a:t>2H</a:t>
            </a:r>
            <a:r>
              <a:rPr lang="en-US" sz="1050" kern="1200" baseline="-25000" dirty="0">
                <a:solidFill>
                  <a:schemeClr val="tx1"/>
                </a:solidFill>
                <a:effectLst/>
                <a:latin typeface="Book Antiqua"/>
                <a:ea typeface="+mn-ea"/>
                <a:cs typeface="Book Antiqua"/>
              </a:rPr>
              <a:t>2</a:t>
            </a:r>
            <a:r>
              <a:rPr lang="en-US" sz="1050" kern="1200" dirty="0">
                <a:solidFill>
                  <a:schemeClr val="tx1"/>
                </a:solidFill>
                <a:effectLst/>
                <a:latin typeface="Book Antiqua"/>
                <a:ea typeface="+mn-ea"/>
                <a:cs typeface="Book Antiqua"/>
              </a:rPr>
              <a:t>O + 2e</a:t>
            </a:r>
            <a:r>
              <a:rPr lang="en-US" sz="1050" kern="1200" baseline="30000" dirty="0">
                <a:solidFill>
                  <a:schemeClr val="tx1"/>
                </a:solidFill>
                <a:effectLst/>
                <a:latin typeface="Book Antiqua"/>
                <a:ea typeface="+mn-ea"/>
                <a:cs typeface="Book Antiqua"/>
              </a:rPr>
              <a:t>–</a:t>
            </a:r>
            <a:r>
              <a:rPr lang="en-US" sz="1050" kern="1200" dirty="0">
                <a:solidFill>
                  <a:schemeClr val="tx1"/>
                </a:solidFill>
                <a:effectLst/>
                <a:latin typeface="Book Antiqua"/>
                <a:ea typeface="+mn-ea"/>
                <a:cs typeface="Book Antiqua"/>
              </a:rPr>
              <a:t> → H</a:t>
            </a:r>
            <a:r>
              <a:rPr lang="en-US" sz="1050" kern="1200" baseline="-25000" dirty="0">
                <a:solidFill>
                  <a:schemeClr val="tx1"/>
                </a:solidFill>
                <a:effectLst/>
                <a:latin typeface="Book Antiqua"/>
                <a:ea typeface="+mn-ea"/>
                <a:cs typeface="Book Antiqua"/>
              </a:rPr>
              <a:t>2</a:t>
            </a:r>
            <a:r>
              <a:rPr lang="en-US" sz="1050" kern="1200" dirty="0">
                <a:solidFill>
                  <a:schemeClr val="tx1"/>
                </a:solidFill>
                <a:effectLst/>
                <a:latin typeface="Book Antiqua"/>
                <a:ea typeface="+mn-ea"/>
                <a:cs typeface="Book Antiqua"/>
              </a:rPr>
              <a:t> + 2OH</a:t>
            </a:r>
            <a:r>
              <a:rPr lang="en-US" sz="1050" kern="1200" baseline="30000" dirty="0">
                <a:solidFill>
                  <a:schemeClr val="tx1"/>
                </a:solidFill>
                <a:effectLst/>
                <a:latin typeface="Book Antiqua"/>
                <a:ea typeface="+mn-ea"/>
                <a:cs typeface="Book Antiqua"/>
              </a:rPr>
              <a:t>–</a:t>
            </a:r>
            <a:r>
              <a:rPr lang="en-US" sz="1050" kern="1200" baseline="0" dirty="0">
                <a:solidFill>
                  <a:schemeClr val="tx1"/>
                </a:solidFill>
                <a:effectLst/>
                <a:latin typeface="Book Antiqua"/>
                <a:ea typeface="+mn-ea"/>
                <a:cs typeface="Book Antiqua"/>
              </a:rPr>
              <a:t>). [Teacher point out negative cathode on the right side of image and production of hydrogen gas] Sodium reacts with hydroxide to produce </a:t>
            </a:r>
            <a:r>
              <a:rPr lang="en-US" sz="1050" kern="1200" baseline="0" dirty="0" err="1">
                <a:solidFill>
                  <a:schemeClr val="tx1"/>
                </a:solidFill>
                <a:effectLst/>
                <a:latin typeface="Book Antiqua"/>
                <a:ea typeface="+mn-ea"/>
                <a:cs typeface="Book Antiqua"/>
              </a:rPr>
              <a:t>NaOH</a:t>
            </a:r>
            <a:r>
              <a:rPr lang="en-US" sz="1050" kern="1200" baseline="0" dirty="0">
                <a:solidFill>
                  <a:schemeClr val="tx1"/>
                </a:solidFill>
                <a:effectLst/>
                <a:latin typeface="Book Antiqua"/>
                <a:ea typeface="+mn-ea"/>
                <a:cs typeface="Book Antiqua"/>
              </a:rPr>
              <a:t> [teacher point out in image].</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kern="1200" dirty="0">
                <a:solidFill>
                  <a:schemeClr val="tx1"/>
                </a:solidFill>
                <a:effectLst/>
                <a:latin typeface="Book Antiqua"/>
                <a:ea typeface="+mn-ea"/>
                <a:cs typeface="Book Antiqua"/>
              </a:rPr>
              <a:t>The net process is the electrolysis of an aqueous solution of </a:t>
            </a:r>
            <a:r>
              <a:rPr lang="en-US" sz="1050" kern="1200" dirty="0" err="1">
                <a:solidFill>
                  <a:schemeClr val="tx1"/>
                </a:solidFill>
                <a:effectLst/>
                <a:latin typeface="Book Antiqua"/>
                <a:ea typeface="+mn-ea"/>
                <a:cs typeface="Book Antiqua"/>
              </a:rPr>
              <a:t>NaCl</a:t>
            </a:r>
            <a:r>
              <a:rPr lang="en-US" sz="1050" kern="1200" dirty="0">
                <a:solidFill>
                  <a:schemeClr val="tx1"/>
                </a:solidFill>
                <a:effectLst/>
                <a:latin typeface="Book Antiqua"/>
                <a:ea typeface="+mn-ea"/>
                <a:cs typeface="Book Antiqua"/>
              </a:rPr>
              <a:t> [animate orange oval] into industrially useful products sodium hydroxide (</a:t>
            </a:r>
            <a:r>
              <a:rPr lang="en-US" sz="1050" kern="1200" dirty="0" err="1">
                <a:solidFill>
                  <a:schemeClr val="tx1"/>
                </a:solidFill>
                <a:effectLst/>
                <a:latin typeface="Book Antiqua"/>
                <a:ea typeface="+mn-ea"/>
                <a:cs typeface="Book Antiqua"/>
              </a:rPr>
              <a:t>NaOH</a:t>
            </a:r>
            <a:r>
              <a:rPr lang="en-US" sz="1050" kern="1200" dirty="0">
                <a:solidFill>
                  <a:schemeClr val="tx1"/>
                </a:solidFill>
                <a:effectLst/>
                <a:latin typeface="Book Antiqua"/>
                <a:ea typeface="+mn-ea"/>
                <a:cs typeface="Book Antiqua"/>
              </a:rPr>
              <a:t>) and chlorine gas (Cl</a:t>
            </a:r>
            <a:r>
              <a:rPr lang="en-US" sz="1050" kern="1200" baseline="-25000" dirty="0">
                <a:solidFill>
                  <a:schemeClr val="tx1"/>
                </a:solidFill>
                <a:effectLst/>
                <a:latin typeface="Book Antiqua"/>
                <a:ea typeface="+mn-ea"/>
                <a:cs typeface="Book Antiqua"/>
              </a:rPr>
              <a:t>2</a:t>
            </a:r>
            <a:r>
              <a:rPr lang="en-US" sz="1050" kern="1200" baseline="0" dirty="0">
                <a:solidFill>
                  <a:schemeClr val="tx1"/>
                </a:solidFill>
                <a:effectLst/>
                <a:latin typeface="Book Antiqua"/>
                <a:ea typeface="+mn-ea"/>
                <a:cs typeface="Book Antiqua"/>
              </a:rPr>
              <a:t>)</a:t>
            </a:r>
            <a:r>
              <a:rPr lang="en-US" sz="1050" kern="1200" dirty="0">
                <a:solidFill>
                  <a:schemeClr val="tx1"/>
                </a:solidFill>
                <a:effectLst/>
                <a:latin typeface="Book Antiqua"/>
                <a:ea typeface="+mn-ea"/>
                <a:cs typeface="Book Antiqua"/>
              </a:rPr>
              <a:t>. [animate</a:t>
            </a:r>
            <a:r>
              <a:rPr lang="en-US" sz="1050" kern="1200" baseline="0" dirty="0">
                <a:solidFill>
                  <a:schemeClr val="tx1"/>
                </a:solidFill>
                <a:effectLst/>
                <a:latin typeface="Book Antiqua"/>
                <a:ea typeface="+mn-ea"/>
                <a:cs typeface="Book Antiqua"/>
              </a:rPr>
              <a:t> red ovals]</a:t>
            </a:r>
            <a:endParaRPr lang="en-US" sz="1050" kern="120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 typeface="Arial" pitchFamily="34" charset="0"/>
              <a:buNone/>
              <a:tabLst/>
              <a:defRPr/>
            </a:pPr>
            <a:endParaRPr lang="en-US" sz="1050" kern="120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sz="1050" b="1" u="sng" kern="1200" dirty="0">
                <a:solidFill>
                  <a:schemeClr val="tx1"/>
                </a:solidFill>
                <a:effectLst/>
                <a:latin typeface="Book Antiqua"/>
                <a:ea typeface="+mn-ea"/>
                <a:cs typeface="Book Antiqua"/>
              </a:rPr>
              <a:t>SOURCES:</a:t>
            </a:r>
            <a:r>
              <a:rPr lang="en-US" sz="1050" b="0" u="none" kern="1200" dirty="0">
                <a:solidFill>
                  <a:schemeClr val="tx1"/>
                </a:solidFill>
                <a:effectLst/>
                <a:latin typeface="Book Antiqua"/>
                <a:ea typeface="+mn-ea"/>
                <a:cs typeface="Book Antiqua"/>
              </a:rPr>
              <a:t> </a:t>
            </a:r>
          </a:p>
          <a:p>
            <a:pPr marL="0" marR="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sz="1050" b="0" u="none" kern="1200" dirty="0">
                <a:solidFill>
                  <a:schemeClr val="tx1"/>
                </a:solidFill>
                <a:effectLst/>
                <a:latin typeface="Book Antiqua"/>
                <a:ea typeface="+mn-ea"/>
                <a:cs typeface="Book Antiqua"/>
              </a:rPr>
              <a:t>“</a:t>
            </a:r>
            <a:r>
              <a:rPr lang="en-US" b="0" dirty="0"/>
              <a:t>Cell room of a chlorine-caustic soda plant.JPG,” </a:t>
            </a:r>
            <a:r>
              <a:rPr lang="en-US" dirty="0"/>
              <a:t>McGraw-Hill Pub. Co. (Albany, N.Y.), Public Domain, http://commons.wikimedia.org/wiki/File:Cell_room_of_a_chlorine-caustic_soda_plant.JPG</a:t>
            </a:r>
          </a:p>
          <a:p>
            <a:pPr marL="0" marR="0" indent="0" algn="l" defTabSz="914400" rtl="0" eaLnBrk="1" fontAlgn="base" latinLnBrk="0" hangingPunct="1">
              <a:lnSpc>
                <a:spcPct val="100000"/>
              </a:lnSpc>
              <a:spcBef>
                <a:spcPts val="571"/>
              </a:spcBef>
              <a:spcAft>
                <a:spcPct val="0"/>
              </a:spcAft>
              <a:buClrTx/>
              <a:buSzTx/>
              <a:buFont typeface="Arial" pitchFamily="34" charset="0"/>
              <a:buNone/>
              <a:tabLst/>
              <a:defRPr/>
            </a:pPr>
            <a:endParaRPr lang="en-US" b="0" dirty="0"/>
          </a:p>
          <a:p>
            <a:pPr marL="0" marR="0" indent="0" algn="l" defTabSz="914400" rtl="0" eaLnBrk="1" fontAlgn="base" latinLnBrk="0" hangingPunct="1">
              <a:lnSpc>
                <a:spcPct val="100000"/>
              </a:lnSpc>
              <a:spcBef>
                <a:spcPts val="571"/>
              </a:spcBef>
              <a:spcAft>
                <a:spcPct val="0"/>
              </a:spcAft>
              <a:buClrTx/>
              <a:buSzTx/>
              <a:buFont typeface="Arial" pitchFamily="34" charset="0"/>
              <a:buNone/>
              <a:tabLst/>
              <a:defRPr/>
            </a:pPr>
            <a:r>
              <a:rPr lang="en-US" b="0" dirty="0"/>
              <a:t>“</a:t>
            </a:r>
            <a:r>
              <a:rPr lang="en-US" b="0" dirty="0" err="1"/>
              <a:t>Chloralkali</a:t>
            </a:r>
            <a:r>
              <a:rPr lang="en-US" b="0" dirty="0"/>
              <a:t> </a:t>
            </a:r>
            <a:r>
              <a:rPr lang="en-US" b="0" dirty="0" err="1"/>
              <a:t>membrane.svg</a:t>
            </a:r>
            <a:r>
              <a:rPr lang="en-US" b="0" dirty="0"/>
              <a:t>,” </a:t>
            </a:r>
            <a:r>
              <a:rPr lang="en-US" b="0" dirty="0" err="1"/>
              <a:t>Jkwchui</a:t>
            </a:r>
            <a:r>
              <a:rPr lang="en-US" b="0" dirty="0"/>
              <a:t>, CCA-SA 3.0, http://en.wikipedia.org/wiki/File:Chloralkali_membrane.svg</a:t>
            </a:r>
          </a:p>
          <a:p>
            <a:pPr marL="0" marR="0" indent="0" algn="l" defTabSz="914400" rtl="0" eaLnBrk="1" fontAlgn="base" latinLnBrk="0" hangingPunct="1">
              <a:lnSpc>
                <a:spcPct val="100000"/>
              </a:lnSpc>
              <a:spcBef>
                <a:spcPts val="571"/>
              </a:spcBef>
              <a:spcAft>
                <a:spcPct val="0"/>
              </a:spcAft>
              <a:buClrTx/>
              <a:buSzTx/>
              <a:buFont typeface="Arial" pitchFamily="34" charset="0"/>
              <a:buNone/>
              <a:tabLst/>
              <a:defRPr/>
            </a:pPr>
            <a:endParaRPr lang="en-US" b="0" dirty="0"/>
          </a:p>
          <a:p>
            <a:pPr marL="0" marR="0" indent="0" algn="l" defTabSz="914400" rtl="0" eaLnBrk="1" fontAlgn="base" latinLnBrk="0" hangingPunct="1">
              <a:lnSpc>
                <a:spcPct val="100000"/>
              </a:lnSpc>
              <a:spcBef>
                <a:spcPts val="571"/>
              </a:spcBef>
              <a:spcAft>
                <a:spcPct val="0"/>
              </a:spcAft>
              <a:buClrTx/>
              <a:buSzTx/>
              <a:buFont typeface="Arial" pitchFamily="34" charset="0"/>
              <a:buNone/>
              <a:tabLst/>
              <a:defRPr/>
            </a:pPr>
            <a:endParaRPr lang="en-US" sz="1050" b="1" u="sng" kern="1200" dirty="0">
              <a:solidFill>
                <a:schemeClr val="tx1"/>
              </a:solidFill>
              <a:effectLst/>
              <a:latin typeface="Book Antiqua"/>
              <a:ea typeface="+mn-ea"/>
              <a:cs typeface="Book Antiqua"/>
            </a:endParaRP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endParaRPr lang="en-US" sz="1050" b="0" kern="1200" baseline="0" dirty="0">
              <a:solidFill>
                <a:schemeClr val="tx1"/>
              </a:solidFill>
              <a:effectLst/>
              <a:latin typeface="Book Antiqua"/>
              <a:ea typeface="+mn-ea"/>
              <a:cs typeface="Book Antiqua"/>
            </a:endParaRPr>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0025370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46</a:t>
            </a:fld>
            <a:endParaRPr lang="en-US" altLang="en-US">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550707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1.0</a:t>
            </a:r>
            <a:r>
              <a:rPr lang="en-US" sz="1050" b="1" kern="1200" baseline="0" dirty="0">
                <a:solidFill>
                  <a:schemeClr val="tx1"/>
                </a:solidFill>
                <a:effectLst/>
                <a:latin typeface="Book Antiqua"/>
                <a:ea typeface="+mn-ea"/>
                <a:cs typeface="Book Antiqua"/>
              </a:rPr>
              <a:t> minute</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[display image to the right] Another application of electrolytic processes is electroplating. [teacher repeat definition from previous slide: </a:t>
            </a:r>
            <a:r>
              <a:rPr lang="en-US" dirty="0">
                <a:solidFill>
                  <a:srgbClr val="5B8F22"/>
                </a:solidFill>
              </a:rPr>
              <a:t>Electroplating</a:t>
            </a:r>
            <a:r>
              <a:rPr lang="en-US" dirty="0">
                <a:solidFill>
                  <a:schemeClr val="tx1"/>
                </a:solidFill>
              </a:rPr>
              <a:t>: </a:t>
            </a:r>
            <a:r>
              <a:rPr lang="en-US" dirty="0"/>
              <a:t>the deposition of a thin layer of metal onto an object in an electrolytic cell.]</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b="0" kern="1200" baseline="0" dirty="0">
                <a:solidFill>
                  <a:schemeClr val="tx1"/>
                </a:solidFill>
                <a:effectLst/>
                <a:latin typeface="Book Antiqua"/>
                <a:ea typeface="+mn-ea"/>
                <a:cs typeface="Book Antiqua"/>
              </a:rPr>
              <a:t>[animate orange oval] The anode and cathode are both connected to an external supply of direct current (typically a battery).</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kern="1200" dirty="0">
                <a:solidFill>
                  <a:schemeClr val="tx1"/>
                </a:solidFill>
                <a:effectLst/>
                <a:latin typeface="Book Antiqua"/>
                <a:ea typeface="+mn-ea"/>
                <a:cs typeface="Book Antiqua"/>
              </a:rPr>
              <a:t>[animate blue arrow] The anode is connected to the positive terminal of the supply, and the cathode (the article to be plated) is connected to the negative terminal. [animate green</a:t>
            </a:r>
            <a:r>
              <a:rPr lang="en-US" sz="1050" kern="1200" baseline="0" dirty="0">
                <a:solidFill>
                  <a:schemeClr val="tx1"/>
                </a:solidFill>
                <a:effectLst/>
                <a:latin typeface="Book Antiqua"/>
                <a:ea typeface="+mn-ea"/>
                <a:cs typeface="Book Antiqua"/>
              </a:rPr>
              <a:t> arrow]</a:t>
            </a:r>
            <a:endParaRPr lang="en-US" sz="1050" kern="1200" dirty="0">
              <a:solidFill>
                <a:schemeClr val="tx1"/>
              </a:solidFill>
              <a:effectLst/>
              <a:latin typeface="Book Antiqua"/>
              <a:ea typeface="+mn-ea"/>
              <a:cs typeface="Book Antiqua"/>
            </a:endParaRP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kern="1200" dirty="0">
                <a:solidFill>
                  <a:schemeClr val="tx1"/>
                </a:solidFill>
                <a:effectLst/>
                <a:latin typeface="Book Antiqua"/>
                <a:ea typeface="+mn-ea"/>
                <a:cs typeface="Book Antiqua"/>
              </a:rPr>
              <a:t>[animate anode text &amp; half reaction equation] When the external power supply is switched on, the metal at the anode is oxidized from the zero valence state to form </a:t>
            </a:r>
            <a:r>
              <a:rPr lang="en-US" sz="1050" kern="1200" dirty="0" err="1">
                <a:solidFill>
                  <a:schemeClr val="tx1"/>
                </a:solidFill>
                <a:effectLst/>
                <a:latin typeface="Book Antiqua"/>
                <a:ea typeface="+mn-ea"/>
                <a:cs typeface="Book Antiqua"/>
              </a:rPr>
              <a:t>cations</a:t>
            </a:r>
            <a:r>
              <a:rPr lang="en-US" sz="1050" kern="1200" dirty="0">
                <a:solidFill>
                  <a:schemeClr val="tx1"/>
                </a:solidFill>
                <a:effectLst/>
                <a:latin typeface="Book Antiqua"/>
                <a:ea typeface="+mn-ea"/>
                <a:cs typeface="Book Antiqua"/>
              </a:rPr>
              <a:t> with a positive charge. These </a:t>
            </a:r>
            <a:r>
              <a:rPr lang="en-US" sz="1050" kern="1200" dirty="0" err="1">
                <a:solidFill>
                  <a:schemeClr val="tx1"/>
                </a:solidFill>
                <a:effectLst/>
                <a:latin typeface="Book Antiqua"/>
                <a:ea typeface="+mn-ea"/>
                <a:cs typeface="Book Antiqua"/>
              </a:rPr>
              <a:t>cations</a:t>
            </a:r>
            <a:r>
              <a:rPr lang="en-US" sz="1050" kern="1200" dirty="0">
                <a:solidFill>
                  <a:schemeClr val="tx1"/>
                </a:solidFill>
                <a:effectLst/>
                <a:latin typeface="Book Antiqua"/>
                <a:ea typeface="+mn-ea"/>
                <a:cs typeface="Book Antiqua"/>
              </a:rPr>
              <a:t> associate with the anions in the solution. For example, in an acid solution, copper is oxidized at the anode to Cu</a:t>
            </a:r>
            <a:r>
              <a:rPr lang="en-US" sz="1050" kern="1200" baseline="30000" dirty="0">
                <a:solidFill>
                  <a:schemeClr val="tx1"/>
                </a:solidFill>
                <a:effectLst/>
                <a:latin typeface="Book Antiqua"/>
                <a:ea typeface="+mn-ea"/>
                <a:cs typeface="Book Antiqua"/>
              </a:rPr>
              <a:t>2+</a:t>
            </a:r>
            <a:r>
              <a:rPr lang="en-US" sz="1050" kern="1200" dirty="0">
                <a:solidFill>
                  <a:schemeClr val="tx1"/>
                </a:solidFill>
                <a:effectLst/>
                <a:latin typeface="Book Antiqua"/>
                <a:ea typeface="+mn-ea"/>
                <a:cs typeface="Book Antiqua"/>
              </a:rPr>
              <a:t> by losing two electrons. The Cu</a:t>
            </a:r>
            <a:r>
              <a:rPr lang="en-US" sz="1050" kern="1200" baseline="30000" dirty="0">
                <a:solidFill>
                  <a:schemeClr val="tx1"/>
                </a:solidFill>
                <a:effectLst/>
                <a:latin typeface="Book Antiqua"/>
                <a:ea typeface="+mn-ea"/>
                <a:cs typeface="Book Antiqua"/>
              </a:rPr>
              <a:t>2+</a:t>
            </a:r>
            <a:r>
              <a:rPr lang="en-US" sz="1050" kern="1200" dirty="0">
                <a:solidFill>
                  <a:schemeClr val="tx1"/>
                </a:solidFill>
                <a:effectLst/>
                <a:latin typeface="Book Antiqua"/>
                <a:ea typeface="+mn-ea"/>
                <a:cs typeface="Book Antiqua"/>
              </a:rPr>
              <a:t> associates with the anion SO</a:t>
            </a:r>
            <a:r>
              <a:rPr lang="en-US" sz="1050" kern="1200" baseline="-25000" dirty="0">
                <a:solidFill>
                  <a:schemeClr val="tx1"/>
                </a:solidFill>
                <a:effectLst/>
                <a:latin typeface="Book Antiqua"/>
                <a:ea typeface="+mn-ea"/>
                <a:cs typeface="Book Antiqua"/>
              </a:rPr>
              <a:t>4</a:t>
            </a:r>
            <a:r>
              <a:rPr lang="en-US" sz="1050" kern="1200" baseline="30000" dirty="0">
                <a:solidFill>
                  <a:schemeClr val="tx1"/>
                </a:solidFill>
                <a:effectLst/>
                <a:latin typeface="Book Antiqua"/>
                <a:ea typeface="+mn-ea"/>
                <a:cs typeface="Book Antiqua"/>
              </a:rPr>
              <a:t>2-</a:t>
            </a:r>
            <a:r>
              <a:rPr lang="en-US" sz="1050" kern="1200" dirty="0">
                <a:solidFill>
                  <a:schemeClr val="tx1"/>
                </a:solidFill>
                <a:effectLst/>
                <a:latin typeface="Book Antiqua"/>
                <a:ea typeface="+mn-ea"/>
                <a:cs typeface="Book Antiqua"/>
              </a:rPr>
              <a:t> in the solution to form copper sulfate. [teacher point out in image]</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kern="1200" dirty="0">
                <a:solidFill>
                  <a:schemeClr val="tx1"/>
                </a:solidFill>
                <a:effectLst/>
                <a:latin typeface="Book Antiqua"/>
                <a:ea typeface="+mn-ea"/>
                <a:cs typeface="Book Antiqua"/>
              </a:rPr>
              <a:t>[animate Cathode text &amp; half reaction equation] At the cathode, the Cu</a:t>
            </a:r>
            <a:r>
              <a:rPr lang="en-US" sz="1050" kern="1200" baseline="30000" dirty="0">
                <a:solidFill>
                  <a:schemeClr val="tx1"/>
                </a:solidFill>
                <a:effectLst/>
                <a:latin typeface="Book Antiqua"/>
                <a:ea typeface="+mn-ea"/>
                <a:cs typeface="Book Antiqua"/>
              </a:rPr>
              <a:t>2+</a:t>
            </a:r>
            <a:r>
              <a:rPr lang="en-US" sz="1050" kern="1200" dirty="0">
                <a:solidFill>
                  <a:schemeClr val="tx1"/>
                </a:solidFill>
                <a:effectLst/>
                <a:latin typeface="Book Antiqua"/>
                <a:ea typeface="+mn-ea"/>
                <a:cs typeface="Book Antiqua"/>
              </a:rPr>
              <a:t> is reduced to metallic copper by gaining two electrons. The result is the effective transfer of copper from the anode source to a metal plate covering the cathode.</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kern="1200" dirty="0">
                <a:solidFill>
                  <a:schemeClr val="tx1"/>
                </a:solidFill>
                <a:effectLst/>
                <a:latin typeface="Book Antiqua"/>
                <a:ea typeface="+mn-ea"/>
                <a:cs typeface="Book Antiqua"/>
              </a:rPr>
              <a:t>An object can be plated by making it a cathode in a cell with ions of the plating metal in</a:t>
            </a:r>
            <a:r>
              <a:rPr lang="en-US" sz="1050" kern="1200" baseline="0" dirty="0">
                <a:solidFill>
                  <a:schemeClr val="tx1"/>
                </a:solidFill>
                <a:effectLst/>
                <a:latin typeface="Book Antiqua"/>
                <a:ea typeface="+mn-ea"/>
                <a:cs typeface="Book Antiqua"/>
              </a:rPr>
              <a:t> an </a:t>
            </a:r>
            <a:r>
              <a:rPr lang="en-US" sz="1050" kern="1200" dirty="0">
                <a:solidFill>
                  <a:schemeClr val="tx1"/>
                </a:solidFill>
                <a:effectLst/>
                <a:latin typeface="Book Antiqua"/>
                <a:ea typeface="+mn-ea"/>
                <a:cs typeface="Book Antiqua"/>
              </a:rPr>
              <a:t>electrolyte solution of the plating metal. [teacher explain that</a:t>
            </a:r>
            <a:r>
              <a:rPr lang="en-US" sz="1050" kern="1200" baseline="0" dirty="0">
                <a:solidFill>
                  <a:schemeClr val="tx1"/>
                </a:solidFill>
                <a:effectLst/>
                <a:latin typeface="Book Antiqua"/>
                <a:ea typeface="+mn-ea"/>
                <a:cs typeface="Book Antiqua"/>
              </a:rPr>
              <a:t> c</a:t>
            </a:r>
            <a:r>
              <a:rPr lang="en-US" sz="1050" kern="1200" dirty="0">
                <a:solidFill>
                  <a:schemeClr val="tx1"/>
                </a:solidFill>
                <a:effectLst/>
                <a:latin typeface="Book Antiqua"/>
                <a:ea typeface="+mn-ea"/>
                <a:cs typeface="Book Antiqua"/>
              </a:rPr>
              <a:t>opper is</a:t>
            </a:r>
            <a:r>
              <a:rPr lang="en-US" sz="1050" kern="1200" baseline="0" dirty="0">
                <a:solidFill>
                  <a:schemeClr val="tx1"/>
                </a:solidFill>
                <a:effectLst/>
                <a:latin typeface="Book Antiqua"/>
                <a:ea typeface="+mn-ea"/>
                <a:cs typeface="Book Antiqua"/>
              </a:rPr>
              <a:t> the plating metal and</a:t>
            </a:r>
            <a:r>
              <a:rPr lang="en-US" sz="1050" kern="1200" dirty="0">
                <a:solidFill>
                  <a:schemeClr val="tx1"/>
                </a:solidFill>
                <a:effectLst/>
                <a:latin typeface="Book Antiqua"/>
                <a:ea typeface="+mn-ea"/>
                <a:cs typeface="Book Antiqua"/>
              </a:rPr>
              <a:t> copper sulfate as the electrolyte in this case.] The cathode is attached to the negative terminal of the battery. </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kern="1200" dirty="0">
                <a:solidFill>
                  <a:schemeClr val="tx1"/>
                </a:solidFill>
                <a:effectLst/>
                <a:latin typeface="Book Antiqua"/>
                <a:ea typeface="+mn-ea"/>
                <a:cs typeface="Book Antiqua"/>
              </a:rPr>
              <a:t>[animate 1</a:t>
            </a:r>
            <a:r>
              <a:rPr lang="en-US" sz="1050" kern="1200" baseline="30000" dirty="0">
                <a:solidFill>
                  <a:schemeClr val="tx1"/>
                </a:solidFill>
                <a:effectLst/>
                <a:latin typeface="Book Antiqua"/>
                <a:ea typeface="+mn-ea"/>
                <a:cs typeface="Book Antiqua"/>
              </a:rPr>
              <a:t>st</a:t>
            </a:r>
            <a:r>
              <a:rPr lang="en-US" sz="1050" kern="1200" dirty="0">
                <a:solidFill>
                  <a:schemeClr val="tx1"/>
                </a:solidFill>
                <a:effectLst/>
                <a:latin typeface="Book Antiqua"/>
                <a:ea typeface="+mn-ea"/>
                <a:cs typeface="Book Antiqua"/>
              </a:rPr>
              <a:t> bullet] Generally</a:t>
            </a:r>
            <a:r>
              <a:rPr lang="en-US" sz="1050" kern="1200" baseline="0" dirty="0">
                <a:solidFill>
                  <a:schemeClr val="tx1"/>
                </a:solidFill>
                <a:effectLst/>
                <a:latin typeface="Book Antiqua"/>
                <a:ea typeface="+mn-ea"/>
                <a:cs typeface="Book Antiqua"/>
              </a:rPr>
              <a:t> speaking, t</a:t>
            </a:r>
            <a:r>
              <a:rPr lang="en-US" sz="1050" kern="1200" dirty="0">
                <a:solidFill>
                  <a:schemeClr val="tx1"/>
                </a:solidFill>
                <a:effectLst/>
                <a:latin typeface="Book Antiqua"/>
                <a:ea typeface="+mn-ea"/>
                <a:cs typeface="Book Antiqua"/>
              </a:rPr>
              <a:t>he anode of the electroplating electrolytic cell is made of the metal that is going to be plated on the object at the cathode.</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kern="1200" dirty="0">
                <a:solidFill>
                  <a:schemeClr val="tx1"/>
                </a:solidFill>
                <a:effectLst/>
                <a:latin typeface="Book Antiqua"/>
                <a:ea typeface="+mn-ea"/>
                <a:cs typeface="Book Antiqua"/>
              </a:rPr>
              <a:t>[animate 2</a:t>
            </a:r>
            <a:r>
              <a:rPr lang="en-US" sz="1050" kern="1200" baseline="30000" dirty="0">
                <a:solidFill>
                  <a:schemeClr val="tx1"/>
                </a:solidFill>
                <a:effectLst/>
                <a:latin typeface="Book Antiqua"/>
                <a:ea typeface="+mn-ea"/>
                <a:cs typeface="Book Antiqua"/>
              </a:rPr>
              <a:t>nd</a:t>
            </a:r>
            <a:r>
              <a:rPr lang="en-US" sz="1050" kern="1200" dirty="0">
                <a:solidFill>
                  <a:schemeClr val="tx1"/>
                </a:solidFill>
                <a:effectLst/>
                <a:latin typeface="Book Antiqua"/>
                <a:ea typeface="+mn-ea"/>
                <a:cs typeface="Book Antiqua"/>
              </a:rPr>
              <a:t> bullet] The cathode is made of the metal to be plated over and is normally less expensive</a:t>
            </a:r>
            <a:r>
              <a:rPr lang="en-US" sz="1050" kern="1200" baseline="0" dirty="0">
                <a:solidFill>
                  <a:schemeClr val="tx1"/>
                </a:solidFill>
                <a:effectLst/>
                <a:latin typeface="Book Antiqua"/>
                <a:ea typeface="+mn-ea"/>
                <a:cs typeface="Book Antiqua"/>
              </a:rPr>
              <a:t> and stronger than the plating metal</a:t>
            </a:r>
            <a:r>
              <a:rPr lang="en-US" sz="1050" kern="1200" dirty="0">
                <a:solidFill>
                  <a:schemeClr val="tx1"/>
                </a:solidFill>
                <a:effectLst/>
                <a:latin typeface="Book Antiqua"/>
                <a:ea typeface="+mn-ea"/>
                <a:cs typeface="Book Antiqua"/>
              </a:rPr>
              <a:t>.</a:t>
            </a: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kern="1200" dirty="0">
                <a:solidFill>
                  <a:schemeClr val="tx1"/>
                </a:solidFill>
                <a:latin typeface="Book Antiqua"/>
                <a:ea typeface="+mn-ea"/>
                <a:cs typeface="Book Antiqua"/>
              </a:rPr>
              <a:t>Electroplating produces a very thin coating of these expensive metals on the surfaces of cheaper, but usually stronger metals, giving them the appearance and the chemical resistance of the expensive ones. </a:t>
            </a:r>
            <a:endParaRPr lang="en-US" dirty="0"/>
          </a:p>
          <a:p>
            <a:endParaRPr lang="en-US" b="1" dirty="0"/>
          </a:p>
          <a:p>
            <a:r>
              <a:rPr lang="en-US" b="1" dirty="0"/>
              <a:t>SOURCE</a:t>
            </a:r>
            <a:r>
              <a:rPr lang="en-US" dirty="0"/>
              <a:t>:</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kern="1200" dirty="0">
                <a:solidFill>
                  <a:schemeClr val="tx1"/>
                </a:solidFill>
                <a:effectLst/>
                <a:latin typeface="Book Antiqua"/>
                <a:ea typeface="+mn-ea"/>
                <a:cs typeface="Book Antiqua"/>
              </a:rPr>
              <a:t>http://en.wikipedia.org/wiki/File:Copper_electroplating.svg  </a:t>
            </a:r>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9052050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050" kern="1200" dirty="0">
                <a:solidFill>
                  <a:schemeClr val="tx1"/>
                </a:solidFill>
                <a:effectLst/>
                <a:latin typeface="Book Antiqua"/>
                <a:ea typeface="+mn-ea"/>
                <a:cs typeface="Book Antiqua"/>
              </a:rPr>
              <a:t>[display left image] The voltaic cell, the battery, has a negative anode where oxidation takes place</a:t>
            </a:r>
            <a:r>
              <a:rPr lang="en-US" sz="1050" kern="1200" baseline="0" dirty="0">
                <a:solidFill>
                  <a:schemeClr val="tx1"/>
                </a:solidFill>
                <a:effectLst/>
                <a:latin typeface="Book Antiqua"/>
                <a:ea typeface="+mn-ea"/>
                <a:cs typeface="Book Antiqua"/>
              </a:rPr>
              <a:t> and a positive cathode where reduction takes place. [teacher point out each component: anode is -, cathode is +, current from anode to cathode]</a:t>
            </a:r>
          </a:p>
          <a:p>
            <a:pPr marL="171450" lvl="0" indent="-171450">
              <a:buFont typeface="Arial" pitchFamily="34" charset="0"/>
              <a:buChar char="•"/>
            </a:pPr>
            <a:r>
              <a:rPr lang="en-US" sz="1050" kern="1200" dirty="0">
                <a:solidFill>
                  <a:schemeClr val="tx1"/>
                </a:solidFill>
                <a:effectLst/>
                <a:latin typeface="Book Antiqua"/>
                <a:ea typeface="+mn-ea"/>
                <a:cs typeface="Book Antiqua"/>
              </a:rPr>
              <a:t>During the discharge of</a:t>
            </a:r>
            <a:r>
              <a:rPr lang="en-US" sz="1050" kern="1200" baseline="0" dirty="0">
                <a:solidFill>
                  <a:schemeClr val="tx1"/>
                </a:solidFill>
                <a:effectLst/>
                <a:latin typeface="Book Antiqua"/>
                <a:ea typeface="+mn-ea"/>
                <a:cs typeface="Book Antiqua"/>
              </a:rPr>
              <a:t> a </a:t>
            </a:r>
            <a:r>
              <a:rPr lang="en-US" sz="1050" kern="1200" dirty="0">
                <a:solidFill>
                  <a:schemeClr val="tx1"/>
                </a:solidFill>
                <a:effectLst/>
                <a:latin typeface="Book Antiqua"/>
                <a:ea typeface="+mn-ea"/>
                <a:cs typeface="Book Antiqua"/>
              </a:rPr>
              <a:t>battery, which is a voltaic cell, lithium ions (Li</a:t>
            </a:r>
            <a:r>
              <a:rPr lang="en-US" sz="1050" kern="1200" baseline="30000" dirty="0">
                <a:solidFill>
                  <a:schemeClr val="tx1"/>
                </a:solidFill>
                <a:effectLst/>
                <a:latin typeface="Book Antiqua"/>
                <a:ea typeface="+mn-ea"/>
                <a:cs typeface="Book Antiqua"/>
              </a:rPr>
              <a:t>+</a:t>
            </a:r>
            <a:r>
              <a:rPr lang="en-US" sz="1050" kern="1200" baseline="0" dirty="0">
                <a:solidFill>
                  <a:schemeClr val="tx1"/>
                </a:solidFill>
                <a:effectLst/>
                <a:latin typeface="Book Antiqua"/>
                <a:ea typeface="+mn-ea"/>
                <a:cs typeface="Book Antiqua"/>
              </a:rPr>
              <a:t>)</a:t>
            </a:r>
            <a:r>
              <a:rPr lang="en-US" sz="1050" kern="1200" dirty="0">
                <a:solidFill>
                  <a:schemeClr val="tx1"/>
                </a:solidFill>
                <a:effectLst/>
                <a:latin typeface="Book Antiqua"/>
                <a:ea typeface="+mn-ea"/>
                <a:cs typeface="Book Antiqua"/>
              </a:rPr>
              <a:t> carry the </a:t>
            </a:r>
            <a:r>
              <a:rPr lang="en-US" sz="1050" b="0" i="0" u="none" strike="noStrike" kern="1200" dirty="0">
                <a:solidFill>
                  <a:schemeClr val="tx1"/>
                </a:solidFill>
                <a:effectLst/>
                <a:latin typeface="Book Antiqua"/>
                <a:ea typeface="+mn-ea"/>
                <a:cs typeface="Book Antiqua"/>
              </a:rPr>
              <a:t>current</a:t>
            </a:r>
            <a:r>
              <a:rPr lang="en-US" sz="1050" kern="1200" dirty="0">
                <a:solidFill>
                  <a:schemeClr val="tx1"/>
                </a:solidFill>
                <a:effectLst/>
                <a:latin typeface="Book Antiqua"/>
                <a:ea typeface="+mn-ea"/>
                <a:cs typeface="Book Antiqua"/>
              </a:rPr>
              <a:t> from the negative</a:t>
            </a:r>
            <a:r>
              <a:rPr lang="en-US" sz="1050" kern="1200" baseline="0" dirty="0">
                <a:solidFill>
                  <a:schemeClr val="tx1"/>
                </a:solidFill>
                <a:effectLst/>
                <a:latin typeface="Book Antiqua"/>
                <a:ea typeface="+mn-ea"/>
                <a:cs typeface="Book Antiqua"/>
              </a:rPr>
              <a:t> </a:t>
            </a:r>
            <a:r>
              <a:rPr lang="en-US" sz="1050" kern="1200" dirty="0">
                <a:solidFill>
                  <a:schemeClr val="tx1"/>
                </a:solidFill>
                <a:effectLst/>
                <a:latin typeface="Book Antiqua"/>
                <a:ea typeface="+mn-ea"/>
                <a:cs typeface="Book Antiqua"/>
              </a:rPr>
              <a:t>anode</a:t>
            </a:r>
            <a:r>
              <a:rPr lang="en-US" sz="1050" kern="1200" baseline="0" dirty="0">
                <a:solidFill>
                  <a:schemeClr val="tx1"/>
                </a:solidFill>
                <a:effectLst/>
                <a:latin typeface="Book Antiqua"/>
                <a:ea typeface="+mn-ea"/>
                <a:cs typeface="Book Antiqua"/>
              </a:rPr>
              <a:t> </a:t>
            </a:r>
            <a:r>
              <a:rPr lang="en-US" sz="1050" kern="1200" dirty="0">
                <a:solidFill>
                  <a:schemeClr val="tx1"/>
                </a:solidFill>
                <a:effectLst/>
                <a:latin typeface="Book Antiqua"/>
                <a:ea typeface="+mn-ea"/>
                <a:cs typeface="Book Antiqua"/>
              </a:rPr>
              <a:t>to the positive cathode where the lithium ions are reduced to form lithium. [animate reduction equation below cathode] The load represents the device doing</a:t>
            </a:r>
            <a:r>
              <a:rPr lang="en-US" sz="1050" kern="1200" baseline="0" dirty="0">
                <a:solidFill>
                  <a:schemeClr val="tx1"/>
                </a:solidFill>
                <a:effectLst/>
                <a:latin typeface="Book Antiqua"/>
                <a:ea typeface="+mn-ea"/>
                <a:cs typeface="Book Antiqua"/>
              </a:rPr>
              <a:t> work (i.e. powering the cell phone).</a:t>
            </a:r>
            <a:r>
              <a:rPr lang="en-US" sz="1050" kern="1200" dirty="0">
                <a:solidFill>
                  <a:schemeClr val="tx1"/>
                </a:solidFill>
                <a:effectLst/>
                <a:latin typeface="Book Antiqua"/>
                <a:ea typeface="+mn-ea"/>
                <a:cs typeface="Book Antiqua"/>
              </a:rPr>
              <a:t> [teacher point out reduction which uses up electrons and the load (to do work)]</a:t>
            </a:r>
          </a:p>
          <a:p>
            <a:pPr marL="171450" lvl="0" indent="-171450">
              <a:buFont typeface="Arial" pitchFamily="34" charset="0"/>
              <a:buChar char="•"/>
            </a:pPr>
            <a:r>
              <a:rPr lang="en-US" sz="1050" kern="1200" dirty="0">
                <a:solidFill>
                  <a:schemeClr val="tx1"/>
                </a:solidFill>
                <a:effectLst/>
                <a:latin typeface="Book Antiqua"/>
                <a:ea typeface="+mn-ea"/>
                <a:cs typeface="Book Antiqua"/>
              </a:rPr>
              <a:t>[animate Recharging</a:t>
            </a:r>
            <a:r>
              <a:rPr lang="en-US" sz="1050" kern="1200" baseline="0" dirty="0">
                <a:solidFill>
                  <a:schemeClr val="tx1"/>
                </a:solidFill>
                <a:effectLst/>
                <a:latin typeface="Book Antiqua"/>
                <a:ea typeface="+mn-ea"/>
                <a:cs typeface="Book Antiqua"/>
              </a:rPr>
              <a:t> text and </a:t>
            </a:r>
            <a:r>
              <a:rPr lang="en-US" sz="1050" kern="1200" dirty="0">
                <a:solidFill>
                  <a:schemeClr val="tx1"/>
                </a:solidFill>
                <a:effectLst/>
                <a:latin typeface="Book Antiqua"/>
                <a:ea typeface="+mn-ea"/>
                <a:cs typeface="Book Antiqua"/>
              </a:rPr>
              <a:t>right image] When a</a:t>
            </a:r>
            <a:r>
              <a:rPr lang="en-US" sz="1050" kern="1200" baseline="0" dirty="0">
                <a:solidFill>
                  <a:schemeClr val="tx1"/>
                </a:solidFill>
                <a:effectLst/>
                <a:latin typeface="Book Antiqua"/>
                <a:ea typeface="+mn-ea"/>
                <a:cs typeface="Book Antiqua"/>
              </a:rPr>
              <a:t>n </a:t>
            </a:r>
            <a:r>
              <a:rPr lang="en-US" sz="1050" kern="1200" dirty="0">
                <a:solidFill>
                  <a:schemeClr val="tx1"/>
                </a:solidFill>
                <a:effectLst/>
                <a:latin typeface="Book Antiqua"/>
                <a:ea typeface="+mn-ea"/>
                <a:cs typeface="Book Antiqua"/>
              </a:rPr>
              <a:t>electrolytic cell charges a Voltaic</a:t>
            </a:r>
            <a:r>
              <a:rPr lang="en-US" sz="1050" kern="1200" baseline="0" dirty="0">
                <a:solidFill>
                  <a:schemeClr val="tx1"/>
                </a:solidFill>
                <a:effectLst/>
                <a:latin typeface="Book Antiqua"/>
                <a:ea typeface="+mn-ea"/>
                <a:cs typeface="Book Antiqua"/>
              </a:rPr>
              <a:t> cell, </a:t>
            </a:r>
            <a:r>
              <a:rPr lang="en-US" sz="1050" kern="1200" dirty="0">
                <a:solidFill>
                  <a:schemeClr val="tx1"/>
                </a:solidFill>
                <a:effectLst/>
                <a:latin typeface="Book Antiqua"/>
                <a:ea typeface="+mn-ea"/>
                <a:cs typeface="Book Antiqua"/>
              </a:rPr>
              <a:t>an external electrical power source (DC</a:t>
            </a:r>
            <a:r>
              <a:rPr lang="en-US" sz="1050" kern="1200" baseline="0" dirty="0">
                <a:solidFill>
                  <a:schemeClr val="tx1"/>
                </a:solidFill>
                <a:effectLst/>
                <a:latin typeface="Book Antiqua"/>
                <a:ea typeface="+mn-ea"/>
                <a:cs typeface="Book Antiqua"/>
              </a:rPr>
              <a:t> Power</a:t>
            </a:r>
            <a:r>
              <a:rPr lang="en-US" sz="1050" kern="1200" dirty="0">
                <a:solidFill>
                  <a:schemeClr val="tx1"/>
                </a:solidFill>
                <a:effectLst/>
                <a:latin typeface="Book Antiqua"/>
                <a:ea typeface="+mn-ea"/>
                <a:cs typeface="Book Antiqua"/>
              </a:rPr>
              <a:t>) applies a higher voltage than that produced by the battery, forcing the current to pass in the </a:t>
            </a:r>
            <a:r>
              <a:rPr lang="en-US" sz="1050" u="none" kern="1200" dirty="0">
                <a:solidFill>
                  <a:schemeClr val="tx1"/>
                </a:solidFill>
                <a:effectLst/>
                <a:latin typeface="Book Antiqua"/>
                <a:ea typeface="+mn-ea"/>
                <a:cs typeface="Book Antiqua"/>
              </a:rPr>
              <a:t>reverse</a:t>
            </a:r>
            <a:r>
              <a:rPr lang="en-US" sz="1050" kern="1200" dirty="0">
                <a:solidFill>
                  <a:schemeClr val="tx1"/>
                </a:solidFill>
                <a:effectLst/>
                <a:latin typeface="Book Antiqua"/>
                <a:ea typeface="+mn-ea"/>
                <a:cs typeface="Book Antiqua"/>
              </a:rPr>
              <a:t> direction. [teacher point out how components changed: anode is +, cathode is -, battery present, current reversed]</a:t>
            </a:r>
          </a:p>
          <a:p>
            <a:pPr marL="171450" lvl="0" indent="-171450">
              <a:buFont typeface="Arial" pitchFamily="34" charset="0"/>
              <a:buChar char="•"/>
            </a:pPr>
            <a:r>
              <a:rPr lang="en-US" sz="1050" kern="1200" dirty="0">
                <a:solidFill>
                  <a:schemeClr val="tx1"/>
                </a:solidFill>
                <a:effectLst/>
                <a:latin typeface="Book Antiqua"/>
                <a:ea typeface="+mn-ea"/>
                <a:cs typeface="Book Antiqua"/>
              </a:rPr>
              <a:t>(animate oxidation</a:t>
            </a:r>
            <a:r>
              <a:rPr lang="en-US" sz="1050" kern="1200" baseline="0" dirty="0">
                <a:solidFill>
                  <a:schemeClr val="tx1"/>
                </a:solidFill>
                <a:effectLst/>
                <a:latin typeface="Book Antiqua"/>
                <a:ea typeface="+mn-ea"/>
                <a:cs typeface="Book Antiqua"/>
              </a:rPr>
              <a:t> half reaction </a:t>
            </a:r>
            <a:r>
              <a:rPr lang="en-US" sz="1050" kern="1200" dirty="0">
                <a:solidFill>
                  <a:schemeClr val="tx1"/>
                </a:solidFill>
                <a:effectLst/>
                <a:latin typeface="Book Antiqua"/>
                <a:ea typeface="+mn-ea"/>
                <a:cs typeface="Book Antiqua"/>
              </a:rPr>
              <a:t>equation) The lithium ions then migrate from the cathode to the anode, where they become embedded in the porous electrode material through oxidation. </a:t>
            </a:r>
          </a:p>
          <a:p>
            <a:pPr marL="171450" lvl="0" indent="-171450">
              <a:buFont typeface="Arial" pitchFamily="34" charset="0"/>
              <a:buChar char="•"/>
            </a:pPr>
            <a:r>
              <a:rPr lang="en-US" sz="1050" b="0" kern="1200" baseline="0" dirty="0">
                <a:solidFill>
                  <a:schemeClr val="tx1"/>
                </a:solidFill>
                <a:effectLst/>
                <a:latin typeface="Book Antiqua"/>
                <a:ea typeface="+mn-ea"/>
                <a:cs typeface="Book Antiqua"/>
              </a:rPr>
              <a:t>It is important to note that because lithium reacts with water, the electrolytic solution used is non-aqueous.</a:t>
            </a:r>
          </a:p>
          <a:p>
            <a:endParaRPr lang="en-US" dirty="0"/>
          </a:p>
          <a:p>
            <a:r>
              <a:rPr lang="en-US" b="1" u="sng" dirty="0"/>
              <a:t>SOURCES:</a:t>
            </a:r>
            <a:r>
              <a:rPr lang="en-US" b="0" u="none" dirty="0"/>
              <a:t> “</a:t>
            </a:r>
            <a:r>
              <a:rPr lang="en-US" dirty="0"/>
              <a:t>CellPhoneUsedBattery_336211_360x480.jpg,” Public Domain Photos,</a:t>
            </a:r>
            <a:r>
              <a:rPr lang="en-US" baseline="0" dirty="0"/>
              <a:t> Public Domain, http://publicphoto.org/technology/cell-phone-used-battery/attachment/cell-phone-used-battery_336211/</a:t>
            </a:r>
          </a:p>
          <a:p>
            <a:endParaRPr lang="en-US" b="1" u="sng" baseline="0" dirty="0"/>
          </a:p>
          <a:p>
            <a:endParaRPr lang="en-US" b="1" u="sng"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0464421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050" kern="1200" dirty="0">
                <a:solidFill>
                  <a:schemeClr val="tx1"/>
                </a:solidFill>
                <a:effectLst/>
                <a:latin typeface="Book Antiqua"/>
                <a:ea typeface="+mn-ea"/>
                <a:cs typeface="Book Antiqua"/>
              </a:rPr>
              <a:t>[display left image] The voltaic cell, the battery, has a negative anode where oxidation takes place</a:t>
            </a:r>
            <a:r>
              <a:rPr lang="en-US" sz="1050" kern="1200" baseline="0" dirty="0">
                <a:solidFill>
                  <a:schemeClr val="tx1"/>
                </a:solidFill>
                <a:effectLst/>
                <a:latin typeface="Book Antiqua"/>
                <a:ea typeface="+mn-ea"/>
                <a:cs typeface="Book Antiqua"/>
              </a:rPr>
              <a:t> and a positive cathode where reduction takes place. [teacher point out each component: anode is -, cathode is +, current from anode to cathode]</a:t>
            </a:r>
          </a:p>
          <a:p>
            <a:pPr marL="171450" lvl="0" indent="-171450">
              <a:buFont typeface="Arial" pitchFamily="34" charset="0"/>
              <a:buChar char="•"/>
            </a:pPr>
            <a:r>
              <a:rPr lang="en-US" sz="1050" kern="1200" dirty="0">
                <a:solidFill>
                  <a:schemeClr val="tx1"/>
                </a:solidFill>
                <a:effectLst/>
                <a:latin typeface="Book Antiqua"/>
                <a:ea typeface="+mn-ea"/>
                <a:cs typeface="Book Antiqua"/>
              </a:rPr>
              <a:t>During the discharge of</a:t>
            </a:r>
            <a:r>
              <a:rPr lang="en-US" sz="1050" kern="1200" baseline="0" dirty="0">
                <a:solidFill>
                  <a:schemeClr val="tx1"/>
                </a:solidFill>
                <a:effectLst/>
                <a:latin typeface="Book Antiqua"/>
                <a:ea typeface="+mn-ea"/>
                <a:cs typeface="Book Antiqua"/>
              </a:rPr>
              <a:t> a </a:t>
            </a:r>
            <a:r>
              <a:rPr lang="en-US" sz="1050" kern="1200" dirty="0">
                <a:solidFill>
                  <a:schemeClr val="tx1"/>
                </a:solidFill>
                <a:effectLst/>
                <a:latin typeface="Book Antiqua"/>
                <a:ea typeface="+mn-ea"/>
                <a:cs typeface="Book Antiqua"/>
              </a:rPr>
              <a:t>battery, which is a voltaic cell, lithium ions (Li</a:t>
            </a:r>
            <a:r>
              <a:rPr lang="en-US" sz="1050" kern="1200" baseline="30000" dirty="0">
                <a:solidFill>
                  <a:schemeClr val="tx1"/>
                </a:solidFill>
                <a:effectLst/>
                <a:latin typeface="Book Antiqua"/>
                <a:ea typeface="+mn-ea"/>
                <a:cs typeface="Book Antiqua"/>
              </a:rPr>
              <a:t>+</a:t>
            </a:r>
            <a:r>
              <a:rPr lang="en-US" sz="1050" kern="1200" baseline="0" dirty="0">
                <a:solidFill>
                  <a:schemeClr val="tx1"/>
                </a:solidFill>
                <a:effectLst/>
                <a:latin typeface="Book Antiqua"/>
                <a:ea typeface="+mn-ea"/>
                <a:cs typeface="Book Antiqua"/>
              </a:rPr>
              <a:t>)</a:t>
            </a:r>
            <a:r>
              <a:rPr lang="en-US" sz="1050" kern="1200" dirty="0">
                <a:solidFill>
                  <a:schemeClr val="tx1"/>
                </a:solidFill>
                <a:effectLst/>
                <a:latin typeface="Book Antiqua"/>
                <a:ea typeface="+mn-ea"/>
                <a:cs typeface="Book Antiqua"/>
              </a:rPr>
              <a:t> carry the </a:t>
            </a:r>
            <a:r>
              <a:rPr lang="en-US" sz="1050" b="0" i="0" u="none" strike="noStrike" kern="1200" dirty="0">
                <a:solidFill>
                  <a:schemeClr val="tx1"/>
                </a:solidFill>
                <a:effectLst/>
                <a:latin typeface="Book Antiqua"/>
                <a:ea typeface="+mn-ea"/>
                <a:cs typeface="Book Antiqua"/>
              </a:rPr>
              <a:t>current</a:t>
            </a:r>
            <a:r>
              <a:rPr lang="en-US" sz="1050" kern="1200" dirty="0">
                <a:solidFill>
                  <a:schemeClr val="tx1"/>
                </a:solidFill>
                <a:effectLst/>
                <a:latin typeface="Book Antiqua"/>
                <a:ea typeface="+mn-ea"/>
                <a:cs typeface="Book Antiqua"/>
              </a:rPr>
              <a:t> from the negative</a:t>
            </a:r>
            <a:r>
              <a:rPr lang="en-US" sz="1050" kern="1200" baseline="0" dirty="0">
                <a:solidFill>
                  <a:schemeClr val="tx1"/>
                </a:solidFill>
                <a:effectLst/>
                <a:latin typeface="Book Antiqua"/>
                <a:ea typeface="+mn-ea"/>
                <a:cs typeface="Book Antiqua"/>
              </a:rPr>
              <a:t> </a:t>
            </a:r>
            <a:r>
              <a:rPr lang="en-US" sz="1050" kern="1200" dirty="0">
                <a:solidFill>
                  <a:schemeClr val="tx1"/>
                </a:solidFill>
                <a:effectLst/>
                <a:latin typeface="Book Antiqua"/>
                <a:ea typeface="+mn-ea"/>
                <a:cs typeface="Book Antiqua"/>
              </a:rPr>
              <a:t>anode</a:t>
            </a:r>
            <a:r>
              <a:rPr lang="en-US" sz="1050" kern="1200" baseline="0" dirty="0">
                <a:solidFill>
                  <a:schemeClr val="tx1"/>
                </a:solidFill>
                <a:effectLst/>
                <a:latin typeface="Book Antiqua"/>
                <a:ea typeface="+mn-ea"/>
                <a:cs typeface="Book Antiqua"/>
              </a:rPr>
              <a:t> </a:t>
            </a:r>
            <a:r>
              <a:rPr lang="en-US" sz="1050" kern="1200" dirty="0">
                <a:solidFill>
                  <a:schemeClr val="tx1"/>
                </a:solidFill>
                <a:effectLst/>
                <a:latin typeface="Book Antiqua"/>
                <a:ea typeface="+mn-ea"/>
                <a:cs typeface="Book Antiqua"/>
              </a:rPr>
              <a:t>to the positive cathode where the lithium ions are reduced to form lithium. [animate reduction equation below cathode] The load represents the device doing</a:t>
            </a:r>
            <a:r>
              <a:rPr lang="en-US" sz="1050" kern="1200" baseline="0" dirty="0">
                <a:solidFill>
                  <a:schemeClr val="tx1"/>
                </a:solidFill>
                <a:effectLst/>
                <a:latin typeface="Book Antiqua"/>
                <a:ea typeface="+mn-ea"/>
                <a:cs typeface="Book Antiqua"/>
              </a:rPr>
              <a:t> work (i.e. powering the cell phone).</a:t>
            </a:r>
            <a:r>
              <a:rPr lang="en-US" sz="1050" kern="1200" dirty="0">
                <a:solidFill>
                  <a:schemeClr val="tx1"/>
                </a:solidFill>
                <a:effectLst/>
                <a:latin typeface="Book Antiqua"/>
                <a:ea typeface="+mn-ea"/>
                <a:cs typeface="Book Antiqua"/>
              </a:rPr>
              <a:t> [teacher point out reduction which uses up electrons and the load (to do work)]</a:t>
            </a:r>
          </a:p>
          <a:p>
            <a:pPr marL="171450" lvl="0" indent="-171450">
              <a:buFont typeface="Arial" pitchFamily="34" charset="0"/>
              <a:buChar char="•"/>
            </a:pPr>
            <a:r>
              <a:rPr lang="en-US" sz="1050" kern="1200" dirty="0">
                <a:solidFill>
                  <a:schemeClr val="tx1"/>
                </a:solidFill>
                <a:effectLst/>
                <a:latin typeface="Book Antiqua"/>
                <a:ea typeface="+mn-ea"/>
                <a:cs typeface="Book Antiqua"/>
              </a:rPr>
              <a:t>[animate Recharging</a:t>
            </a:r>
            <a:r>
              <a:rPr lang="en-US" sz="1050" kern="1200" baseline="0" dirty="0">
                <a:solidFill>
                  <a:schemeClr val="tx1"/>
                </a:solidFill>
                <a:effectLst/>
                <a:latin typeface="Book Antiqua"/>
                <a:ea typeface="+mn-ea"/>
                <a:cs typeface="Book Antiqua"/>
              </a:rPr>
              <a:t> text and </a:t>
            </a:r>
            <a:r>
              <a:rPr lang="en-US" sz="1050" kern="1200" dirty="0">
                <a:solidFill>
                  <a:schemeClr val="tx1"/>
                </a:solidFill>
                <a:effectLst/>
                <a:latin typeface="Book Antiqua"/>
                <a:ea typeface="+mn-ea"/>
                <a:cs typeface="Book Antiqua"/>
              </a:rPr>
              <a:t>right image] When a</a:t>
            </a:r>
            <a:r>
              <a:rPr lang="en-US" sz="1050" kern="1200" baseline="0" dirty="0">
                <a:solidFill>
                  <a:schemeClr val="tx1"/>
                </a:solidFill>
                <a:effectLst/>
                <a:latin typeface="Book Antiqua"/>
                <a:ea typeface="+mn-ea"/>
                <a:cs typeface="Book Antiqua"/>
              </a:rPr>
              <a:t>n </a:t>
            </a:r>
            <a:r>
              <a:rPr lang="en-US" sz="1050" kern="1200" dirty="0">
                <a:solidFill>
                  <a:schemeClr val="tx1"/>
                </a:solidFill>
                <a:effectLst/>
                <a:latin typeface="Book Antiqua"/>
                <a:ea typeface="+mn-ea"/>
                <a:cs typeface="Book Antiqua"/>
              </a:rPr>
              <a:t>electrolytic cell charges a Voltaic</a:t>
            </a:r>
            <a:r>
              <a:rPr lang="en-US" sz="1050" kern="1200" baseline="0" dirty="0">
                <a:solidFill>
                  <a:schemeClr val="tx1"/>
                </a:solidFill>
                <a:effectLst/>
                <a:latin typeface="Book Antiqua"/>
                <a:ea typeface="+mn-ea"/>
                <a:cs typeface="Book Antiqua"/>
              </a:rPr>
              <a:t> cell, </a:t>
            </a:r>
            <a:r>
              <a:rPr lang="en-US" sz="1050" kern="1200" dirty="0">
                <a:solidFill>
                  <a:schemeClr val="tx1"/>
                </a:solidFill>
                <a:effectLst/>
                <a:latin typeface="Book Antiqua"/>
                <a:ea typeface="+mn-ea"/>
                <a:cs typeface="Book Antiqua"/>
              </a:rPr>
              <a:t>an external electrical power source (DC</a:t>
            </a:r>
            <a:r>
              <a:rPr lang="en-US" sz="1050" kern="1200" baseline="0" dirty="0">
                <a:solidFill>
                  <a:schemeClr val="tx1"/>
                </a:solidFill>
                <a:effectLst/>
                <a:latin typeface="Book Antiqua"/>
                <a:ea typeface="+mn-ea"/>
                <a:cs typeface="Book Antiqua"/>
              </a:rPr>
              <a:t> Power</a:t>
            </a:r>
            <a:r>
              <a:rPr lang="en-US" sz="1050" kern="1200" dirty="0">
                <a:solidFill>
                  <a:schemeClr val="tx1"/>
                </a:solidFill>
                <a:effectLst/>
                <a:latin typeface="Book Antiqua"/>
                <a:ea typeface="+mn-ea"/>
                <a:cs typeface="Book Antiqua"/>
              </a:rPr>
              <a:t>) applies a higher voltage than that produced by the battery, forcing the current to pass in the </a:t>
            </a:r>
            <a:r>
              <a:rPr lang="en-US" sz="1050" u="none" kern="1200" dirty="0">
                <a:solidFill>
                  <a:schemeClr val="tx1"/>
                </a:solidFill>
                <a:effectLst/>
                <a:latin typeface="Book Antiqua"/>
                <a:ea typeface="+mn-ea"/>
                <a:cs typeface="Book Antiqua"/>
              </a:rPr>
              <a:t>reverse</a:t>
            </a:r>
            <a:r>
              <a:rPr lang="en-US" sz="1050" kern="1200" dirty="0">
                <a:solidFill>
                  <a:schemeClr val="tx1"/>
                </a:solidFill>
                <a:effectLst/>
                <a:latin typeface="Book Antiqua"/>
                <a:ea typeface="+mn-ea"/>
                <a:cs typeface="Book Antiqua"/>
              </a:rPr>
              <a:t> direction. [teacher point out how components changed: anode is +, cathode is -, battery present, current reversed]</a:t>
            </a:r>
          </a:p>
          <a:p>
            <a:pPr marL="171450" lvl="0" indent="-171450">
              <a:buFont typeface="Arial" pitchFamily="34" charset="0"/>
              <a:buChar char="•"/>
            </a:pPr>
            <a:r>
              <a:rPr lang="en-US" sz="1050" kern="1200" dirty="0">
                <a:solidFill>
                  <a:schemeClr val="tx1"/>
                </a:solidFill>
                <a:effectLst/>
                <a:latin typeface="Book Antiqua"/>
                <a:ea typeface="+mn-ea"/>
                <a:cs typeface="Book Antiqua"/>
              </a:rPr>
              <a:t>(animate oxidation</a:t>
            </a:r>
            <a:r>
              <a:rPr lang="en-US" sz="1050" kern="1200" baseline="0" dirty="0">
                <a:solidFill>
                  <a:schemeClr val="tx1"/>
                </a:solidFill>
                <a:effectLst/>
                <a:latin typeface="Book Antiqua"/>
                <a:ea typeface="+mn-ea"/>
                <a:cs typeface="Book Antiqua"/>
              </a:rPr>
              <a:t> half reaction </a:t>
            </a:r>
            <a:r>
              <a:rPr lang="en-US" sz="1050" kern="1200" dirty="0">
                <a:solidFill>
                  <a:schemeClr val="tx1"/>
                </a:solidFill>
                <a:effectLst/>
                <a:latin typeface="Book Antiqua"/>
                <a:ea typeface="+mn-ea"/>
                <a:cs typeface="Book Antiqua"/>
              </a:rPr>
              <a:t>equation) The lithium ions then migrate from the cathode to the anode, where they become embedded in the porous electrode material through oxidation. </a:t>
            </a:r>
          </a:p>
          <a:p>
            <a:pPr marL="171450" lvl="0" indent="-171450">
              <a:buFont typeface="Arial" pitchFamily="34" charset="0"/>
              <a:buChar char="•"/>
            </a:pPr>
            <a:r>
              <a:rPr lang="en-US" sz="1050" b="0" kern="1200" baseline="0" dirty="0">
                <a:solidFill>
                  <a:schemeClr val="tx1"/>
                </a:solidFill>
                <a:effectLst/>
                <a:latin typeface="Book Antiqua"/>
                <a:ea typeface="+mn-ea"/>
                <a:cs typeface="Book Antiqua"/>
              </a:rPr>
              <a:t>It is important to note that because lithium reacts with water, the electrolytic solution used is non-aqueous.</a:t>
            </a:r>
          </a:p>
          <a:p>
            <a:endParaRPr lang="en-US" dirty="0"/>
          </a:p>
          <a:p>
            <a:r>
              <a:rPr lang="en-US" b="1" u="sng" dirty="0"/>
              <a:t>SOURCES:</a:t>
            </a:r>
            <a:r>
              <a:rPr lang="en-US" b="0" u="none" dirty="0"/>
              <a:t> “</a:t>
            </a:r>
            <a:r>
              <a:rPr lang="en-US" dirty="0"/>
              <a:t>CellPhoneUsedBattery_336211_360x480.jpg,” Public Domain Photos,</a:t>
            </a:r>
            <a:r>
              <a:rPr lang="en-US" baseline="0" dirty="0"/>
              <a:t> Public Domain, http://publicphoto.org/technology/cell-phone-used-battery/attachment/cell-phone-used-battery_336211/</a:t>
            </a:r>
          </a:p>
          <a:p>
            <a:endParaRPr lang="en-US" b="1" u="sng" baseline="0" dirty="0"/>
          </a:p>
          <a:p>
            <a:endParaRPr lang="en-US" b="1" u="sng"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0464421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a:t>
            </a:r>
            <a:r>
              <a:rPr lang="en-US" b="1" baseline="0" dirty="0"/>
              <a:t> ≈</a:t>
            </a:r>
            <a:r>
              <a:rPr lang="en-US" b="1" dirty="0"/>
              <a:t> 0.5 </a:t>
            </a:r>
            <a:r>
              <a:rPr lang="en-US" b="1" baseline="0" dirty="0"/>
              <a:t>min</a:t>
            </a:r>
          </a:p>
          <a:p>
            <a:endParaRPr lang="en-US" b="0" dirty="0"/>
          </a:p>
          <a:p>
            <a:pPr marL="171450" indent="-171450">
              <a:buFont typeface="Arial" pitchFamily="34" charset="0"/>
              <a:buChar char="•"/>
            </a:pPr>
            <a:r>
              <a:rPr lang="en-US" b="0" baseline="0" dirty="0"/>
              <a:t>There are two basic types of electrochemical cells: voltaic and electrolytic.</a:t>
            </a:r>
          </a:p>
          <a:p>
            <a:pPr marL="171450" indent="-171450">
              <a:buFont typeface="Arial" pitchFamily="34" charset="0"/>
              <a:buChar char="•"/>
            </a:pPr>
            <a:r>
              <a:rPr lang="en-US" b="0" baseline="0" dirty="0"/>
              <a:t>Voltaic cells run on spontaneous </a:t>
            </a:r>
            <a:r>
              <a:rPr lang="en-US" b="0" baseline="0" dirty="0" err="1"/>
              <a:t>redox</a:t>
            </a:r>
            <a:r>
              <a:rPr lang="en-US" b="0" baseline="0" dirty="0"/>
              <a:t> reactions that do not require any external energy input. </a:t>
            </a:r>
          </a:p>
          <a:p>
            <a:pPr marL="171450" indent="-171450">
              <a:buFont typeface="Arial" pitchFamily="34" charset="0"/>
              <a:buChar char="•"/>
            </a:pPr>
            <a:r>
              <a:rPr lang="en-US" b="0" baseline="0" dirty="0"/>
              <a:t>Electrolytic cells run on non-spontaneous </a:t>
            </a:r>
            <a:r>
              <a:rPr lang="en-US" b="0" baseline="0" dirty="0" err="1"/>
              <a:t>redox</a:t>
            </a:r>
            <a:r>
              <a:rPr lang="en-US" b="0" baseline="0" dirty="0"/>
              <a:t> reactions that do require external energy input. </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802580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1.0</a:t>
            </a:r>
            <a:r>
              <a:rPr lang="en-US" sz="1050" b="1" kern="1200" baseline="0" dirty="0">
                <a:solidFill>
                  <a:schemeClr val="tx1"/>
                </a:solidFill>
                <a:effectLst/>
                <a:latin typeface="Book Antiqua"/>
                <a:ea typeface="+mn-ea"/>
                <a:cs typeface="Book Antiqua"/>
              </a:rPr>
              <a:t> minutes</a:t>
            </a:r>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kern="1200" dirty="0">
                <a:solidFill>
                  <a:schemeClr val="tx1"/>
                </a:solidFill>
                <a:effectLst/>
                <a:latin typeface="Book Antiqua"/>
                <a:ea typeface="+mn-ea"/>
                <a:cs typeface="Book Antiqua"/>
              </a:rPr>
              <a:t>Oxidation numbers are basically a bookkeeping method devised by chemists. </a:t>
            </a:r>
          </a:p>
          <a:p>
            <a:pPr marL="171450" indent="-171450">
              <a:buFont typeface="Arial" pitchFamily="34" charset="0"/>
              <a:buChar char="•"/>
            </a:pPr>
            <a:r>
              <a:rPr lang="en-US" sz="1050" kern="1200" dirty="0">
                <a:solidFill>
                  <a:schemeClr val="tx1"/>
                </a:solidFill>
                <a:effectLst/>
                <a:latin typeface="Book Antiqua"/>
                <a:ea typeface="+mn-ea"/>
                <a:cs typeface="Book Antiqua"/>
              </a:rPr>
              <a:t>The</a:t>
            </a:r>
            <a:r>
              <a:rPr lang="en-US" sz="1050" kern="1200" baseline="0" dirty="0">
                <a:solidFill>
                  <a:schemeClr val="tx1"/>
                </a:solidFill>
                <a:effectLst/>
                <a:latin typeface="Book Antiqua"/>
                <a:ea typeface="+mn-ea"/>
                <a:cs typeface="Book Antiqua"/>
              </a:rPr>
              <a:t> oxidation number of an element is zero.</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The oxidation number of a monatomic ion is the charge on the ion.</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The sum of the oxidation numbers  of atoms in a neutral compound is zero.</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The sum of the oxidation numbers of an ion is equal to the charge of the ion.</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The oxidation number of halogens (other than fluorine) is in combination is typically -1.</a:t>
            </a:r>
            <a:endParaRPr lang="en-US" sz="1050" kern="1200" dirty="0">
              <a:solidFill>
                <a:schemeClr val="tx1"/>
              </a:solidFill>
              <a:effectLst/>
              <a:latin typeface="Book Antiqua"/>
              <a:ea typeface="+mn-ea"/>
              <a:cs typeface="Book Antiqua"/>
            </a:endParaRPr>
          </a:p>
          <a:p>
            <a:endParaRPr lang="en-US" sz="1050" b="1" u="sng" kern="1200" dirty="0">
              <a:solidFill>
                <a:schemeClr val="tx1"/>
              </a:solidFill>
              <a:effectLst/>
              <a:latin typeface="Book Antiqua"/>
              <a:ea typeface="+mn-ea"/>
              <a:cs typeface="Book Antiqua"/>
            </a:endParaRPr>
          </a:p>
          <a:p>
            <a:endParaRPr lang="en-US" sz="1050" b="1" u="sng" kern="1200" dirty="0">
              <a:solidFill>
                <a:schemeClr val="tx1"/>
              </a:solidFill>
              <a:effectLst/>
              <a:latin typeface="Book Antiqua"/>
              <a:ea typeface="+mn-ea"/>
              <a:cs typeface="Book Antiqua"/>
            </a:endParaRPr>
          </a:p>
          <a:p>
            <a:r>
              <a:rPr lang="en-US" sz="1050" b="1" u="sng" kern="1200" dirty="0">
                <a:solidFill>
                  <a:schemeClr val="tx1"/>
                </a:solidFill>
                <a:effectLst/>
                <a:latin typeface="Book Antiqua"/>
                <a:ea typeface="+mn-ea"/>
                <a:cs typeface="Book Antiqua"/>
              </a:rPr>
              <a:t>SOURCES:</a:t>
            </a:r>
            <a:endParaRPr lang="en-US" sz="105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8967894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cs typeface="Book Antiqua"/>
              </a:rPr>
              <a:t>Hint Audio: </a:t>
            </a:r>
            <a:r>
              <a:rPr lang="en-US" sz="1050" b="0" kern="1200" baseline="0" dirty="0">
                <a:solidFill>
                  <a:schemeClr val="tx1"/>
                </a:solidFill>
                <a:effectLst/>
                <a:latin typeface="Book Antiqua"/>
                <a:ea typeface="+mn-ea"/>
                <a:cs typeface="Book Antiqua"/>
              </a:rPr>
              <a:t>Remember that if a voltage is applied, the reaction proceeding is not spontaneous.</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cs typeface="Book Antiqua"/>
              </a:rPr>
              <a:t>Exit Audio:</a:t>
            </a:r>
            <a:r>
              <a:rPr lang="en-US" sz="1050" b="0" kern="1200" baseline="0" dirty="0">
                <a:solidFill>
                  <a:schemeClr val="tx1"/>
                </a:solidFill>
                <a:effectLst/>
                <a:latin typeface="Book Antiqua"/>
                <a:ea typeface="+mn-ea"/>
                <a:cs typeface="Book Antiqua"/>
              </a:rPr>
              <a:t> The next assignment will ask you to further detail electroplating and recharging batteries.</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0" kern="1200" baseline="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b="0" baseline="0" dirty="0"/>
              <a:t>Source: Image by writer</a:t>
            </a:r>
            <a:endParaRPr lang="en-US" b="1" dirty="0"/>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baseline="0" dirty="0">
              <a:solidFill>
                <a:schemeClr val="tx1"/>
              </a:solidFill>
              <a:effectLst/>
              <a:latin typeface="Book Antiqua"/>
              <a:ea typeface="+mn-ea"/>
              <a:cs typeface="Book Antiqua"/>
            </a:endParaRPr>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2810180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cs typeface="Book Antiqua"/>
              </a:rPr>
              <a:t>Hint Audio: </a:t>
            </a:r>
            <a:r>
              <a:rPr lang="en-US" sz="1050" b="0" kern="1200" baseline="0" dirty="0">
                <a:solidFill>
                  <a:schemeClr val="tx1"/>
                </a:solidFill>
                <a:effectLst/>
                <a:latin typeface="Book Antiqua"/>
                <a:ea typeface="+mn-ea"/>
                <a:cs typeface="Book Antiqua"/>
              </a:rPr>
              <a:t>Remember that if a voltage is applied, the reaction proceeding is not spontaneous.</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cs typeface="Book Antiqua"/>
              </a:rPr>
              <a:t>Exit Audio:</a:t>
            </a:r>
            <a:r>
              <a:rPr lang="en-US" sz="1050" b="0" kern="1200" baseline="0" dirty="0">
                <a:solidFill>
                  <a:schemeClr val="tx1"/>
                </a:solidFill>
                <a:effectLst/>
                <a:latin typeface="Book Antiqua"/>
                <a:ea typeface="+mn-ea"/>
                <a:cs typeface="Book Antiqua"/>
              </a:rPr>
              <a:t> The next assignment will ask you to further detail electroplating and recharging batteries.</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0" kern="1200" baseline="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b="0" baseline="0" dirty="0"/>
              <a:t>Source: Image by writer</a:t>
            </a:r>
            <a:endParaRPr lang="en-US" b="1" dirty="0"/>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baseline="0" dirty="0">
              <a:solidFill>
                <a:schemeClr val="tx1"/>
              </a:solidFill>
              <a:effectLst/>
              <a:latin typeface="Book Antiqua"/>
              <a:ea typeface="+mn-ea"/>
              <a:cs typeface="Book Antiqua"/>
            </a:endParaRPr>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2810180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4.0</a:t>
            </a:r>
            <a:r>
              <a:rPr lang="en-US" sz="1050" b="1" kern="1200" baseline="0" dirty="0">
                <a:solidFill>
                  <a:schemeClr val="tx1"/>
                </a:solidFill>
                <a:effectLst/>
                <a:latin typeface="Book Antiqua"/>
                <a:ea typeface="+mn-ea"/>
                <a:cs typeface="Book Antiqua"/>
              </a:rPr>
              <a:t> minutes</a:t>
            </a:r>
          </a:p>
          <a:p>
            <a:r>
              <a:rPr lang="en-US" b="1" dirty="0"/>
              <a:t>Entry Audio:</a:t>
            </a:r>
            <a:r>
              <a:rPr lang="en-US" b="0" dirty="0"/>
              <a:t> Use the drop down menus and text areas</a:t>
            </a:r>
            <a:r>
              <a:rPr lang="en-US" b="0" baseline="0" dirty="0"/>
              <a:t> to describe the pictured electrolytic cell.</a:t>
            </a:r>
          </a:p>
          <a:p>
            <a:r>
              <a:rPr lang="en-US" b="1" baseline="0" dirty="0"/>
              <a:t>Hint Audio:</a:t>
            </a:r>
            <a:r>
              <a:rPr lang="en-US" b="0" baseline="0" dirty="0"/>
              <a:t> Zinc is stripped from the nail and plated on to the penny.</a:t>
            </a:r>
          </a:p>
          <a:p>
            <a:r>
              <a:rPr lang="en-US" b="1" baseline="0" dirty="0"/>
              <a:t>Exit Audio:</a:t>
            </a:r>
            <a:r>
              <a:rPr lang="en-US" b="0" baseline="0" dirty="0"/>
              <a:t> The next slide will test your knowledge of rechargeable batteries.</a:t>
            </a:r>
          </a:p>
          <a:p>
            <a:endParaRPr lang="en-US" b="0" baseline="0" dirty="0"/>
          </a:p>
          <a:p>
            <a:pPr marL="0" marR="0" indent="0" algn="l" defTabSz="914400" rtl="0" eaLnBrk="1" fontAlgn="base" latinLnBrk="0" hangingPunct="1">
              <a:lnSpc>
                <a:spcPct val="100000"/>
              </a:lnSpc>
              <a:spcBef>
                <a:spcPts val="571"/>
              </a:spcBef>
              <a:spcAft>
                <a:spcPct val="0"/>
              </a:spcAft>
              <a:buClrTx/>
              <a:buSzTx/>
              <a:buFontTx/>
              <a:buNone/>
              <a:tabLst/>
              <a:defRPr/>
            </a:pPr>
            <a:r>
              <a:rPr lang="en-US" b="0" baseline="0" dirty="0"/>
              <a:t>Source: Image by writer</a:t>
            </a:r>
            <a:endParaRPr lang="en-US" b="1" dirty="0"/>
          </a:p>
          <a:p>
            <a:endParaRPr lang="en-US" b="1"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40630702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4.0</a:t>
            </a:r>
            <a:r>
              <a:rPr lang="en-US" sz="1050" b="1" kern="1200" baseline="0" dirty="0">
                <a:solidFill>
                  <a:schemeClr val="tx1"/>
                </a:solidFill>
                <a:effectLst/>
                <a:latin typeface="Book Antiqua"/>
                <a:ea typeface="+mn-ea"/>
                <a:cs typeface="Book Antiqua"/>
              </a:rPr>
              <a:t> minutes</a:t>
            </a:r>
          </a:p>
          <a:p>
            <a:r>
              <a:rPr lang="en-US" b="1" dirty="0"/>
              <a:t>Entry Audio:</a:t>
            </a:r>
            <a:r>
              <a:rPr lang="en-US" b="0" dirty="0"/>
              <a:t> Use the drop down menus and text areas</a:t>
            </a:r>
            <a:r>
              <a:rPr lang="en-US" b="0" baseline="0" dirty="0"/>
              <a:t> to describe the pictured electrolytic cell.</a:t>
            </a:r>
          </a:p>
          <a:p>
            <a:r>
              <a:rPr lang="en-US" b="1" baseline="0" dirty="0"/>
              <a:t>Hint Audio:</a:t>
            </a:r>
            <a:r>
              <a:rPr lang="en-US" b="0" baseline="0" dirty="0"/>
              <a:t> Zinc is stripped from the nail and plated on to the penny.</a:t>
            </a:r>
          </a:p>
          <a:p>
            <a:r>
              <a:rPr lang="en-US" b="1" baseline="0" dirty="0"/>
              <a:t>Exit Audio:</a:t>
            </a:r>
            <a:r>
              <a:rPr lang="en-US" b="0" baseline="0" dirty="0"/>
              <a:t> The next slide will test your knowledge of rechargeable batteries.</a:t>
            </a:r>
          </a:p>
          <a:p>
            <a:endParaRPr lang="en-US" b="0" baseline="0" dirty="0"/>
          </a:p>
          <a:p>
            <a:pPr marL="0" marR="0" indent="0" algn="l" defTabSz="914400" rtl="0" eaLnBrk="1" fontAlgn="base" latinLnBrk="0" hangingPunct="1">
              <a:lnSpc>
                <a:spcPct val="100000"/>
              </a:lnSpc>
              <a:spcBef>
                <a:spcPts val="571"/>
              </a:spcBef>
              <a:spcAft>
                <a:spcPct val="0"/>
              </a:spcAft>
              <a:buClrTx/>
              <a:buSzTx/>
              <a:buFontTx/>
              <a:buNone/>
              <a:tabLst/>
              <a:defRPr/>
            </a:pPr>
            <a:r>
              <a:rPr lang="en-US" b="0" baseline="0" dirty="0"/>
              <a:t>Source: Image by writer</a:t>
            </a:r>
            <a:endParaRPr lang="en-US" b="1" dirty="0"/>
          </a:p>
          <a:p>
            <a:endParaRPr lang="en-US" b="1"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40630702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4.0</a:t>
            </a:r>
            <a:r>
              <a:rPr lang="en-US" sz="1050" b="1" kern="1200" baseline="0" dirty="0">
                <a:solidFill>
                  <a:schemeClr val="tx1"/>
                </a:solidFill>
                <a:effectLst/>
                <a:latin typeface="Book Antiqua"/>
                <a:ea typeface="+mn-ea"/>
                <a:cs typeface="Book Antiqua"/>
              </a:rPr>
              <a:t> minutes</a:t>
            </a:r>
          </a:p>
          <a:p>
            <a:r>
              <a:rPr lang="en-US" b="1" dirty="0"/>
              <a:t>Entry Audio:</a:t>
            </a:r>
            <a:r>
              <a:rPr lang="en-US" b="0" dirty="0"/>
              <a:t> Use the drop down menus and text areas to describe</a:t>
            </a:r>
            <a:r>
              <a:rPr lang="en-US" b="0" baseline="0" dirty="0"/>
              <a:t> the nickel cadmium battery diagramed on the slide.</a:t>
            </a:r>
          </a:p>
          <a:p>
            <a:r>
              <a:rPr lang="en-US" b="1" baseline="0" dirty="0"/>
              <a:t>Hint Audio:</a:t>
            </a:r>
            <a:r>
              <a:rPr lang="en-US" b="0" baseline="0" dirty="0"/>
              <a:t> A discharging reaction proceeds spontaneously, while the charging process requires the power supply. Electrode charges are reversed between charging and discharging.</a:t>
            </a:r>
          </a:p>
          <a:p>
            <a:r>
              <a:rPr lang="en-US" b="1" baseline="0" dirty="0"/>
              <a:t>Exit Audio:</a:t>
            </a:r>
            <a:r>
              <a:rPr lang="en-US" b="0" baseline="0" dirty="0"/>
              <a:t> Now you should be familiar with electrolytic cells and their applications.</a:t>
            </a:r>
          </a:p>
          <a:p>
            <a:endParaRPr lang="en-US" b="0" baseline="0" dirty="0"/>
          </a:p>
          <a:p>
            <a:r>
              <a:rPr lang="en-US" b="0" baseline="0" dirty="0"/>
              <a:t>Source: Image by writer</a:t>
            </a:r>
            <a:endParaRPr lang="en-US" b="1"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0224437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Entry Audio:</a:t>
            </a:r>
            <a:r>
              <a:rPr lang="en-US" b="0" dirty="0"/>
              <a:t> Use the drop down menus and text areas to describe</a:t>
            </a:r>
            <a:r>
              <a:rPr lang="en-US" b="0" baseline="0" dirty="0"/>
              <a:t> the nickel cadmium battery diagramed on the slide.</a:t>
            </a:r>
          </a:p>
          <a:p>
            <a:r>
              <a:rPr lang="en-US" b="1" baseline="0" dirty="0"/>
              <a:t>Hint Audio:</a:t>
            </a:r>
            <a:r>
              <a:rPr lang="en-US" b="0" baseline="0" dirty="0"/>
              <a:t> A discharging reaction proceeds spontaneously, while the charging process requires the power supply. Electrode charges are reversed between charging and discharging.</a:t>
            </a:r>
          </a:p>
          <a:p>
            <a:r>
              <a:rPr lang="en-US" b="1" baseline="0" dirty="0"/>
              <a:t>Exit Audio:</a:t>
            </a:r>
            <a:r>
              <a:rPr lang="en-US" b="0" baseline="0" dirty="0"/>
              <a:t> Now you should be familiar with electrolytic cells and their applications.</a:t>
            </a:r>
          </a:p>
          <a:p>
            <a:endParaRPr lang="en-US" b="0" baseline="0" dirty="0"/>
          </a:p>
          <a:p>
            <a:r>
              <a:rPr lang="en-US" b="0" baseline="0" dirty="0"/>
              <a:t>Source: Image by writer</a:t>
            </a:r>
            <a:endParaRPr lang="en-US" b="1"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0224437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kern="1200" dirty="0">
                <a:solidFill>
                  <a:schemeClr val="tx1"/>
                </a:solidFill>
                <a:effectLst/>
                <a:latin typeface="Book Antiqua"/>
                <a:ea typeface="+mn-ea"/>
                <a:cs typeface="Book Antiqua"/>
              </a:rPr>
              <a:t>[display both images to the right only] In all electrochemical cells (voltaic &amp; electrolytic cells) oxidation takes place at the anode [teacher point anode in both images</a:t>
            </a:r>
            <a:r>
              <a:rPr lang="en-US" sz="1050" kern="1200" baseline="0" dirty="0">
                <a:solidFill>
                  <a:schemeClr val="tx1"/>
                </a:solidFill>
                <a:effectLst/>
                <a:latin typeface="Book Antiqua"/>
                <a:ea typeface="+mn-ea"/>
                <a:cs typeface="Book Antiqua"/>
              </a:rPr>
              <a:t>]</a:t>
            </a:r>
            <a:r>
              <a:rPr lang="en-US" sz="1050" kern="1200" dirty="0">
                <a:solidFill>
                  <a:schemeClr val="tx1"/>
                </a:solidFill>
                <a:effectLst/>
                <a:latin typeface="Book Antiqua"/>
                <a:ea typeface="+mn-ea"/>
                <a:cs typeface="Book Antiqua"/>
              </a:rPr>
              <a:t> and reduction takes place at the cathode. [teacher point out cathode in both images</a:t>
            </a:r>
            <a:r>
              <a:rPr lang="en-US" sz="1050" kern="1200" baseline="0" dirty="0">
                <a:solidFill>
                  <a:schemeClr val="tx1"/>
                </a:solidFill>
                <a:effectLst/>
                <a:latin typeface="Book Antiqua"/>
                <a:ea typeface="+mn-ea"/>
                <a:cs typeface="Book Antiqua"/>
              </a:rPr>
              <a:t>]</a:t>
            </a:r>
            <a:r>
              <a:rPr lang="en-US" sz="1050" kern="1200" dirty="0">
                <a:solidFill>
                  <a:schemeClr val="tx1"/>
                </a:solidFill>
                <a:effectLst/>
                <a:latin typeface="Book Antiqua"/>
                <a:ea typeface="+mn-ea"/>
                <a:cs typeface="Book Antiqua"/>
              </a:rPr>
              <a:t> </a:t>
            </a:r>
          </a:p>
          <a:p>
            <a:pPr marL="171450" marR="0" lvl="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kern="1200" dirty="0">
                <a:solidFill>
                  <a:schemeClr val="tx1"/>
                </a:solidFill>
                <a:effectLst/>
                <a:latin typeface="Book Antiqua"/>
                <a:ea typeface="+mn-ea"/>
                <a:cs typeface="Book Antiqua"/>
              </a:rPr>
              <a:t>Therefore, in both voltaic and electrolytic cells, electrons flow from the anode to the cathode in the external circuit. [teacher show flow in both images from anode to cathode and then through solution to complete circuit]</a:t>
            </a:r>
          </a:p>
          <a:p>
            <a:pPr marL="171450" marR="0" lvl="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600" dirty="0">
                <a:effectLst/>
              </a:rPr>
              <a:t>[animate 1</a:t>
            </a:r>
            <a:r>
              <a:rPr lang="en-US" sz="600" baseline="30000" dirty="0">
                <a:effectLst/>
              </a:rPr>
              <a:t>st</a:t>
            </a:r>
            <a:r>
              <a:rPr lang="en-US" sz="600" dirty="0">
                <a:effectLst/>
              </a:rPr>
              <a:t> text line &amp; sub-bullets] In</a:t>
            </a:r>
            <a:r>
              <a:rPr lang="en-US" sz="600" baseline="0" dirty="0">
                <a:effectLst/>
              </a:rPr>
              <a:t> voltaic cells: </a:t>
            </a:r>
            <a:r>
              <a:rPr lang="en-US" sz="600" dirty="0">
                <a:effectLst/>
              </a:rPr>
              <a:t>Chemical reactions are used to generate electrical energy. </a:t>
            </a:r>
            <a:r>
              <a:rPr lang="en-US" sz="400" dirty="0">
                <a:effectLst/>
              </a:rPr>
              <a:t>Electrons are produced at the anode, making it negative.</a:t>
            </a:r>
            <a:r>
              <a:rPr lang="en-US" sz="400" baseline="0" dirty="0">
                <a:effectLst/>
                <a:latin typeface="Calibri"/>
                <a:cs typeface="Times New Roman"/>
              </a:rPr>
              <a:t> </a:t>
            </a:r>
            <a:r>
              <a:rPr lang="en-US" sz="400" dirty="0">
                <a:effectLst/>
              </a:rPr>
              <a:t>[teacher circle negative anode on top image] Electrons are consumed at the cathode, making it positive. [teacher circle positive</a:t>
            </a:r>
            <a:r>
              <a:rPr lang="en-US" sz="400" baseline="0" dirty="0">
                <a:effectLst/>
              </a:rPr>
              <a:t> cath</a:t>
            </a:r>
            <a:r>
              <a:rPr lang="en-US" sz="400" dirty="0">
                <a:effectLst/>
              </a:rPr>
              <a:t>ode on top image] </a:t>
            </a:r>
          </a:p>
          <a:p>
            <a:pPr marL="171450" marR="0" lvl="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kern="1200" dirty="0">
                <a:solidFill>
                  <a:schemeClr val="tx1"/>
                </a:solidFill>
                <a:effectLst/>
                <a:latin typeface="Book Antiqua"/>
                <a:ea typeface="+mn-ea"/>
                <a:cs typeface="Book Antiqua"/>
              </a:rPr>
              <a:t>[animate</a:t>
            </a:r>
            <a:r>
              <a:rPr lang="en-US" sz="1050" kern="1200" baseline="0" dirty="0">
                <a:solidFill>
                  <a:schemeClr val="tx1"/>
                </a:solidFill>
                <a:effectLst/>
                <a:latin typeface="Book Antiqua"/>
                <a:ea typeface="+mn-ea"/>
                <a:cs typeface="Book Antiqua"/>
              </a:rPr>
              <a:t> 2</a:t>
            </a:r>
            <a:r>
              <a:rPr lang="en-US" sz="1050" kern="1200" baseline="30000" dirty="0">
                <a:solidFill>
                  <a:schemeClr val="tx1"/>
                </a:solidFill>
                <a:effectLst/>
                <a:latin typeface="Book Antiqua"/>
                <a:ea typeface="+mn-ea"/>
                <a:cs typeface="Book Antiqua"/>
              </a:rPr>
              <a:t>nd</a:t>
            </a:r>
            <a:r>
              <a:rPr lang="en-US" sz="1050" kern="1200" baseline="0" dirty="0">
                <a:solidFill>
                  <a:schemeClr val="tx1"/>
                </a:solidFill>
                <a:effectLst/>
                <a:latin typeface="Book Antiqua"/>
                <a:ea typeface="+mn-ea"/>
                <a:cs typeface="Book Antiqua"/>
              </a:rPr>
              <a:t> major text line &amp; sub-bullets] </a:t>
            </a:r>
            <a:r>
              <a:rPr lang="en-US" sz="1050" kern="1200" dirty="0">
                <a:solidFill>
                  <a:schemeClr val="tx1"/>
                </a:solidFill>
                <a:effectLst/>
                <a:latin typeface="Book Antiqua"/>
                <a:ea typeface="+mn-ea"/>
                <a:cs typeface="Book Antiqua"/>
              </a:rPr>
              <a:t>In electrolytic cells: </a:t>
            </a:r>
            <a:r>
              <a:rPr lang="en-US" sz="600" dirty="0">
                <a:effectLst/>
              </a:rPr>
              <a:t>Electrical energy provided to the cell is being used to decompose chemical compounds.</a:t>
            </a:r>
            <a:r>
              <a:rPr lang="en-US" sz="600" baseline="0" dirty="0">
                <a:effectLst/>
              </a:rPr>
              <a:t> This </a:t>
            </a:r>
            <a:r>
              <a:rPr lang="en-US" sz="600" dirty="0">
                <a:effectLst/>
              </a:rPr>
              <a:t>requires a power source.</a:t>
            </a:r>
            <a:r>
              <a:rPr lang="en-US" sz="600" baseline="0" dirty="0">
                <a:effectLst/>
                <a:latin typeface="Calibri"/>
                <a:cs typeface="Times New Roman"/>
              </a:rPr>
              <a:t> </a:t>
            </a:r>
            <a:r>
              <a:rPr lang="en-US" sz="600" dirty="0">
                <a:effectLst/>
              </a:rPr>
              <a:t>The anode is positive because it is connected to the positive terminal of the battery which attracts ions). </a:t>
            </a:r>
            <a:r>
              <a:rPr lang="en-US" sz="500" dirty="0">
                <a:effectLst/>
              </a:rPr>
              <a:t>[teacher circle positive anode on bottom</a:t>
            </a:r>
            <a:r>
              <a:rPr lang="en-US" sz="500" baseline="0" dirty="0">
                <a:effectLst/>
              </a:rPr>
              <a:t> </a:t>
            </a:r>
            <a:r>
              <a:rPr lang="en-US" sz="500" dirty="0">
                <a:effectLst/>
              </a:rPr>
              <a:t>image] </a:t>
            </a:r>
            <a:r>
              <a:rPr lang="en-US" sz="600" baseline="0" dirty="0">
                <a:effectLst/>
                <a:latin typeface="Calibri"/>
                <a:cs typeface="Times New Roman"/>
              </a:rPr>
              <a:t> </a:t>
            </a:r>
            <a:r>
              <a:rPr lang="en-US" sz="600" dirty="0">
                <a:effectLst/>
              </a:rPr>
              <a:t>The cathode is negative because it is connected to the negative terminal of the battery (which produces electrons). </a:t>
            </a:r>
            <a:r>
              <a:rPr lang="en-US" sz="500" dirty="0">
                <a:effectLst/>
              </a:rPr>
              <a:t>[teacher point out battery (power source) and circle negative cathode on bottom image] </a:t>
            </a:r>
            <a:endParaRPr lang="en-US" sz="600" dirty="0">
              <a:effectLst/>
              <a:latin typeface="Calibri"/>
              <a:ea typeface="Calibri"/>
              <a:cs typeface="Times New Roman"/>
            </a:endParaRPr>
          </a:p>
          <a:p>
            <a:pPr marL="171450" marR="0" lvl="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kern="1200" baseline="0" dirty="0">
                <a:solidFill>
                  <a:schemeClr val="tx1"/>
                </a:solidFill>
                <a:effectLst/>
                <a:latin typeface="Book Antiqua"/>
                <a:ea typeface="+mn-ea"/>
                <a:cs typeface="Book Antiqua"/>
              </a:rPr>
              <a:t>The charges are reversed in an electrolytic cell because the anode is attached to the positive terminal of the voltage source (battery), which attracts ions to be oxidized. However, oxidation always takes place at the anode and reduction at the cathode in all electrochemical cells.</a:t>
            </a:r>
            <a:endParaRPr lang="en-US" sz="1050" kern="1200" dirty="0">
              <a:solidFill>
                <a:schemeClr val="tx1"/>
              </a:solidFill>
              <a:effectLst/>
              <a:latin typeface="Book Antiqua"/>
              <a:ea typeface="+mn-ea"/>
              <a:cs typeface="Book Antiqua"/>
            </a:endParaRPr>
          </a:p>
          <a:p>
            <a:pPr marL="171450" marR="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sz="1050" kern="1200" dirty="0">
                <a:solidFill>
                  <a:schemeClr val="tx1"/>
                </a:solidFill>
                <a:effectLst/>
                <a:latin typeface="Book Antiqua"/>
                <a:ea typeface="+mn-ea"/>
                <a:cs typeface="Book Antiqua"/>
              </a:rPr>
              <a:t>[teacher point</a:t>
            </a:r>
            <a:r>
              <a:rPr lang="en-US" sz="1050" kern="1200" baseline="0" dirty="0">
                <a:solidFill>
                  <a:schemeClr val="tx1"/>
                </a:solidFill>
                <a:effectLst/>
                <a:latin typeface="Book Antiqua"/>
                <a:ea typeface="+mn-ea"/>
                <a:cs typeface="Book Antiqua"/>
              </a:rPr>
              <a:t> out electrolytes in both images and then explain] </a:t>
            </a:r>
            <a:r>
              <a:rPr lang="en-US" sz="1050" kern="1200" dirty="0">
                <a:solidFill>
                  <a:schemeClr val="tx1"/>
                </a:solidFill>
                <a:effectLst/>
                <a:latin typeface="Book Antiqua"/>
                <a:ea typeface="+mn-ea"/>
                <a:cs typeface="Book Antiqua"/>
              </a:rPr>
              <a:t>Both electrochemical cells rely on solutions of electrolytes to</a:t>
            </a:r>
            <a:r>
              <a:rPr lang="en-US" sz="1050" kern="1200" baseline="0" dirty="0">
                <a:solidFill>
                  <a:schemeClr val="tx1"/>
                </a:solidFill>
                <a:effectLst/>
                <a:latin typeface="Book Antiqua"/>
                <a:ea typeface="+mn-ea"/>
                <a:cs typeface="Book Antiqua"/>
              </a:rPr>
              <a:t> </a:t>
            </a:r>
            <a:r>
              <a:rPr lang="en-US" sz="1050" kern="1200" dirty="0">
                <a:solidFill>
                  <a:schemeClr val="tx1"/>
                </a:solidFill>
                <a:effectLst/>
                <a:latin typeface="Book Antiqua"/>
                <a:ea typeface="+mn-ea"/>
                <a:cs typeface="Book Antiqua"/>
              </a:rPr>
              <a:t>provide ions that flow to and from the electrodes, allowing electric current to flow.</a:t>
            </a:r>
            <a:r>
              <a:rPr lang="en-US" dirty="0">
                <a:effectLst/>
              </a:rPr>
              <a:t> </a:t>
            </a:r>
            <a:r>
              <a:rPr lang="en-US" sz="1050" kern="1200" dirty="0">
                <a:solidFill>
                  <a:schemeClr val="tx1"/>
                </a:solidFill>
                <a:effectLst/>
                <a:latin typeface="Book Antiqua"/>
                <a:ea typeface="+mn-ea"/>
                <a:cs typeface="Book Antiqua"/>
              </a:rPr>
              <a:t> </a:t>
            </a:r>
            <a:endParaRPr lang="en-US" sz="1050" b="1" kern="1200" baseline="0" dirty="0">
              <a:solidFill>
                <a:schemeClr val="tx1"/>
              </a:solidFill>
              <a:effectLst/>
              <a:latin typeface="Book Antiqua"/>
              <a:ea typeface="+mn-ea"/>
              <a:cs typeface="Book Antiqua"/>
            </a:endParaRPr>
          </a:p>
          <a:p>
            <a:endParaRPr lang="en-US" dirty="0"/>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u="sng" kern="1200" dirty="0">
                <a:solidFill>
                  <a:schemeClr val="tx1"/>
                </a:solidFill>
                <a:effectLst/>
                <a:latin typeface="Book Antiqua"/>
                <a:ea typeface="+mn-ea"/>
                <a:cs typeface="Book Antiqua"/>
              </a:rPr>
              <a:t>SOURCES:</a:t>
            </a:r>
            <a:r>
              <a:rPr lang="en-US" sz="1050" b="0" u="none" kern="1200" baseline="0" dirty="0">
                <a:solidFill>
                  <a:schemeClr val="tx1"/>
                </a:solidFill>
                <a:effectLst/>
                <a:latin typeface="Book Antiqua"/>
                <a:ea typeface="+mn-ea"/>
                <a:cs typeface="Book Antiqua"/>
              </a:rPr>
              <a:t> </a:t>
            </a:r>
          </a:p>
          <a:p>
            <a:pPr marL="0" marR="0" indent="0" algn="l" defTabSz="914400" rtl="0" eaLnBrk="1" fontAlgn="base" latinLnBrk="0" hangingPunct="1">
              <a:lnSpc>
                <a:spcPct val="100000"/>
              </a:lnSpc>
              <a:spcBef>
                <a:spcPts val="571"/>
              </a:spcBef>
              <a:spcAft>
                <a:spcPct val="0"/>
              </a:spcAft>
              <a:buClrTx/>
              <a:buSzTx/>
              <a:buFontTx/>
              <a:buNone/>
              <a:tabLst/>
              <a:defRPr/>
            </a:pPr>
            <a:r>
              <a:rPr lang="en-US" b="0" dirty="0"/>
              <a:t>“Galvanic cell with no cation flow.png,” </a:t>
            </a:r>
            <a:r>
              <a:rPr lang="en-US" b="0" dirty="0" err="1"/>
              <a:t>Ohiostandard</a:t>
            </a:r>
            <a:r>
              <a:rPr lang="en-US" b="0" dirty="0"/>
              <a:t>, CCA-SA</a:t>
            </a:r>
            <a:r>
              <a:rPr lang="en-US" b="0" baseline="0" dirty="0"/>
              <a:t> 3.0, http://en.wikipedia.org/wiki/File:Galvanic_cell_with_no_cation_flow.png</a:t>
            </a:r>
            <a:endParaRPr lang="en-US" b="0" dirty="0"/>
          </a:p>
          <a:p>
            <a:pPr marL="0" marR="0" indent="0" algn="l" defTabSz="914400" rtl="0" eaLnBrk="1" fontAlgn="base" latinLnBrk="0" hangingPunct="1">
              <a:lnSpc>
                <a:spcPct val="100000"/>
              </a:lnSpc>
              <a:spcBef>
                <a:spcPts val="571"/>
              </a:spcBef>
              <a:spcAft>
                <a:spcPct val="0"/>
              </a:spcAft>
              <a:buClrTx/>
              <a:buSzTx/>
              <a:buFontTx/>
              <a:buNone/>
              <a:tabLst/>
              <a:defRPr/>
            </a:pPr>
            <a:endParaRPr lang="en-US" b="0" dirty="0"/>
          </a:p>
          <a:p>
            <a:pPr marL="0" marR="0" indent="0" algn="l" defTabSz="914400" rtl="0" eaLnBrk="1" fontAlgn="base" latinLnBrk="0" hangingPunct="1">
              <a:lnSpc>
                <a:spcPct val="100000"/>
              </a:lnSpc>
              <a:spcBef>
                <a:spcPts val="571"/>
              </a:spcBef>
              <a:spcAft>
                <a:spcPct val="0"/>
              </a:spcAft>
              <a:buClrTx/>
              <a:buSzTx/>
              <a:buFontTx/>
              <a:buNone/>
              <a:tabLst/>
              <a:defRPr/>
            </a:pPr>
            <a:r>
              <a:rPr lang="en-US" b="0" dirty="0"/>
              <a:t>“Electrólisis.png,” </a:t>
            </a:r>
            <a:r>
              <a:rPr lang="en-US" b="0" dirty="0" err="1"/>
              <a:t>Mbarousse</a:t>
            </a:r>
            <a:r>
              <a:rPr lang="en-US" b="0" dirty="0"/>
              <a:t>, Public Domain, http://commons.wikimedia.org/wiki/File:Electr%C3%B3lisis.png</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0" u="none" kern="1200" baseline="0" dirty="0">
              <a:solidFill>
                <a:schemeClr val="tx1"/>
              </a:solidFill>
              <a:effectLst/>
              <a:latin typeface="Book Antiqua"/>
              <a:ea typeface="+mn-ea"/>
              <a:cs typeface="Book Antiqua"/>
            </a:endParaRPr>
          </a:p>
          <a:p>
            <a:endParaRPr lang="en-US"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9547448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58</a:t>
            </a:fld>
            <a:endParaRPr lang="en-US" altLang="en-US">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550707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59</a:t>
            </a:fld>
            <a:endParaRPr lang="en-US" altLang="en-US">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550707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60</a:t>
            </a:fld>
            <a:endParaRPr lang="en-US" altLang="en-US">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55070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1.0</a:t>
            </a:r>
            <a:r>
              <a:rPr lang="en-US" sz="1050" b="1" kern="1200" baseline="0" dirty="0">
                <a:solidFill>
                  <a:schemeClr val="tx1"/>
                </a:solidFill>
                <a:effectLst/>
                <a:latin typeface="Book Antiqua"/>
                <a:ea typeface="+mn-ea"/>
                <a:cs typeface="Book Antiqua"/>
              </a:rPr>
              <a:t> minutes</a:t>
            </a:r>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kern="1200" dirty="0">
                <a:solidFill>
                  <a:schemeClr val="tx1"/>
                </a:solidFill>
                <a:effectLst/>
                <a:latin typeface="Book Antiqua"/>
                <a:ea typeface="+mn-ea"/>
                <a:cs typeface="Book Antiqua"/>
              </a:rPr>
              <a:t>Oxidation numbers are basically a bookkeeping method devised by chemists. </a:t>
            </a:r>
          </a:p>
          <a:p>
            <a:pPr marL="171450" indent="-171450">
              <a:buFont typeface="Arial" pitchFamily="34" charset="0"/>
              <a:buChar char="•"/>
            </a:pPr>
            <a:r>
              <a:rPr lang="en-US" sz="1050" kern="1200" dirty="0">
                <a:solidFill>
                  <a:schemeClr val="tx1"/>
                </a:solidFill>
                <a:effectLst/>
                <a:latin typeface="Book Antiqua"/>
                <a:ea typeface="+mn-ea"/>
                <a:cs typeface="Book Antiqua"/>
              </a:rPr>
              <a:t>The</a:t>
            </a:r>
            <a:r>
              <a:rPr lang="en-US" sz="1050" kern="1200" baseline="0" dirty="0">
                <a:solidFill>
                  <a:schemeClr val="tx1"/>
                </a:solidFill>
                <a:effectLst/>
                <a:latin typeface="Book Antiqua"/>
                <a:ea typeface="+mn-ea"/>
                <a:cs typeface="Book Antiqua"/>
              </a:rPr>
              <a:t> oxidation number of an element is zero.</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The oxidation number of a monatomic ion is the charge on the ion.</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The sum of the oxidation numbers  of atoms in a neutral compound is zero.</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The sum of the oxidation numbers of an ion is equal to the charge of the ion.</a:t>
            </a:r>
          </a:p>
          <a:p>
            <a:pPr marL="171450" indent="-171450">
              <a:buFont typeface="Arial" pitchFamily="34" charset="0"/>
              <a:buChar char="•"/>
            </a:pPr>
            <a:r>
              <a:rPr lang="en-US" sz="1050" kern="1200" baseline="0" dirty="0">
                <a:solidFill>
                  <a:schemeClr val="tx1"/>
                </a:solidFill>
                <a:effectLst/>
                <a:latin typeface="Book Antiqua"/>
                <a:ea typeface="+mn-ea"/>
                <a:cs typeface="Book Antiqua"/>
              </a:rPr>
              <a:t>The oxidation number of halogens (other than fluorine) is in combination is typically -1.</a:t>
            </a:r>
            <a:endParaRPr lang="en-US" sz="1050" kern="1200" dirty="0">
              <a:solidFill>
                <a:schemeClr val="tx1"/>
              </a:solidFill>
              <a:effectLst/>
              <a:latin typeface="Book Antiqua"/>
              <a:ea typeface="+mn-ea"/>
              <a:cs typeface="Book Antiqua"/>
            </a:endParaRPr>
          </a:p>
          <a:p>
            <a:endParaRPr lang="en-US" sz="1050" b="1" u="sng" kern="1200" dirty="0">
              <a:solidFill>
                <a:schemeClr val="tx1"/>
              </a:solidFill>
              <a:effectLst/>
              <a:latin typeface="Book Antiqua"/>
              <a:ea typeface="+mn-ea"/>
              <a:cs typeface="Book Antiqua"/>
            </a:endParaRPr>
          </a:p>
          <a:p>
            <a:endParaRPr lang="en-US" sz="1050" b="1" u="sng" kern="1200" dirty="0">
              <a:solidFill>
                <a:schemeClr val="tx1"/>
              </a:solidFill>
              <a:effectLst/>
              <a:latin typeface="Book Antiqua"/>
              <a:ea typeface="+mn-ea"/>
              <a:cs typeface="Book Antiqua"/>
            </a:endParaRPr>
          </a:p>
          <a:p>
            <a:r>
              <a:rPr lang="en-US" sz="1050" b="1" u="sng" kern="1200" dirty="0">
                <a:solidFill>
                  <a:schemeClr val="tx1"/>
                </a:solidFill>
                <a:effectLst/>
                <a:latin typeface="Book Antiqua"/>
                <a:ea typeface="+mn-ea"/>
                <a:cs typeface="Book Antiqua"/>
              </a:rPr>
              <a:t>SOURCES:</a:t>
            </a:r>
            <a:endParaRPr lang="en-US" sz="105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8967894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D23C7-B715-40AA-9AF4-DDA86D2805CF}" type="slidenum">
              <a:rPr lang="en-US" altLang="en-US">
                <a:solidFill>
                  <a:srgbClr val="000000"/>
                </a:solidFill>
              </a:rPr>
              <a:pPr/>
              <a:t>61</a:t>
            </a:fld>
            <a:endParaRPr lang="en-US" altLang="en-US">
              <a:solidFill>
                <a:srgbClr val="000000"/>
              </a:solidFill>
            </a:endParaRPr>
          </a:p>
        </p:txBody>
      </p:sp>
      <p:sp>
        <p:nvSpPr>
          <p:cNvPr id="95234" name="Rectangle 2"/>
          <p:cNvSpPr>
            <a:spLocks noGrp="1" noRot="1" noChangeAspect="1" noChangeArrowheads="1" noTextEdit="1"/>
          </p:cNvSpPr>
          <p:nvPr>
            <p:ph type="sldImg"/>
          </p:nvPr>
        </p:nvSpPr>
        <p:spPr>
          <a:xfrm>
            <a:off x="1143000" y="685800"/>
            <a:ext cx="4572000" cy="3429000"/>
          </a:xfrm>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550707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171450" indent="-171450">
              <a:buFont typeface="Arial" pitchFamily="34" charset="0"/>
              <a:buChar char="•"/>
            </a:pPr>
            <a:r>
              <a:rPr lang="en-US" b="0" baseline="0" dirty="0"/>
              <a:t>There are two basic types of electrochemical cells: voltaic and electrolytic.</a:t>
            </a:r>
          </a:p>
          <a:p>
            <a:pPr marL="171450" indent="-171450">
              <a:buFont typeface="Arial" pitchFamily="34" charset="0"/>
              <a:buChar char="•"/>
            </a:pPr>
            <a:r>
              <a:rPr lang="en-US" b="0" baseline="0" dirty="0"/>
              <a:t>Voltaic cells run on spontaneous </a:t>
            </a:r>
            <a:r>
              <a:rPr lang="en-US" b="0" baseline="0" dirty="0" err="1"/>
              <a:t>redox</a:t>
            </a:r>
            <a:r>
              <a:rPr lang="en-US" b="0" baseline="0" dirty="0"/>
              <a:t> reactions that do not require any external energy input. </a:t>
            </a:r>
          </a:p>
          <a:p>
            <a:pPr marL="171450" indent="-171450">
              <a:buFont typeface="Arial" pitchFamily="34" charset="0"/>
              <a:buChar char="•"/>
            </a:pPr>
            <a:r>
              <a:rPr lang="en-US" b="0" baseline="0" dirty="0"/>
              <a:t>Electrolytic cells run on non-spontaneous </a:t>
            </a:r>
            <a:r>
              <a:rPr lang="en-US" b="0" baseline="0" dirty="0" err="1"/>
              <a:t>redox</a:t>
            </a:r>
            <a:r>
              <a:rPr lang="en-US" b="0" baseline="0" dirty="0"/>
              <a:t> reactions that do require external energy input. </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40767240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b="1" dirty="0"/>
              <a:t>Timing</a:t>
            </a:r>
            <a:r>
              <a:rPr lang="en-US" b="1" baseline="0" dirty="0"/>
              <a:t> ≈</a:t>
            </a:r>
            <a:r>
              <a:rPr lang="en-US" b="1" dirty="0"/>
              <a:t> 0.5 </a:t>
            </a:r>
            <a:r>
              <a:rPr lang="en-US" b="1" baseline="0" dirty="0"/>
              <a:t>min</a:t>
            </a:r>
          </a:p>
          <a:p>
            <a:endParaRPr lang="en-US" b="0" dirty="0"/>
          </a:p>
          <a:p>
            <a:pPr marL="171450" indent="-171450">
              <a:buFont typeface="Arial" pitchFamily="34" charset="0"/>
              <a:buChar char="•"/>
            </a:pPr>
            <a:r>
              <a:rPr lang="en-US" b="0" baseline="0" dirty="0"/>
              <a:t>There are two basic types of electrochemical cells: voltaic and electrolytic.</a:t>
            </a:r>
          </a:p>
          <a:p>
            <a:pPr marL="171450" indent="-171450">
              <a:buFont typeface="Arial" pitchFamily="34" charset="0"/>
              <a:buChar char="•"/>
            </a:pPr>
            <a:r>
              <a:rPr lang="en-US" b="0" baseline="0" dirty="0"/>
              <a:t>Voltaic cells run on spontaneous </a:t>
            </a:r>
            <a:r>
              <a:rPr lang="en-US" b="0" baseline="0" dirty="0" err="1"/>
              <a:t>redox</a:t>
            </a:r>
            <a:r>
              <a:rPr lang="en-US" b="0" baseline="0" dirty="0"/>
              <a:t> reactions that do not require any external energy input. </a:t>
            </a:r>
          </a:p>
          <a:p>
            <a:pPr marL="171450" indent="-171450">
              <a:buFont typeface="Arial" pitchFamily="34" charset="0"/>
              <a:buChar char="•"/>
            </a:pPr>
            <a:r>
              <a:rPr lang="en-US" b="0" baseline="0" dirty="0"/>
              <a:t>Electrolytic cells run on non-spontaneous </a:t>
            </a:r>
            <a:r>
              <a:rPr lang="en-US" b="0" baseline="0" dirty="0" err="1"/>
              <a:t>redox</a:t>
            </a:r>
            <a:r>
              <a:rPr lang="en-US" b="0" baseline="0" dirty="0"/>
              <a:t> reactions that do require external energy input. </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2514411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EA0EB5-0255-4241-83B8-2B838669EF55}" type="slidenum">
              <a:rPr lang="en-US" altLang="en-US">
                <a:solidFill>
                  <a:prstClr val="black"/>
                </a:solidFill>
              </a:rPr>
              <a:pPr/>
              <a:t>64</a:t>
            </a:fld>
            <a:endParaRPr lang="en-US" altLang="en-US">
              <a:solidFill>
                <a:prstClr val="black"/>
              </a:solidFill>
            </a:endParaRPr>
          </a:p>
        </p:txBody>
      </p:sp>
      <p:sp>
        <p:nvSpPr>
          <p:cNvPr id="78850" name="Rectangle 2"/>
          <p:cNvSpPr>
            <a:spLocks noGrp="1" noRot="1" noChangeAspect="1" noChangeArrowheads="1" noTextEdit="1"/>
          </p:cNvSpPr>
          <p:nvPr>
            <p:ph type="sldImg"/>
          </p:nvPr>
        </p:nvSpPr>
        <p:spPr>
          <a:xfrm>
            <a:off x="1143000" y="685800"/>
            <a:ext cx="4572000" cy="3429000"/>
          </a:xfrm>
          <a:ln/>
        </p:spPr>
      </p:sp>
      <p:sp>
        <p:nvSpPr>
          <p:cNvPr id="78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192523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EA0EB5-0255-4241-83B8-2B838669EF55}" type="slidenum">
              <a:rPr lang="en-US" altLang="en-US">
                <a:solidFill>
                  <a:prstClr val="black"/>
                </a:solidFill>
              </a:rPr>
              <a:pPr/>
              <a:t>65</a:t>
            </a:fld>
            <a:endParaRPr lang="en-US" altLang="en-US">
              <a:solidFill>
                <a:prstClr val="black"/>
              </a:solidFill>
            </a:endParaRPr>
          </a:p>
        </p:txBody>
      </p:sp>
      <p:sp>
        <p:nvSpPr>
          <p:cNvPr id="78850" name="Rectangle 2"/>
          <p:cNvSpPr>
            <a:spLocks noGrp="1" noRot="1" noChangeAspect="1" noChangeArrowheads="1" noTextEdit="1"/>
          </p:cNvSpPr>
          <p:nvPr>
            <p:ph type="sldImg"/>
          </p:nvPr>
        </p:nvSpPr>
        <p:spPr>
          <a:xfrm>
            <a:off x="1143000" y="685800"/>
            <a:ext cx="4572000" cy="3429000"/>
          </a:xfrm>
          <a:ln/>
        </p:spPr>
      </p:sp>
      <p:sp>
        <p:nvSpPr>
          <p:cNvPr id="78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19252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1.0</a:t>
            </a:r>
            <a:r>
              <a:rPr lang="en-US" sz="1050" b="1" kern="1200" baseline="0" dirty="0">
                <a:solidFill>
                  <a:schemeClr val="tx1"/>
                </a:solidFill>
                <a:effectLst/>
                <a:latin typeface="Book Antiqua"/>
                <a:ea typeface="+mn-ea"/>
                <a:cs typeface="Book Antiqua"/>
              </a:rPr>
              <a:t> minutes</a:t>
            </a:r>
            <a:endParaRPr lang="en-US" sz="1050" b="1" kern="1200" dirty="0">
              <a:solidFill>
                <a:schemeClr val="tx1"/>
              </a:solidFill>
              <a:effectLst/>
              <a:latin typeface="Book Antiqua"/>
              <a:ea typeface="+mn-ea"/>
              <a:cs typeface="Book Antiqua"/>
            </a:endParaRPr>
          </a:p>
          <a:p>
            <a:r>
              <a:rPr lang="en-US" sz="1050" b="1" kern="1200" dirty="0">
                <a:solidFill>
                  <a:schemeClr val="tx1"/>
                </a:solidFill>
                <a:effectLst/>
                <a:latin typeface="Book Antiqua"/>
                <a:ea typeface="+mn-ea"/>
                <a:cs typeface="Book Antiqua"/>
              </a:rPr>
              <a:t>Entry</a:t>
            </a:r>
            <a:r>
              <a:rPr lang="en-US" sz="1050" b="1" kern="1200" baseline="0" dirty="0">
                <a:solidFill>
                  <a:schemeClr val="tx1"/>
                </a:solidFill>
                <a:effectLst/>
                <a:latin typeface="Book Antiqua"/>
                <a:ea typeface="+mn-ea"/>
                <a:cs typeface="Book Antiqua"/>
              </a:rPr>
              <a:t> Audio: </a:t>
            </a:r>
            <a:r>
              <a:rPr lang="en-US" sz="1050" b="0" kern="1200" baseline="0" dirty="0">
                <a:solidFill>
                  <a:schemeClr val="tx1"/>
                </a:solidFill>
                <a:effectLst/>
                <a:latin typeface="Book Antiqua"/>
                <a:ea typeface="+mn-ea"/>
                <a:cs typeface="Book Antiqua"/>
              </a:rPr>
              <a:t>There are seven diatomic elements:</a:t>
            </a:r>
          </a:p>
          <a:p>
            <a:pPr>
              <a:buFont typeface="Arial" pitchFamily="34" charset="0"/>
              <a:buChar char="•"/>
            </a:pPr>
            <a:r>
              <a:rPr lang="en-US" sz="1050" b="0" i="0" kern="1200" dirty="0">
                <a:solidFill>
                  <a:schemeClr val="tx1"/>
                </a:solidFill>
                <a:latin typeface="Book Antiqua"/>
                <a:ea typeface="+mn-ea"/>
                <a:cs typeface="Book Antiqua"/>
              </a:rPr>
              <a:t>Hydrogen (H</a:t>
            </a:r>
            <a:r>
              <a:rPr lang="en-US" sz="1050" b="0" i="0" kern="1200" baseline="-25000" dirty="0">
                <a:solidFill>
                  <a:schemeClr val="tx1"/>
                </a:solidFill>
                <a:latin typeface="Book Antiqua"/>
                <a:ea typeface="+mn-ea"/>
                <a:cs typeface="Book Antiqua"/>
              </a:rPr>
              <a:t>2</a:t>
            </a:r>
            <a:r>
              <a:rPr lang="en-US" sz="1050" b="0" i="0" kern="1200" dirty="0">
                <a:solidFill>
                  <a:schemeClr val="tx1"/>
                </a:solidFill>
                <a:latin typeface="Book Antiqua"/>
                <a:ea typeface="+mn-ea"/>
                <a:cs typeface="Book Antiqua"/>
              </a:rPr>
              <a:t>)</a:t>
            </a:r>
          </a:p>
          <a:p>
            <a:pPr>
              <a:buFont typeface="Arial" pitchFamily="34" charset="0"/>
              <a:buChar char="•"/>
            </a:pPr>
            <a:r>
              <a:rPr lang="en-US" sz="1050" b="0" i="0" kern="1200" dirty="0">
                <a:solidFill>
                  <a:schemeClr val="tx1"/>
                </a:solidFill>
                <a:latin typeface="Book Antiqua"/>
                <a:ea typeface="+mn-ea"/>
                <a:cs typeface="Book Antiqua"/>
              </a:rPr>
              <a:t>Nitrogen (N</a:t>
            </a:r>
            <a:r>
              <a:rPr lang="en-US" sz="1050" b="0" i="0" kern="1200" baseline="-25000" dirty="0">
                <a:solidFill>
                  <a:schemeClr val="tx1"/>
                </a:solidFill>
                <a:latin typeface="Book Antiqua"/>
                <a:ea typeface="+mn-ea"/>
                <a:cs typeface="Book Antiqua"/>
              </a:rPr>
              <a:t>2</a:t>
            </a:r>
            <a:r>
              <a:rPr lang="en-US" sz="1050" b="0" i="0" kern="1200" dirty="0">
                <a:solidFill>
                  <a:schemeClr val="tx1"/>
                </a:solidFill>
                <a:latin typeface="Book Antiqua"/>
                <a:ea typeface="+mn-ea"/>
                <a:cs typeface="Book Antiqua"/>
              </a:rPr>
              <a:t>)</a:t>
            </a:r>
          </a:p>
          <a:p>
            <a:pPr>
              <a:buFont typeface="Arial" pitchFamily="34" charset="0"/>
              <a:buChar char="•"/>
            </a:pPr>
            <a:r>
              <a:rPr lang="en-US" sz="1050" b="0" i="0" kern="1200" dirty="0">
                <a:solidFill>
                  <a:schemeClr val="tx1"/>
                </a:solidFill>
                <a:latin typeface="Book Antiqua"/>
                <a:ea typeface="+mn-ea"/>
                <a:cs typeface="Book Antiqua"/>
              </a:rPr>
              <a:t>Oxygen (O</a:t>
            </a:r>
            <a:r>
              <a:rPr lang="en-US" sz="1050" b="0" i="0" kern="1200" baseline="-25000" dirty="0">
                <a:solidFill>
                  <a:schemeClr val="tx1"/>
                </a:solidFill>
                <a:latin typeface="Book Antiqua"/>
                <a:ea typeface="+mn-ea"/>
                <a:cs typeface="Book Antiqua"/>
              </a:rPr>
              <a:t>2</a:t>
            </a:r>
            <a:r>
              <a:rPr lang="en-US" sz="1050" b="0" i="0" kern="1200" dirty="0">
                <a:solidFill>
                  <a:schemeClr val="tx1"/>
                </a:solidFill>
                <a:latin typeface="Book Antiqua"/>
                <a:ea typeface="+mn-ea"/>
                <a:cs typeface="Book Antiqua"/>
              </a:rPr>
              <a:t>)</a:t>
            </a:r>
          </a:p>
          <a:p>
            <a:pPr>
              <a:buFont typeface="Arial" pitchFamily="34" charset="0"/>
              <a:buChar char="•"/>
            </a:pPr>
            <a:r>
              <a:rPr lang="en-US" sz="1050" b="0" i="0" kern="1200" dirty="0">
                <a:solidFill>
                  <a:schemeClr val="tx1"/>
                </a:solidFill>
                <a:latin typeface="Book Antiqua"/>
                <a:ea typeface="+mn-ea"/>
                <a:cs typeface="Book Antiqua"/>
              </a:rPr>
              <a:t>Fluorine (F</a:t>
            </a:r>
            <a:r>
              <a:rPr lang="en-US" sz="1050" b="0" i="0" kern="1200" baseline="-25000" dirty="0">
                <a:solidFill>
                  <a:schemeClr val="tx1"/>
                </a:solidFill>
                <a:latin typeface="Book Antiqua"/>
                <a:ea typeface="+mn-ea"/>
                <a:cs typeface="Book Antiqua"/>
              </a:rPr>
              <a:t>2</a:t>
            </a:r>
            <a:r>
              <a:rPr lang="en-US" sz="1050" b="0" i="0" kern="1200" dirty="0">
                <a:solidFill>
                  <a:schemeClr val="tx1"/>
                </a:solidFill>
                <a:latin typeface="Book Antiqua"/>
                <a:ea typeface="+mn-ea"/>
                <a:cs typeface="Book Antiqua"/>
              </a:rPr>
              <a:t>)</a:t>
            </a:r>
          </a:p>
          <a:p>
            <a:pPr>
              <a:buFont typeface="Arial" pitchFamily="34" charset="0"/>
              <a:buChar char="•"/>
            </a:pPr>
            <a:r>
              <a:rPr lang="en-US" sz="1050" b="0" i="0" kern="1200" dirty="0">
                <a:solidFill>
                  <a:schemeClr val="tx1"/>
                </a:solidFill>
                <a:latin typeface="Book Antiqua"/>
                <a:ea typeface="+mn-ea"/>
                <a:cs typeface="Book Antiqua"/>
              </a:rPr>
              <a:t>Chlorine (Cl</a:t>
            </a:r>
            <a:r>
              <a:rPr lang="en-US" sz="1050" b="0" i="0" kern="1200" baseline="-25000" dirty="0">
                <a:solidFill>
                  <a:schemeClr val="tx1"/>
                </a:solidFill>
                <a:latin typeface="Book Antiqua"/>
                <a:ea typeface="+mn-ea"/>
                <a:cs typeface="Book Antiqua"/>
              </a:rPr>
              <a:t>2</a:t>
            </a:r>
            <a:r>
              <a:rPr lang="en-US" sz="1050" b="0" i="0" kern="1200" dirty="0">
                <a:solidFill>
                  <a:schemeClr val="tx1"/>
                </a:solidFill>
                <a:latin typeface="Book Antiqua"/>
                <a:ea typeface="+mn-ea"/>
                <a:cs typeface="Book Antiqua"/>
              </a:rPr>
              <a:t>)</a:t>
            </a:r>
          </a:p>
          <a:p>
            <a:pPr>
              <a:buFont typeface="Arial" pitchFamily="34" charset="0"/>
              <a:buChar char="•"/>
            </a:pPr>
            <a:r>
              <a:rPr lang="en-US" sz="1050" b="0" i="0" kern="1200" dirty="0">
                <a:solidFill>
                  <a:schemeClr val="tx1"/>
                </a:solidFill>
                <a:latin typeface="Book Antiqua"/>
                <a:ea typeface="+mn-ea"/>
                <a:cs typeface="Book Antiqua"/>
              </a:rPr>
              <a:t>Iodine (I</a:t>
            </a:r>
            <a:r>
              <a:rPr lang="en-US" sz="1050" b="0" i="0" kern="1200" baseline="-25000" dirty="0">
                <a:solidFill>
                  <a:schemeClr val="tx1"/>
                </a:solidFill>
                <a:latin typeface="Book Antiqua"/>
                <a:ea typeface="+mn-ea"/>
                <a:cs typeface="Book Antiqua"/>
              </a:rPr>
              <a:t>2</a:t>
            </a:r>
            <a:r>
              <a:rPr lang="en-US" sz="1050" b="0" i="0" kern="1200" dirty="0">
                <a:solidFill>
                  <a:schemeClr val="tx1"/>
                </a:solidFill>
                <a:latin typeface="Book Antiqua"/>
                <a:ea typeface="+mn-ea"/>
                <a:cs typeface="Book Antiqua"/>
              </a:rPr>
              <a:t>)</a:t>
            </a:r>
          </a:p>
          <a:p>
            <a:pPr>
              <a:buFont typeface="Arial" pitchFamily="34" charset="0"/>
              <a:buChar char="•"/>
            </a:pPr>
            <a:r>
              <a:rPr lang="en-US" sz="1050" b="0" i="0" kern="1200" dirty="0">
                <a:solidFill>
                  <a:schemeClr val="tx1"/>
                </a:solidFill>
                <a:latin typeface="Book Antiqua"/>
                <a:ea typeface="+mn-ea"/>
                <a:cs typeface="Book Antiqua"/>
              </a:rPr>
              <a:t>Bromine (Br</a:t>
            </a:r>
            <a:r>
              <a:rPr lang="en-US" sz="1050" b="0" i="0" kern="1200" baseline="-25000" dirty="0">
                <a:solidFill>
                  <a:schemeClr val="tx1"/>
                </a:solidFill>
                <a:latin typeface="Book Antiqua"/>
                <a:ea typeface="+mn-ea"/>
                <a:cs typeface="Book Antiqua"/>
              </a:rPr>
              <a:t>2</a:t>
            </a:r>
            <a:r>
              <a:rPr lang="en-US" sz="1050" b="0" i="0" kern="1200" dirty="0">
                <a:solidFill>
                  <a:schemeClr val="tx1"/>
                </a:solidFill>
                <a:latin typeface="Book Antiqua"/>
                <a:ea typeface="+mn-ea"/>
                <a:cs typeface="Book Antiqua"/>
              </a:rPr>
              <a:t>)</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0" kern="1200" baseline="0" dirty="0">
                <a:solidFill>
                  <a:schemeClr val="tx1"/>
                </a:solidFill>
                <a:effectLst/>
                <a:latin typeface="Book Antiqua"/>
                <a:ea typeface="+mn-ea"/>
                <a:cs typeface="Book Antiqua"/>
              </a:rPr>
              <a:t>Use the rules of oxidation number assignment to answer the questions on the slide.</a:t>
            </a:r>
            <a:endParaRPr lang="en-US" sz="1050" b="1" kern="1200" baseline="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cs typeface="Book Antiqua"/>
              </a:rPr>
              <a:t>Hint 1 Audio:</a:t>
            </a:r>
            <a:r>
              <a:rPr lang="en-US" sz="1050" b="0" kern="1200" baseline="0" dirty="0">
                <a:solidFill>
                  <a:schemeClr val="tx1"/>
                </a:solidFill>
                <a:effectLst/>
                <a:latin typeface="Book Antiqua"/>
                <a:ea typeface="+mn-ea"/>
                <a:cs typeface="Book Antiqua"/>
              </a:rPr>
              <a:t> Oxidation numbers can show more than one thing.</a:t>
            </a:r>
          </a:p>
          <a:p>
            <a:r>
              <a:rPr lang="en-US" sz="1050" b="1" kern="1200" baseline="0" dirty="0">
                <a:solidFill>
                  <a:schemeClr val="tx1"/>
                </a:solidFill>
                <a:effectLst/>
                <a:latin typeface="Book Antiqua"/>
                <a:ea typeface="+mn-ea"/>
                <a:cs typeface="Book Antiqua"/>
              </a:rPr>
              <a:t>Hint 2 Audio:</a:t>
            </a:r>
            <a:r>
              <a:rPr lang="en-US" sz="1050" b="0" kern="1200" baseline="0" dirty="0">
                <a:solidFill>
                  <a:schemeClr val="tx1"/>
                </a:solidFill>
                <a:effectLst/>
                <a:latin typeface="Book Antiqua"/>
                <a:ea typeface="+mn-ea"/>
                <a:cs typeface="Book Antiqua"/>
              </a:rPr>
              <a:t> Some atoms’ elemental state is binary, for example O</a:t>
            </a:r>
            <a:r>
              <a:rPr lang="en-US" sz="1050" b="0" kern="1200" baseline="-25000" dirty="0">
                <a:solidFill>
                  <a:schemeClr val="tx1"/>
                </a:solidFill>
                <a:effectLst/>
                <a:latin typeface="Book Antiqua"/>
                <a:ea typeface="+mn-ea"/>
                <a:cs typeface="Book Antiqua"/>
              </a:rPr>
              <a:t>2</a:t>
            </a:r>
            <a:r>
              <a:rPr lang="en-US" sz="1050" b="0" kern="1200" baseline="0" dirty="0">
                <a:solidFill>
                  <a:schemeClr val="tx1"/>
                </a:solidFill>
                <a:effectLst/>
                <a:latin typeface="Book Antiqua"/>
                <a:ea typeface="+mn-ea"/>
                <a:cs typeface="Book Antiqua"/>
              </a:rPr>
              <a:t>.</a:t>
            </a:r>
          </a:p>
          <a:p>
            <a:r>
              <a:rPr lang="en-US" sz="1050" b="1" kern="1200" baseline="0" dirty="0">
                <a:solidFill>
                  <a:schemeClr val="tx1"/>
                </a:solidFill>
                <a:effectLst/>
                <a:latin typeface="Book Antiqua"/>
                <a:ea typeface="+mn-ea"/>
                <a:cs typeface="Book Antiqua"/>
              </a:rPr>
              <a:t>Exit Audio:</a:t>
            </a:r>
            <a:r>
              <a:rPr lang="en-US" sz="1050" b="0" kern="1200" baseline="0" dirty="0">
                <a:solidFill>
                  <a:schemeClr val="tx1"/>
                </a:solidFill>
                <a:effectLst/>
                <a:latin typeface="Book Antiqua"/>
                <a:ea typeface="+mn-ea"/>
                <a:cs typeface="Book Antiqua"/>
              </a:rPr>
              <a:t>  Next, we’ll look at distinguishing oxidation and reduction.</a:t>
            </a:r>
            <a:endParaRPr lang="en-US" sz="1050" b="1" kern="1200" baseline="0" dirty="0">
              <a:solidFill>
                <a:schemeClr val="tx1"/>
              </a:solidFill>
              <a:effectLst/>
              <a:latin typeface="Book Antiqua"/>
              <a:ea typeface="+mn-ea"/>
              <a:cs typeface="Book Antiqua"/>
            </a:endParaRPr>
          </a:p>
          <a:p>
            <a:r>
              <a:rPr lang="en-US" sz="1050" b="0" i="0" kern="1200" dirty="0">
                <a:solidFill>
                  <a:schemeClr val="tx1"/>
                </a:solidFill>
                <a:latin typeface="Book Antiqua"/>
                <a:ea typeface="+mn-ea"/>
                <a:cs typeface="Book Antiqua"/>
              </a:rPr>
              <a:t> </a:t>
            </a:r>
            <a:br>
              <a:rPr lang="en-US" sz="1050" b="0" i="0" kern="1200" dirty="0">
                <a:solidFill>
                  <a:schemeClr val="tx1"/>
                </a:solidFill>
                <a:latin typeface="Book Antiqua"/>
                <a:ea typeface="+mn-ea"/>
                <a:cs typeface="Book Antiqua"/>
              </a:rPr>
            </a:br>
            <a:endParaRPr lang="en-US" sz="105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415860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1.0</a:t>
            </a:r>
            <a:r>
              <a:rPr lang="en-US" sz="1050" b="1" kern="1200" baseline="0" dirty="0">
                <a:solidFill>
                  <a:schemeClr val="tx1"/>
                </a:solidFill>
                <a:effectLst/>
                <a:latin typeface="Book Antiqua"/>
                <a:ea typeface="+mn-ea"/>
                <a:cs typeface="Book Antiqua"/>
              </a:rPr>
              <a:t> minutes</a:t>
            </a:r>
            <a:endParaRPr lang="en-US" sz="1050" b="1" kern="1200" dirty="0">
              <a:solidFill>
                <a:schemeClr val="tx1"/>
              </a:solidFill>
              <a:effectLst/>
              <a:latin typeface="Book Antiqua"/>
              <a:ea typeface="+mn-ea"/>
              <a:cs typeface="Book Antiqua"/>
            </a:endParaRPr>
          </a:p>
          <a:p>
            <a:r>
              <a:rPr lang="en-US" sz="1050" b="1" kern="1200" dirty="0">
                <a:solidFill>
                  <a:schemeClr val="tx1"/>
                </a:solidFill>
                <a:effectLst/>
                <a:latin typeface="Book Antiqua"/>
                <a:ea typeface="+mn-ea"/>
                <a:cs typeface="Book Antiqua"/>
              </a:rPr>
              <a:t>Entry</a:t>
            </a:r>
            <a:r>
              <a:rPr lang="en-US" sz="1050" b="1" kern="1200" baseline="0" dirty="0">
                <a:solidFill>
                  <a:schemeClr val="tx1"/>
                </a:solidFill>
                <a:effectLst/>
                <a:latin typeface="Book Antiqua"/>
                <a:ea typeface="+mn-ea"/>
                <a:cs typeface="Book Antiqua"/>
              </a:rPr>
              <a:t> Audio: </a:t>
            </a:r>
            <a:r>
              <a:rPr lang="en-US" sz="1050" b="0" kern="1200" baseline="0" dirty="0">
                <a:solidFill>
                  <a:schemeClr val="tx1"/>
                </a:solidFill>
                <a:effectLst/>
                <a:latin typeface="Book Antiqua"/>
                <a:ea typeface="+mn-ea"/>
                <a:cs typeface="Book Antiqua"/>
              </a:rPr>
              <a:t>There are seven diatomic elements:</a:t>
            </a:r>
          </a:p>
          <a:p>
            <a:pPr>
              <a:buFont typeface="Arial" pitchFamily="34" charset="0"/>
              <a:buChar char="•"/>
            </a:pPr>
            <a:r>
              <a:rPr lang="en-US" sz="1050" b="0" i="0" kern="1200" dirty="0">
                <a:solidFill>
                  <a:schemeClr val="tx1"/>
                </a:solidFill>
                <a:latin typeface="Book Antiqua"/>
                <a:ea typeface="+mn-ea"/>
                <a:cs typeface="Book Antiqua"/>
              </a:rPr>
              <a:t>Hydrogen (H</a:t>
            </a:r>
            <a:r>
              <a:rPr lang="en-US" sz="1050" b="0" i="0" kern="1200" baseline="-25000" dirty="0">
                <a:solidFill>
                  <a:schemeClr val="tx1"/>
                </a:solidFill>
                <a:latin typeface="Book Antiqua"/>
                <a:ea typeface="+mn-ea"/>
                <a:cs typeface="Book Antiqua"/>
              </a:rPr>
              <a:t>2</a:t>
            </a:r>
            <a:r>
              <a:rPr lang="en-US" sz="1050" b="0" i="0" kern="1200" dirty="0">
                <a:solidFill>
                  <a:schemeClr val="tx1"/>
                </a:solidFill>
                <a:latin typeface="Book Antiqua"/>
                <a:ea typeface="+mn-ea"/>
                <a:cs typeface="Book Antiqua"/>
              </a:rPr>
              <a:t>)</a:t>
            </a:r>
          </a:p>
          <a:p>
            <a:pPr>
              <a:buFont typeface="Arial" pitchFamily="34" charset="0"/>
              <a:buChar char="•"/>
            </a:pPr>
            <a:r>
              <a:rPr lang="en-US" sz="1050" b="0" i="0" kern="1200" dirty="0">
                <a:solidFill>
                  <a:schemeClr val="tx1"/>
                </a:solidFill>
                <a:latin typeface="Book Antiqua"/>
                <a:ea typeface="+mn-ea"/>
                <a:cs typeface="Book Antiqua"/>
              </a:rPr>
              <a:t>Nitrogen (N</a:t>
            </a:r>
            <a:r>
              <a:rPr lang="en-US" sz="1050" b="0" i="0" kern="1200" baseline="-25000" dirty="0">
                <a:solidFill>
                  <a:schemeClr val="tx1"/>
                </a:solidFill>
                <a:latin typeface="Book Antiqua"/>
                <a:ea typeface="+mn-ea"/>
                <a:cs typeface="Book Antiqua"/>
              </a:rPr>
              <a:t>2</a:t>
            </a:r>
            <a:r>
              <a:rPr lang="en-US" sz="1050" b="0" i="0" kern="1200" dirty="0">
                <a:solidFill>
                  <a:schemeClr val="tx1"/>
                </a:solidFill>
                <a:latin typeface="Book Antiqua"/>
                <a:ea typeface="+mn-ea"/>
                <a:cs typeface="Book Antiqua"/>
              </a:rPr>
              <a:t>)</a:t>
            </a:r>
          </a:p>
          <a:p>
            <a:pPr>
              <a:buFont typeface="Arial" pitchFamily="34" charset="0"/>
              <a:buChar char="•"/>
            </a:pPr>
            <a:r>
              <a:rPr lang="en-US" sz="1050" b="0" i="0" kern="1200" dirty="0">
                <a:solidFill>
                  <a:schemeClr val="tx1"/>
                </a:solidFill>
                <a:latin typeface="Book Antiqua"/>
                <a:ea typeface="+mn-ea"/>
                <a:cs typeface="Book Antiqua"/>
              </a:rPr>
              <a:t>Oxygen (O</a:t>
            </a:r>
            <a:r>
              <a:rPr lang="en-US" sz="1050" b="0" i="0" kern="1200" baseline="-25000" dirty="0">
                <a:solidFill>
                  <a:schemeClr val="tx1"/>
                </a:solidFill>
                <a:latin typeface="Book Antiqua"/>
                <a:ea typeface="+mn-ea"/>
                <a:cs typeface="Book Antiqua"/>
              </a:rPr>
              <a:t>2</a:t>
            </a:r>
            <a:r>
              <a:rPr lang="en-US" sz="1050" b="0" i="0" kern="1200" dirty="0">
                <a:solidFill>
                  <a:schemeClr val="tx1"/>
                </a:solidFill>
                <a:latin typeface="Book Antiqua"/>
                <a:ea typeface="+mn-ea"/>
                <a:cs typeface="Book Antiqua"/>
              </a:rPr>
              <a:t>)</a:t>
            </a:r>
          </a:p>
          <a:p>
            <a:pPr>
              <a:buFont typeface="Arial" pitchFamily="34" charset="0"/>
              <a:buChar char="•"/>
            </a:pPr>
            <a:r>
              <a:rPr lang="en-US" sz="1050" b="0" i="0" kern="1200" dirty="0">
                <a:solidFill>
                  <a:schemeClr val="tx1"/>
                </a:solidFill>
                <a:latin typeface="Book Antiqua"/>
                <a:ea typeface="+mn-ea"/>
                <a:cs typeface="Book Antiqua"/>
              </a:rPr>
              <a:t>Fluorine (F</a:t>
            </a:r>
            <a:r>
              <a:rPr lang="en-US" sz="1050" b="0" i="0" kern="1200" baseline="-25000" dirty="0">
                <a:solidFill>
                  <a:schemeClr val="tx1"/>
                </a:solidFill>
                <a:latin typeface="Book Antiqua"/>
                <a:ea typeface="+mn-ea"/>
                <a:cs typeface="Book Antiqua"/>
              </a:rPr>
              <a:t>2</a:t>
            </a:r>
            <a:r>
              <a:rPr lang="en-US" sz="1050" b="0" i="0" kern="1200" dirty="0">
                <a:solidFill>
                  <a:schemeClr val="tx1"/>
                </a:solidFill>
                <a:latin typeface="Book Antiqua"/>
                <a:ea typeface="+mn-ea"/>
                <a:cs typeface="Book Antiqua"/>
              </a:rPr>
              <a:t>)</a:t>
            </a:r>
          </a:p>
          <a:p>
            <a:pPr>
              <a:buFont typeface="Arial" pitchFamily="34" charset="0"/>
              <a:buChar char="•"/>
            </a:pPr>
            <a:r>
              <a:rPr lang="en-US" sz="1050" b="0" i="0" kern="1200" dirty="0">
                <a:solidFill>
                  <a:schemeClr val="tx1"/>
                </a:solidFill>
                <a:latin typeface="Book Antiqua"/>
                <a:ea typeface="+mn-ea"/>
                <a:cs typeface="Book Antiqua"/>
              </a:rPr>
              <a:t>Chlorine (Cl</a:t>
            </a:r>
            <a:r>
              <a:rPr lang="en-US" sz="1050" b="0" i="0" kern="1200" baseline="-25000" dirty="0">
                <a:solidFill>
                  <a:schemeClr val="tx1"/>
                </a:solidFill>
                <a:latin typeface="Book Antiqua"/>
                <a:ea typeface="+mn-ea"/>
                <a:cs typeface="Book Antiqua"/>
              </a:rPr>
              <a:t>2</a:t>
            </a:r>
            <a:r>
              <a:rPr lang="en-US" sz="1050" b="0" i="0" kern="1200" dirty="0">
                <a:solidFill>
                  <a:schemeClr val="tx1"/>
                </a:solidFill>
                <a:latin typeface="Book Antiqua"/>
                <a:ea typeface="+mn-ea"/>
                <a:cs typeface="Book Antiqua"/>
              </a:rPr>
              <a:t>)</a:t>
            </a:r>
          </a:p>
          <a:p>
            <a:pPr>
              <a:buFont typeface="Arial" pitchFamily="34" charset="0"/>
              <a:buChar char="•"/>
            </a:pPr>
            <a:r>
              <a:rPr lang="en-US" sz="1050" b="0" i="0" kern="1200" dirty="0">
                <a:solidFill>
                  <a:schemeClr val="tx1"/>
                </a:solidFill>
                <a:latin typeface="Book Antiqua"/>
                <a:ea typeface="+mn-ea"/>
                <a:cs typeface="Book Antiqua"/>
              </a:rPr>
              <a:t>Iodine (I</a:t>
            </a:r>
            <a:r>
              <a:rPr lang="en-US" sz="1050" b="0" i="0" kern="1200" baseline="-25000" dirty="0">
                <a:solidFill>
                  <a:schemeClr val="tx1"/>
                </a:solidFill>
                <a:latin typeface="Book Antiqua"/>
                <a:ea typeface="+mn-ea"/>
                <a:cs typeface="Book Antiqua"/>
              </a:rPr>
              <a:t>2</a:t>
            </a:r>
            <a:r>
              <a:rPr lang="en-US" sz="1050" b="0" i="0" kern="1200" dirty="0">
                <a:solidFill>
                  <a:schemeClr val="tx1"/>
                </a:solidFill>
                <a:latin typeface="Book Antiqua"/>
                <a:ea typeface="+mn-ea"/>
                <a:cs typeface="Book Antiqua"/>
              </a:rPr>
              <a:t>)</a:t>
            </a:r>
          </a:p>
          <a:p>
            <a:pPr>
              <a:buFont typeface="Arial" pitchFamily="34" charset="0"/>
              <a:buChar char="•"/>
            </a:pPr>
            <a:r>
              <a:rPr lang="en-US" sz="1050" b="0" i="0" kern="1200" dirty="0">
                <a:solidFill>
                  <a:schemeClr val="tx1"/>
                </a:solidFill>
                <a:latin typeface="Book Antiqua"/>
                <a:ea typeface="+mn-ea"/>
                <a:cs typeface="Book Antiqua"/>
              </a:rPr>
              <a:t>Bromine (Br</a:t>
            </a:r>
            <a:r>
              <a:rPr lang="en-US" sz="1050" b="0" i="0" kern="1200" baseline="-25000" dirty="0">
                <a:solidFill>
                  <a:schemeClr val="tx1"/>
                </a:solidFill>
                <a:latin typeface="Book Antiqua"/>
                <a:ea typeface="+mn-ea"/>
                <a:cs typeface="Book Antiqua"/>
              </a:rPr>
              <a:t>2</a:t>
            </a:r>
            <a:r>
              <a:rPr lang="en-US" sz="1050" b="0" i="0" kern="1200" dirty="0">
                <a:solidFill>
                  <a:schemeClr val="tx1"/>
                </a:solidFill>
                <a:latin typeface="Book Antiqua"/>
                <a:ea typeface="+mn-ea"/>
                <a:cs typeface="Book Antiqua"/>
              </a:rPr>
              <a:t>)</a:t>
            </a: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0" kern="1200" baseline="0" dirty="0">
                <a:solidFill>
                  <a:schemeClr val="tx1"/>
                </a:solidFill>
                <a:effectLst/>
                <a:latin typeface="Book Antiqua"/>
                <a:ea typeface="+mn-ea"/>
                <a:cs typeface="Book Antiqua"/>
              </a:rPr>
              <a:t>Use the rules of oxidation number assignment to answer the questions on the slide.</a:t>
            </a:r>
            <a:endParaRPr lang="en-US" sz="1050" b="1" kern="1200" baseline="0" dirty="0">
              <a:solidFill>
                <a:schemeClr val="tx1"/>
              </a:solidFill>
              <a:effectLst/>
              <a:latin typeface="Book Antiqua"/>
              <a:ea typeface="+mn-ea"/>
              <a:cs typeface="Book Antiqua"/>
            </a:endParaRPr>
          </a:p>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baseline="0" dirty="0">
                <a:solidFill>
                  <a:schemeClr val="tx1"/>
                </a:solidFill>
                <a:effectLst/>
                <a:latin typeface="Book Antiqua"/>
                <a:ea typeface="+mn-ea"/>
                <a:cs typeface="Book Antiqua"/>
              </a:rPr>
              <a:t>Hint 1 Audio:</a:t>
            </a:r>
            <a:r>
              <a:rPr lang="en-US" sz="1050" b="0" kern="1200" baseline="0" dirty="0">
                <a:solidFill>
                  <a:schemeClr val="tx1"/>
                </a:solidFill>
                <a:effectLst/>
                <a:latin typeface="Book Antiqua"/>
                <a:ea typeface="+mn-ea"/>
                <a:cs typeface="Book Antiqua"/>
              </a:rPr>
              <a:t> Oxidation numbers can show more than one thing.</a:t>
            </a:r>
          </a:p>
          <a:p>
            <a:r>
              <a:rPr lang="en-US" sz="1050" b="1" kern="1200" baseline="0" dirty="0">
                <a:solidFill>
                  <a:schemeClr val="tx1"/>
                </a:solidFill>
                <a:effectLst/>
                <a:latin typeface="Book Antiqua"/>
                <a:ea typeface="+mn-ea"/>
                <a:cs typeface="Book Antiqua"/>
              </a:rPr>
              <a:t>Hint 2 Audio:</a:t>
            </a:r>
            <a:r>
              <a:rPr lang="en-US" sz="1050" b="0" kern="1200" baseline="0" dirty="0">
                <a:solidFill>
                  <a:schemeClr val="tx1"/>
                </a:solidFill>
                <a:effectLst/>
                <a:latin typeface="Book Antiqua"/>
                <a:ea typeface="+mn-ea"/>
                <a:cs typeface="Book Antiqua"/>
              </a:rPr>
              <a:t> Some atoms’ elemental state is binary, for example O</a:t>
            </a:r>
            <a:r>
              <a:rPr lang="en-US" sz="1050" b="0" kern="1200" baseline="-25000" dirty="0">
                <a:solidFill>
                  <a:schemeClr val="tx1"/>
                </a:solidFill>
                <a:effectLst/>
                <a:latin typeface="Book Antiqua"/>
                <a:ea typeface="+mn-ea"/>
                <a:cs typeface="Book Antiqua"/>
              </a:rPr>
              <a:t>2</a:t>
            </a:r>
            <a:r>
              <a:rPr lang="en-US" sz="1050" b="0" kern="1200" baseline="0" dirty="0">
                <a:solidFill>
                  <a:schemeClr val="tx1"/>
                </a:solidFill>
                <a:effectLst/>
                <a:latin typeface="Book Antiqua"/>
                <a:ea typeface="+mn-ea"/>
                <a:cs typeface="Book Antiqua"/>
              </a:rPr>
              <a:t>.</a:t>
            </a:r>
          </a:p>
          <a:p>
            <a:r>
              <a:rPr lang="en-US" sz="1050" b="1" kern="1200" baseline="0" dirty="0">
                <a:solidFill>
                  <a:schemeClr val="tx1"/>
                </a:solidFill>
                <a:effectLst/>
                <a:latin typeface="Book Antiqua"/>
                <a:ea typeface="+mn-ea"/>
                <a:cs typeface="Book Antiqua"/>
              </a:rPr>
              <a:t>Exit Audio:</a:t>
            </a:r>
            <a:r>
              <a:rPr lang="en-US" sz="1050" b="0" kern="1200" baseline="0" dirty="0">
                <a:solidFill>
                  <a:schemeClr val="tx1"/>
                </a:solidFill>
                <a:effectLst/>
                <a:latin typeface="Book Antiqua"/>
                <a:ea typeface="+mn-ea"/>
                <a:cs typeface="Book Antiqua"/>
              </a:rPr>
              <a:t>  Next, we’ll look at distinguishing oxidation and reduction.</a:t>
            </a:r>
            <a:endParaRPr lang="en-US" sz="1050" b="1" kern="1200" baseline="0" dirty="0">
              <a:solidFill>
                <a:schemeClr val="tx1"/>
              </a:solidFill>
              <a:effectLst/>
              <a:latin typeface="Book Antiqua"/>
              <a:ea typeface="+mn-ea"/>
              <a:cs typeface="Book Antiqua"/>
            </a:endParaRPr>
          </a:p>
          <a:p>
            <a:r>
              <a:rPr lang="en-US" sz="1050" b="0" i="0" kern="1200" dirty="0">
                <a:solidFill>
                  <a:schemeClr val="tx1"/>
                </a:solidFill>
                <a:latin typeface="Book Antiqua"/>
                <a:ea typeface="+mn-ea"/>
                <a:cs typeface="Book Antiqua"/>
              </a:rPr>
              <a:t> </a:t>
            </a:r>
            <a:br>
              <a:rPr lang="en-US" sz="1050" b="0" i="0" kern="1200" dirty="0">
                <a:solidFill>
                  <a:schemeClr val="tx1"/>
                </a:solidFill>
                <a:latin typeface="Book Antiqua"/>
                <a:ea typeface="+mn-ea"/>
                <a:cs typeface="Book Antiqua"/>
              </a:rPr>
            </a:br>
            <a:endParaRPr lang="en-US" sz="105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415860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0.5</a:t>
            </a:r>
          </a:p>
          <a:p>
            <a:pPr marL="171450" indent="-171450">
              <a:buFont typeface="Arial"/>
              <a:buChar char="•"/>
            </a:pPr>
            <a:r>
              <a:rPr lang="en-US" sz="1050" kern="1200" baseline="0" dirty="0">
                <a:solidFill>
                  <a:schemeClr val="tx1"/>
                </a:solidFill>
                <a:effectLst/>
                <a:latin typeface="Book Antiqua"/>
                <a:ea typeface="+mn-ea"/>
                <a:cs typeface="Book Antiqua"/>
              </a:rPr>
              <a:t>Atoms are oxidized or reduced when they gain or lose electrons to form ions. In this lesson, you’ll learn how oxidation and reduction are defined as well as how to identify what is oxidized and what is reduced. </a:t>
            </a:r>
          </a:p>
          <a:p>
            <a:pPr marL="171450" indent="-171450">
              <a:buFont typeface="Arial"/>
              <a:buChar char="•"/>
            </a:pPr>
            <a:r>
              <a:rPr lang="en-US" sz="1050" kern="1200" baseline="0" dirty="0">
                <a:solidFill>
                  <a:schemeClr val="tx1"/>
                </a:solidFill>
                <a:effectLst/>
                <a:latin typeface="Book Antiqua"/>
                <a:ea typeface="+mn-ea"/>
                <a:cs typeface="Book Antiqua"/>
              </a:rPr>
              <a:t>You will learn how to assign oxidation numbers to atoms and how to recognize an oxidation-reduction, or redox, reaction. You will also learn about common </a:t>
            </a:r>
            <a:r>
              <a:rPr lang="en-US" sz="1050" kern="1200" baseline="0" dirty="0" err="1">
                <a:solidFill>
                  <a:schemeClr val="tx1"/>
                </a:solidFill>
                <a:effectLst/>
                <a:latin typeface="Book Antiqua"/>
                <a:ea typeface="+mn-ea"/>
                <a:cs typeface="Book Antiqua"/>
              </a:rPr>
              <a:t>redox</a:t>
            </a:r>
            <a:r>
              <a:rPr lang="en-US" sz="1050" kern="1200" baseline="0" dirty="0">
                <a:solidFill>
                  <a:schemeClr val="tx1"/>
                </a:solidFill>
                <a:effectLst/>
                <a:latin typeface="Book Antiqua"/>
                <a:ea typeface="+mn-ea"/>
                <a:cs typeface="Book Antiqua"/>
              </a:rPr>
              <a:t> reactions. </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119385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241"/>
            <a:ext cx="6858000" cy="1655763"/>
          </a:xfrm>
        </p:spPr>
        <p:txBody>
          <a:bodyPr/>
          <a:lstStyle>
            <a:lvl1pPr marL="0" indent="0" algn="ctr">
              <a:buNone/>
              <a:defRPr sz="2300"/>
            </a:lvl1pPr>
            <a:lvl2pPr marL="448693" indent="0" algn="ctr">
              <a:buNone/>
              <a:defRPr sz="2100"/>
            </a:lvl2pPr>
            <a:lvl3pPr marL="897369" indent="0" algn="ctr">
              <a:buNone/>
              <a:defRPr sz="1900"/>
            </a:lvl3pPr>
            <a:lvl4pPr marL="1346056" indent="0" algn="ctr">
              <a:buNone/>
              <a:defRPr sz="1700"/>
            </a:lvl4pPr>
            <a:lvl5pPr marL="1794747" indent="0" algn="ctr">
              <a:buNone/>
              <a:defRPr sz="1700"/>
            </a:lvl5pPr>
            <a:lvl6pPr marL="2243432" indent="0" algn="ctr">
              <a:buNone/>
              <a:defRPr sz="1700"/>
            </a:lvl6pPr>
            <a:lvl7pPr marL="2692100" indent="0" algn="ctr">
              <a:buNone/>
              <a:defRPr sz="1700"/>
            </a:lvl7pPr>
            <a:lvl8pPr marL="3140782" indent="0" algn="ctr">
              <a:buNone/>
              <a:defRPr sz="1700"/>
            </a:lvl8pPr>
            <a:lvl9pPr marL="3589473"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Electrochemistry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Electrochemistry</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716"/>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716"/>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716"/>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305" rIns="90305"/>
          <a:lstStyle>
            <a:lvl1pPr marL="0" indent="0">
              <a:spcBef>
                <a:spcPts val="1200"/>
              </a:spcBef>
              <a:buNone/>
              <a:defRPr sz="1500" b="0">
                <a:solidFill>
                  <a:schemeClr val="tx1"/>
                </a:solidFill>
              </a:defRPr>
            </a:lvl1pPr>
            <a:lvl2pPr marL="109763" indent="-109763">
              <a:spcBef>
                <a:spcPts val="0"/>
              </a:spcBef>
              <a:defRPr sz="1500">
                <a:solidFill>
                  <a:schemeClr val="tx1"/>
                </a:solidFill>
              </a:defRPr>
            </a:lvl2pPr>
            <a:lvl3pPr marL="109763" indent="-109763">
              <a:defRPr sz="1300">
                <a:solidFill>
                  <a:schemeClr val="tx1">
                    <a:lumMod val="50000"/>
                  </a:schemeClr>
                </a:solidFill>
              </a:defRPr>
            </a:lvl3pPr>
            <a:lvl4pPr marL="109763" indent="-109763">
              <a:defRPr sz="1300">
                <a:solidFill>
                  <a:schemeClr val="tx1">
                    <a:lumMod val="50000"/>
                  </a:schemeClr>
                </a:solidFill>
              </a:defRPr>
            </a:lvl4pPr>
            <a:lvl5pPr marL="109763" indent="-1097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716"/>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3419335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75"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305" rIns="90305"/>
          <a:lstStyle>
            <a:lvl1pPr marL="0" indent="0">
              <a:spcBef>
                <a:spcPts val="1200"/>
              </a:spcBef>
              <a:buNone/>
              <a:defRPr sz="1500" b="0">
                <a:solidFill>
                  <a:schemeClr val="tx1"/>
                </a:solidFill>
              </a:defRPr>
            </a:lvl1pPr>
            <a:lvl2pPr marL="109763" indent="-109763">
              <a:spcBef>
                <a:spcPts val="0"/>
              </a:spcBef>
              <a:defRPr sz="1500">
                <a:solidFill>
                  <a:schemeClr val="tx1"/>
                </a:solidFill>
              </a:defRPr>
            </a:lvl2pPr>
            <a:lvl3pPr marL="109763" indent="-109763">
              <a:defRPr sz="1300">
                <a:solidFill>
                  <a:schemeClr val="tx1">
                    <a:lumMod val="50000"/>
                  </a:schemeClr>
                </a:solidFill>
              </a:defRPr>
            </a:lvl3pPr>
            <a:lvl4pPr marL="109763" indent="-109763">
              <a:defRPr sz="1300">
                <a:solidFill>
                  <a:schemeClr val="tx1">
                    <a:lumMod val="50000"/>
                  </a:schemeClr>
                </a:solidFill>
              </a:defRPr>
            </a:lvl4pPr>
            <a:lvl5pPr marL="109763" indent="-1097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752" y="2131346"/>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043445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50012" indent="-1350012"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305" rIns="90305"/>
          <a:lstStyle>
            <a:lvl1pPr marL="0" indent="0">
              <a:spcBef>
                <a:spcPts val="1200"/>
              </a:spcBef>
              <a:buNone/>
              <a:defRPr sz="1500" b="0">
                <a:solidFill>
                  <a:schemeClr val="tx1"/>
                </a:solidFill>
              </a:defRPr>
            </a:lvl1pPr>
            <a:lvl2pPr marL="109763" indent="-109763">
              <a:spcBef>
                <a:spcPts val="0"/>
              </a:spcBef>
              <a:defRPr sz="1500">
                <a:solidFill>
                  <a:schemeClr val="tx1"/>
                </a:solidFill>
              </a:defRPr>
            </a:lvl2pPr>
            <a:lvl3pPr marL="109763" indent="-109763">
              <a:defRPr sz="1300">
                <a:solidFill>
                  <a:schemeClr val="tx1">
                    <a:lumMod val="50000"/>
                  </a:schemeClr>
                </a:solidFill>
              </a:defRPr>
            </a:lvl3pPr>
            <a:lvl4pPr marL="109763" indent="-109763">
              <a:defRPr sz="1300">
                <a:solidFill>
                  <a:schemeClr val="tx1">
                    <a:lumMod val="50000"/>
                  </a:schemeClr>
                </a:solidFill>
              </a:defRPr>
            </a:lvl4pPr>
            <a:lvl5pPr marL="109763" indent="-1097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79717" tIns="45152" rIns="379717" bIns="45152" anchor="ctr" anchorCtr="0">
            <a:normAutofit/>
          </a:bodyPr>
          <a:lstStyle>
            <a:lvl1pPr algn="r">
              <a:lnSpc>
                <a:spcPct val="100000"/>
              </a:lnSpc>
              <a:spcBef>
                <a:spcPts val="0"/>
              </a:spcBef>
              <a:defRPr sz="2900" b="1">
                <a:solidFill>
                  <a:schemeClr val="bg1"/>
                </a:solidFill>
              </a:defRPr>
            </a:lvl1pPr>
          </a:lstStyle>
          <a:p>
            <a:pPr algn="l" defTabSz="903983" fontAlgn="base">
              <a:spcAft>
                <a:spcPct val="0"/>
              </a:spcAft>
              <a:buClr>
                <a:srgbClr val="2877C4"/>
              </a:buClr>
            </a:pPr>
            <a:r>
              <a:rPr lang="en-US">
                <a:solidFill>
                  <a:srgbClr val="FFFFFF"/>
                </a:solidFill>
              </a:rPr>
              <a:t>Electrochemistry</a:t>
            </a:r>
            <a:endParaRPr lang="en-US" dirty="0">
              <a:solidFill>
                <a:srgbClr val="FFFFFF"/>
              </a:solidFill>
            </a:endParaRPr>
          </a:p>
        </p:txBody>
      </p:sp>
    </p:spTree>
    <p:extLst>
      <p:ext uri="{BB962C8B-B14F-4D97-AF65-F5344CB8AC3E}">
        <p14:creationId xmlns:p14="http://schemas.microsoft.com/office/powerpoint/2010/main" val="296254296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431" rIns="90431"/>
          <a:lstStyle>
            <a:lvl1pPr marL="0" indent="0">
              <a:spcBef>
                <a:spcPts val="1200"/>
              </a:spcBef>
              <a:buNone/>
              <a:defRPr sz="1500" b="0">
                <a:solidFill>
                  <a:schemeClr val="tx1"/>
                </a:solidFill>
              </a:defRPr>
            </a:lvl1pPr>
            <a:lvl2pPr marL="109914" indent="-109914">
              <a:spcBef>
                <a:spcPts val="0"/>
              </a:spcBef>
              <a:defRPr sz="1500">
                <a:solidFill>
                  <a:schemeClr val="tx1"/>
                </a:solidFill>
              </a:defRPr>
            </a:lvl2pPr>
            <a:lvl3pPr marL="109914" indent="-109914">
              <a:defRPr sz="1300">
                <a:solidFill>
                  <a:schemeClr val="tx1">
                    <a:lumMod val="50000"/>
                  </a:schemeClr>
                </a:solidFill>
              </a:defRPr>
            </a:lvl3pPr>
            <a:lvl4pPr marL="109914" indent="-109914">
              <a:defRPr sz="1300">
                <a:solidFill>
                  <a:schemeClr val="tx1">
                    <a:lumMod val="50000"/>
                  </a:schemeClr>
                </a:solidFill>
              </a:defRPr>
            </a:lvl4pPr>
            <a:lvl5pPr marL="109914" indent="-10991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2220" tIns="190112" rIns="342220" bIns="19011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9611276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85"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431" rIns="90431"/>
          <a:lstStyle>
            <a:lvl1pPr marL="0" indent="0">
              <a:spcBef>
                <a:spcPts val="1200"/>
              </a:spcBef>
              <a:buNone/>
              <a:defRPr sz="1500" b="0">
                <a:solidFill>
                  <a:schemeClr val="tx1"/>
                </a:solidFill>
              </a:defRPr>
            </a:lvl1pPr>
            <a:lvl2pPr marL="109914" indent="-109914">
              <a:spcBef>
                <a:spcPts val="0"/>
              </a:spcBef>
              <a:defRPr sz="1500">
                <a:solidFill>
                  <a:schemeClr val="tx1"/>
                </a:solidFill>
              </a:defRPr>
            </a:lvl2pPr>
            <a:lvl3pPr marL="109914" indent="-109914">
              <a:defRPr sz="1300">
                <a:solidFill>
                  <a:schemeClr val="tx1">
                    <a:lumMod val="50000"/>
                  </a:schemeClr>
                </a:solidFill>
              </a:defRPr>
            </a:lvl3pPr>
            <a:lvl4pPr marL="109914" indent="-109914">
              <a:defRPr sz="1300">
                <a:solidFill>
                  <a:schemeClr val="tx1">
                    <a:lumMod val="50000"/>
                  </a:schemeClr>
                </a:solidFill>
              </a:defRPr>
            </a:lvl4pPr>
            <a:lvl5pPr marL="109914" indent="-10991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2054245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89"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431" rIns="90431"/>
          <a:lstStyle>
            <a:lvl1pPr marL="0" indent="0">
              <a:spcBef>
                <a:spcPts val="1200"/>
              </a:spcBef>
              <a:buNone/>
              <a:defRPr sz="1500" b="0">
                <a:solidFill>
                  <a:schemeClr val="tx1"/>
                </a:solidFill>
              </a:defRPr>
            </a:lvl1pPr>
            <a:lvl2pPr marL="109914" indent="-109914">
              <a:spcBef>
                <a:spcPts val="0"/>
              </a:spcBef>
              <a:defRPr sz="1500">
                <a:solidFill>
                  <a:schemeClr val="tx1"/>
                </a:solidFill>
              </a:defRPr>
            </a:lvl2pPr>
            <a:lvl3pPr marL="109914" indent="-109914">
              <a:defRPr sz="1300">
                <a:solidFill>
                  <a:schemeClr val="tx1">
                    <a:lumMod val="50000"/>
                  </a:schemeClr>
                </a:solidFill>
              </a:defRPr>
            </a:lvl3pPr>
            <a:lvl4pPr marL="109914" indent="-109914">
              <a:defRPr sz="1300">
                <a:solidFill>
                  <a:schemeClr val="tx1">
                    <a:lumMod val="50000"/>
                  </a:schemeClr>
                </a:solidFill>
              </a:defRPr>
            </a:lvl4pPr>
            <a:lvl5pPr marL="109914" indent="-10991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37441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344"/>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42" y="2235344"/>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431" rIns="90431"/>
          <a:lstStyle>
            <a:lvl1pPr marL="0" indent="0">
              <a:spcBef>
                <a:spcPts val="1200"/>
              </a:spcBef>
              <a:buNone/>
              <a:defRPr sz="1500" b="0">
                <a:solidFill>
                  <a:schemeClr val="tx1"/>
                </a:solidFill>
              </a:defRPr>
            </a:lvl1pPr>
            <a:lvl2pPr marL="109914" indent="-109914">
              <a:spcBef>
                <a:spcPts val="0"/>
              </a:spcBef>
              <a:defRPr sz="1500">
                <a:solidFill>
                  <a:schemeClr val="tx1"/>
                </a:solidFill>
              </a:defRPr>
            </a:lvl2pPr>
            <a:lvl3pPr marL="109914" indent="-109914">
              <a:defRPr sz="1300">
                <a:solidFill>
                  <a:schemeClr val="tx1">
                    <a:lumMod val="50000"/>
                  </a:schemeClr>
                </a:solidFill>
              </a:defRPr>
            </a:lvl3pPr>
            <a:lvl4pPr marL="109914" indent="-109914">
              <a:defRPr sz="1300">
                <a:solidFill>
                  <a:schemeClr val="tx1">
                    <a:lumMod val="50000"/>
                  </a:schemeClr>
                </a:solidFill>
              </a:defRPr>
            </a:lvl4pPr>
            <a:lvl5pPr marL="109914" indent="-10991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493653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431" rIns="90431"/>
          <a:lstStyle>
            <a:lvl1pPr marL="0" indent="0">
              <a:spcBef>
                <a:spcPts val="1200"/>
              </a:spcBef>
              <a:buNone/>
              <a:defRPr sz="1500" b="0">
                <a:solidFill>
                  <a:schemeClr val="tx1"/>
                </a:solidFill>
              </a:defRPr>
            </a:lvl1pPr>
            <a:lvl2pPr marL="109914" indent="-109914">
              <a:spcBef>
                <a:spcPts val="0"/>
              </a:spcBef>
              <a:defRPr sz="1500">
                <a:solidFill>
                  <a:schemeClr val="tx1"/>
                </a:solidFill>
              </a:defRPr>
            </a:lvl2pPr>
            <a:lvl3pPr marL="109914" indent="-109914">
              <a:defRPr sz="1300">
                <a:solidFill>
                  <a:schemeClr val="tx1">
                    <a:lumMod val="50000"/>
                  </a:schemeClr>
                </a:solidFill>
              </a:defRPr>
            </a:lvl3pPr>
            <a:lvl4pPr marL="109914" indent="-109914">
              <a:defRPr sz="1300">
                <a:solidFill>
                  <a:schemeClr val="tx1">
                    <a:lumMod val="50000"/>
                  </a:schemeClr>
                </a:solidFill>
              </a:defRPr>
            </a:lvl4pPr>
            <a:lvl5pPr marL="109914" indent="-10991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334"/>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744" y="5286334"/>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452720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431" rIns="90431"/>
          <a:lstStyle>
            <a:lvl1pPr marL="0" indent="0">
              <a:spcBef>
                <a:spcPts val="1200"/>
              </a:spcBef>
              <a:buNone/>
              <a:defRPr sz="1500" b="0">
                <a:solidFill>
                  <a:schemeClr val="tx1"/>
                </a:solidFill>
              </a:defRPr>
            </a:lvl1pPr>
            <a:lvl2pPr marL="109914" indent="-109914">
              <a:spcBef>
                <a:spcPts val="0"/>
              </a:spcBef>
              <a:defRPr sz="1500">
                <a:solidFill>
                  <a:schemeClr val="tx1"/>
                </a:solidFill>
              </a:defRPr>
            </a:lvl2pPr>
            <a:lvl3pPr marL="109914" indent="-109914">
              <a:defRPr sz="1300">
                <a:solidFill>
                  <a:schemeClr val="tx1">
                    <a:lumMod val="50000"/>
                  </a:schemeClr>
                </a:solidFill>
              </a:defRPr>
            </a:lvl3pPr>
            <a:lvl4pPr marL="109914" indent="-109914">
              <a:defRPr sz="1300">
                <a:solidFill>
                  <a:schemeClr val="tx1">
                    <a:lumMod val="50000"/>
                  </a:schemeClr>
                </a:solidFill>
              </a:defRPr>
            </a:lvl4pPr>
            <a:lvl5pPr marL="109914" indent="-10991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7511360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431" rIns="90431"/>
          <a:lstStyle>
            <a:lvl1pPr marL="0" indent="0">
              <a:spcBef>
                <a:spcPts val="1200"/>
              </a:spcBef>
              <a:buNone/>
              <a:defRPr sz="1500" b="0">
                <a:solidFill>
                  <a:schemeClr val="tx1"/>
                </a:solidFill>
              </a:defRPr>
            </a:lvl1pPr>
            <a:lvl2pPr marL="109914" indent="-109914">
              <a:spcBef>
                <a:spcPts val="0"/>
              </a:spcBef>
              <a:defRPr sz="1500">
                <a:solidFill>
                  <a:schemeClr val="tx1"/>
                </a:solidFill>
              </a:defRPr>
            </a:lvl2pPr>
            <a:lvl3pPr marL="109914" indent="-109914">
              <a:defRPr sz="1300">
                <a:solidFill>
                  <a:schemeClr val="tx1">
                    <a:lumMod val="50000"/>
                  </a:schemeClr>
                </a:solidFill>
              </a:defRPr>
            </a:lvl3pPr>
            <a:lvl4pPr marL="109914" indent="-109914">
              <a:defRPr sz="1300">
                <a:solidFill>
                  <a:schemeClr val="tx1">
                    <a:lumMod val="50000"/>
                  </a:schemeClr>
                </a:solidFill>
              </a:defRPr>
            </a:lvl4pPr>
            <a:lvl5pPr marL="109914" indent="-10991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701"/>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701"/>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701"/>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701"/>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464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Electrochemistry</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557" rIns="90557"/>
          <a:lstStyle>
            <a:lvl1pPr marL="0" indent="0">
              <a:spcBef>
                <a:spcPts val="1200"/>
              </a:spcBef>
              <a:buNone/>
              <a:defRPr sz="1500" b="0">
                <a:solidFill>
                  <a:schemeClr val="tx1"/>
                </a:solidFill>
              </a:defRPr>
            </a:lvl1pPr>
            <a:lvl2pPr marL="110065" indent="-110065">
              <a:spcBef>
                <a:spcPts val="0"/>
              </a:spcBef>
              <a:defRPr sz="1500">
                <a:solidFill>
                  <a:schemeClr val="tx1"/>
                </a:solidFill>
              </a:defRPr>
            </a:lvl2pPr>
            <a:lvl3pPr marL="110065" indent="-110065">
              <a:defRPr sz="1300">
                <a:solidFill>
                  <a:schemeClr val="tx1">
                    <a:lumMod val="50000"/>
                  </a:schemeClr>
                </a:solidFill>
              </a:defRPr>
            </a:lvl3pPr>
            <a:lvl4pPr marL="110065" indent="-110065">
              <a:defRPr sz="1300">
                <a:solidFill>
                  <a:schemeClr val="tx1">
                    <a:lumMod val="50000"/>
                  </a:schemeClr>
                </a:solidFill>
              </a:defRPr>
            </a:lvl4pPr>
            <a:lvl5pPr marL="110065" indent="-11006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2689" tIns="190377" rIns="342689" bIns="19037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6550361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74"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557" rIns="90557"/>
          <a:lstStyle>
            <a:lvl1pPr marL="0" indent="0">
              <a:spcBef>
                <a:spcPts val="1200"/>
              </a:spcBef>
              <a:buNone/>
              <a:defRPr sz="1500" b="0">
                <a:solidFill>
                  <a:schemeClr val="tx1"/>
                </a:solidFill>
              </a:defRPr>
            </a:lvl1pPr>
            <a:lvl2pPr marL="110065" indent="-110065">
              <a:spcBef>
                <a:spcPts val="0"/>
              </a:spcBef>
              <a:defRPr sz="1500">
                <a:solidFill>
                  <a:schemeClr val="tx1"/>
                </a:solidFill>
              </a:defRPr>
            </a:lvl2pPr>
            <a:lvl3pPr marL="110065" indent="-110065">
              <a:defRPr sz="1300">
                <a:solidFill>
                  <a:schemeClr val="tx1">
                    <a:lumMod val="50000"/>
                  </a:schemeClr>
                </a:solidFill>
              </a:defRPr>
            </a:lvl3pPr>
            <a:lvl4pPr marL="110065" indent="-110065">
              <a:defRPr sz="1300">
                <a:solidFill>
                  <a:schemeClr val="tx1">
                    <a:lumMod val="50000"/>
                  </a:schemeClr>
                </a:solidFill>
              </a:defRPr>
            </a:lvl4pPr>
            <a:lvl5pPr marL="110065" indent="-11006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06983689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78"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557" rIns="90557"/>
          <a:lstStyle>
            <a:lvl1pPr marL="0" indent="0">
              <a:spcBef>
                <a:spcPts val="1200"/>
              </a:spcBef>
              <a:buNone/>
              <a:defRPr sz="1500" b="0">
                <a:solidFill>
                  <a:schemeClr val="tx1"/>
                </a:solidFill>
              </a:defRPr>
            </a:lvl1pPr>
            <a:lvl2pPr marL="110065" indent="-110065">
              <a:spcBef>
                <a:spcPts val="0"/>
              </a:spcBef>
              <a:defRPr sz="1500">
                <a:solidFill>
                  <a:schemeClr val="tx1"/>
                </a:solidFill>
              </a:defRPr>
            </a:lvl2pPr>
            <a:lvl3pPr marL="110065" indent="-110065">
              <a:defRPr sz="1300">
                <a:solidFill>
                  <a:schemeClr val="tx1">
                    <a:lumMod val="50000"/>
                  </a:schemeClr>
                </a:solidFill>
              </a:defRPr>
            </a:lvl3pPr>
            <a:lvl4pPr marL="110065" indent="-110065">
              <a:defRPr sz="1300">
                <a:solidFill>
                  <a:schemeClr val="tx1">
                    <a:lumMod val="50000"/>
                  </a:schemeClr>
                </a:solidFill>
              </a:defRPr>
            </a:lvl4pPr>
            <a:lvl5pPr marL="110065" indent="-11006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48311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329"/>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31" y="2235329"/>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557" rIns="90557"/>
          <a:lstStyle>
            <a:lvl1pPr marL="0" indent="0">
              <a:spcBef>
                <a:spcPts val="1200"/>
              </a:spcBef>
              <a:buNone/>
              <a:defRPr sz="1500" b="0">
                <a:solidFill>
                  <a:schemeClr val="tx1"/>
                </a:solidFill>
              </a:defRPr>
            </a:lvl1pPr>
            <a:lvl2pPr marL="110065" indent="-110065">
              <a:spcBef>
                <a:spcPts val="0"/>
              </a:spcBef>
              <a:defRPr sz="1500">
                <a:solidFill>
                  <a:schemeClr val="tx1"/>
                </a:solidFill>
              </a:defRPr>
            </a:lvl2pPr>
            <a:lvl3pPr marL="110065" indent="-110065">
              <a:defRPr sz="1300">
                <a:solidFill>
                  <a:schemeClr val="tx1">
                    <a:lumMod val="50000"/>
                  </a:schemeClr>
                </a:solidFill>
              </a:defRPr>
            </a:lvl3pPr>
            <a:lvl4pPr marL="110065" indent="-110065">
              <a:defRPr sz="1300">
                <a:solidFill>
                  <a:schemeClr val="tx1">
                    <a:lumMod val="50000"/>
                  </a:schemeClr>
                </a:solidFill>
              </a:defRPr>
            </a:lvl4pPr>
            <a:lvl5pPr marL="110065" indent="-11006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2356391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557" rIns="90557"/>
          <a:lstStyle>
            <a:lvl1pPr marL="0" indent="0">
              <a:spcBef>
                <a:spcPts val="1200"/>
              </a:spcBef>
              <a:buNone/>
              <a:defRPr sz="1500" b="0">
                <a:solidFill>
                  <a:schemeClr val="tx1"/>
                </a:solidFill>
              </a:defRPr>
            </a:lvl1pPr>
            <a:lvl2pPr marL="110065" indent="-110065">
              <a:spcBef>
                <a:spcPts val="0"/>
              </a:spcBef>
              <a:defRPr sz="1500">
                <a:solidFill>
                  <a:schemeClr val="tx1"/>
                </a:solidFill>
              </a:defRPr>
            </a:lvl2pPr>
            <a:lvl3pPr marL="110065" indent="-110065">
              <a:defRPr sz="1300">
                <a:solidFill>
                  <a:schemeClr val="tx1">
                    <a:lumMod val="50000"/>
                  </a:schemeClr>
                </a:solidFill>
              </a:defRPr>
            </a:lvl3pPr>
            <a:lvl4pPr marL="110065" indent="-110065">
              <a:defRPr sz="1300">
                <a:solidFill>
                  <a:schemeClr val="tx1">
                    <a:lumMod val="50000"/>
                  </a:schemeClr>
                </a:solidFill>
              </a:defRPr>
            </a:lvl4pPr>
            <a:lvl5pPr marL="110065" indent="-11006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31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733" y="528631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047526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557" rIns="90557"/>
          <a:lstStyle>
            <a:lvl1pPr marL="0" indent="0">
              <a:spcBef>
                <a:spcPts val="1200"/>
              </a:spcBef>
              <a:buNone/>
              <a:defRPr sz="1500" b="0">
                <a:solidFill>
                  <a:schemeClr val="tx1"/>
                </a:solidFill>
              </a:defRPr>
            </a:lvl1pPr>
            <a:lvl2pPr marL="110065" indent="-110065">
              <a:spcBef>
                <a:spcPts val="0"/>
              </a:spcBef>
              <a:defRPr sz="1500">
                <a:solidFill>
                  <a:schemeClr val="tx1"/>
                </a:solidFill>
              </a:defRPr>
            </a:lvl2pPr>
            <a:lvl3pPr marL="110065" indent="-110065">
              <a:defRPr sz="1300">
                <a:solidFill>
                  <a:schemeClr val="tx1">
                    <a:lumMod val="50000"/>
                  </a:schemeClr>
                </a:solidFill>
              </a:defRPr>
            </a:lvl3pPr>
            <a:lvl4pPr marL="110065" indent="-110065">
              <a:defRPr sz="1300">
                <a:solidFill>
                  <a:schemeClr val="tx1">
                    <a:lumMod val="50000"/>
                  </a:schemeClr>
                </a:solidFill>
              </a:defRPr>
            </a:lvl4pPr>
            <a:lvl5pPr marL="110065" indent="-11006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07329692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557" rIns="90557"/>
          <a:lstStyle>
            <a:lvl1pPr marL="0" indent="0">
              <a:spcBef>
                <a:spcPts val="1200"/>
              </a:spcBef>
              <a:buNone/>
              <a:defRPr sz="1500" b="0">
                <a:solidFill>
                  <a:schemeClr val="tx1"/>
                </a:solidFill>
              </a:defRPr>
            </a:lvl1pPr>
            <a:lvl2pPr marL="110065" indent="-110065">
              <a:spcBef>
                <a:spcPts val="0"/>
              </a:spcBef>
              <a:defRPr sz="1500">
                <a:solidFill>
                  <a:schemeClr val="tx1"/>
                </a:solidFill>
              </a:defRPr>
            </a:lvl2pPr>
            <a:lvl3pPr marL="110065" indent="-110065">
              <a:defRPr sz="1300">
                <a:solidFill>
                  <a:schemeClr val="tx1">
                    <a:lumMod val="50000"/>
                  </a:schemeClr>
                </a:solidFill>
              </a:defRPr>
            </a:lvl3pPr>
            <a:lvl4pPr marL="110065" indent="-110065">
              <a:defRPr sz="1300">
                <a:solidFill>
                  <a:schemeClr val="tx1">
                    <a:lumMod val="50000"/>
                  </a:schemeClr>
                </a:solidFill>
              </a:defRPr>
            </a:lvl4pPr>
            <a:lvl5pPr marL="110065" indent="-11006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86"/>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86"/>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86"/>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86"/>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049672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704" rIns="90704"/>
          <a:lstStyle>
            <a:lvl1pPr marL="0" indent="0">
              <a:spcBef>
                <a:spcPts val="1200"/>
              </a:spcBef>
              <a:buNone/>
              <a:defRPr sz="1500" b="0">
                <a:solidFill>
                  <a:schemeClr val="tx1"/>
                </a:solidFill>
              </a:defRPr>
            </a:lvl1pPr>
            <a:lvl2pPr marL="110242" indent="-110242">
              <a:spcBef>
                <a:spcPts val="0"/>
              </a:spcBef>
              <a:defRPr sz="1500">
                <a:solidFill>
                  <a:schemeClr val="tx1"/>
                </a:solidFill>
              </a:defRPr>
            </a:lvl2pPr>
            <a:lvl3pPr marL="110242" indent="-110242">
              <a:defRPr sz="1300">
                <a:solidFill>
                  <a:schemeClr val="tx1">
                    <a:lumMod val="50000"/>
                  </a:schemeClr>
                </a:solidFill>
              </a:defRPr>
            </a:lvl3pPr>
            <a:lvl4pPr marL="110242" indent="-110242">
              <a:defRPr sz="1300">
                <a:solidFill>
                  <a:schemeClr val="tx1">
                    <a:lumMod val="50000"/>
                  </a:schemeClr>
                </a:solidFill>
              </a:defRPr>
            </a:lvl4pPr>
            <a:lvl5pPr marL="110242" indent="-1102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239" tIns="190685" rIns="343239" bIns="19068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96399169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6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704" rIns="90704"/>
          <a:lstStyle>
            <a:lvl1pPr marL="0" indent="0">
              <a:spcBef>
                <a:spcPts val="1200"/>
              </a:spcBef>
              <a:buNone/>
              <a:defRPr sz="1500" b="0">
                <a:solidFill>
                  <a:schemeClr val="tx1"/>
                </a:solidFill>
              </a:defRPr>
            </a:lvl1pPr>
            <a:lvl2pPr marL="110242" indent="-110242">
              <a:spcBef>
                <a:spcPts val="0"/>
              </a:spcBef>
              <a:defRPr sz="1500">
                <a:solidFill>
                  <a:schemeClr val="tx1"/>
                </a:solidFill>
              </a:defRPr>
            </a:lvl2pPr>
            <a:lvl3pPr marL="110242" indent="-110242">
              <a:defRPr sz="1300">
                <a:solidFill>
                  <a:schemeClr val="tx1">
                    <a:lumMod val="50000"/>
                  </a:schemeClr>
                </a:solidFill>
              </a:defRPr>
            </a:lvl3pPr>
            <a:lvl4pPr marL="110242" indent="-110242">
              <a:defRPr sz="1300">
                <a:solidFill>
                  <a:schemeClr val="tx1">
                    <a:lumMod val="50000"/>
                  </a:schemeClr>
                </a:solidFill>
              </a:defRPr>
            </a:lvl4pPr>
            <a:lvl5pPr marL="110242" indent="-1102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66034151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65"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704" rIns="90704"/>
          <a:lstStyle>
            <a:lvl1pPr marL="0" indent="0">
              <a:spcBef>
                <a:spcPts val="1200"/>
              </a:spcBef>
              <a:buNone/>
              <a:defRPr sz="1500" b="0">
                <a:solidFill>
                  <a:schemeClr val="tx1"/>
                </a:solidFill>
              </a:defRPr>
            </a:lvl1pPr>
            <a:lvl2pPr marL="110242" indent="-110242">
              <a:spcBef>
                <a:spcPts val="0"/>
              </a:spcBef>
              <a:defRPr sz="1500">
                <a:solidFill>
                  <a:schemeClr val="tx1"/>
                </a:solidFill>
              </a:defRPr>
            </a:lvl2pPr>
            <a:lvl3pPr marL="110242" indent="-110242">
              <a:defRPr sz="1300">
                <a:solidFill>
                  <a:schemeClr val="tx1">
                    <a:lumMod val="50000"/>
                  </a:schemeClr>
                </a:solidFill>
              </a:defRPr>
            </a:lvl3pPr>
            <a:lvl4pPr marL="110242" indent="-110242">
              <a:defRPr sz="1300">
                <a:solidFill>
                  <a:schemeClr val="tx1">
                    <a:lumMod val="50000"/>
                  </a:schemeClr>
                </a:solidFill>
              </a:defRPr>
            </a:lvl4pPr>
            <a:lvl5pPr marL="110242" indent="-1102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3259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953" y="76200"/>
            <a:ext cx="8229601" cy="601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a:xfrm>
            <a:off x="4114800" y="6553200"/>
            <a:ext cx="4267199" cy="304800"/>
          </a:xfrm>
        </p:spPr>
        <p:txBody>
          <a:bodyPr/>
          <a:lstStyle>
            <a:lvl1pPr>
              <a:defRPr/>
            </a:lvl1pPr>
          </a:lstStyle>
          <a:p>
            <a:r>
              <a:rPr lang="en-US" altLang="en-US">
                <a:solidFill>
                  <a:srgbClr val="000000"/>
                </a:solidFill>
              </a:rPr>
              <a:t>Electrochemistry</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31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18" y="223531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704" rIns="90704"/>
          <a:lstStyle>
            <a:lvl1pPr marL="0" indent="0">
              <a:spcBef>
                <a:spcPts val="1200"/>
              </a:spcBef>
              <a:buNone/>
              <a:defRPr sz="1500" b="0">
                <a:solidFill>
                  <a:schemeClr val="tx1"/>
                </a:solidFill>
              </a:defRPr>
            </a:lvl1pPr>
            <a:lvl2pPr marL="110242" indent="-110242">
              <a:spcBef>
                <a:spcPts val="0"/>
              </a:spcBef>
              <a:defRPr sz="1500">
                <a:solidFill>
                  <a:schemeClr val="tx1"/>
                </a:solidFill>
              </a:defRPr>
            </a:lvl2pPr>
            <a:lvl3pPr marL="110242" indent="-110242">
              <a:defRPr sz="1300">
                <a:solidFill>
                  <a:schemeClr val="tx1">
                    <a:lumMod val="50000"/>
                  </a:schemeClr>
                </a:solidFill>
              </a:defRPr>
            </a:lvl3pPr>
            <a:lvl4pPr marL="110242" indent="-110242">
              <a:defRPr sz="1300">
                <a:solidFill>
                  <a:schemeClr val="tx1">
                    <a:lumMod val="50000"/>
                  </a:schemeClr>
                </a:solidFill>
              </a:defRPr>
            </a:lvl4pPr>
            <a:lvl5pPr marL="110242" indent="-1102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7392384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704" rIns="90704"/>
          <a:lstStyle>
            <a:lvl1pPr marL="0" indent="0">
              <a:spcBef>
                <a:spcPts val="1200"/>
              </a:spcBef>
              <a:buNone/>
              <a:defRPr sz="1500" b="0">
                <a:solidFill>
                  <a:schemeClr val="tx1"/>
                </a:solidFill>
              </a:defRPr>
            </a:lvl1pPr>
            <a:lvl2pPr marL="110242" indent="-110242">
              <a:spcBef>
                <a:spcPts val="0"/>
              </a:spcBef>
              <a:defRPr sz="1500">
                <a:solidFill>
                  <a:schemeClr val="tx1"/>
                </a:solidFill>
              </a:defRPr>
            </a:lvl2pPr>
            <a:lvl3pPr marL="110242" indent="-110242">
              <a:defRPr sz="1300">
                <a:solidFill>
                  <a:schemeClr val="tx1">
                    <a:lumMod val="50000"/>
                  </a:schemeClr>
                </a:solidFill>
              </a:defRPr>
            </a:lvl3pPr>
            <a:lvl4pPr marL="110242" indent="-110242">
              <a:defRPr sz="1300">
                <a:solidFill>
                  <a:schemeClr val="tx1">
                    <a:lumMod val="50000"/>
                  </a:schemeClr>
                </a:solidFill>
              </a:defRPr>
            </a:lvl4pPr>
            <a:lvl5pPr marL="110242" indent="-1102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30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720" y="528630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052889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704" rIns="90704"/>
          <a:lstStyle>
            <a:lvl1pPr marL="0" indent="0">
              <a:spcBef>
                <a:spcPts val="1200"/>
              </a:spcBef>
              <a:buNone/>
              <a:defRPr sz="1500" b="0">
                <a:solidFill>
                  <a:schemeClr val="tx1"/>
                </a:solidFill>
              </a:defRPr>
            </a:lvl1pPr>
            <a:lvl2pPr marL="110242" indent="-110242">
              <a:spcBef>
                <a:spcPts val="0"/>
              </a:spcBef>
              <a:defRPr sz="1500">
                <a:solidFill>
                  <a:schemeClr val="tx1"/>
                </a:solidFill>
              </a:defRPr>
            </a:lvl2pPr>
            <a:lvl3pPr marL="110242" indent="-110242">
              <a:defRPr sz="1300">
                <a:solidFill>
                  <a:schemeClr val="tx1">
                    <a:lumMod val="50000"/>
                  </a:schemeClr>
                </a:solidFill>
              </a:defRPr>
            </a:lvl3pPr>
            <a:lvl4pPr marL="110242" indent="-110242">
              <a:defRPr sz="1300">
                <a:solidFill>
                  <a:schemeClr val="tx1">
                    <a:lumMod val="50000"/>
                  </a:schemeClr>
                </a:solidFill>
              </a:defRPr>
            </a:lvl4pPr>
            <a:lvl5pPr marL="110242" indent="-1102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4290773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704" rIns="90704"/>
          <a:lstStyle>
            <a:lvl1pPr marL="0" indent="0">
              <a:spcBef>
                <a:spcPts val="1200"/>
              </a:spcBef>
              <a:buNone/>
              <a:defRPr sz="1500" b="0">
                <a:solidFill>
                  <a:schemeClr val="tx1"/>
                </a:solidFill>
              </a:defRPr>
            </a:lvl1pPr>
            <a:lvl2pPr marL="110242" indent="-110242">
              <a:spcBef>
                <a:spcPts val="0"/>
              </a:spcBef>
              <a:defRPr sz="1500">
                <a:solidFill>
                  <a:schemeClr val="tx1"/>
                </a:solidFill>
              </a:defRPr>
            </a:lvl2pPr>
            <a:lvl3pPr marL="110242" indent="-110242">
              <a:defRPr sz="1300">
                <a:solidFill>
                  <a:schemeClr val="tx1">
                    <a:lumMod val="50000"/>
                  </a:schemeClr>
                </a:solidFill>
              </a:defRPr>
            </a:lvl3pPr>
            <a:lvl4pPr marL="110242" indent="-110242">
              <a:defRPr sz="1300">
                <a:solidFill>
                  <a:schemeClr val="tx1">
                    <a:lumMod val="50000"/>
                  </a:schemeClr>
                </a:solidFill>
              </a:defRPr>
            </a:lvl4pPr>
            <a:lvl5pPr marL="110242" indent="-11024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6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6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6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6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567408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872" rIns="90872"/>
          <a:lstStyle>
            <a:lvl1pPr marL="0" indent="0">
              <a:spcBef>
                <a:spcPts val="1200"/>
              </a:spcBef>
              <a:buNone/>
              <a:defRPr sz="1500" b="0">
                <a:solidFill>
                  <a:schemeClr val="tx1"/>
                </a:solidFill>
              </a:defRPr>
            </a:lvl1pPr>
            <a:lvl2pPr marL="110443" indent="-110443">
              <a:spcBef>
                <a:spcPts val="0"/>
              </a:spcBef>
              <a:defRPr sz="1500">
                <a:solidFill>
                  <a:schemeClr val="tx1"/>
                </a:solidFill>
              </a:defRPr>
            </a:lvl2pPr>
            <a:lvl3pPr marL="110443" indent="-110443">
              <a:defRPr sz="1300">
                <a:solidFill>
                  <a:schemeClr val="tx1">
                    <a:lumMod val="50000"/>
                  </a:schemeClr>
                </a:solidFill>
              </a:defRPr>
            </a:lvl3pPr>
            <a:lvl4pPr marL="110443" indent="-110443">
              <a:defRPr sz="1300">
                <a:solidFill>
                  <a:schemeClr val="tx1">
                    <a:lumMod val="50000"/>
                  </a:schemeClr>
                </a:solidFill>
              </a:defRPr>
            </a:lvl4pPr>
            <a:lvl5pPr marL="110443" indent="-11044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869" tIns="191038" rIns="343869" bIns="191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61051726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46"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872" rIns="90872"/>
          <a:lstStyle>
            <a:lvl1pPr marL="0" indent="0">
              <a:spcBef>
                <a:spcPts val="1200"/>
              </a:spcBef>
              <a:buNone/>
              <a:defRPr sz="1500" b="0">
                <a:solidFill>
                  <a:schemeClr val="tx1"/>
                </a:solidFill>
              </a:defRPr>
            </a:lvl1pPr>
            <a:lvl2pPr marL="110443" indent="-110443">
              <a:spcBef>
                <a:spcPts val="0"/>
              </a:spcBef>
              <a:defRPr sz="1500">
                <a:solidFill>
                  <a:schemeClr val="tx1"/>
                </a:solidFill>
              </a:defRPr>
            </a:lvl2pPr>
            <a:lvl3pPr marL="110443" indent="-110443">
              <a:defRPr sz="1300">
                <a:solidFill>
                  <a:schemeClr val="tx1">
                    <a:lumMod val="50000"/>
                  </a:schemeClr>
                </a:solidFill>
              </a:defRPr>
            </a:lvl3pPr>
            <a:lvl4pPr marL="110443" indent="-110443">
              <a:defRPr sz="1300">
                <a:solidFill>
                  <a:schemeClr val="tx1">
                    <a:lumMod val="50000"/>
                  </a:schemeClr>
                </a:solidFill>
              </a:defRPr>
            </a:lvl4pPr>
            <a:lvl5pPr marL="110443" indent="-11044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16979086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50"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872" rIns="90872"/>
          <a:lstStyle>
            <a:lvl1pPr marL="0" indent="0">
              <a:spcBef>
                <a:spcPts val="1200"/>
              </a:spcBef>
              <a:buNone/>
              <a:defRPr sz="1500" b="0">
                <a:solidFill>
                  <a:schemeClr val="tx1"/>
                </a:solidFill>
              </a:defRPr>
            </a:lvl1pPr>
            <a:lvl2pPr marL="110443" indent="-110443">
              <a:spcBef>
                <a:spcPts val="0"/>
              </a:spcBef>
              <a:defRPr sz="1500">
                <a:solidFill>
                  <a:schemeClr val="tx1"/>
                </a:solidFill>
              </a:defRPr>
            </a:lvl2pPr>
            <a:lvl3pPr marL="110443" indent="-110443">
              <a:defRPr sz="1300">
                <a:solidFill>
                  <a:schemeClr val="tx1">
                    <a:lumMod val="50000"/>
                  </a:schemeClr>
                </a:solidFill>
              </a:defRPr>
            </a:lvl3pPr>
            <a:lvl4pPr marL="110443" indent="-110443">
              <a:defRPr sz="1300">
                <a:solidFill>
                  <a:schemeClr val="tx1">
                    <a:lumMod val="50000"/>
                  </a:schemeClr>
                </a:solidFill>
              </a:defRPr>
            </a:lvl4pPr>
            <a:lvl5pPr marL="110443" indent="-11044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629840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9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03" y="223529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872" rIns="90872"/>
          <a:lstStyle>
            <a:lvl1pPr marL="0" indent="0">
              <a:spcBef>
                <a:spcPts val="1200"/>
              </a:spcBef>
              <a:buNone/>
              <a:defRPr sz="1500" b="0">
                <a:solidFill>
                  <a:schemeClr val="tx1"/>
                </a:solidFill>
              </a:defRPr>
            </a:lvl1pPr>
            <a:lvl2pPr marL="110443" indent="-110443">
              <a:spcBef>
                <a:spcPts val="0"/>
              </a:spcBef>
              <a:defRPr sz="1500">
                <a:solidFill>
                  <a:schemeClr val="tx1"/>
                </a:solidFill>
              </a:defRPr>
            </a:lvl2pPr>
            <a:lvl3pPr marL="110443" indent="-110443">
              <a:defRPr sz="1300">
                <a:solidFill>
                  <a:schemeClr val="tx1">
                    <a:lumMod val="50000"/>
                  </a:schemeClr>
                </a:solidFill>
              </a:defRPr>
            </a:lvl3pPr>
            <a:lvl4pPr marL="110443" indent="-110443">
              <a:defRPr sz="1300">
                <a:solidFill>
                  <a:schemeClr val="tx1">
                    <a:lumMod val="50000"/>
                  </a:schemeClr>
                </a:solidFill>
              </a:defRPr>
            </a:lvl4pPr>
            <a:lvl5pPr marL="110443" indent="-11044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365896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872" rIns="90872"/>
          <a:lstStyle>
            <a:lvl1pPr marL="0" indent="0">
              <a:spcBef>
                <a:spcPts val="1200"/>
              </a:spcBef>
              <a:buNone/>
              <a:defRPr sz="1500" b="0">
                <a:solidFill>
                  <a:schemeClr val="tx1"/>
                </a:solidFill>
              </a:defRPr>
            </a:lvl1pPr>
            <a:lvl2pPr marL="110443" indent="-110443">
              <a:spcBef>
                <a:spcPts val="0"/>
              </a:spcBef>
              <a:defRPr sz="1500">
                <a:solidFill>
                  <a:schemeClr val="tx1"/>
                </a:solidFill>
              </a:defRPr>
            </a:lvl2pPr>
            <a:lvl3pPr marL="110443" indent="-110443">
              <a:defRPr sz="1300">
                <a:solidFill>
                  <a:schemeClr val="tx1">
                    <a:lumMod val="50000"/>
                  </a:schemeClr>
                </a:solidFill>
              </a:defRPr>
            </a:lvl3pPr>
            <a:lvl4pPr marL="110443" indent="-110443">
              <a:defRPr sz="1300">
                <a:solidFill>
                  <a:schemeClr val="tx1">
                    <a:lumMod val="50000"/>
                  </a:schemeClr>
                </a:solidFill>
              </a:defRPr>
            </a:lvl4pPr>
            <a:lvl5pPr marL="110443" indent="-11044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8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705" y="528628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2489461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872" rIns="90872"/>
          <a:lstStyle>
            <a:lvl1pPr marL="0" indent="0">
              <a:spcBef>
                <a:spcPts val="1200"/>
              </a:spcBef>
              <a:buNone/>
              <a:defRPr sz="1500" b="0">
                <a:solidFill>
                  <a:schemeClr val="tx1"/>
                </a:solidFill>
              </a:defRPr>
            </a:lvl1pPr>
            <a:lvl2pPr marL="110443" indent="-110443">
              <a:spcBef>
                <a:spcPts val="0"/>
              </a:spcBef>
              <a:defRPr sz="1500">
                <a:solidFill>
                  <a:schemeClr val="tx1"/>
                </a:solidFill>
              </a:defRPr>
            </a:lvl2pPr>
            <a:lvl3pPr marL="110443" indent="-110443">
              <a:defRPr sz="1300">
                <a:solidFill>
                  <a:schemeClr val="tx1">
                    <a:lumMod val="50000"/>
                  </a:schemeClr>
                </a:solidFill>
              </a:defRPr>
            </a:lvl3pPr>
            <a:lvl4pPr marL="110443" indent="-110443">
              <a:defRPr sz="1300">
                <a:solidFill>
                  <a:schemeClr val="tx1">
                    <a:lumMod val="50000"/>
                  </a:schemeClr>
                </a:solidFill>
              </a:defRPr>
            </a:lvl4pPr>
            <a:lvl5pPr marL="110443" indent="-11044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051312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0" y="76200"/>
            <a:ext cx="4038601" cy="838200"/>
          </a:xfrm>
        </p:spPr>
        <p:txBody>
          <a:bodyPr/>
          <a:lstStyle/>
          <a:p>
            <a:r>
              <a:rPr lang="en-US"/>
              <a:t>Click to edit Master title style</a:t>
            </a:r>
          </a:p>
        </p:txBody>
      </p:sp>
      <p:sp>
        <p:nvSpPr>
          <p:cNvPr id="3" name="Text Placeholder 2"/>
          <p:cNvSpPr>
            <a:spLocks noGrp="1"/>
          </p:cNvSpPr>
          <p:nvPr>
            <p:ph type="body"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114800" y="6553200"/>
            <a:ext cx="4267199" cy="304800"/>
          </a:xfrm>
        </p:spPr>
        <p:txBody>
          <a:bodyPr/>
          <a:lstStyle>
            <a:lvl1pPr>
              <a:defRPr/>
            </a:lvl1pPr>
          </a:lstStyle>
          <a:p>
            <a:r>
              <a:rPr lang="en-US" altLang="en-US">
                <a:solidFill>
                  <a:srgbClr val="000000"/>
                </a:solidFill>
              </a:rPr>
              <a:t>Electrochemistry</a:t>
            </a: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872" rIns="90872"/>
          <a:lstStyle>
            <a:lvl1pPr marL="0" indent="0">
              <a:spcBef>
                <a:spcPts val="1200"/>
              </a:spcBef>
              <a:buNone/>
              <a:defRPr sz="1500" b="0">
                <a:solidFill>
                  <a:schemeClr val="tx1"/>
                </a:solidFill>
              </a:defRPr>
            </a:lvl1pPr>
            <a:lvl2pPr marL="110443" indent="-110443">
              <a:spcBef>
                <a:spcPts val="0"/>
              </a:spcBef>
              <a:defRPr sz="1500">
                <a:solidFill>
                  <a:schemeClr val="tx1"/>
                </a:solidFill>
              </a:defRPr>
            </a:lvl2pPr>
            <a:lvl3pPr marL="110443" indent="-110443">
              <a:defRPr sz="1300">
                <a:solidFill>
                  <a:schemeClr val="tx1">
                    <a:lumMod val="50000"/>
                  </a:schemeClr>
                </a:solidFill>
              </a:defRPr>
            </a:lvl3pPr>
            <a:lvl4pPr marL="110443" indent="-110443">
              <a:defRPr sz="1300">
                <a:solidFill>
                  <a:schemeClr val="tx1">
                    <a:lumMod val="50000"/>
                  </a:schemeClr>
                </a:solidFill>
              </a:defRPr>
            </a:lvl4pPr>
            <a:lvl5pPr marL="110443" indent="-11044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4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4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4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4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5653925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582" tIns="191435" rIns="344582" bIns="19143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6052649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9"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98188714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33"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678716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69"/>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86" y="2235269"/>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3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19166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6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5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88" y="528625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3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0694853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3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92400615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26"/>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26"/>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26"/>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26"/>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3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767598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981" tIns="191656" rIns="344981" bIns="19165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096112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4981" rIns="344981" bIns="191656"/>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20"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77640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89654" rIns="89654"/>
          <a:lstStyle>
            <a:lvl1pPr marL="0" indent="0">
              <a:spcBef>
                <a:spcPts val="1200"/>
              </a:spcBef>
              <a:buNone/>
              <a:defRPr sz="1500" b="0">
                <a:solidFill>
                  <a:schemeClr val="tx1"/>
                </a:solidFill>
              </a:defRPr>
            </a:lvl1pPr>
            <a:lvl2pPr marL="108981" indent="-108981">
              <a:spcBef>
                <a:spcPts val="0"/>
              </a:spcBef>
              <a:defRPr sz="1500">
                <a:solidFill>
                  <a:schemeClr val="tx1"/>
                </a:solidFill>
              </a:defRPr>
            </a:lvl2pPr>
            <a:lvl3pPr marL="108981" indent="-108981">
              <a:defRPr sz="1300">
                <a:solidFill>
                  <a:schemeClr val="tx1">
                    <a:lumMod val="50000"/>
                  </a:schemeClr>
                </a:solidFill>
              </a:defRPr>
            </a:lvl3pPr>
            <a:lvl4pPr marL="108981" indent="-108981">
              <a:defRPr sz="1300">
                <a:solidFill>
                  <a:schemeClr val="tx1">
                    <a:lumMod val="50000"/>
                  </a:schemeClr>
                </a:solidFill>
              </a:defRPr>
            </a:lvl4pPr>
            <a:lvl5pPr marL="108981" indent="-10898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39338" tIns="188501" rIns="339338" bIns="18850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53164151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20"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76"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389294822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54"/>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4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78" y="528624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19"/>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88172613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1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4641648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1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1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1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1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1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74803013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98"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75" y="213124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5873159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2768" indent="-1362768"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66" rIns="91166"/>
          <a:lstStyle>
            <a:lvl1pPr marL="0" indent="0">
              <a:spcBef>
                <a:spcPts val="1200"/>
              </a:spcBef>
              <a:buNone/>
              <a:defRPr sz="1500" b="0">
                <a:solidFill>
                  <a:schemeClr val="tx1"/>
                </a:solidFill>
              </a:defRPr>
            </a:lvl1pPr>
            <a:lvl2pPr marL="110796" indent="-110796">
              <a:spcBef>
                <a:spcPts val="0"/>
              </a:spcBef>
              <a:defRPr sz="1500">
                <a:solidFill>
                  <a:schemeClr val="tx1"/>
                </a:solidFill>
              </a:defRPr>
            </a:lvl2pPr>
            <a:lvl3pPr marL="110796" indent="-110796">
              <a:defRPr sz="1300">
                <a:solidFill>
                  <a:schemeClr val="tx1">
                    <a:lumMod val="50000"/>
                  </a:schemeClr>
                </a:solidFill>
              </a:defRPr>
            </a:lvl3pPr>
            <a:lvl4pPr marL="110796" indent="-110796">
              <a:defRPr sz="1300">
                <a:solidFill>
                  <a:schemeClr val="tx1">
                    <a:lumMod val="50000"/>
                  </a:schemeClr>
                </a:solidFill>
              </a:defRPr>
            </a:lvl4pPr>
            <a:lvl5pPr marL="110796" indent="-11079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3312" tIns="45583" rIns="383312" bIns="45583" anchor="ctr" anchorCtr="0">
            <a:normAutofit/>
          </a:bodyPr>
          <a:lstStyle>
            <a:lvl1pPr algn="r">
              <a:lnSpc>
                <a:spcPct val="100000"/>
              </a:lnSpc>
              <a:spcBef>
                <a:spcPts val="0"/>
              </a:spcBef>
              <a:defRPr sz="2900" b="1">
                <a:solidFill>
                  <a:schemeClr val="bg1"/>
                </a:solidFill>
              </a:defRPr>
            </a:lvl1pPr>
          </a:lstStyle>
          <a:p>
            <a:pPr algn="l" defTabSz="912302" fontAlgn="base">
              <a:spcAft>
                <a:spcPct val="0"/>
              </a:spcAft>
              <a:buClr>
                <a:srgbClr val="2877C4"/>
              </a:buClr>
            </a:pPr>
            <a:r>
              <a:rPr lang="en-US">
                <a:solidFill>
                  <a:srgbClr val="FFFFFF"/>
                </a:solidFill>
              </a:rPr>
              <a:t>Electrolytic Cells</a:t>
            </a:r>
            <a:endParaRPr lang="en-US" dirty="0">
              <a:solidFill>
                <a:srgbClr val="FFFFFF"/>
              </a:solidFill>
            </a:endParaRPr>
          </a:p>
        </p:txBody>
      </p:sp>
    </p:spTree>
    <p:extLst>
      <p:ext uri="{BB962C8B-B14F-4D97-AF65-F5344CB8AC3E}">
        <p14:creationId xmlns:p14="http://schemas.microsoft.com/office/powerpoint/2010/main" val="193027041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5" y="1371601"/>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98539620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23380457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5"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50504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58" y="223523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79" y="137159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87958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55"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89654" rIns="89654"/>
          <a:lstStyle>
            <a:lvl1pPr marL="0" indent="0">
              <a:spcBef>
                <a:spcPts val="1200"/>
              </a:spcBef>
              <a:buNone/>
              <a:defRPr sz="1500" b="0">
                <a:solidFill>
                  <a:schemeClr val="tx1"/>
                </a:solidFill>
              </a:defRPr>
            </a:lvl1pPr>
            <a:lvl2pPr marL="108981" indent="-108981">
              <a:spcBef>
                <a:spcPts val="0"/>
              </a:spcBef>
              <a:defRPr sz="1500">
                <a:solidFill>
                  <a:schemeClr val="tx1"/>
                </a:solidFill>
              </a:defRPr>
            </a:lvl2pPr>
            <a:lvl3pPr marL="108981" indent="-108981">
              <a:defRPr sz="1300">
                <a:solidFill>
                  <a:schemeClr val="tx1">
                    <a:lumMod val="50000"/>
                  </a:schemeClr>
                </a:solidFill>
              </a:defRPr>
            </a:lvl3pPr>
            <a:lvl4pPr marL="108981" indent="-108981">
              <a:defRPr sz="1300">
                <a:solidFill>
                  <a:schemeClr val="tx1">
                    <a:lumMod val="50000"/>
                  </a:schemeClr>
                </a:solidFill>
              </a:defRPr>
            </a:lvl4pPr>
            <a:lvl5pPr marL="108981" indent="-10898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65193637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2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60" y="528622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594"/>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5622307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0"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19"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79" y="137159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85654334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594"/>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4614773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Tree>
    <p:extLst>
      <p:ext uri="{BB962C8B-B14F-4D97-AF65-F5344CB8AC3E}">
        <p14:creationId xmlns:p14="http://schemas.microsoft.com/office/powerpoint/2010/main" val="393867554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Tree>
    <p:extLst>
      <p:ext uri="{BB962C8B-B14F-4D97-AF65-F5344CB8AC3E}">
        <p14:creationId xmlns:p14="http://schemas.microsoft.com/office/powerpoint/2010/main" val="390210524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32055678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426427429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309556286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208452409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451260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59"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89654" rIns="89654"/>
          <a:lstStyle>
            <a:lvl1pPr marL="0" indent="0">
              <a:spcBef>
                <a:spcPts val="1200"/>
              </a:spcBef>
              <a:buNone/>
              <a:defRPr sz="1500" b="0">
                <a:solidFill>
                  <a:schemeClr val="tx1"/>
                </a:solidFill>
              </a:defRPr>
            </a:lvl1pPr>
            <a:lvl2pPr marL="108981" indent="-108981">
              <a:spcBef>
                <a:spcPts val="0"/>
              </a:spcBef>
              <a:defRPr sz="1500">
                <a:solidFill>
                  <a:schemeClr val="tx1"/>
                </a:solidFill>
              </a:defRPr>
            </a:lvl2pPr>
            <a:lvl3pPr marL="108981" indent="-108981">
              <a:defRPr sz="1300">
                <a:solidFill>
                  <a:schemeClr val="tx1">
                    <a:lumMod val="50000"/>
                  </a:schemeClr>
                </a:solidFill>
              </a:defRPr>
            </a:lvl3pPr>
            <a:lvl4pPr marL="108981" indent="-108981">
              <a:defRPr sz="1300">
                <a:solidFill>
                  <a:schemeClr val="tx1">
                    <a:lumMod val="50000"/>
                  </a:schemeClr>
                </a:solidFill>
              </a:defRPr>
            </a:lvl4pPr>
            <a:lvl5pPr marL="108981" indent="-10898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702294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56568499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182113903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136515932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t>Chapter 12 Stoichiometry</a:t>
            </a:r>
          </a:p>
        </p:txBody>
      </p:sp>
    </p:spTree>
    <p:extLst>
      <p:ext uri="{BB962C8B-B14F-4D97-AF65-F5344CB8AC3E}">
        <p14:creationId xmlns:p14="http://schemas.microsoft.com/office/powerpoint/2010/main" val="358287573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0" y="76200"/>
            <a:ext cx="2743200" cy="685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114800" y="6629400"/>
            <a:ext cx="4267200" cy="228600"/>
          </a:xfrm>
        </p:spPr>
        <p:txBody>
          <a:bodyPr/>
          <a:lstStyle>
            <a:lvl1pPr>
              <a:defRPr/>
            </a:lvl1pPr>
          </a:lstStyle>
          <a:p>
            <a:r>
              <a:rPr lang="en-US" altLang="en-US"/>
              <a:t>Chapter 12 Stoichiometry</a:t>
            </a:r>
          </a:p>
        </p:txBody>
      </p:sp>
    </p:spTree>
    <p:extLst>
      <p:ext uri="{BB962C8B-B14F-4D97-AF65-F5344CB8AC3E}">
        <p14:creationId xmlns:p14="http://schemas.microsoft.com/office/powerpoint/2010/main" val="12944866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775" rIns="345775" bIns="192097"/>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45885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436"/>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812" y="2235436"/>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89654" rIns="89654"/>
          <a:lstStyle>
            <a:lvl1pPr marL="0" indent="0">
              <a:spcBef>
                <a:spcPts val="1200"/>
              </a:spcBef>
              <a:buNone/>
              <a:defRPr sz="1500" b="0">
                <a:solidFill>
                  <a:schemeClr val="tx1"/>
                </a:solidFill>
              </a:defRPr>
            </a:lvl1pPr>
            <a:lvl2pPr marL="108981" indent="-108981">
              <a:spcBef>
                <a:spcPts val="0"/>
              </a:spcBef>
              <a:defRPr sz="1500">
                <a:solidFill>
                  <a:schemeClr val="tx1"/>
                </a:solidFill>
              </a:defRPr>
            </a:lvl2pPr>
            <a:lvl3pPr marL="108981" indent="-108981">
              <a:defRPr sz="1300">
                <a:solidFill>
                  <a:schemeClr val="tx1">
                    <a:lumMod val="50000"/>
                  </a:schemeClr>
                </a:solidFill>
              </a:defRPr>
            </a:lvl3pPr>
            <a:lvl4pPr marL="108981" indent="-108981">
              <a:defRPr sz="1300">
                <a:solidFill>
                  <a:schemeClr val="tx1">
                    <a:lumMod val="50000"/>
                  </a:schemeClr>
                </a:solidFill>
              </a:defRPr>
            </a:lvl4pPr>
            <a:lvl5pPr marL="108981" indent="-10898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74037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89654" rIns="89654"/>
          <a:lstStyle>
            <a:lvl1pPr marL="0" indent="0">
              <a:spcBef>
                <a:spcPts val="1200"/>
              </a:spcBef>
              <a:buNone/>
              <a:defRPr sz="1500" b="0">
                <a:solidFill>
                  <a:schemeClr val="tx1"/>
                </a:solidFill>
              </a:defRPr>
            </a:lvl1pPr>
            <a:lvl2pPr marL="108981" indent="-108981">
              <a:spcBef>
                <a:spcPts val="0"/>
              </a:spcBef>
              <a:defRPr sz="1500">
                <a:solidFill>
                  <a:schemeClr val="tx1"/>
                </a:solidFill>
              </a:defRPr>
            </a:lvl2pPr>
            <a:lvl3pPr marL="108981" indent="-108981">
              <a:defRPr sz="1300">
                <a:solidFill>
                  <a:schemeClr val="tx1">
                    <a:lumMod val="50000"/>
                  </a:schemeClr>
                </a:solidFill>
              </a:defRPr>
            </a:lvl3pPr>
            <a:lvl4pPr marL="108981" indent="-108981">
              <a:defRPr sz="1300">
                <a:solidFill>
                  <a:schemeClr val="tx1">
                    <a:lumMod val="50000"/>
                  </a:schemeClr>
                </a:solidFill>
              </a:defRPr>
            </a:lvl4pPr>
            <a:lvl5pPr marL="108981" indent="-10898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426"/>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814" y="5286426"/>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407813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89654" rIns="89654"/>
          <a:lstStyle>
            <a:lvl1pPr marL="0" indent="0">
              <a:spcBef>
                <a:spcPts val="1200"/>
              </a:spcBef>
              <a:buNone/>
              <a:defRPr sz="1500" b="0">
                <a:solidFill>
                  <a:schemeClr val="tx1"/>
                </a:solidFill>
              </a:defRPr>
            </a:lvl1pPr>
            <a:lvl2pPr marL="108981" indent="-108981">
              <a:spcBef>
                <a:spcPts val="0"/>
              </a:spcBef>
              <a:defRPr sz="1500">
                <a:solidFill>
                  <a:schemeClr val="tx1"/>
                </a:solidFill>
              </a:defRPr>
            </a:lvl2pPr>
            <a:lvl3pPr marL="108981" indent="-108981">
              <a:defRPr sz="1300">
                <a:solidFill>
                  <a:schemeClr val="tx1">
                    <a:lumMod val="50000"/>
                  </a:schemeClr>
                </a:solidFill>
              </a:defRPr>
            </a:lvl3pPr>
            <a:lvl4pPr marL="108981" indent="-108981">
              <a:defRPr sz="1300">
                <a:solidFill>
                  <a:schemeClr val="tx1">
                    <a:lumMod val="50000"/>
                  </a:schemeClr>
                </a:solidFill>
              </a:defRPr>
            </a:lvl4pPr>
            <a:lvl5pPr marL="108981" indent="-10898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069820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Electrochemistry</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89654" rIns="89654"/>
          <a:lstStyle>
            <a:lvl1pPr marL="0" indent="0">
              <a:spcBef>
                <a:spcPts val="1200"/>
              </a:spcBef>
              <a:buNone/>
              <a:defRPr sz="1500" b="0">
                <a:solidFill>
                  <a:schemeClr val="tx1"/>
                </a:solidFill>
              </a:defRPr>
            </a:lvl1pPr>
            <a:lvl2pPr marL="108981" indent="-108981">
              <a:spcBef>
                <a:spcPts val="0"/>
              </a:spcBef>
              <a:defRPr sz="1500">
                <a:solidFill>
                  <a:schemeClr val="tx1"/>
                </a:solidFill>
              </a:defRPr>
            </a:lvl2pPr>
            <a:lvl3pPr marL="108981" indent="-108981">
              <a:defRPr sz="1300">
                <a:solidFill>
                  <a:schemeClr val="tx1">
                    <a:lumMod val="50000"/>
                  </a:schemeClr>
                </a:solidFill>
              </a:defRPr>
            </a:lvl3pPr>
            <a:lvl4pPr marL="108981" indent="-108981">
              <a:defRPr sz="1300">
                <a:solidFill>
                  <a:schemeClr val="tx1">
                    <a:lumMod val="50000"/>
                  </a:schemeClr>
                </a:solidFill>
              </a:defRPr>
            </a:lvl4pPr>
            <a:lvl5pPr marL="108981" indent="-108981">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793"/>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793"/>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793"/>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793"/>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36069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89633" rIns="89633"/>
          <a:lstStyle>
            <a:lvl1pPr marL="0" indent="0">
              <a:spcBef>
                <a:spcPts val="1200"/>
              </a:spcBef>
              <a:buNone/>
              <a:defRPr sz="1500" b="0">
                <a:solidFill>
                  <a:schemeClr val="tx1"/>
                </a:solidFill>
              </a:defRPr>
            </a:lvl1pPr>
            <a:lvl2pPr marL="108956" indent="-108956">
              <a:spcBef>
                <a:spcPts val="0"/>
              </a:spcBef>
              <a:defRPr sz="1500">
                <a:solidFill>
                  <a:schemeClr val="tx1"/>
                </a:solidFill>
              </a:defRPr>
            </a:lvl2pPr>
            <a:lvl3pPr marL="108956" indent="-108956">
              <a:defRPr sz="1300">
                <a:solidFill>
                  <a:schemeClr val="tx1">
                    <a:lumMod val="50000"/>
                  </a:schemeClr>
                </a:solidFill>
              </a:defRPr>
            </a:lvl3pPr>
            <a:lvl4pPr marL="108956" indent="-108956">
              <a:defRPr sz="1300">
                <a:solidFill>
                  <a:schemeClr val="tx1">
                    <a:lumMod val="50000"/>
                  </a:schemeClr>
                </a:solidFill>
              </a:defRPr>
            </a:lvl4pPr>
            <a:lvl5pPr marL="108956" indent="-10895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39260" tIns="188459" rIns="339260" bIns="18845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99757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89633" rIns="89633"/>
          <a:lstStyle>
            <a:lvl1pPr marL="0" indent="0">
              <a:spcBef>
                <a:spcPts val="1200"/>
              </a:spcBef>
              <a:buNone/>
              <a:defRPr sz="1500" b="0">
                <a:solidFill>
                  <a:schemeClr val="tx1"/>
                </a:solidFill>
              </a:defRPr>
            </a:lvl1pPr>
            <a:lvl2pPr marL="108956" indent="-108956">
              <a:spcBef>
                <a:spcPts val="0"/>
              </a:spcBef>
              <a:defRPr sz="1500">
                <a:solidFill>
                  <a:schemeClr val="tx1"/>
                </a:solidFill>
              </a:defRPr>
            </a:lvl2pPr>
            <a:lvl3pPr marL="108956" indent="-108956">
              <a:defRPr sz="1300">
                <a:solidFill>
                  <a:schemeClr val="tx1">
                    <a:lumMod val="50000"/>
                  </a:schemeClr>
                </a:solidFill>
              </a:defRPr>
            </a:lvl3pPr>
            <a:lvl4pPr marL="108956" indent="-108956">
              <a:defRPr sz="1300">
                <a:solidFill>
                  <a:schemeClr val="tx1">
                    <a:lumMod val="50000"/>
                  </a:schemeClr>
                </a:solidFill>
              </a:defRPr>
            </a:lvl4pPr>
            <a:lvl5pPr marL="108956" indent="-10895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39260" rIns="339260" bIns="188459"/>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57"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00013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89633" rIns="89633"/>
          <a:lstStyle>
            <a:lvl1pPr marL="0" indent="0">
              <a:spcBef>
                <a:spcPts val="1200"/>
              </a:spcBef>
              <a:buNone/>
              <a:defRPr sz="1500" b="0">
                <a:solidFill>
                  <a:schemeClr val="tx1"/>
                </a:solidFill>
              </a:defRPr>
            </a:lvl1pPr>
            <a:lvl2pPr marL="108956" indent="-108956">
              <a:spcBef>
                <a:spcPts val="0"/>
              </a:spcBef>
              <a:defRPr sz="1500">
                <a:solidFill>
                  <a:schemeClr val="tx1"/>
                </a:solidFill>
              </a:defRPr>
            </a:lvl2pPr>
            <a:lvl3pPr marL="108956" indent="-108956">
              <a:defRPr sz="1300">
                <a:solidFill>
                  <a:schemeClr val="tx1">
                    <a:lumMod val="50000"/>
                  </a:schemeClr>
                </a:solidFill>
              </a:defRPr>
            </a:lvl3pPr>
            <a:lvl4pPr marL="108956" indent="-108956">
              <a:defRPr sz="1300">
                <a:solidFill>
                  <a:schemeClr val="tx1">
                    <a:lumMod val="50000"/>
                  </a:schemeClr>
                </a:solidFill>
              </a:defRPr>
            </a:lvl4pPr>
            <a:lvl5pPr marL="108956" indent="-10895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57"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813"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30736368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429"/>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815" y="5286429"/>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89633" rIns="89633"/>
          <a:lstStyle>
            <a:lvl1pPr marL="0" indent="0">
              <a:spcBef>
                <a:spcPts val="1200"/>
              </a:spcBef>
              <a:buNone/>
              <a:defRPr sz="1500" b="0">
                <a:solidFill>
                  <a:schemeClr val="tx1"/>
                </a:solidFill>
              </a:defRPr>
            </a:lvl1pPr>
            <a:lvl2pPr marL="108956" indent="-108956">
              <a:spcBef>
                <a:spcPts val="0"/>
              </a:spcBef>
              <a:defRPr sz="1500">
                <a:solidFill>
                  <a:schemeClr val="tx1"/>
                </a:solidFill>
              </a:defRPr>
            </a:lvl2pPr>
            <a:lvl3pPr marL="108956" indent="-108956">
              <a:defRPr sz="1300">
                <a:solidFill>
                  <a:schemeClr val="tx1">
                    <a:lumMod val="50000"/>
                  </a:schemeClr>
                </a:solidFill>
              </a:defRPr>
            </a:lvl3pPr>
            <a:lvl4pPr marL="108956" indent="-108956">
              <a:defRPr sz="1300">
                <a:solidFill>
                  <a:schemeClr val="tx1">
                    <a:lumMod val="50000"/>
                  </a:schemeClr>
                </a:solidFill>
              </a:defRPr>
            </a:lvl4pPr>
            <a:lvl5pPr marL="108956" indent="-10895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502571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89633" rIns="89633"/>
          <a:lstStyle>
            <a:lvl1pPr marL="0" indent="0">
              <a:spcBef>
                <a:spcPts val="1200"/>
              </a:spcBef>
              <a:buNone/>
              <a:defRPr sz="1500" b="0">
                <a:solidFill>
                  <a:schemeClr val="tx1"/>
                </a:solidFill>
              </a:defRPr>
            </a:lvl1pPr>
            <a:lvl2pPr marL="108956" indent="-108956">
              <a:spcBef>
                <a:spcPts val="0"/>
              </a:spcBef>
              <a:defRPr sz="1500">
                <a:solidFill>
                  <a:schemeClr val="tx1"/>
                </a:solidFill>
              </a:defRPr>
            </a:lvl2pPr>
            <a:lvl3pPr marL="108956" indent="-108956">
              <a:defRPr sz="1300">
                <a:solidFill>
                  <a:schemeClr val="tx1">
                    <a:lumMod val="50000"/>
                  </a:schemeClr>
                </a:solidFill>
              </a:defRPr>
            </a:lvl3pPr>
            <a:lvl4pPr marL="108956" indent="-108956">
              <a:defRPr sz="1300">
                <a:solidFill>
                  <a:schemeClr val="tx1">
                    <a:lumMod val="50000"/>
                  </a:schemeClr>
                </a:solidFill>
              </a:defRPr>
            </a:lvl4pPr>
            <a:lvl5pPr marL="108956" indent="-10895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934664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793"/>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793"/>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793"/>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89633" rIns="89633"/>
          <a:lstStyle>
            <a:lvl1pPr marL="0" indent="0">
              <a:spcBef>
                <a:spcPts val="1200"/>
              </a:spcBef>
              <a:buNone/>
              <a:defRPr sz="1500" b="0">
                <a:solidFill>
                  <a:schemeClr val="tx1"/>
                </a:solidFill>
              </a:defRPr>
            </a:lvl1pPr>
            <a:lvl2pPr marL="108956" indent="-108956">
              <a:spcBef>
                <a:spcPts val="0"/>
              </a:spcBef>
              <a:defRPr sz="1500">
                <a:solidFill>
                  <a:schemeClr val="tx1"/>
                </a:solidFill>
              </a:defRPr>
            </a:lvl2pPr>
            <a:lvl3pPr marL="108956" indent="-108956">
              <a:defRPr sz="1300">
                <a:solidFill>
                  <a:schemeClr val="tx1">
                    <a:lumMod val="50000"/>
                  </a:schemeClr>
                </a:solidFill>
              </a:defRPr>
            </a:lvl3pPr>
            <a:lvl4pPr marL="108956" indent="-108956">
              <a:defRPr sz="1300">
                <a:solidFill>
                  <a:schemeClr val="tx1">
                    <a:lumMod val="50000"/>
                  </a:schemeClr>
                </a:solidFill>
              </a:defRPr>
            </a:lvl4pPr>
            <a:lvl5pPr marL="108956" indent="-10895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793"/>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748421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835"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89633" rIns="89633"/>
          <a:lstStyle>
            <a:lvl1pPr marL="0" indent="0">
              <a:spcBef>
                <a:spcPts val="1200"/>
              </a:spcBef>
              <a:buNone/>
              <a:defRPr sz="1500" b="0">
                <a:solidFill>
                  <a:schemeClr val="tx1"/>
                </a:solidFill>
              </a:defRPr>
            </a:lvl1pPr>
            <a:lvl2pPr marL="108956" indent="-108956">
              <a:spcBef>
                <a:spcPts val="0"/>
              </a:spcBef>
              <a:defRPr sz="1500">
                <a:solidFill>
                  <a:schemeClr val="tx1"/>
                </a:solidFill>
              </a:defRPr>
            </a:lvl2pPr>
            <a:lvl3pPr marL="108956" indent="-108956">
              <a:defRPr sz="1300">
                <a:solidFill>
                  <a:schemeClr val="tx1">
                    <a:lumMod val="50000"/>
                  </a:schemeClr>
                </a:solidFill>
              </a:defRPr>
            </a:lvl3pPr>
            <a:lvl4pPr marL="108956" indent="-108956">
              <a:defRPr sz="1300">
                <a:solidFill>
                  <a:schemeClr val="tx1">
                    <a:lumMod val="50000"/>
                  </a:schemeClr>
                </a:solidFill>
              </a:defRPr>
            </a:lvl4pPr>
            <a:lvl5pPr marL="108956" indent="-10895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812" y="2131426"/>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15050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40144" indent="-1340144"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89633" rIns="89633"/>
          <a:lstStyle>
            <a:lvl1pPr marL="0" indent="0">
              <a:spcBef>
                <a:spcPts val="1200"/>
              </a:spcBef>
              <a:buNone/>
              <a:defRPr sz="1500" b="0">
                <a:solidFill>
                  <a:schemeClr val="tx1"/>
                </a:solidFill>
              </a:defRPr>
            </a:lvl1pPr>
            <a:lvl2pPr marL="108956" indent="-108956">
              <a:spcBef>
                <a:spcPts val="0"/>
              </a:spcBef>
              <a:defRPr sz="1500">
                <a:solidFill>
                  <a:schemeClr val="tx1"/>
                </a:solidFill>
              </a:defRPr>
            </a:lvl2pPr>
            <a:lvl3pPr marL="108956" indent="-108956">
              <a:defRPr sz="1300">
                <a:solidFill>
                  <a:schemeClr val="tx1">
                    <a:lumMod val="50000"/>
                  </a:schemeClr>
                </a:solidFill>
              </a:defRPr>
            </a:lvl3pPr>
            <a:lvl4pPr marL="108956" indent="-108956">
              <a:defRPr sz="1300">
                <a:solidFill>
                  <a:schemeClr val="tx1">
                    <a:lumMod val="50000"/>
                  </a:schemeClr>
                </a:solidFill>
              </a:defRPr>
            </a:lvl4pPr>
            <a:lvl5pPr marL="108956" indent="-10895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76953" tIns="44816" rIns="376953" bIns="44816" anchor="ctr" anchorCtr="0">
            <a:normAutofit/>
          </a:bodyPr>
          <a:lstStyle>
            <a:lvl1pPr algn="r">
              <a:lnSpc>
                <a:spcPct val="100000"/>
              </a:lnSpc>
              <a:spcBef>
                <a:spcPts val="0"/>
              </a:spcBef>
              <a:defRPr sz="2900" b="1">
                <a:solidFill>
                  <a:schemeClr val="bg1"/>
                </a:solidFill>
              </a:defRPr>
            </a:lvl1pPr>
          </a:lstStyle>
          <a:p>
            <a:pPr algn="l" fontAlgn="base">
              <a:spcAft>
                <a:spcPct val="0"/>
              </a:spcAft>
              <a:buClr>
                <a:srgbClr val="2877C4"/>
              </a:buClr>
              <a:buFont typeface="Wingdings" pitchFamily="2" charset="2"/>
              <a:buNone/>
            </a:pPr>
            <a:r>
              <a:rPr lang="en-US">
                <a:solidFill>
                  <a:srgbClr val="FFFFFF"/>
                </a:solidFill>
              </a:rPr>
              <a:t>Electrochemistry</a:t>
            </a:r>
            <a:endParaRPr lang="en-US" dirty="0">
              <a:solidFill>
                <a:srgbClr val="FFFFFF"/>
              </a:solidFill>
            </a:endParaRPr>
          </a:p>
        </p:txBody>
      </p:sp>
    </p:spTree>
    <p:extLst>
      <p:ext uri="{BB962C8B-B14F-4D97-AF65-F5344CB8AC3E}">
        <p14:creationId xmlns:p14="http://schemas.microsoft.com/office/powerpoint/2010/main" val="36881834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57"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89633" rIns="89633"/>
          <a:lstStyle>
            <a:lvl1pPr marL="0" indent="0">
              <a:spcBef>
                <a:spcPts val="1200"/>
              </a:spcBef>
              <a:buNone/>
              <a:defRPr sz="1500" b="0">
                <a:solidFill>
                  <a:schemeClr val="tx1"/>
                </a:solidFill>
              </a:defRPr>
            </a:lvl1pPr>
            <a:lvl2pPr marL="108956" indent="-108956">
              <a:spcBef>
                <a:spcPts val="0"/>
              </a:spcBef>
              <a:defRPr sz="1500">
                <a:solidFill>
                  <a:schemeClr val="tx1"/>
                </a:solidFill>
              </a:defRPr>
            </a:lvl2pPr>
            <a:lvl3pPr marL="108956" indent="-108956">
              <a:defRPr sz="1300">
                <a:solidFill>
                  <a:schemeClr val="tx1">
                    <a:lumMod val="50000"/>
                  </a:schemeClr>
                </a:solidFill>
              </a:defRPr>
            </a:lvl3pPr>
            <a:lvl4pPr marL="108956" indent="-108956">
              <a:defRPr sz="1300">
                <a:solidFill>
                  <a:schemeClr val="tx1">
                    <a:lumMod val="50000"/>
                  </a:schemeClr>
                </a:solidFill>
              </a:defRPr>
            </a:lvl4pPr>
            <a:lvl5pPr marL="108956" indent="-10895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163683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941"/>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666"/>
            <a:ext cx="7886701" cy="1500188"/>
          </a:xfrm>
        </p:spPr>
        <p:txBody>
          <a:bodyPr/>
          <a:lstStyle>
            <a:lvl1pPr marL="0" indent="0">
              <a:buNone/>
              <a:defRPr sz="2300"/>
            </a:lvl1pPr>
            <a:lvl2pPr marL="448693" indent="0">
              <a:buNone/>
              <a:defRPr sz="2100"/>
            </a:lvl2pPr>
            <a:lvl3pPr marL="897369" indent="0">
              <a:buNone/>
              <a:defRPr sz="1900"/>
            </a:lvl3pPr>
            <a:lvl4pPr marL="1346056" indent="0">
              <a:buNone/>
              <a:defRPr sz="1700"/>
            </a:lvl4pPr>
            <a:lvl5pPr marL="1794747" indent="0">
              <a:buNone/>
              <a:defRPr sz="1700"/>
            </a:lvl5pPr>
            <a:lvl6pPr marL="2243432" indent="0">
              <a:buNone/>
              <a:defRPr sz="1700"/>
            </a:lvl6pPr>
            <a:lvl7pPr marL="2692100" indent="0">
              <a:buNone/>
              <a:defRPr sz="1700"/>
            </a:lvl7pPr>
            <a:lvl8pPr marL="3140782" indent="0">
              <a:buNone/>
              <a:defRPr sz="1700"/>
            </a:lvl8pPr>
            <a:lvl9pPr marL="3589473"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Electrochemistry</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89696" rIns="89696"/>
          <a:lstStyle>
            <a:lvl1pPr marL="0" indent="0">
              <a:spcBef>
                <a:spcPts val="1200"/>
              </a:spcBef>
              <a:buNone/>
              <a:defRPr sz="1500" b="0">
                <a:solidFill>
                  <a:schemeClr val="tx1"/>
                </a:solidFill>
              </a:defRPr>
            </a:lvl1pPr>
            <a:lvl2pPr marL="109032" indent="-109032">
              <a:spcBef>
                <a:spcPts val="0"/>
              </a:spcBef>
              <a:defRPr sz="1500">
                <a:solidFill>
                  <a:schemeClr val="tx1"/>
                </a:solidFill>
              </a:defRPr>
            </a:lvl2pPr>
            <a:lvl3pPr marL="109032" indent="-109032">
              <a:defRPr sz="1300">
                <a:solidFill>
                  <a:schemeClr val="tx1">
                    <a:lumMod val="50000"/>
                  </a:schemeClr>
                </a:solidFill>
              </a:defRPr>
            </a:lvl3pPr>
            <a:lvl4pPr marL="109032" indent="-109032">
              <a:defRPr sz="1300">
                <a:solidFill>
                  <a:schemeClr val="tx1">
                    <a:lumMod val="50000"/>
                  </a:schemeClr>
                </a:solidFill>
              </a:defRPr>
            </a:lvl4pPr>
            <a:lvl5pPr marL="109032" indent="-10903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39493" tIns="188585" rIns="339493" bIns="18858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03346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89696" rIns="89696"/>
          <a:lstStyle>
            <a:lvl1pPr marL="0" indent="0">
              <a:spcBef>
                <a:spcPts val="1200"/>
              </a:spcBef>
              <a:buNone/>
              <a:defRPr sz="1500" b="0">
                <a:solidFill>
                  <a:schemeClr val="tx1"/>
                </a:solidFill>
              </a:defRPr>
            </a:lvl1pPr>
            <a:lvl2pPr marL="109032" indent="-109032">
              <a:spcBef>
                <a:spcPts val="0"/>
              </a:spcBef>
              <a:defRPr sz="1500">
                <a:solidFill>
                  <a:schemeClr val="tx1"/>
                </a:solidFill>
              </a:defRPr>
            </a:lvl2pPr>
            <a:lvl3pPr marL="109032" indent="-109032">
              <a:defRPr sz="1300">
                <a:solidFill>
                  <a:schemeClr val="tx1">
                    <a:lumMod val="50000"/>
                  </a:schemeClr>
                </a:solidFill>
              </a:defRPr>
            </a:lvl3pPr>
            <a:lvl4pPr marL="109032" indent="-109032">
              <a:defRPr sz="1300">
                <a:solidFill>
                  <a:schemeClr val="tx1">
                    <a:lumMod val="50000"/>
                  </a:schemeClr>
                </a:solidFill>
              </a:defRPr>
            </a:lvl4pPr>
            <a:lvl5pPr marL="109032" indent="-10903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39493" rIns="339493" bIns="188585"/>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51"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497803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89696" rIns="89696"/>
          <a:lstStyle>
            <a:lvl1pPr marL="0" indent="0">
              <a:spcBef>
                <a:spcPts val="1200"/>
              </a:spcBef>
              <a:buNone/>
              <a:defRPr sz="1500" b="0">
                <a:solidFill>
                  <a:schemeClr val="tx1"/>
                </a:solidFill>
              </a:defRPr>
            </a:lvl1pPr>
            <a:lvl2pPr marL="109032" indent="-109032">
              <a:spcBef>
                <a:spcPts val="0"/>
              </a:spcBef>
              <a:defRPr sz="1500">
                <a:solidFill>
                  <a:schemeClr val="tx1"/>
                </a:solidFill>
              </a:defRPr>
            </a:lvl2pPr>
            <a:lvl3pPr marL="109032" indent="-109032">
              <a:defRPr sz="1300">
                <a:solidFill>
                  <a:schemeClr val="tx1">
                    <a:lumMod val="50000"/>
                  </a:schemeClr>
                </a:solidFill>
              </a:defRPr>
            </a:lvl3pPr>
            <a:lvl4pPr marL="109032" indent="-109032">
              <a:defRPr sz="1300">
                <a:solidFill>
                  <a:schemeClr val="tx1">
                    <a:lumMod val="50000"/>
                  </a:schemeClr>
                </a:solidFill>
              </a:defRPr>
            </a:lvl4pPr>
            <a:lvl5pPr marL="109032" indent="-10903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51"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808"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2581028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42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810" y="528642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89696" rIns="89696"/>
          <a:lstStyle>
            <a:lvl1pPr marL="0" indent="0">
              <a:spcBef>
                <a:spcPts val="1200"/>
              </a:spcBef>
              <a:buNone/>
              <a:defRPr sz="1500" b="0">
                <a:solidFill>
                  <a:schemeClr val="tx1"/>
                </a:solidFill>
              </a:defRPr>
            </a:lvl1pPr>
            <a:lvl2pPr marL="109032" indent="-109032">
              <a:spcBef>
                <a:spcPts val="0"/>
              </a:spcBef>
              <a:defRPr sz="1500">
                <a:solidFill>
                  <a:schemeClr val="tx1"/>
                </a:solidFill>
              </a:defRPr>
            </a:lvl2pPr>
            <a:lvl3pPr marL="109032" indent="-109032">
              <a:defRPr sz="1300">
                <a:solidFill>
                  <a:schemeClr val="tx1">
                    <a:lumMod val="50000"/>
                  </a:schemeClr>
                </a:solidFill>
              </a:defRPr>
            </a:lvl3pPr>
            <a:lvl4pPr marL="109032" indent="-109032">
              <a:defRPr sz="1300">
                <a:solidFill>
                  <a:schemeClr val="tx1">
                    <a:lumMod val="50000"/>
                  </a:schemeClr>
                </a:solidFill>
              </a:defRPr>
            </a:lvl4pPr>
            <a:lvl5pPr marL="109032" indent="-10903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1314260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89696" rIns="89696"/>
          <a:lstStyle>
            <a:lvl1pPr marL="0" indent="0">
              <a:spcBef>
                <a:spcPts val="1200"/>
              </a:spcBef>
              <a:buNone/>
              <a:defRPr sz="1500" b="0">
                <a:solidFill>
                  <a:schemeClr val="tx1"/>
                </a:solidFill>
              </a:defRPr>
            </a:lvl1pPr>
            <a:lvl2pPr marL="109032" indent="-109032">
              <a:spcBef>
                <a:spcPts val="0"/>
              </a:spcBef>
              <a:defRPr sz="1500">
                <a:solidFill>
                  <a:schemeClr val="tx1"/>
                </a:solidFill>
              </a:defRPr>
            </a:lvl2pPr>
            <a:lvl3pPr marL="109032" indent="-109032">
              <a:defRPr sz="1300">
                <a:solidFill>
                  <a:schemeClr val="tx1">
                    <a:lumMod val="50000"/>
                  </a:schemeClr>
                </a:solidFill>
              </a:defRPr>
            </a:lvl3pPr>
            <a:lvl4pPr marL="109032" indent="-109032">
              <a:defRPr sz="1300">
                <a:solidFill>
                  <a:schemeClr val="tx1">
                    <a:lumMod val="50000"/>
                  </a:schemeClr>
                </a:solidFill>
              </a:defRPr>
            </a:lvl4pPr>
            <a:lvl5pPr marL="109032" indent="-10903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8697307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78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78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78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89696" rIns="89696"/>
          <a:lstStyle>
            <a:lvl1pPr marL="0" indent="0">
              <a:spcBef>
                <a:spcPts val="1200"/>
              </a:spcBef>
              <a:buNone/>
              <a:defRPr sz="1500" b="0">
                <a:solidFill>
                  <a:schemeClr val="tx1"/>
                </a:solidFill>
              </a:defRPr>
            </a:lvl1pPr>
            <a:lvl2pPr marL="109032" indent="-109032">
              <a:spcBef>
                <a:spcPts val="0"/>
              </a:spcBef>
              <a:defRPr sz="1500">
                <a:solidFill>
                  <a:schemeClr val="tx1"/>
                </a:solidFill>
              </a:defRPr>
            </a:lvl2pPr>
            <a:lvl3pPr marL="109032" indent="-109032">
              <a:defRPr sz="1300">
                <a:solidFill>
                  <a:schemeClr val="tx1">
                    <a:lumMod val="50000"/>
                  </a:schemeClr>
                </a:solidFill>
              </a:defRPr>
            </a:lvl3pPr>
            <a:lvl4pPr marL="109032" indent="-109032">
              <a:defRPr sz="1300">
                <a:solidFill>
                  <a:schemeClr val="tx1">
                    <a:lumMod val="50000"/>
                  </a:schemeClr>
                </a:solidFill>
              </a:defRPr>
            </a:lvl4pPr>
            <a:lvl5pPr marL="109032" indent="-10903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78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877052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829"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89696" rIns="89696"/>
          <a:lstStyle>
            <a:lvl1pPr marL="0" indent="0">
              <a:spcBef>
                <a:spcPts val="1200"/>
              </a:spcBef>
              <a:buNone/>
              <a:defRPr sz="1500" b="0">
                <a:solidFill>
                  <a:schemeClr val="tx1"/>
                </a:solidFill>
              </a:defRPr>
            </a:lvl1pPr>
            <a:lvl2pPr marL="109032" indent="-109032">
              <a:spcBef>
                <a:spcPts val="0"/>
              </a:spcBef>
              <a:defRPr sz="1500">
                <a:solidFill>
                  <a:schemeClr val="tx1"/>
                </a:solidFill>
              </a:defRPr>
            </a:lvl2pPr>
            <a:lvl3pPr marL="109032" indent="-109032">
              <a:defRPr sz="1300">
                <a:solidFill>
                  <a:schemeClr val="tx1">
                    <a:lumMod val="50000"/>
                  </a:schemeClr>
                </a:solidFill>
              </a:defRPr>
            </a:lvl3pPr>
            <a:lvl4pPr marL="109032" indent="-109032">
              <a:defRPr sz="1300">
                <a:solidFill>
                  <a:schemeClr val="tx1">
                    <a:lumMod val="50000"/>
                  </a:schemeClr>
                </a:solidFill>
              </a:defRPr>
            </a:lvl4pPr>
            <a:lvl5pPr marL="109032" indent="-10903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806" y="213141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72504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41065" indent="-1341065"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89696" rIns="89696"/>
          <a:lstStyle>
            <a:lvl1pPr marL="0" indent="0">
              <a:spcBef>
                <a:spcPts val="1200"/>
              </a:spcBef>
              <a:buNone/>
              <a:defRPr sz="1500" b="0">
                <a:solidFill>
                  <a:schemeClr val="tx1"/>
                </a:solidFill>
              </a:defRPr>
            </a:lvl1pPr>
            <a:lvl2pPr marL="109032" indent="-109032">
              <a:spcBef>
                <a:spcPts val="0"/>
              </a:spcBef>
              <a:defRPr sz="1500">
                <a:solidFill>
                  <a:schemeClr val="tx1"/>
                </a:solidFill>
              </a:defRPr>
            </a:lvl2pPr>
            <a:lvl3pPr marL="109032" indent="-109032">
              <a:defRPr sz="1300">
                <a:solidFill>
                  <a:schemeClr val="tx1">
                    <a:lumMod val="50000"/>
                  </a:schemeClr>
                </a:solidFill>
              </a:defRPr>
            </a:lvl3pPr>
            <a:lvl4pPr marL="109032" indent="-109032">
              <a:defRPr sz="1300">
                <a:solidFill>
                  <a:schemeClr val="tx1">
                    <a:lumMod val="50000"/>
                  </a:schemeClr>
                </a:solidFill>
              </a:defRPr>
            </a:lvl4pPr>
            <a:lvl5pPr marL="109032" indent="-10903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77211" tIns="44848" rIns="377211" bIns="44848" anchor="ctr" anchorCtr="0">
            <a:normAutofit/>
          </a:bodyPr>
          <a:lstStyle>
            <a:lvl1pPr algn="r">
              <a:lnSpc>
                <a:spcPct val="100000"/>
              </a:lnSpc>
              <a:spcBef>
                <a:spcPts val="0"/>
              </a:spcBef>
              <a:defRPr sz="2900" b="1">
                <a:solidFill>
                  <a:schemeClr val="bg1"/>
                </a:solidFill>
              </a:defRPr>
            </a:lvl1pPr>
          </a:lstStyle>
          <a:p>
            <a:pPr algn="l" defTabSz="897987" fontAlgn="base">
              <a:spcAft>
                <a:spcPct val="0"/>
              </a:spcAft>
              <a:buClr>
                <a:srgbClr val="2877C4"/>
              </a:buClr>
            </a:pPr>
            <a:r>
              <a:rPr lang="en-US">
                <a:solidFill>
                  <a:srgbClr val="FFFFFF"/>
                </a:solidFill>
              </a:rPr>
              <a:t>Electrochemistry</a:t>
            </a:r>
            <a:endParaRPr lang="en-US" dirty="0">
              <a:solidFill>
                <a:srgbClr val="FFFFFF"/>
              </a:solidFill>
            </a:endParaRPr>
          </a:p>
        </p:txBody>
      </p:sp>
    </p:spTree>
    <p:extLst>
      <p:ext uri="{BB962C8B-B14F-4D97-AF65-F5344CB8AC3E}">
        <p14:creationId xmlns:p14="http://schemas.microsoft.com/office/powerpoint/2010/main" val="36624397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5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89696" rIns="89696"/>
          <a:lstStyle>
            <a:lvl1pPr marL="0" indent="0">
              <a:spcBef>
                <a:spcPts val="1200"/>
              </a:spcBef>
              <a:buNone/>
              <a:defRPr sz="1500" b="0">
                <a:solidFill>
                  <a:schemeClr val="tx1"/>
                </a:solidFill>
              </a:defRPr>
            </a:lvl1pPr>
            <a:lvl2pPr marL="109032" indent="-109032">
              <a:spcBef>
                <a:spcPts val="0"/>
              </a:spcBef>
              <a:defRPr sz="1500">
                <a:solidFill>
                  <a:schemeClr val="tx1"/>
                </a:solidFill>
              </a:defRPr>
            </a:lvl2pPr>
            <a:lvl3pPr marL="109032" indent="-109032">
              <a:defRPr sz="1300">
                <a:solidFill>
                  <a:schemeClr val="tx1">
                    <a:lumMod val="50000"/>
                  </a:schemeClr>
                </a:solidFill>
              </a:defRPr>
            </a:lvl3pPr>
            <a:lvl4pPr marL="109032" indent="-109032">
              <a:defRPr sz="1300">
                <a:solidFill>
                  <a:schemeClr val="tx1">
                    <a:lumMod val="50000"/>
                  </a:schemeClr>
                </a:solidFill>
              </a:defRPr>
            </a:lvl4pPr>
            <a:lvl5pPr marL="109032" indent="-10903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214153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89780" rIns="89780"/>
          <a:lstStyle>
            <a:lvl1pPr marL="0" indent="0">
              <a:spcBef>
                <a:spcPts val="1200"/>
              </a:spcBef>
              <a:buNone/>
              <a:defRPr sz="1500" b="0">
                <a:solidFill>
                  <a:schemeClr val="tx1"/>
                </a:solidFill>
              </a:defRPr>
            </a:lvl1pPr>
            <a:lvl2pPr marL="109132" indent="-109132">
              <a:spcBef>
                <a:spcPts val="0"/>
              </a:spcBef>
              <a:defRPr sz="1500">
                <a:solidFill>
                  <a:schemeClr val="tx1"/>
                </a:solidFill>
              </a:defRPr>
            </a:lvl2pPr>
            <a:lvl3pPr marL="109132" indent="-109132">
              <a:defRPr sz="1300">
                <a:solidFill>
                  <a:schemeClr val="tx1">
                    <a:lumMod val="50000"/>
                  </a:schemeClr>
                </a:solidFill>
              </a:defRPr>
            </a:lvl3pPr>
            <a:lvl4pPr marL="109132" indent="-109132">
              <a:defRPr sz="1300">
                <a:solidFill>
                  <a:schemeClr val="tx1">
                    <a:lumMod val="50000"/>
                  </a:schemeClr>
                </a:solidFill>
              </a:defRPr>
            </a:lvl4pPr>
            <a:lvl5pPr marL="109132" indent="-10913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39804" tIns="188753" rIns="339804" bIns="18875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238287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Electrochemistry</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43"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89780" rIns="89780"/>
          <a:lstStyle>
            <a:lvl1pPr marL="0" indent="0">
              <a:spcBef>
                <a:spcPts val="1200"/>
              </a:spcBef>
              <a:buNone/>
              <a:defRPr sz="1500" b="0">
                <a:solidFill>
                  <a:schemeClr val="tx1"/>
                </a:solidFill>
              </a:defRPr>
            </a:lvl1pPr>
            <a:lvl2pPr marL="109132" indent="-109132">
              <a:spcBef>
                <a:spcPts val="0"/>
              </a:spcBef>
              <a:defRPr sz="1500">
                <a:solidFill>
                  <a:schemeClr val="tx1"/>
                </a:solidFill>
              </a:defRPr>
            </a:lvl2pPr>
            <a:lvl3pPr marL="109132" indent="-109132">
              <a:defRPr sz="1300">
                <a:solidFill>
                  <a:schemeClr val="tx1">
                    <a:lumMod val="50000"/>
                  </a:schemeClr>
                </a:solidFill>
              </a:defRPr>
            </a:lvl3pPr>
            <a:lvl4pPr marL="109132" indent="-109132">
              <a:defRPr sz="1300">
                <a:solidFill>
                  <a:schemeClr val="tx1">
                    <a:lumMod val="50000"/>
                  </a:schemeClr>
                </a:solidFill>
              </a:defRPr>
            </a:lvl4pPr>
            <a:lvl5pPr marL="109132" indent="-10913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4084285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47"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89780" rIns="89780"/>
          <a:lstStyle>
            <a:lvl1pPr marL="0" indent="0">
              <a:spcBef>
                <a:spcPts val="1200"/>
              </a:spcBef>
              <a:buNone/>
              <a:defRPr sz="1500" b="0">
                <a:solidFill>
                  <a:schemeClr val="tx1"/>
                </a:solidFill>
              </a:defRPr>
            </a:lvl1pPr>
            <a:lvl2pPr marL="109132" indent="-109132">
              <a:spcBef>
                <a:spcPts val="0"/>
              </a:spcBef>
              <a:defRPr sz="1500">
                <a:solidFill>
                  <a:schemeClr val="tx1"/>
                </a:solidFill>
              </a:defRPr>
            </a:lvl2pPr>
            <a:lvl3pPr marL="109132" indent="-109132">
              <a:defRPr sz="1300">
                <a:solidFill>
                  <a:schemeClr val="tx1">
                    <a:lumMod val="50000"/>
                  </a:schemeClr>
                </a:solidFill>
              </a:defRPr>
            </a:lvl3pPr>
            <a:lvl4pPr marL="109132" indent="-109132">
              <a:defRPr sz="1300">
                <a:solidFill>
                  <a:schemeClr val="tx1">
                    <a:lumMod val="50000"/>
                  </a:schemeClr>
                </a:solidFill>
              </a:defRPr>
            </a:lvl4pPr>
            <a:lvl5pPr marL="109132" indent="-10913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44755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42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800" y="223542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89780" rIns="89780"/>
          <a:lstStyle>
            <a:lvl1pPr marL="0" indent="0">
              <a:spcBef>
                <a:spcPts val="1200"/>
              </a:spcBef>
              <a:buNone/>
              <a:defRPr sz="1500" b="0">
                <a:solidFill>
                  <a:schemeClr val="tx1"/>
                </a:solidFill>
              </a:defRPr>
            </a:lvl1pPr>
            <a:lvl2pPr marL="109132" indent="-109132">
              <a:spcBef>
                <a:spcPts val="0"/>
              </a:spcBef>
              <a:defRPr sz="1500">
                <a:solidFill>
                  <a:schemeClr val="tx1"/>
                </a:solidFill>
              </a:defRPr>
            </a:lvl2pPr>
            <a:lvl3pPr marL="109132" indent="-109132">
              <a:defRPr sz="1300">
                <a:solidFill>
                  <a:schemeClr val="tx1">
                    <a:lumMod val="50000"/>
                  </a:schemeClr>
                </a:solidFill>
              </a:defRPr>
            </a:lvl3pPr>
            <a:lvl4pPr marL="109132" indent="-109132">
              <a:defRPr sz="1300">
                <a:solidFill>
                  <a:schemeClr val="tx1">
                    <a:lumMod val="50000"/>
                  </a:schemeClr>
                </a:solidFill>
              </a:defRPr>
            </a:lvl4pPr>
            <a:lvl5pPr marL="109132" indent="-10913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602279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89780" rIns="89780"/>
          <a:lstStyle>
            <a:lvl1pPr marL="0" indent="0">
              <a:spcBef>
                <a:spcPts val="1200"/>
              </a:spcBef>
              <a:buNone/>
              <a:defRPr sz="1500" b="0">
                <a:solidFill>
                  <a:schemeClr val="tx1"/>
                </a:solidFill>
              </a:defRPr>
            </a:lvl1pPr>
            <a:lvl2pPr marL="109132" indent="-109132">
              <a:spcBef>
                <a:spcPts val="0"/>
              </a:spcBef>
              <a:defRPr sz="1500">
                <a:solidFill>
                  <a:schemeClr val="tx1"/>
                </a:solidFill>
              </a:defRPr>
            </a:lvl2pPr>
            <a:lvl3pPr marL="109132" indent="-109132">
              <a:defRPr sz="1300">
                <a:solidFill>
                  <a:schemeClr val="tx1">
                    <a:lumMod val="50000"/>
                  </a:schemeClr>
                </a:solidFill>
              </a:defRPr>
            </a:lvl3pPr>
            <a:lvl4pPr marL="109132" indent="-109132">
              <a:defRPr sz="1300">
                <a:solidFill>
                  <a:schemeClr val="tx1">
                    <a:lumMod val="50000"/>
                  </a:schemeClr>
                </a:solidFill>
              </a:defRPr>
            </a:lvl4pPr>
            <a:lvl5pPr marL="109132" indent="-10913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41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802" y="528641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800517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89780" rIns="89780"/>
          <a:lstStyle>
            <a:lvl1pPr marL="0" indent="0">
              <a:spcBef>
                <a:spcPts val="1200"/>
              </a:spcBef>
              <a:buNone/>
              <a:defRPr sz="1500" b="0">
                <a:solidFill>
                  <a:schemeClr val="tx1"/>
                </a:solidFill>
              </a:defRPr>
            </a:lvl1pPr>
            <a:lvl2pPr marL="109132" indent="-109132">
              <a:spcBef>
                <a:spcPts val="0"/>
              </a:spcBef>
              <a:defRPr sz="1500">
                <a:solidFill>
                  <a:schemeClr val="tx1"/>
                </a:solidFill>
              </a:defRPr>
            </a:lvl2pPr>
            <a:lvl3pPr marL="109132" indent="-109132">
              <a:defRPr sz="1300">
                <a:solidFill>
                  <a:schemeClr val="tx1">
                    <a:lumMod val="50000"/>
                  </a:schemeClr>
                </a:solidFill>
              </a:defRPr>
            </a:lvl3pPr>
            <a:lvl4pPr marL="109132" indent="-109132">
              <a:defRPr sz="1300">
                <a:solidFill>
                  <a:schemeClr val="tx1">
                    <a:lumMod val="50000"/>
                  </a:schemeClr>
                </a:solidFill>
              </a:defRPr>
            </a:lvl4pPr>
            <a:lvl5pPr marL="109132" indent="-10913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595519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89780" rIns="89780"/>
          <a:lstStyle>
            <a:lvl1pPr marL="0" indent="0">
              <a:spcBef>
                <a:spcPts val="1200"/>
              </a:spcBef>
              <a:buNone/>
              <a:defRPr sz="1500" b="0">
                <a:solidFill>
                  <a:schemeClr val="tx1"/>
                </a:solidFill>
              </a:defRPr>
            </a:lvl1pPr>
            <a:lvl2pPr marL="109132" indent="-109132">
              <a:spcBef>
                <a:spcPts val="0"/>
              </a:spcBef>
              <a:defRPr sz="1500">
                <a:solidFill>
                  <a:schemeClr val="tx1"/>
                </a:solidFill>
              </a:defRPr>
            </a:lvl2pPr>
            <a:lvl3pPr marL="109132" indent="-109132">
              <a:defRPr sz="1300">
                <a:solidFill>
                  <a:schemeClr val="tx1">
                    <a:lumMod val="50000"/>
                  </a:schemeClr>
                </a:solidFill>
              </a:defRPr>
            </a:lvl3pPr>
            <a:lvl4pPr marL="109132" indent="-109132">
              <a:defRPr sz="1300">
                <a:solidFill>
                  <a:schemeClr val="tx1">
                    <a:lumMod val="50000"/>
                  </a:schemeClr>
                </a:solidFill>
              </a:defRPr>
            </a:lvl4pPr>
            <a:lvl5pPr marL="109132" indent="-10913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77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77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77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77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013129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89948" rIns="89948"/>
          <a:lstStyle>
            <a:lvl1pPr marL="0" indent="0">
              <a:spcBef>
                <a:spcPts val="1200"/>
              </a:spcBef>
              <a:buNone/>
              <a:defRPr sz="1500" b="0">
                <a:solidFill>
                  <a:schemeClr val="tx1"/>
                </a:solidFill>
              </a:defRPr>
            </a:lvl1pPr>
            <a:lvl2pPr marL="109334" indent="-109334">
              <a:spcBef>
                <a:spcPts val="0"/>
              </a:spcBef>
              <a:defRPr sz="1500">
                <a:solidFill>
                  <a:schemeClr val="tx1"/>
                </a:solidFill>
              </a:defRPr>
            </a:lvl2pPr>
            <a:lvl3pPr marL="109334" indent="-109334">
              <a:defRPr sz="1300">
                <a:solidFill>
                  <a:schemeClr val="tx1">
                    <a:lumMod val="50000"/>
                  </a:schemeClr>
                </a:solidFill>
              </a:defRPr>
            </a:lvl3pPr>
            <a:lvl4pPr marL="109334" indent="-109334">
              <a:defRPr sz="1300">
                <a:solidFill>
                  <a:schemeClr val="tx1">
                    <a:lumMod val="50000"/>
                  </a:schemeClr>
                </a:solidFill>
              </a:defRPr>
            </a:lvl4pPr>
            <a:lvl5pPr marL="109334" indent="-10933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0426" tIns="189104" rIns="340426" bIns="1891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1923892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28"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89948" rIns="89948"/>
          <a:lstStyle>
            <a:lvl1pPr marL="0" indent="0">
              <a:spcBef>
                <a:spcPts val="1200"/>
              </a:spcBef>
              <a:buNone/>
              <a:defRPr sz="1500" b="0">
                <a:solidFill>
                  <a:schemeClr val="tx1"/>
                </a:solidFill>
              </a:defRPr>
            </a:lvl1pPr>
            <a:lvl2pPr marL="109334" indent="-109334">
              <a:spcBef>
                <a:spcPts val="0"/>
              </a:spcBef>
              <a:defRPr sz="1500">
                <a:solidFill>
                  <a:schemeClr val="tx1"/>
                </a:solidFill>
              </a:defRPr>
            </a:lvl2pPr>
            <a:lvl3pPr marL="109334" indent="-109334">
              <a:defRPr sz="1300">
                <a:solidFill>
                  <a:schemeClr val="tx1">
                    <a:lumMod val="50000"/>
                  </a:schemeClr>
                </a:solidFill>
              </a:defRPr>
            </a:lvl3pPr>
            <a:lvl4pPr marL="109334" indent="-109334">
              <a:defRPr sz="1300">
                <a:solidFill>
                  <a:schemeClr val="tx1">
                    <a:lumMod val="50000"/>
                  </a:schemeClr>
                </a:solidFill>
              </a:defRPr>
            </a:lvl4pPr>
            <a:lvl5pPr marL="109334" indent="-10933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0877881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32"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89948" rIns="89948"/>
          <a:lstStyle>
            <a:lvl1pPr marL="0" indent="0">
              <a:spcBef>
                <a:spcPts val="1200"/>
              </a:spcBef>
              <a:buNone/>
              <a:defRPr sz="1500" b="0">
                <a:solidFill>
                  <a:schemeClr val="tx1"/>
                </a:solidFill>
              </a:defRPr>
            </a:lvl1pPr>
            <a:lvl2pPr marL="109334" indent="-109334">
              <a:spcBef>
                <a:spcPts val="0"/>
              </a:spcBef>
              <a:defRPr sz="1500">
                <a:solidFill>
                  <a:schemeClr val="tx1"/>
                </a:solidFill>
              </a:defRPr>
            </a:lvl2pPr>
            <a:lvl3pPr marL="109334" indent="-109334">
              <a:defRPr sz="1300">
                <a:solidFill>
                  <a:schemeClr val="tx1">
                    <a:lumMod val="50000"/>
                  </a:schemeClr>
                </a:solidFill>
              </a:defRPr>
            </a:lvl3pPr>
            <a:lvl4pPr marL="109334" indent="-109334">
              <a:defRPr sz="1300">
                <a:solidFill>
                  <a:schemeClr val="tx1">
                    <a:lumMod val="50000"/>
                  </a:schemeClr>
                </a:solidFill>
              </a:defRPr>
            </a:lvl4pPr>
            <a:lvl5pPr marL="109334" indent="-10933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93715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40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85" y="223540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89948" rIns="89948"/>
          <a:lstStyle>
            <a:lvl1pPr marL="0" indent="0">
              <a:spcBef>
                <a:spcPts val="1200"/>
              </a:spcBef>
              <a:buNone/>
              <a:defRPr sz="1500" b="0">
                <a:solidFill>
                  <a:schemeClr val="tx1"/>
                </a:solidFill>
              </a:defRPr>
            </a:lvl1pPr>
            <a:lvl2pPr marL="109334" indent="-109334">
              <a:spcBef>
                <a:spcPts val="0"/>
              </a:spcBef>
              <a:defRPr sz="1500">
                <a:solidFill>
                  <a:schemeClr val="tx1"/>
                </a:solidFill>
              </a:defRPr>
            </a:lvl2pPr>
            <a:lvl3pPr marL="109334" indent="-109334">
              <a:defRPr sz="1300">
                <a:solidFill>
                  <a:schemeClr val="tx1">
                    <a:lumMod val="50000"/>
                  </a:schemeClr>
                </a:solidFill>
              </a:defRPr>
            </a:lvl3pPr>
            <a:lvl4pPr marL="109334" indent="-109334">
              <a:defRPr sz="1300">
                <a:solidFill>
                  <a:schemeClr val="tx1">
                    <a:lumMod val="50000"/>
                  </a:schemeClr>
                </a:solidFill>
              </a:defRPr>
            </a:lvl4pPr>
            <a:lvl5pPr marL="109334" indent="-10933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70293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83"/>
            <a:ext cx="7886701" cy="1325563"/>
          </a:xfrm>
        </p:spPr>
        <p:txBody>
          <a:bodyPr/>
          <a:lstStyle/>
          <a:p>
            <a:r>
              <a:rPr lang="en-US"/>
              <a:t>Click to edit Master title style</a:t>
            </a:r>
          </a:p>
        </p:txBody>
      </p:sp>
      <p:sp>
        <p:nvSpPr>
          <p:cNvPr id="3" name="Text Placeholder 2"/>
          <p:cNvSpPr>
            <a:spLocks noGrp="1"/>
          </p:cNvSpPr>
          <p:nvPr>
            <p:ph type="body" idx="1"/>
          </p:nvPr>
        </p:nvSpPr>
        <p:spPr>
          <a:xfrm>
            <a:off x="630391" y="1681348"/>
            <a:ext cx="3868737" cy="823913"/>
          </a:xfrm>
        </p:spPr>
        <p:txBody>
          <a:bodyPr anchor="b"/>
          <a:lstStyle>
            <a:lvl1pPr marL="0" indent="0">
              <a:buNone/>
              <a:defRPr sz="2300" b="1"/>
            </a:lvl1pPr>
            <a:lvl2pPr marL="448693" indent="0">
              <a:buNone/>
              <a:defRPr sz="2100" b="1"/>
            </a:lvl2pPr>
            <a:lvl3pPr marL="897369" indent="0">
              <a:buNone/>
              <a:defRPr sz="1900" b="1"/>
            </a:lvl3pPr>
            <a:lvl4pPr marL="1346056" indent="0">
              <a:buNone/>
              <a:defRPr sz="1700" b="1"/>
            </a:lvl4pPr>
            <a:lvl5pPr marL="1794747" indent="0">
              <a:buNone/>
              <a:defRPr sz="1700" b="1"/>
            </a:lvl5pPr>
            <a:lvl6pPr marL="2243432" indent="0">
              <a:buNone/>
              <a:defRPr sz="1700" b="1"/>
            </a:lvl6pPr>
            <a:lvl7pPr marL="2692100" indent="0">
              <a:buNone/>
              <a:defRPr sz="1700" b="1"/>
            </a:lvl7pPr>
            <a:lvl8pPr marL="3140782" indent="0">
              <a:buNone/>
              <a:defRPr sz="1700" b="1"/>
            </a:lvl8pPr>
            <a:lvl9pPr marL="3589473" indent="0">
              <a:buNone/>
              <a:defRPr sz="1700" b="1"/>
            </a:lvl9pPr>
          </a:lstStyle>
          <a:p>
            <a:pPr lvl="0"/>
            <a:r>
              <a:rPr lang="en-US"/>
              <a:t>Click to edit Master text styles</a:t>
            </a:r>
          </a:p>
        </p:txBody>
      </p:sp>
      <p:sp>
        <p:nvSpPr>
          <p:cNvPr id="4" name="Content Placeholder 3"/>
          <p:cNvSpPr>
            <a:spLocks noGrp="1"/>
          </p:cNvSpPr>
          <p:nvPr>
            <p:ph sz="half" idx="2"/>
          </p:nvPr>
        </p:nvSpPr>
        <p:spPr>
          <a:xfrm>
            <a:off x="630391" y="250516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348"/>
            <a:ext cx="3887788" cy="823913"/>
          </a:xfrm>
        </p:spPr>
        <p:txBody>
          <a:bodyPr anchor="b"/>
          <a:lstStyle>
            <a:lvl1pPr marL="0" indent="0">
              <a:buNone/>
              <a:defRPr sz="2300" b="1"/>
            </a:lvl1pPr>
            <a:lvl2pPr marL="448693" indent="0">
              <a:buNone/>
              <a:defRPr sz="2100" b="1"/>
            </a:lvl2pPr>
            <a:lvl3pPr marL="897369" indent="0">
              <a:buNone/>
              <a:defRPr sz="1900" b="1"/>
            </a:lvl3pPr>
            <a:lvl4pPr marL="1346056" indent="0">
              <a:buNone/>
              <a:defRPr sz="1700" b="1"/>
            </a:lvl4pPr>
            <a:lvl5pPr marL="1794747" indent="0">
              <a:buNone/>
              <a:defRPr sz="1700" b="1"/>
            </a:lvl5pPr>
            <a:lvl6pPr marL="2243432" indent="0">
              <a:buNone/>
              <a:defRPr sz="1700" b="1"/>
            </a:lvl6pPr>
            <a:lvl7pPr marL="2692100" indent="0">
              <a:buNone/>
              <a:defRPr sz="1700" b="1"/>
            </a:lvl7pPr>
            <a:lvl8pPr marL="3140782" indent="0">
              <a:buNone/>
              <a:defRPr sz="1700" b="1"/>
            </a:lvl8pPr>
            <a:lvl9pPr marL="3589473"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6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solidFill>
                  <a:srgbClr val="000000"/>
                </a:solidFill>
              </a:rPr>
              <a:t>Electrochemistry</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89948" rIns="89948"/>
          <a:lstStyle>
            <a:lvl1pPr marL="0" indent="0">
              <a:spcBef>
                <a:spcPts val="1200"/>
              </a:spcBef>
              <a:buNone/>
              <a:defRPr sz="1500" b="0">
                <a:solidFill>
                  <a:schemeClr val="tx1"/>
                </a:solidFill>
              </a:defRPr>
            </a:lvl1pPr>
            <a:lvl2pPr marL="109334" indent="-109334">
              <a:spcBef>
                <a:spcPts val="0"/>
              </a:spcBef>
              <a:defRPr sz="1500">
                <a:solidFill>
                  <a:schemeClr val="tx1"/>
                </a:solidFill>
              </a:defRPr>
            </a:lvl2pPr>
            <a:lvl3pPr marL="109334" indent="-109334">
              <a:defRPr sz="1300">
                <a:solidFill>
                  <a:schemeClr val="tx1">
                    <a:lumMod val="50000"/>
                  </a:schemeClr>
                </a:solidFill>
              </a:defRPr>
            </a:lvl3pPr>
            <a:lvl4pPr marL="109334" indent="-109334">
              <a:defRPr sz="1300">
                <a:solidFill>
                  <a:schemeClr val="tx1">
                    <a:lumMod val="50000"/>
                  </a:schemeClr>
                </a:solidFill>
              </a:defRPr>
            </a:lvl4pPr>
            <a:lvl5pPr marL="109334" indent="-10933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39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787" y="528639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884818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89948" rIns="89948"/>
          <a:lstStyle>
            <a:lvl1pPr marL="0" indent="0">
              <a:spcBef>
                <a:spcPts val="1200"/>
              </a:spcBef>
              <a:buNone/>
              <a:defRPr sz="1500" b="0">
                <a:solidFill>
                  <a:schemeClr val="tx1"/>
                </a:solidFill>
              </a:defRPr>
            </a:lvl1pPr>
            <a:lvl2pPr marL="109334" indent="-109334">
              <a:spcBef>
                <a:spcPts val="0"/>
              </a:spcBef>
              <a:defRPr sz="1500">
                <a:solidFill>
                  <a:schemeClr val="tx1"/>
                </a:solidFill>
              </a:defRPr>
            </a:lvl2pPr>
            <a:lvl3pPr marL="109334" indent="-109334">
              <a:defRPr sz="1300">
                <a:solidFill>
                  <a:schemeClr val="tx1">
                    <a:lumMod val="50000"/>
                  </a:schemeClr>
                </a:solidFill>
              </a:defRPr>
            </a:lvl3pPr>
            <a:lvl4pPr marL="109334" indent="-109334">
              <a:defRPr sz="1300">
                <a:solidFill>
                  <a:schemeClr val="tx1">
                    <a:lumMod val="50000"/>
                  </a:schemeClr>
                </a:solidFill>
              </a:defRPr>
            </a:lvl4pPr>
            <a:lvl5pPr marL="109334" indent="-10933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0894225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89948" rIns="89948"/>
          <a:lstStyle>
            <a:lvl1pPr marL="0" indent="0">
              <a:spcBef>
                <a:spcPts val="1200"/>
              </a:spcBef>
              <a:buNone/>
              <a:defRPr sz="1500" b="0">
                <a:solidFill>
                  <a:schemeClr val="tx1"/>
                </a:solidFill>
              </a:defRPr>
            </a:lvl1pPr>
            <a:lvl2pPr marL="109334" indent="-109334">
              <a:spcBef>
                <a:spcPts val="0"/>
              </a:spcBef>
              <a:defRPr sz="1500">
                <a:solidFill>
                  <a:schemeClr val="tx1"/>
                </a:solidFill>
              </a:defRPr>
            </a:lvl2pPr>
            <a:lvl3pPr marL="109334" indent="-109334">
              <a:defRPr sz="1300">
                <a:solidFill>
                  <a:schemeClr val="tx1">
                    <a:lumMod val="50000"/>
                  </a:schemeClr>
                </a:solidFill>
              </a:defRPr>
            </a:lvl3pPr>
            <a:lvl4pPr marL="109334" indent="-109334">
              <a:defRPr sz="1300">
                <a:solidFill>
                  <a:schemeClr val="tx1">
                    <a:lumMod val="50000"/>
                  </a:schemeClr>
                </a:solidFill>
              </a:defRPr>
            </a:lvl4pPr>
            <a:lvl5pPr marL="109334" indent="-10933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75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75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75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75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648504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011" rIns="90011"/>
          <a:lstStyle>
            <a:lvl1pPr marL="0" indent="0">
              <a:spcBef>
                <a:spcPts val="1200"/>
              </a:spcBef>
              <a:buNone/>
              <a:defRPr sz="1500" b="0">
                <a:solidFill>
                  <a:schemeClr val="tx1"/>
                </a:solidFill>
              </a:defRPr>
            </a:lvl1pPr>
            <a:lvl2pPr marL="109410" indent="-109410">
              <a:spcBef>
                <a:spcPts val="0"/>
              </a:spcBef>
              <a:defRPr sz="1500">
                <a:solidFill>
                  <a:schemeClr val="tx1"/>
                </a:solidFill>
              </a:defRPr>
            </a:lvl2pPr>
            <a:lvl3pPr marL="109410" indent="-109410">
              <a:defRPr sz="1300">
                <a:solidFill>
                  <a:schemeClr val="tx1">
                    <a:lumMod val="50000"/>
                  </a:schemeClr>
                </a:solidFill>
              </a:defRPr>
            </a:lvl3pPr>
            <a:lvl4pPr marL="109410" indent="-109410">
              <a:defRPr sz="1300">
                <a:solidFill>
                  <a:schemeClr val="tx1">
                    <a:lumMod val="50000"/>
                  </a:schemeClr>
                </a:solidFill>
              </a:defRPr>
            </a:lvl4pPr>
            <a:lvl5pPr marL="109410" indent="-10941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0659" tIns="189230" rIns="340659" bIns="18923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458102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011" rIns="90011"/>
          <a:lstStyle>
            <a:lvl1pPr marL="0" indent="0">
              <a:spcBef>
                <a:spcPts val="1200"/>
              </a:spcBef>
              <a:buNone/>
              <a:defRPr sz="1500" b="0">
                <a:solidFill>
                  <a:schemeClr val="tx1"/>
                </a:solidFill>
              </a:defRPr>
            </a:lvl1pPr>
            <a:lvl2pPr marL="109410" indent="-109410">
              <a:spcBef>
                <a:spcPts val="0"/>
              </a:spcBef>
              <a:defRPr sz="1500">
                <a:solidFill>
                  <a:schemeClr val="tx1"/>
                </a:solidFill>
              </a:defRPr>
            </a:lvl2pPr>
            <a:lvl3pPr marL="109410" indent="-109410">
              <a:defRPr sz="1300">
                <a:solidFill>
                  <a:schemeClr val="tx1">
                    <a:lumMod val="50000"/>
                  </a:schemeClr>
                </a:solidFill>
              </a:defRPr>
            </a:lvl3pPr>
            <a:lvl4pPr marL="109410" indent="-109410">
              <a:defRPr sz="1300">
                <a:solidFill>
                  <a:schemeClr val="tx1">
                    <a:lumMod val="50000"/>
                  </a:schemeClr>
                </a:solidFill>
              </a:defRPr>
            </a:lvl4pPr>
            <a:lvl5pPr marL="109410" indent="-10941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0659" rIns="340659" bIns="189230"/>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23"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423380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011" rIns="90011"/>
          <a:lstStyle>
            <a:lvl1pPr marL="0" indent="0">
              <a:spcBef>
                <a:spcPts val="1200"/>
              </a:spcBef>
              <a:buNone/>
              <a:defRPr sz="1500" b="0">
                <a:solidFill>
                  <a:schemeClr val="tx1"/>
                </a:solidFill>
              </a:defRPr>
            </a:lvl1pPr>
            <a:lvl2pPr marL="109410" indent="-109410">
              <a:spcBef>
                <a:spcPts val="0"/>
              </a:spcBef>
              <a:defRPr sz="1500">
                <a:solidFill>
                  <a:schemeClr val="tx1"/>
                </a:solidFill>
              </a:defRPr>
            </a:lvl2pPr>
            <a:lvl3pPr marL="109410" indent="-109410">
              <a:defRPr sz="1300">
                <a:solidFill>
                  <a:schemeClr val="tx1">
                    <a:lumMod val="50000"/>
                  </a:schemeClr>
                </a:solidFill>
              </a:defRPr>
            </a:lvl3pPr>
            <a:lvl4pPr marL="109410" indent="-109410">
              <a:defRPr sz="1300">
                <a:solidFill>
                  <a:schemeClr val="tx1">
                    <a:lumMod val="50000"/>
                  </a:schemeClr>
                </a:solidFill>
              </a:defRPr>
            </a:lvl4pPr>
            <a:lvl5pPr marL="109410" indent="-10941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23"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780"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40221039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384"/>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782" y="5286384"/>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011" rIns="90011"/>
          <a:lstStyle>
            <a:lvl1pPr marL="0" indent="0">
              <a:spcBef>
                <a:spcPts val="1200"/>
              </a:spcBef>
              <a:buNone/>
              <a:defRPr sz="1500" b="0">
                <a:solidFill>
                  <a:schemeClr val="tx1"/>
                </a:solidFill>
              </a:defRPr>
            </a:lvl1pPr>
            <a:lvl2pPr marL="109410" indent="-109410">
              <a:spcBef>
                <a:spcPts val="0"/>
              </a:spcBef>
              <a:defRPr sz="1500">
                <a:solidFill>
                  <a:schemeClr val="tx1"/>
                </a:solidFill>
              </a:defRPr>
            </a:lvl2pPr>
            <a:lvl3pPr marL="109410" indent="-109410">
              <a:defRPr sz="1300">
                <a:solidFill>
                  <a:schemeClr val="tx1">
                    <a:lumMod val="50000"/>
                  </a:schemeClr>
                </a:solidFill>
              </a:defRPr>
            </a:lvl3pPr>
            <a:lvl4pPr marL="109410" indent="-109410">
              <a:defRPr sz="1300">
                <a:solidFill>
                  <a:schemeClr val="tx1">
                    <a:lumMod val="50000"/>
                  </a:schemeClr>
                </a:solidFill>
              </a:defRPr>
            </a:lvl4pPr>
            <a:lvl5pPr marL="109410" indent="-10941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9477444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011" rIns="90011"/>
          <a:lstStyle>
            <a:lvl1pPr marL="0" indent="0">
              <a:spcBef>
                <a:spcPts val="1200"/>
              </a:spcBef>
              <a:buNone/>
              <a:defRPr sz="1500" b="0">
                <a:solidFill>
                  <a:schemeClr val="tx1"/>
                </a:solidFill>
              </a:defRPr>
            </a:lvl1pPr>
            <a:lvl2pPr marL="109410" indent="-109410">
              <a:spcBef>
                <a:spcPts val="0"/>
              </a:spcBef>
              <a:defRPr sz="1500">
                <a:solidFill>
                  <a:schemeClr val="tx1"/>
                </a:solidFill>
              </a:defRPr>
            </a:lvl2pPr>
            <a:lvl3pPr marL="109410" indent="-109410">
              <a:defRPr sz="1300">
                <a:solidFill>
                  <a:schemeClr val="tx1">
                    <a:lumMod val="50000"/>
                  </a:schemeClr>
                </a:solidFill>
              </a:defRPr>
            </a:lvl3pPr>
            <a:lvl4pPr marL="109410" indent="-109410">
              <a:defRPr sz="1300">
                <a:solidFill>
                  <a:schemeClr val="tx1">
                    <a:lumMod val="50000"/>
                  </a:schemeClr>
                </a:solidFill>
              </a:defRPr>
            </a:lvl4pPr>
            <a:lvl5pPr marL="109410" indent="-10941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9659092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751"/>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751"/>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751"/>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011" rIns="90011"/>
          <a:lstStyle>
            <a:lvl1pPr marL="0" indent="0">
              <a:spcBef>
                <a:spcPts val="1200"/>
              </a:spcBef>
              <a:buNone/>
              <a:defRPr sz="1500" b="0">
                <a:solidFill>
                  <a:schemeClr val="tx1"/>
                </a:solidFill>
              </a:defRPr>
            </a:lvl1pPr>
            <a:lvl2pPr marL="109410" indent="-109410">
              <a:spcBef>
                <a:spcPts val="0"/>
              </a:spcBef>
              <a:defRPr sz="1500">
                <a:solidFill>
                  <a:schemeClr val="tx1"/>
                </a:solidFill>
              </a:defRPr>
            </a:lvl2pPr>
            <a:lvl3pPr marL="109410" indent="-109410">
              <a:defRPr sz="1300">
                <a:solidFill>
                  <a:schemeClr val="tx1">
                    <a:lumMod val="50000"/>
                  </a:schemeClr>
                </a:solidFill>
              </a:defRPr>
            </a:lvl3pPr>
            <a:lvl4pPr marL="109410" indent="-109410">
              <a:defRPr sz="1300">
                <a:solidFill>
                  <a:schemeClr val="tx1">
                    <a:lumMod val="50000"/>
                  </a:schemeClr>
                </a:solidFill>
              </a:defRPr>
            </a:lvl4pPr>
            <a:lvl5pPr marL="109410" indent="-10941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751"/>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462543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801"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011" rIns="90011"/>
          <a:lstStyle>
            <a:lvl1pPr marL="0" indent="0">
              <a:spcBef>
                <a:spcPts val="1200"/>
              </a:spcBef>
              <a:buNone/>
              <a:defRPr sz="1500" b="0">
                <a:solidFill>
                  <a:schemeClr val="tx1"/>
                </a:solidFill>
              </a:defRPr>
            </a:lvl1pPr>
            <a:lvl2pPr marL="109410" indent="-109410">
              <a:spcBef>
                <a:spcPts val="0"/>
              </a:spcBef>
              <a:defRPr sz="1500">
                <a:solidFill>
                  <a:schemeClr val="tx1"/>
                </a:solidFill>
              </a:defRPr>
            </a:lvl2pPr>
            <a:lvl3pPr marL="109410" indent="-109410">
              <a:defRPr sz="1300">
                <a:solidFill>
                  <a:schemeClr val="tx1">
                    <a:lumMod val="50000"/>
                  </a:schemeClr>
                </a:solidFill>
              </a:defRPr>
            </a:lvl3pPr>
            <a:lvl4pPr marL="109410" indent="-109410">
              <a:defRPr sz="1300">
                <a:solidFill>
                  <a:schemeClr val="tx1">
                    <a:lumMod val="50000"/>
                  </a:schemeClr>
                </a:solidFill>
              </a:defRPr>
            </a:lvl4pPr>
            <a:lvl5pPr marL="109410" indent="-10941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778" y="2131381"/>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5756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solidFill>
                  <a:srgbClr val="000000"/>
                </a:solidFill>
              </a:rPr>
              <a:t>Electrochemistry</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45688" indent="-1345688"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011" rIns="90011"/>
          <a:lstStyle>
            <a:lvl1pPr marL="0" indent="0">
              <a:spcBef>
                <a:spcPts val="1200"/>
              </a:spcBef>
              <a:buNone/>
              <a:defRPr sz="1500" b="0">
                <a:solidFill>
                  <a:schemeClr val="tx1"/>
                </a:solidFill>
              </a:defRPr>
            </a:lvl1pPr>
            <a:lvl2pPr marL="109410" indent="-109410">
              <a:spcBef>
                <a:spcPts val="0"/>
              </a:spcBef>
              <a:defRPr sz="1500">
                <a:solidFill>
                  <a:schemeClr val="tx1"/>
                </a:solidFill>
              </a:defRPr>
            </a:lvl2pPr>
            <a:lvl3pPr marL="109410" indent="-109410">
              <a:defRPr sz="1300">
                <a:solidFill>
                  <a:schemeClr val="tx1">
                    <a:lumMod val="50000"/>
                  </a:schemeClr>
                </a:solidFill>
              </a:defRPr>
            </a:lvl3pPr>
            <a:lvl4pPr marL="109410" indent="-109410">
              <a:defRPr sz="1300">
                <a:solidFill>
                  <a:schemeClr val="tx1">
                    <a:lumMod val="50000"/>
                  </a:schemeClr>
                </a:solidFill>
              </a:defRPr>
            </a:lvl4pPr>
            <a:lvl5pPr marL="109410" indent="-10941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78503" tIns="45005" rIns="378503" bIns="45005" anchor="ctr" anchorCtr="0">
            <a:normAutofit/>
          </a:bodyPr>
          <a:lstStyle>
            <a:lvl1pPr algn="r">
              <a:lnSpc>
                <a:spcPct val="100000"/>
              </a:lnSpc>
              <a:spcBef>
                <a:spcPts val="0"/>
              </a:spcBef>
              <a:defRPr sz="2900" b="1">
                <a:solidFill>
                  <a:schemeClr val="bg1"/>
                </a:solidFill>
              </a:defRPr>
            </a:lvl1pPr>
          </a:lstStyle>
          <a:p>
            <a:pPr algn="l" defTabSz="900871" fontAlgn="base">
              <a:spcAft>
                <a:spcPct val="0"/>
              </a:spcAft>
              <a:buClr>
                <a:srgbClr val="2877C4"/>
              </a:buClr>
            </a:pPr>
            <a:r>
              <a:rPr lang="en-US">
                <a:solidFill>
                  <a:srgbClr val="FFFFFF"/>
                </a:solidFill>
              </a:rPr>
              <a:t>Electrochemistry</a:t>
            </a:r>
            <a:endParaRPr lang="en-US" dirty="0">
              <a:solidFill>
                <a:srgbClr val="FFFFFF"/>
              </a:solidFill>
            </a:endParaRPr>
          </a:p>
        </p:txBody>
      </p:sp>
    </p:spTree>
    <p:extLst>
      <p:ext uri="{BB962C8B-B14F-4D97-AF65-F5344CB8AC3E}">
        <p14:creationId xmlns:p14="http://schemas.microsoft.com/office/powerpoint/2010/main" val="33486058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199"/>
            <a:ext cx="6858000" cy="1655763"/>
          </a:xfrm>
        </p:spPr>
        <p:txBody>
          <a:bodyPr/>
          <a:lstStyle>
            <a:lvl1pPr marL="0" indent="0" algn="ctr">
              <a:buNone/>
              <a:defRPr sz="2300"/>
            </a:lvl1pPr>
            <a:lvl2pPr marL="450443" indent="0" algn="ctr">
              <a:buNone/>
              <a:defRPr sz="2100"/>
            </a:lvl2pPr>
            <a:lvl3pPr marL="900871" indent="0" algn="ctr">
              <a:buNone/>
              <a:defRPr sz="1900"/>
            </a:lvl3pPr>
            <a:lvl4pPr marL="1351312" indent="0" algn="ctr">
              <a:buNone/>
              <a:defRPr sz="1700"/>
            </a:lvl4pPr>
            <a:lvl5pPr marL="1801757" indent="0" algn="ctr">
              <a:buNone/>
              <a:defRPr sz="1700"/>
            </a:lvl5pPr>
            <a:lvl6pPr marL="2252194" indent="0" algn="ctr">
              <a:buNone/>
              <a:defRPr sz="1700"/>
            </a:lvl6pPr>
            <a:lvl7pPr marL="2702616" indent="0" algn="ctr">
              <a:buNone/>
              <a:defRPr sz="1700"/>
            </a:lvl7pPr>
            <a:lvl8pPr marL="3153051" indent="0" algn="ctr">
              <a:buNone/>
              <a:defRPr sz="1700"/>
            </a:lvl8pPr>
            <a:lvl9pPr marL="3603492"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Electrochemistry</a:t>
            </a:r>
          </a:p>
        </p:txBody>
      </p:sp>
    </p:spTree>
    <p:extLst>
      <p:ext uri="{BB962C8B-B14F-4D97-AF65-F5344CB8AC3E}">
        <p14:creationId xmlns:p14="http://schemas.microsoft.com/office/powerpoint/2010/main" val="33740899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Electrochemistry</a:t>
            </a:r>
          </a:p>
        </p:txBody>
      </p:sp>
    </p:spTree>
    <p:extLst>
      <p:ext uri="{BB962C8B-B14F-4D97-AF65-F5344CB8AC3E}">
        <p14:creationId xmlns:p14="http://schemas.microsoft.com/office/powerpoint/2010/main" val="5726623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899"/>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624"/>
            <a:ext cx="7886701" cy="1500188"/>
          </a:xfrm>
        </p:spPr>
        <p:txBody>
          <a:bodyPr/>
          <a:lstStyle>
            <a:lvl1pPr marL="0" indent="0">
              <a:buNone/>
              <a:defRPr sz="2300"/>
            </a:lvl1pPr>
            <a:lvl2pPr marL="450443" indent="0">
              <a:buNone/>
              <a:defRPr sz="2100"/>
            </a:lvl2pPr>
            <a:lvl3pPr marL="900871" indent="0">
              <a:buNone/>
              <a:defRPr sz="1900"/>
            </a:lvl3pPr>
            <a:lvl4pPr marL="1351312" indent="0">
              <a:buNone/>
              <a:defRPr sz="1700"/>
            </a:lvl4pPr>
            <a:lvl5pPr marL="1801757" indent="0">
              <a:buNone/>
              <a:defRPr sz="1700"/>
            </a:lvl5pPr>
            <a:lvl6pPr marL="2252194" indent="0">
              <a:buNone/>
              <a:defRPr sz="1700"/>
            </a:lvl6pPr>
            <a:lvl7pPr marL="2702616" indent="0">
              <a:buNone/>
              <a:defRPr sz="1700"/>
            </a:lvl7pPr>
            <a:lvl8pPr marL="3153051" indent="0">
              <a:buNone/>
              <a:defRPr sz="1700"/>
            </a:lvl8pPr>
            <a:lvl9pPr marL="3603492"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Electrochemistry</a:t>
            </a:r>
          </a:p>
        </p:txBody>
      </p:sp>
    </p:spTree>
    <p:extLst>
      <p:ext uri="{BB962C8B-B14F-4D97-AF65-F5344CB8AC3E}">
        <p14:creationId xmlns:p14="http://schemas.microsoft.com/office/powerpoint/2010/main" val="27184125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Electrochemistry</a:t>
            </a:r>
          </a:p>
        </p:txBody>
      </p:sp>
    </p:spTree>
    <p:extLst>
      <p:ext uri="{BB962C8B-B14F-4D97-AF65-F5344CB8AC3E}">
        <p14:creationId xmlns:p14="http://schemas.microsoft.com/office/powerpoint/2010/main" val="39981676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83"/>
            <a:ext cx="7886701" cy="1325563"/>
          </a:xfrm>
        </p:spPr>
        <p:txBody>
          <a:bodyPr/>
          <a:lstStyle/>
          <a:p>
            <a:r>
              <a:rPr lang="en-US"/>
              <a:t>Click to edit Master title style</a:t>
            </a:r>
          </a:p>
        </p:txBody>
      </p:sp>
      <p:sp>
        <p:nvSpPr>
          <p:cNvPr id="3" name="Text Placeholder 2"/>
          <p:cNvSpPr>
            <a:spLocks noGrp="1"/>
          </p:cNvSpPr>
          <p:nvPr>
            <p:ph type="body" idx="1"/>
          </p:nvPr>
        </p:nvSpPr>
        <p:spPr>
          <a:xfrm>
            <a:off x="630359" y="1681323"/>
            <a:ext cx="3868737" cy="823913"/>
          </a:xfrm>
        </p:spPr>
        <p:txBody>
          <a:bodyPr anchor="b"/>
          <a:lstStyle>
            <a:lvl1pPr marL="0" indent="0">
              <a:buNone/>
              <a:defRPr sz="2300" b="1"/>
            </a:lvl1pPr>
            <a:lvl2pPr marL="450443" indent="0">
              <a:buNone/>
              <a:defRPr sz="2100" b="1"/>
            </a:lvl2pPr>
            <a:lvl3pPr marL="900871" indent="0">
              <a:buNone/>
              <a:defRPr sz="1900" b="1"/>
            </a:lvl3pPr>
            <a:lvl4pPr marL="1351312" indent="0">
              <a:buNone/>
              <a:defRPr sz="1700" b="1"/>
            </a:lvl4pPr>
            <a:lvl5pPr marL="1801757" indent="0">
              <a:buNone/>
              <a:defRPr sz="1700" b="1"/>
            </a:lvl5pPr>
            <a:lvl6pPr marL="2252194" indent="0">
              <a:buNone/>
              <a:defRPr sz="1700" b="1"/>
            </a:lvl6pPr>
            <a:lvl7pPr marL="2702616" indent="0">
              <a:buNone/>
              <a:defRPr sz="1700" b="1"/>
            </a:lvl7pPr>
            <a:lvl8pPr marL="3153051" indent="0">
              <a:buNone/>
              <a:defRPr sz="1700" b="1"/>
            </a:lvl8pPr>
            <a:lvl9pPr marL="3603492" indent="0">
              <a:buNone/>
              <a:defRPr sz="1700" b="1"/>
            </a:lvl9pPr>
          </a:lstStyle>
          <a:p>
            <a:pPr lvl="0"/>
            <a:r>
              <a:rPr lang="en-US"/>
              <a:t>Click to edit Master text styles</a:t>
            </a:r>
          </a:p>
        </p:txBody>
      </p:sp>
      <p:sp>
        <p:nvSpPr>
          <p:cNvPr id="4" name="Content Placeholder 3"/>
          <p:cNvSpPr>
            <a:spLocks noGrp="1"/>
          </p:cNvSpPr>
          <p:nvPr>
            <p:ph sz="half" idx="2"/>
          </p:nvPr>
        </p:nvSpPr>
        <p:spPr>
          <a:xfrm>
            <a:off x="630359" y="250516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323"/>
            <a:ext cx="3887788" cy="823913"/>
          </a:xfrm>
        </p:spPr>
        <p:txBody>
          <a:bodyPr anchor="b"/>
          <a:lstStyle>
            <a:lvl1pPr marL="0" indent="0">
              <a:buNone/>
              <a:defRPr sz="2300" b="1"/>
            </a:lvl1pPr>
            <a:lvl2pPr marL="450443" indent="0">
              <a:buNone/>
              <a:defRPr sz="2100" b="1"/>
            </a:lvl2pPr>
            <a:lvl3pPr marL="900871" indent="0">
              <a:buNone/>
              <a:defRPr sz="1900" b="1"/>
            </a:lvl3pPr>
            <a:lvl4pPr marL="1351312" indent="0">
              <a:buNone/>
              <a:defRPr sz="1700" b="1"/>
            </a:lvl4pPr>
            <a:lvl5pPr marL="1801757" indent="0">
              <a:buNone/>
              <a:defRPr sz="1700" b="1"/>
            </a:lvl5pPr>
            <a:lvl6pPr marL="2252194" indent="0">
              <a:buNone/>
              <a:defRPr sz="1700" b="1"/>
            </a:lvl6pPr>
            <a:lvl7pPr marL="2702616" indent="0">
              <a:buNone/>
              <a:defRPr sz="1700" b="1"/>
            </a:lvl7pPr>
            <a:lvl8pPr marL="3153051" indent="0">
              <a:buNone/>
              <a:defRPr sz="1700" b="1"/>
            </a:lvl8pPr>
            <a:lvl9pPr marL="360349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6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ltLang="en-US">
                <a:solidFill>
                  <a:srgbClr val="000000"/>
                </a:solidFill>
              </a:rPr>
              <a:t>Electrochemistry</a:t>
            </a:r>
          </a:p>
        </p:txBody>
      </p:sp>
    </p:spTree>
    <p:extLst>
      <p:ext uri="{BB962C8B-B14F-4D97-AF65-F5344CB8AC3E}">
        <p14:creationId xmlns:p14="http://schemas.microsoft.com/office/powerpoint/2010/main" val="27635442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ltLang="en-US">
                <a:solidFill>
                  <a:srgbClr val="000000"/>
                </a:solidFill>
              </a:rPr>
              <a:t>Electrochemistry</a:t>
            </a:r>
          </a:p>
        </p:txBody>
      </p:sp>
    </p:spTree>
    <p:extLst>
      <p:ext uri="{BB962C8B-B14F-4D97-AF65-F5344CB8AC3E}">
        <p14:creationId xmlns:p14="http://schemas.microsoft.com/office/powerpoint/2010/main" val="17144317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solidFill>
                  <a:srgbClr val="000000"/>
                </a:solidFill>
              </a:rPr>
              <a:t>Electrochemistry</a:t>
            </a:r>
          </a:p>
        </p:txBody>
      </p:sp>
    </p:spTree>
    <p:extLst>
      <p:ext uri="{BB962C8B-B14F-4D97-AF65-F5344CB8AC3E}">
        <p14:creationId xmlns:p14="http://schemas.microsoft.com/office/powerpoint/2010/main" val="19266142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909"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50443" indent="0">
              <a:buNone/>
              <a:defRPr sz="1500"/>
            </a:lvl2pPr>
            <a:lvl3pPr marL="900871" indent="0">
              <a:buNone/>
              <a:defRPr sz="1300"/>
            </a:lvl3pPr>
            <a:lvl4pPr marL="1351312" indent="0">
              <a:buNone/>
              <a:defRPr sz="1100"/>
            </a:lvl4pPr>
            <a:lvl5pPr marL="1801757" indent="0">
              <a:buNone/>
              <a:defRPr sz="1100"/>
            </a:lvl5pPr>
            <a:lvl6pPr marL="2252194" indent="0">
              <a:buNone/>
              <a:defRPr sz="1100"/>
            </a:lvl6pPr>
            <a:lvl7pPr marL="2702616" indent="0">
              <a:buNone/>
              <a:defRPr sz="1100"/>
            </a:lvl7pPr>
            <a:lvl8pPr marL="3153051" indent="0">
              <a:buNone/>
              <a:defRPr sz="1100"/>
            </a:lvl8pPr>
            <a:lvl9pPr marL="3603492"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Electrochemistry</a:t>
            </a:r>
          </a:p>
        </p:txBody>
      </p:sp>
    </p:spTree>
    <p:extLst>
      <p:ext uri="{BB962C8B-B14F-4D97-AF65-F5344CB8AC3E}">
        <p14:creationId xmlns:p14="http://schemas.microsoft.com/office/powerpoint/2010/main" val="12377448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909" y="987425"/>
            <a:ext cx="4629151" cy="4873625"/>
          </a:xfrm>
        </p:spPr>
        <p:txBody>
          <a:bodyPr/>
          <a:lstStyle>
            <a:lvl1pPr marL="0" indent="0">
              <a:buNone/>
              <a:defRPr sz="3200"/>
            </a:lvl1pPr>
            <a:lvl2pPr marL="450443" indent="0">
              <a:buNone/>
              <a:defRPr sz="2700"/>
            </a:lvl2pPr>
            <a:lvl3pPr marL="900871" indent="0">
              <a:buNone/>
              <a:defRPr sz="2300"/>
            </a:lvl3pPr>
            <a:lvl4pPr marL="1351312" indent="0">
              <a:buNone/>
              <a:defRPr sz="2100"/>
            </a:lvl4pPr>
            <a:lvl5pPr marL="1801757" indent="0">
              <a:buNone/>
              <a:defRPr sz="2100"/>
            </a:lvl5pPr>
            <a:lvl6pPr marL="2252194" indent="0">
              <a:buNone/>
              <a:defRPr sz="2100"/>
            </a:lvl6pPr>
            <a:lvl7pPr marL="2702616" indent="0">
              <a:buNone/>
              <a:defRPr sz="2100"/>
            </a:lvl7pPr>
            <a:lvl8pPr marL="3153051" indent="0">
              <a:buNone/>
              <a:defRPr sz="2100"/>
            </a:lvl8pPr>
            <a:lvl9pPr marL="3603492" indent="0">
              <a:buNone/>
              <a:defRPr sz="2100"/>
            </a:lvl9pPr>
          </a:lstStyle>
          <a:p>
            <a:endParaRPr lang="en-US"/>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50443" indent="0">
              <a:buNone/>
              <a:defRPr sz="1500"/>
            </a:lvl2pPr>
            <a:lvl3pPr marL="900871" indent="0">
              <a:buNone/>
              <a:defRPr sz="1300"/>
            </a:lvl3pPr>
            <a:lvl4pPr marL="1351312" indent="0">
              <a:buNone/>
              <a:defRPr sz="1100"/>
            </a:lvl4pPr>
            <a:lvl5pPr marL="1801757" indent="0">
              <a:buNone/>
              <a:defRPr sz="1100"/>
            </a:lvl5pPr>
            <a:lvl6pPr marL="2252194" indent="0">
              <a:buNone/>
              <a:defRPr sz="1100"/>
            </a:lvl6pPr>
            <a:lvl7pPr marL="2702616" indent="0">
              <a:buNone/>
              <a:defRPr sz="1100"/>
            </a:lvl7pPr>
            <a:lvl8pPr marL="3153051" indent="0">
              <a:buNone/>
              <a:defRPr sz="1100"/>
            </a:lvl8pPr>
            <a:lvl9pPr marL="3603492"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Electrochemistry</a:t>
            </a:r>
          </a:p>
        </p:txBody>
      </p:sp>
    </p:spTree>
    <p:extLst>
      <p:ext uri="{BB962C8B-B14F-4D97-AF65-F5344CB8AC3E}">
        <p14:creationId xmlns:p14="http://schemas.microsoft.com/office/powerpoint/2010/main" val="2058543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solidFill>
                  <a:srgbClr val="000000"/>
                </a:solidFill>
              </a:rPr>
              <a:t>Electrochemistry</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Electrochemistry</a:t>
            </a:r>
          </a:p>
        </p:txBody>
      </p:sp>
    </p:spTree>
    <p:extLst>
      <p:ext uri="{BB962C8B-B14F-4D97-AF65-F5344CB8AC3E}">
        <p14:creationId xmlns:p14="http://schemas.microsoft.com/office/powerpoint/2010/main" val="16758324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Electrochemistry</a:t>
            </a:r>
          </a:p>
        </p:txBody>
      </p:sp>
    </p:spTree>
    <p:extLst>
      <p:ext uri="{BB962C8B-B14F-4D97-AF65-F5344CB8AC3E}">
        <p14:creationId xmlns:p14="http://schemas.microsoft.com/office/powerpoint/2010/main" val="35014365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05399" y="0"/>
            <a:ext cx="4038601" cy="838200"/>
          </a:xfrm>
        </p:spPr>
        <p:txBody>
          <a:bodyPr/>
          <a:lstStyle/>
          <a:p>
            <a:r>
              <a:rPr lang="en-US"/>
              <a:t>Click to edit Master title style</a:t>
            </a:r>
          </a:p>
        </p:txBody>
      </p:sp>
      <p:sp>
        <p:nvSpPr>
          <p:cNvPr id="3" name="Text Placeholder 2"/>
          <p:cNvSpPr>
            <a:spLocks noGrp="1"/>
          </p:cNvSpPr>
          <p:nvPr>
            <p:ph type="body"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114800" y="6553200"/>
            <a:ext cx="4267199" cy="304800"/>
          </a:xfrm>
        </p:spPr>
        <p:txBody>
          <a:bodyPr/>
          <a:lstStyle>
            <a:lvl1pPr>
              <a:defRPr/>
            </a:lvl1pPr>
          </a:lstStyle>
          <a:p>
            <a:r>
              <a:rPr lang="en-US" altLang="en-US">
                <a:solidFill>
                  <a:srgbClr val="000000"/>
                </a:solidFill>
              </a:rPr>
              <a:t>Electrochemistry</a:t>
            </a:r>
          </a:p>
        </p:txBody>
      </p:sp>
    </p:spTree>
    <p:extLst>
      <p:ext uri="{BB962C8B-B14F-4D97-AF65-F5344CB8AC3E}">
        <p14:creationId xmlns:p14="http://schemas.microsoft.com/office/powerpoint/2010/main" val="14586382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074" rIns="90074"/>
          <a:lstStyle>
            <a:lvl1pPr marL="0" indent="0">
              <a:spcBef>
                <a:spcPts val="1200"/>
              </a:spcBef>
              <a:buNone/>
              <a:defRPr sz="1500" b="0">
                <a:solidFill>
                  <a:schemeClr val="tx1"/>
                </a:solidFill>
              </a:defRPr>
            </a:lvl1pPr>
            <a:lvl2pPr marL="109485" indent="-109485">
              <a:spcBef>
                <a:spcPts val="0"/>
              </a:spcBef>
              <a:defRPr sz="1500">
                <a:solidFill>
                  <a:schemeClr val="tx1"/>
                </a:solidFill>
              </a:defRPr>
            </a:lvl2pPr>
            <a:lvl3pPr marL="109485" indent="-109485">
              <a:defRPr sz="1300">
                <a:solidFill>
                  <a:schemeClr val="tx1">
                    <a:lumMod val="50000"/>
                  </a:schemeClr>
                </a:solidFill>
              </a:defRPr>
            </a:lvl3pPr>
            <a:lvl4pPr marL="109485" indent="-109485">
              <a:defRPr sz="1300">
                <a:solidFill>
                  <a:schemeClr val="tx1">
                    <a:lumMod val="50000"/>
                  </a:schemeClr>
                </a:solidFill>
              </a:defRPr>
            </a:lvl4pPr>
            <a:lvl5pPr marL="109485" indent="-10948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0893" tIns="189362" rIns="340893" bIns="18936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5825720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17"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074" rIns="90074"/>
          <a:lstStyle>
            <a:lvl1pPr marL="0" indent="0">
              <a:spcBef>
                <a:spcPts val="1200"/>
              </a:spcBef>
              <a:buNone/>
              <a:defRPr sz="1500" b="0">
                <a:solidFill>
                  <a:schemeClr val="tx1"/>
                </a:solidFill>
              </a:defRPr>
            </a:lvl1pPr>
            <a:lvl2pPr marL="109485" indent="-109485">
              <a:spcBef>
                <a:spcPts val="0"/>
              </a:spcBef>
              <a:defRPr sz="1500">
                <a:solidFill>
                  <a:schemeClr val="tx1"/>
                </a:solidFill>
              </a:defRPr>
            </a:lvl2pPr>
            <a:lvl3pPr marL="109485" indent="-109485">
              <a:defRPr sz="1300">
                <a:solidFill>
                  <a:schemeClr val="tx1">
                    <a:lumMod val="50000"/>
                  </a:schemeClr>
                </a:solidFill>
              </a:defRPr>
            </a:lvl3pPr>
            <a:lvl4pPr marL="109485" indent="-109485">
              <a:defRPr sz="1300">
                <a:solidFill>
                  <a:schemeClr val="tx1">
                    <a:lumMod val="50000"/>
                  </a:schemeClr>
                </a:solidFill>
              </a:defRPr>
            </a:lvl4pPr>
            <a:lvl5pPr marL="109485" indent="-10948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8688331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21"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074" rIns="90074"/>
          <a:lstStyle>
            <a:lvl1pPr marL="0" indent="0">
              <a:spcBef>
                <a:spcPts val="1200"/>
              </a:spcBef>
              <a:buNone/>
              <a:defRPr sz="1500" b="0">
                <a:solidFill>
                  <a:schemeClr val="tx1"/>
                </a:solidFill>
              </a:defRPr>
            </a:lvl1pPr>
            <a:lvl2pPr marL="109485" indent="-109485">
              <a:spcBef>
                <a:spcPts val="0"/>
              </a:spcBef>
              <a:defRPr sz="1500">
                <a:solidFill>
                  <a:schemeClr val="tx1"/>
                </a:solidFill>
              </a:defRPr>
            </a:lvl2pPr>
            <a:lvl3pPr marL="109485" indent="-109485">
              <a:defRPr sz="1300">
                <a:solidFill>
                  <a:schemeClr val="tx1">
                    <a:lumMod val="50000"/>
                  </a:schemeClr>
                </a:solidFill>
              </a:defRPr>
            </a:lvl3pPr>
            <a:lvl4pPr marL="109485" indent="-109485">
              <a:defRPr sz="1300">
                <a:solidFill>
                  <a:schemeClr val="tx1">
                    <a:lumMod val="50000"/>
                  </a:schemeClr>
                </a:solidFill>
              </a:defRPr>
            </a:lvl4pPr>
            <a:lvl5pPr marL="109485" indent="-10948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78676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386"/>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74" y="2235386"/>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074" rIns="90074"/>
          <a:lstStyle>
            <a:lvl1pPr marL="0" indent="0">
              <a:spcBef>
                <a:spcPts val="1200"/>
              </a:spcBef>
              <a:buNone/>
              <a:defRPr sz="1500" b="0">
                <a:solidFill>
                  <a:schemeClr val="tx1"/>
                </a:solidFill>
              </a:defRPr>
            </a:lvl1pPr>
            <a:lvl2pPr marL="109485" indent="-109485">
              <a:spcBef>
                <a:spcPts val="0"/>
              </a:spcBef>
              <a:defRPr sz="1500">
                <a:solidFill>
                  <a:schemeClr val="tx1"/>
                </a:solidFill>
              </a:defRPr>
            </a:lvl2pPr>
            <a:lvl3pPr marL="109485" indent="-109485">
              <a:defRPr sz="1300">
                <a:solidFill>
                  <a:schemeClr val="tx1">
                    <a:lumMod val="50000"/>
                  </a:schemeClr>
                </a:solidFill>
              </a:defRPr>
            </a:lvl3pPr>
            <a:lvl4pPr marL="109485" indent="-109485">
              <a:defRPr sz="1300">
                <a:solidFill>
                  <a:schemeClr val="tx1">
                    <a:lumMod val="50000"/>
                  </a:schemeClr>
                </a:solidFill>
              </a:defRPr>
            </a:lvl4pPr>
            <a:lvl5pPr marL="109485" indent="-10948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986326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074" rIns="90074"/>
          <a:lstStyle>
            <a:lvl1pPr marL="0" indent="0">
              <a:spcBef>
                <a:spcPts val="1200"/>
              </a:spcBef>
              <a:buNone/>
              <a:defRPr sz="1500" b="0">
                <a:solidFill>
                  <a:schemeClr val="tx1"/>
                </a:solidFill>
              </a:defRPr>
            </a:lvl1pPr>
            <a:lvl2pPr marL="109485" indent="-109485">
              <a:spcBef>
                <a:spcPts val="0"/>
              </a:spcBef>
              <a:defRPr sz="1500">
                <a:solidFill>
                  <a:schemeClr val="tx1"/>
                </a:solidFill>
              </a:defRPr>
            </a:lvl2pPr>
            <a:lvl3pPr marL="109485" indent="-109485">
              <a:defRPr sz="1300">
                <a:solidFill>
                  <a:schemeClr val="tx1">
                    <a:lumMod val="50000"/>
                  </a:schemeClr>
                </a:solidFill>
              </a:defRPr>
            </a:lvl3pPr>
            <a:lvl4pPr marL="109485" indent="-109485">
              <a:defRPr sz="1300">
                <a:solidFill>
                  <a:schemeClr val="tx1">
                    <a:lumMod val="50000"/>
                  </a:schemeClr>
                </a:solidFill>
              </a:defRPr>
            </a:lvl4pPr>
            <a:lvl5pPr marL="109485" indent="-10948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376"/>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776" y="5286376"/>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490998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074" rIns="90074"/>
          <a:lstStyle>
            <a:lvl1pPr marL="0" indent="0">
              <a:spcBef>
                <a:spcPts val="1200"/>
              </a:spcBef>
              <a:buNone/>
              <a:defRPr sz="1500" b="0">
                <a:solidFill>
                  <a:schemeClr val="tx1"/>
                </a:solidFill>
              </a:defRPr>
            </a:lvl1pPr>
            <a:lvl2pPr marL="109485" indent="-109485">
              <a:spcBef>
                <a:spcPts val="0"/>
              </a:spcBef>
              <a:defRPr sz="1500">
                <a:solidFill>
                  <a:schemeClr val="tx1"/>
                </a:solidFill>
              </a:defRPr>
            </a:lvl2pPr>
            <a:lvl3pPr marL="109485" indent="-109485">
              <a:defRPr sz="1300">
                <a:solidFill>
                  <a:schemeClr val="tx1">
                    <a:lumMod val="50000"/>
                  </a:schemeClr>
                </a:solidFill>
              </a:defRPr>
            </a:lvl3pPr>
            <a:lvl4pPr marL="109485" indent="-109485">
              <a:defRPr sz="1300">
                <a:solidFill>
                  <a:schemeClr val="tx1">
                    <a:lumMod val="50000"/>
                  </a:schemeClr>
                </a:solidFill>
              </a:defRPr>
            </a:lvl4pPr>
            <a:lvl5pPr marL="109485" indent="-10948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9939218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074" rIns="90074"/>
          <a:lstStyle>
            <a:lvl1pPr marL="0" indent="0">
              <a:spcBef>
                <a:spcPts val="1200"/>
              </a:spcBef>
              <a:buNone/>
              <a:defRPr sz="1500" b="0">
                <a:solidFill>
                  <a:schemeClr val="tx1"/>
                </a:solidFill>
              </a:defRPr>
            </a:lvl1pPr>
            <a:lvl2pPr marL="109485" indent="-109485">
              <a:spcBef>
                <a:spcPts val="0"/>
              </a:spcBef>
              <a:defRPr sz="1500">
                <a:solidFill>
                  <a:schemeClr val="tx1"/>
                </a:solidFill>
              </a:defRPr>
            </a:lvl2pPr>
            <a:lvl3pPr marL="109485" indent="-109485">
              <a:defRPr sz="1300">
                <a:solidFill>
                  <a:schemeClr val="tx1">
                    <a:lumMod val="50000"/>
                  </a:schemeClr>
                </a:solidFill>
              </a:defRPr>
            </a:lvl3pPr>
            <a:lvl4pPr marL="109485" indent="-109485">
              <a:defRPr sz="1300">
                <a:solidFill>
                  <a:schemeClr val="tx1">
                    <a:lumMod val="50000"/>
                  </a:schemeClr>
                </a:solidFill>
              </a:defRPr>
            </a:lvl4pPr>
            <a:lvl5pPr marL="109485" indent="-10948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744"/>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744"/>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744"/>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744"/>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12726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941"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48693" indent="0">
              <a:buNone/>
              <a:defRPr sz="1500"/>
            </a:lvl2pPr>
            <a:lvl3pPr marL="897369" indent="0">
              <a:buNone/>
              <a:defRPr sz="1300"/>
            </a:lvl3pPr>
            <a:lvl4pPr marL="1346056" indent="0">
              <a:buNone/>
              <a:defRPr sz="1100"/>
            </a:lvl4pPr>
            <a:lvl5pPr marL="1794747" indent="0">
              <a:buNone/>
              <a:defRPr sz="1100"/>
            </a:lvl5pPr>
            <a:lvl6pPr marL="2243432" indent="0">
              <a:buNone/>
              <a:defRPr sz="1100"/>
            </a:lvl6pPr>
            <a:lvl7pPr marL="2692100" indent="0">
              <a:buNone/>
              <a:defRPr sz="1100"/>
            </a:lvl7pPr>
            <a:lvl8pPr marL="3140782" indent="0">
              <a:buNone/>
              <a:defRPr sz="1100"/>
            </a:lvl8pPr>
            <a:lvl9pPr marL="3589473"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Electrochemistry</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116" rIns="90116"/>
          <a:lstStyle>
            <a:lvl1pPr marL="0" indent="0">
              <a:spcBef>
                <a:spcPts val="1200"/>
              </a:spcBef>
              <a:buNone/>
              <a:defRPr sz="1500" b="0">
                <a:solidFill>
                  <a:schemeClr val="tx1"/>
                </a:solidFill>
              </a:defRPr>
            </a:lvl1pPr>
            <a:lvl2pPr marL="109536" indent="-109536">
              <a:spcBef>
                <a:spcPts val="0"/>
              </a:spcBef>
              <a:defRPr sz="1500">
                <a:solidFill>
                  <a:schemeClr val="tx1"/>
                </a:solidFill>
              </a:defRPr>
            </a:lvl2pPr>
            <a:lvl3pPr marL="109536" indent="-109536">
              <a:defRPr sz="1300">
                <a:solidFill>
                  <a:schemeClr val="tx1">
                    <a:lumMod val="50000"/>
                  </a:schemeClr>
                </a:solidFill>
              </a:defRPr>
            </a:lvl3pPr>
            <a:lvl4pPr marL="109536" indent="-109536">
              <a:defRPr sz="1300">
                <a:solidFill>
                  <a:schemeClr val="tx1">
                    <a:lumMod val="50000"/>
                  </a:schemeClr>
                </a:solidFill>
              </a:defRPr>
            </a:lvl4pPr>
            <a:lvl5pPr marL="109536" indent="-10953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1048" tIns="189450" rIns="341048" bIns="189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418156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116" rIns="90116"/>
          <a:lstStyle>
            <a:lvl1pPr marL="0" indent="0">
              <a:spcBef>
                <a:spcPts val="1200"/>
              </a:spcBef>
              <a:buNone/>
              <a:defRPr sz="1500" b="0">
                <a:solidFill>
                  <a:schemeClr val="tx1"/>
                </a:solidFill>
              </a:defRPr>
            </a:lvl1pPr>
            <a:lvl2pPr marL="109536" indent="-109536">
              <a:spcBef>
                <a:spcPts val="0"/>
              </a:spcBef>
              <a:defRPr sz="1500">
                <a:solidFill>
                  <a:schemeClr val="tx1"/>
                </a:solidFill>
              </a:defRPr>
            </a:lvl2pPr>
            <a:lvl3pPr marL="109536" indent="-109536">
              <a:defRPr sz="1300">
                <a:solidFill>
                  <a:schemeClr val="tx1">
                    <a:lumMod val="50000"/>
                  </a:schemeClr>
                </a:solidFill>
              </a:defRPr>
            </a:lvl3pPr>
            <a:lvl4pPr marL="109536" indent="-109536">
              <a:defRPr sz="1300">
                <a:solidFill>
                  <a:schemeClr val="tx1">
                    <a:lumMod val="50000"/>
                  </a:schemeClr>
                </a:solidFill>
              </a:defRPr>
            </a:lvl4pPr>
            <a:lvl5pPr marL="109536" indent="-10953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1048" rIns="341048" bIns="189450"/>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13"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825099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116" rIns="90116"/>
          <a:lstStyle>
            <a:lvl1pPr marL="0" indent="0">
              <a:spcBef>
                <a:spcPts val="1200"/>
              </a:spcBef>
              <a:buNone/>
              <a:defRPr sz="1500" b="0">
                <a:solidFill>
                  <a:schemeClr val="tx1"/>
                </a:solidFill>
              </a:defRPr>
            </a:lvl1pPr>
            <a:lvl2pPr marL="109536" indent="-109536">
              <a:spcBef>
                <a:spcPts val="0"/>
              </a:spcBef>
              <a:defRPr sz="1500">
                <a:solidFill>
                  <a:schemeClr val="tx1"/>
                </a:solidFill>
              </a:defRPr>
            </a:lvl2pPr>
            <a:lvl3pPr marL="109536" indent="-109536">
              <a:defRPr sz="1300">
                <a:solidFill>
                  <a:schemeClr val="tx1">
                    <a:lumMod val="50000"/>
                  </a:schemeClr>
                </a:solidFill>
              </a:defRPr>
            </a:lvl3pPr>
            <a:lvl4pPr marL="109536" indent="-109536">
              <a:defRPr sz="1300">
                <a:solidFill>
                  <a:schemeClr val="tx1">
                    <a:lumMod val="50000"/>
                  </a:schemeClr>
                </a:solidFill>
              </a:defRPr>
            </a:lvl4pPr>
            <a:lvl5pPr marL="109536" indent="-10953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13"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770"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1539308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37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772" y="528637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116" rIns="90116"/>
          <a:lstStyle>
            <a:lvl1pPr marL="0" indent="0">
              <a:spcBef>
                <a:spcPts val="1200"/>
              </a:spcBef>
              <a:buNone/>
              <a:defRPr sz="1500" b="0">
                <a:solidFill>
                  <a:schemeClr val="tx1"/>
                </a:solidFill>
              </a:defRPr>
            </a:lvl1pPr>
            <a:lvl2pPr marL="109536" indent="-109536">
              <a:spcBef>
                <a:spcPts val="0"/>
              </a:spcBef>
              <a:defRPr sz="1500">
                <a:solidFill>
                  <a:schemeClr val="tx1"/>
                </a:solidFill>
              </a:defRPr>
            </a:lvl2pPr>
            <a:lvl3pPr marL="109536" indent="-109536">
              <a:defRPr sz="1300">
                <a:solidFill>
                  <a:schemeClr val="tx1">
                    <a:lumMod val="50000"/>
                  </a:schemeClr>
                </a:solidFill>
              </a:defRPr>
            </a:lvl3pPr>
            <a:lvl4pPr marL="109536" indent="-109536">
              <a:defRPr sz="1300">
                <a:solidFill>
                  <a:schemeClr val="tx1">
                    <a:lumMod val="50000"/>
                  </a:schemeClr>
                </a:solidFill>
              </a:defRPr>
            </a:lvl4pPr>
            <a:lvl5pPr marL="109536" indent="-10953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6044148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116" rIns="90116"/>
          <a:lstStyle>
            <a:lvl1pPr marL="0" indent="0">
              <a:spcBef>
                <a:spcPts val="1200"/>
              </a:spcBef>
              <a:buNone/>
              <a:defRPr sz="1500" b="0">
                <a:solidFill>
                  <a:schemeClr val="tx1"/>
                </a:solidFill>
              </a:defRPr>
            </a:lvl1pPr>
            <a:lvl2pPr marL="109536" indent="-109536">
              <a:spcBef>
                <a:spcPts val="0"/>
              </a:spcBef>
              <a:defRPr sz="1500">
                <a:solidFill>
                  <a:schemeClr val="tx1"/>
                </a:solidFill>
              </a:defRPr>
            </a:lvl2pPr>
            <a:lvl3pPr marL="109536" indent="-109536">
              <a:defRPr sz="1300">
                <a:solidFill>
                  <a:schemeClr val="tx1">
                    <a:lumMod val="50000"/>
                  </a:schemeClr>
                </a:solidFill>
              </a:defRPr>
            </a:lvl3pPr>
            <a:lvl4pPr marL="109536" indent="-109536">
              <a:defRPr sz="1300">
                <a:solidFill>
                  <a:schemeClr val="tx1">
                    <a:lumMod val="50000"/>
                  </a:schemeClr>
                </a:solidFill>
              </a:defRPr>
            </a:lvl4pPr>
            <a:lvl5pPr marL="109536" indent="-10953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1567490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73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73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73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116" rIns="90116"/>
          <a:lstStyle>
            <a:lvl1pPr marL="0" indent="0">
              <a:spcBef>
                <a:spcPts val="1200"/>
              </a:spcBef>
              <a:buNone/>
              <a:defRPr sz="1500" b="0">
                <a:solidFill>
                  <a:schemeClr val="tx1"/>
                </a:solidFill>
              </a:defRPr>
            </a:lvl1pPr>
            <a:lvl2pPr marL="109536" indent="-109536">
              <a:spcBef>
                <a:spcPts val="0"/>
              </a:spcBef>
              <a:defRPr sz="1500">
                <a:solidFill>
                  <a:schemeClr val="tx1"/>
                </a:solidFill>
              </a:defRPr>
            </a:lvl2pPr>
            <a:lvl3pPr marL="109536" indent="-109536">
              <a:defRPr sz="1300">
                <a:solidFill>
                  <a:schemeClr val="tx1">
                    <a:lumMod val="50000"/>
                  </a:schemeClr>
                </a:solidFill>
              </a:defRPr>
            </a:lvl3pPr>
            <a:lvl4pPr marL="109536" indent="-109536">
              <a:defRPr sz="1300">
                <a:solidFill>
                  <a:schemeClr val="tx1">
                    <a:lumMod val="50000"/>
                  </a:schemeClr>
                </a:solidFill>
              </a:defRPr>
            </a:lvl4pPr>
            <a:lvl5pPr marL="109536" indent="-10953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73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5336032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91"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116" rIns="90116"/>
          <a:lstStyle>
            <a:lvl1pPr marL="0" indent="0">
              <a:spcBef>
                <a:spcPts val="1200"/>
              </a:spcBef>
              <a:buNone/>
              <a:defRPr sz="1500" b="0">
                <a:solidFill>
                  <a:schemeClr val="tx1"/>
                </a:solidFill>
              </a:defRPr>
            </a:lvl1pPr>
            <a:lvl2pPr marL="109536" indent="-109536">
              <a:spcBef>
                <a:spcPts val="0"/>
              </a:spcBef>
              <a:defRPr sz="1500">
                <a:solidFill>
                  <a:schemeClr val="tx1"/>
                </a:solidFill>
              </a:defRPr>
            </a:lvl2pPr>
            <a:lvl3pPr marL="109536" indent="-109536">
              <a:defRPr sz="1300">
                <a:solidFill>
                  <a:schemeClr val="tx1">
                    <a:lumMod val="50000"/>
                  </a:schemeClr>
                </a:solidFill>
              </a:defRPr>
            </a:lvl3pPr>
            <a:lvl4pPr marL="109536" indent="-109536">
              <a:defRPr sz="1300">
                <a:solidFill>
                  <a:schemeClr val="tx1">
                    <a:lumMod val="50000"/>
                  </a:schemeClr>
                </a:solidFill>
              </a:defRPr>
            </a:lvl4pPr>
            <a:lvl5pPr marL="109536" indent="-10953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768" y="213136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452482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47233" indent="-1347233"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116" rIns="90116"/>
          <a:lstStyle>
            <a:lvl1pPr marL="0" indent="0">
              <a:spcBef>
                <a:spcPts val="1200"/>
              </a:spcBef>
              <a:buNone/>
              <a:defRPr sz="1500" b="0">
                <a:solidFill>
                  <a:schemeClr val="tx1"/>
                </a:solidFill>
              </a:defRPr>
            </a:lvl1pPr>
            <a:lvl2pPr marL="109536" indent="-109536">
              <a:spcBef>
                <a:spcPts val="0"/>
              </a:spcBef>
              <a:defRPr sz="1500">
                <a:solidFill>
                  <a:schemeClr val="tx1"/>
                </a:solidFill>
              </a:defRPr>
            </a:lvl2pPr>
            <a:lvl3pPr marL="109536" indent="-109536">
              <a:defRPr sz="1300">
                <a:solidFill>
                  <a:schemeClr val="tx1">
                    <a:lumMod val="50000"/>
                  </a:schemeClr>
                </a:solidFill>
              </a:defRPr>
            </a:lvl3pPr>
            <a:lvl4pPr marL="109536" indent="-109536">
              <a:defRPr sz="1300">
                <a:solidFill>
                  <a:schemeClr val="tx1">
                    <a:lumMod val="50000"/>
                  </a:schemeClr>
                </a:solidFill>
              </a:defRPr>
            </a:lvl4pPr>
            <a:lvl5pPr marL="109536" indent="-10953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78936" tIns="45058" rIns="378936" bIns="45058" anchor="ctr" anchorCtr="0">
            <a:normAutofit/>
          </a:bodyPr>
          <a:lstStyle>
            <a:lvl1pPr algn="r">
              <a:lnSpc>
                <a:spcPct val="100000"/>
              </a:lnSpc>
              <a:spcBef>
                <a:spcPts val="0"/>
              </a:spcBef>
              <a:defRPr sz="2900" b="1">
                <a:solidFill>
                  <a:schemeClr val="bg1"/>
                </a:solidFill>
              </a:defRPr>
            </a:lvl1pPr>
          </a:lstStyle>
          <a:p>
            <a:pPr algn="l" defTabSz="902117" fontAlgn="base">
              <a:spcAft>
                <a:spcPct val="0"/>
              </a:spcAft>
              <a:buClr>
                <a:srgbClr val="2877C4"/>
              </a:buClr>
            </a:pPr>
            <a:r>
              <a:rPr lang="en-US">
                <a:solidFill>
                  <a:srgbClr val="FFFFFF"/>
                </a:solidFill>
              </a:rPr>
              <a:t>Electrochemistry</a:t>
            </a:r>
            <a:endParaRPr lang="en-US" dirty="0">
              <a:solidFill>
                <a:srgbClr val="FFFFFF"/>
              </a:solidFill>
            </a:endParaRPr>
          </a:p>
        </p:txBody>
      </p:sp>
    </p:spTree>
    <p:extLst>
      <p:ext uri="{BB962C8B-B14F-4D97-AF65-F5344CB8AC3E}">
        <p14:creationId xmlns:p14="http://schemas.microsoft.com/office/powerpoint/2010/main" val="14702704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242" rIns="90242"/>
          <a:lstStyle>
            <a:lvl1pPr marL="0" indent="0">
              <a:spcBef>
                <a:spcPts val="1200"/>
              </a:spcBef>
              <a:buNone/>
              <a:defRPr sz="1500" b="0">
                <a:solidFill>
                  <a:schemeClr val="tx1"/>
                </a:solidFill>
              </a:defRPr>
            </a:lvl1pPr>
            <a:lvl2pPr marL="109687" indent="-109687">
              <a:spcBef>
                <a:spcPts val="0"/>
              </a:spcBef>
              <a:defRPr sz="1500">
                <a:solidFill>
                  <a:schemeClr val="tx1"/>
                </a:solidFill>
              </a:defRPr>
            </a:lvl2pPr>
            <a:lvl3pPr marL="109687" indent="-109687">
              <a:defRPr sz="1300">
                <a:solidFill>
                  <a:schemeClr val="tx1">
                    <a:lumMod val="50000"/>
                  </a:schemeClr>
                </a:solidFill>
              </a:defRPr>
            </a:lvl3pPr>
            <a:lvl4pPr marL="109687" indent="-109687">
              <a:defRPr sz="1300">
                <a:solidFill>
                  <a:schemeClr val="tx1">
                    <a:lumMod val="50000"/>
                  </a:schemeClr>
                </a:solidFill>
              </a:defRPr>
            </a:lvl4pPr>
            <a:lvl5pPr marL="109687" indent="-10968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1514" tIns="189715" rIns="341514" bIns="18971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6179687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02"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242" rIns="90242"/>
          <a:lstStyle>
            <a:lvl1pPr marL="0" indent="0">
              <a:spcBef>
                <a:spcPts val="1200"/>
              </a:spcBef>
              <a:buNone/>
              <a:defRPr sz="1500" b="0">
                <a:solidFill>
                  <a:schemeClr val="tx1"/>
                </a:solidFill>
              </a:defRPr>
            </a:lvl1pPr>
            <a:lvl2pPr marL="109687" indent="-109687">
              <a:spcBef>
                <a:spcPts val="0"/>
              </a:spcBef>
              <a:defRPr sz="1500">
                <a:solidFill>
                  <a:schemeClr val="tx1"/>
                </a:solidFill>
              </a:defRPr>
            </a:lvl2pPr>
            <a:lvl3pPr marL="109687" indent="-109687">
              <a:defRPr sz="1300">
                <a:solidFill>
                  <a:schemeClr val="tx1">
                    <a:lumMod val="50000"/>
                  </a:schemeClr>
                </a:solidFill>
              </a:defRPr>
            </a:lvl3pPr>
            <a:lvl4pPr marL="109687" indent="-109687">
              <a:defRPr sz="1300">
                <a:solidFill>
                  <a:schemeClr val="tx1">
                    <a:lumMod val="50000"/>
                  </a:schemeClr>
                </a:solidFill>
              </a:defRPr>
            </a:lvl4pPr>
            <a:lvl5pPr marL="109687" indent="-10968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2247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941" y="987425"/>
            <a:ext cx="4629151" cy="4873625"/>
          </a:xfrm>
        </p:spPr>
        <p:txBody>
          <a:bodyPr/>
          <a:lstStyle>
            <a:lvl1pPr marL="0" indent="0">
              <a:buNone/>
              <a:defRPr sz="3200"/>
            </a:lvl1pPr>
            <a:lvl2pPr marL="448693" indent="0">
              <a:buNone/>
              <a:defRPr sz="2700"/>
            </a:lvl2pPr>
            <a:lvl3pPr marL="897369" indent="0">
              <a:buNone/>
              <a:defRPr sz="2300"/>
            </a:lvl3pPr>
            <a:lvl4pPr marL="1346056" indent="0">
              <a:buNone/>
              <a:defRPr sz="2100"/>
            </a:lvl4pPr>
            <a:lvl5pPr marL="1794747" indent="0">
              <a:buNone/>
              <a:defRPr sz="2100"/>
            </a:lvl5pPr>
            <a:lvl6pPr marL="2243432" indent="0">
              <a:buNone/>
              <a:defRPr sz="2100"/>
            </a:lvl6pPr>
            <a:lvl7pPr marL="2692100" indent="0">
              <a:buNone/>
              <a:defRPr sz="2100"/>
            </a:lvl7pPr>
            <a:lvl8pPr marL="3140782" indent="0">
              <a:buNone/>
              <a:defRPr sz="2100"/>
            </a:lvl8pPr>
            <a:lvl9pPr marL="3589473" indent="0">
              <a:buNone/>
              <a:defRPr sz="2100"/>
            </a:lvl9pPr>
          </a:lstStyle>
          <a:p>
            <a:endParaRPr lang="en-US"/>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48693" indent="0">
              <a:buNone/>
              <a:defRPr sz="1500"/>
            </a:lvl2pPr>
            <a:lvl3pPr marL="897369" indent="0">
              <a:buNone/>
              <a:defRPr sz="1300"/>
            </a:lvl3pPr>
            <a:lvl4pPr marL="1346056" indent="0">
              <a:buNone/>
              <a:defRPr sz="1100"/>
            </a:lvl4pPr>
            <a:lvl5pPr marL="1794747" indent="0">
              <a:buNone/>
              <a:defRPr sz="1100"/>
            </a:lvl5pPr>
            <a:lvl6pPr marL="2243432" indent="0">
              <a:buNone/>
              <a:defRPr sz="1100"/>
            </a:lvl6pPr>
            <a:lvl7pPr marL="2692100" indent="0">
              <a:buNone/>
              <a:defRPr sz="1100"/>
            </a:lvl7pPr>
            <a:lvl8pPr marL="3140782" indent="0">
              <a:buNone/>
              <a:defRPr sz="1100"/>
            </a:lvl8pPr>
            <a:lvl9pPr marL="3589473"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Electrochemistry</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06"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242" rIns="90242"/>
          <a:lstStyle>
            <a:lvl1pPr marL="0" indent="0">
              <a:spcBef>
                <a:spcPts val="1200"/>
              </a:spcBef>
              <a:buNone/>
              <a:defRPr sz="1500" b="0">
                <a:solidFill>
                  <a:schemeClr val="tx1"/>
                </a:solidFill>
              </a:defRPr>
            </a:lvl1pPr>
            <a:lvl2pPr marL="109687" indent="-109687">
              <a:spcBef>
                <a:spcPts val="0"/>
              </a:spcBef>
              <a:defRPr sz="1500">
                <a:solidFill>
                  <a:schemeClr val="tx1"/>
                </a:solidFill>
              </a:defRPr>
            </a:lvl2pPr>
            <a:lvl3pPr marL="109687" indent="-109687">
              <a:defRPr sz="1300">
                <a:solidFill>
                  <a:schemeClr val="tx1">
                    <a:lumMod val="50000"/>
                  </a:schemeClr>
                </a:solidFill>
              </a:defRPr>
            </a:lvl3pPr>
            <a:lvl4pPr marL="109687" indent="-109687">
              <a:defRPr sz="1300">
                <a:solidFill>
                  <a:schemeClr val="tx1">
                    <a:lumMod val="50000"/>
                  </a:schemeClr>
                </a:solidFill>
              </a:defRPr>
            </a:lvl4pPr>
            <a:lvl5pPr marL="109687" indent="-10968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7453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366"/>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59" y="2235366"/>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242" rIns="90242"/>
          <a:lstStyle>
            <a:lvl1pPr marL="0" indent="0">
              <a:spcBef>
                <a:spcPts val="1200"/>
              </a:spcBef>
              <a:buNone/>
              <a:defRPr sz="1500" b="0">
                <a:solidFill>
                  <a:schemeClr val="tx1"/>
                </a:solidFill>
              </a:defRPr>
            </a:lvl1pPr>
            <a:lvl2pPr marL="109687" indent="-109687">
              <a:spcBef>
                <a:spcPts val="0"/>
              </a:spcBef>
              <a:defRPr sz="1500">
                <a:solidFill>
                  <a:schemeClr val="tx1"/>
                </a:solidFill>
              </a:defRPr>
            </a:lvl2pPr>
            <a:lvl3pPr marL="109687" indent="-109687">
              <a:defRPr sz="1300">
                <a:solidFill>
                  <a:schemeClr val="tx1">
                    <a:lumMod val="50000"/>
                  </a:schemeClr>
                </a:solidFill>
              </a:defRPr>
            </a:lvl3pPr>
            <a:lvl4pPr marL="109687" indent="-109687">
              <a:defRPr sz="1300">
                <a:solidFill>
                  <a:schemeClr val="tx1">
                    <a:lumMod val="50000"/>
                  </a:schemeClr>
                </a:solidFill>
              </a:defRPr>
            </a:lvl4pPr>
            <a:lvl5pPr marL="109687" indent="-10968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891689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242" rIns="90242"/>
          <a:lstStyle>
            <a:lvl1pPr marL="0" indent="0">
              <a:spcBef>
                <a:spcPts val="1200"/>
              </a:spcBef>
              <a:buNone/>
              <a:defRPr sz="1500" b="0">
                <a:solidFill>
                  <a:schemeClr val="tx1"/>
                </a:solidFill>
              </a:defRPr>
            </a:lvl1pPr>
            <a:lvl2pPr marL="109687" indent="-109687">
              <a:spcBef>
                <a:spcPts val="0"/>
              </a:spcBef>
              <a:defRPr sz="1500">
                <a:solidFill>
                  <a:schemeClr val="tx1"/>
                </a:solidFill>
              </a:defRPr>
            </a:lvl2pPr>
            <a:lvl3pPr marL="109687" indent="-109687">
              <a:defRPr sz="1300">
                <a:solidFill>
                  <a:schemeClr val="tx1">
                    <a:lumMod val="50000"/>
                  </a:schemeClr>
                </a:solidFill>
              </a:defRPr>
            </a:lvl3pPr>
            <a:lvl4pPr marL="109687" indent="-109687">
              <a:defRPr sz="1300">
                <a:solidFill>
                  <a:schemeClr val="tx1">
                    <a:lumMod val="50000"/>
                  </a:schemeClr>
                </a:solidFill>
              </a:defRPr>
            </a:lvl4pPr>
            <a:lvl5pPr marL="109687" indent="-10968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356"/>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761" y="5286356"/>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749784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242" rIns="90242"/>
          <a:lstStyle>
            <a:lvl1pPr marL="0" indent="0">
              <a:spcBef>
                <a:spcPts val="1200"/>
              </a:spcBef>
              <a:buNone/>
              <a:defRPr sz="1500" b="0">
                <a:solidFill>
                  <a:schemeClr val="tx1"/>
                </a:solidFill>
              </a:defRPr>
            </a:lvl1pPr>
            <a:lvl2pPr marL="109687" indent="-109687">
              <a:spcBef>
                <a:spcPts val="0"/>
              </a:spcBef>
              <a:defRPr sz="1500">
                <a:solidFill>
                  <a:schemeClr val="tx1"/>
                </a:solidFill>
              </a:defRPr>
            </a:lvl2pPr>
            <a:lvl3pPr marL="109687" indent="-109687">
              <a:defRPr sz="1300">
                <a:solidFill>
                  <a:schemeClr val="tx1">
                    <a:lumMod val="50000"/>
                  </a:schemeClr>
                </a:solidFill>
              </a:defRPr>
            </a:lvl3pPr>
            <a:lvl4pPr marL="109687" indent="-109687">
              <a:defRPr sz="1300">
                <a:solidFill>
                  <a:schemeClr val="tx1">
                    <a:lumMod val="50000"/>
                  </a:schemeClr>
                </a:solidFill>
              </a:defRPr>
            </a:lvl4pPr>
            <a:lvl5pPr marL="109687" indent="-10968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2416941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242" rIns="90242"/>
          <a:lstStyle>
            <a:lvl1pPr marL="0" indent="0">
              <a:spcBef>
                <a:spcPts val="1200"/>
              </a:spcBef>
              <a:buNone/>
              <a:defRPr sz="1500" b="0">
                <a:solidFill>
                  <a:schemeClr val="tx1"/>
                </a:solidFill>
              </a:defRPr>
            </a:lvl1pPr>
            <a:lvl2pPr marL="109687" indent="-109687">
              <a:spcBef>
                <a:spcPts val="0"/>
              </a:spcBef>
              <a:defRPr sz="1500">
                <a:solidFill>
                  <a:schemeClr val="tx1"/>
                </a:solidFill>
              </a:defRPr>
            </a:lvl2pPr>
            <a:lvl3pPr marL="109687" indent="-109687">
              <a:defRPr sz="1300">
                <a:solidFill>
                  <a:schemeClr val="tx1">
                    <a:lumMod val="50000"/>
                  </a:schemeClr>
                </a:solidFill>
              </a:defRPr>
            </a:lvl3pPr>
            <a:lvl4pPr marL="109687" indent="-109687">
              <a:defRPr sz="1300">
                <a:solidFill>
                  <a:schemeClr val="tx1">
                    <a:lumMod val="50000"/>
                  </a:schemeClr>
                </a:solidFill>
              </a:defRPr>
            </a:lvl4pPr>
            <a:lvl5pPr marL="109687" indent="-10968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724"/>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724"/>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724"/>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724"/>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79350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305" rIns="90305"/>
          <a:lstStyle>
            <a:lvl1pPr marL="0" indent="0">
              <a:spcBef>
                <a:spcPts val="1200"/>
              </a:spcBef>
              <a:buNone/>
              <a:defRPr sz="1500" b="0">
                <a:solidFill>
                  <a:schemeClr val="tx1"/>
                </a:solidFill>
              </a:defRPr>
            </a:lvl1pPr>
            <a:lvl2pPr marL="109763" indent="-109763">
              <a:spcBef>
                <a:spcPts val="0"/>
              </a:spcBef>
              <a:defRPr sz="1500">
                <a:solidFill>
                  <a:schemeClr val="tx1"/>
                </a:solidFill>
              </a:defRPr>
            </a:lvl2pPr>
            <a:lvl3pPr marL="109763" indent="-109763">
              <a:defRPr sz="1300">
                <a:solidFill>
                  <a:schemeClr val="tx1">
                    <a:lumMod val="50000"/>
                  </a:schemeClr>
                </a:solidFill>
              </a:defRPr>
            </a:lvl3pPr>
            <a:lvl4pPr marL="109763" indent="-109763">
              <a:defRPr sz="1300">
                <a:solidFill>
                  <a:schemeClr val="tx1">
                    <a:lumMod val="50000"/>
                  </a:schemeClr>
                </a:solidFill>
              </a:defRPr>
            </a:lvl4pPr>
            <a:lvl5pPr marL="109763" indent="-1097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1748" tIns="189847" rIns="341748" bIns="18984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002733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305" rIns="90305"/>
          <a:lstStyle>
            <a:lvl1pPr marL="0" indent="0">
              <a:spcBef>
                <a:spcPts val="1200"/>
              </a:spcBef>
              <a:buNone/>
              <a:defRPr sz="1500" b="0">
                <a:solidFill>
                  <a:schemeClr val="tx1"/>
                </a:solidFill>
              </a:defRPr>
            </a:lvl1pPr>
            <a:lvl2pPr marL="109763" indent="-109763">
              <a:spcBef>
                <a:spcPts val="0"/>
              </a:spcBef>
              <a:defRPr sz="1500">
                <a:solidFill>
                  <a:schemeClr val="tx1"/>
                </a:solidFill>
              </a:defRPr>
            </a:lvl2pPr>
            <a:lvl3pPr marL="109763" indent="-109763">
              <a:defRPr sz="1300">
                <a:solidFill>
                  <a:schemeClr val="tx1">
                    <a:lumMod val="50000"/>
                  </a:schemeClr>
                </a:solidFill>
              </a:defRPr>
            </a:lvl3pPr>
            <a:lvl4pPr marL="109763" indent="-109763">
              <a:defRPr sz="1300">
                <a:solidFill>
                  <a:schemeClr val="tx1">
                    <a:lumMod val="50000"/>
                  </a:schemeClr>
                </a:solidFill>
              </a:defRPr>
            </a:lvl4pPr>
            <a:lvl5pPr marL="109763" indent="-1097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1748" rIns="341748" bIns="189847"/>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97"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921147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305" rIns="90305"/>
          <a:lstStyle>
            <a:lvl1pPr marL="0" indent="0">
              <a:spcBef>
                <a:spcPts val="1200"/>
              </a:spcBef>
              <a:buNone/>
              <a:defRPr sz="1500" b="0">
                <a:solidFill>
                  <a:schemeClr val="tx1"/>
                </a:solidFill>
              </a:defRPr>
            </a:lvl1pPr>
            <a:lvl2pPr marL="109763" indent="-109763">
              <a:spcBef>
                <a:spcPts val="0"/>
              </a:spcBef>
              <a:defRPr sz="1500">
                <a:solidFill>
                  <a:schemeClr val="tx1"/>
                </a:solidFill>
              </a:defRPr>
            </a:lvl2pPr>
            <a:lvl3pPr marL="109763" indent="-109763">
              <a:defRPr sz="1300">
                <a:solidFill>
                  <a:schemeClr val="tx1">
                    <a:lumMod val="50000"/>
                  </a:schemeClr>
                </a:solidFill>
              </a:defRPr>
            </a:lvl3pPr>
            <a:lvl4pPr marL="109763" indent="-109763">
              <a:defRPr sz="1300">
                <a:solidFill>
                  <a:schemeClr val="tx1">
                    <a:lumMod val="50000"/>
                  </a:schemeClr>
                </a:solidFill>
              </a:defRPr>
            </a:lvl4pPr>
            <a:lvl5pPr marL="109763" indent="-1097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97"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753"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2573846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349"/>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755" y="5286349"/>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305" rIns="90305"/>
          <a:lstStyle>
            <a:lvl1pPr marL="0" indent="0">
              <a:spcBef>
                <a:spcPts val="1200"/>
              </a:spcBef>
              <a:buNone/>
              <a:defRPr sz="1500" b="0">
                <a:solidFill>
                  <a:schemeClr val="tx1"/>
                </a:solidFill>
              </a:defRPr>
            </a:lvl1pPr>
            <a:lvl2pPr marL="109763" indent="-109763">
              <a:spcBef>
                <a:spcPts val="0"/>
              </a:spcBef>
              <a:defRPr sz="1500">
                <a:solidFill>
                  <a:schemeClr val="tx1"/>
                </a:solidFill>
              </a:defRPr>
            </a:lvl2pPr>
            <a:lvl3pPr marL="109763" indent="-109763">
              <a:defRPr sz="1300">
                <a:solidFill>
                  <a:schemeClr val="tx1">
                    <a:lumMod val="50000"/>
                  </a:schemeClr>
                </a:solidFill>
              </a:defRPr>
            </a:lvl3pPr>
            <a:lvl4pPr marL="109763" indent="-109763">
              <a:defRPr sz="1300">
                <a:solidFill>
                  <a:schemeClr val="tx1">
                    <a:lumMod val="50000"/>
                  </a:schemeClr>
                </a:solidFill>
              </a:defRPr>
            </a:lvl4pPr>
            <a:lvl5pPr marL="109763" indent="-1097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5392030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305" rIns="90305"/>
          <a:lstStyle>
            <a:lvl1pPr marL="0" indent="0">
              <a:spcBef>
                <a:spcPts val="1200"/>
              </a:spcBef>
              <a:buNone/>
              <a:defRPr sz="1500" b="0">
                <a:solidFill>
                  <a:schemeClr val="tx1"/>
                </a:solidFill>
              </a:defRPr>
            </a:lvl1pPr>
            <a:lvl2pPr marL="109763" indent="-109763">
              <a:spcBef>
                <a:spcPts val="0"/>
              </a:spcBef>
              <a:defRPr sz="1500">
                <a:solidFill>
                  <a:schemeClr val="tx1"/>
                </a:solidFill>
              </a:defRPr>
            </a:lvl2pPr>
            <a:lvl3pPr marL="109763" indent="-109763">
              <a:defRPr sz="1300">
                <a:solidFill>
                  <a:schemeClr val="tx1">
                    <a:lumMod val="50000"/>
                  </a:schemeClr>
                </a:solidFill>
              </a:defRPr>
            </a:lvl3pPr>
            <a:lvl4pPr marL="109763" indent="-109763">
              <a:defRPr sz="1300">
                <a:solidFill>
                  <a:schemeClr val="tx1">
                    <a:lumMod val="50000"/>
                  </a:schemeClr>
                </a:solidFill>
              </a:defRPr>
            </a:lvl4pPr>
            <a:lvl5pPr marL="109763" indent="-1097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415406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5" Type="http://schemas.openxmlformats.org/officeDocument/2006/relationships/slideLayout" Target="../slideLayouts/slideLayout84.xml"/><Relationship Id="rId4" Type="http://schemas.openxmlformats.org/officeDocument/2006/relationships/slideLayout" Target="../slideLayouts/slideLayout83.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90.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5" Type="http://schemas.openxmlformats.org/officeDocument/2006/relationships/slideLayout" Target="../slideLayouts/slideLayout92.xml"/><Relationship Id="rId4" Type="http://schemas.openxmlformats.org/officeDocument/2006/relationships/slideLayout" Target="../slideLayouts/slideLayout91.xml"/><Relationship Id="rId9"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5" Type="http://schemas.openxmlformats.org/officeDocument/2006/relationships/slideLayout" Target="../slideLayouts/slideLayout99.xml"/><Relationship Id="rId4" Type="http://schemas.openxmlformats.org/officeDocument/2006/relationships/slideLayout" Target="../slideLayouts/slideLayout98.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4" Type="http://schemas.openxmlformats.org/officeDocument/2006/relationships/slideLayout" Target="../slideLayouts/slideLayout106.xml"/><Relationship Id="rId9"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5" Type="http://schemas.openxmlformats.org/officeDocument/2006/relationships/slideLayout" Target="../slideLayouts/slideLayout114.xml"/><Relationship Id="rId4" Type="http://schemas.openxmlformats.org/officeDocument/2006/relationships/slideLayout" Target="../slideLayouts/slideLayout113.xml"/><Relationship Id="rId9" Type="http://schemas.openxmlformats.org/officeDocument/2006/relationships/image" Target="../media/image3.png"/></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5" Type="http://schemas.openxmlformats.org/officeDocument/2006/relationships/slideLayout" Target="../slideLayouts/slideLayout121.xml"/><Relationship Id="rId4" Type="http://schemas.openxmlformats.org/officeDocument/2006/relationships/slideLayout" Target="../slideLayouts/slideLayout120.xml"/><Relationship Id="rId9" Type="http://schemas.openxmlformats.org/officeDocument/2006/relationships/image" Target="../media/image3.png"/></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5" Type="http://schemas.openxmlformats.org/officeDocument/2006/relationships/slideLayout" Target="../slideLayouts/slideLayout128.xml"/><Relationship Id="rId4" Type="http://schemas.openxmlformats.org/officeDocument/2006/relationships/slideLayout" Target="../slideLayouts/slideLayout127.xml"/><Relationship Id="rId9" Type="http://schemas.openxmlformats.org/officeDocument/2006/relationships/image" Target="../media/image3.png"/></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5" Type="http://schemas.openxmlformats.org/officeDocument/2006/relationships/slideLayout" Target="../slideLayouts/slideLayout135.xml"/><Relationship Id="rId4" Type="http://schemas.openxmlformats.org/officeDocument/2006/relationships/slideLayout" Target="../slideLayouts/slideLayout134.xml"/><Relationship Id="rId9" Type="http://schemas.openxmlformats.org/officeDocument/2006/relationships/image" Target="../media/image3.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45.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5" Type="http://schemas.openxmlformats.org/officeDocument/2006/relationships/slideLayout" Target="../slideLayouts/slideLayout142.xml"/><Relationship Id="rId4" Type="http://schemas.openxmlformats.org/officeDocument/2006/relationships/slideLayout" Target="../slideLayouts/slideLayout141.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theme" Target="../theme/theme19.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5" Type="http://schemas.openxmlformats.org/officeDocument/2006/relationships/slideLayout" Target="../slideLayouts/slideLayout150.xml"/><Relationship Id="rId4" Type="http://schemas.openxmlformats.org/officeDocument/2006/relationships/slideLayout" Target="../slideLayouts/slideLayout149.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3.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theme" Target="../theme/theme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9"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2.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90000"/>
            <a:alpha val="84000"/>
          </a:schemeClr>
        </a:soli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53" y="53"/>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89717" tIns="44858" rIns="89717" bIns="44858" anchor="ctr"/>
          <a:lstStyle/>
          <a:p>
            <a:pPr eaLnBrk="0" fontAlgn="base" hangingPunct="0">
              <a:spcBef>
                <a:spcPct val="0"/>
              </a:spcBef>
              <a:spcAft>
                <a:spcPct val="0"/>
              </a:spcAft>
            </a:pPr>
            <a:endParaRPr lang="en-US" sz="2700">
              <a:solidFill>
                <a:srgbClr val="000000"/>
              </a:solidFill>
            </a:endParaRPr>
          </a:p>
        </p:txBody>
      </p:sp>
      <p:sp>
        <p:nvSpPr>
          <p:cNvPr id="1026" name="Rectangle 2"/>
          <p:cNvSpPr>
            <a:spLocks noGrp="1" noChangeArrowheads="1"/>
          </p:cNvSpPr>
          <p:nvPr>
            <p:ph type="title"/>
          </p:nvPr>
        </p:nvSpPr>
        <p:spPr bwMode="auto">
          <a:xfrm>
            <a:off x="4876800" y="76200"/>
            <a:ext cx="4038601"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717" tIns="44858" rIns="89717" bIns="4485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717" tIns="44858" rIns="89717" bIns="4485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717" tIns="44858" rIns="89717" bIns="44858" numCol="1" anchor="b" anchorCtr="0" compatLnSpc="1">
            <a:prstTxWarp prst="textNoShape">
              <a:avLst/>
            </a:prstTxWarp>
          </a:bodyPr>
          <a:lstStyle>
            <a:lvl1pPr algn="r">
              <a:defRPr sz="800"/>
            </a:lvl1pPr>
          </a:lstStyle>
          <a:p>
            <a:pPr eaLnBrk="0" fontAlgn="base" hangingPunct="0">
              <a:spcBef>
                <a:spcPct val="0"/>
              </a:spcBef>
              <a:spcAft>
                <a:spcPct val="0"/>
              </a:spcAft>
            </a:pPr>
            <a:r>
              <a:rPr lang="en-US" altLang="en-US">
                <a:solidFill>
                  <a:srgbClr val="000000"/>
                </a:solidFill>
              </a:rPr>
              <a:t>Electrochemistry</a:t>
            </a:r>
          </a:p>
        </p:txBody>
      </p:sp>
      <p:pic>
        <p:nvPicPr>
          <p:cNvPr id="1034" name="Picture 10" descr="PEA_RGB_bluebg-small"/>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337702"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354" y="76281"/>
            <a:ext cx="4419599" cy="921589"/>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89717" tIns="44858" rIns="89717" bIns="44858">
            <a:spAutoFit/>
          </a:bodyPr>
          <a:lstStyle/>
          <a:p>
            <a:pPr eaLnBrk="0" fontAlgn="base" hangingPunct="0">
              <a:spcBef>
                <a:spcPct val="50000"/>
              </a:spcBef>
              <a:spcAft>
                <a:spcPct val="0"/>
              </a:spcAft>
            </a:pPr>
            <a:r>
              <a:rPr lang="en-US" altLang="en-US" sz="2700" b="1">
                <a:solidFill>
                  <a:srgbClr val="5D88A2"/>
                </a:solidFill>
                <a:effectLst>
                  <a:outerShdw blurRad="38100" dist="38100" dir="2700000" algn="tl">
                    <a:srgbClr val="C0C0C0"/>
                  </a:outerShdw>
                </a:effectLst>
                <a:ea typeface="ヒラギノ角ゴ Pro W3" pitchFamily="28" charset="-128"/>
              </a:rPr>
              <a:t>20.1 The Meaning of Oxidation and Reduction</a:t>
            </a:r>
          </a:p>
        </p:txBody>
      </p:sp>
      <p:sp>
        <p:nvSpPr>
          <p:cNvPr id="1037" name="Text Box 13"/>
          <p:cNvSpPr txBox="1">
            <a:spLocks noChangeArrowheads="1"/>
          </p:cNvSpPr>
          <p:nvPr userDrawn="1"/>
        </p:nvSpPr>
        <p:spPr bwMode="auto">
          <a:xfrm>
            <a:off x="0" y="6400860"/>
            <a:ext cx="1371600" cy="444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717" tIns="44858" rIns="89717" bIns="44858">
            <a:spAutoFit/>
          </a:bodyPr>
          <a:lstStyle/>
          <a:p>
            <a:pPr eaLnBrk="0" fontAlgn="base" hangingPunct="0">
              <a:spcBef>
                <a:spcPct val="50000"/>
              </a:spcBef>
              <a:spcAft>
                <a:spcPct val="0"/>
              </a:spcAft>
            </a:pPr>
            <a:endParaRPr lang="en-US" altLang="en-US" sz="2300">
              <a:solidFill>
                <a:srgbClr val="000000"/>
              </a:solidFill>
            </a:endParaRPr>
          </a:p>
        </p:txBody>
      </p:sp>
      <p:sp>
        <p:nvSpPr>
          <p:cNvPr id="1038" name="Text Box 14"/>
          <p:cNvSpPr txBox="1">
            <a:spLocks noChangeArrowheads="1"/>
          </p:cNvSpPr>
          <p:nvPr userDrawn="1"/>
        </p:nvSpPr>
        <p:spPr bwMode="auto">
          <a:xfrm>
            <a:off x="76200" y="6521515"/>
            <a:ext cx="1524000" cy="352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717" tIns="44858" rIns="89717" bIns="44858">
            <a:spAutoFit/>
          </a:bodyPr>
          <a:lstStyle/>
          <a:p>
            <a:pPr eaLnBrk="0" fontAlgn="base" hangingPunct="0">
              <a:spcBef>
                <a:spcPct val="50000"/>
              </a:spcBef>
              <a:spcAft>
                <a:spcPct val="0"/>
              </a:spcAft>
            </a:pPr>
            <a:fld id="{11CD7C7B-0D8A-4C25-9D31-CBCEF79669D7}" type="slidenum">
              <a:rPr lang="en-US" altLang="en-US" sz="1700">
                <a:solidFill>
                  <a:srgbClr val="000000"/>
                </a:solidFill>
              </a:rPr>
              <a:pPr eaLnBrk="0" fontAlgn="base" hangingPunct="0">
                <a:spcBef>
                  <a:spcPct val="50000"/>
                </a:spcBef>
                <a:spcAft>
                  <a:spcPct val="0"/>
                </a:spcAft>
              </a:pPr>
              <a:t>‹#›</a:t>
            </a:fld>
            <a:endParaRPr lang="en-US" altLang="en-US" sz="1700">
              <a:solidFill>
                <a:srgbClr val="000000"/>
              </a:solidFill>
            </a:endParaRPr>
          </a:p>
        </p:txBody>
      </p:sp>
      <p:sp>
        <p:nvSpPr>
          <p:cNvPr id="1039" name="Text Box 15"/>
          <p:cNvSpPr txBox="1">
            <a:spLocks noChangeArrowheads="1"/>
          </p:cNvSpPr>
          <p:nvPr userDrawn="1"/>
        </p:nvSpPr>
        <p:spPr bwMode="auto">
          <a:xfrm>
            <a:off x="4419607" y="152460"/>
            <a:ext cx="457200" cy="7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717" tIns="44858" rIns="89717" bIns="44858">
            <a:spAutoFit/>
          </a:bodyPr>
          <a:lstStyle/>
          <a:p>
            <a:pPr eaLnBrk="0" fontAlgn="base" hangingPunct="0">
              <a:spcBef>
                <a:spcPct val="50000"/>
              </a:spcBef>
              <a:spcAft>
                <a:spcPct val="0"/>
              </a:spcAft>
            </a:pPr>
            <a:r>
              <a:rPr lang="en-US" altLang="en-US" sz="4400" b="1">
                <a:solidFill>
                  <a:srgbClr val="658B92"/>
                </a:solidFill>
                <a:effectLst>
                  <a:outerShdw blurRad="38100" dist="38100" dir="2700000" algn="tl">
                    <a:srgbClr val="C0C0C0"/>
                  </a:outerShdw>
                </a:effectLst>
              </a:rPr>
              <a:t>&gt;</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48693"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89736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4605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79474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36519" indent="-336519" algn="l" rtl="0" fontAlgn="base">
        <a:spcBef>
          <a:spcPct val="20000"/>
        </a:spcBef>
        <a:spcAft>
          <a:spcPct val="0"/>
        </a:spcAft>
        <a:defRPr sz="3200" b="1" kern="1200">
          <a:solidFill>
            <a:schemeClr val="tx1"/>
          </a:solidFill>
          <a:latin typeface="+mn-lt"/>
          <a:ea typeface="+mn-ea"/>
          <a:cs typeface="+mn-cs"/>
        </a:defRPr>
      </a:lvl1pPr>
      <a:lvl2pPr marL="729106" indent="-280419" algn="l" rtl="0" fontAlgn="base">
        <a:spcBef>
          <a:spcPct val="20000"/>
        </a:spcBef>
        <a:spcAft>
          <a:spcPct val="0"/>
        </a:spcAft>
        <a:defRPr sz="3200" kern="1200">
          <a:solidFill>
            <a:schemeClr val="tx1"/>
          </a:solidFill>
          <a:latin typeface="+mn-lt"/>
          <a:ea typeface="+mn-ea"/>
          <a:cs typeface="+mn-cs"/>
        </a:defRPr>
      </a:lvl2pPr>
      <a:lvl3pPr marL="1121710" indent="-224319" algn="l" rtl="0" fontAlgn="base">
        <a:spcBef>
          <a:spcPct val="20000"/>
        </a:spcBef>
        <a:spcAft>
          <a:spcPct val="0"/>
        </a:spcAft>
        <a:buChar char="•"/>
        <a:defRPr sz="2700" kern="1200">
          <a:solidFill>
            <a:schemeClr val="tx1"/>
          </a:solidFill>
          <a:latin typeface="+mn-lt"/>
          <a:ea typeface="+mn-ea"/>
          <a:cs typeface="+mn-cs"/>
        </a:defRPr>
      </a:lvl3pPr>
      <a:lvl4pPr marL="1570386" indent="-224319" algn="l" rtl="0" fontAlgn="base">
        <a:spcBef>
          <a:spcPct val="20000"/>
        </a:spcBef>
        <a:spcAft>
          <a:spcPct val="0"/>
        </a:spcAft>
        <a:defRPr sz="2700" kern="1200">
          <a:solidFill>
            <a:schemeClr val="tx1"/>
          </a:solidFill>
          <a:latin typeface="+mn-lt"/>
          <a:ea typeface="+mn-ea"/>
          <a:cs typeface="+mn-cs"/>
        </a:defRPr>
      </a:lvl4pPr>
      <a:lvl5pPr marL="2019081" indent="-224319" algn="l" rtl="0" fontAlgn="base">
        <a:spcBef>
          <a:spcPct val="20000"/>
        </a:spcBef>
        <a:spcAft>
          <a:spcPct val="0"/>
        </a:spcAft>
        <a:defRPr sz="2300" kern="1200">
          <a:solidFill>
            <a:schemeClr val="tx1"/>
          </a:solidFill>
          <a:latin typeface="+mn-lt"/>
          <a:ea typeface="+mn-ea"/>
          <a:cs typeface="+mn-cs"/>
        </a:defRPr>
      </a:lvl5pPr>
      <a:lvl6pPr marL="2467761" indent="-224319" algn="l" defTabSz="89736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16446" indent="-224319" algn="l" defTabSz="89736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365116" indent="-224319" algn="l" defTabSz="89736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13813" indent="-224319" algn="l" defTabSz="897369"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897369" rtl="0" eaLnBrk="1" latinLnBrk="0" hangingPunct="1">
        <a:defRPr sz="1900" kern="1200">
          <a:solidFill>
            <a:schemeClr val="tx1"/>
          </a:solidFill>
          <a:latin typeface="+mn-lt"/>
          <a:ea typeface="+mn-ea"/>
          <a:cs typeface="+mn-cs"/>
        </a:defRPr>
      </a:lvl1pPr>
      <a:lvl2pPr marL="448693" algn="l" defTabSz="897369" rtl="0" eaLnBrk="1" latinLnBrk="0" hangingPunct="1">
        <a:defRPr sz="1900" kern="1200">
          <a:solidFill>
            <a:schemeClr val="tx1"/>
          </a:solidFill>
          <a:latin typeface="+mn-lt"/>
          <a:ea typeface="+mn-ea"/>
          <a:cs typeface="+mn-cs"/>
        </a:defRPr>
      </a:lvl2pPr>
      <a:lvl3pPr marL="897369" algn="l" defTabSz="897369" rtl="0" eaLnBrk="1" latinLnBrk="0" hangingPunct="1">
        <a:defRPr sz="1900" kern="1200">
          <a:solidFill>
            <a:schemeClr val="tx1"/>
          </a:solidFill>
          <a:latin typeface="+mn-lt"/>
          <a:ea typeface="+mn-ea"/>
          <a:cs typeface="+mn-cs"/>
        </a:defRPr>
      </a:lvl3pPr>
      <a:lvl4pPr marL="1346056" algn="l" defTabSz="897369" rtl="0" eaLnBrk="1" latinLnBrk="0" hangingPunct="1">
        <a:defRPr sz="1900" kern="1200">
          <a:solidFill>
            <a:schemeClr val="tx1"/>
          </a:solidFill>
          <a:latin typeface="+mn-lt"/>
          <a:ea typeface="+mn-ea"/>
          <a:cs typeface="+mn-cs"/>
        </a:defRPr>
      </a:lvl4pPr>
      <a:lvl5pPr marL="1794747" algn="l" defTabSz="897369" rtl="0" eaLnBrk="1" latinLnBrk="0" hangingPunct="1">
        <a:defRPr sz="1900" kern="1200">
          <a:solidFill>
            <a:schemeClr val="tx1"/>
          </a:solidFill>
          <a:latin typeface="+mn-lt"/>
          <a:ea typeface="+mn-ea"/>
          <a:cs typeface="+mn-cs"/>
        </a:defRPr>
      </a:lvl5pPr>
      <a:lvl6pPr marL="2243432" algn="l" defTabSz="897369" rtl="0" eaLnBrk="1" latinLnBrk="0" hangingPunct="1">
        <a:defRPr sz="1900" kern="1200">
          <a:solidFill>
            <a:schemeClr val="tx1"/>
          </a:solidFill>
          <a:latin typeface="+mn-lt"/>
          <a:ea typeface="+mn-ea"/>
          <a:cs typeface="+mn-cs"/>
        </a:defRPr>
      </a:lvl6pPr>
      <a:lvl7pPr marL="2692100" algn="l" defTabSz="897369" rtl="0" eaLnBrk="1" latinLnBrk="0" hangingPunct="1">
        <a:defRPr sz="1900" kern="1200">
          <a:solidFill>
            <a:schemeClr val="tx1"/>
          </a:solidFill>
          <a:latin typeface="+mn-lt"/>
          <a:ea typeface="+mn-ea"/>
          <a:cs typeface="+mn-cs"/>
        </a:defRPr>
      </a:lvl7pPr>
      <a:lvl8pPr marL="3140782" algn="l" defTabSz="897369" rtl="0" eaLnBrk="1" latinLnBrk="0" hangingPunct="1">
        <a:defRPr sz="1900" kern="1200">
          <a:solidFill>
            <a:schemeClr val="tx1"/>
          </a:solidFill>
          <a:latin typeface="+mn-lt"/>
          <a:ea typeface="+mn-ea"/>
          <a:cs typeface="+mn-cs"/>
        </a:defRPr>
      </a:lvl8pPr>
      <a:lvl9pPr marL="3589473" algn="l" defTabSz="897369"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2118" tIns="132605" rIns="322118" bIns="132605"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1048" tIns="189450" rIns="341048" bIns="189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p:nvSpPr>
        <p:spPr>
          <a:xfrm>
            <a:off x="8697747" y="-702329"/>
            <a:ext cx="495842" cy="1076269"/>
          </a:xfrm>
          <a:prstGeom prst="rect">
            <a:avLst/>
          </a:prstGeom>
          <a:noFill/>
        </p:spPr>
        <p:txBody>
          <a:bodyPr wrap="square" lIns="189450" tIns="94780" rIns="189450" bIns="94780" rtlCol="0">
            <a:spAutoFit/>
          </a:bodyPr>
          <a:lstStyle/>
          <a:p>
            <a:pPr defTabSz="902117" fontAlgn="base">
              <a:lnSpc>
                <a:spcPct val="115000"/>
              </a:lnSpc>
              <a:spcBef>
                <a:spcPct val="20000"/>
              </a:spcBef>
              <a:spcAft>
                <a:spcPct val="0"/>
              </a:spcAft>
              <a:buClr>
                <a:srgbClr val="2877C4"/>
              </a:buClr>
              <a:buFont typeface="Wingdings" pitchFamily="2" charset="2"/>
              <a:buNone/>
            </a:pPr>
            <a:r>
              <a:rPr lang="en-US" sz="5000" dirty="0">
                <a:solidFill>
                  <a:srgbClr val="4D4F58"/>
                </a:solidFill>
              </a:rPr>
              <a:t>*</a:t>
            </a:r>
          </a:p>
        </p:txBody>
      </p:sp>
    </p:spTree>
    <p:extLst>
      <p:ext uri="{BB962C8B-B14F-4D97-AF65-F5344CB8AC3E}">
        <p14:creationId xmlns:p14="http://schemas.microsoft.com/office/powerpoint/2010/main" val="109100544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Lst>
  <p:hf hdr="0" dt="0"/>
  <p:txStyles>
    <p:titleStyle>
      <a:lvl1pPr marL="1128283" indent="-112828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0649" algn="l" rtl="0" eaLnBrk="1" fontAlgn="base" hangingPunct="1">
        <a:spcBef>
          <a:spcPct val="0"/>
        </a:spcBef>
        <a:spcAft>
          <a:spcPct val="0"/>
        </a:spcAft>
        <a:defRPr sz="3200" b="1">
          <a:solidFill>
            <a:srgbClr val="2877C4"/>
          </a:solidFill>
          <a:latin typeface="Arial" charset="0"/>
        </a:defRPr>
      </a:lvl6pPr>
      <a:lvl7pPr marL="901287" algn="l" rtl="0" eaLnBrk="1" fontAlgn="base" hangingPunct="1">
        <a:spcBef>
          <a:spcPct val="0"/>
        </a:spcBef>
        <a:spcAft>
          <a:spcPct val="0"/>
        </a:spcAft>
        <a:defRPr sz="3200" b="1">
          <a:solidFill>
            <a:srgbClr val="2877C4"/>
          </a:solidFill>
          <a:latin typeface="Arial" charset="0"/>
        </a:defRPr>
      </a:lvl7pPr>
      <a:lvl8pPr marL="1351934" algn="l" rtl="0" eaLnBrk="1" fontAlgn="base" hangingPunct="1">
        <a:spcBef>
          <a:spcPct val="0"/>
        </a:spcBef>
        <a:spcAft>
          <a:spcPct val="0"/>
        </a:spcAft>
        <a:defRPr sz="3200" b="1">
          <a:solidFill>
            <a:srgbClr val="2877C4"/>
          </a:solidFill>
          <a:latin typeface="Arial" charset="0"/>
        </a:defRPr>
      </a:lvl8pPr>
      <a:lvl9pPr marL="1802585"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3535" indent="-233535"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1825" indent="-361825"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72413" indent="-231592"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26331" indent="-223746" algn="l" rtl="0" eaLnBrk="1" fontAlgn="base" hangingPunct="1">
        <a:lnSpc>
          <a:spcPct val="115000"/>
        </a:lnSpc>
        <a:spcBef>
          <a:spcPct val="20000"/>
        </a:spcBef>
        <a:spcAft>
          <a:spcPct val="0"/>
        </a:spcAft>
        <a:buChar char="»"/>
        <a:defRPr sz="2100">
          <a:solidFill>
            <a:srgbClr val="000000"/>
          </a:solidFill>
          <a:latin typeface="+mn-lt"/>
        </a:defRPr>
      </a:lvl5pPr>
      <a:lvl6pPr marL="2476965" indent="-223746" algn="l" rtl="0" eaLnBrk="1" fontAlgn="base" hangingPunct="1">
        <a:lnSpc>
          <a:spcPct val="115000"/>
        </a:lnSpc>
        <a:spcBef>
          <a:spcPct val="20000"/>
        </a:spcBef>
        <a:spcAft>
          <a:spcPct val="0"/>
        </a:spcAft>
        <a:buChar char="»"/>
        <a:defRPr sz="2100">
          <a:solidFill>
            <a:srgbClr val="000000"/>
          </a:solidFill>
          <a:latin typeface="+mn-lt"/>
        </a:defRPr>
      </a:lvl6pPr>
      <a:lvl7pPr marL="2927608" indent="-223746" algn="l" rtl="0" eaLnBrk="1" fontAlgn="base" hangingPunct="1">
        <a:lnSpc>
          <a:spcPct val="115000"/>
        </a:lnSpc>
        <a:spcBef>
          <a:spcPct val="20000"/>
        </a:spcBef>
        <a:spcAft>
          <a:spcPct val="0"/>
        </a:spcAft>
        <a:buChar char="»"/>
        <a:defRPr sz="2100">
          <a:solidFill>
            <a:srgbClr val="000000"/>
          </a:solidFill>
          <a:latin typeface="+mn-lt"/>
        </a:defRPr>
      </a:lvl7pPr>
      <a:lvl8pPr marL="3378259" indent="-223746" algn="l" rtl="0" eaLnBrk="1" fontAlgn="base" hangingPunct="1">
        <a:lnSpc>
          <a:spcPct val="115000"/>
        </a:lnSpc>
        <a:spcBef>
          <a:spcPct val="20000"/>
        </a:spcBef>
        <a:spcAft>
          <a:spcPct val="0"/>
        </a:spcAft>
        <a:buChar char="»"/>
        <a:defRPr sz="2100">
          <a:solidFill>
            <a:srgbClr val="000000"/>
          </a:solidFill>
          <a:latin typeface="+mn-lt"/>
        </a:defRPr>
      </a:lvl8pPr>
      <a:lvl9pPr marL="3828897" indent="-223746"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1287" rtl="0" eaLnBrk="1" latinLnBrk="0" hangingPunct="1">
        <a:defRPr sz="1900" kern="1200">
          <a:solidFill>
            <a:schemeClr val="tx1"/>
          </a:solidFill>
          <a:latin typeface="+mn-lt"/>
          <a:ea typeface="+mn-ea"/>
          <a:cs typeface="+mn-cs"/>
        </a:defRPr>
      </a:lvl1pPr>
      <a:lvl2pPr marL="450649" algn="l" defTabSz="901287" rtl="0" eaLnBrk="1" latinLnBrk="0" hangingPunct="1">
        <a:defRPr sz="1900" kern="1200">
          <a:solidFill>
            <a:schemeClr val="tx1"/>
          </a:solidFill>
          <a:latin typeface="+mn-lt"/>
          <a:ea typeface="+mn-ea"/>
          <a:cs typeface="+mn-cs"/>
        </a:defRPr>
      </a:lvl2pPr>
      <a:lvl3pPr marL="901287" algn="l" defTabSz="901287" rtl="0" eaLnBrk="1" latinLnBrk="0" hangingPunct="1">
        <a:defRPr sz="1900" kern="1200">
          <a:solidFill>
            <a:schemeClr val="tx1"/>
          </a:solidFill>
          <a:latin typeface="+mn-lt"/>
          <a:ea typeface="+mn-ea"/>
          <a:cs typeface="+mn-cs"/>
        </a:defRPr>
      </a:lvl3pPr>
      <a:lvl4pPr marL="1351934" algn="l" defTabSz="901287" rtl="0" eaLnBrk="1" latinLnBrk="0" hangingPunct="1">
        <a:defRPr sz="1900" kern="1200">
          <a:solidFill>
            <a:schemeClr val="tx1"/>
          </a:solidFill>
          <a:latin typeface="+mn-lt"/>
          <a:ea typeface="+mn-ea"/>
          <a:cs typeface="+mn-cs"/>
        </a:defRPr>
      </a:lvl4pPr>
      <a:lvl5pPr marL="1802585" algn="l" defTabSz="901287" rtl="0" eaLnBrk="1" latinLnBrk="0" hangingPunct="1">
        <a:defRPr sz="1900" kern="1200">
          <a:solidFill>
            <a:schemeClr val="tx1"/>
          </a:solidFill>
          <a:latin typeface="+mn-lt"/>
          <a:ea typeface="+mn-ea"/>
          <a:cs typeface="+mn-cs"/>
        </a:defRPr>
      </a:lvl5pPr>
      <a:lvl6pPr marL="2253228" algn="l" defTabSz="901287" rtl="0" eaLnBrk="1" latinLnBrk="0" hangingPunct="1">
        <a:defRPr sz="1900" kern="1200">
          <a:solidFill>
            <a:schemeClr val="tx1"/>
          </a:solidFill>
          <a:latin typeface="+mn-lt"/>
          <a:ea typeface="+mn-ea"/>
          <a:cs typeface="+mn-cs"/>
        </a:defRPr>
      </a:lvl6pPr>
      <a:lvl7pPr marL="2703856" algn="l" defTabSz="901287" rtl="0" eaLnBrk="1" latinLnBrk="0" hangingPunct="1">
        <a:defRPr sz="1900" kern="1200">
          <a:solidFill>
            <a:schemeClr val="tx1"/>
          </a:solidFill>
          <a:latin typeface="+mn-lt"/>
          <a:ea typeface="+mn-ea"/>
          <a:cs typeface="+mn-cs"/>
        </a:defRPr>
      </a:lvl7pPr>
      <a:lvl8pPr marL="3154496" algn="l" defTabSz="901287" rtl="0" eaLnBrk="1" latinLnBrk="0" hangingPunct="1">
        <a:defRPr sz="1900" kern="1200">
          <a:solidFill>
            <a:schemeClr val="tx1"/>
          </a:solidFill>
          <a:latin typeface="+mn-lt"/>
          <a:ea typeface="+mn-ea"/>
          <a:cs typeface="+mn-cs"/>
        </a:defRPr>
      </a:lvl8pPr>
      <a:lvl9pPr marL="3605147" algn="l" defTabSz="901287"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2559" tIns="132787" rIns="322559" bIns="132787"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1514" tIns="189715" rIns="341514" bIns="18971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08852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Lst>
  <p:hf hdr="0" dt="0"/>
  <p:txStyles>
    <p:titleStyle>
      <a:lvl1pPr marL="1129835" indent="-1129835"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1267" algn="l" rtl="0" eaLnBrk="1" fontAlgn="base" hangingPunct="1">
        <a:spcBef>
          <a:spcPct val="0"/>
        </a:spcBef>
        <a:spcAft>
          <a:spcPct val="0"/>
        </a:spcAft>
        <a:defRPr sz="3200" b="1">
          <a:solidFill>
            <a:srgbClr val="2877C4"/>
          </a:solidFill>
          <a:latin typeface="Arial" charset="0"/>
        </a:defRPr>
      </a:lvl6pPr>
      <a:lvl7pPr marL="902531" algn="l" rtl="0" eaLnBrk="1" fontAlgn="base" hangingPunct="1">
        <a:spcBef>
          <a:spcPct val="0"/>
        </a:spcBef>
        <a:spcAft>
          <a:spcPct val="0"/>
        </a:spcAft>
        <a:defRPr sz="3200" b="1">
          <a:solidFill>
            <a:srgbClr val="2877C4"/>
          </a:solidFill>
          <a:latin typeface="Arial" charset="0"/>
        </a:defRPr>
      </a:lvl7pPr>
      <a:lvl8pPr marL="1353800" algn="l" rtl="0" eaLnBrk="1" fontAlgn="base" hangingPunct="1">
        <a:spcBef>
          <a:spcPct val="0"/>
        </a:spcBef>
        <a:spcAft>
          <a:spcPct val="0"/>
        </a:spcAft>
        <a:defRPr sz="3200" b="1">
          <a:solidFill>
            <a:srgbClr val="2877C4"/>
          </a:solidFill>
          <a:latin typeface="Arial" charset="0"/>
        </a:defRPr>
      </a:lvl8pPr>
      <a:lvl9pPr marL="1805068"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7193" indent="-225611"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76901" indent="-224052"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74442" indent="-231907"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29119" indent="-224052" algn="l" rtl="0" eaLnBrk="1" fontAlgn="base" hangingPunct="1">
        <a:lnSpc>
          <a:spcPct val="115000"/>
        </a:lnSpc>
        <a:spcBef>
          <a:spcPct val="20000"/>
        </a:spcBef>
        <a:spcAft>
          <a:spcPct val="0"/>
        </a:spcAft>
        <a:buChar char="»"/>
        <a:defRPr sz="2100">
          <a:solidFill>
            <a:srgbClr val="000000"/>
          </a:solidFill>
          <a:latin typeface="+mn-lt"/>
        </a:defRPr>
      </a:lvl5pPr>
      <a:lvl6pPr marL="2480377" indent="-224052" algn="l" rtl="0" eaLnBrk="1" fontAlgn="base" hangingPunct="1">
        <a:lnSpc>
          <a:spcPct val="115000"/>
        </a:lnSpc>
        <a:spcBef>
          <a:spcPct val="20000"/>
        </a:spcBef>
        <a:spcAft>
          <a:spcPct val="0"/>
        </a:spcAft>
        <a:buChar char="»"/>
        <a:defRPr sz="2100">
          <a:solidFill>
            <a:srgbClr val="000000"/>
          </a:solidFill>
          <a:latin typeface="+mn-lt"/>
        </a:defRPr>
      </a:lvl6pPr>
      <a:lvl7pPr marL="2931639" indent="-224052" algn="l" rtl="0" eaLnBrk="1" fontAlgn="base" hangingPunct="1">
        <a:lnSpc>
          <a:spcPct val="115000"/>
        </a:lnSpc>
        <a:spcBef>
          <a:spcPct val="20000"/>
        </a:spcBef>
        <a:spcAft>
          <a:spcPct val="0"/>
        </a:spcAft>
        <a:buChar char="»"/>
        <a:defRPr sz="2100">
          <a:solidFill>
            <a:srgbClr val="000000"/>
          </a:solidFill>
          <a:latin typeface="+mn-lt"/>
        </a:defRPr>
      </a:lvl7pPr>
      <a:lvl8pPr marL="3382910" indent="-224052" algn="l" rtl="0" eaLnBrk="1" fontAlgn="base" hangingPunct="1">
        <a:lnSpc>
          <a:spcPct val="115000"/>
        </a:lnSpc>
        <a:spcBef>
          <a:spcPct val="20000"/>
        </a:spcBef>
        <a:spcAft>
          <a:spcPct val="0"/>
        </a:spcAft>
        <a:buChar char="»"/>
        <a:defRPr sz="2100">
          <a:solidFill>
            <a:srgbClr val="000000"/>
          </a:solidFill>
          <a:latin typeface="+mn-lt"/>
        </a:defRPr>
      </a:lvl8pPr>
      <a:lvl9pPr marL="3834166" indent="-22405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2531" rtl="0" eaLnBrk="1" latinLnBrk="0" hangingPunct="1">
        <a:defRPr sz="1900" kern="1200">
          <a:solidFill>
            <a:schemeClr val="tx1"/>
          </a:solidFill>
          <a:latin typeface="+mn-lt"/>
          <a:ea typeface="+mn-ea"/>
          <a:cs typeface="+mn-cs"/>
        </a:defRPr>
      </a:lvl1pPr>
      <a:lvl2pPr marL="451267" algn="l" defTabSz="902531" rtl="0" eaLnBrk="1" latinLnBrk="0" hangingPunct="1">
        <a:defRPr sz="1900" kern="1200">
          <a:solidFill>
            <a:schemeClr val="tx1"/>
          </a:solidFill>
          <a:latin typeface="+mn-lt"/>
          <a:ea typeface="+mn-ea"/>
          <a:cs typeface="+mn-cs"/>
        </a:defRPr>
      </a:lvl2pPr>
      <a:lvl3pPr marL="902531" algn="l" defTabSz="902531" rtl="0" eaLnBrk="1" latinLnBrk="0" hangingPunct="1">
        <a:defRPr sz="1900" kern="1200">
          <a:solidFill>
            <a:schemeClr val="tx1"/>
          </a:solidFill>
          <a:latin typeface="+mn-lt"/>
          <a:ea typeface="+mn-ea"/>
          <a:cs typeface="+mn-cs"/>
        </a:defRPr>
      </a:lvl3pPr>
      <a:lvl4pPr marL="1353800" algn="l" defTabSz="902531" rtl="0" eaLnBrk="1" latinLnBrk="0" hangingPunct="1">
        <a:defRPr sz="1900" kern="1200">
          <a:solidFill>
            <a:schemeClr val="tx1"/>
          </a:solidFill>
          <a:latin typeface="+mn-lt"/>
          <a:ea typeface="+mn-ea"/>
          <a:cs typeface="+mn-cs"/>
        </a:defRPr>
      </a:lvl4pPr>
      <a:lvl5pPr marL="1805068" algn="l" defTabSz="902531" rtl="0" eaLnBrk="1" latinLnBrk="0" hangingPunct="1">
        <a:defRPr sz="1900" kern="1200">
          <a:solidFill>
            <a:schemeClr val="tx1"/>
          </a:solidFill>
          <a:latin typeface="+mn-lt"/>
          <a:ea typeface="+mn-ea"/>
          <a:cs typeface="+mn-cs"/>
        </a:defRPr>
      </a:lvl5pPr>
      <a:lvl6pPr marL="2256329" algn="l" defTabSz="902531" rtl="0" eaLnBrk="1" latinLnBrk="0" hangingPunct="1">
        <a:defRPr sz="1900" kern="1200">
          <a:solidFill>
            <a:schemeClr val="tx1"/>
          </a:solidFill>
          <a:latin typeface="+mn-lt"/>
          <a:ea typeface="+mn-ea"/>
          <a:cs typeface="+mn-cs"/>
        </a:defRPr>
      </a:lvl6pPr>
      <a:lvl7pPr marL="2707578" algn="l" defTabSz="902531" rtl="0" eaLnBrk="1" latinLnBrk="0" hangingPunct="1">
        <a:defRPr sz="1900" kern="1200">
          <a:solidFill>
            <a:schemeClr val="tx1"/>
          </a:solidFill>
          <a:latin typeface="+mn-lt"/>
          <a:ea typeface="+mn-ea"/>
          <a:cs typeface="+mn-cs"/>
        </a:defRPr>
      </a:lvl7pPr>
      <a:lvl8pPr marL="3158841" algn="l" defTabSz="902531" rtl="0" eaLnBrk="1" latinLnBrk="0" hangingPunct="1">
        <a:defRPr sz="1900" kern="1200">
          <a:solidFill>
            <a:schemeClr val="tx1"/>
          </a:solidFill>
          <a:latin typeface="+mn-lt"/>
          <a:ea typeface="+mn-ea"/>
          <a:cs typeface="+mn-cs"/>
        </a:defRPr>
      </a:lvl8pPr>
      <a:lvl9pPr marL="3610111" algn="l" defTabSz="902531"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2780" tIns="132878" rIns="322780" bIns="132878"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1748" tIns="189847" rIns="341748" bIns="18984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32"/>
            <a:ext cx="495842" cy="1076650"/>
          </a:xfrm>
          <a:prstGeom prst="rect">
            <a:avLst/>
          </a:prstGeom>
          <a:noFill/>
        </p:spPr>
        <p:txBody>
          <a:bodyPr wrap="square" lIns="189847" tIns="94969" rIns="189847" bIns="94969" rtlCol="0">
            <a:spAutoFit/>
          </a:bodyPr>
          <a:lstStyle/>
          <a:p>
            <a:pPr defTabSz="903983" fontAlgn="base">
              <a:lnSpc>
                <a:spcPct val="115000"/>
              </a:lnSpc>
              <a:spcBef>
                <a:spcPct val="20000"/>
              </a:spcBef>
              <a:spcAft>
                <a:spcPct val="0"/>
              </a:spcAft>
              <a:buClr>
                <a:srgbClr val="2877C4"/>
              </a:buClr>
              <a:buFont typeface="Wingdings" pitchFamily="2" charset="2"/>
              <a:buNone/>
            </a:pPr>
            <a:r>
              <a:rPr lang="en-US" sz="5000" dirty="0">
                <a:solidFill>
                  <a:srgbClr val="4D4F58"/>
                </a:solidFill>
              </a:rPr>
              <a:t>*</a:t>
            </a:r>
          </a:p>
        </p:txBody>
      </p:sp>
    </p:spTree>
    <p:extLst>
      <p:ext uri="{BB962C8B-B14F-4D97-AF65-F5344CB8AC3E}">
        <p14:creationId xmlns:p14="http://schemas.microsoft.com/office/powerpoint/2010/main" val="241353086"/>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Lst>
  <p:hf hdr="0" dt="0"/>
  <p:txStyles>
    <p:titleStyle>
      <a:lvl1pPr marL="1130613" indent="-113061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1577" algn="l" rtl="0" eaLnBrk="1" fontAlgn="base" hangingPunct="1">
        <a:spcBef>
          <a:spcPct val="0"/>
        </a:spcBef>
        <a:spcAft>
          <a:spcPct val="0"/>
        </a:spcAft>
        <a:defRPr sz="3200" b="1">
          <a:solidFill>
            <a:srgbClr val="2877C4"/>
          </a:solidFill>
          <a:latin typeface="Arial" charset="0"/>
        </a:defRPr>
      </a:lvl6pPr>
      <a:lvl7pPr marL="903153" algn="l" rtl="0" eaLnBrk="1" fontAlgn="base" hangingPunct="1">
        <a:spcBef>
          <a:spcPct val="0"/>
        </a:spcBef>
        <a:spcAft>
          <a:spcPct val="0"/>
        </a:spcAft>
        <a:defRPr sz="3200" b="1">
          <a:solidFill>
            <a:srgbClr val="2877C4"/>
          </a:solidFill>
          <a:latin typeface="Arial" charset="0"/>
        </a:defRPr>
      </a:lvl7pPr>
      <a:lvl8pPr marL="1354732" algn="l" rtl="0" eaLnBrk="1" fontAlgn="base" hangingPunct="1">
        <a:spcBef>
          <a:spcPct val="0"/>
        </a:spcBef>
        <a:spcAft>
          <a:spcPct val="0"/>
        </a:spcAft>
        <a:defRPr sz="3200" b="1">
          <a:solidFill>
            <a:srgbClr val="2877C4"/>
          </a:solidFill>
          <a:latin typeface="Arial" charset="0"/>
        </a:defRPr>
      </a:lvl8pPr>
      <a:lvl9pPr marL="1806310"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4019" indent="-234019"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2573" indent="-362573"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75457" indent="-232065"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30514" indent="-224206" algn="l" rtl="0" eaLnBrk="1" fontAlgn="base" hangingPunct="1">
        <a:lnSpc>
          <a:spcPct val="115000"/>
        </a:lnSpc>
        <a:spcBef>
          <a:spcPct val="20000"/>
        </a:spcBef>
        <a:spcAft>
          <a:spcPct val="0"/>
        </a:spcAft>
        <a:buChar char="»"/>
        <a:defRPr sz="2100">
          <a:solidFill>
            <a:srgbClr val="000000"/>
          </a:solidFill>
          <a:latin typeface="+mn-lt"/>
        </a:defRPr>
      </a:lvl5pPr>
      <a:lvl6pPr marL="2482085" indent="-224206" algn="l" rtl="0" eaLnBrk="1" fontAlgn="base" hangingPunct="1">
        <a:lnSpc>
          <a:spcPct val="115000"/>
        </a:lnSpc>
        <a:spcBef>
          <a:spcPct val="20000"/>
        </a:spcBef>
        <a:spcAft>
          <a:spcPct val="0"/>
        </a:spcAft>
        <a:buChar char="»"/>
        <a:defRPr sz="2100">
          <a:solidFill>
            <a:srgbClr val="000000"/>
          </a:solidFill>
          <a:latin typeface="+mn-lt"/>
        </a:defRPr>
      </a:lvl6pPr>
      <a:lvl7pPr marL="2933656" indent="-224206" algn="l" rtl="0" eaLnBrk="1" fontAlgn="base" hangingPunct="1">
        <a:lnSpc>
          <a:spcPct val="115000"/>
        </a:lnSpc>
        <a:spcBef>
          <a:spcPct val="20000"/>
        </a:spcBef>
        <a:spcAft>
          <a:spcPct val="0"/>
        </a:spcAft>
        <a:buChar char="»"/>
        <a:defRPr sz="2100">
          <a:solidFill>
            <a:srgbClr val="000000"/>
          </a:solidFill>
          <a:latin typeface="+mn-lt"/>
        </a:defRPr>
      </a:lvl7pPr>
      <a:lvl8pPr marL="3385238" indent="-224206" algn="l" rtl="0" eaLnBrk="1" fontAlgn="base" hangingPunct="1">
        <a:lnSpc>
          <a:spcPct val="115000"/>
        </a:lnSpc>
        <a:spcBef>
          <a:spcPct val="20000"/>
        </a:spcBef>
        <a:spcAft>
          <a:spcPct val="0"/>
        </a:spcAft>
        <a:buChar char="»"/>
        <a:defRPr sz="2100">
          <a:solidFill>
            <a:srgbClr val="000000"/>
          </a:solidFill>
          <a:latin typeface="+mn-lt"/>
        </a:defRPr>
      </a:lvl8pPr>
      <a:lvl9pPr marL="3836807" indent="-224206"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3153" rtl="0" eaLnBrk="1" latinLnBrk="0" hangingPunct="1">
        <a:defRPr sz="1900" kern="1200">
          <a:solidFill>
            <a:schemeClr val="tx1"/>
          </a:solidFill>
          <a:latin typeface="+mn-lt"/>
          <a:ea typeface="+mn-ea"/>
          <a:cs typeface="+mn-cs"/>
        </a:defRPr>
      </a:lvl1pPr>
      <a:lvl2pPr marL="451577" algn="l" defTabSz="903153" rtl="0" eaLnBrk="1" latinLnBrk="0" hangingPunct="1">
        <a:defRPr sz="1900" kern="1200">
          <a:solidFill>
            <a:schemeClr val="tx1"/>
          </a:solidFill>
          <a:latin typeface="+mn-lt"/>
          <a:ea typeface="+mn-ea"/>
          <a:cs typeface="+mn-cs"/>
        </a:defRPr>
      </a:lvl2pPr>
      <a:lvl3pPr marL="903153" algn="l" defTabSz="903153" rtl="0" eaLnBrk="1" latinLnBrk="0" hangingPunct="1">
        <a:defRPr sz="1900" kern="1200">
          <a:solidFill>
            <a:schemeClr val="tx1"/>
          </a:solidFill>
          <a:latin typeface="+mn-lt"/>
          <a:ea typeface="+mn-ea"/>
          <a:cs typeface="+mn-cs"/>
        </a:defRPr>
      </a:lvl3pPr>
      <a:lvl4pPr marL="1354732" algn="l" defTabSz="903153" rtl="0" eaLnBrk="1" latinLnBrk="0" hangingPunct="1">
        <a:defRPr sz="1900" kern="1200">
          <a:solidFill>
            <a:schemeClr val="tx1"/>
          </a:solidFill>
          <a:latin typeface="+mn-lt"/>
          <a:ea typeface="+mn-ea"/>
          <a:cs typeface="+mn-cs"/>
        </a:defRPr>
      </a:lvl4pPr>
      <a:lvl5pPr marL="1806310" algn="l" defTabSz="903153" rtl="0" eaLnBrk="1" latinLnBrk="0" hangingPunct="1">
        <a:defRPr sz="1900" kern="1200">
          <a:solidFill>
            <a:schemeClr val="tx1"/>
          </a:solidFill>
          <a:latin typeface="+mn-lt"/>
          <a:ea typeface="+mn-ea"/>
          <a:cs typeface="+mn-cs"/>
        </a:defRPr>
      </a:lvl5pPr>
      <a:lvl6pPr marL="2257883" algn="l" defTabSz="903153" rtl="0" eaLnBrk="1" latinLnBrk="0" hangingPunct="1">
        <a:defRPr sz="1900" kern="1200">
          <a:solidFill>
            <a:schemeClr val="tx1"/>
          </a:solidFill>
          <a:latin typeface="+mn-lt"/>
          <a:ea typeface="+mn-ea"/>
          <a:cs typeface="+mn-cs"/>
        </a:defRPr>
      </a:lvl6pPr>
      <a:lvl7pPr marL="2709444" algn="l" defTabSz="903153" rtl="0" eaLnBrk="1" latinLnBrk="0" hangingPunct="1">
        <a:defRPr sz="1900" kern="1200">
          <a:solidFill>
            <a:schemeClr val="tx1"/>
          </a:solidFill>
          <a:latin typeface="+mn-lt"/>
          <a:ea typeface="+mn-ea"/>
          <a:cs typeface="+mn-cs"/>
        </a:defRPr>
      </a:lvl7pPr>
      <a:lvl8pPr marL="3161015" algn="l" defTabSz="903153" rtl="0" eaLnBrk="1" latinLnBrk="0" hangingPunct="1">
        <a:defRPr sz="1900" kern="1200">
          <a:solidFill>
            <a:schemeClr val="tx1"/>
          </a:solidFill>
          <a:latin typeface="+mn-lt"/>
          <a:ea typeface="+mn-ea"/>
          <a:cs typeface="+mn-cs"/>
        </a:defRPr>
      </a:lvl8pPr>
      <a:lvl9pPr marL="3612595" algn="l" defTabSz="903153"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3221" tIns="133060" rIns="323221" bIns="133060"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2220" tIns="190112" rIns="342220" bIns="19011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620788"/>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Lst>
  <p:hf sldNum="0" hdr="0" dt="0"/>
  <p:txStyles>
    <p:titleStyle>
      <a:lvl1pPr marL="1132167" indent="-1132167"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2199" algn="l" rtl="0" eaLnBrk="1" fontAlgn="base" hangingPunct="1">
        <a:spcBef>
          <a:spcPct val="0"/>
        </a:spcBef>
        <a:spcAft>
          <a:spcPct val="0"/>
        </a:spcAft>
        <a:defRPr sz="3200" b="1">
          <a:solidFill>
            <a:srgbClr val="2877C4"/>
          </a:solidFill>
          <a:latin typeface="Arial" charset="0"/>
        </a:defRPr>
      </a:lvl6pPr>
      <a:lvl7pPr marL="904399" algn="l" rtl="0" eaLnBrk="1" fontAlgn="base" hangingPunct="1">
        <a:spcBef>
          <a:spcPct val="0"/>
        </a:spcBef>
        <a:spcAft>
          <a:spcPct val="0"/>
        </a:spcAft>
        <a:defRPr sz="3200" b="1">
          <a:solidFill>
            <a:srgbClr val="2877C4"/>
          </a:solidFill>
          <a:latin typeface="Arial" charset="0"/>
        </a:defRPr>
      </a:lvl7pPr>
      <a:lvl8pPr marL="1356598" algn="l" rtl="0" eaLnBrk="1" fontAlgn="base" hangingPunct="1">
        <a:spcBef>
          <a:spcPct val="0"/>
        </a:spcBef>
        <a:spcAft>
          <a:spcPct val="0"/>
        </a:spcAft>
        <a:defRPr sz="3200" b="1">
          <a:solidFill>
            <a:srgbClr val="2877C4"/>
          </a:solidFill>
          <a:latin typeface="Arial" charset="0"/>
        </a:defRPr>
      </a:lvl8pPr>
      <a:lvl9pPr marL="1808797"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7666" indent="-226080"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78300" indent="-224515"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77486" indent="-232382"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33312" indent="-224515" algn="l" rtl="0" eaLnBrk="1" fontAlgn="base" hangingPunct="1">
        <a:lnSpc>
          <a:spcPct val="115000"/>
        </a:lnSpc>
        <a:spcBef>
          <a:spcPct val="20000"/>
        </a:spcBef>
        <a:spcAft>
          <a:spcPct val="0"/>
        </a:spcAft>
        <a:buChar char="»"/>
        <a:defRPr sz="2100">
          <a:solidFill>
            <a:srgbClr val="000000"/>
          </a:solidFill>
          <a:latin typeface="+mn-lt"/>
        </a:defRPr>
      </a:lvl5pPr>
      <a:lvl6pPr marL="2485501" indent="-224515" algn="l" rtl="0" eaLnBrk="1" fontAlgn="base" hangingPunct="1">
        <a:lnSpc>
          <a:spcPct val="115000"/>
        </a:lnSpc>
        <a:spcBef>
          <a:spcPct val="20000"/>
        </a:spcBef>
        <a:spcAft>
          <a:spcPct val="0"/>
        </a:spcAft>
        <a:buChar char="»"/>
        <a:defRPr sz="2100">
          <a:solidFill>
            <a:srgbClr val="000000"/>
          </a:solidFill>
          <a:latin typeface="+mn-lt"/>
        </a:defRPr>
      </a:lvl6pPr>
      <a:lvl7pPr marL="2937696" indent="-224515" algn="l" rtl="0" eaLnBrk="1" fontAlgn="base" hangingPunct="1">
        <a:lnSpc>
          <a:spcPct val="115000"/>
        </a:lnSpc>
        <a:spcBef>
          <a:spcPct val="20000"/>
        </a:spcBef>
        <a:spcAft>
          <a:spcPct val="0"/>
        </a:spcAft>
        <a:buChar char="»"/>
        <a:defRPr sz="2100">
          <a:solidFill>
            <a:srgbClr val="000000"/>
          </a:solidFill>
          <a:latin typeface="+mn-lt"/>
        </a:defRPr>
      </a:lvl7pPr>
      <a:lvl8pPr marL="3389899" indent="-224515" algn="l" rtl="0" eaLnBrk="1" fontAlgn="base" hangingPunct="1">
        <a:lnSpc>
          <a:spcPct val="115000"/>
        </a:lnSpc>
        <a:spcBef>
          <a:spcPct val="20000"/>
        </a:spcBef>
        <a:spcAft>
          <a:spcPct val="0"/>
        </a:spcAft>
        <a:buChar char="»"/>
        <a:defRPr sz="2100">
          <a:solidFill>
            <a:srgbClr val="000000"/>
          </a:solidFill>
          <a:latin typeface="+mn-lt"/>
        </a:defRPr>
      </a:lvl8pPr>
      <a:lvl9pPr marL="3842088" indent="-22451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4399" rtl="0" eaLnBrk="1" latinLnBrk="0" hangingPunct="1">
        <a:defRPr sz="1900" kern="1200">
          <a:solidFill>
            <a:schemeClr val="tx1"/>
          </a:solidFill>
          <a:latin typeface="+mn-lt"/>
          <a:ea typeface="+mn-ea"/>
          <a:cs typeface="+mn-cs"/>
        </a:defRPr>
      </a:lvl1pPr>
      <a:lvl2pPr marL="452199" algn="l" defTabSz="904399" rtl="0" eaLnBrk="1" latinLnBrk="0" hangingPunct="1">
        <a:defRPr sz="1900" kern="1200">
          <a:solidFill>
            <a:schemeClr val="tx1"/>
          </a:solidFill>
          <a:latin typeface="+mn-lt"/>
          <a:ea typeface="+mn-ea"/>
          <a:cs typeface="+mn-cs"/>
        </a:defRPr>
      </a:lvl2pPr>
      <a:lvl3pPr marL="904399" algn="l" defTabSz="904399" rtl="0" eaLnBrk="1" latinLnBrk="0" hangingPunct="1">
        <a:defRPr sz="1900" kern="1200">
          <a:solidFill>
            <a:schemeClr val="tx1"/>
          </a:solidFill>
          <a:latin typeface="+mn-lt"/>
          <a:ea typeface="+mn-ea"/>
          <a:cs typeface="+mn-cs"/>
        </a:defRPr>
      </a:lvl3pPr>
      <a:lvl4pPr marL="1356598" algn="l" defTabSz="904399" rtl="0" eaLnBrk="1" latinLnBrk="0" hangingPunct="1">
        <a:defRPr sz="1900" kern="1200">
          <a:solidFill>
            <a:schemeClr val="tx1"/>
          </a:solidFill>
          <a:latin typeface="+mn-lt"/>
          <a:ea typeface="+mn-ea"/>
          <a:cs typeface="+mn-cs"/>
        </a:defRPr>
      </a:lvl4pPr>
      <a:lvl5pPr marL="1808797" algn="l" defTabSz="904399" rtl="0" eaLnBrk="1" latinLnBrk="0" hangingPunct="1">
        <a:defRPr sz="1900" kern="1200">
          <a:solidFill>
            <a:schemeClr val="tx1"/>
          </a:solidFill>
          <a:latin typeface="+mn-lt"/>
          <a:ea typeface="+mn-ea"/>
          <a:cs typeface="+mn-cs"/>
        </a:defRPr>
      </a:lvl5pPr>
      <a:lvl6pPr marL="2260990" algn="l" defTabSz="904399" rtl="0" eaLnBrk="1" latinLnBrk="0" hangingPunct="1">
        <a:defRPr sz="1900" kern="1200">
          <a:solidFill>
            <a:schemeClr val="tx1"/>
          </a:solidFill>
          <a:latin typeface="+mn-lt"/>
          <a:ea typeface="+mn-ea"/>
          <a:cs typeface="+mn-cs"/>
        </a:defRPr>
      </a:lvl6pPr>
      <a:lvl7pPr marL="2713175" algn="l" defTabSz="904399" rtl="0" eaLnBrk="1" latinLnBrk="0" hangingPunct="1">
        <a:defRPr sz="1900" kern="1200">
          <a:solidFill>
            <a:schemeClr val="tx1"/>
          </a:solidFill>
          <a:latin typeface="+mn-lt"/>
          <a:ea typeface="+mn-ea"/>
          <a:cs typeface="+mn-cs"/>
        </a:defRPr>
      </a:lvl7pPr>
      <a:lvl8pPr marL="3165364" algn="l" defTabSz="904399" rtl="0" eaLnBrk="1" latinLnBrk="0" hangingPunct="1">
        <a:defRPr sz="1900" kern="1200">
          <a:solidFill>
            <a:schemeClr val="tx1"/>
          </a:solidFill>
          <a:latin typeface="+mn-lt"/>
          <a:ea typeface="+mn-ea"/>
          <a:cs typeface="+mn-cs"/>
        </a:defRPr>
      </a:lvl8pPr>
      <a:lvl9pPr marL="3617571" algn="l" defTabSz="904399"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3662" tIns="133247" rIns="323662" bIns="133247"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2689" tIns="190377" rIns="342689" bIns="19037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40409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Lst>
  <p:hf sldNum="0" hdr="0" dt="0"/>
  <p:txStyles>
    <p:titleStyle>
      <a:lvl1pPr marL="1133728" indent="-1133728"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2821" algn="l" rtl="0" eaLnBrk="1" fontAlgn="base" hangingPunct="1">
        <a:spcBef>
          <a:spcPct val="0"/>
        </a:spcBef>
        <a:spcAft>
          <a:spcPct val="0"/>
        </a:spcAft>
        <a:defRPr sz="3200" b="1">
          <a:solidFill>
            <a:srgbClr val="2877C4"/>
          </a:solidFill>
          <a:latin typeface="Arial" charset="0"/>
        </a:defRPr>
      </a:lvl6pPr>
      <a:lvl7pPr marL="905646" algn="l" rtl="0" eaLnBrk="1" fontAlgn="base" hangingPunct="1">
        <a:spcBef>
          <a:spcPct val="0"/>
        </a:spcBef>
        <a:spcAft>
          <a:spcPct val="0"/>
        </a:spcAft>
        <a:defRPr sz="3200" b="1">
          <a:solidFill>
            <a:srgbClr val="2877C4"/>
          </a:solidFill>
          <a:latin typeface="Arial" charset="0"/>
        </a:defRPr>
      </a:lvl7pPr>
      <a:lvl8pPr marL="1358463" algn="l" rtl="0" eaLnBrk="1" fontAlgn="base" hangingPunct="1">
        <a:spcBef>
          <a:spcPct val="0"/>
        </a:spcBef>
        <a:spcAft>
          <a:spcPct val="0"/>
        </a:spcAft>
        <a:defRPr sz="3200" b="1">
          <a:solidFill>
            <a:srgbClr val="2877C4"/>
          </a:solidFill>
          <a:latin typeface="Arial" charset="0"/>
        </a:defRPr>
      </a:lvl8pPr>
      <a:lvl9pPr marL="1811287"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7981" indent="-226395"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79233" indent="-224823"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79518" indent="-232697"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36110" indent="-224823" algn="l" rtl="0" eaLnBrk="1" fontAlgn="base" hangingPunct="1">
        <a:lnSpc>
          <a:spcPct val="115000"/>
        </a:lnSpc>
        <a:spcBef>
          <a:spcPct val="20000"/>
        </a:spcBef>
        <a:spcAft>
          <a:spcPct val="0"/>
        </a:spcAft>
        <a:buChar char="»"/>
        <a:defRPr sz="2100">
          <a:solidFill>
            <a:srgbClr val="000000"/>
          </a:solidFill>
          <a:latin typeface="+mn-lt"/>
        </a:defRPr>
      </a:lvl5pPr>
      <a:lvl6pPr marL="2488923" indent="-224823" algn="l" rtl="0" eaLnBrk="1" fontAlgn="base" hangingPunct="1">
        <a:lnSpc>
          <a:spcPct val="115000"/>
        </a:lnSpc>
        <a:spcBef>
          <a:spcPct val="20000"/>
        </a:spcBef>
        <a:spcAft>
          <a:spcPct val="0"/>
        </a:spcAft>
        <a:buChar char="»"/>
        <a:defRPr sz="2100">
          <a:solidFill>
            <a:srgbClr val="000000"/>
          </a:solidFill>
          <a:latin typeface="+mn-lt"/>
        </a:defRPr>
      </a:lvl6pPr>
      <a:lvl7pPr marL="2941742" indent="-224823" algn="l" rtl="0" eaLnBrk="1" fontAlgn="base" hangingPunct="1">
        <a:lnSpc>
          <a:spcPct val="115000"/>
        </a:lnSpc>
        <a:spcBef>
          <a:spcPct val="20000"/>
        </a:spcBef>
        <a:spcAft>
          <a:spcPct val="0"/>
        </a:spcAft>
        <a:buChar char="»"/>
        <a:defRPr sz="2100">
          <a:solidFill>
            <a:srgbClr val="000000"/>
          </a:solidFill>
          <a:latin typeface="+mn-lt"/>
        </a:defRPr>
      </a:lvl7pPr>
      <a:lvl8pPr marL="3394563" indent="-224823" algn="l" rtl="0" eaLnBrk="1" fontAlgn="base" hangingPunct="1">
        <a:lnSpc>
          <a:spcPct val="115000"/>
        </a:lnSpc>
        <a:spcBef>
          <a:spcPct val="20000"/>
        </a:spcBef>
        <a:spcAft>
          <a:spcPct val="0"/>
        </a:spcAft>
        <a:buChar char="»"/>
        <a:defRPr sz="2100">
          <a:solidFill>
            <a:srgbClr val="000000"/>
          </a:solidFill>
          <a:latin typeface="+mn-lt"/>
        </a:defRPr>
      </a:lvl8pPr>
      <a:lvl9pPr marL="3847380" indent="-224823"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5646" rtl="0" eaLnBrk="1" latinLnBrk="0" hangingPunct="1">
        <a:defRPr sz="1900" kern="1200">
          <a:solidFill>
            <a:schemeClr val="tx1"/>
          </a:solidFill>
          <a:latin typeface="+mn-lt"/>
          <a:ea typeface="+mn-ea"/>
          <a:cs typeface="+mn-cs"/>
        </a:defRPr>
      </a:lvl1pPr>
      <a:lvl2pPr marL="452821" algn="l" defTabSz="905646" rtl="0" eaLnBrk="1" latinLnBrk="0" hangingPunct="1">
        <a:defRPr sz="1900" kern="1200">
          <a:solidFill>
            <a:schemeClr val="tx1"/>
          </a:solidFill>
          <a:latin typeface="+mn-lt"/>
          <a:ea typeface="+mn-ea"/>
          <a:cs typeface="+mn-cs"/>
        </a:defRPr>
      </a:lvl2pPr>
      <a:lvl3pPr marL="905646" algn="l" defTabSz="905646" rtl="0" eaLnBrk="1" latinLnBrk="0" hangingPunct="1">
        <a:defRPr sz="1900" kern="1200">
          <a:solidFill>
            <a:schemeClr val="tx1"/>
          </a:solidFill>
          <a:latin typeface="+mn-lt"/>
          <a:ea typeface="+mn-ea"/>
          <a:cs typeface="+mn-cs"/>
        </a:defRPr>
      </a:lvl3pPr>
      <a:lvl4pPr marL="1358463" algn="l" defTabSz="905646" rtl="0" eaLnBrk="1" latinLnBrk="0" hangingPunct="1">
        <a:defRPr sz="1900" kern="1200">
          <a:solidFill>
            <a:schemeClr val="tx1"/>
          </a:solidFill>
          <a:latin typeface="+mn-lt"/>
          <a:ea typeface="+mn-ea"/>
          <a:cs typeface="+mn-cs"/>
        </a:defRPr>
      </a:lvl4pPr>
      <a:lvl5pPr marL="1811287" algn="l" defTabSz="905646" rtl="0" eaLnBrk="1" latinLnBrk="0" hangingPunct="1">
        <a:defRPr sz="1900" kern="1200">
          <a:solidFill>
            <a:schemeClr val="tx1"/>
          </a:solidFill>
          <a:latin typeface="+mn-lt"/>
          <a:ea typeface="+mn-ea"/>
          <a:cs typeface="+mn-cs"/>
        </a:defRPr>
      </a:lvl5pPr>
      <a:lvl6pPr marL="2264104" algn="l" defTabSz="905646" rtl="0" eaLnBrk="1" latinLnBrk="0" hangingPunct="1">
        <a:defRPr sz="1900" kern="1200">
          <a:solidFill>
            <a:schemeClr val="tx1"/>
          </a:solidFill>
          <a:latin typeface="+mn-lt"/>
          <a:ea typeface="+mn-ea"/>
          <a:cs typeface="+mn-cs"/>
        </a:defRPr>
      </a:lvl6pPr>
      <a:lvl7pPr marL="2716908" algn="l" defTabSz="905646" rtl="0" eaLnBrk="1" latinLnBrk="0" hangingPunct="1">
        <a:defRPr sz="1900" kern="1200">
          <a:solidFill>
            <a:schemeClr val="tx1"/>
          </a:solidFill>
          <a:latin typeface="+mn-lt"/>
          <a:ea typeface="+mn-ea"/>
          <a:cs typeface="+mn-cs"/>
        </a:defRPr>
      </a:lvl7pPr>
      <a:lvl8pPr marL="3169725" algn="l" defTabSz="905646" rtl="0" eaLnBrk="1" latinLnBrk="0" hangingPunct="1">
        <a:defRPr sz="1900" kern="1200">
          <a:solidFill>
            <a:schemeClr val="tx1"/>
          </a:solidFill>
          <a:latin typeface="+mn-lt"/>
          <a:ea typeface="+mn-ea"/>
          <a:cs typeface="+mn-cs"/>
        </a:defRPr>
      </a:lvl8pPr>
      <a:lvl9pPr marL="3622550" algn="l" defTabSz="905646" rtl="0" eaLnBrk="1" latinLnBrk="0" hangingPunct="1">
        <a:defRPr sz="1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4179" tIns="133464" rIns="324179" bIns="133464"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239" tIns="190685" rIns="343239" bIns="19068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5787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Lst>
  <p:hf sldNum="0" hdr="0" dt="0"/>
  <p:txStyles>
    <p:titleStyle>
      <a:lvl1pPr marL="1135552" indent="-1135552"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3548" algn="l" rtl="0" eaLnBrk="1" fontAlgn="base" hangingPunct="1">
        <a:spcBef>
          <a:spcPct val="0"/>
        </a:spcBef>
        <a:spcAft>
          <a:spcPct val="0"/>
        </a:spcAft>
        <a:defRPr sz="3200" b="1">
          <a:solidFill>
            <a:srgbClr val="2877C4"/>
          </a:solidFill>
          <a:latin typeface="Arial" charset="0"/>
        </a:defRPr>
      </a:lvl6pPr>
      <a:lvl7pPr marL="907102" algn="l" rtl="0" eaLnBrk="1" fontAlgn="base" hangingPunct="1">
        <a:spcBef>
          <a:spcPct val="0"/>
        </a:spcBef>
        <a:spcAft>
          <a:spcPct val="0"/>
        </a:spcAft>
        <a:defRPr sz="3200" b="1">
          <a:solidFill>
            <a:srgbClr val="2877C4"/>
          </a:solidFill>
          <a:latin typeface="Arial" charset="0"/>
        </a:defRPr>
      </a:lvl7pPr>
      <a:lvl8pPr marL="1360642" algn="l" rtl="0" eaLnBrk="1" fontAlgn="base" hangingPunct="1">
        <a:spcBef>
          <a:spcPct val="0"/>
        </a:spcBef>
        <a:spcAft>
          <a:spcPct val="0"/>
        </a:spcAft>
        <a:defRPr sz="3200" b="1">
          <a:solidFill>
            <a:srgbClr val="2877C4"/>
          </a:solidFill>
          <a:latin typeface="Arial" charset="0"/>
        </a:defRPr>
      </a:lvl8pPr>
      <a:lvl9pPr marL="1814196"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8349" indent="-226762"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0321" indent="-225187"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1896" indent="-23306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39379" indent="-225187" algn="l" rtl="0" eaLnBrk="1" fontAlgn="base" hangingPunct="1">
        <a:lnSpc>
          <a:spcPct val="115000"/>
        </a:lnSpc>
        <a:spcBef>
          <a:spcPct val="20000"/>
        </a:spcBef>
        <a:spcAft>
          <a:spcPct val="0"/>
        </a:spcAft>
        <a:buChar char="»"/>
        <a:defRPr sz="2100">
          <a:solidFill>
            <a:srgbClr val="000000"/>
          </a:solidFill>
          <a:latin typeface="+mn-lt"/>
        </a:defRPr>
      </a:lvl5pPr>
      <a:lvl6pPr marL="2492923" indent="-225187" algn="l" rtl="0" eaLnBrk="1" fontAlgn="base" hangingPunct="1">
        <a:lnSpc>
          <a:spcPct val="115000"/>
        </a:lnSpc>
        <a:spcBef>
          <a:spcPct val="20000"/>
        </a:spcBef>
        <a:spcAft>
          <a:spcPct val="0"/>
        </a:spcAft>
        <a:buChar char="»"/>
        <a:defRPr sz="2100">
          <a:solidFill>
            <a:srgbClr val="000000"/>
          </a:solidFill>
          <a:latin typeface="+mn-lt"/>
        </a:defRPr>
      </a:lvl6pPr>
      <a:lvl7pPr marL="2946467" indent="-225187" algn="l" rtl="0" eaLnBrk="1" fontAlgn="base" hangingPunct="1">
        <a:lnSpc>
          <a:spcPct val="115000"/>
        </a:lnSpc>
        <a:spcBef>
          <a:spcPct val="20000"/>
        </a:spcBef>
        <a:spcAft>
          <a:spcPct val="0"/>
        </a:spcAft>
        <a:buChar char="»"/>
        <a:defRPr sz="2100">
          <a:solidFill>
            <a:srgbClr val="000000"/>
          </a:solidFill>
          <a:latin typeface="+mn-lt"/>
        </a:defRPr>
      </a:lvl7pPr>
      <a:lvl8pPr marL="3400017" indent="-225187" algn="l" rtl="0" eaLnBrk="1" fontAlgn="base" hangingPunct="1">
        <a:lnSpc>
          <a:spcPct val="115000"/>
        </a:lnSpc>
        <a:spcBef>
          <a:spcPct val="20000"/>
        </a:spcBef>
        <a:spcAft>
          <a:spcPct val="0"/>
        </a:spcAft>
        <a:buChar char="»"/>
        <a:defRPr sz="2100">
          <a:solidFill>
            <a:srgbClr val="000000"/>
          </a:solidFill>
          <a:latin typeface="+mn-lt"/>
        </a:defRPr>
      </a:lvl8pPr>
      <a:lvl9pPr marL="3853558" indent="-225187"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7102" rtl="0" eaLnBrk="1" latinLnBrk="0" hangingPunct="1">
        <a:defRPr sz="1900" kern="1200">
          <a:solidFill>
            <a:schemeClr val="tx1"/>
          </a:solidFill>
          <a:latin typeface="+mn-lt"/>
          <a:ea typeface="+mn-ea"/>
          <a:cs typeface="+mn-cs"/>
        </a:defRPr>
      </a:lvl1pPr>
      <a:lvl2pPr marL="453548" algn="l" defTabSz="907102" rtl="0" eaLnBrk="1" latinLnBrk="0" hangingPunct="1">
        <a:defRPr sz="1900" kern="1200">
          <a:solidFill>
            <a:schemeClr val="tx1"/>
          </a:solidFill>
          <a:latin typeface="+mn-lt"/>
          <a:ea typeface="+mn-ea"/>
          <a:cs typeface="+mn-cs"/>
        </a:defRPr>
      </a:lvl2pPr>
      <a:lvl3pPr marL="907102" algn="l" defTabSz="907102" rtl="0" eaLnBrk="1" latinLnBrk="0" hangingPunct="1">
        <a:defRPr sz="1900" kern="1200">
          <a:solidFill>
            <a:schemeClr val="tx1"/>
          </a:solidFill>
          <a:latin typeface="+mn-lt"/>
          <a:ea typeface="+mn-ea"/>
          <a:cs typeface="+mn-cs"/>
        </a:defRPr>
      </a:lvl3pPr>
      <a:lvl4pPr marL="1360642" algn="l" defTabSz="907102" rtl="0" eaLnBrk="1" latinLnBrk="0" hangingPunct="1">
        <a:defRPr sz="1900" kern="1200">
          <a:solidFill>
            <a:schemeClr val="tx1"/>
          </a:solidFill>
          <a:latin typeface="+mn-lt"/>
          <a:ea typeface="+mn-ea"/>
          <a:cs typeface="+mn-cs"/>
        </a:defRPr>
      </a:lvl4pPr>
      <a:lvl5pPr marL="1814196" algn="l" defTabSz="907102" rtl="0" eaLnBrk="1" latinLnBrk="0" hangingPunct="1">
        <a:defRPr sz="1900" kern="1200">
          <a:solidFill>
            <a:schemeClr val="tx1"/>
          </a:solidFill>
          <a:latin typeface="+mn-lt"/>
          <a:ea typeface="+mn-ea"/>
          <a:cs typeface="+mn-cs"/>
        </a:defRPr>
      </a:lvl5pPr>
      <a:lvl6pPr marL="2267736" algn="l" defTabSz="907102" rtl="0" eaLnBrk="1" latinLnBrk="0" hangingPunct="1">
        <a:defRPr sz="1900" kern="1200">
          <a:solidFill>
            <a:schemeClr val="tx1"/>
          </a:solidFill>
          <a:latin typeface="+mn-lt"/>
          <a:ea typeface="+mn-ea"/>
          <a:cs typeface="+mn-cs"/>
        </a:defRPr>
      </a:lvl6pPr>
      <a:lvl7pPr marL="2721275" algn="l" defTabSz="907102" rtl="0" eaLnBrk="1" latinLnBrk="0" hangingPunct="1">
        <a:defRPr sz="1900" kern="1200">
          <a:solidFill>
            <a:schemeClr val="tx1"/>
          </a:solidFill>
          <a:latin typeface="+mn-lt"/>
          <a:ea typeface="+mn-ea"/>
          <a:cs typeface="+mn-cs"/>
        </a:defRPr>
      </a:lvl7pPr>
      <a:lvl8pPr marL="3174817" algn="l" defTabSz="907102" rtl="0" eaLnBrk="1" latinLnBrk="0" hangingPunct="1">
        <a:defRPr sz="1900" kern="1200">
          <a:solidFill>
            <a:schemeClr val="tx1"/>
          </a:solidFill>
          <a:latin typeface="+mn-lt"/>
          <a:ea typeface="+mn-ea"/>
          <a:cs typeface="+mn-cs"/>
        </a:defRPr>
      </a:lvl8pPr>
      <a:lvl9pPr marL="3628367" algn="l" defTabSz="907102" rtl="0" eaLnBrk="1" latinLnBrk="0" hangingPunct="1">
        <a:defRPr sz="19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4773" tIns="133714" rIns="324773" bIns="133714"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869" tIns="191038" rIns="343869" bIns="191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899632"/>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Lst>
  <p:hf sldNum="0" hdr="0" dt="0"/>
  <p:txStyles>
    <p:titleStyle>
      <a:lvl1pPr marL="1137636" indent="-1137636"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4378" algn="l" rtl="0" eaLnBrk="1" fontAlgn="base" hangingPunct="1">
        <a:spcBef>
          <a:spcPct val="0"/>
        </a:spcBef>
        <a:spcAft>
          <a:spcPct val="0"/>
        </a:spcAft>
        <a:defRPr sz="3200" b="1">
          <a:solidFill>
            <a:srgbClr val="2877C4"/>
          </a:solidFill>
          <a:latin typeface="Arial" charset="0"/>
        </a:defRPr>
      </a:lvl6pPr>
      <a:lvl7pPr marL="908766" algn="l" rtl="0" eaLnBrk="1" fontAlgn="base" hangingPunct="1">
        <a:spcBef>
          <a:spcPct val="0"/>
        </a:spcBef>
        <a:spcAft>
          <a:spcPct val="0"/>
        </a:spcAft>
        <a:defRPr sz="3200" b="1">
          <a:solidFill>
            <a:srgbClr val="2877C4"/>
          </a:solidFill>
          <a:latin typeface="Arial" charset="0"/>
        </a:defRPr>
      </a:lvl7pPr>
      <a:lvl8pPr marL="1363140" algn="l" rtl="0" eaLnBrk="1" fontAlgn="base" hangingPunct="1">
        <a:spcBef>
          <a:spcPct val="0"/>
        </a:spcBef>
        <a:spcAft>
          <a:spcPct val="0"/>
        </a:spcAft>
        <a:defRPr sz="3200" b="1">
          <a:solidFill>
            <a:srgbClr val="2877C4"/>
          </a:solidFill>
          <a:latin typeface="Arial" charset="0"/>
        </a:defRPr>
      </a:lvl8pPr>
      <a:lvl9pPr marL="181752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8769" indent="-227183"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1565" indent="-225601"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4619" indent="-233496"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3127" indent="-225601" algn="l" rtl="0" eaLnBrk="1" fontAlgn="base" hangingPunct="1">
        <a:lnSpc>
          <a:spcPct val="115000"/>
        </a:lnSpc>
        <a:spcBef>
          <a:spcPct val="20000"/>
        </a:spcBef>
        <a:spcAft>
          <a:spcPct val="0"/>
        </a:spcAft>
        <a:buChar char="»"/>
        <a:defRPr sz="2100">
          <a:solidFill>
            <a:srgbClr val="000000"/>
          </a:solidFill>
          <a:latin typeface="+mn-lt"/>
        </a:defRPr>
      </a:lvl5pPr>
      <a:lvl6pPr marL="2497500" indent="-225601" algn="l" rtl="0" eaLnBrk="1" fontAlgn="base" hangingPunct="1">
        <a:lnSpc>
          <a:spcPct val="115000"/>
        </a:lnSpc>
        <a:spcBef>
          <a:spcPct val="20000"/>
        </a:spcBef>
        <a:spcAft>
          <a:spcPct val="0"/>
        </a:spcAft>
        <a:buChar char="»"/>
        <a:defRPr sz="2100">
          <a:solidFill>
            <a:srgbClr val="000000"/>
          </a:solidFill>
          <a:latin typeface="+mn-lt"/>
        </a:defRPr>
      </a:lvl6pPr>
      <a:lvl7pPr marL="2951878" indent="-225601" algn="l" rtl="0" eaLnBrk="1" fontAlgn="base" hangingPunct="1">
        <a:lnSpc>
          <a:spcPct val="115000"/>
        </a:lnSpc>
        <a:spcBef>
          <a:spcPct val="20000"/>
        </a:spcBef>
        <a:spcAft>
          <a:spcPct val="0"/>
        </a:spcAft>
        <a:buChar char="»"/>
        <a:defRPr sz="2100">
          <a:solidFill>
            <a:srgbClr val="000000"/>
          </a:solidFill>
          <a:latin typeface="+mn-lt"/>
        </a:defRPr>
      </a:lvl7pPr>
      <a:lvl8pPr marL="3406258" indent="-225601" algn="l" rtl="0" eaLnBrk="1" fontAlgn="base" hangingPunct="1">
        <a:lnSpc>
          <a:spcPct val="115000"/>
        </a:lnSpc>
        <a:spcBef>
          <a:spcPct val="20000"/>
        </a:spcBef>
        <a:spcAft>
          <a:spcPct val="0"/>
        </a:spcAft>
        <a:buChar char="»"/>
        <a:defRPr sz="2100">
          <a:solidFill>
            <a:srgbClr val="000000"/>
          </a:solidFill>
          <a:latin typeface="+mn-lt"/>
        </a:defRPr>
      </a:lvl8pPr>
      <a:lvl9pPr marL="3860634" indent="-225601"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8766" rtl="0" eaLnBrk="1" latinLnBrk="0" hangingPunct="1">
        <a:defRPr sz="1900" kern="1200">
          <a:solidFill>
            <a:schemeClr val="tx1"/>
          </a:solidFill>
          <a:latin typeface="+mn-lt"/>
          <a:ea typeface="+mn-ea"/>
          <a:cs typeface="+mn-cs"/>
        </a:defRPr>
      </a:lvl1pPr>
      <a:lvl2pPr marL="454378" algn="l" defTabSz="908766" rtl="0" eaLnBrk="1" latinLnBrk="0" hangingPunct="1">
        <a:defRPr sz="1900" kern="1200">
          <a:solidFill>
            <a:schemeClr val="tx1"/>
          </a:solidFill>
          <a:latin typeface="+mn-lt"/>
          <a:ea typeface="+mn-ea"/>
          <a:cs typeface="+mn-cs"/>
        </a:defRPr>
      </a:lvl2pPr>
      <a:lvl3pPr marL="908766" algn="l" defTabSz="908766" rtl="0" eaLnBrk="1" latinLnBrk="0" hangingPunct="1">
        <a:defRPr sz="1900" kern="1200">
          <a:solidFill>
            <a:schemeClr val="tx1"/>
          </a:solidFill>
          <a:latin typeface="+mn-lt"/>
          <a:ea typeface="+mn-ea"/>
          <a:cs typeface="+mn-cs"/>
        </a:defRPr>
      </a:lvl3pPr>
      <a:lvl4pPr marL="1363140" algn="l" defTabSz="908766" rtl="0" eaLnBrk="1" latinLnBrk="0" hangingPunct="1">
        <a:defRPr sz="1900" kern="1200">
          <a:solidFill>
            <a:schemeClr val="tx1"/>
          </a:solidFill>
          <a:latin typeface="+mn-lt"/>
          <a:ea typeface="+mn-ea"/>
          <a:cs typeface="+mn-cs"/>
        </a:defRPr>
      </a:lvl4pPr>
      <a:lvl5pPr marL="1817524" algn="l" defTabSz="908766" rtl="0" eaLnBrk="1" latinLnBrk="0" hangingPunct="1">
        <a:defRPr sz="1900" kern="1200">
          <a:solidFill>
            <a:schemeClr val="tx1"/>
          </a:solidFill>
          <a:latin typeface="+mn-lt"/>
          <a:ea typeface="+mn-ea"/>
          <a:cs typeface="+mn-cs"/>
        </a:defRPr>
      </a:lvl5pPr>
      <a:lvl6pPr marL="2271900" algn="l" defTabSz="908766" rtl="0" eaLnBrk="1" latinLnBrk="0" hangingPunct="1">
        <a:defRPr sz="1900" kern="1200">
          <a:solidFill>
            <a:schemeClr val="tx1"/>
          </a:solidFill>
          <a:latin typeface="+mn-lt"/>
          <a:ea typeface="+mn-ea"/>
          <a:cs typeface="+mn-cs"/>
        </a:defRPr>
      </a:lvl6pPr>
      <a:lvl7pPr marL="2726271" algn="l" defTabSz="908766" rtl="0" eaLnBrk="1" latinLnBrk="0" hangingPunct="1">
        <a:defRPr sz="1900" kern="1200">
          <a:solidFill>
            <a:schemeClr val="tx1"/>
          </a:solidFill>
          <a:latin typeface="+mn-lt"/>
          <a:ea typeface="+mn-ea"/>
          <a:cs typeface="+mn-cs"/>
        </a:defRPr>
      </a:lvl7pPr>
      <a:lvl8pPr marL="3180649" algn="l" defTabSz="908766" rtl="0" eaLnBrk="1" latinLnBrk="0" hangingPunct="1">
        <a:defRPr sz="1900" kern="1200">
          <a:solidFill>
            <a:schemeClr val="tx1"/>
          </a:solidFill>
          <a:latin typeface="+mn-lt"/>
          <a:ea typeface="+mn-ea"/>
          <a:cs typeface="+mn-cs"/>
        </a:defRPr>
      </a:lvl8pPr>
      <a:lvl9pPr marL="3635027" algn="l" defTabSz="908766" rtl="0" eaLnBrk="1" latinLnBrk="0" hangingPunct="1">
        <a:defRPr sz="19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443" tIns="133995" rIns="325443" bIns="133995"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09"/>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582" tIns="191435" rIns="344582" bIns="19143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028173"/>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Lst>
  <p:hf sldNum="0" hdr="0" dt="0"/>
  <p:txStyles>
    <p:titleStyle>
      <a:lvl1pPr marL="1139982" indent="-1139982"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311" algn="l" rtl="0" eaLnBrk="1" fontAlgn="base" hangingPunct="1">
        <a:spcBef>
          <a:spcPct val="0"/>
        </a:spcBef>
        <a:spcAft>
          <a:spcPct val="0"/>
        </a:spcAft>
        <a:defRPr sz="3200" b="1">
          <a:solidFill>
            <a:srgbClr val="2877C4"/>
          </a:solidFill>
          <a:latin typeface="Arial" charset="0"/>
        </a:defRPr>
      </a:lvl6pPr>
      <a:lvl7pPr marL="910638" algn="l" rtl="0" eaLnBrk="1" fontAlgn="base" hangingPunct="1">
        <a:spcBef>
          <a:spcPct val="0"/>
        </a:spcBef>
        <a:spcAft>
          <a:spcPct val="0"/>
        </a:spcAft>
        <a:defRPr sz="3200" b="1">
          <a:solidFill>
            <a:srgbClr val="2877C4"/>
          </a:solidFill>
          <a:latin typeface="Arial" charset="0"/>
        </a:defRPr>
      </a:lvl7pPr>
      <a:lvl8pPr marL="1365957" algn="l" rtl="0" eaLnBrk="1" fontAlgn="base" hangingPunct="1">
        <a:spcBef>
          <a:spcPct val="0"/>
        </a:spcBef>
        <a:spcAft>
          <a:spcPct val="0"/>
        </a:spcAft>
        <a:defRPr sz="3200" b="1">
          <a:solidFill>
            <a:srgbClr val="2877C4"/>
          </a:solidFill>
          <a:latin typeface="Arial" charset="0"/>
        </a:defRPr>
      </a:lvl8pPr>
      <a:lvl9pPr marL="182127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241" indent="-227655"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2970" indent="-226069"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7682" indent="-23397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7345" indent="-226069" algn="l" rtl="0" eaLnBrk="1" fontAlgn="base" hangingPunct="1">
        <a:lnSpc>
          <a:spcPct val="115000"/>
        </a:lnSpc>
        <a:spcBef>
          <a:spcPct val="20000"/>
        </a:spcBef>
        <a:spcAft>
          <a:spcPct val="0"/>
        </a:spcAft>
        <a:buChar char="»"/>
        <a:defRPr sz="2100">
          <a:solidFill>
            <a:srgbClr val="000000"/>
          </a:solidFill>
          <a:latin typeface="+mn-lt"/>
        </a:defRPr>
      </a:lvl5pPr>
      <a:lvl6pPr marL="2502662" indent="-226069" algn="l" rtl="0" eaLnBrk="1" fontAlgn="base" hangingPunct="1">
        <a:lnSpc>
          <a:spcPct val="115000"/>
        </a:lnSpc>
        <a:spcBef>
          <a:spcPct val="20000"/>
        </a:spcBef>
        <a:spcAft>
          <a:spcPct val="0"/>
        </a:spcAft>
        <a:buChar char="»"/>
        <a:defRPr sz="2100">
          <a:solidFill>
            <a:srgbClr val="000000"/>
          </a:solidFill>
          <a:latin typeface="+mn-lt"/>
        </a:defRPr>
      </a:lvl6pPr>
      <a:lvl7pPr marL="2957977" indent="-226069" algn="l" rtl="0" eaLnBrk="1" fontAlgn="base" hangingPunct="1">
        <a:lnSpc>
          <a:spcPct val="115000"/>
        </a:lnSpc>
        <a:spcBef>
          <a:spcPct val="20000"/>
        </a:spcBef>
        <a:spcAft>
          <a:spcPct val="0"/>
        </a:spcAft>
        <a:buChar char="»"/>
        <a:defRPr sz="2100">
          <a:solidFill>
            <a:srgbClr val="000000"/>
          </a:solidFill>
          <a:latin typeface="+mn-lt"/>
        </a:defRPr>
      </a:lvl7pPr>
      <a:lvl8pPr marL="3413294" indent="-226069" algn="l" rtl="0" eaLnBrk="1" fontAlgn="base" hangingPunct="1">
        <a:lnSpc>
          <a:spcPct val="115000"/>
        </a:lnSpc>
        <a:spcBef>
          <a:spcPct val="20000"/>
        </a:spcBef>
        <a:spcAft>
          <a:spcPct val="0"/>
        </a:spcAft>
        <a:buChar char="»"/>
        <a:defRPr sz="2100">
          <a:solidFill>
            <a:srgbClr val="000000"/>
          </a:solidFill>
          <a:latin typeface="+mn-lt"/>
        </a:defRPr>
      </a:lvl8pPr>
      <a:lvl9pPr marL="3868611" indent="-226069"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638" rtl="0" eaLnBrk="1" latinLnBrk="0" hangingPunct="1">
        <a:defRPr sz="1900" kern="1200">
          <a:solidFill>
            <a:schemeClr val="tx1"/>
          </a:solidFill>
          <a:latin typeface="+mn-lt"/>
          <a:ea typeface="+mn-ea"/>
          <a:cs typeface="+mn-cs"/>
        </a:defRPr>
      </a:lvl1pPr>
      <a:lvl2pPr marL="455311" algn="l" defTabSz="910638" rtl="0" eaLnBrk="1" latinLnBrk="0" hangingPunct="1">
        <a:defRPr sz="1900" kern="1200">
          <a:solidFill>
            <a:schemeClr val="tx1"/>
          </a:solidFill>
          <a:latin typeface="+mn-lt"/>
          <a:ea typeface="+mn-ea"/>
          <a:cs typeface="+mn-cs"/>
        </a:defRPr>
      </a:lvl2pPr>
      <a:lvl3pPr marL="910638" algn="l" defTabSz="910638" rtl="0" eaLnBrk="1" latinLnBrk="0" hangingPunct="1">
        <a:defRPr sz="1900" kern="1200">
          <a:solidFill>
            <a:schemeClr val="tx1"/>
          </a:solidFill>
          <a:latin typeface="+mn-lt"/>
          <a:ea typeface="+mn-ea"/>
          <a:cs typeface="+mn-cs"/>
        </a:defRPr>
      </a:lvl3pPr>
      <a:lvl4pPr marL="1365957" algn="l" defTabSz="910638" rtl="0" eaLnBrk="1" latinLnBrk="0" hangingPunct="1">
        <a:defRPr sz="1900" kern="1200">
          <a:solidFill>
            <a:schemeClr val="tx1"/>
          </a:solidFill>
          <a:latin typeface="+mn-lt"/>
          <a:ea typeface="+mn-ea"/>
          <a:cs typeface="+mn-cs"/>
        </a:defRPr>
      </a:lvl4pPr>
      <a:lvl5pPr marL="1821274" algn="l" defTabSz="910638" rtl="0" eaLnBrk="1" latinLnBrk="0" hangingPunct="1">
        <a:defRPr sz="1900" kern="1200">
          <a:solidFill>
            <a:schemeClr val="tx1"/>
          </a:solidFill>
          <a:latin typeface="+mn-lt"/>
          <a:ea typeface="+mn-ea"/>
          <a:cs typeface="+mn-cs"/>
        </a:defRPr>
      </a:lvl5pPr>
      <a:lvl6pPr marL="2276589" algn="l" defTabSz="910638" rtl="0" eaLnBrk="1" latinLnBrk="0" hangingPunct="1">
        <a:defRPr sz="1900" kern="1200">
          <a:solidFill>
            <a:schemeClr val="tx1"/>
          </a:solidFill>
          <a:latin typeface="+mn-lt"/>
          <a:ea typeface="+mn-ea"/>
          <a:cs typeface="+mn-cs"/>
        </a:defRPr>
      </a:lvl6pPr>
      <a:lvl7pPr marL="2731906" algn="l" defTabSz="910638" rtl="0" eaLnBrk="1" latinLnBrk="0" hangingPunct="1">
        <a:defRPr sz="1900" kern="1200">
          <a:solidFill>
            <a:schemeClr val="tx1"/>
          </a:solidFill>
          <a:latin typeface="+mn-lt"/>
          <a:ea typeface="+mn-ea"/>
          <a:cs typeface="+mn-cs"/>
        </a:defRPr>
      </a:lvl7pPr>
      <a:lvl8pPr marL="3187218" algn="l" defTabSz="910638" rtl="0" eaLnBrk="1" latinLnBrk="0" hangingPunct="1">
        <a:defRPr sz="1900" kern="1200">
          <a:solidFill>
            <a:schemeClr val="tx1"/>
          </a:solidFill>
          <a:latin typeface="+mn-lt"/>
          <a:ea typeface="+mn-ea"/>
          <a:cs typeface="+mn-cs"/>
        </a:defRPr>
      </a:lvl8pPr>
      <a:lvl9pPr marL="3642535" algn="l" defTabSz="910638" rtl="0" eaLnBrk="1" latinLnBrk="0" hangingPunct="1">
        <a:defRPr sz="19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817" tIns="134153" rIns="325817" bIns="134153"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981" tIns="191656" rIns="344981" bIns="19165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42"/>
            <a:ext cx="495842" cy="1078405"/>
          </a:xfrm>
          <a:prstGeom prst="rect">
            <a:avLst/>
          </a:prstGeom>
          <a:noFill/>
        </p:spPr>
        <p:txBody>
          <a:bodyPr wrap="square" lIns="191656" tIns="95838" rIns="191656" bIns="95838" rtlCol="0">
            <a:spAutoFit/>
          </a:bodyPr>
          <a:lstStyle/>
          <a:p>
            <a:pPr defTabSz="912302" fontAlgn="base">
              <a:lnSpc>
                <a:spcPct val="115000"/>
              </a:lnSpc>
              <a:spcBef>
                <a:spcPct val="20000"/>
              </a:spcBef>
              <a:spcAft>
                <a:spcPct val="0"/>
              </a:spcAft>
              <a:buClr>
                <a:srgbClr val="2877C4"/>
              </a:buClr>
              <a:buFont typeface="Wingdings" pitchFamily="2" charset="2"/>
              <a:buNone/>
            </a:pPr>
            <a:r>
              <a:rPr lang="en-US" sz="5000" dirty="0">
                <a:solidFill>
                  <a:srgbClr val="4D4F58"/>
                </a:solidFill>
              </a:rPr>
              <a:t>*</a:t>
            </a:r>
          </a:p>
        </p:txBody>
      </p:sp>
    </p:spTree>
    <p:extLst>
      <p:ext uri="{BB962C8B-B14F-4D97-AF65-F5344CB8AC3E}">
        <p14:creationId xmlns:p14="http://schemas.microsoft.com/office/powerpoint/2010/main" val="3401370595"/>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Lst>
  <p:hf sldNum="0" hdr="0" dt="0"/>
  <p:txStyles>
    <p:titleStyle>
      <a:lvl1pPr marL="1141291" indent="-1141291"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834" algn="l" rtl="0" eaLnBrk="1" fontAlgn="base" hangingPunct="1">
        <a:spcBef>
          <a:spcPct val="0"/>
        </a:spcBef>
        <a:spcAft>
          <a:spcPct val="0"/>
        </a:spcAft>
        <a:defRPr sz="3200" b="1">
          <a:solidFill>
            <a:srgbClr val="2877C4"/>
          </a:solidFill>
          <a:latin typeface="Arial" charset="0"/>
        </a:defRPr>
      </a:lvl6pPr>
      <a:lvl7pPr marL="911678" algn="l" rtl="0" eaLnBrk="1" fontAlgn="base" hangingPunct="1">
        <a:spcBef>
          <a:spcPct val="0"/>
        </a:spcBef>
        <a:spcAft>
          <a:spcPct val="0"/>
        </a:spcAft>
        <a:defRPr sz="3200" b="1">
          <a:solidFill>
            <a:srgbClr val="2877C4"/>
          </a:solidFill>
          <a:latin typeface="Arial" charset="0"/>
        </a:defRPr>
      </a:lvl7pPr>
      <a:lvl8pPr marL="1367522" algn="l" rtl="0" eaLnBrk="1" fontAlgn="base" hangingPunct="1">
        <a:spcBef>
          <a:spcPct val="0"/>
        </a:spcBef>
        <a:spcAft>
          <a:spcPct val="0"/>
        </a:spcAft>
        <a:defRPr sz="3200" b="1">
          <a:solidFill>
            <a:srgbClr val="2877C4"/>
          </a:solidFill>
          <a:latin typeface="Arial" charset="0"/>
        </a:defRPr>
      </a:lvl8pPr>
      <a:lvl9pPr marL="1823364"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241" indent="-236241"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6012" indent="-366012"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9389" indent="-234248"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9694" indent="-226330" algn="l" rtl="0" eaLnBrk="1" fontAlgn="base" hangingPunct="1">
        <a:lnSpc>
          <a:spcPct val="115000"/>
        </a:lnSpc>
        <a:spcBef>
          <a:spcPct val="20000"/>
        </a:spcBef>
        <a:spcAft>
          <a:spcPct val="0"/>
        </a:spcAft>
        <a:buChar char="»"/>
        <a:defRPr sz="2100">
          <a:solidFill>
            <a:srgbClr val="000000"/>
          </a:solidFill>
          <a:latin typeface="+mn-lt"/>
        </a:defRPr>
      </a:lvl5pPr>
      <a:lvl6pPr marL="2505530" indent="-226330" algn="l" rtl="0" eaLnBrk="1" fontAlgn="base" hangingPunct="1">
        <a:lnSpc>
          <a:spcPct val="115000"/>
        </a:lnSpc>
        <a:spcBef>
          <a:spcPct val="20000"/>
        </a:spcBef>
        <a:spcAft>
          <a:spcPct val="0"/>
        </a:spcAft>
        <a:buChar char="»"/>
        <a:defRPr sz="2100">
          <a:solidFill>
            <a:srgbClr val="000000"/>
          </a:solidFill>
          <a:latin typeface="+mn-lt"/>
        </a:defRPr>
      </a:lvl6pPr>
      <a:lvl7pPr marL="2961370" indent="-226330" algn="l" rtl="0" eaLnBrk="1" fontAlgn="base" hangingPunct="1">
        <a:lnSpc>
          <a:spcPct val="115000"/>
        </a:lnSpc>
        <a:spcBef>
          <a:spcPct val="20000"/>
        </a:spcBef>
        <a:spcAft>
          <a:spcPct val="0"/>
        </a:spcAft>
        <a:buChar char="»"/>
        <a:defRPr sz="2100">
          <a:solidFill>
            <a:srgbClr val="000000"/>
          </a:solidFill>
          <a:latin typeface="+mn-lt"/>
        </a:defRPr>
      </a:lvl7pPr>
      <a:lvl8pPr marL="3417212" indent="-226330" algn="l" rtl="0" eaLnBrk="1" fontAlgn="base" hangingPunct="1">
        <a:lnSpc>
          <a:spcPct val="115000"/>
        </a:lnSpc>
        <a:spcBef>
          <a:spcPct val="20000"/>
        </a:spcBef>
        <a:spcAft>
          <a:spcPct val="0"/>
        </a:spcAft>
        <a:buChar char="»"/>
        <a:defRPr sz="2100">
          <a:solidFill>
            <a:srgbClr val="000000"/>
          </a:solidFill>
          <a:latin typeface="+mn-lt"/>
        </a:defRPr>
      </a:lvl8pPr>
      <a:lvl9pPr marL="3873050" indent="-22633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678" rtl="0" eaLnBrk="1" latinLnBrk="0" hangingPunct="1">
        <a:defRPr sz="1900" kern="1200">
          <a:solidFill>
            <a:schemeClr val="tx1"/>
          </a:solidFill>
          <a:latin typeface="+mn-lt"/>
          <a:ea typeface="+mn-ea"/>
          <a:cs typeface="+mn-cs"/>
        </a:defRPr>
      </a:lvl1pPr>
      <a:lvl2pPr marL="455834" algn="l" defTabSz="911678" rtl="0" eaLnBrk="1" latinLnBrk="0" hangingPunct="1">
        <a:defRPr sz="1900" kern="1200">
          <a:solidFill>
            <a:schemeClr val="tx1"/>
          </a:solidFill>
          <a:latin typeface="+mn-lt"/>
          <a:ea typeface="+mn-ea"/>
          <a:cs typeface="+mn-cs"/>
        </a:defRPr>
      </a:lvl2pPr>
      <a:lvl3pPr marL="911678" algn="l" defTabSz="911678" rtl="0" eaLnBrk="1" latinLnBrk="0" hangingPunct="1">
        <a:defRPr sz="1900" kern="1200">
          <a:solidFill>
            <a:schemeClr val="tx1"/>
          </a:solidFill>
          <a:latin typeface="+mn-lt"/>
          <a:ea typeface="+mn-ea"/>
          <a:cs typeface="+mn-cs"/>
        </a:defRPr>
      </a:lvl3pPr>
      <a:lvl4pPr marL="1367522" algn="l" defTabSz="911678" rtl="0" eaLnBrk="1" latinLnBrk="0" hangingPunct="1">
        <a:defRPr sz="1900" kern="1200">
          <a:solidFill>
            <a:schemeClr val="tx1"/>
          </a:solidFill>
          <a:latin typeface="+mn-lt"/>
          <a:ea typeface="+mn-ea"/>
          <a:cs typeface="+mn-cs"/>
        </a:defRPr>
      </a:lvl4pPr>
      <a:lvl5pPr marL="1823364" algn="l" defTabSz="911678" rtl="0" eaLnBrk="1" latinLnBrk="0" hangingPunct="1">
        <a:defRPr sz="1900" kern="1200">
          <a:solidFill>
            <a:schemeClr val="tx1"/>
          </a:solidFill>
          <a:latin typeface="+mn-lt"/>
          <a:ea typeface="+mn-ea"/>
          <a:cs typeface="+mn-cs"/>
        </a:defRPr>
      </a:lvl5pPr>
      <a:lvl6pPr marL="2279198" algn="l" defTabSz="911678" rtl="0" eaLnBrk="1" latinLnBrk="0" hangingPunct="1">
        <a:defRPr sz="1900" kern="1200">
          <a:solidFill>
            <a:schemeClr val="tx1"/>
          </a:solidFill>
          <a:latin typeface="+mn-lt"/>
          <a:ea typeface="+mn-ea"/>
          <a:cs typeface="+mn-cs"/>
        </a:defRPr>
      </a:lvl6pPr>
      <a:lvl7pPr marL="2735036" algn="l" defTabSz="911678" rtl="0" eaLnBrk="1" latinLnBrk="0" hangingPunct="1">
        <a:defRPr sz="1900" kern="1200">
          <a:solidFill>
            <a:schemeClr val="tx1"/>
          </a:solidFill>
          <a:latin typeface="+mn-lt"/>
          <a:ea typeface="+mn-ea"/>
          <a:cs typeface="+mn-cs"/>
        </a:defRPr>
      </a:lvl7pPr>
      <a:lvl8pPr marL="3190874" algn="l" defTabSz="911678" rtl="0" eaLnBrk="1" latinLnBrk="0" hangingPunct="1">
        <a:defRPr sz="1900" kern="1200">
          <a:solidFill>
            <a:schemeClr val="tx1"/>
          </a:solidFill>
          <a:latin typeface="+mn-lt"/>
          <a:ea typeface="+mn-ea"/>
          <a:cs typeface="+mn-cs"/>
        </a:defRPr>
      </a:lvl8pPr>
      <a:lvl9pPr marL="3646716" algn="l" defTabSz="911678" rtl="0" eaLnBrk="1" latinLnBrk="0" hangingPunct="1">
        <a:defRPr sz="19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5" y="0"/>
            <a:ext cx="9143996" cy="1377165"/>
          </a:xfrm>
          <a:prstGeom prst="rect">
            <a:avLst/>
          </a:prstGeom>
          <a:solidFill>
            <a:schemeClr val="accent4"/>
          </a:solidFill>
          <a:ln>
            <a:noFill/>
          </a:ln>
          <a:effectLst/>
        </p:spPr>
        <p:txBody>
          <a:bodyPr vert="horz" wrap="square" lIns="326565" tIns="134468" rIns="326565" bIns="134468"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5" y="137727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35927"/>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Lst>
  <p:hf sldNum="0" hdr="0" dt="0"/>
  <p:txStyles>
    <p:titleStyle>
      <a:lvl1pPr marL="1143913" indent="-114391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30029" indent="-228443"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5327" indent="-226855"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92812" indent="-234788"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4400" indent="-226855" algn="l" rtl="0" eaLnBrk="1" fontAlgn="base" hangingPunct="1">
        <a:lnSpc>
          <a:spcPct val="115000"/>
        </a:lnSpc>
        <a:spcBef>
          <a:spcPct val="20000"/>
        </a:spcBef>
        <a:spcAft>
          <a:spcPct val="0"/>
        </a:spcAft>
        <a:buChar char="»"/>
        <a:defRPr sz="2100">
          <a:solidFill>
            <a:srgbClr val="000000"/>
          </a:solidFill>
          <a:latin typeface="+mn-lt"/>
        </a:defRPr>
      </a:lvl5pPr>
      <a:lvl6pPr marL="2511286" indent="-226855" algn="l" rtl="0" eaLnBrk="1" fontAlgn="base" hangingPunct="1">
        <a:lnSpc>
          <a:spcPct val="115000"/>
        </a:lnSpc>
        <a:spcBef>
          <a:spcPct val="20000"/>
        </a:spcBef>
        <a:spcAft>
          <a:spcPct val="0"/>
        </a:spcAft>
        <a:buChar char="»"/>
        <a:defRPr sz="2100">
          <a:solidFill>
            <a:srgbClr val="000000"/>
          </a:solidFill>
          <a:latin typeface="+mn-lt"/>
        </a:defRPr>
      </a:lvl6pPr>
      <a:lvl7pPr marL="2968170" indent="-226855" algn="l" rtl="0" eaLnBrk="1" fontAlgn="base" hangingPunct="1">
        <a:lnSpc>
          <a:spcPct val="115000"/>
        </a:lnSpc>
        <a:spcBef>
          <a:spcPct val="20000"/>
        </a:spcBef>
        <a:spcAft>
          <a:spcPct val="0"/>
        </a:spcAft>
        <a:buChar char="»"/>
        <a:defRPr sz="2100">
          <a:solidFill>
            <a:srgbClr val="000000"/>
          </a:solidFill>
          <a:latin typeface="+mn-lt"/>
        </a:defRPr>
      </a:lvl7pPr>
      <a:lvl8pPr marL="3425056" indent="-226855" algn="l" rtl="0" eaLnBrk="1" fontAlgn="base" hangingPunct="1">
        <a:lnSpc>
          <a:spcPct val="115000"/>
        </a:lnSpc>
        <a:spcBef>
          <a:spcPct val="20000"/>
        </a:spcBef>
        <a:spcAft>
          <a:spcPct val="0"/>
        </a:spcAft>
        <a:buChar char="»"/>
        <a:defRPr sz="2100">
          <a:solidFill>
            <a:srgbClr val="000000"/>
          </a:solidFill>
          <a:latin typeface="+mn-lt"/>
        </a:defRPr>
      </a:lvl8pPr>
      <a:lvl9pPr marL="3881940" indent="-22685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770" rtl="0" eaLnBrk="1" latinLnBrk="0" hangingPunct="1">
        <a:defRPr sz="1900" kern="1200">
          <a:solidFill>
            <a:schemeClr val="tx1"/>
          </a:solidFill>
          <a:latin typeface="+mn-lt"/>
          <a:ea typeface="+mn-ea"/>
          <a:cs typeface="+mn-cs"/>
        </a:defRPr>
      </a:lvl1pPr>
      <a:lvl2pPr marL="456884" algn="l" defTabSz="913770" rtl="0" eaLnBrk="1" latinLnBrk="0" hangingPunct="1">
        <a:defRPr sz="1900" kern="1200">
          <a:solidFill>
            <a:schemeClr val="tx1"/>
          </a:solidFill>
          <a:latin typeface="+mn-lt"/>
          <a:ea typeface="+mn-ea"/>
          <a:cs typeface="+mn-cs"/>
        </a:defRPr>
      </a:lvl2pPr>
      <a:lvl3pPr marL="913770" algn="l" defTabSz="913770" rtl="0" eaLnBrk="1" latinLnBrk="0" hangingPunct="1">
        <a:defRPr sz="1900" kern="1200">
          <a:solidFill>
            <a:schemeClr val="tx1"/>
          </a:solidFill>
          <a:latin typeface="+mn-lt"/>
          <a:ea typeface="+mn-ea"/>
          <a:cs typeface="+mn-cs"/>
        </a:defRPr>
      </a:lvl3pPr>
      <a:lvl4pPr marL="1370659" algn="l" defTabSz="913770" rtl="0" eaLnBrk="1" latinLnBrk="0" hangingPunct="1">
        <a:defRPr sz="1900" kern="1200">
          <a:solidFill>
            <a:schemeClr val="tx1"/>
          </a:solidFill>
          <a:latin typeface="+mn-lt"/>
          <a:ea typeface="+mn-ea"/>
          <a:cs typeface="+mn-cs"/>
        </a:defRPr>
      </a:lvl4pPr>
      <a:lvl5pPr marL="1827545" algn="l" defTabSz="913770" rtl="0" eaLnBrk="1" latinLnBrk="0" hangingPunct="1">
        <a:defRPr sz="1900" kern="1200">
          <a:solidFill>
            <a:schemeClr val="tx1"/>
          </a:solidFill>
          <a:latin typeface="+mn-lt"/>
          <a:ea typeface="+mn-ea"/>
          <a:cs typeface="+mn-cs"/>
        </a:defRPr>
      </a:lvl5pPr>
      <a:lvl6pPr marL="2284429" algn="l" defTabSz="913770" rtl="0" eaLnBrk="1" latinLnBrk="0" hangingPunct="1">
        <a:defRPr sz="1900" kern="1200">
          <a:solidFill>
            <a:schemeClr val="tx1"/>
          </a:solidFill>
          <a:latin typeface="+mn-lt"/>
          <a:ea typeface="+mn-ea"/>
          <a:cs typeface="+mn-cs"/>
        </a:defRPr>
      </a:lvl6pPr>
      <a:lvl7pPr marL="2741315" algn="l" defTabSz="913770" rtl="0" eaLnBrk="1" latinLnBrk="0" hangingPunct="1">
        <a:defRPr sz="1900" kern="1200">
          <a:solidFill>
            <a:schemeClr val="tx1"/>
          </a:solidFill>
          <a:latin typeface="+mn-lt"/>
          <a:ea typeface="+mn-ea"/>
          <a:cs typeface="+mn-cs"/>
        </a:defRPr>
      </a:lvl7pPr>
      <a:lvl8pPr marL="3198199" algn="l" defTabSz="913770" rtl="0" eaLnBrk="1" latinLnBrk="0" hangingPunct="1">
        <a:defRPr sz="1900" kern="1200">
          <a:solidFill>
            <a:schemeClr val="tx1"/>
          </a:solidFill>
          <a:latin typeface="+mn-lt"/>
          <a:ea typeface="+mn-ea"/>
          <a:cs typeface="+mn-cs"/>
        </a:defRPr>
      </a:lvl8pPr>
      <a:lvl9pPr marL="3655085" algn="l" defTabSz="91377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0500" tIns="131937" rIns="320500" bIns="131937"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39338" tIns="188501" rIns="339338" bIns="18850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54171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hdr="0" dt="0"/>
  <p:txStyles>
    <p:titleStyle>
      <a:lvl1pPr marL="1122602" indent="-1122602"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48384" algn="l" rtl="0" eaLnBrk="1" fontAlgn="base" hangingPunct="1">
        <a:spcBef>
          <a:spcPct val="0"/>
        </a:spcBef>
        <a:spcAft>
          <a:spcPct val="0"/>
        </a:spcAft>
        <a:defRPr sz="3200" b="1">
          <a:solidFill>
            <a:srgbClr val="2877C4"/>
          </a:solidFill>
          <a:latin typeface="Arial" charset="0"/>
        </a:defRPr>
      </a:lvl6pPr>
      <a:lvl7pPr marL="896752" algn="l" rtl="0" eaLnBrk="1" fontAlgn="base" hangingPunct="1">
        <a:spcBef>
          <a:spcPct val="0"/>
        </a:spcBef>
        <a:spcAft>
          <a:spcPct val="0"/>
        </a:spcAft>
        <a:defRPr sz="3200" b="1">
          <a:solidFill>
            <a:srgbClr val="2877C4"/>
          </a:solidFill>
          <a:latin typeface="Arial" charset="0"/>
        </a:defRPr>
      </a:lvl7pPr>
      <a:lvl8pPr marL="1345130" algn="l" rtl="0" eaLnBrk="1" fontAlgn="base" hangingPunct="1">
        <a:spcBef>
          <a:spcPct val="0"/>
        </a:spcBef>
        <a:spcAft>
          <a:spcPct val="0"/>
        </a:spcAft>
        <a:defRPr sz="3200" b="1">
          <a:solidFill>
            <a:srgbClr val="2877C4"/>
          </a:solidFill>
          <a:latin typeface="Arial" charset="0"/>
        </a:defRPr>
      </a:lvl8pPr>
      <a:lvl9pPr marL="1793512"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5725" indent="-224164"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72563" indent="-222624"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65005" indent="-230437"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16136" indent="-222624" algn="l" rtl="0" eaLnBrk="1" fontAlgn="base" hangingPunct="1">
        <a:lnSpc>
          <a:spcPct val="115000"/>
        </a:lnSpc>
        <a:spcBef>
          <a:spcPct val="20000"/>
        </a:spcBef>
        <a:spcAft>
          <a:spcPct val="0"/>
        </a:spcAft>
        <a:buChar char="»"/>
        <a:defRPr sz="2100">
          <a:solidFill>
            <a:srgbClr val="000000"/>
          </a:solidFill>
          <a:latin typeface="+mn-lt"/>
        </a:defRPr>
      </a:lvl5pPr>
      <a:lvl6pPr marL="2464505" indent="-222624" algn="l" rtl="0" eaLnBrk="1" fontAlgn="base" hangingPunct="1">
        <a:lnSpc>
          <a:spcPct val="115000"/>
        </a:lnSpc>
        <a:spcBef>
          <a:spcPct val="20000"/>
        </a:spcBef>
        <a:spcAft>
          <a:spcPct val="0"/>
        </a:spcAft>
        <a:buChar char="»"/>
        <a:defRPr sz="2100">
          <a:solidFill>
            <a:srgbClr val="000000"/>
          </a:solidFill>
          <a:latin typeface="+mn-lt"/>
        </a:defRPr>
      </a:lvl6pPr>
      <a:lvl7pPr marL="2912881" indent="-222624" algn="l" rtl="0" eaLnBrk="1" fontAlgn="base" hangingPunct="1">
        <a:lnSpc>
          <a:spcPct val="115000"/>
        </a:lnSpc>
        <a:spcBef>
          <a:spcPct val="20000"/>
        </a:spcBef>
        <a:spcAft>
          <a:spcPct val="0"/>
        </a:spcAft>
        <a:buChar char="»"/>
        <a:defRPr sz="2100">
          <a:solidFill>
            <a:srgbClr val="000000"/>
          </a:solidFill>
          <a:latin typeface="+mn-lt"/>
        </a:defRPr>
      </a:lvl7pPr>
      <a:lvl8pPr marL="3361259" indent="-222624" algn="l" rtl="0" eaLnBrk="1" fontAlgn="base" hangingPunct="1">
        <a:lnSpc>
          <a:spcPct val="115000"/>
        </a:lnSpc>
        <a:spcBef>
          <a:spcPct val="20000"/>
        </a:spcBef>
        <a:spcAft>
          <a:spcPct val="0"/>
        </a:spcAft>
        <a:buChar char="»"/>
        <a:defRPr sz="2100">
          <a:solidFill>
            <a:srgbClr val="000000"/>
          </a:solidFill>
          <a:latin typeface="+mn-lt"/>
        </a:defRPr>
      </a:lvl8pPr>
      <a:lvl9pPr marL="3809631" indent="-222624"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896752" rtl="0" eaLnBrk="1" latinLnBrk="0" hangingPunct="1">
        <a:defRPr sz="1900" kern="1200">
          <a:solidFill>
            <a:schemeClr val="tx1"/>
          </a:solidFill>
          <a:latin typeface="+mn-lt"/>
          <a:ea typeface="+mn-ea"/>
          <a:cs typeface="+mn-cs"/>
        </a:defRPr>
      </a:lvl1pPr>
      <a:lvl2pPr marL="448384" algn="l" defTabSz="896752" rtl="0" eaLnBrk="1" latinLnBrk="0" hangingPunct="1">
        <a:defRPr sz="1900" kern="1200">
          <a:solidFill>
            <a:schemeClr val="tx1"/>
          </a:solidFill>
          <a:latin typeface="+mn-lt"/>
          <a:ea typeface="+mn-ea"/>
          <a:cs typeface="+mn-cs"/>
        </a:defRPr>
      </a:lvl2pPr>
      <a:lvl3pPr marL="896752" algn="l" defTabSz="896752" rtl="0" eaLnBrk="1" latinLnBrk="0" hangingPunct="1">
        <a:defRPr sz="1900" kern="1200">
          <a:solidFill>
            <a:schemeClr val="tx1"/>
          </a:solidFill>
          <a:latin typeface="+mn-lt"/>
          <a:ea typeface="+mn-ea"/>
          <a:cs typeface="+mn-cs"/>
        </a:defRPr>
      </a:lvl3pPr>
      <a:lvl4pPr marL="1345130" algn="l" defTabSz="896752" rtl="0" eaLnBrk="1" latinLnBrk="0" hangingPunct="1">
        <a:defRPr sz="1900" kern="1200">
          <a:solidFill>
            <a:schemeClr val="tx1"/>
          </a:solidFill>
          <a:latin typeface="+mn-lt"/>
          <a:ea typeface="+mn-ea"/>
          <a:cs typeface="+mn-cs"/>
        </a:defRPr>
      </a:lvl4pPr>
      <a:lvl5pPr marL="1793512" algn="l" defTabSz="896752" rtl="0" eaLnBrk="1" latinLnBrk="0" hangingPunct="1">
        <a:defRPr sz="1900" kern="1200">
          <a:solidFill>
            <a:schemeClr val="tx1"/>
          </a:solidFill>
          <a:latin typeface="+mn-lt"/>
          <a:ea typeface="+mn-ea"/>
          <a:cs typeface="+mn-cs"/>
        </a:defRPr>
      </a:lvl5pPr>
      <a:lvl6pPr marL="2241888" algn="l" defTabSz="896752" rtl="0" eaLnBrk="1" latinLnBrk="0" hangingPunct="1">
        <a:defRPr sz="1900" kern="1200">
          <a:solidFill>
            <a:schemeClr val="tx1"/>
          </a:solidFill>
          <a:latin typeface="+mn-lt"/>
          <a:ea typeface="+mn-ea"/>
          <a:cs typeface="+mn-cs"/>
        </a:defRPr>
      </a:lvl6pPr>
      <a:lvl7pPr marL="2690247" algn="l" defTabSz="896752" rtl="0" eaLnBrk="1" latinLnBrk="0" hangingPunct="1">
        <a:defRPr sz="1900" kern="1200">
          <a:solidFill>
            <a:schemeClr val="tx1"/>
          </a:solidFill>
          <a:latin typeface="+mn-lt"/>
          <a:ea typeface="+mn-ea"/>
          <a:cs typeface="+mn-cs"/>
        </a:defRPr>
      </a:lvl7pPr>
      <a:lvl8pPr marL="3138623" algn="l" defTabSz="896752" rtl="0" eaLnBrk="1" latinLnBrk="0" hangingPunct="1">
        <a:defRPr sz="1900" kern="1200">
          <a:solidFill>
            <a:schemeClr val="tx1"/>
          </a:solidFill>
          <a:latin typeface="+mn-lt"/>
          <a:ea typeface="+mn-ea"/>
          <a:cs typeface="+mn-cs"/>
        </a:defRPr>
      </a:lvl8pPr>
      <a:lvl9pPr marL="3587005" algn="l" defTabSz="896752" rtl="0" eaLnBrk="1" latinLnBrk="0" hangingPunct="1">
        <a:defRPr sz="19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026" name="Rectangle 2"/>
          <p:cNvSpPr>
            <a:spLocks noGrp="1" noChangeArrowheads="1"/>
          </p:cNvSpPr>
          <p:nvPr>
            <p:ph type="title"/>
          </p:nvPr>
        </p:nvSpPr>
        <p:spPr bwMode="auto">
          <a:xfrm>
            <a:off x="6172200" y="76200"/>
            <a:ext cx="27432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7543800" y="6629400"/>
            <a:ext cx="16002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r>
              <a:rPr lang="en-US" altLang="en-US"/>
              <a:t>Chapter 12 Stoichiometry</a:t>
            </a:r>
          </a:p>
        </p:txBody>
      </p:sp>
      <p:sp>
        <p:nvSpPr>
          <p:cNvPr id="1037" name="Text Box 13"/>
          <p:cNvSpPr txBox="1">
            <a:spLocks noChangeArrowheads="1"/>
          </p:cNvSpPr>
          <p:nvPr userDrawn="1"/>
        </p:nvSpPr>
        <p:spPr bwMode="auto">
          <a:xfrm>
            <a:off x="0" y="6400800"/>
            <a:ext cx="1371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sz="2400"/>
          </a:p>
        </p:txBody>
      </p:sp>
      <p:sp>
        <p:nvSpPr>
          <p:cNvPr id="1038" name="Text Box 14"/>
          <p:cNvSpPr txBox="1">
            <a:spLocks noChangeArrowheads="1"/>
          </p:cNvSpPr>
          <p:nvPr userDrawn="1"/>
        </p:nvSpPr>
        <p:spPr bwMode="auto">
          <a:xfrm>
            <a:off x="76200" y="6521450"/>
            <a:ext cx="15240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fld id="{E2A3DD2D-5501-4CB4-9A99-DB1E02D37A15}" type="slidenum">
              <a:rPr lang="en-US" altLang="en-US" sz="1600"/>
              <a:pPr>
                <a:spcBef>
                  <a:spcPct val="50000"/>
                </a:spcBef>
              </a:pPr>
              <a:t>‹#›</a:t>
            </a:fld>
            <a:endParaRPr lang="en-US" altLang="en-US" sz="1600"/>
          </a:p>
        </p:txBody>
      </p:sp>
    </p:spTree>
    <p:extLst>
      <p:ext uri="{BB962C8B-B14F-4D97-AF65-F5344CB8AC3E}">
        <p14:creationId xmlns:p14="http://schemas.microsoft.com/office/powerpoint/2010/main" val="138086551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Lst>
  <p:hf hdr="0" dt="0"/>
  <p:txStyles>
    <p:titleStyle>
      <a:lvl1pPr algn="l" rtl="0" fontAlgn="base">
        <a:spcBef>
          <a:spcPct val="0"/>
        </a:spcBef>
        <a:spcAft>
          <a:spcPct val="0"/>
        </a:spcAft>
        <a:defRPr sz="24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2900" indent="-342900" algn="l" rtl="0" fontAlgn="base">
        <a:spcBef>
          <a:spcPct val="20000"/>
        </a:spcBef>
        <a:spcAft>
          <a:spcPct val="0"/>
        </a:spcAft>
        <a:defRPr sz="3200" b="1" kern="1200">
          <a:solidFill>
            <a:srgbClr val="A3573F"/>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0427" tIns="131907" rIns="320427" bIns="131907"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39260" tIns="188459" rIns="339260" bIns="18845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23"/>
            <a:ext cx="495842" cy="1075293"/>
          </a:xfrm>
          <a:prstGeom prst="rect">
            <a:avLst/>
          </a:prstGeom>
          <a:noFill/>
        </p:spPr>
        <p:txBody>
          <a:bodyPr wrap="square" lIns="188459" tIns="94297" rIns="188459" bIns="94297" rtlCol="0">
            <a:spAutoFit/>
          </a:bodyPr>
          <a:lstStyle/>
          <a:p>
            <a:pPr fontAlgn="base">
              <a:lnSpc>
                <a:spcPct val="115000"/>
              </a:lnSpc>
              <a:spcBef>
                <a:spcPct val="20000"/>
              </a:spcBef>
              <a:spcAft>
                <a:spcPct val="0"/>
              </a:spcAft>
              <a:buClr>
                <a:srgbClr val="2877C4"/>
              </a:buClr>
              <a:buFont typeface="Wingdings" pitchFamily="2" charset="2"/>
              <a:buNone/>
            </a:pPr>
            <a:r>
              <a:rPr lang="en-US" sz="5000" dirty="0">
                <a:solidFill>
                  <a:srgbClr val="4D4F58"/>
                </a:solidFill>
              </a:rPr>
              <a:t>*</a:t>
            </a:r>
          </a:p>
        </p:txBody>
      </p:sp>
    </p:spTree>
    <p:extLst>
      <p:ext uri="{BB962C8B-B14F-4D97-AF65-F5344CB8AC3E}">
        <p14:creationId xmlns:p14="http://schemas.microsoft.com/office/powerpoint/2010/main" val="263396115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hdr="0" dt="0"/>
  <p:txStyles>
    <p:titleStyle>
      <a:lvl1pPr marL="1122344" indent="-1122344"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48281" algn="l" rtl="0" eaLnBrk="1" fontAlgn="base" hangingPunct="1">
        <a:spcBef>
          <a:spcPct val="0"/>
        </a:spcBef>
        <a:spcAft>
          <a:spcPct val="0"/>
        </a:spcAft>
        <a:defRPr sz="3200" b="1">
          <a:solidFill>
            <a:srgbClr val="2877C4"/>
          </a:solidFill>
          <a:latin typeface="Arial" charset="0"/>
        </a:defRPr>
      </a:lvl6pPr>
      <a:lvl7pPr marL="896546" algn="l" rtl="0" eaLnBrk="1" fontAlgn="base" hangingPunct="1">
        <a:spcBef>
          <a:spcPct val="0"/>
        </a:spcBef>
        <a:spcAft>
          <a:spcPct val="0"/>
        </a:spcAft>
        <a:defRPr sz="3200" b="1">
          <a:solidFill>
            <a:srgbClr val="2877C4"/>
          </a:solidFill>
          <a:latin typeface="Arial" charset="0"/>
        </a:defRPr>
      </a:lvl7pPr>
      <a:lvl8pPr marL="1344821" algn="l" rtl="0" eaLnBrk="1" fontAlgn="base" hangingPunct="1">
        <a:spcBef>
          <a:spcPct val="0"/>
        </a:spcBef>
        <a:spcAft>
          <a:spcPct val="0"/>
        </a:spcAft>
        <a:defRPr sz="3200" b="1">
          <a:solidFill>
            <a:srgbClr val="2877C4"/>
          </a:solidFill>
          <a:latin typeface="Arial" charset="0"/>
        </a:defRPr>
      </a:lvl8pPr>
      <a:lvl9pPr marL="1793100"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2311" indent="-232311"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59917" indent="-359917"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64669" indent="-230384"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15673" indent="-222573" algn="l" rtl="0" eaLnBrk="1" fontAlgn="base" hangingPunct="1">
        <a:lnSpc>
          <a:spcPct val="115000"/>
        </a:lnSpc>
        <a:spcBef>
          <a:spcPct val="20000"/>
        </a:spcBef>
        <a:spcAft>
          <a:spcPct val="0"/>
        </a:spcAft>
        <a:buChar char="»"/>
        <a:defRPr sz="2100">
          <a:solidFill>
            <a:srgbClr val="000000"/>
          </a:solidFill>
          <a:latin typeface="+mn-lt"/>
        </a:defRPr>
      </a:lvl5pPr>
      <a:lvl6pPr marL="2463940" indent="-222573" algn="l" rtl="0" eaLnBrk="1" fontAlgn="base" hangingPunct="1">
        <a:lnSpc>
          <a:spcPct val="115000"/>
        </a:lnSpc>
        <a:spcBef>
          <a:spcPct val="20000"/>
        </a:spcBef>
        <a:spcAft>
          <a:spcPct val="0"/>
        </a:spcAft>
        <a:buChar char="»"/>
        <a:defRPr sz="2100">
          <a:solidFill>
            <a:srgbClr val="000000"/>
          </a:solidFill>
          <a:latin typeface="+mn-lt"/>
        </a:defRPr>
      </a:lvl6pPr>
      <a:lvl7pPr marL="2912213" indent="-222573" algn="l" rtl="0" eaLnBrk="1" fontAlgn="base" hangingPunct="1">
        <a:lnSpc>
          <a:spcPct val="115000"/>
        </a:lnSpc>
        <a:spcBef>
          <a:spcPct val="20000"/>
        </a:spcBef>
        <a:spcAft>
          <a:spcPct val="0"/>
        </a:spcAft>
        <a:buChar char="»"/>
        <a:defRPr sz="2100">
          <a:solidFill>
            <a:srgbClr val="000000"/>
          </a:solidFill>
          <a:latin typeface="+mn-lt"/>
        </a:defRPr>
      </a:lvl7pPr>
      <a:lvl8pPr marL="3360488" indent="-222573" algn="l" rtl="0" eaLnBrk="1" fontAlgn="base" hangingPunct="1">
        <a:lnSpc>
          <a:spcPct val="115000"/>
        </a:lnSpc>
        <a:spcBef>
          <a:spcPct val="20000"/>
        </a:spcBef>
        <a:spcAft>
          <a:spcPct val="0"/>
        </a:spcAft>
        <a:buChar char="»"/>
        <a:defRPr sz="2100">
          <a:solidFill>
            <a:srgbClr val="000000"/>
          </a:solidFill>
          <a:latin typeface="+mn-lt"/>
        </a:defRPr>
      </a:lvl8pPr>
      <a:lvl9pPr marL="3808757" indent="-222573"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896546" rtl="0" eaLnBrk="1" latinLnBrk="0" hangingPunct="1">
        <a:defRPr sz="1900" kern="1200">
          <a:solidFill>
            <a:schemeClr val="tx1"/>
          </a:solidFill>
          <a:latin typeface="+mn-lt"/>
          <a:ea typeface="+mn-ea"/>
          <a:cs typeface="+mn-cs"/>
        </a:defRPr>
      </a:lvl1pPr>
      <a:lvl2pPr marL="448281" algn="l" defTabSz="896546" rtl="0" eaLnBrk="1" latinLnBrk="0" hangingPunct="1">
        <a:defRPr sz="1900" kern="1200">
          <a:solidFill>
            <a:schemeClr val="tx1"/>
          </a:solidFill>
          <a:latin typeface="+mn-lt"/>
          <a:ea typeface="+mn-ea"/>
          <a:cs typeface="+mn-cs"/>
        </a:defRPr>
      </a:lvl2pPr>
      <a:lvl3pPr marL="896546" algn="l" defTabSz="896546" rtl="0" eaLnBrk="1" latinLnBrk="0" hangingPunct="1">
        <a:defRPr sz="1900" kern="1200">
          <a:solidFill>
            <a:schemeClr val="tx1"/>
          </a:solidFill>
          <a:latin typeface="+mn-lt"/>
          <a:ea typeface="+mn-ea"/>
          <a:cs typeface="+mn-cs"/>
        </a:defRPr>
      </a:lvl3pPr>
      <a:lvl4pPr marL="1344821" algn="l" defTabSz="896546" rtl="0" eaLnBrk="1" latinLnBrk="0" hangingPunct="1">
        <a:defRPr sz="1900" kern="1200">
          <a:solidFill>
            <a:schemeClr val="tx1"/>
          </a:solidFill>
          <a:latin typeface="+mn-lt"/>
          <a:ea typeface="+mn-ea"/>
          <a:cs typeface="+mn-cs"/>
        </a:defRPr>
      </a:lvl4pPr>
      <a:lvl5pPr marL="1793100" algn="l" defTabSz="896546" rtl="0" eaLnBrk="1" latinLnBrk="0" hangingPunct="1">
        <a:defRPr sz="1900" kern="1200">
          <a:solidFill>
            <a:schemeClr val="tx1"/>
          </a:solidFill>
          <a:latin typeface="+mn-lt"/>
          <a:ea typeface="+mn-ea"/>
          <a:cs typeface="+mn-cs"/>
        </a:defRPr>
      </a:lvl5pPr>
      <a:lvl6pPr marL="2241373" algn="l" defTabSz="896546" rtl="0" eaLnBrk="1" latinLnBrk="0" hangingPunct="1">
        <a:defRPr sz="1900" kern="1200">
          <a:solidFill>
            <a:schemeClr val="tx1"/>
          </a:solidFill>
          <a:latin typeface="+mn-lt"/>
          <a:ea typeface="+mn-ea"/>
          <a:cs typeface="+mn-cs"/>
        </a:defRPr>
      </a:lvl6pPr>
      <a:lvl7pPr marL="2689631" algn="l" defTabSz="896546" rtl="0" eaLnBrk="1" latinLnBrk="0" hangingPunct="1">
        <a:defRPr sz="1900" kern="1200">
          <a:solidFill>
            <a:schemeClr val="tx1"/>
          </a:solidFill>
          <a:latin typeface="+mn-lt"/>
          <a:ea typeface="+mn-ea"/>
          <a:cs typeface="+mn-cs"/>
        </a:defRPr>
      </a:lvl7pPr>
      <a:lvl8pPr marL="3137904" algn="l" defTabSz="896546" rtl="0" eaLnBrk="1" latinLnBrk="0" hangingPunct="1">
        <a:defRPr sz="1900" kern="1200">
          <a:solidFill>
            <a:schemeClr val="tx1"/>
          </a:solidFill>
          <a:latin typeface="+mn-lt"/>
          <a:ea typeface="+mn-ea"/>
          <a:cs typeface="+mn-cs"/>
        </a:defRPr>
      </a:lvl8pPr>
      <a:lvl9pPr marL="3586183" algn="l" defTabSz="896546"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0647" tIns="131997" rIns="320647" bIns="131997"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39493" tIns="188585" rIns="339493" bIns="18858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27"/>
            <a:ext cx="495842" cy="1075421"/>
          </a:xfrm>
          <a:prstGeom prst="rect">
            <a:avLst/>
          </a:prstGeom>
          <a:noFill/>
        </p:spPr>
        <p:txBody>
          <a:bodyPr wrap="square" lIns="188585" tIns="94360" rIns="188585" bIns="94360" rtlCol="0">
            <a:spAutoFit/>
          </a:bodyPr>
          <a:lstStyle/>
          <a:p>
            <a:pPr defTabSz="897987" fontAlgn="base">
              <a:lnSpc>
                <a:spcPct val="115000"/>
              </a:lnSpc>
              <a:spcBef>
                <a:spcPct val="20000"/>
              </a:spcBef>
              <a:spcAft>
                <a:spcPct val="0"/>
              </a:spcAft>
              <a:buClr>
                <a:srgbClr val="2877C4"/>
              </a:buClr>
              <a:buFont typeface="Wingdings" pitchFamily="2" charset="2"/>
              <a:buNone/>
            </a:pPr>
            <a:r>
              <a:rPr lang="en-US" sz="5000" dirty="0">
                <a:solidFill>
                  <a:srgbClr val="4D4F58"/>
                </a:solidFill>
              </a:rPr>
              <a:t>*</a:t>
            </a:r>
          </a:p>
        </p:txBody>
      </p:sp>
    </p:spTree>
    <p:extLst>
      <p:ext uri="{BB962C8B-B14F-4D97-AF65-F5344CB8AC3E}">
        <p14:creationId xmlns:p14="http://schemas.microsoft.com/office/powerpoint/2010/main" val="385522701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hf hdr="0" dt="0"/>
  <p:txStyles>
    <p:titleStyle>
      <a:lvl1pPr marL="1123117" indent="-1123117"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48590" algn="l" rtl="0" eaLnBrk="1" fontAlgn="base" hangingPunct="1">
        <a:spcBef>
          <a:spcPct val="0"/>
        </a:spcBef>
        <a:spcAft>
          <a:spcPct val="0"/>
        </a:spcAft>
        <a:defRPr sz="3200" b="1">
          <a:solidFill>
            <a:srgbClr val="2877C4"/>
          </a:solidFill>
          <a:latin typeface="Arial" charset="0"/>
        </a:defRPr>
      </a:lvl6pPr>
      <a:lvl7pPr marL="897163" algn="l" rtl="0" eaLnBrk="1" fontAlgn="base" hangingPunct="1">
        <a:spcBef>
          <a:spcPct val="0"/>
        </a:spcBef>
        <a:spcAft>
          <a:spcPct val="0"/>
        </a:spcAft>
        <a:defRPr sz="3200" b="1">
          <a:solidFill>
            <a:srgbClr val="2877C4"/>
          </a:solidFill>
          <a:latin typeface="Arial" charset="0"/>
        </a:defRPr>
      </a:lvl7pPr>
      <a:lvl8pPr marL="1345747" algn="l" rtl="0" eaLnBrk="1" fontAlgn="base" hangingPunct="1">
        <a:spcBef>
          <a:spcPct val="0"/>
        </a:spcBef>
        <a:spcAft>
          <a:spcPct val="0"/>
        </a:spcAft>
        <a:defRPr sz="3200" b="1">
          <a:solidFill>
            <a:srgbClr val="2877C4"/>
          </a:solidFill>
          <a:latin typeface="Arial" charset="0"/>
        </a:defRPr>
      </a:lvl8pPr>
      <a:lvl9pPr marL="1794335"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2470" indent="-232470"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0165" indent="-360165"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65678" indent="-230542"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17060" indent="-222725" algn="l" rtl="0" eaLnBrk="1" fontAlgn="base" hangingPunct="1">
        <a:lnSpc>
          <a:spcPct val="115000"/>
        </a:lnSpc>
        <a:spcBef>
          <a:spcPct val="20000"/>
        </a:spcBef>
        <a:spcAft>
          <a:spcPct val="0"/>
        </a:spcAft>
        <a:buChar char="»"/>
        <a:defRPr sz="2100">
          <a:solidFill>
            <a:srgbClr val="000000"/>
          </a:solidFill>
          <a:latin typeface="+mn-lt"/>
        </a:defRPr>
      </a:lvl5pPr>
      <a:lvl6pPr marL="2465635" indent="-222725" algn="l" rtl="0" eaLnBrk="1" fontAlgn="base" hangingPunct="1">
        <a:lnSpc>
          <a:spcPct val="115000"/>
        </a:lnSpc>
        <a:spcBef>
          <a:spcPct val="20000"/>
        </a:spcBef>
        <a:spcAft>
          <a:spcPct val="0"/>
        </a:spcAft>
        <a:buChar char="»"/>
        <a:defRPr sz="2100">
          <a:solidFill>
            <a:srgbClr val="000000"/>
          </a:solidFill>
          <a:latin typeface="+mn-lt"/>
        </a:defRPr>
      </a:lvl6pPr>
      <a:lvl7pPr marL="2914217" indent="-222725" algn="l" rtl="0" eaLnBrk="1" fontAlgn="base" hangingPunct="1">
        <a:lnSpc>
          <a:spcPct val="115000"/>
        </a:lnSpc>
        <a:spcBef>
          <a:spcPct val="20000"/>
        </a:spcBef>
        <a:spcAft>
          <a:spcPct val="0"/>
        </a:spcAft>
        <a:buChar char="»"/>
        <a:defRPr sz="2100">
          <a:solidFill>
            <a:srgbClr val="000000"/>
          </a:solidFill>
          <a:latin typeface="+mn-lt"/>
        </a:defRPr>
      </a:lvl7pPr>
      <a:lvl8pPr marL="3362801" indent="-222725" algn="l" rtl="0" eaLnBrk="1" fontAlgn="base" hangingPunct="1">
        <a:lnSpc>
          <a:spcPct val="115000"/>
        </a:lnSpc>
        <a:spcBef>
          <a:spcPct val="20000"/>
        </a:spcBef>
        <a:spcAft>
          <a:spcPct val="0"/>
        </a:spcAft>
        <a:buChar char="»"/>
        <a:defRPr sz="2100">
          <a:solidFill>
            <a:srgbClr val="000000"/>
          </a:solidFill>
          <a:latin typeface="+mn-lt"/>
        </a:defRPr>
      </a:lvl8pPr>
      <a:lvl9pPr marL="3811379" indent="-22272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897163" rtl="0" eaLnBrk="1" latinLnBrk="0" hangingPunct="1">
        <a:defRPr sz="1900" kern="1200">
          <a:solidFill>
            <a:schemeClr val="tx1"/>
          </a:solidFill>
          <a:latin typeface="+mn-lt"/>
          <a:ea typeface="+mn-ea"/>
          <a:cs typeface="+mn-cs"/>
        </a:defRPr>
      </a:lvl1pPr>
      <a:lvl2pPr marL="448590" algn="l" defTabSz="897163" rtl="0" eaLnBrk="1" latinLnBrk="0" hangingPunct="1">
        <a:defRPr sz="1900" kern="1200">
          <a:solidFill>
            <a:schemeClr val="tx1"/>
          </a:solidFill>
          <a:latin typeface="+mn-lt"/>
          <a:ea typeface="+mn-ea"/>
          <a:cs typeface="+mn-cs"/>
        </a:defRPr>
      </a:lvl2pPr>
      <a:lvl3pPr marL="897163" algn="l" defTabSz="897163" rtl="0" eaLnBrk="1" latinLnBrk="0" hangingPunct="1">
        <a:defRPr sz="1900" kern="1200">
          <a:solidFill>
            <a:schemeClr val="tx1"/>
          </a:solidFill>
          <a:latin typeface="+mn-lt"/>
          <a:ea typeface="+mn-ea"/>
          <a:cs typeface="+mn-cs"/>
        </a:defRPr>
      </a:lvl3pPr>
      <a:lvl4pPr marL="1345747" algn="l" defTabSz="897163" rtl="0" eaLnBrk="1" latinLnBrk="0" hangingPunct="1">
        <a:defRPr sz="1900" kern="1200">
          <a:solidFill>
            <a:schemeClr val="tx1"/>
          </a:solidFill>
          <a:latin typeface="+mn-lt"/>
          <a:ea typeface="+mn-ea"/>
          <a:cs typeface="+mn-cs"/>
        </a:defRPr>
      </a:lvl4pPr>
      <a:lvl5pPr marL="1794335" algn="l" defTabSz="897163" rtl="0" eaLnBrk="1" latinLnBrk="0" hangingPunct="1">
        <a:defRPr sz="1900" kern="1200">
          <a:solidFill>
            <a:schemeClr val="tx1"/>
          </a:solidFill>
          <a:latin typeface="+mn-lt"/>
          <a:ea typeface="+mn-ea"/>
          <a:cs typeface="+mn-cs"/>
        </a:defRPr>
      </a:lvl5pPr>
      <a:lvl6pPr marL="2242917" algn="l" defTabSz="897163" rtl="0" eaLnBrk="1" latinLnBrk="0" hangingPunct="1">
        <a:defRPr sz="1900" kern="1200">
          <a:solidFill>
            <a:schemeClr val="tx1"/>
          </a:solidFill>
          <a:latin typeface="+mn-lt"/>
          <a:ea typeface="+mn-ea"/>
          <a:cs typeface="+mn-cs"/>
        </a:defRPr>
      </a:lvl6pPr>
      <a:lvl7pPr marL="2691482" algn="l" defTabSz="897163" rtl="0" eaLnBrk="1" latinLnBrk="0" hangingPunct="1">
        <a:defRPr sz="1900" kern="1200">
          <a:solidFill>
            <a:schemeClr val="tx1"/>
          </a:solidFill>
          <a:latin typeface="+mn-lt"/>
          <a:ea typeface="+mn-ea"/>
          <a:cs typeface="+mn-cs"/>
        </a:defRPr>
      </a:lvl7pPr>
      <a:lvl8pPr marL="3140062" algn="l" defTabSz="897163" rtl="0" eaLnBrk="1" latinLnBrk="0" hangingPunct="1">
        <a:defRPr sz="1900" kern="1200">
          <a:solidFill>
            <a:schemeClr val="tx1"/>
          </a:solidFill>
          <a:latin typeface="+mn-lt"/>
          <a:ea typeface="+mn-ea"/>
          <a:cs typeface="+mn-cs"/>
        </a:defRPr>
      </a:lvl8pPr>
      <a:lvl9pPr marL="3588650" algn="l" defTabSz="897163"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0941" tIns="132119" rIns="320941" bIns="132119"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39804" tIns="188753" rIns="339804" bIns="18875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32447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Lst>
  <p:hf hdr="0" dt="0"/>
  <p:txStyles>
    <p:titleStyle>
      <a:lvl1pPr marL="1124149" indent="-1124149"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49002" algn="l" rtl="0" eaLnBrk="1" fontAlgn="base" hangingPunct="1">
        <a:spcBef>
          <a:spcPct val="0"/>
        </a:spcBef>
        <a:spcAft>
          <a:spcPct val="0"/>
        </a:spcAft>
        <a:defRPr sz="3200" b="1">
          <a:solidFill>
            <a:srgbClr val="2877C4"/>
          </a:solidFill>
          <a:latin typeface="Arial" charset="0"/>
        </a:defRPr>
      </a:lvl6pPr>
      <a:lvl7pPr marL="897987" algn="l" rtl="0" eaLnBrk="1" fontAlgn="base" hangingPunct="1">
        <a:spcBef>
          <a:spcPct val="0"/>
        </a:spcBef>
        <a:spcAft>
          <a:spcPct val="0"/>
        </a:spcAft>
        <a:defRPr sz="3200" b="1">
          <a:solidFill>
            <a:srgbClr val="2877C4"/>
          </a:solidFill>
          <a:latin typeface="Arial" charset="0"/>
        </a:defRPr>
      </a:lvl7pPr>
      <a:lvl8pPr marL="1346983" algn="l" rtl="0" eaLnBrk="1" fontAlgn="base" hangingPunct="1">
        <a:spcBef>
          <a:spcPct val="0"/>
        </a:spcBef>
        <a:spcAft>
          <a:spcPct val="0"/>
        </a:spcAft>
        <a:defRPr sz="3200" b="1">
          <a:solidFill>
            <a:srgbClr val="2877C4"/>
          </a:solidFill>
          <a:latin typeface="Arial" charset="0"/>
        </a:defRPr>
      </a:lvl8pPr>
      <a:lvl9pPr marL="1795982"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6038" indent="-224473"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73489" indent="-222928"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67022" indent="-230752"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18909" indent="-222928" algn="l" rtl="0" eaLnBrk="1" fontAlgn="base" hangingPunct="1">
        <a:lnSpc>
          <a:spcPct val="115000"/>
        </a:lnSpc>
        <a:spcBef>
          <a:spcPct val="20000"/>
        </a:spcBef>
        <a:spcAft>
          <a:spcPct val="0"/>
        </a:spcAft>
        <a:buChar char="»"/>
        <a:defRPr sz="2100">
          <a:solidFill>
            <a:srgbClr val="000000"/>
          </a:solidFill>
          <a:latin typeface="+mn-lt"/>
        </a:defRPr>
      </a:lvl5pPr>
      <a:lvl6pPr marL="2467896" indent="-222928" algn="l" rtl="0" eaLnBrk="1" fontAlgn="base" hangingPunct="1">
        <a:lnSpc>
          <a:spcPct val="115000"/>
        </a:lnSpc>
        <a:spcBef>
          <a:spcPct val="20000"/>
        </a:spcBef>
        <a:spcAft>
          <a:spcPct val="0"/>
        </a:spcAft>
        <a:buChar char="»"/>
        <a:defRPr sz="2100">
          <a:solidFill>
            <a:srgbClr val="000000"/>
          </a:solidFill>
          <a:latin typeface="+mn-lt"/>
        </a:defRPr>
      </a:lvl6pPr>
      <a:lvl7pPr marL="2916891" indent="-222928" algn="l" rtl="0" eaLnBrk="1" fontAlgn="base" hangingPunct="1">
        <a:lnSpc>
          <a:spcPct val="115000"/>
        </a:lnSpc>
        <a:spcBef>
          <a:spcPct val="20000"/>
        </a:spcBef>
        <a:spcAft>
          <a:spcPct val="0"/>
        </a:spcAft>
        <a:buChar char="»"/>
        <a:defRPr sz="2100">
          <a:solidFill>
            <a:srgbClr val="000000"/>
          </a:solidFill>
          <a:latin typeface="+mn-lt"/>
        </a:defRPr>
      </a:lvl7pPr>
      <a:lvl8pPr marL="3365885" indent="-222928" algn="l" rtl="0" eaLnBrk="1" fontAlgn="base" hangingPunct="1">
        <a:lnSpc>
          <a:spcPct val="115000"/>
        </a:lnSpc>
        <a:spcBef>
          <a:spcPct val="20000"/>
        </a:spcBef>
        <a:spcAft>
          <a:spcPct val="0"/>
        </a:spcAft>
        <a:buChar char="»"/>
        <a:defRPr sz="2100">
          <a:solidFill>
            <a:srgbClr val="000000"/>
          </a:solidFill>
          <a:latin typeface="+mn-lt"/>
        </a:defRPr>
      </a:lvl8pPr>
      <a:lvl9pPr marL="3814874" indent="-222928"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897987" rtl="0" eaLnBrk="1" latinLnBrk="0" hangingPunct="1">
        <a:defRPr sz="1900" kern="1200">
          <a:solidFill>
            <a:schemeClr val="tx1"/>
          </a:solidFill>
          <a:latin typeface="+mn-lt"/>
          <a:ea typeface="+mn-ea"/>
          <a:cs typeface="+mn-cs"/>
        </a:defRPr>
      </a:lvl1pPr>
      <a:lvl2pPr marL="449002" algn="l" defTabSz="897987" rtl="0" eaLnBrk="1" latinLnBrk="0" hangingPunct="1">
        <a:defRPr sz="1900" kern="1200">
          <a:solidFill>
            <a:schemeClr val="tx1"/>
          </a:solidFill>
          <a:latin typeface="+mn-lt"/>
          <a:ea typeface="+mn-ea"/>
          <a:cs typeface="+mn-cs"/>
        </a:defRPr>
      </a:lvl2pPr>
      <a:lvl3pPr marL="897987" algn="l" defTabSz="897987" rtl="0" eaLnBrk="1" latinLnBrk="0" hangingPunct="1">
        <a:defRPr sz="1900" kern="1200">
          <a:solidFill>
            <a:schemeClr val="tx1"/>
          </a:solidFill>
          <a:latin typeface="+mn-lt"/>
          <a:ea typeface="+mn-ea"/>
          <a:cs typeface="+mn-cs"/>
        </a:defRPr>
      </a:lvl3pPr>
      <a:lvl4pPr marL="1346983" algn="l" defTabSz="897987" rtl="0" eaLnBrk="1" latinLnBrk="0" hangingPunct="1">
        <a:defRPr sz="1900" kern="1200">
          <a:solidFill>
            <a:schemeClr val="tx1"/>
          </a:solidFill>
          <a:latin typeface="+mn-lt"/>
          <a:ea typeface="+mn-ea"/>
          <a:cs typeface="+mn-cs"/>
        </a:defRPr>
      </a:lvl4pPr>
      <a:lvl5pPr marL="1795982" algn="l" defTabSz="897987" rtl="0" eaLnBrk="1" latinLnBrk="0" hangingPunct="1">
        <a:defRPr sz="1900" kern="1200">
          <a:solidFill>
            <a:schemeClr val="tx1"/>
          </a:solidFill>
          <a:latin typeface="+mn-lt"/>
          <a:ea typeface="+mn-ea"/>
          <a:cs typeface="+mn-cs"/>
        </a:defRPr>
      </a:lvl5pPr>
      <a:lvl6pPr marL="2244976" algn="l" defTabSz="897987" rtl="0" eaLnBrk="1" latinLnBrk="0" hangingPunct="1">
        <a:defRPr sz="1900" kern="1200">
          <a:solidFill>
            <a:schemeClr val="tx1"/>
          </a:solidFill>
          <a:latin typeface="+mn-lt"/>
          <a:ea typeface="+mn-ea"/>
          <a:cs typeface="+mn-cs"/>
        </a:defRPr>
      </a:lvl6pPr>
      <a:lvl7pPr marL="2693952" algn="l" defTabSz="897987" rtl="0" eaLnBrk="1" latinLnBrk="0" hangingPunct="1">
        <a:defRPr sz="1900" kern="1200">
          <a:solidFill>
            <a:schemeClr val="tx1"/>
          </a:solidFill>
          <a:latin typeface="+mn-lt"/>
          <a:ea typeface="+mn-ea"/>
          <a:cs typeface="+mn-cs"/>
        </a:defRPr>
      </a:lvl7pPr>
      <a:lvl8pPr marL="3142944" algn="l" defTabSz="897987" rtl="0" eaLnBrk="1" latinLnBrk="0" hangingPunct="1">
        <a:defRPr sz="1900" kern="1200">
          <a:solidFill>
            <a:schemeClr val="tx1"/>
          </a:solidFill>
          <a:latin typeface="+mn-lt"/>
          <a:ea typeface="+mn-ea"/>
          <a:cs typeface="+mn-cs"/>
        </a:defRPr>
      </a:lvl8pPr>
      <a:lvl9pPr marL="3591944" algn="l" defTabSz="897987"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1530" tIns="132361" rIns="321530" bIns="132361"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0426" tIns="189104" rIns="340426" bIns="1891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8514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Lst>
  <p:hf hdr="0" dt="0"/>
  <p:txStyles>
    <p:titleStyle>
      <a:lvl1pPr marL="1126216" indent="-1126216"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49825" algn="l" rtl="0" eaLnBrk="1" fontAlgn="base" hangingPunct="1">
        <a:spcBef>
          <a:spcPct val="0"/>
        </a:spcBef>
        <a:spcAft>
          <a:spcPct val="0"/>
        </a:spcAft>
        <a:defRPr sz="3200" b="1">
          <a:solidFill>
            <a:srgbClr val="2877C4"/>
          </a:solidFill>
          <a:latin typeface="Arial" charset="0"/>
        </a:defRPr>
      </a:lvl6pPr>
      <a:lvl7pPr marL="899634" algn="l" rtl="0" eaLnBrk="1" fontAlgn="base" hangingPunct="1">
        <a:spcBef>
          <a:spcPct val="0"/>
        </a:spcBef>
        <a:spcAft>
          <a:spcPct val="0"/>
        </a:spcAft>
        <a:defRPr sz="3200" b="1">
          <a:solidFill>
            <a:srgbClr val="2877C4"/>
          </a:solidFill>
          <a:latin typeface="Arial" charset="0"/>
        </a:defRPr>
      </a:lvl7pPr>
      <a:lvl8pPr marL="1349453" algn="l" rtl="0" eaLnBrk="1" fontAlgn="base" hangingPunct="1">
        <a:spcBef>
          <a:spcPct val="0"/>
        </a:spcBef>
        <a:spcAft>
          <a:spcPct val="0"/>
        </a:spcAft>
        <a:defRPr sz="3200" b="1">
          <a:solidFill>
            <a:srgbClr val="2877C4"/>
          </a:solidFill>
          <a:latin typeface="Arial" charset="0"/>
        </a:defRPr>
      </a:lvl8pPr>
      <a:lvl9pPr marL="1799278"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6458" indent="-224886"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74724" indent="-223334"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69713" indent="-231172"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22617" indent="-223334" algn="l" rtl="0" eaLnBrk="1" fontAlgn="base" hangingPunct="1">
        <a:lnSpc>
          <a:spcPct val="115000"/>
        </a:lnSpc>
        <a:spcBef>
          <a:spcPct val="20000"/>
        </a:spcBef>
        <a:spcAft>
          <a:spcPct val="0"/>
        </a:spcAft>
        <a:buChar char="»"/>
        <a:defRPr sz="2100">
          <a:solidFill>
            <a:srgbClr val="000000"/>
          </a:solidFill>
          <a:latin typeface="+mn-lt"/>
        </a:defRPr>
      </a:lvl5pPr>
      <a:lvl6pPr marL="2472427" indent="-223334" algn="l" rtl="0" eaLnBrk="1" fontAlgn="base" hangingPunct="1">
        <a:lnSpc>
          <a:spcPct val="115000"/>
        </a:lnSpc>
        <a:spcBef>
          <a:spcPct val="20000"/>
        </a:spcBef>
        <a:spcAft>
          <a:spcPct val="0"/>
        </a:spcAft>
        <a:buChar char="»"/>
        <a:defRPr sz="2100">
          <a:solidFill>
            <a:srgbClr val="000000"/>
          </a:solidFill>
          <a:latin typeface="+mn-lt"/>
        </a:defRPr>
      </a:lvl6pPr>
      <a:lvl7pPr marL="2922244" indent="-223334" algn="l" rtl="0" eaLnBrk="1" fontAlgn="base" hangingPunct="1">
        <a:lnSpc>
          <a:spcPct val="115000"/>
        </a:lnSpc>
        <a:spcBef>
          <a:spcPct val="20000"/>
        </a:spcBef>
        <a:spcAft>
          <a:spcPct val="0"/>
        </a:spcAft>
        <a:buChar char="»"/>
        <a:defRPr sz="2100">
          <a:solidFill>
            <a:srgbClr val="000000"/>
          </a:solidFill>
          <a:latin typeface="+mn-lt"/>
        </a:defRPr>
      </a:lvl7pPr>
      <a:lvl8pPr marL="3372068" indent="-223334" algn="l" rtl="0" eaLnBrk="1" fontAlgn="base" hangingPunct="1">
        <a:lnSpc>
          <a:spcPct val="115000"/>
        </a:lnSpc>
        <a:spcBef>
          <a:spcPct val="20000"/>
        </a:spcBef>
        <a:spcAft>
          <a:spcPct val="0"/>
        </a:spcAft>
        <a:buChar char="»"/>
        <a:defRPr sz="2100">
          <a:solidFill>
            <a:srgbClr val="000000"/>
          </a:solidFill>
          <a:latin typeface="+mn-lt"/>
        </a:defRPr>
      </a:lvl8pPr>
      <a:lvl9pPr marL="3821883" indent="-223334"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899634" rtl="0" eaLnBrk="1" latinLnBrk="0" hangingPunct="1">
        <a:defRPr sz="1900" kern="1200">
          <a:solidFill>
            <a:schemeClr val="tx1"/>
          </a:solidFill>
          <a:latin typeface="+mn-lt"/>
          <a:ea typeface="+mn-ea"/>
          <a:cs typeface="+mn-cs"/>
        </a:defRPr>
      </a:lvl1pPr>
      <a:lvl2pPr marL="449825" algn="l" defTabSz="899634" rtl="0" eaLnBrk="1" latinLnBrk="0" hangingPunct="1">
        <a:defRPr sz="1900" kern="1200">
          <a:solidFill>
            <a:schemeClr val="tx1"/>
          </a:solidFill>
          <a:latin typeface="+mn-lt"/>
          <a:ea typeface="+mn-ea"/>
          <a:cs typeface="+mn-cs"/>
        </a:defRPr>
      </a:lvl2pPr>
      <a:lvl3pPr marL="899634" algn="l" defTabSz="899634" rtl="0" eaLnBrk="1" latinLnBrk="0" hangingPunct="1">
        <a:defRPr sz="1900" kern="1200">
          <a:solidFill>
            <a:schemeClr val="tx1"/>
          </a:solidFill>
          <a:latin typeface="+mn-lt"/>
          <a:ea typeface="+mn-ea"/>
          <a:cs typeface="+mn-cs"/>
        </a:defRPr>
      </a:lvl3pPr>
      <a:lvl4pPr marL="1349453" algn="l" defTabSz="899634" rtl="0" eaLnBrk="1" latinLnBrk="0" hangingPunct="1">
        <a:defRPr sz="1900" kern="1200">
          <a:solidFill>
            <a:schemeClr val="tx1"/>
          </a:solidFill>
          <a:latin typeface="+mn-lt"/>
          <a:ea typeface="+mn-ea"/>
          <a:cs typeface="+mn-cs"/>
        </a:defRPr>
      </a:lvl4pPr>
      <a:lvl5pPr marL="1799278" algn="l" defTabSz="899634" rtl="0" eaLnBrk="1" latinLnBrk="0" hangingPunct="1">
        <a:defRPr sz="1900" kern="1200">
          <a:solidFill>
            <a:schemeClr val="tx1"/>
          </a:solidFill>
          <a:latin typeface="+mn-lt"/>
          <a:ea typeface="+mn-ea"/>
          <a:cs typeface="+mn-cs"/>
        </a:defRPr>
      </a:lvl5pPr>
      <a:lvl6pPr marL="2249095" algn="l" defTabSz="899634" rtl="0" eaLnBrk="1" latinLnBrk="0" hangingPunct="1">
        <a:defRPr sz="1900" kern="1200">
          <a:solidFill>
            <a:schemeClr val="tx1"/>
          </a:solidFill>
          <a:latin typeface="+mn-lt"/>
          <a:ea typeface="+mn-ea"/>
          <a:cs typeface="+mn-cs"/>
        </a:defRPr>
      </a:lvl6pPr>
      <a:lvl7pPr marL="2698898" algn="l" defTabSz="899634" rtl="0" eaLnBrk="1" latinLnBrk="0" hangingPunct="1">
        <a:defRPr sz="1900" kern="1200">
          <a:solidFill>
            <a:schemeClr val="tx1"/>
          </a:solidFill>
          <a:latin typeface="+mn-lt"/>
          <a:ea typeface="+mn-ea"/>
          <a:cs typeface="+mn-cs"/>
        </a:defRPr>
      </a:lvl7pPr>
      <a:lvl8pPr marL="3148715" algn="l" defTabSz="899634" rtl="0" eaLnBrk="1" latinLnBrk="0" hangingPunct="1">
        <a:defRPr sz="1900" kern="1200">
          <a:solidFill>
            <a:schemeClr val="tx1"/>
          </a:solidFill>
          <a:latin typeface="+mn-lt"/>
          <a:ea typeface="+mn-ea"/>
          <a:cs typeface="+mn-cs"/>
        </a:defRPr>
      </a:lvl8pPr>
      <a:lvl9pPr marL="3598538" algn="l" defTabSz="89963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1750" tIns="132453" rIns="321750" bIns="132453"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0659" tIns="189230" rIns="340659" bIns="18923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userDrawn="1"/>
        </p:nvSpPr>
        <p:spPr>
          <a:xfrm>
            <a:off x="8697747" y="-702328"/>
            <a:ext cx="495842" cy="1076057"/>
          </a:xfrm>
          <a:prstGeom prst="rect">
            <a:avLst/>
          </a:prstGeom>
          <a:noFill/>
        </p:spPr>
        <p:txBody>
          <a:bodyPr wrap="square" lIns="189230" tIns="94675" rIns="189230" bIns="94675" rtlCol="0">
            <a:spAutoFit/>
          </a:bodyPr>
          <a:lstStyle/>
          <a:p>
            <a:pPr defTabSz="900871" fontAlgn="base">
              <a:lnSpc>
                <a:spcPct val="115000"/>
              </a:lnSpc>
              <a:spcBef>
                <a:spcPct val="20000"/>
              </a:spcBef>
              <a:spcAft>
                <a:spcPct val="0"/>
              </a:spcAft>
              <a:buClr>
                <a:srgbClr val="2877C4"/>
              </a:buClr>
              <a:buFont typeface="Wingdings" pitchFamily="2" charset="2"/>
              <a:buNone/>
            </a:pPr>
            <a:r>
              <a:rPr lang="en-US" sz="5000" dirty="0">
                <a:solidFill>
                  <a:srgbClr val="4D4F58"/>
                </a:solidFill>
              </a:rPr>
              <a:t>*</a:t>
            </a:r>
          </a:p>
        </p:txBody>
      </p:sp>
    </p:spTree>
    <p:extLst>
      <p:ext uri="{BB962C8B-B14F-4D97-AF65-F5344CB8AC3E}">
        <p14:creationId xmlns:p14="http://schemas.microsoft.com/office/powerpoint/2010/main" val="167311616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Lst>
  <p:hf hdr="0" dt="0"/>
  <p:txStyles>
    <p:titleStyle>
      <a:lvl1pPr marL="1126991" indent="-1126991"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0134" algn="l" rtl="0" eaLnBrk="1" fontAlgn="base" hangingPunct="1">
        <a:spcBef>
          <a:spcPct val="0"/>
        </a:spcBef>
        <a:spcAft>
          <a:spcPct val="0"/>
        </a:spcAft>
        <a:defRPr sz="3200" b="1">
          <a:solidFill>
            <a:srgbClr val="2877C4"/>
          </a:solidFill>
          <a:latin typeface="Arial" charset="0"/>
        </a:defRPr>
      </a:lvl6pPr>
      <a:lvl7pPr marL="900252" algn="l" rtl="0" eaLnBrk="1" fontAlgn="base" hangingPunct="1">
        <a:spcBef>
          <a:spcPct val="0"/>
        </a:spcBef>
        <a:spcAft>
          <a:spcPct val="0"/>
        </a:spcAft>
        <a:defRPr sz="3200" b="1">
          <a:solidFill>
            <a:srgbClr val="2877C4"/>
          </a:solidFill>
          <a:latin typeface="Arial" charset="0"/>
        </a:defRPr>
      </a:lvl7pPr>
      <a:lvl8pPr marL="1350380" algn="l" rtl="0" eaLnBrk="1" fontAlgn="base" hangingPunct="1">
        <a:spcBef>
          <a:spcPct val="0"/>
        </a:spcBef>
        <a:spcAft>
          <a:spcPct val="0"/>
        </a:spcAft>
        <a:defRPr sz="3200" b="1">
          <a:solidFill>
            <a:srgbClr val="2877C4"/>
          </a:solidFill>
          <a:latin typeface="Arial" charset="0"/>
        </a:defRPr>
      </a:lvl8pPr>
      <a:lvl9pPr marL="1800520"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3267" indent="-233267"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1411" indent="-361411"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70722" indent="-231330"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24009" indent="-223489" algn="l" rtl="0" eaLnBrk="1" fontAlgn="base" hangingPunct="1">
        <a:lnSpc>
          <a:spcPct val="115000"/>
        </a:lnSpc>
        <a:spcBef>
          <a:spcPct val="20000"/>
        </a:spcBef>
        <a:spcAft>
          <a:spcPct val="0"/>
        </a:spcAft>
        <a:buChar char="»"/>
        <a:defRPr sz="2100">
          <a:solidFill>
            <a:srgbClr val="000000"/>
          </a:solidFill>
          <a:latin typeface="+mn-lt"/>
        </a:defRPr>
      </a:lvl5pPr>
      <a:lvl6pPr marL="2474129" indent="-223489" algn="l" rtl="0" eaLnBrk="1" fontAlgn="base" hangingPunct="1">
        <a:lnSpc>
          <a:spcPct val="115000"/>
        </a:lnSpc>
        <a:spcBef>
          <a:spcPct val="20000"/>
        </a:spcBef>
        <a:spcAft>
          <a:spcPct val="0"/>
        </a:spcAft>
        <a:buChar char="»"/>
        <a:defRPr sz="2100">
          <a:solidFill>
            <a:srgbClr val="000000"/>
          </a:solidFill>
          <a:latin typeface="+mn-lt"/>
        </a:defRPr>
      </a:lvl6pPr>
      <a:lvl7pPr marL="2924255" indent="-223489" algn="l" rtl="0" eaLnBrk="1" fontAlgn="base" hangingPunct="1">
        <a:lnSpc>
          <a:spcPct val="115000"/>
        </a:lnSpc>
        <a:spcBef>
          <a:spcPct val="20000"/>
        </a:spcBef>
        <a:spcAft>
          <a:spcPct val="0"/>
        </a:spcAft>
        <a:buChar char="»"/>
        <a:defRPr sz="2100">
          <a:solidFill>
            <a:srgbClr val="000000"/>
          </a:solidFill>
          <a:latin typeface="+mn-lt"/>
        </a:defRPr>
      </a:lvl7pPr>
      <a:lvl8pPr marL="3374387" indent="-223489" algn="l" rtl="0" eaLnBrk="1" fontAlgn="base" hangingPunct="1">
        <a:lnSpc>
          <a:spcPct val="115000"/>
        </a:lnSpc>
        <a:spcBef>
          <a:spcPct val="20000"/>
        </a:spcBef>
        <a:spcAft>
          <a:spcPct val="0"/>
        </a:spcAft>
        <a:buChar char="»"/>
        <a:defRPr sz="2100">
          <a:solidFill>
            <a:srgbClr val="000000"/>
          </a:solidFill>
          <a:latin typeface="+mn-lt"/>
        </a:defRPr>
      </a:lvl8pPr>
      <a:lvl9pPr marL="3824511" indent="-223489"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0252" rtl="0" eaLnBrk="1" latinLnBrk="0" hangingPunct="1">
        <a:defRPr sz="1900" kern="1200">
          <a:solidFill>
            <a:schemeClr val="tx1"/>
          </a:solidFill>
          <a:latin typeface="+mn-lt"/>
          <a:ea typeface="+mn-ea"/>
          <a:cs typeface="+mn-cs"/>
        </a:defRPr>
      </a:lvl1pPr>
      <a:lvl2pPr marL="450134" algn="l" defTabSz="900252" rtl="0" eaLnBrk="1" latinLnBrk="0" hangingPunct="1">
        <a:defRPr sz="1900" kern="1200">
          <a:solidFill>
            <a:schemeClr val="tx1"/>
          </a:solidFill>
          <a:latin typeface="+mn-lt"/>
          <a:ea typeface="+mn-ea"/>
          <a:cs typeface="+mn-cs"/>
        </a:defRPr>
      </a:lvl2pPr>
      <a:lvl3pPr marL="900252" algn="l" defTabSz="900252" rtl="0" eaLnBrk="1" latinLnBrk="0" hangingPunct="1">
        <a:defRPr sz="1900" kern="1200">
          <a:solidFill>
            <a:schemeClr val="tx1"/>
          </a:solidFill>
          <a:latin typeface="+mn-lt"/>
          <a:ea typeface="+mn-ea"/>
          <a:cs typeface="+mn-cs"/>
        </a:defRPr>
      </a:lvl3pPr>
      <a:lvl4pPr marL="1350380" algn="l" defTabSz="900252" rtl="0" eaLnBrk="1" latinLnBrk="0" hangingPunct="1">
        <a:defRPr sz="1900" kern="1200">
          <a:solidFill>
            <a:schemeClr val="tx1"/>
          </a:solidFill>
          <a:latin typeface="+mn-lt"/>
          <a:ea typeface="+mn-ea"/>
          <a:cs typeface="+mn-cs"/>
        </a:defRPr>
      </a:lvl4pPr>
      <a:lvl5pPr marL="1800520" algn="l" defTabSz="900252" rtl="0" eaLnBrk="1" latinLnBrk="0" hangingPunct="1">
        <a:defRPr sz="1900" kern="1200">
          <a:solidFill>
            <a:schemeClr val="tx1"/>
          </a:solidFill>
          <a:latin typeface="+mn-lt"/>
          <a:ea typeface="+mn-ea"/>
          <a:cs typeface="+mn-cs"/>
        </a:defRPr>
      </a:lvl5pPr>
      <a:lvl6pPr marL="2250646" algn="l" defTabSz="900252" rtl="0" eaLnBrk="1" latinLnBrk="0" hangingPunct="1">
        <a:defRPr sz="1900" kern="1200">
          <a:solidFill>
            <a:schemeClr val="tx1"/>
          </a:solidFill>
          <a:latin typeface="+mn-lt"/>
          <a:ea typeface="+mn-ea"/>
          <a:cs typeface="+mn-cs"/>
        </a:defRPr>
      </a:lvl6pPr>
      <a:lvl7pPr marL="2700757" algn="l" defTabSz="900252" rtl="0" eaLnBrk="1" latinLnBrk="0" hangingPunct="1">
        <a:defRPr sz="1900" kern="1200">
          <a:solidFill>
            <a:schemeClr val="tx1"/>
          </a:solidFill>
          <a:latin typeface="+mn-lt"/>
          <a:ea typeface="+mn-ea"/>
          <a:cs typeface="+mn-cs"/>
        </a:defRPr>
      </a:lvl7pPr>
      <a:lvl8pPr marL="3150883" algn="l" defTabSz="900252" rtl="0" eaLnBrk="1" latinLnBrk="0" hangingPunct="1">
        <a:defRPr sz="1900" kern="1200">
          <a:solidFill>
            <a:schemeClr val="tx1"/>
          </a:solidFill>
          <a:latin typeface="+mn-lt"/>
          <a:ea typeface="+mn-ea"/>
          <a:cs typeface="+mn-cs"/>
        </a:defRPr>
      </a:lvl8pPr>
      <a:lvl9pPr marL="3601015" algn="l" defTabSz="900252"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21" y="53"/>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0074" tIns="45037" rIns="90074" bIns="45037" anchor="ctr"/>
          <a:lstStyle/>
          <a:p>
            <a:pPr defTabSz="900871" eaLnBrk="0" fontAlgn="base" hangingPunct="0">
              <a:spcBef>
                <a:spcPct val="0"/>
              </a:spcBef>
              <a:spcAft>
                <a:spcPct val="0"/>
              </a:spcAft>
            </a:pPr>
            <a:endParaRPr lang="en-US" sz="2700">
              <a:solidFill>
                <a:srgbClr val="000000"/>
              </a:solidFill>
            </a:endParaRPr>
          </a:p>
        </p:txBody>
      </p:sp>
      <p:sp>
        <p:nvSpPr>
          <p:cNvPr id="1026" name="Rectangle 2"/>
          <p:cNvSpPr>
            <a:spLocks noGrp="1" noChangeArrowheads="1"/>
          </p:cNvSpPr>
          <p:nvPr>
            <p:ph type="title"/>
          </p:nvPr>
        </p:nvSpPr>
        <p:spPr bwMode="auto">
          <a:xfrm>
            <a:off x="5105399" y="0"/>
            <a:ext cx="4038601"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074" tIns="45037" rIns="90074" bIns="45037"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074" tIns="45037" rIns="90074" bIns="4503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074" tIns="45037" rIns="90074" bIns="45037" numCol="1" anchor="b" anchorCtr="0" compatLnSpc="1">
            <a:prstTxWarp prst="textNoShape">
              <a:avLst/>
            </a:prstTxWarp>
          </a:bodyPr>
          <a:lstStyle>
            <a:lvl1pPr algn="r">
              <a:defRPr sz="800"/>
            </a:lvl1pPr>
          </a:lstStyle>
          <a:p>
            <a:pPr defTabSz="900871" eaLnBrk="0" fontAlgn="base" hangingPunct="0">
              <a:spcBef>
                <a:spcPct val="0"/>
              </a:spcBef>
              <a:spcAft>
                <a:spcPct val="0"/>
              </a:spcAft>
            </a:pPr>
            <a:r>
              <a:rPr lang="en-US" altLang="en-US">
                <a:solidFill>
                  <a:srgbClr val="000000"/>
                </a:solidFill>
              </a:rPr>
              <a:t>Electrochemistry</a:t>
            </a:r>
          </a:p>
        </p:txBody>
      </p:sp>
      <p:pic>
        <p:nvPicPr>
          <p:cNvPr id="1034" name="Picture 10" descr="PEA_RGB_bluebg-smal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37670"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322" y="76254"/>
            <a:ext cx="5105399" cy="506452"/>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0074" tIns="45037" rIns="90074" bIns="45037">
            <a:spAutoFit/>
          </a:bodyPr>
          <a:lstStyle/>
          <a:p>
            <a:pPr defTabSz="900871" eaLnBrk="0" fontAlgn="base" hangingPunct="0">
              <a:spcBef>
                <a:spcPct val="50000"/>
              </a:spcBef>
              <a:spcAft>
                <a:spcPct val="0"/>
              </a:spcAft>
            </a:pPr>
            <a:r>
              <a:rPr lang="en-US" altLang="en-US" sz="2700" b="1">
                <a:solidFill>
                  <a:srgbClr val="5D88A2"/>
                </a:solidFill>
                <a:effectLst>
                  <a:outerShdw blurRad="38100" dist="38100" dir="2700000" algn="tl">
                    <a:srgbClr val="C0C0C0"/>
                  </a:outerShdw>
                </a:effectLst>
                <a:ea typeface="ヒラギノ角ゴ Pro W3" pitchFamily="28" charset="-128"/>
              </a:rPr>
              <a:t>21.1 Electrochemical Cells &gt;</a:t>
            </a:r>
          </a:p>
        </p:txBody>
      </p:sp>
      <p:sp>
        <p:nvSpPr>
          <p:cNvPr id="1037" name="Text Box 13"/>
          <p:cNvSpPr txBox="1">
            <a:spLocks noChangeArrowheads="1"/>
          </p:cNvSpPr>
          <p:nvPr userDrawn="1"/>
        </p:nvSpPr>
        <p:spPr bwMode="auto">
          <a:xfrm>
            <a:off x="0" y="6400850"/>
            <a:ext cx="1371600" cy="444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074" tIns="45037" rIns="90074" bIns="45037">
            <a:spAutoFit/>
          </a:bodyPr>
          <a:lstStyle/>
          <a:p>
            <a:pPr defTabSz="900871" eaLnBrk="0" fontAlgn="base" hangingPunct="0">
              <a:spcBef>
                <a:spcPct val="50000"/>
              </a:spcBef>
              <a:spcAft>
                <a:spcPct val="0"/>
              </a:spcAft>
            </a:pPr>
            <a:endParaRPr lang="en-US" altLang="en-US" sz="2300">
              <a:solidFill>
                <a:srgbClr val="000000"/>
              </a:solidFill>
            </a:endParaRPr>
          </a:p>
        </p:txBody>
      </p:sp>
      <p:sp>
        <p:nvSpPr>
          <p:cNvPr id="1038" name="Text Box 14"/>
          <p:cNvSpPr txBox="1">
            <a:spLocks noChangeArrowheads="1"/>
          </p:cNvSpPr>
          <p:nvPr userDrawn="1"/>
        </p:nvSpPr>
        <p:spPr bwMode="auto">
          <a:xfrm>
            <a:off x="76200" y="6521506"/>
            <a:ext cx="1524000" cy="352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074" tIns="45037" rIns="90074" bIns="45037">
            <a:spAutoFit/>
          </a:bodyPr>
          <a:lstStyle/>
          <a:p>
            <a:pPr defTabSz="900871" eaLnBrk="0" fontAlgn="base" hangingPunct="0">
              <a:spcBef>
                <a:spcPct val="50000"/>
              </a:spcBef>
              <a:spcAft>
                <a:spcPct val="0"/>
              </a:spcAft>
            </a:pPr>
            <a:fld id="{F97268D6-D9B2-4DB1-8177-0F983F141199}" type="slidenum">
              <a:rPr lang="en-US" altLang="en-US" sz="1700">
                <a:solidFill>
                  <a:srgbClr val="000000"/>
                </a:solidFill>
              </a:rPr>
              <a:pPr defTabSz="900871" eaLnBrk="0" fontAlgn="base" hangingPunct="0">
                <a:spcBef>
                  <a:spcPct val="50000"/>
                </a:spcBef>
                <a:spcAft>
                  <a:spcPct val="0"/>
                </a:spcAft>
              </a:pPr>
              <a:t>‹#›</a:t>
            </a:fld>
            <a:endParaRPr lang="en-US" altLang="en-US" sz="1700">
              <a:solidFill>
                <a:srgbClr val="000000"/>
              </a:solidFill>
            </a:endParaRPr>
          </a:p>
        </p:txBody>
      </p:sp>
    </p:spTree>
    <p:extLst>
      <p:ext uri="{BB962C8B-B14F-4D97-AF65-F5344CB8AC3E}">
        <p14:creationId xmlns:p14="http://schemas.microsoft.com/office/powerpoint/2010/main" val="218385662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hf hd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0443"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00871"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51312"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0175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37840" indent="-337840" algn="l" rtl="0" fontAlgn="base">
        <a:spcBef>
          <a:spcPct val="20000"/>
        </a:spcBef>
        <a:spcAft>
          <a:spcPct val="0"/>
        </a:spcAft>
        <a:defRPr sz="3200" b="1" kern="1200">
          <a:solidFill>
            <a:schemeClr val="tx1"/>
          </a:solidFill>
          <a:latin typeface="+mn-lt"/>
          <a:ea typeface="+mn-ea"/>
          <a:cs typeface="+mn-cs"/>
        </a:defRPr>
      </a:lvl1pPr>
      <a:lvl2pPr marL="731963" indent="-281516" algn="l" rtl="0" fontAlgn="base">
        <a:spcBef>
          <a:spcPct val="20000"/>
        </a:spcBef>
        <a:spcAft>
          <a:spcPct val="0"/>
        </a:spcAft>
        <a:defRPr sz="3200" kern="1200">
          <a:solidFill>
            <a:schemeClr val="tx1"/>
          </a:solidFill>
          <a:latin typeface="+mn-lt"/>
          <a:ea typeface="+mn-ea"/>
          <a:cs typeface="+mn-cs"/>
        </a:defRPr>
      </a:lvl2pPr>
      <a:lvl3pPr marL="1126094" indent="-225197" algn="l" rtl="0" fontAlgn="base">
        <a:spcBef>
          <a:spcPct val="20000"/>
        </a:spcBef>
        <a:spcAft>
          <a:spcPct val="0"/>
        </a:spcAft>
        <a:buChar char="•"/>
        <a:defRPr sz="2700" kern="1200">
          <a:solidFill>
            <a:schemeClr val="tx1"/>
          </a:solidFill>
          <a:latin typeface="+mn-lt"/>
          <a:ea typeface="+mn-ea"/>
          <a:cs typeface="+mn-cs"/>
        </a:defRPr>
      </a:lvl3pPr>
      <a:lvl4pPr marL="1576524" indent="-225197" algn="l" rtl="0" fontAlgn="base">
        <a:spcBef>
          <a:spcPct val="20000"/>
        </a:spcBef>
        <a:spcAft>
          <a:spcPct val="0"/>
        </a:spcAft>
        <a:defRPr sz="2700" kern="1200">
          <a:solidFill>
            <a:schemeClr val="tx1"/>
          </a:solidFill>
          <a:latin typeface="+mn-lt"/>
          <a:ea typeface="+mn-ea"/>
          <a:cs typeface="+mn-cs"/>
        </a:defRPr>
      </a:lvl4pPr>
      <a:lvl5pPr marL="2026969" indent="-225197" algn="l" rtl="0" fontAlgn="base">
        <a:spcBef>
          <a:spcPct val="20000"/>
        </a:spcBef>
        <a:spcAft>
          <a:spcPct val="0"/>
        </a:spcAft>
        <a:defRPr sz="2300" kern="1200">
          <a:solidFill>
            <a:schemeClr val="tx1"/>
          </a:solidFill>
          <a:latin typeface="+mn-lt"/>
          <a:ea typeface="+mn-ea"/>
          <a:cs typeface="+mn-cs"/>
        </a:defRPr>
      </a:lvl5pPr>
      <a:lvl6pPr marL="2477398" indent="-225197" algn="l" defTabSz="90087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27835" indent="-225197" algn="l" defTabSz="90087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378265" indent="-225197" algn="l" defTabSz="90087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28710" indent="-225197" algn="l" defTabSz="900871"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00871" rtl="0" eaLnBrk="1" latinLnBrk="0" hangingPunct="1">
        <a:defRPr sz="1900" kern="1200">
          <a:solidFill>
            <a:schemeClr val="tx1"/>
          </a:solidFill>
          <a:latin typeface="+mn-lt"/>
          <a:ea typeface="+mn-ea"/>
          <a:cs typeface="+mn-cs"/>
        </a:defRPr>
      </a:lvl1pPr>
      <a:lvl2pPr marL="450443" algn="l" defTabSz="900871" rtl="0" eaLnBrk="1" latinLnBrk="0" hangingPunct="1">
        <a:defRPr sz="1900" kern="1200">
          <a:solidFill>
            <a:schemeClr val="tx1"/>
          </a:solidFill>
          <a:latin typeface="+mn-lt"/>
          <a:ea typeface="+mn-ea"/>
          <a:cs typeface="+mn-cs"/>
        </a:defRPr>
      </a:lvl2pPr>
      <a:lvl3pPr marL="900871" algn="l" defTabSz="900871" rtl="0" eaLnBrk="1" latinLnBrk="0" hangingPunct="1">
        <a:defRPr sz="1900" kern="1200">
          <a:solidFill>
            <a:schemeClr val="tx1"/>
          </a:solidFill>
          <a:latin typeface="+mn-lt"/>
          <a:ea typeface="+mn-ea"/>
          <a:cs typeface="+mn-cs"/>
        </a:defRPr>
      </a:lvl3pPr>
      <a:lvl4pPr marL="1351312" algn="l" defTabSz="900871" rtl="0" eaLnBrk="1" latinLnBrk="0" hangingPunct="1">
        <a:defRPr sz="1900" kern="1200">
          <a:solidFill>
            <a:schemeClr val="tx1"/>
          </a:solidFill>
          <a:latin typeface="+mn-lt"/>
          <a:ea typeface="+mn-ea"/>
          <a:cs typeface="+mn-cs"/>
        </a:defRPr>
      </a:lvl4pPr>
      <a:lvl5pPr marL="1801757" algn="l" defTabSz="900871" rtl="0" eaLnBrk="1" latinLnBrk="0" hangingPunct="1">
        <a:defRPr sz="1900" kern="1200">
          <a:solidFill>
            <a:schemeClr val="tx1"/>
          </a:solidFill>
          <a:latin typeface="+mn-lt"/>
          <a:ea typeface="+mn-ea"/>
          <a:cs typeface="+mn-cs"/>
        </a:defRPr>
      </a:lvl5pPr>
      <a:lvl6pPr marL="2252194" algn="l" defTabSz="900871" rtl="0" eaLnBrk="1" latinLnBrk="0" hangingPunct="1">
        <a:defRPr sz="1900" kern="1200">
          <a:solidFill>
            <a:schemeClr val="tx1"/>
          </a:solidFill>
          <a:latin typeface="+mn-lt"/>
          <a:ea typeface="+mn-ea"/>
          <a:cs typeface="+mn-cs"/>
        </a:defRPr>
      </a:lvl6pPr>
      <a:lvl7pPr marL="2702616" algn="l" defTabSz="900871" rtl="0" eaLnBrk="1" latinLnBrk="0" hangingPunct="1">
        <a:defRPr sz="1900" kern="1200">
          <a:solidFill>
            <a:schemeClr val="tx1"/>
          </a:solidFill>
          <a:latin typeface="+mn-lt"/>
          <a:ea typeface="+mn-ea"/>
          <a:cs typeface="+mn-cs"/>
        </a:defRPr>
      </a:lvl7pPr>
      <a:lvl8pPr marL="3153051" algn="l" defTabSz="900871" rtl="0" eaLnBrk="1" latinLnBrk="0" hangingPunct="1">
        <a:defRPr sz="1900" kern="1200">
          <a:solidFill>
            <a:schemeClr val="tx1"/>
          </a:solidFill>
          <a:latin typeface="+mn-lt"/>
          <a:ea typeface="+mn-ea"/>
          <a:cs typeface="+mn-cs"/>
        </a:defRPr>
      </a:lvl8pPr>
      <a:lvl9pPr marL="3603492" algn="l" defTabSz="900871"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1971" tIns="132544" rIns="321971" bIns="132544"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0893" tIns="189362" rIns="340893" bIns="18936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94703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Lst>
  <p:hf hdr="0" dt="0"/>
  <p:txStyles>
    <p:titleStyle>
      <a:lvl1pPr marL="1127766" indent="-1127766"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0443" algn="l" rtl="0" eaLnBrk="1" fontAlgn="base" hangingPunct="1">
        <a:spcBef>
          <a:spcPct val="0"/>
        </a:spcBef>
        <a:spcAft>
          <a:spcPct val="0"/>
        </a:spcAft>
        <a:defRPr sz="3200" b="1">
          <a:solidFill>
            <a:srgbClr val="2877C4"/>
          </a:solidFill>
          <a:latin typeface="Arial" charset="0"/>
        </a:defRPr>
      </a:lvl6pPr>
      <a:lvl7pPr marL="900871" algn="l" rtl="0" eaLnBrk="1" fontAlgn="base" hangingPunct="1">
        <a:spcBef>
          <a:spcPct val="0"/>
        </a:spcBef>
        <a:spcAft>
          <a:spcPct val="0"/>
        </a:spcAft>
        <a:defRPr sz="3200" b="1">
          <a:solidFill>
            <a:srgbClr val="2877C4"/>
          </a:solidFill>
          <a:latin typeface="Arial" charset="0"/>
        </a:defRPr>
      </a:lvl7pPr>
      <a:lvl8pPr marL="1351312" algn="l" rtl="0" eaLnBrk="1" fontAlgn="base" hangingPunct="1">
        <a:spcBef>
          <a:spcPct val="0"/>
        </a:spcBef>
        <a:spcAft>
          <a:spcPct val="0"/>
        </a:spcAft>
        <a:defRPr sz="3200" b="1">
          <a:solidFill>
            <a:srgbClr val="2877C4"/>
          </a:solidFill>
          <a:latin typeface="Arial" charset="0"/>
        </a:defRPr>
      </a:lvl8pPr>
      <a:lvl9pPr marL="1801757"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6773" indent="-225197"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75657" indent="-223643"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71736" indent="-231487"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25402" indent="-223643" algn="l" rtl="0" eaLnBrk="1" fontAlgn="base" hangingPunct="1">
        <a:lnSpc>
          <a:spcPct val="115000"/>
        </a:lnSpc>
        <a:spcBef>
          <a:spcPct val="20000"/>
        </a:spcBef>
        <a:spcAft>
          <a:spcPct val="0"/>
        </a:spcAft>
        <a:buChar char="»"/>
        <a:defRPr sz="2100">
          <a:solidFill>
            <a:srgbClr val="000000"/>
          </a:solidFill>
          <a:latin typeface="+mn-lt"/>
        </a:defRPr>
      </a:lvl5pPr>
      <a:lvl6pPr marL="2475831" indent="-223643" algn="l" rtl="0" eaLnBrk="1" fontAlgn="base" hangingPunct="1">
        <a:lnSpc>
          <a:spcPct val="115000"/>
        </a:lnSpc>
        <a:spcBef>
          <a:spcPct val="20000"/>
        </a:spcBef>
        <a:spcAft>
          <a:spcPct val="0"/>
        </a:spcAft>
        <a:buChar char="»"/>
        <a:defRPr sz="2100">
          <a:solidFill>
            <a:srgbClr val="000000"/>
          </a:solidFill>
          <a:latin typeface="+mn-lt"/>
        </a:defRPr>
      </a:lvl6pPr>
      <a:lvl7pPr marL="2926265" indent="-223643" algn="l" rtl="0" eaLnBrk="1" fontAlgn="base" hangingPunct="1">
        <a:lnSpc>
          <a:spcPct val="115000"/>
        </a:lnSpc>
        <a:spcBef>
          <a:spcPct val="20000"/>
        </a:spcBef>
        <a:spcAft>
          <a:spcPct val="0"/>
        </a:spcAft>
        <a:buChar char="»"/>
        <a:defRPr sz="2100">
          <a:solidFill>
            <a:srgbClr val="000000"/>
          </a:solidFill>
          <a:latin typeface="+mn-lt"/>
        </a:defRPr>
      </a:lvl7pPr>
      <a:lvl8pPr marL="3376708" indent="-223643" algn="l" rtl="0" eaLnBrk="1" fontAlgn="base" hangingPunct="1">
        <a:lnSpc>
          <a:spcPct val="115000"/>
        </a:lnSpc>
        <a:spcBef>
          <a:spcPct val="20000"/>
        </a:spcBef>
        <a:spcAft>
          <a:spcPct val="0"/>
        </a:spcAft>
        <a:buChar char="»"/>
        <a:defRPr sz="2100">
          <a:solidFill>
            <a:srgbClr val="000000"/>
          </a:solidFill>
          <a:latin typeface="+mn-lt"/>
        </a:defRPr>
      </a:lvl8pPr>
      <a:lvl9pPr marL="3827141" indent="-223643"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0871" rtl="0" eaLnBrk="1" latinLnBrk="0" hangingPunct="1">
        <a:defRPr sz="1900" kern="1200">
          <a:solidFill>
            <a:schemeClr val="tx1"/>
          </a:solidFill>
          <a:latin typeface="+mn-lt"/>
          <a:ea typeface="+mn-ea"/>
          <a:cs typeface="+mn-cs"/>
        </a:defRPr>
      </a:lvl1pPr>
      <a:lvl2pPr marL="450443" algn="l" defTabSz="900871" rtl="0" eaLnBrk="1" latinLnBrk="0" hangingPunct="1">
        <a:defRPr sz="1900" kern="1200">
          <a:solidFill>
            <a:schemeClr val="tx1"/>
          </a:solidFill>
          <a:latin typeface="+mn-lt"/>
          <a:ea typeface="+mn-ea"/>
          <a:cs typeface="+mn-cs"/>
        </a:defRPr>
      </a:lvl2pPr>
      <a:lvl3pPr marL="900871" algn="l" defTabSz="900871" rtl="0" eaLnBrk="1" latinLnBrk="0" hangingPunct="1">
        <a:defRPr sz="1900" kern="1200">
          <a:solidFill>
            <a:schemeClr val="tx1"/>
          </a:solidFill>
          <a:latin typeface="+mn-lt"/>
          <a:ea typeface="+mn-ea"/>
          <a:cs typeface="+mn-cs"/>
        </a:defRPr>
      </a:lvl3pPr>
      <a:lvl4pPr marL="1351312" algn="l" defTabSz="900871" rtl="0" eaLnBrk="1" latinLnBrk="0" hangingPunct="1">
        <a:defRPr sz="1900" kern="1200">
          <a:solidFill>
            <a:schemeClr val="tx1"/>
          </a:solidFill>
          <a:latin typeface="+mn-lt"/>
          <a:ea typeface="+mn-ea"/>
          <a:cs typeface="+mn-cs"/>
        </a:defRPr>
      </a:lvl4pPr>
      <a:lvl5pPr marL="1801757" algn="l" defTabSz="900871" rtl="0" eaLnBrk="1" latinLnBrk="0" hangingPunct="1">
        <a:defRPr sz="1900" kern="1200">
          <a:solidFill>
            <a:schemeClr val="tx1"/>
          </a:solidFill>
          <a:latin typeface="+mn-lt"/>
          <a:ea typeface="+mn-ea"/>
          <a:cs typeface="+mn-cs"/>
        </a:defRPr>
      </a:lvl5pPr>
      <a:lvl6pPr marL="2252194" algn="l" defTabSz="900871" rtl="0" eaLnBrk="1" latinLnBrk="0" hangingPunct="1">
        <a:defRPr sz="1900" kern="1200">
          <a:solidFill>
            <a:schemeClr val="tx1"/>
          </a:solidFill>
          <a:latin typeface="+mn-lt"/>
          <a:ea typeface="+mn-ea"/>
          <a:cs typeface="+mn-cs"/>
        </a:defRPr>
      </a:lvl6pPr>
      <a:lvl7pPr marL="2702616" algn="l" defTabSz="900871" rtl="0" eaLnBrk="1" latinLnBrk="0" hangingPunct="1">
        <a:defRPr sz="1900" kern="1200">
          <a:solidFill>
            <a:schemeClr val="tx1"/>
          </a:solidFill>
          <a:latin typeface="+mn-lt"/>
          <a:ea typeface="+mn-ea"/>
          <a:cs typeface="+mn-cs"/>
        </a:defRPr>
      </a:lvl7pPr>
      <a:lvl8pPr marL="3153051" algn="l" defTabSz="900871" rtl="0" eaLnBrk="1" latinLnBrk="0" hangingPunct="1">
        <a:defRPr sz="1900" kern="1200">
          <a:solidFill>
            <a:schemeClr val="tx1"/>
          </a:solidFill>
          <a:latin typeface="+mn-lt"/>
          <a:ea typeface="+mn-ea"/>
          <a:cs typeface="+mn-cs"/>
        </a:defRPr>
      </a:lvl8pPr>
      <a:lvl9pPr marL="3603492" algn="l" defTabSz="90087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31.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7.xml"/><Relationship Id="rId1" Type="http://schemas.openxmlformats.org/officeDocument/2006/relationships/slideLayout" Target="../slideLayouts/slideLayout11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0.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omup.com/cFX6oini35" TargetMode="External"/><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24.emf"/></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en.wikipedia.org/wiki/Anode" TargetMode="External"/><Relationship Id="rId7"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s://en.wikipedia.org/wiki/Electrolyte" TargetMode="External"/><Relationship Id="rId4" Type="http://schemas.openxmlformats.org/officeDocument/2006/relationships/hyperlink" Target="https://en.wikipedia.org/wiki/Cathod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8" Type="http://schemas.openxmlformats.org/officeDocument/2006/relationships/hyperlink" Target="https://en.wikipedia.org/wiki/Gaseous" TargetMode="External"/><Relationship Id="rId3" Type="http://schemas.openxmlformats.org/officeDocument/2006/relationships/image" Target="../media/image33.jpeg"/><Relationship Id="rId7" Type="http://schemas.openxmlformats.org/officeDocument/2006/relationships/hyperlink" Target="https://en.wikipedia.org/wiki/Aqueous_solution" TargetMode="External"/><Relationship Id="rId2" Type="http://schemas.openxmlformats.org/officeDocument/2006/relationships/notesSlide" Target="../notesSlides/notesSlide44.xml"/><Relationship Id="rId1" Type="http://schemas.openxmlformats.org/officeDocument/2006/relationships/slideLayout" Target="../slideLayouts/slideLayout147.xml"/><Relationship Id="rId6" Type="http://schemas.openxmlformats.org/officeDocument/2006/relationships/image" Target="../media/image35.png"/><Relationship Id="rId5" Type="http://schemas.openxmlformats.org/officeDocument/2006/relationships/hyperlink" Target="https://en.wikipedia.org/wiki/Liquid" TargetMode="Externa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147.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147.xml"/><Relationship Id="rId6" Type="http://schemas.openxmlformats.org/officeDocument/2006/relationships/image" Target="../media/image40.wmf"/><Relationship Id="rId5" Type="http://schemas.openxmlformats.org/officeDocument/2006/relationships/oleObject" Target="../embeddings/oleObject2.bin"/><Relationship Id="rId4" Type="http://schemas.openxmlformats.org/officeDocument/2006/relationships/image" Target="../media/image39.wmf"/></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147.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6.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0.xml"/><Relationship Id="rId1" Type="http://schemas.openxmlformats.org/officeDocument/2006/relationships/slideLayout" Target="../slideLayouts/slideLayout139.xml"/><Relationship Id="rId4" Type="http://schemas.openxmlformats.org/officeDocument/2006/relationships/image" Target="../media/image44.emf"/></Relationships>
</file>

<file path=ppt/slides/_rels/slide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1.xml"/><Relationship Id="rId1" Type="http://schemas.openxmlformats.org/officeDocument/2006/relationships/slideLayout" Target="../slideLayouts/slideLayout139.xml"/><Relationship Id="rId4" Type="http://schemas.openxmlformats.org/officeDocument/2006/relationships/image" Target="../media/image44.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2.xml"/><Relationship Id="rId1" Type="http://schemas.openxmlformats.org/officeDocument/2006/relationships/slideLayout" Target="../slideLayouts/slideLayout139.xml"/><Relationship Id="rId6" Type="http://schemas.openxmlformats.org/officeDocument/2006/relationships/image" Target="../media/image44.emf"/><Relationship Id="rId5" Type="http://schemas.openxmlformats.org/officeDocument/2006/relationships/image" Target="../media/image46.jpeg"/><Relationship Id="rId4" Type="http://schemas.openxmlformats.org/officeDocument/2006/relationships/image" Target="../media/image45.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53.xml"/><Relationship Id="rId1" Type="http://schemas.openxmlformats.org/officeDocument/2006/relationships/slideLayout" Target="../slideLayouts/slideLayout139.xml"/><Relationship Id="rId6" Type="http://schemas.openxmlformats.org/officeDocument/2006/relationships/image" Target="../media/image44.emf"/><Relationship Id="rId5" Type="http://schemas.openxmlformats.org/officeDocument/2006/relationships/image" Target="../media/image46.jpeg"/><Relationship Id="rId4" Type="http://schemas.openxmlformats.org/officeDocument/2006/relationships/image" Target="../media/image45.wmf"/></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4.xml"/><Relationship Id="rId1" Type="http://schemas.openxmlformats.org/officeDocument/2006/relationships/slideLayout" Target="../slideLayouts/slideLayout139.xml"/><Relationship Id="rId4" Type="http://schemas.openxmlformats.org/officeDocument/2006/relationships/image" Target="../media/image44.emf"/></Relationships>
</file>

<file path=ppt/slides/_rels/slide5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5.xml"/><Relationship Id="rId1" Type="http://schemas.openxmlformats.org/officeDocument/2006/relationships/slideLayout" Target="../slideLayouts/slideLayout139.xml"/><Relationship Id="rId4" Type="http://schemas.openxmlformats.org/officeDocument/2006/relationships/image" Target="../media/image44.emf"/></Relationships>
</file>

<file path=ppt/slides/_rels/slide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6.xml"/><Relationship Id="rId1" Type="http://schemas.openxmlformats.org/officeDocument/2006/relationships/slideLayout" Target="../slideLayouts/slideLayout131.xml"/><Relationship Id="rId4" Type="http://schemas.openxmlformats.org/officeDocument/2006/relationships/image" Target="../media/image14.jpeg"/></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emf"/><Relationship Id="rId4" Type="http://schemas.openxmlformats.org/officeDocument/2006/relationships/image" Target="../media/image48.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emf"/><Relationship Id="rId4" Type="http://schemas.openxmlformats.org/officeDocument/2006/relationships/image" Target="../media/image48.wmf"/></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88.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49.emf"/><Relationship Id="rId4" Type="http://schemas.openxmlformats.org/officeDocument/2006/relationships/image" Target="../media/image52.png"/></Relationships>
</file>

<file path=ppt/slides/_rels/slide6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0.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3.xml"/><Relationship Id="rId1" Type="http://schemas.openxmlformats.org/officeDocument/2006/relationships/slideLayout" Target="../slideLayouts/slideLayout62.xml"/><Relationship Id="rId4" Type="http://schemas.openxmlformats.org/officeDocument/2006/relationships/image" Target="../media/image54.png"/></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4.xml"/><Relationship Id="rId1" Type="http://schemas.openxmlformats.org/officeDocument/2006/relationships/slideLayout" Target="../slideLayouts/slideLayout62.xml"/><Relationship Id="rId4" Type="http://schemas.openxmlformats.org/officeDocument/2006/relationships/image" Target="../media/image54.png"/></Relationships>
</file>

<file path=ppt/slides/_rels/slide6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65.xml"/></Relationships>
</file>

<file path=ppt/slides/_rels/slide6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65.xml"/></Relationships>
</file>

<file path=ppt/slides/_rels/slide6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65.xml"/></Relationships>
</file>

<file path=ppt/slides/_rels/slide6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65.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88.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95.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8244A-D423-B87D-F7EC-5460300B6C0E}"/>
              </a:ext>
            </a:extLst>
          </p:cNvPr>
          <p:cNvSpPr>
            <a:spLocks noGrp="1"/>
          </p:cNvSpPr>
          <p:nvPr>
            <p:ph type="ctrTitle"/>
          </p:nvPr>
        </p:nvSpPr>
        <p:spPr>
          <a:xfrm>
            <a:off x="1143000" y="838200"/>
            <a:ext cx="6858000" cy="1184358"/>
          </a:xfrm>
        </p:spPr>
        <p:txBody>
          <a:bodyPr/>
          <a:lstStyle/>
          <a:p>
            <a:r>
              <a:rPr lang="en-US" dirty="0"/>
              <a:t>Click “Slide Show”</a:t>
            </a:r>
          </a:p>
        </p:txBody>
      </p:sp>
      <p:sp>
        <p:nvSpPr>
          <p:cNvPr id="3" name="Subtitle 2">
            <a:extLst>
              <a:ext uri="{FF2B5EF4-FFF2-40B4-BE49-F238E27FC236}">
                <a16:creationId xmlns:a16="http://schemas.microsoft.com/office/drawing/2014/main" id="{29B1C1B1-F143-5A57-A58F-CF9A205C7336}"/>
              </a:ext>
            </a:extLst>
          </p:cNvPr>
          <p:cNvSpPr>
            <a:spLocks noGrp="1"/>
          </p:cNvSpPr>
          <p:nvPr>
            <p:ph type="subTitle" idx="1"/>
          </p:nvPr>
        </p:nvSpPr>
        <p:spPr>
          <a:xfrm>
            <a:off x="1143008" y="2819401"/>
            <a:ext cx="6858000" cy="2438442"/>
          </a:xfrm>
        </p:spPr>
        <p:txBody>
          <a:bodyPr/>
          <a:lstStyle/>
          <a:p>
            <a:r>
              <a:rPr lang="en-US" sz="4000" dirty="0"/>
              <a:t>Click “From Beginning”</a:t>
            </a:r>
          </a:p>
          <a:p>
            <a:r>
              <a:rPr lang="en-US" sz="4000" dirty="0"/>
              <a:t>or</a:t>
            </a:r>
          </a:p>
          <a:p>
            <a:r>
              <a:rPr lang="en-US" sz="4000" dirty="0"/>
              <a:t>“From Current Slide”</a:t>
            </a:r>
            <a:endParaRPr lang="en-US" dirty="0"/>
          </a:p>
        </p:txBody>
      </p:sp>
      <p:sp>
        <p:nvSpPr>
          <p:cNvPr id="4" name="Footer Placeholder 3">
            <a:extLst>
              <a:ext uri="{FF2B5EF4-FFF2-40B4-BE49-F238E27FC236}">
                <a16:creationId xmlns:a16="http://schemas.microsoft.com/office/drawing/2014/main" id="{56167B5A-BB36-0BDC-B1CC-0853E417070B}"/>
              </a:ext>
            </a:extLst>
          </p:cNvPr>
          <p:cNvSpPr>
            <a:spLocks noGrp="1"/>
          </p:cNvSpPr>
          <p:nvPr>
            <p:ph type="ftr" sz="quarter" idx="10"/>
          </p:nvPr>
        </p:nvSpPr>
        <p:spPr/>
        <p:txBody>
          <a:bodyPr/>
          <a:lstStyle/>
          <a:p>
            <a:r>
              <a:rPr lang="en-US" altLang="en-US">
                <a:solidFill>
                  <a:srgbClr val="000000"/>
                </a:solidFill>
              </a:rPr>
              <a:t>REDOX</a:t>
            </a:r>
            <a:endParaRPr lang="en-US" altLang="en-US" dirty="0">
              <a:solidFill>
                <a:srgbClr val="000000"/>
              </a:solidFill>
            </a:endParaRPr>
          </a:p>
        </p:txBody>
      </p:sp>
    </p:spTree>
    <p:extLst>
      <p:ext uri="{BB962C8B-B14F-4D97-AF65-F5344CB8AC3E}">
        <p14:creationId xmlns:p14="http://schemas.microsoft.com/office/powerpoint/2010/main" val="1734478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prstGeom prst="rect">
            <a:avLst/>
          </a:prstGeom>
        </p:spPr>
        <p:txBody>
          <a:bodyPr lIns="179440" tIns="89717"/>
          <a:lstStyle/>
          <a:p>
            <a:pPr lvl="1"/>
            <a:r>
              <a:rPr lang="en-US" dirty="0"/>
              <a:t>Define electrochemistry and describe the components of an electrochemical cell.</a:t>
            </a:r>
          </a:p>
          <a:p>
            <a:pPr lvl="1"/>
            <a:r>
              <a:rPr lang="en-US" dirty="0">
                <a:solidFill>
                  <a:srgbClr val="00B0F0"/>
                </a:solidFill>
              </a:rPr>
              <a:t>Identify the types of electrochemical cells based on spontaneity.</a:t>
            </a:r>
          </a:p>
          <a:p>
            <a:pPr lvl="1"/>
            <a:r>
              <a:rPr lang="en-US" dirty="0"/>
              <a:t>Use the relative strengths of oxidizing and reducing agents to make predictions of an oxidation/reduction reaction. </a:t>
            </a:r>
          </a:p>
          <a:p>
            <a:pPr lvl="1"/>
            <a:r>
              <a:rPr lang="en-US" dirty="0">
                <a:solidFill>
                  <a:srgbClr val="00B0F0"/>
                </a:solidFill>
              </a:rPr>
              <a:t>Describe voltaic cells and explain how voltaic cells work.</a:t>
            </a:r>
          </a:p>
          <a:p>
            <a:pPr lvl="1"/>
            <a:r>
              <a:rPr lang="en-US" dirty="0"/>
              <a:t>Give examples and a brief description of common voltaic cells.</a:t>
            </a:r>
          </a:p>
          <a:p>
            <a:pPr lvl="1"/>
            <a:r>
              <a:rPr lang="en-US" dirty="0">
                <a:solidFill>
                  <a:srgbClr val="00B0F0"/>
                </a:solidFill>
              </a:rPr>
              <a:t>Describe electrolytic cells and compare electrolytic cells with voltaic cells.</a:t>
            </a:r>
          </a:p>
          <a:p>
            <a:pPr lvl="1"/>
            <a:r>
              <a:rPr lang="en-US" dirty="0"/>
              <a:t>Describe the electrolytic processes that happens during electroplating and recharging batteries.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6" name="Title 5"/>
          <p:cNvSpPr>
            <a:spLocks noGrp="1"/>
          </p:cNvSpPr>
          <p:nvPr>
            <p:ph type="title"/>
          </p:nvPr>
        </p:nvSpPr>
        <p:spPr>
          <a:xfrm>
            <a:off x="10" y="0"/>
            <a:ext cx="9143996" cy="1377165"/>
          </a:xfrm>
        </p:spPr>
        <p:txBody>
          <a:bodyPr/>
          <a:lstStyle/>
          <a:p>
            <a:r>
              <a:rPr lang="en-US" dirty="0"/>
              <a:t>	Lesson Objectives</a:t>
            </a:r>
          </a:p>
        </p:txBody>
      </p:sp>
      <p:pic>
        <p:nvPicPr>
          <p:cNvPr id="8" name="Picture 7" descr="objectives-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grpSp>
        <p:nvGrpSpPr>
          <p:cNvPr id="9" name="Group 8"/>
          <p:cNvGrpSpPr>
            <a:grpSpLocks noChangeAspect="1"/>
          </p:cNvGrpSpPr>
          <p:nvPr/>
        </p:nvGrpSpPr>
        <p:grpSpPr>
          <a:xfrm>
            <a:off x="6858153" y="76200"/>
            <a:ext cx="761999" cy="1262650"/>
            <a:chOff x="611981" y="1262063"/>
            <a:chExt cx="902494" cy="959643"/>
          </a:xfrm>
        </p:grpSpPr>
        <p:sp>
          <p:nvSpPr>
            <p:cNvPr id="10" name="Rectangle 9"/>
            <p:cNvSpPr/>
            <p:nvPr/>
          </p:nvSpPr>
          <p:spPr bwMode="auto">
            <a:xfrm>
              <a:off x="611981" y="1262063"/>
              <a:ext cx="902494" cy="959643"/>
            </a:xfrm>
            <a:prstGeom prst="rect">
              <a:avLst/>
            </a:prstGeom>
            <a:solidFill>
              <a:schemeClr val="bg1"/>
            </a:solidFill>
            <a:ln>
              <a:noFill/>
            </a:ln>
            <a:effectLst/>
          </p:spPr>
          <p:txBody>
            <a:bodyPr vert="horz" wrap="square" lIns="274320" tIns="45720" rIns="274320" bIns="45720" numCol="1" rtlCol="0" anchor="t" anchorCtr="0" compatLnSpc="1">
              <a:prstTxWarp prst="textNoShape">
                <a:avLst/>
              </a:prstTxWarp>
            </a:bodyPr>
            <a:lstStyle/>
            <a:p>
              <a:pPr defTabSz="1884329" fontAlgn="base">
                <a:lnSpc>
                  <a:spcPct val="115000"/>
                </a:lnSpc>
                <a:spcBef>
                  <a:spcPct val="20000"/>
                </a:spcBef>
                <a:spcAft>
                  <a:spcPct val="0"/>
                </a:spcAft>
                <a:buClr>
                  <a:srgbClr val="2877C4"/>
                </a:buClr>
              </a:pPr>
              <a:endParaRPr lang="en-US" sz="6700">
                <a:solidFill>
                  <a:srgbClr val="000000"/>
                </a:solidFill>
              </a:endParaRPr>
            </a:p>
          </p:txBody>
        </p:sp>
        <p:grpSp>
          <p:nvGrpSpPr>
            <p:cNvPr id="11" name="Group 6"/>
            <p:cNvGrpSpPr>
              <a:grpSpLocks noChangeAspect="1"/>
            </p:cNvGrpSpPr>
            <p:nvPr/>
          </p:nvGrpSpPr>
          <p:grpSpPr bwMode="auto">
            <a:xfrm>
              <a:off x="633982" y="1282430"/>
              <a:ext cx="858515" cy="918842"/>
              <a:chOff x="1439" y="765"/>
              <a:chExt cx="185" cy="198"/>
            </a:xfrm>
          </p:grpSpPr>
          <p:sp>
            <p:nvSpPr>
              <p:cNvPr id="12" name="Freeform 8"/>
              <p:cNvSpPr>
                <a:spLocks/>
              </p:cNvSpPr>
              <p:nvPr/>
            </p:nvSpPr>
            <p:spPr bwMode="auto">
              <a:xfrm>
                <a:off x="1439" y="824"/>
                <a:ext cx="185" cy="139"/>
              </a:xfrm>
              <a:custGeom>
                <a:avLst/>
                <a:gdLst>
                  <a:gd name="T0" fmla="*/ 2254 w 3142"/>
                  <a:gd name="T1" fmla="*/ 0 h 2361"/>
                  <a:gd name="T2" fmla="*/ 3100 w 3142"/>
                  <a:gd name="T3" fmla="*/ 1886 h 2361"/>
                  <a:gd name="T4" fmla="*/ 3102 w 3142"/>
                  <a:gd name="T5" fmla="*/ 1892 h 2361"/>
                  <a:gd name="T6" fmla="*/ 3109 w 3142"/>
                  <a:gd name="T7" fmla="*/ 1907 h 2361"/>
                  <a:gd name="T8" fmla="*/ 3118 w 3142"/>
                  <a:gd name="T9" fmla="*/ 1933 h 2361"/>
                  <a:gd name="T10" fmla="*/ 3127 w 3142"/>
                  <a:gd name="T11" fmla="*/ 1964 h 2361"/>
                  <a:gd name="T12" fmla="*/ 3135 w 3142"/>
                  <a:gd name="T13" fmla="*/ 2002 h 2361"/>
                  <a:gd name="T14" fmla="*/ 3141 w 3142"/>
                  <a:gd name="T15" fmla="*/ 2045 h 2361"/>
                  <a:gd name="T16" fmla="*/ 3142 w 3142"/>
                  <a:gd name="T17" fmla="*/ 2089 h 2361"/>
                  <a:gd name="T18" fmla="*/ 3137 w 3142"/>
                  <a:gd name="T19" fmla="*/ 2135 h 2361"/>
                  <a:gd name="T20" fmla="*/ 3125 w 3142"/>
                  <a:gd name="T21" fmla="*/ 2180 h 2361"/>
                  <a:gd name="T22" fmla="*/ 3103 w 3142"/>
                  <a:gd name="T23" fmla="*/ 2224 h 2361"/>
                  <a:gd name="T24" fmla="*/ 3071 w 3142"/>
                  <a:gd name="T25" fmla="*/ 2264 h 2361"/>
                  <a:gd name="T26" fmla="*/ 3026 w 3142"/>
                  <a:gd name="T27" fmla="*/ 2299 h 2361"/>
                  <a:gd name="T28" fmla="*/ 2966 w 3142"/>
                  <a:gd name="T29" fmla="*/ 2328 h 2361"/>
                  <a:gd name="T30" fmla="*/ 2891 w 3142"/>
                  <a:gd name="T31" fmla="*/ 2349 h 2361"/>
                  <a:gd name="T32" fmla="*/ 2798 w 3142"/>
                  <a:gd name="T33" fmla="*/ 2360 h 2361"/>
                  <a:gd name="T34" fmla="*/ 1571 w 3142"/>
                  <a:gd name="T35" fmla="*/ 2361 h 2361"/>
                  <a:gd name="T36" fmla="*/ 1379 w 3142"/>
                  <a:gd name="T37" fmla="*/ 2361 h 2361"/>
                  <a:gd name="T38" fmla="*/ 570 w 3142"/>
                  <a:gd name="T39" fmla="*/ 2361 h 2361"/>
                  <a:gd name="T40" fmla="*/ 398 w 3142"/>
                  <a:gd name="T41" fmla="*/ 2361 h 2361"/>
                  <a:gd name="T42" fmla="*/ 296 w 3142"/>
                  <a:gd name="T43" fmla="*/ 2355 h 2361"/>
                  <a:gd name="T44" fmla="*/ 211 w 3142"/>
                  <a:gd name="T45" fmla="*/ 2340 h 2361"/>
                  <a:gd name="T46" fmla="*/ 144 w 3142"/>
                  <a:gd name="T47" fmla="*/ 2314 h 2361"/>
                  <a:gd name="T48" fmla="*/ 93 w 3142"/>
                  <a:gd name="T49" fmla="*/ 2282 h 2361"/>
                  <a:gd name="T50" fmla="*/ 54 w 3142"/>
                  <a:gd name="T51" fmla="*/ 2245 h 2361"/>
                  <a:gd name="T52" fmla="*/ 27 w 3142"/>
                  <a:gd name="T53" fmla="*/ 2203 h 2361"/>
                  <a:gd name="T54" fmla="*/ 10 w 3142"/>
                  <a:gd name="T55" fmla="*/ 2158 h 2361"/>
                  <a:gd name="T56" fmla="*/ 2 w 3142"/>
                  <a:gd name="T57" fmla="*/ 2112 h 2361"/>
                  <a:gd name="T58" fmla="*/ 0 w 3142"/>
                  <a:gd name="T59" fmla="*/ 2066 h 2361"/>
                  <a:gd name="T60" fmla="*/ 4 w 3142"/>
                  <a:gd name="T61" fmla="*/ 2022 h 2361"/>
                  <a:gd name="T62" fmla="*/ 11 w 3142"/>
                  <a:gd name="T63" fmla="*/ 1983 h 2361"/>
                  <a:gd name="T64" fmla="*/ 20 w 3142"/>
                  <a:gd name="T65" fmla="*/ 1948 h 2361"/>
                  <a:gd name="T66" fmla="*/ 29 w 3142"/>
                  <a:gd name="T67" fmla="*/ 1919 h 2361"/>
                  <a:gd name="T68" fmla="*/ 37 w 3142"/>
                  <a:gd name="T69" fmla="*/ 1898 h 2361"/>
                  <a:gd name="T70" fmla="*/ 41 w 3142"/>
                  <a:gd name="T71" fmla="*/ 1888 h 2361"/>
                  <a:gd name="T72" fmla="*/ 889 w 3142"/>
                  <a:gd name="T73" fmla="*/ 632 h 2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42" h="2361">
                    <a:moveTo>
                      <a:pt x="889" y="0"/>
                    </a:moveTo>
                    <a:lnTo>
                      <a:pt x="2254" y="0"/>
                    </a:lnTo>
                    <a:lnTo>
                      <a:pt x="2254" y="632"/>
                    </a:lnTo>
                    <a:lnTo>
                      <a:pt x="3100" y="1886"/>
                    </a:lnTo>
                    <a:lnTo>
                      <a:pt x="3101" y="1888"/>
                    </a:lnTo>
                    <a:lnTo>
                      <a:pt x="3102" y="1892"/>
                    </a:lnTo>
                    <a:lnTo>
                      <a:pt x="3105" y="1898"/>
                    </a:lnTo>
                    <a:lnTo>
                      <a:pt x="3109" y="1907"/>
                    </a:lnTo>
                    <a:lnTo>
                      <a:pt x="3114" y="1919"/>
                    </a:lnTo>
                    <a:lnTo>
                      <a:pt x="3118" y="1933"/>
                    </a:lnTo>
                    <a:lnTo>
                      <a:pt x="3123" y="1948"/>
                    </a:lnTo>
                    <a:lnTo>
                      <a:pt x="3127" y="1964"/>
                    </a:lnTo>
                    <a:lnTo>
                      <a:pt x="3131" y="1983"/>
                    </a:lnTo>
                    <a:lnTo>
                      <a:pt x="3135" y="2002"/>
                    </a:lnTo>
                    <a:lnTo>
                      <a:pt x="3138" y="2022"/>
                    </a:lnTo>
                    <a:lnTo>
                      <a:pt x="3141" y="2045"/>
                    </a:lnTo>
                    <a:lnTo>
                      <a:pt x="3142" y="2066"/>
                    </a:lnTo>
                    <a:lnTo>
                      <a:pt x="3142" y="2089"/>
                    </a:lnTo>
                    <a:lnTo>
                      <a:pt x="3140" y="2112"/>
                    </a:lnTo>
                    <a:lnTo>
                      <a:pt x="3137" y="2135"/>
                    </a:lnTo>
                    <a:lnTo>
                      <a:pt x="3132" y="2158"/>
                    </a:lnTo>
                    <a:lnTo>
                      <a:pt x="3125" y="2180"/>
                    </a:lnTo>
                    <a:lnTo>
                      <a:pt x="3116" y="2203"/>
                    </a:lnTo>
                    <a:lnTo>
                      <a:pt x="3103" y="2224"/>
                    </a:lnTo>
                    <a:lnTo>
                      <a:pt x="3089" y="2245"/>
                    </a:lnTo>
                    <a:lnTo>
                      <a:pt x="3071" y="2264"/>
                    </a:lnTo>
                    <a:lnTo>
                      <a:pt x="3050" y="2282"/>
                    </a:lnTo>
                    <a:lnTo>
                      <a:pt x="3026" y="2299"/>
                    </a:lnTo>
                    <a:lnTo>
                      <a:pt x="2998" y="2314"/>
                    </a:lnTo>
                    <a:lnTo>
                      <a:pt x="2966" y="2328"/>
                    </a:lnTo>
                    <a:lnTo>
                      <a:pt x="2931" y="2340"/>
                    </a:lnTo>
                    <a:lnTo>
                      <a:pt x="2891" y="2349"/>
                    </a:lnTo>
                    <a:lnTo>
                      <a:pt x="2847" y="2355"/>
                    </a:lnTo>
                    <a:lnTo>
                      <a:pt x="2798" y="2360"/>
                    </a:lnTo>
                    <a:lnTo>
                      <a:pt x="2745" y="2361"/>
                    </a:lnTo>
                    <a:lnTo>
                      <a:pt x="1571" y="2361"/>
                    </a:lnTo>
                    <a:lnTo>
                      <a:pt x="1451" y="2361"/>
                    </a:lnTo>
                    <a:lnTo>
                      <a:pt x="1379" y="2361"/>
                    </a:lnTo>
                    <a:lnTo>
                      <a:pt x="666" y="2361"/>
                    </a:lnTo>
                    <a:lnTo>
                      <a:pt x="570" y="2361"/>
                    </a:lnTo>
                    <a:lnTo>
                      <a:pt x="480" y="2361"/>
                    </a:lnTo>
                    <a:lnTo>
                      <a:pt x="398" y="2361"/>
                    </a:lnTo>
                    <a:lnTo>
                      <a:pt x="344" y="2360"/>
                    </a:lnTo>
                    <a:lnTo>
                      <a:pt x="296" y="2355"/>
                    </a:lnTo>
                    <a:lnTo>
                      <a:pt x="251" y="2349"/>
                    </a:lnTo>
                    <a:lnTo>
                      <a:pt x="211" y="2340"/>
                    </a:lnTo>
                    <a:lnTo>
                      <a:pt x="176" y="2328"/>
                    </a:lnTo>
                    <a:lnTo>
                      <a:pt x="144" y="2314"/>
                    </a:lnTo>
                    <a:lnTo>
                      <a:pt x="116" y="2299"/>
                    </a:lnTo>
                    <a:lnTo>
                      <a:pt x="93" y="2282"/>
                    </a:lnTo>
                    <a:lnTo>
                      <a:pt x="71" y="2264"/>
                    </a:lnTo>
                    <a:lnTo>
                      <a:pt x="54" y="2245"/>
                    </a:lnTo>
                    <a:lnTo>
                      <a:pt x="39" y="2224"/>
                    </a:lnTo>
                    <a:lnTo>
                      <a:pt x="27" y="2203"/>
                    </a:lnTo>
                    <a:lnTo>
                      <a:pt x="18" y="2180"/>
                    </a:lnTo>
                    <a:lnTo>
                      <a:pt x="10" y="2158"/>
                    </a:lnTo>
                    <a:lnTo>
                      <a:pt x="5" y="2135"/>
                    </a:lnTo>
                    <a:lnTo>
                      <a:pt x="2" y="2112"/>
                    </a:lnTo>
                    <a:lnTo>
                      <a:pt x="0" y="2089"/>
                    </a:lnTo>
                    <a:lnTo>
                      <a:pt x="0" y="2066"/>
                    </a:lnTo>
                    <a:lnTo>
                      <a:pt x="1" y="2045"/>
                    </a:lnTo>
                    <a:lnTo>
                      <a:pt x="4" y="2022"/>
                    </a:lnTo>
                    <a:lnTo>
                      <a:pt x="7" y="2002"/>
                    </a:lnTo>
                    <a:lnTo>
                      <a:pt x="11" y="1983"/>
                    </a:lnTo>
                    <a:lnTo>
                      <a:pt x="15" y="1964"/>
                    </a:lnTo>
                    <a:lnTo>
                      <a:pt x="20" y="1948"/>
                    </a:lnTo>
                    <a:lnTo>
                      <a:pt x="25" y="1933"/>
                    </a:lnTo>
                    <a:lnTo>
                      <a:pt x="29" y="1919"/>
                    </a:lnTo>
                    <a:lnTo>
                      <a:pt x="33" y="1907"/>
                    </a:lnTo>
                    <a:lnTo>
                      <a:pt x="37" y="1898"/>
                    </a:lnTo>
                    <a:lnTo>
                      <a:pt x="40" y="1892"/>
                    </a:lnTo>
                    <a:lnTo>
                      <a:pt x="41" y="1888"/>
                    </a:lnTo>
                    <a:lnTo>
                      <a:pt x="42" y="1886"/>
                    </a:lnTo>
                    <a:lnTo>
                      <a:pt x="889" y="632"/>
                    </a:lnTo>
                    <a:lnTo>
                      <a:pt x="889"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lnSpc>
                    <a:spcPct val="115000"/>
                  </a:lnSpc>
                  <a:spcBef>
                    <a:spcPct val="20000"/>
                  </a:spcBef>
                  <a:spcAft>
                    <a:spcPct val="0"/>
                  </a:spcAft>
                  <a:buClr>
                    <a:srgbClr val="2877C4"/>
                  </a:buClr>
                  <a:buFont typeface="Wingdings" pitchFamily="2" charset="2"/>
                  <a:buNone/>
                </a:pPr>
                <a:endParaRPr lang="en-US" sz="3200">
                  <a:solidFill>
                    <a:srgbClr val="000000"/>
                  </a:solidFill>
                </a:endParaRPr>
              </a:p>
            </p:txBody>
          </p:sp>
          <p:sp>
            <p:nvSpPr>
              <p:cNvPr id="13" name="Freeform 9"/>
              <p:cNvSpPr>
                <a:spLocks noEditPoints="1"/>
              </p:cNvSpPr>
              <p:nvPr/>
            </p:nvSpPr>
            <p:spPr bwMode="auto">
              <a:xfrm>
                <a:off x="1439" y="777"/>
                <a:ext cx="185" cy="186"/>
              </a:xfrm>
              <a:custGeom>
                <a:avLst/>
                <a:gdLst>
                  <a:gd name="T0" fmla="*/ 1025 w 3142"/>
                  <a:gd name="T1" fmla="*/ 1481 h 3169"/>
                  <a:gd name="T2" fmla="*/ 163 w 3142"/>
                  <a:gd name="T3" fmla="*/ 2758 h 3169"/>
                  <a:gd name="T4" fmla="*/ 151 w 3142"/>
                  <a:gd name="T5" fmla="*/ 2790 h 3169"/>
                  <a:gd name="T6" fmla="*/ 141 w 3142"/>
                  <a:gd name="T7" fmla="*/ 2830 h 3169"/>
                  <a:gd name="T8" fmla="*/ 136 w 3142"/>
                  <a:gd name="T9" fmla="*/ 2876 h 3169"/>
                  <a:gd name="T10" fmla="*/ 139 w 3142"/>
                  <a:gd name="T11" fmla="*/ 2921 h 3169"/>
                  <a:gd name="T12" fmla="*/ 155 w 3142"/>
                  <a:gd name="T13" fmla="*/ 2961 h 3169"/>
                  <a:gd name="T14" fmla="*/ 188 w 3142"/>
                  <a:gd name="T15" fmla="*/ 2993 h 3169"/>
                  <a:gd name="T16" fmla="*/ 240 w 3142"/>
                  <a:gd name="T17" fmla="*/ 3015 h 3169"/>
                  <a:gd name="T18" fmla="*/ 311 w 3142"/>
                  <a:gd name="T19" fmla="*/ 3029 h 3169"/>
                  <a:gd name="T20" fmla="*/ 398 w 3142"/>
                  <a:gd name="T21" fmla="*/ 3034 h 3169"/>
                  <a:gd name="T22" fmla="*/ 2790 w 3142"/>
                  <a:gd name="T23" fmla="*/ 3033 h 3169"/>
                  <a:gd name="T24" fmla="*/ 2869 w 3142"/>
                  <a:gd name="T25" fmla="*/ 3023 h 3169"/>
                  <a:gd name="T26" fmla="*/ 2931 w 3142"/>
                  <a:gd name="T27" fmla="*/ 3005 h 3169"/>
                  <a:gd name="T28" fmla="*/ 2974 w 3142"/>
                  <a:gd name="T29" fmla="*/ 2977 h 3169"/>
                  <a:gd name="T30" fmla="*/ 2998 w 3142"/>
                  <a:gd name="T31" fmla="*/ 2942 h 3169"/>
                  <a:gd name="T32" fmla="*/ 3006 w 3142"/>
                  <a:gd name="T33" fmla="*/ 2898 h 3169"/>
                  <a:gd name="T34" fmla="*/ 3004 w 3142"/>
                  <a:gd name="T35" fmla="*/ 2851 h 3169"/>
                  <a:gd name="T36" fmla="*/ 2996 w 3142"/>
                  <a:gd name="T37" fmla="*/ 2807 h 3169"/>
                  <a:gd name="T38" fmla="*/ 2985 w 3142"/>
                  <a:gd name="T39" fmla="*/ 2771 h 3169"/>
                  <a:gd name="T40" fmla="*/ 2141 w 3142"/>
                  <a:gd name="T41" fmla="*/ 1515 h 3169"/>
                  <a:gd name="T42" fmla="*/ 2118 w 3142"/>
                  <a:gd name="T43" fmla="*/ 135 h 3169"/>
                  <a:gd name="T44" fmla="*/ 889 w 3142"/>
                  <a:gd name="T45" fmla="*/ 0 h 3169"/>
                  <a:gd name="T46" fmla="*/ 2254 w 3142"/>
                  <a:gd name="T47" fmla="*/ 1440 h 3169"/>
                  <a:gd name="T48" fmla="*/ 3101 w 3142"/>
                  <a:gd name="T49" fmla="*/ 2696 h 3169"/>
                  <a:gd name="T50" fmla="*/ 3105 w 3142"/>
                  <a:gd name="T51" fmla="*/ 2706 h 3169"/>
                  <a:gd name="T52" fmla="*/ 3114 w 3142"/>
                  <a:gd name="T53" fmla="*/ 2727 h 3169"/>
                  <a:gd name="T54" fmla="*/ 3123 w 3142"/>
                  <a:gd name="T55" fmla="*/ 2756 h 3169"/>
                  <a:gd name="T56" fmla="*/ 3131 w 3142"/>
                  <a:gd name="T57" fmla="*/ 2791 h 3169"/>
                  <a:gd name="T58" fmla="*/ 3138 w 3142"/>
                  <a:gd name="T59" fmla="*/ 2830 h 3169"/>
                  <a:gd name="T60" fmla="*/ 3142 w 3142"/>
                  <a:gd name="T61" fmla="*/ 2874 h 3169"/>
                  <a:gd name="T62" fmla="*/ 3140 w 3142"/>
                  <a:gd name="T63" fmla="*/ 2920 h 3169"/>
                  <a:gd name="T64" fmla="*/ 3132 w 3142"/>
                  <a:gd name="T65" fmla="*/ 2966 h 3169"/>
                  <a:gd name="T66" fmla="*/ 3116 w 3142"/>
                  <a:gd name="T67" fmla="*/ 3011 h 3169"/>
                  <a:gd name="T68" fmla="*/ 3089 w 3142"/>
                  <a:gd name="T69" fmla="*/ 3053 h 3169"/>
                  <a:gd name="T70" fmla="*/ 3050 w 3142"/>
                  <a:gd name="T71" fmla="*/ 3090 h 3169"/>
                  <a:gd name="T72" fmla="*/ 2998 w 3142"/>
                  <a:gd name="T73" fmla="*/ 3122 h 3169"/>
                  <a:gd name="T74" fmla="*/ 2931 w 3142"/>
                  <a:gd name="T75" fmla="*/ 3148 h 3169"/>
                  <a:gd name="T76" fmla="*/ 2847 w 3142"/>
                  <a:gd name="T77" fmla="*/ 3163 h 3169"/>
                  <a:gd name="T78" fmla="*/ 2745 w 3142"/>
                  <a:gd name="T79" fmla="*/ 3169 h 3169"/>
                  <a:gd name="T80" fmla="*/ 1451 w 3142"/>
                  <a:gd name="T81" fmla="*/ 3169 h 3169"/>
                  <a:gd name="T82" fmla="*/ 666 w 3142"/>
                  <a:gd name="T83" fmla="*/ 3169 h 3169"/>
                  <a:gd name="T84" fmla="*/ 480 w 3142"/>
                  <a:gd name="T85" fmla="*/ 3169 h 3169"/>
                  <a:gd name="T86" fmla="*/ 344 w 3142"/>
                  <a:gd name="T87" fmla="*/ 3168 h 3169"/>
                  <a:gd name="T88" fmla="*/ 251 w 3142"/>
                  <a:gd name="T89" fmla="*/ 3157 h 3169"/>
                  <a:gd name="T90" fmla="*/ 176 w 3142"/>
                  <a:gd name="T91" fmla="*/ 3136 h 3169"/>
                  <a:gd name="T92" fmla="*/ 116 w 3142"/>
                  <a:gd name="T93" fmla="*/ 3107 h 3169"/>
                  <a:gd name="T94" fmla="*/ 71 w 3142"/>
                  <a:gd name="T95" fmla="*/ 3072 h 3169"/>
                  <a:gd name="T96" fmla="*/ 39 w 3142"/>
                  <a:gd name="T97" fmla="*/ 3032 h 3169"/>
                  <a:gd name="T98" fmla="*/ 18 w 3142"/>
                  <a:gd name="T99" fmla="*/ 2988 h 3169"/>
                  <a:gd name="T100" fmla="*/ 5 w 3142"/>
                  <a:gd name="T101" fmla="*/ 2943 h 3169"/>
                  <a:gd name="T102" fmla="*/ 0 w 3142"/>
                  <a:gd name="T103" fmla="*/ 2897 h 3169"/>
                  <a:gd name="T104" fmla="*/ 1 w 3142"/>
                  <a:gd name="T105" fmla="*/ 2853 h 3169"/>
                  <a:gd name="T106" fmla="*/ 7 w 3142"/>
                  <a:gd name="T107" fmla="*/ 2810 h 3169"/>
                  <a:gd name="T108" fmla="*/ 15 w 3142"/>
                  <a:gd name="T109" fmla="*/ 2772 h 3169"/>
                  <a:gd name="T110" fmla="*/ 25 w 3142"/>
                  <a:gd name="T111" fmla="*/ 2741 h 3169"/>
                  <a:gd name="T112" fmla="*/ 33 w 3142"/>
                  <a:gd name="T113" fmla="*/ 2715 h 3169"/>
                  <a:gd name="T114" fmla="*/ 40 w 3142"/>
                  <a:gd name="T115" fmla="*/ 2700 h 3169"/>
                  <a:gd name="T116" fmla="*/ 42 w 3142"/>
                  <a:gd name="T117" fmla="*/ 2694 h 3169"/>
                  <a:gd name="T118" fmla="*/ 889 w 3142"/>
                  <a:gd name="T119" fmla="*/ 0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2" h="3169">
                    <a:moveTo>
                      <a:pt x="1025" y="135"/>
                    </a:moveTo>
                    <a:lnTo>
                      <a:pt x="1025" y="1481"/>
                    </a:lnTo>
                    <a:lnTo>
                      <a:pt x="1001" y="1515"/>
                    </a:lnTo>
                    <a:lnTo>
                      <a:pt x="163" y="2758"/>
                    </a:lnTo>
                    <a:lnTo>
                      <a:pt x="157" y="2772"/>
                    </a:lnTo>
                    <a:lnTo>
                      <a:pt x="151" y="2790"/>
                    </a:lnTo>
                    <a:lnTo>
                      <a:pt x="146" y="2809"/>
                    </a:lnTo>
                    <a:lnTo>
                      <a:pt x="141" y="2830"/>
                    </a:lnTo>
                    <a:lnTo>
                      <a:pt x="138" y="2854"/>
                    </a:lnTo>
                    <a:lnTo>
                      <a:pt x="136" y="2876"/>
                    </a:lnTo>
                    <a:lnTo>
                      <a:pt x="136" y="2900"/>
                    </a:lnTo>
                    <a:lnTo>
                      <a:pt x="139" y="2921"/>
                    </a:lnTo>
                    <a:lnTo>
                      <a:pt x="145" y="2943"/>
                    </a:lnTo>
                    <a:lnTo>
                      <a:pt x="155" y="2961"/>
                    </a:lnTo>
                    <a:lnTo>
                      <a:pt x="169" y="2977"/>
                    </a:lnTo>
                    <a:lnTo>
                      <a:pt x="188" y="2993"/>
                    </a:lnTo>
                    <a:lnTo>
                      <a:pt x="212" y="3005"/>
                    </a:lnTo>
                    <a:lnTo>
                      <a:pt x="240" y="3015"/>
                    </a:lnTo>
                    <a:lnTo>
                      <a:pt x="273" y="3023"/>
                    </a:lnTo>
                    <a:lnTo>
                      <a:pt x="311" y="3029"/>
                    </a:lnTo>
                    <a:lnTo>
                      <a:pt x="352" y="3033"/>
                    </a:lnTo>
                    <a:lnTo>
                      <a:pt x="398" y="3034"/>
                    </a:lnTo>
                    <a:lnTo>
                      <a:pt x="2745" y="3034"/>
                    </a:lnTo>
                    <a:lnTo>
                      <a:pt x="2790" y="3033"/>
                    </a:lnTo>
                    <a:lnTo>
                      <a:pt x="2832" y="3029"/>
                    </a:lnTo>
                    <a:lnTo>
                      <a:pt x="2869" y="3023"/>
                    </a:lnTo>
                    <a:lnTo>
                      <a:pt x="2902" y="3015"/>
                    </a:lnTo>
                    <a:lnTo>
                      <a:pt x="2931" y="3005"/>
                    </a:lnTo>
                    <a:lnTo>
                      <a:pt x="2955" y="2993"/>
                    </a:lnTo>
                    <a:lnTo>
                      <a:pt x="2974" y="2977"/>
                    </a:lnTo>
                    <a:lnTo>
                      <a:pt x="2988" y="2961"/>
                    </a:lnTo>
                    <a:lnTo>
                      <a:pt x="2998" y="2942"/>
                    </a:lnTo>
                    <a:lnTo>
                      <a:pt x="3003" y="2920"/>
                    </a:lnTo>
                    <a:lnTo>
                      <a:pt x="3006" y="2898"/>
                    </a:lnTo>
                    <a:lnTo>
                      <a:pt x="3006" y="2874"/>
                    </a:lnTo>
                    <a:lnTo>
                      <a:pt x="3004" y="2851"/>
                    </a:lnTo>
                    <a:lnTo>
                      <a:pt x="3000" y="2828"/>
                    </a:lnTo>
                    <a:lnTo>
                      <a:pt x="2996" y="2807"/>
                    </a:lnTo>
                    <a:lnTo>
                      <a:pt x="2990" y="2788"/>
                    </a:lnTo>
                    <a:lnTo>
                      <a:pt x="2985" y="2771"/>
                    </a:lnTo>
                    <a:lnTo>
                      <a:pt x="2981" y="2759"/>
                    </a:lnTo>
                    <a:lnTo>
                      <a:pt x="2141" y="1515"/>
                    </a:lnTo>
                    <a:lnTo>
                      <a:pt x="2118" y="1481"/>
                    </a:lnTo>
                    <a:lnTo>
                      <a:pt x="2118" y="135"/>
                    </a:lnTo>
                    <a:lnTo>
                      <a:pt x="1025" y="135"/>
                    </a:lnTo>
                    <a:close/>
                    <a:moveTo>
                      <a:pt x="889" y="0"/>
                    </a:moveTo>
                    <a:lnTo>
                      <a:pt x="2254" y="0"/>
                    </a:lnTo>
                    <a:lnTo>
                      <a:pt x="2254" y="1440"/>
                    </a:lnTo>
                    <a:lnTo>
                      <a:pt x="3100" y="2694"/>
                    </a:lnTo>
                    <a:lnTo>
                      <a:pt x="3101" y="2696"/>
                    </a:lnTo>
                    <a:lnTo>
                      <a:pt x="3102" y="2700"/>
                    </a:lnTo>
                    <a:lnTo>
                      <a:pt x="3105" y="2706"/>
                    </a:lnTo>
                    <a:lnTo>
                      <a:pt x="3109" y="2715"/>
                    </a:lnTo>
                    <a:lnTo>
                      <a:pt x="3114" y="2727"/>
                    </a:lnTo>
                    <a:lnTo>
                      <a:pt x="3118" y="2741"/>
                    </a:lnTo>
                    <a:lnTo>
                      <a:pt x="3123" y="2756"/>
                    </a:lnTo>
                    <a:lnTo>
                      <a:pt x="3127" y="2772"/>
                    </a:lnTo>
                    <a:lnTo>
                      <a:pt x="3131" y="2791"/>
                    </a:lnTo>
                    <a:lnTo>
                      <a:pt x="3135" y="2810"/>
                    </a:lnTo>
                    <a:lnTo>
                      <a:pt x="3138" y="2830"/>
                    </a:lnTo>
                    <a:lnTo>
                      <a:pt x="3141" y="2853"/>
                    </a:lnTo>
                    <a:lnTo>
                      <a:pt x="3142" y="2874"/>
                    </a:lnTo>
                    <a:lnTo>
                      <a:pt x="3142" y="2897"/>
                    </a:lnTo>
                    <a:lnTo>
                      <a:pt x="3140" y="2920"/>
                    </a:lnTo>
                    <a:lnTo>
                      <a:pt x="3137" y="2943"/>
                    </a:lnTo>
                    <a:lnTo>
                      <a:pt x="3132" y="2966"/>
                    </a:lnTo>
                    <a:lnTo>
                      <a:pt x="3125" y="2988"/>
                    </a:lnTo>
                    <a:lnTo>
                      <a:pt x="3116" y="3011"/>
                    </a:lnTo>
                    <a:lnTo>
                      <a:pt x="3103" y="3032"/>
                    </a:lnTo>
                    <a:lnTo>
                      <a:pt x="3089" y="3053"/>
                    </a:lnTo>
                    <a:lnTo>
                      <a:pt x="3071" y="3072"/>
                    </a:lnTo>
                    <a:lnTo>
                      <a:pt x="3050" y="3090"/>
                    </a:lnTo>
                    <a:lnTo>
                      <a:pt x="3026" y="3107"/>
                    </a:lnTo>
                    <a:lnTo>
                      <a:pt x="2998" y="3122"/>
                    </a:lnTo>
                    <a:lnTo>
                      <a:pt x="2966" y="3136"/>
                    </a:lnTo>
                    <a:lnTo>
                      <a:pt x="2931" y="3148"/>
                    </a:lnTo>
                    <a:lnTo>
                      <a:pt x="2891" y="3157"/>
                    </a:lnTo>
                    <a:lnTo>
                      <a:pt x="2847" y="3163"/>
                    </a:lnTo>
                    <a:lnTo>
                      <a:pt x="2798" y="3168"/>
                    </a:lnTo>
                    <a:lnTo>
                      <a:pt x="2745" y="3169"/>
                    </a:lnTo>
                    <a:lnTo>
                      <a:pt x="1571" y="3169"/>
                    </a:lnTo>
                    <a:lnTo>
                      <a:pt x="1451" y="3169"/>
                    </a:lnTo>
                    <a:lnTo>
                      <a:pt x="1379" y="3169"/>
                    </a:lnTo>
                    <a:lnTo>
                      <a:pt x="666" y="3169"/>
                    </a:lnTo>
                    <a:lnTo>
                      <a:pt x="570" y="3169"/>
                    </a:lnTo>
                    <a:lnTo>
                      <a:pt x="480" y="3169"/>
                    </a:lnTo>
                    <a:lnTo>
                      <a:pt x="398" y="3169"/>
                    </a:lnTo>
                    <a:lnTo>
                      <a:pt x="344" y="3168"/>
                    </a:lnTo>
                    <a:lnTo>
                      <a:pt x="296" y="3163"/>
                    </a:lnTo>
                    <a:lnTo>
                      <a:pt x="251" y="3157"/>
                    </a:lnTo>
                    <a:lnTo>
                      <a:pt x="211" y="3148"/>
                    </a:lnTo>
                    <a:lnTo>
                      <a:pt x="176" y="3136"/>
                    </a:lnTo>
                    <a:lnTo>
                      <a:pt x="144" y="3122"/>
                    </a:lnTo>
                    <a:lnTo>
                      <a:pt x="116" y="3107"/>
                    </a:lnTo>
                    <a:lnTo>
                      <a:pt x="93" y="3090"/>
                    </a:lnTo>
                    <a:lnTo>
                      <a:pt x="71" y="3072"/>
                    </a:lnTo>
                    <a:lnTo>
                      <a:pt x="54" y="3053"/>
                    </a:lnTo>
                    <a:lnTo>
                      <a:pt x="39" y="3032"/>
                    </a:lnTo>
                    <a:lnTo>
                      <a:pt x="27" y="3011"/>
                    </a:lnTo>
                    <a:lnTo>
                      <a:pt x="18" y="2988"/>
                    </a:lnTo>
                    <a:lnTo>
                      <a:pt x="10" y="2966"/>
                    </a:lnTo>
                    <a:lnTo>
                      <a:pt x="5" y="2943"/>
                    </a:lnTo>
                    <a:lnTo>
                      <a:pt x="2" y="2920"/>
                    </a:lnTo>
                    <a:lnTo>
                      <a:pt x="0" y="2897"/>
                    </a:lnTo>
                    <a:lnTo>
                      <a:pt x="0" y="2874"/>
                    </a:lnTo>
                    <a:lnTo>
                      <a:pt x="1" y="2853"/>
                    </a:lnTo>
                    <a:lnTo>
                      <a:pt x="4" y="2830"/>
                    </a:lnTo>
                    <a:lnTo>
                      <a:pt x="7" y="2810"/>
                    </a:lnTo>
                    <a:lnTo>
                      <a:pt x="11" y="2791"/>
                    </a:lnTo>
                    <a:lnTo>
                      <a:pt x="15" y="2772"/>
                    </a:lnTo>
                    <a:lnTo>
                      <a:pt x="20" y="2756"/>
                    </a:lnTo>
                    <a:lnTo>
                      <a:pt x="25" y="2741"/>
                    </a:lnTo>
                    <a:lnTo>
                      <a:pt x="29" y="2727"/>
                    </a:lnTo>
                    <a:lnTo>
                      <a:pt x="33" y="2715"/>
                    </a:lnTo>
                    <a:lnTo>
                      <a:pt x="37" y="2706"/>
                    </a:lnTo>
                    <a:lnTo>
                      <a:pt x="40" y="2700"/>
                    </a:lnTo>
                    <a:lnTo>
                      <a:pt x="41" y="2696"/>
                    </a:lnTo>
                    <a:lnTo>
                      <a:pt x="42" y="2694"/>
                    </a:lnTo>
                    <a:lnTo>
                      <a:pt x="889" y="1440"/>
                    </a:lnTo>
                    <a:lnTo>
                      <a:pt x="889" y="0"/>
                    </a:lnTo>
                    <a:close/>
                  </a:path>
                </a:pathLst>
              </a:custGeom>
              <a:solidFill>
                <a:schemeClr val="accent4"/>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pPr fontAlgn="base">
                  <a:lnSpc>
                    <a:spcPct val="115000"/>
                  </a:lnSpc>
                  <a:spcBef>
                    <a:spcPct val="20000"/>
                  </a:spcBef>
                  <a:spcAft>
                    <a:spcPct val="0"/>
                  </a:spcAft>
                  <a:buClr>
                    <a:srgbClr val="2877C4"/>
                  </a:buClr>
                  <a:buFont typeface="Wingdings" pitchFamily="2" charset="2"/>
                  <a:buNone/>
                </a:pPr>
                <a:endParaRPr lang="en-US" sz="3200">
                  <a:solidFill>
                    <a:srgbClr val="000000"/>
                  </a:solidFill>
                </a:endParaRPr>
              </a:p>
            </p:txBody>
          </p:sp>
          <p:sp>
            <p:nvSpPr>
              <p:cNvPr id="14" name="Freeform 10"/>
              <p:cNvSpPr>
                <a:spLocks/>
              </p:cNvSpPr>
              <p:nvPr/>
            </p:nvSpPr>
            <p:spPr bwMode="auto">
              <a:xfrm>
                <a:off x="1480" y="769"/>
                <a:ext cx="104" cy="16"/>
              </a:xfrm>
              <a:custGeom>
                <a:avLst/>
                <a:gdLst>
                  <a:gd name="T0" fmla="*/ 131 w 1768"/>
                  <a:gd name="T1" fmla="*/ 0 h 270"/>
                  <a:gd name="T2" fmla="*/ 1638 w 1768"/>
                  <a:gd name="T3" fmla="*/ 0 h 270"/>
                  <a:gd name="T4" fmla="*/ 1664 w 1768"/>
                  <a:gd name="T5" fmla="*/ 3 h 270"/>
                  <a:gd name="T6" fmla="*/ 1689 w 1768"/>
                  <a:gd name="T7" fmla="*/ 11 h 270"/>
                  <a:gd name="T8" fmla="*/ 1711 w 1768"/>
                  <a:gd name="T9" fmla="*/ 24 h 270"/>
                  <a:gd name="T10" fmla="*/ 1730 w 1768"/>
                  <a:gd name="T11" fmla="*/ 40 h 270"/>
                  <a:gd name="T12" fmla="*/ 1746 w 1768"/>
                  <a:gd name="T13" fmla="*/ 59 h 270"/>
                  <a:gd name="T14" fmla="*/ 1758 w 1768"/>
                  <a:gd name="T15" fmla="*/ 83 h 270"/>
                  <a:gd name="T16" fmla="*/ 1765 w 1768"/>
                  <a:gd name="T17" fmla="*/ 107 h 270"/>
                  <a:gd name="T18" fmla="*/ 1768 w 1768"/>
                  <a:gd name="T19" fmla="*/ 135 h 270"/>
                  <a:gd name="T20" fmla="*/ 1765 w 1768"/>
                  <a:gd name="T21" fmla="*/ 163 h 270"/>
                  <a:gd name="T22" fmla="*/ 1758 w 1768"/>
                  <a:gd name="T23" fmla="*/ 187 h 270"/>
                  <a:gd name="T24" fmla="*/ 1746 w 1768"/>
                  <a:gd name="T25" fmla="*/ 210 h 270"/>
                  <a:gd name="T26" fmla="*/ 1730 w 1768"/>
                  <a:gd name="T27" fmla="*/ 230 h 270"/>
                  <a:gd name="T28" fmla="*/ 1711 w 1768"/>
                  <a:gd name="T29" fmla="*/ 246 h 270"/>
                  <a:gd name="T30" fmla="*/ 1689 w 1768"/>
                  <a:gd name="T31" fmla="*/ 259 h 270"/>
                  <a:gd name="T32" fmla="*/ 1664 w 1768"/>
                  <a:gd name="T33" fmla="*/ 267 h 270"/>
                  <a:gd name="T34" fmla="*/ 1638 w 1768"/>
                  <a:gd name="T35" fmla="*/ 270 h 270"/>
                  <a:gd name="T36" fmla="*/ 131 w 1768"/>
                  <a:gd name="T37" fmla="*/ 270 h 270"/>
                  <a:gd name="T38" fmla="*/ 104 w 1768"/>
                  <a:gd name="T39" fmla="*/ 267 h 270"/>
                  <a:gd name="T40" fmla="*/ 80 w 1768"/>
                  <a:gd name="T41" fmla="*/ 259 h 270"/>
                  <a:gd name="T42" fmla="*/ 58 w 1768"/>
                  <a:gd name="T43" fmla="*/ 246 h 270"/>
                  <a:gd name="T44" fmla="*/ 39 w 1768"/>
                  <a:gd name="T45" fmla="*/ 230 h 270"/>
                  <a:gd name="T46" fmla="*/ 23 w 1768"/>
                  <a:gd name="T47" fmla="*/ 210 h 270"/>
                  <a:gd name="T48" fmla="*/ 11 w 1768"/>
                  <a:gd name="T49" fmla="*/ 187 h 270"/>
                  <a:gd name="T50" fmla="*/ 4 w 1768"/>
                  <a:gd name="T51" fmla="*/ 163 h 270"/>
                  <a:gd name="T52" fmla="*/ 0 w 1768"/>
                  <a:gd name="T53" fmla="*/ 135 h 270"/>
                  <a:gd name="T54" fmla="*/ 4 w 1768"/>
                  <a:gd name="T55" fmla="*/ 107 h 270"/>
                  <a:gd name="T56" fmla="*/ 11 w 1768"/>
                  <a:gd name="T57" fmla="*/ 83 h 270"/>
                  <a:gd name="T58" fmla="*/ 23 w 1768"/>
                  <a:gd name="T59" fmla="*/ 59 h 270"/>
                  <a:gd name="T60" fmla="*/ 39 w 1768"/>
                  <a:gd name="T61" fmla="*/ 40 h 270"/>
                  <a:gd name="T62" fmla="*/ 58 w 1768"/>
                  <a:gd name="T63" fmla="*/ 24 h 270"/>
                  <a:gd name="T64" fmla="*/ 80 w 1768"/>
                  <a:gd name="T65" fmla="*/ 11 h 270"/>
                  <a:gd name="T66" fmla="*/ 104 w 1768"/>
                  <a:gd name="T67" fmla="*/ 3 h 270"/>
                  <a:gd name="T68" fmla="*/ 131 w 1768"/>
                  <a:gd name="T6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8" h="270">
                    <a:moveTo>
                      <a:pt x="131" y="0"/>
                    </a:moveTo>
                    <a:lnTo>
                      <a:pt x="1638" y="0"/>
                    </a:lnTo>
                    <a:lnTo>
                      <a:pt x="1664" y="3"/>
                    </a:lnTo>
                    <a:lnTo>
                      <a:pt x="1689" y="11"/>
                    </a:lnTo>
                    <a:lnTo>
                      <a:pt x="1711" y="24"/>
                    </a:lnTo>
                    <a:lnTo>
                      <a:pt x="1730" y="40"/>
                    </a:lnTo>
                    <a:lnTo>
                      <a:pt x="1746" y="59"/>
                    </a:lnTo>
                    <a:lnTo>
                      <a:pt x="1758" y="83"/>
                    </a:lnTo>
                    <a:lnTo>
                      <a:pt x="1765" y="107"/>
                    </a:lnTo>
                    <a:lnTo>
                      <a:pt x="1768" y="135"/>
                    </a:lnTo>
                    <a:lnTo>
                      <a:pt x="1765" y="163"/>
                    </a:lnTo>
                    <a:lnTo>
                      <a:pt x="1758" y="187"/>
                    </a:lnTo>
                    <a:lnTo>
                      <a:pt x="1746" y="210"/>
                    </a:lnTo>
                    <a:lnTo>
                      <a:pt x="1730" y="230"/>
                    </a:lnTo>
                    <a:lnTo>
                      <a:pt x="1711" y="246"/>
                    </a:lnTo>
                    <a:lnTo>
                      <a:pt x="1689" y="259"/>
                    </a:lnTo>
                    <a:lnTo>
                      <a:pt x="1664" y="267"/>
                    </a:lnTo>
                    <a:lnTo>
                      <a:pt x="1638" y="270"/>
                    </a:lnTo>
                    <a:lnTo>
                      <a:pt x="131" y="270"/>
                    </a:lnTo>
                    <a:lnTo>
                      <a:pt x="104" y="267"/>
                    </a:lnTo>
                    <a:lnTo>
                      <a:pt x="80" y="259"/>
                    </a:lnTo>
                    <a:lnTo>
                      <a:pt x="58" y="246"/>
                    </a:lnTo>
                    <a:lnTo>
                      <a:pt x="39" y="230"/>
                    </a:lnTo>
                    <a:lnTo>
                      <a:pt x="23" y="210"/>
                    </a:lnTo>
                    <a:lnTo>
                      <a:pt x="11" y="187"/>
                    </a:lnTo>
                    <a:lnTo>
                      <a:pt x="4" y="163"/>
                    </a:lnTo>
                    <a:lnTo>
                      <a:pt x="0" y="135"/>
                    </a:lnTo>
                    <a:lnTo>
                      <a:pt x="4" y="107"/>
                    </a:lnTo>
                    <a:lnTo>
                      <a:pt x="11" y="83"/>
                    </a:lnTo>
                    <a:lnTo>
                      <a:pt x="23" y="59"/>
                    </a:lnTo>
                    <a:lnTo>
                      <a:pt x="39" y="40"/>
                    </a:lnTo>
                    <a:lnTo>
                      <a:pt x="58" y="24"/>
                    </a:lnTo>
                    <a:lnTo>
                      <a:pt x="80" y="11"/>
                    </a:lnTo>
                    <a:lnTo>
                      <a:pt x="104" y="3"/>
                    </a:lnTo>
                    <a:lnTo>
                      <a:pt x="13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base">
                  <a:lnSpc>
                    <a:spcPct val="115000"/>
                  </a:lnSpc>
                  <a:spcBef>
                    <a:spcPct val="20000"/>
                  </a:spcBef>
                  <a:spcAft>
                    <a:spcPct val="0"/>
                  </a:spcAft>
                  <a:buClr>
                    <a:srgbClr val="2877C4"/>
                  </a:buClr>
                  <a:buFont typeface="Wingdings" pitchFamily="2" charset="2"/>
                  <a:buNone/>
                </a:pPr>
                <a:endParaRPr lang="en-US" sz="3200">
                  <a:solidFill>
                    <a:srgbClr val="000000"/>
                  </a:solidFill>
                </a:endParaRPr>
              </a:p>
            </p:txBody>
          </p:sp>
          <p:sp>
            <p:nvSpPr>
              <p:cNvPr id="15" name="Freeform 11"/>
              <p:cNvSpPr>
                <a:spLocks noEditPoints="1"/>
              </p:cNvSpPr>
              <p:nvPr/>
            </p:nvSpPr>
            <p:spPr bwMode="auto">
              <a:xfrm>
                <a:off x="1476" y="765"/>
                <a:ext cx="112" cy="24"/>
              </a:xfrm>
              <a:custGeom>
                <a:avLst/>
                <a:gdLst>
                  <a:gd name="T0" fmla="*/ 182 w 1904"/>
                  <a:gd name="T1" fmla="*/ 137 h 404"/>
                  <a:gd name="T2" fmla="*/ 155 w 1904"/>
                  <a:gd name="T3" fmla="*/ 154 h 404"/>
                  <a:gd name="T4" fmla="*/ 138 w 1904"/>
                  <a:gd name="T5" fmla="*/ 185 h 404"/>
                  <a:gd name="T6" fmla="*/ 138 w 1904"/>
                  <a:gd name="T7" fmla="*/ 220 h 404"/>
                  <a:gd name="T8" fmla="*/ 155 w 1904"/>
                  <a:gd name="T9" fmla="*/ 250 h 404"/>
                  <a:gd name="T10" fmla="*/ 182 w 1904"/>
                  <a:gd name="T11" fmla="*/ 267 h 404"/>
                  <a:gd name="T12" fmla="*/ 1706 w 1904"/>
                  <a:gd name="T13" fmla="*/ 269 h 404"/>
                  <a:gd name="T14" fmla="*/ 1738 w 1904"/>
                  <a:gd name="T15" fmla="*/ 260 h 404"/>
                  <a:gd name="T16" fmla="*/ 1760 w 1904"/>
                  <a:gd name="T17" fmla="*/ 236 h 404"/>
                  <a:gd name="T18" fmla="*/ 1768 w 1904"/>
                  <a:gd name="T19" fmla="*/ 202 h 404"/>
                  <a:gd name="T20" fmla="*/ 1760 w 1904"/>
                  <a:gd name="T21" fmla="*/ 168 h 404"/>
                  <a:gd name="T22" fmla="*/ 1738 w 1904"/>
                  <a:gd name="T23" fmla="*/ 144 h 404"/>
                  <a:gd name="T24" fmla="*/ 1706 w 1904"/>
                  <a:gd name="T25" fmla="*/ 135 h 404"/>
                  <a:gd name="T26" fmla="*/ 199 w 1904"/>
                  <a:gd name="T27" fmla="*/ 0 h 404"/>
                  <a:gd name="T28" fmla="*/ 1739 w 1904"/>
                  <a:gd name="T29" fmla="*/ 3 h 404"/>
                  <a:gd name="T30" fmla="*/ 1797 w 1904"/>
                  <a:gd name="T31" fmla="*/ 22 h 404"/>
                  <a:gd name="T32" fmla="*/ 1847 w 1904"/>
                  <a:gd name="T33" fmla="*/ 59 h 404"/>
                  <a:gd name="T34" fmla="*/ 1883 w 1904"/>
                  <a:gd name="T35" fmla="*/ 109 h 404"/>
                  <a:gd name="T36" fmla="*/ 1902 w 1904"/>
                  <a:gd name="T37" fmla="*/ 169 h 404"/>
                  <a:gd name="T38" fmla="*/ 1902 w 1904"/>
                  <a:gd name="T39" fmla="*/ 235 h 404"/>
                  <a:gd name="T40" fmla="*/ 1883 w 1904"/>
                  <a:gd name="T41" fmla="*/ 295 h 404"/>
                  <a:gd name="T42" fmla="*/ 1847 w 1904"/>
                  <a:gd name="T43" fmla="*/ 345 h 404"/>
                  <a:gd name="T44" fmla="*/ 1797 w 1904"/>
                  <a:gd name="T45" fmla="*/ 381 h 404"/>
                  <a:gd name="T46" fmla="*/ 1739 w 1904"/>
                  <a:gd name="T47" fmla="*/ 401 h 404"/>
                  <a:gd name="T48" fmla="*/ 199 w 1904"/>
                  <a:gd name="T49" fmla="*/ 404 h 404"/>
                  <a:gd name="T50" fmla="*/ 136 w 1904"/>
                  <a:gd name="T51" fmla="*/ 394 h 404"/>
                  <a:gd name="T52" fmla="*/ 82 w 1904"/>
                  <a:gd name="T53" fmla="*/ 365 h 404"/>
                  <a:gd name="T54" fmla="*/ 39 w 1904"/>
                  <a:gd name="T55" fmla="*/ 321 h 404"/>
                  <a:gd name="T56" fmla="*/ 11 w 1904"/>
                  <a:gd name="T57" fmla="*/ 266 h 404"/>
                  <a:gd name="T58" fmla="*/ 0 w 1904"/>
                  <a:gd name="T59" fmla="*/ 202 h 404"/>
                  <a:gd name="T60" fmla="*/ 11 w 1904"/>
                  <a:gd name="T61" fmla="*/ 138 h 404"/>
                  <a:gd name="T62" fmla="*/ 39 w 1904"/>
                  <a:gd name="T63" fmla="*/ 83 h 404"/>
                  <a:gd name="T64" fmla="*/ 82 w 1904"/>
                  <a:gd name="T65" fmla="*/ 39 h 404"/>
                  <a:gd name="T66" fmla="*/ 136 w 1904"/>
                  <a:gd name="T67" fmla="*/ 10 h 404"/>
                  <a:gd name="T68" fmla="*/ 199 w 1904"/>
                  <a:gd name="T6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4" h="404">
                    <a:moveTo>
                      <a:pt x="199" y="135"/>
                    </a:moveTo>
                    <a:lnTo>
                      <a:pt x="182" y="137"/>
                    </a:lnTo>
                    <a:lnTo>
                      <a:pt x="167" y="144"/>
                    </a:lnTo>
                    <a:lnTo>
                      <a:pt x="155" y="154"/>
                    </a:lnTo>
                    <a:lnTo>
                      <a:pt x="145" y="168"/>
                    </a:lnTo>
                    <a:lnTo>
                      <a:pt x="138" y="185"/>
                    </a:lnTo>
                    <a:lnTo>
                      <a:pt x="136" y="202"/>
                    </a:lnTo>
                    <a:lnTo>
                      <a:pt x="138" y="220"/>
                    </a:lnTo>
                    <a:lnTo>
                      <a:pt x="145" y="236"/>
                    </a:lnTo>
                    <a:lnTo>
                      <a:pt x="155" y="250"/>
                    </a:lnTo>
                    <a:lnTo>
                      <a:pt x="167" y="260"/>
                    </a:lnTo>
                    <a:lnTo>
                      <a:pt x="182" y="267"/>
                    </a:lnTo>
                    <a:lnTo>
                      <a:pt x="199" y="269"/>
                    </a:lnTo>
                    <a:lnTo>
                      <a:pt x="1706" y="269"/>
                    </a:lnTo>
                    <a:lnTo>
                      <a:pt x="1723" y="267"/>
                    </a:lnTo>
                    <a:lnTo>
                      <a:pt x="1738" y="260"/>
                    </a:lnTo>
                    <a:lnTo>
                      <a:pt x="1750" y="250"/>
                    </a:lnTo>
                    <a:lnTo>
                      <a:pt x="1760" y="236"/>
                    </a:lnTo>
                    <a:lnTo>
                      <a:pt x="1766" y="220"/>
                    </a:lnTo>
                    <a:lnTo>
                      <a:pt x="1768" y="202"/>
                    </a:lnTo>
                    <a:lnTo>
                      <a:pt x="1766" y="185"/>
                    </a:lnTo>
                    <a:lnTo>
                      <a:pt x="1760" y="168"/>
                    </a:lnTo>
                    <a:lnTo>
                      <a:pt x="1750" y="154"/>
                    </a:lnTo>
                    <a:lnTo>
                      <a:pt x="1738" y="144"/>
                    </a:lnTo>
                    <a:lnTo>
                      <a:pt x="1723" y="137"/>
                    </a:lnTo>
                    <a:lnTo>
                      <a:pt x="1706" y="135"/>
                    </a:lnTo>
                    <a:lnTo>
                      <a:pt x="199" y="135"/>
                    </a:lnTo>
                    <a:close/>
                    <a:moveTo>
                      <a:pt x="199" y="0"/>
                    </a:moveTo>
                    <a:lnTo>
                      <a:pt x="1706" y="0"/>
                    </a:lnTo>
                    <a:lnTo>
                      <a:pt x="1739" y="3"/>
                    </a:lnTo>
                    <a:lnTo>
                      <a:pt x="1768" y="10"/>
                    </a:lnTo>
                    <a:lnTo>
                      <a:pt x="1797" y="22"/>
                    </a:lnTo>
                    <a:lnTo>
                      <a:pt x="1823" y="39"/>
                    </a:lnTo>
                    <a:lnTo>
                      <a:pt x="1847" y="59"/>
                    </a:lnTo>
                    <a:lnTo>
                      <a:pt x="1866" y="83"/>
                    </a:lnTo>
                    <a:lnTo>
                      <a:pt x="1883" y="109"/>
                    </a:lnTo>
                    <a:lnTo>
                      <a:pt x="1894" y="138"/>
                    </a:lnTo>
                    <a:lnTo>
                      <a:pt x="1902" y="169"/>
                    </a:lnTo>
                    <a:lnTo>
                      <a:pt x="1904" y="202"/>
                    </a:lnTo>
                    <a:lnTo>
                      <a:pt x="1902" y="235"/>
                    </a:lnTo>
                    <a:lnTo>
                      <a:pt x="1894" y="266"/>
                    </a:lnTo>
                    <a:lnTo>
                      <a:pt x="1883" y="295"/>
                    </a:lnTo>
                    <a:lnTo>
                      <a:pt x="1866" y="321"/>
                    </a:lnTo>
                    <a:lnTo>
                      <a:pt x="1847" y="345"/>
                    </a:lnTo>
                    <a:lnTo>
                      <a:pt x="1823" y="365"/>
                    </a:lnTo>
                    <a:lnTo>
                      <a:pt x="1797" y="381"/>
                    </a:lnTo>
                    <a:lnTo>
                      <a:pt x="1768" y="394"/>
                    </a:lnTo>
                    <a:lnTo>
                      <a:pt x="1739" y="401"/>
                    </a:lnTo>
                    <a:lnTo>
                      <a:pt x="1706" y="404"/>
                    </a:lnTo>
                    <a:lnTo>
                      <a:pt x="199" y="404"/>
                    </a:lnTo>
                    <a:lnTo>
                      <a:pt x="166" y="401"/>
                    </a:lnTo>
                    <a:lnTo>
                      <a:pt x="136" y="394"/>
                    </a:lnTo>
                    <a:lnTo>
                      <a:pt x="108" y="381"/>
                    </a:lnTo>
                    <a:lnTo>
                      <a:pt x="82" y="365"/>
                    </a:lnTo>
                    <a:lnTo>
                      <a:pt x="58" y="345"/>
                    </a:lnTo>
                    <a:lnTo>
                      <a:pt x="39" y="321"/>
                    </a:lnTo>
                    <a:lnTo>
                      <a:pt x="23" y="295"/>
                    </a:lnTo>
                    <a:lnTo>
                      <a:pt x="11" y="266"/>
                    </a:lnTo>
                    <a:lnTo>
                      <a:pt x="4" y="235"/>
                    </a:lnTo>
                    <a:lnTo>
                      <a:pt x="0" y="202"/>
                    </a:lnTo>
                    <a:lnTo>
                      <a:pt x="4" y="169"/>
                    </a:lnTo>
                    <a:lnTo>
                      <a:pt x="11" y="138"/>
                    </a:lnTo>
                    <a:lnTo>
                      <a:pt x="23" y="109"/>
                    </a:lnTo>
                    <a:lnTo>
                      <a:pt x="39" y="83"/>
                    </a:lnTo>
                    <a:lnTo>
                      <a:pt x="58" y="59"/>
                    </a:lnTo>
                    <a:lnTo>
                      <a:pt x="82" y="39"/>
                    </a:lnTo>
                    <a:lnTo>
                      <a:pt x="108" y="22"/>
                    </a:lnTo>
                    <a:lnTo>
                      <a:pt x="136" y="10"/>
                    </a:lnTo>
                    <a:lnTo>
                      <a:pt x="166" y="3"/>
                    </a:lnTo>
                    <a:lnTo>
                      <a:pt x="199" y="0"/>
                    </a:lnTo>
                    <a:close/>
                  </a:path>
                </a:pathLst>
              </a:custGeom>
              <a:solidFill>
                <a:schemeClr val="accent4"/>
              </a:solidFill>
              <a:ln w="0">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pPr fontAlgn="base">
                  <a:lnSpc>
                    <a:spcPct val="115000"/>
                  </a:lnSpc>
                  <a:spcBef>
                    <a:spcPct val="20000"/>
                  </a:spcBef>
                  <a:spcAft>
                    <a:spcPct val="0"/>
                  </a:spcAft>
                  <a:buClr>
                    <a:srgbClr val="2877C4"/>
                  </a:buClr>
                  <a:buFont typeface="Wingdings" pitchFamily="2" charset="2"/>
                  <a:buNone/>
                </a:pPr>
                <a:endParaRPr lang="en-US" sz="3200">
                  <a:solidFill>
                    <a:srgbClr val="000000"/>
                  </a:solidFill>
                </a:endParaRPr>
              </a:p>
            </p:txBody>
          </p:sp>
          <p:sp>
            <p:nvSpPr>
              <p:cNvPr id="16" name="Freeform 12"/>
              <p:cNvSpPr>
                <a:spLocks/>
              </p:cNvSpPr>
              <p:nvPr/>
            </p:nvSpPr>
            <p:spPr bwMode="auto">
              <a:xfrm>
                <a:off x="1548" y="921"/>
                <a:ext cx="31" cy="22"/>
              </a:xfrm>
              <a:custGeom>
                <a:avLst/>
                <a:gdLst>
                  <a:gd name="T0" fmla="*/ 255 w 511"/>
                  <a:gd name="T1" fmla="*/ 0 h 506"/>
                  <a:gd name="T2" fmla="*/ 293 w 511"/>
                  <a:gd name="T3" fmla="*/ 2 h 506"/>
                  <a:gd name="T4" fmla="*/ 329 w 511"/>
                  <a:gd name="T5" fmla="*/ 11 h 506"/>
                  <a:gd name="T6" fmla="*/ 363 w 511"/>
                  <a:gd name="T7" fmla="*/ 24 h 506"/>
                  <a:gd name="T8" fmla="*/ 394 w 511"/>
                  <a:gd name="T9" fmla="*/ 41 h 506"/>
                  <a:gd name="T10" fmla="*/ 423 w 511"/>
                  <a:gd name="T11" fmla="*/ 63 h 506"/>
                  <a:gd name="T12" fmla="*/ 448 w 511"/>
                  <a:gd name="T13" fmla="*/ 87 h 506"/>
                  <a:gd name="T14" fmla="*/ 470 w 511"/>
                  <a:gd name="T15" fmla="*/ 116 h 506"/>
                  <a:gd name="T16" fmla="*/ 487 w 511"/>
                  <a:gd name="T17" fmla="*/ 146 h 506"/>
                  <a:gd name="T18" fmla="*/ 500 w 511"/>
                  <a:gd name="T19" fmla="*/ 180 h 506"/>
                  <a:gd name="T20" fmla="*/ 508 w 511"/>
                  <a:gd name="T21" fmla="*/ 216 h 506"/>
                  <a:gd name="T22" fmla="*/ 511 w 511"/>
                  <a:gd name="T23" fmla="*/ 253 h 506"/>
                  <a:gd name="T24" fmla="*/ 508 w 511"/>
                  <a:gd name="T25" fmla="*/ 291 h 506"/>
                  <a:gd name="T26" fmla="*/ 500 w 511"/>
                  <a:gd name="T27" fmla="*/ 327 h 506"/>
                  <a:gd name="T28" fmla="*/ 487 w 511"/>
                  <a:gd name="T29" fmla="*/ 361 h 506"/>
                  <a:gd name="T30" fmla="*/ 470 w 511"/>
                  <a:gd name="T31" fmla="*/ 391 h 506"/>
                  <a:gd name="T32" fmla="*/ 448 w 511"/>
                  <a:gd name="T33" fmla="*/ 420 h 506"/>
                  <a:gd name="T34" fmla="*/ 423 w 511"/>
                  <a:gd name="T35" fmla="*/ 444 h 506"/>
                  <a:gd name="T36" fmla="*/ 394 w 511"/>
                  <a:gd name="T37" fmla="*/ 466 h 506"/>
                  <a:gd name="T38" fmla="*/ 363 w 511"/>
                  <a:gd name="T39" fmla="*/ 483 h 506"/>
                  <a:gd name="T40" fmla="*/ 329 w 511"/>
                  <a:gd name="T41" fmla="*/ 496 h 506"/>
                  <a:gd name="T42" fmla="*/ 293 w 511"/>
                  <a:gd name="T43" fmla="*/ 503 h 506"/>
                  <a:gd name="T44" fmla="*/ 255 w 511"/>
                  <a:gd name="T45" fmla="*/ 506 h 506"/>
                  <a:gd name="T46" fmla="*/ 217 w 511"/>
                  <a:gd name="T47" fmla="*/ 503 h 506"/>
                  <a:gd name="T48" fmla="*/ 181 w 511"/>
                  <a:gd name="T49" fmla="*/ 496 h 506"/>
                  <a:gd name="T50" fmla="*/ 147 w 511"/>
                  <a:gd name="T51" fmla="*/ 483 h 506"/>
                  <a:gd name="T52" fmla="*/ 116 w 511"/>
                  <a:gd name="T53" fmla="*/ 466 h 506"/>
                  <a:gd name="T54" fmla="*/ 87 w 511"/>
                  <a:gd name="T55" fmla="*/ 444 h 506"/>
                  <a:gd name="T56" fmla="*/ 63 w 511"/>
                  <a:gd name="T57" fmla="*/ 420 h 506"/>
                  <a:gd name="T58" fmla="*/ 41 w 511"/>
                  <a:gd name="T59" fmla="*/ 391 h 506"/>
                  <a:gd name="T60" fmla="*/ 23 w 511"/>
                  <a:gd name="T61" fmla="*/ 361 h 506"/>
                  <a:gd name="T62" fmla="*/ 10 w 511"/>
                  <a:gd name="T63" fmla="*/ 327 h 506"/>
                  <a:gd name="T64" fmla="*/ 3 w 511"/>
                  <a:gd name="T65" fmla="*/ 291 h 506"/>
                  <a:gd name="T66" fmla="*/ 0 w 511"/>
                  <a:gd name="T67" fmla="*/ 253 h 506"/>
                  <a:gd name="T68" fmla="*/ 3 w 511"/>
                  <a:gd name="T69" fmla="*/ 216 h 506"/>
                  <a:gd name="T70" fmla="*/ 10 w 511"/>
                  <a:gd name="T71" fmla="*/ 180 h 506"/>
                  <a:gd name="T72" fmla="*/ 23 w 511"/>
                  <a:gd name="T73" fmla="*/ 146 h 506"/>
                  <a:gd name="T74" fmla="*/ 41 w 511"/>
                  <a:gd name="T75" fmla="*/ 116 h 506"/>
                  <a:gd name="T76" fmla="*/ 63 w 511"/>
                  <a:gd name="T77" fmla="*/ 87 h 506"/>
                  <a:gd name="T78" fmla="*/ 87 w 511"/>
                  <a:gd name="T79" fmla="*/ 63 h 506"/>
                  <a:gd name="T80" fmla="*/ 116 w 511"/>
                  <a:gd name="T81" fmla="*/ 41 h 506"/>
                  <a:gd name="T82" fmla="*/ 147 w 511"/>
                  <a:gd name="T83" fmla="*/ 24 h 506"/>
                  <a:gd name="T84" fmla="*/ 181 w 511"/>
                  <a:gd name="T85" fmla="*/ 11 h 506"/>
                  <a:gd name="T86" fmla="*/ 217 w 511"/>
                  <a:gd name="T87" fmla="*/ 2 h 506"/>
                  <a:gd name="T88" fmla="*/ 255 w 511"/>
                  <a:gd name="T8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1" h="506">
                    <a:moveTo>
                      <a:pt x="255" y="0"/>
                    </a:moveTo>
                    <a:lnTo>
                      <a:pt x="293" y="2"/>
                    </a:lnTo>
                    <a:lnTo>
                      <a:pt x="329" y="11"/>
                    </a:lnTo>
                    <a:lnTo>
                      <a:pt x="363" y="24"/>
                    </a:lnTo>
                    <a:lnTo>
                      <a:pt x="394" y="41"/>
                    </a:lnTo>
                    <a:lnTo>
                      <a:pt x="423" y="63"/>
                    </a:lnTo>
                    <a:lnTo>
                      <a:pt x="448" y="87"/>
                    </a:lnTo>
                    <a:lnTo>
                      <a:pt x="470" y="116"/>
                    </a:lnTo>
                    <a:lnTo>
                      <a:pt x="487" y="146"/>
                    </a:lnTo>
                    <a:lnTo>
                      <a:pt x="500" y="180"/>
                    </a:lnTo>
                    <a:lnTo>
                      <a:pt x="508" y="216"/>
                    </a:lnTo>
                    <a:lnTo>
                      <a:pt x="511" y="253"/>
                    </a:lnTo>
                    <a:lnTo>
                      <a:pt x="508" y="291"/>
                    </a:lnTo>
                    <a:lnTo>
                      <a:pt x="500" y="327"/>
                    </a:lnTo>
                    <a:lnTo>
                      <a:pt x="487" y="361"/>
                    </a:lnTo>
                    <a:lnTo>
                      <a:pt x="470" y="391"/>
                    </a:lnTo>
                    <a:lnTo>
                      <a:pt x="448" y="420"/>
                    </a:lnTo>
                    <a:lnTo>
                      <a:pt x="423" y="444"/>
                    </a:lnTo>
                    <a:lnTo>
                      <a:pt x="394" y="466"/>
                    </a:lnTo>
                    <a:lnTo>
                      <a:pt x="363" y="483"/>
                    </a:lnTo>
                    <a:lnTo>
                      <a:pt x="329" y="496"/>
                    </a:lnTo>
                    <a:lnTo>
                      <a:pt x="293" y="503"/>
                    </a:lnTo>
                    <a:lnTo>
                      <a:pt x="255" y="506"/>
                    </a:lnTo>
                    <a:lnTo>
                      <a:pt x="217" y="503"/>
                    </a:lnTo>
                    <a:lnTo>
                      <a:pt x="181" y="496"/>
                    </a:lnTo>
                    <a:lnTo>
                      <a:pt x="147" y="483"/>
                    </a:lnTo>
                    <a:lnTo>
                      <a:pt x="116" y="466"/>
                    </a:lnTo>
                    <a:lnTo>
                      <a:pt x="87" y="444"/>
                    </a:lnTo>
                    <a:lnTo>
                      <a:pt x="63" y="420"/>
                    </a:lnTo>
                    <a:lnTo>
                      <a:pt x="41" y="391"/>
                    </a:lnTo>
                    <a:lnTo>
                      <a:pt x="23" y="361"/>
                    </a:lnTo>
                    <a:lnTo>
                      <a:pt x="10" y="327"/>
                    </a:lnTo>
                    <a:lnTo>
                      <a:pt x="3" y="291"/>
                    </a:lnTo>
                    <a:lnTo>
                      <a:pt x="0" y="253"/>
                    </a:lnTo>
                    <a:lnTo>
                      <a:pt x="3" y="216"/>
                    </a:lnTo>
                    <a:lnTo>
                      <a:pt x="10" y="180"/>
                    </a:lnTo>
                    <a:lnTo>
                      <a:pt x="23" y="146"/>
                    </a:lnTo>
                    <a:lnTo>
                      <a:pt x="41" y="116"/>
                    </a:lnTo>
                    <a:lnTo>
                      <a:pt x="63" y="87"/>
                    </a:lnTo>
                    <a:lnTo>
                      <a:pt x="87" y="63"/>
                    </a:lnTo>
                    <a:lnTo>
                      <a:pt x="116" y="41"/>
                    </a:lnTo>
                    <a:lnTo>
                      <a:pt x="147" y="24"/>
                    </a:lnTo>
                    <a:lnTo>
                      <a:pt x="181" y="11"/>
                    </a:lnTo>
                    <a:lnTo>
                      <a:pt x="217" y="2"/>
                    </a:lnTo>
                    <a:lnTo>
                      <a:pt x="255"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lnSpc>
                    <a:spcPct val="115000"/>
                  </a:lnSpc>
                  <a:spcBef>
                    <a:spcPct val="20000"/>
                  </a:spcBef>
                  <a:spcAft>
                    <a:spcPct val="0"/>
                  </a:spcAft>
                  <a:buClr>
                    <a:srgbClr val="2877C4"/>
                  </a:buClr>
                  <a:buFont typeface="Wingdings" pitchFamily="2" charset="2"/>
                  <a:buNone/>
                </a:pPr>
                <a:endParaRPr lang="en-US" sz="3200">
                  <a:solidFill>
                    <a:srgbClr val="000000"/>
                  </a:solidFill>
                </a:endParaRPr>
              </a:p>
            </p:txBody>
          </p:sp>
          <p:sp>
            <p:nvSpPr>
              <p:cNvPr id="17" name="Freeform 13"/>
              <p:cNvSpPr>
                <a:spLocks/>
              </p:cNvSpPr>
              <p:nvPr/>
            </p:nvSpPr>
            <p:spPr bwMode="auto">
              <a:xfrm>
                <a:off x="1503" y="867"/>
                <a:ext cx="32" cy="21"/>
              </a:xfrm>
              <a:custGeom>
                <a:avLst/>
                <a:gdLst>
                  <a:gd name="T0" fmla="*/ 272 w 544"/>
                  <a:gd name="T1" fmla="*/ 0 h 538"/>
                  <a:gd name="T2" fmla="*/ 312 w 544"/>
                  <a:gd name="T3" fmla="*/ 2 h 538"/>
                  <a:gd name="T4" fmla="*/ 351 w 544"/>
                  <a:gd name="T5" fmla="*/ 11 h 538"/>
                  <a:gd name="T6" fmla="*/ 387 w 544"/>
                  <a:gd name="T7" fmla="*/ 25 h 538"/>
                  <a:gd name="T8" fmla="*/ 420 w 544"/>
                  <a:gd name="T9" fmla="*/ 43 h 538"/>
                  <a:gd name="T10" fmla="*/ 451 w 544"/>
                  <a:gd name="T11" fmla="*/ 65 h 538"/>
                  <a:gd name="T12" fmla="*/ 478 w 544"/>
                  <a:gd name="T13" fmla="*/ 92 h 538"/>
                  <a:gd name="T14" fmla="*/ 501 w 544"/>
                  <a:gd name="T15" fmla="*/ 122 h 538"/>
                  <a:gd name="T16" fmla="*/ 519 w 544"/>
                  <a:gd name="T17" fmla="*/ 155 h 538"/>
                  <a:gd name="T18" fmla="*/ 532 w 544"/>
                  <a:gd name="T19" fmla="*/ 191 h 538"/>
                  <a:gd name="T20" fmla="*/ 541 w 544"/>
                  <a:gd name="T21" fmla="*/ 230 h 538"/>
                  <a:gd name="T22" fmla="*/ 544 w 544"/>
                  <a:gd name="T23" fmla="*/ 269 h 538"/>
                  <a:gd name="T24" fmla="*/ 541 w 544"/>
                  <a:gd name="T25" fmla="*/ 309 h 538"/>
                  <a:gd name="T26" fmla="*/ 532 w 544"/>
                  <a:gd name="T27" fmla="*/ 347 h 538"/>
                  <a:gd name="T28" fmla="*/ 519 w 544"/>
                  <a:gd name="T29" fmla="*/ 383 h 538"/>
                  <a:gd name="T30" fmla="*/ 501 w 544"/>
                  <a:gd name="T31" fmla="*/ 415 h 538"/>
                  <a:gd name="T32" fmla="*/ 478 w 544"/>
                  <a:gd name="T33" fmla="*/ 446 h 538"/>
                  <a:gd name="T34" fmla="*/ 451 w 544"/>
                  <a:gd name="T35" fmla="*/ 472 h 538"/>
                  <a:gd name="T36" fmla="*/ 420 w 544"/>
                  <a:gd name="T37" fmla="*/ 495 h 538"/>
                  <a:gd name="T38" fmla="*/ 387 w 544"/>
                  <a:gd name="T39" fmla="*/ 513 h 538"/>
                  <a:gd name="T40" fmla="*/ 351 w 544"/>
                  <a:gd name="T41" fmla="*/ 526 h 538"/>
                  <a:gd name="T42" fmla="*/ 312 w 544"/>
                  <a:gd name="T43" fmla="*/ 536 h 538"/>
                  <a:gd name="T44" fmla="*/ 272 w 544"/>
                  <a:gd name="T45" fmla="*/ 538 h 538"/>
                  <a:gd name="T46" fmla="*/ 232 w 544"/>
                  <a:gd name="T47" fmla="*/ 536 h 538"/>
                  <a:gd name="T48" fmla="*/ 193 w 544"/>
                  <a:gd name="T49" fmla="*/ 526 h 538"/>
                  <a:gd name="T50" fmla="*/ 157 w 544"/>
                  <a:gd name="T51" fmla="*/ 513 h 538"/>
                  <a:gd name="T52" fmla="*/ 124 w 544"/>
                  <a:gd name="T53" fmla="*/ 495 h 538"/>
                  <a:gd name="T54" fmla="*/ 94 w 544"/>
                  <a:gd name="T55" fmla="*/ 472 h 538"/>
                  <a:gd name="T56" fmla="*/ 67 w 544"/>
                  <a:gd name="T57" fmla="*/ 446 h 538"/>
                  <a:gd name="T58" fmla="*/ 44 w 544"/>
                  <a:gd name="T59" fmla="*/ 415 h 538"/>
                  <a:gd name="T60" fmla="*/ 26 w 544"/>
                  <a:gd name="T61" fmla="*/ 383 h 538"/>
                  <a:gd name="T62" fmla="*/ 12 w 544"/>
                  <a:gd name="T63" fmla="*/ 347 h 538"/>
                  <a:gd name="T64" fmla="*/ 3 w 544"/>
                  <a:gd name="T65" fmla="*/ 309 h 538"/>
                  <a:gd name="T66" fmla="*/ 0 w 544"/>
                  <a:gd name="T67" fmla="*/ 269 h 538"/>
                  <a:gd name="T68" fmla="*/ 3 w 544"/>
                  <a:gd name="T69" fmla="*/ 230 h 538"/>
                  <a:gd name="T70" fmla="*/ 12 w 544"/>
                  <a:gd name="T71" fmla="*/ 191 h 538"/>
                  <a:gd name="T72" fmla="*/ 26 w 544"/>
                  <a:gd name="T73" fmla="*/ 155 h 538"/>
                  <a:gd name="T74" fmla="*/ 44 w 544"/>
                  <a:gd name="T75" fmla="*/ 122 h 538"/>
                  <a:gd name="T76" fmla="*/ 67 w 544"/>
                  <a:gd name="T77" fmla="*/ 92 h 538"/>
                  <a:gd name="T78" fmla="*/ 94 w 544"/>
                  <a:gd name="T79" fmla="*/ 65 h 538"/>
                  <a:gd name="T80" fmla="*/ 124 w 544"/>
                  <a:gd name="T81" fmla="*/ 43 h 538"/>
                  <a:gd name="T82" fmla="*/ 157 w 544"/>
                  <a:gd name="T83" fmla="*/ 25 h 538"/>
                  <a:gd name="T84" fmla="*/ 193 w 544"/>
                  <a:gd name="T85" fmla="*/ 11 h 538"/>
                  <a:gd name="T86" fmla="*/ 232 w 544"/>
                  <a:gd name="T87" fmla="*/ 2 h 538"/>
                  <a:gd name="T88" fmla="*/ 272 w 544"/>
                  <a:gd name="T8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4" h="538">
                    <a:moveTo>
                      <a:pt x="272" y="0"/>
                    </a:moveTo>
                    <a:lnTo>
                      <a:pt x="312" y="2"/>
                    </a:lnTo>
                    <a:lnTo>
                      <a:pt x="351" y="11"/>
                    </a:lnTo>
                    <a:lnTo>
                      <a:pt x="387" y="25"/>
                    </a:lnTo>
                    <a:lnTo>
                      <a:pt x="420" y="43"/>
                    </a:lnTo>
                    <a:lnTo>
                      <a:pt x="451" y="65"/>
                    </a:lnTo>
                    <a:lnTo>
                      <a:pt x="478" y="92"/>
                    </a:lnTo>
                    <a:lnTo>
                      <a:pt x="501" y="122"/>
                    </a:lnTo>
                    <a:lnTo>
                      <a:pt x="519" y="155"/>
                    </a:lnTo>
                    <a:lnTo>
                      <a:pt x="532" y="191"/>
                    </a:lnTo>
                    <a:lnTo>
                      <a:pt x="541" y="230"/>
                    </a:lnTo>
                    <a:lnTo>
                      <a:pt x="544" y="269"/>
                    </a:lnTo>
                    <a:lnTo>
                      <a:pt x="541" y="309"/>
                    </a:lnTo>
                    <a:lnTo>
                      <a:pt x="532" y="347"/>
                    </a:lnTo>
                    <a:lnTo>
                      <a:pt x="519" y="383"/>
                    </a:lnTo>
                    <a:lnTo>
                      <a:pt x="501" y="415"/>
                    </a:lnTo>
                    <a:lnTo>
                      <a:pt x="478" y="446"/>
                    </a:lnTo>
                    <a:lnTo>
                      <a:pt x="451" y="472"/>
                    </a:lnTo>
                    <a:lnTo>
                      <a:pt x="420" y="495"/>
                    </a:lnTo>
                    <a:lnTo>
                      <a:pt x="387" y="513"/>
                    </a:lnTo>
                    <a:lnTo>
                      <a:pt x="351" y="526"/>
                    </a:lnTo>
                    <a:lnTo>
                      <a:pt x="312" y="536"/>
                    </a:lnTo>
                    <a:lnTo>
                      <a:pt x="272" y="538"/>
                    </a:lnTo>
                    <a:lnTo>
                      <a:pt x="232" y="536"/>
                    </a:lnTo>
                    <a:lnTo>
                      <a:pt x="193" y="526"/>
                    </a:lnTo>
                    <a:lnTo>
                      <a:pt x="157" y="513"/>
                    </a:lnTo>
                    <a:lnTo>
                      <a:pt x="124" y="495"/>
                    </a:lnTo>
                    <a:lnTo>
                      <a:pt x="94" y="472"/>
                    </a:lnTo>
                    <a:lnTo>
                      <a:pt x="67" y="446"/>
                    </a:lnTo>
                    <a:lnTo>
                      <a:pt x="44" y="415"/>
                    </a:lnTo>
                    <a:lnTo>
                      <a:pt x="26" y="383"/>
                    </a:lnTo>
                    <a:lnTo>
                      <a:pt x="12" y="347"/>
                    </a:lnTo>
                    <a:lnTo>
                      <a:pt x="3" y="309"/>
                    </a:lnTo>
                    <a:lnTo>
                      <a:pt x="0" y="269"/>
                    </a:lnTo>
                    <a:lnTo>
                      <a:pt x="3" y="230"/>
                    </a:lnTo>
                    <a:lnTo>
                      <a:pt x="12" y="191"/>
                    </a:lnTo>
                    <a:lnTo>
                      <a:pt x="26" y="155"/>
                    </a:lnTo>
                    <a:lnTo>
                      <a:pt x="44" y="122"/>
                    </a:lnTo>
                    <a:lnTo>
                      <a:pt x="67" y="92"/>
                    </a:lnTo>
                    <a:lnTo>
                      <a:pt x="94" y="65"/>
                    </a:lnTo>
                    <a:lnTo>
                      <a:pt x="124" y="43"/>
                    </a:lnTo>
                    <a:lnTo>
                      <a:pt x="157" y="25"/>
                    </a:lnTo>
                    <a:lnTo>
                      <a:pt x="193" y="11"/>
                    </a:lnTo>
                    <a:lnTo>
                      <a:pt x="232" y="2"/>
                    </a:lnTo>
                    <a:lnTo>
                      <a:pt x="272"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lnSpc>
                    <a:spcPct val="115000"/>
                  </a:lnSpc>
                  <a:spcBef>
                    <a:spcPct val="20000"/>
                  </a:spcBef>
                  <a:spcAft>
                    <a:spcPct val="0"/>
                  </a:spcAft>
                  <a:buClr>
                    <a:srgbClr val="2877C4"/>
                  </a:buClr>
                  <a:buFont typeface="Wingdings" pitchFamily="2" charset="2"/>
                  <a:buNone/>
                </a:pPr>
                <a:endParaRPr lang="en-US" sz="3200">
                  <a:solidFill>
                    <a:srgbClr val="000000"/>
                  </a:solidFill>
                </a:endParaRPr>
              </a:p>
            </p:txBody>
          </p:sp>
          <p:sp>
            <p:nvSpPr>
              <p:cNvPr id="18" name="Freeform 14"/>
              <p:cNvSpPr>
                <a:spLocks/>
              </p:cNvSpPr>
              <p:nvPr/>
            </p:nvSpPr>
            <p:spPr bwMode="auto">
              <a:xfrm>
                <a:off x="1532" y="817"/>
                <a:ext cx="23" cy="14"/>
              </a:xfrm>
              <a:custGeom>
                <a:avLst/>
                <a:gdLst>
                  <a:gd name="T0" fmla="*/ 197 w 394"/>
                  <a:gd name="T1" fmla="*/ 0 h 389"/>
                  <a:gd name="T2" fmla="*/ 232 w 394"/>
                  <a:gd name="T3" fmla="*/ 3 h 389"/>
                  <a:gd name="T4" fmla="*/ 266 w 394"/>
                  <a:gd name="T5" fmla="*/ 12 h 389"/>
                  <a:gd name="T6" fmla="*/ 297 w 394"/>
                  <a:gd name="T7" fmla="*/ 26 h 389"/>
                  <a:gd name="T8" fmla="*/ 324 w 394"/>
                  <a:gd name="T9" fmla="*/ 45 h 389"/>
                  <a:gd name="T10" fmla="*/ 348 w 394"/>
                  <a:gd name="T11" fmla="*/ 69 h 389"/>
                  <a:gd name="T12" fmla="*/ 367 w 394"/>
                  <a:gd name="T13" fmla="*/ 96 h 389"/>
                  <a:gd name="T14" fmla="*/ 382 w 394"/>
                  <a:gd name="T15" fmla="*/ 126 h 389"/>
                  <a:gd name="T16" fmla="*/ 391 w 394"/>
                  <a:gd name="T17" fmla="*/ 160 h 389"/>
                  <a:gd name="T18" fmla="*/ 394 w 394"/>
                  <a:gd name="T19" fmla="*/ 194 h 389"/>
                  <a:gd name="T20" fmla="*/ 391 w 394"/>
                  <a:gd name="T21" fmla="*/ 229 h 389"/>
                  <a:gd name="T22" fmla="*/ 382 w 394"/>
                  <a:gd name="T23" fmla="*/ 263 h 389"/>
                  <a:gd name="T24" fmla="*/ 367 w 394"/>
                  <a:gd name="T25" fmla="*/ 292 h 389"/>
                  <a:gd name="T26" fmla="*/ 348 w 394"/>
                  <a:gd name="T27" fmla="*/ 320 h 389"/>
                  <a:gd name="T28" fmla="*/ 324 w 394"/>
                  <a:gd name="T29" fmla="*/ 343 h 389"/>
                  <a:gd name="T30" fmla="*/ 297 w 394"/>
                  <a:gd name="T31" fmla="*/ 363 h 389"/>
                  <a:gd name="T32" fmla="*/ 266 w 394"/>
                  <a:gd name="T33" fmla="*/ 377 h 389"/>
                  <a:gd name="T34" fmla="*/ 232 w 394"/>
                  <a:gd name="T35" fmla="*/ 386 h 389"/>
                  <a:gd name="T36" fmla="*/ 197 w 394"/>
                  <a:gd name="T37" fmla="*/ 389 h 389"/>
                  <a:gd name="T38" fmla="*/ 162 w 394"/>
                  <a:gd name="T39" fmla="*/ 386 h 389"/>
                  <a:gd name="T40" fmla="*/ 128 w 394"/>
                  <a:gd name="T41" fmla="*/ 377 h 389"/>
                  <a:gd name="T42" fmla="*/ 98 w 394"/>
                  <a:gd name="T43" fmla="*/ 363 h 389"/>
                  <a:gd name="T44" fmla="*/ 70 w 394"/>
                  <a:gd name="T45" fmla="*/ 343 h 389"/>
                  <a:gd name="T46" fmla="*/ 47 w 394"/>
                  <a:gd name="T47" fmla="*/ 320 h 389"/>
                  <a:gd name="T48" fmla="*/ 27 w 394"/>
                  <a:gd name="T49" fmla="*/ 292 h 389"/>
                  <a:gd name="T50" fmla="*/ 13 w 394"/>
                  <a:gd name="T51" fmla="*/ 263 h 389"/>
                  <a:gd name="T52" fmla="*/ 4 w 394"/>
                  <a:gd name="T53" fmla="*/ 229 h 389"/>
                  <a:gd name="T54" fmla="*/ 0 w 394"/>
                  <a:gd name="T55" fmla="*/ 194 h 389"/>
                  <a:gd name="T56" fmla="*/ 4 w 394"/>
                  <a:gd name="T57" fmla="*/ 160 h 389"/>
                  <a:gd name="T58" fmla="*/ 13 w 394"/>
                  <a:gd name="T59" fmla="*/ 126 h 389"/>
                  <a:gd name="T60" fmla="*/ 27 w 394"/>
                  <a:gd name="T61" fmla="*/ 96 h 389"/>
                  <a:gd name="T62" fmla="*/ 47 w 394"/>
                  <a:gd name="T63" fmla="*/ 69 h 389"/>
                  <a:gd name="T64" fmla="*/ 70 w 394"/>
                  <a:gd name="T65" fmla="*/ 45 h 389"/>
                  <a:gd name="T66" fmla="*/ 98 w 394"/>
                  <a:gd name="T67" fmla="*/ 26 h 389"/>
                  <a:gd name="T68" fmla="*/ 128 w 394"/>
                  <a:gd name="T69" fmla="*/ 12 h 389"/>
                  <a:gd name="T70" fmla="*/ 162 w 394"/>
                  <a:gd name="T71" fmla="*/ 3 h 389"/>
                  <a:gd name="T72" fmla="*/ 197 w 394"/>
                  <a:gd name="T7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389">
                    <a:moveTo>
                      <a:pt x="197" y="0"/>
                    </a:moveTo>
                    <a:lnTo>
                      <a:pt x="232" y="3"/>
                    </a:lnTo>
                    <a:lnTo>
                      <a:pt x="266" y="12"/>
                    </a:lnTo>
                    <a:lnTo>
                      <a:pt x="297" y="26"/>
                    </a:lnTo>
                    <a:lnTo>
                      <a:pt x="324" y="45"/>
                    </a:lnTo>
                    <a:lnTo>
                      <a:pt x="348" y="69"/>
                    </a:lnTo>
                    <a:lnTo>
                      <a:pt x="367" y="96"/>
                    </a:lnTo>
                    <a:lnTo>
                      <a:pt x="382" y="126"/>
                    </a:lnTo>
                    <a:lnTo>
                      <a:pt x="391" y="160"/>
                    </a:lnTo>
                    <a:lnTo>
                      <a:pt x="394" y="194"/>
                    </a:lnTo>
                    <a:lnTo>
                      <a:pt x="391" y="229"/>
                    </a:lnTo>
                    <a:lnTo>
                      <a:pt x="382" y="263"/>
                    </a:lnTo>
                    <a:lnTo>
                      <a:pt x="367" y="292"/>
                    </a:lnTo>
                    <a:lnTo>
                      <a:pt x="348" y="320"/>
                    </a:lnTo>
                    <a:lnTo>
                      <a:pt x="324" y="343"/>
                    </a:lnTo>
                    <a:lnTo>
                      <a:pt x="297" y="363"/>
                    </a:lnTo>
                    <a:lnTo>
                      <a:pt x="266" y="377"/>
                    </a:lnTo>
                    <a:lnTo>
                      <a:pt x="232" y="386"/>
                    </a:lnTo>
                    <a:lnTo>
                      <a:pt x="197" y="389"/>
                    </a:lnTo>
                    <a:lnTo>
                      <a:pt x="162" y="386"/>
                    </a:lnTo>
                    <a:lnTo>
                      <a:pt x="128" y="377"/>
                    </a:lnTo>
                    <a:lnTo>
                      <a:pt x="98" y="363"/>
                    </a:lnTo>
                    <a:lnTo>
                      <a:pt x="70" y="343"/>
                    </a:lnTo>
                    <a:lnTo>
                      <a:pt x="47" y="320"/>
                    </a:lnTo>
                    <a:lnTo>
                      <a:pt x="27" y="292"/>
                    </a:lnTo>
                    <a:lnTo>
                      <a:pt x="13" y="263"/>
                    </a:lnTo>
                    <a:lnTo>
                      <a:pt x="4" y="229"/>
                    </a:lnTo>
                    <a:lnTo>
                      <a:pt x="0" y="194"/>
                    </a:lnTo>
                    <a:lnTo>
                      <a:pt x="4" y="160"/>
                    </a:lnTo>
                    <a:lnTo>
                      <a:pt x="13" y="126"/>
                    </a:lnTo>
                    <a:lnTo>
                      <a:pt x="27" y="96"/>
                    </a:lnTo>
                    <a:lnTo>
                      <a:pt x="47" y="69"/>
                    </a:lnTo>
                    <a:lnTo>
                      <a:pt x="70" y="45"/>
                    </a:lnTo>
                    <a:lnTo>
                      <a:pt x="98" y="26"/>
                    </a:lnTo>
                    <a:lnTo>
                      <a:pt x="128" y="12"/>
                    </a:lnTo>
                    <a:lnTo>
                      <a:pt x="162" y="3"/>
                    </a:lnTo>
                    <a:lnTo>
                      <a:pt x="197"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lnSpc>
                    <a:spcPct val="115000"/>
                  </a:lnSpc>
                  <a:spcBef>
                    <a:spcPct val="20000"/>
                  </a:spcBef>
                  <a:spcAft>
                    <a:spcPct val="0"/>
                  </a:spcAft>
                  <a:buClr>
                    <a:srgbClr val="2877C4"/>
                  </a:buClr>
                  <a:buFont typeface="Wingdings" pitchFamily="2" charset="2"/>
                  <a:buNone/>
                </a:pPr>
                <a:endParaRPr lang="en-US" sz="3200">
                  <a:solidFill>
                    <a:srgbClr val="000000"/>
                  </a:solidFill>
                </a:endParaRPr>
              </a:p>
            </p:txBody>
          </p:sp>
        </p:grpSp>
      </p:grpSp>
    </p:spTree>
    <p:extLst>
      <p:ext uri="{BB962C8B-B14F-4D97-AF65-F5344CB8AC3E}">
        <p14:creationId xmlns:p14="http://schemas.microsoft.com/office/powerpoint/2010/main" val="78175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500"/>
                                        <p:tgtEl>
                                          <p:spTgt spid="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500"/>
                                        <p:tgtEl>
                                          <p:spTgt spid="7">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fade">
                                      <p:cBhvr>
                                        <p:cTn id="36" dur="500"/>
                                        <p:tgtEl>
                                          <p:spTgt spid="7">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animEffect transition="in" filter="fade">
                                      <p:cBhvr>
                                        <p:cTn id="41"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552700" y="0"/>
            <a:ext cx="4038601" cy="533400"/>
          </a:xfrm>
          <a:solidFill>
            <a:schemeClr val="accent6">
              <a:lumMod val="40000"/>
              <a:lumOff val="60000"/>
            </a:schemeClr>
          </a:solidFill>
        </p:spPr>
        <p:txBody>
          <a:bodyPr/>
          <a:lstStyle/>
          <a:p>
            <a:pPr algn="ctr"/>
            <a:r>
              <a:rPr lang="en-US" altLang="en-US" dirty="0">
                <a:solidFill>
                  <a:schemeClr val="tx1"/>
                </a:solidFill>
              </a:rPr>
              <a:t>Electrochemistry</a:t>
            </a:r>
          </a:p>
        </p:txBody>
      </p:sp>
      <p:sp>
        <p:nvSpPr>
          <p:cNvPr id="37893" name="Text Box 5"/>
          <p:cNvSpPr txBox="1">
            <a:spLocks noChangeArrowheads="1"/>
          </p:cNvSpPr>
          <p:nvPr/>
        </p:nvSpPr>
        <p:spPr bwMode="auto">
          <a:xfrm>
            <a:off x="0" y="457200"/>
            <a:ext cx="9143998" cy="106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717" tIns="44858" rIns="89717" bIns="44858">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1588"/>
            <a:r>
              <a:rPr lang="en-US" sz="3600" dirty="0">
                <a:solidFill>
                  <a:srgbClr val="0070C0"/>
                </a:solidFill>
              </a:rPr>
              <a:t>Electrochemistry</a:t>
            </a:r>
            <a:r>
              <a:rPr lang="en-US" sz="2700" dirty="0">
                <a:solidFill>
                  <a:srgbClr val="0070C0"/>
                </a:solidFill>
              </a:rPr>
              <a:t> translates the </a:t>
            </a:r>
            <a:r>
              <a:rPr lang="en-US" sz="2700" dirty="0">
                <a:solidFill>
                  <a:srgbClr val="FF0000"/>
                </a:solidFill>
                <a:effectLst>
                  <a:outerShdw blurRad="38100" dist="38100" dir="2700000" algn="tl">
                    <a:srgbClr val="000000">
                      <a:alpha val="43137"/>
                    </a:srgbClr>
                  </a:outerShdw>
                </a:effectLst>
              </a:rPr>
              <a:t>chemical energy </a:t>
            </a:r>
            <a:r>
              <a:rPr lang="en-US" sz="2700" dirty="0">
                <a:solidFill>
                  <a:srgbClr val="0070C0"/>
                </a:solidFill>
              </a:rPr>
              <a:t>of a reduction–oxidation reaction into </a:t>
            </a:r>
            <a:r>
              <a:rPr lang="en-US" sz="2700" dirty="0">
                <a:solidFill>
                  <a:srgbClr val="FFC000"/>
                </a:solidFill>
                <a:effectLst>
                  <a:outerShdw blurRad="38100" dist="38100" dir="2700000" algn="tl">
                    <a:srgbClr val="000000">
                      <a:alpha val="43137"/>
                    </a:srgbClr>
                  </a:outerShdw>
                </a:effectLst>
              </a:rPr>
              <a:t>electrical energy</a:t>
            </a:r>
            <a:r>
              <a:rPr lang="en-US" sz="2700" dirty="0">
                <a:solidFill>
                  <a:srgbClr val="0070C0"/>
                </a:solidFill>
              </a:rPr>
              <a:t>. </a:t>
            </a:r>
          </a:p>
        </p:txBody>
      </p:sp>
      <p:sp>
        <p:nvSpPr>
          <p:cNvPr id="2" name="Footer Placeholder 1"/>
          <p:cNvSpPr>
            <a:spLocks noGrp="1"/>
          </p:cNvSpPr>
          <p:nvPr>
            <p:ph type="ftr" sz="quarter" idx="10"/>
          </p:nvPr>
        </p:nvSpPr>
        <p:spPr/>
        <p:txBody>
          <a:bodyPr/>
          <a:lstStyle/>
          <a:p>
            <a:r>
              <a:rPr lang="en-US" altLang="en-US">
                <a:solidFill>
                  <a:srgbClr val="000000"/>
                </a:solidFill>
              </a:rPr>
              <a:t>Electrochemistry</a:t>
            </a:r>
          </a:p>
        </p:txBody>
      </p:sp>
      <p:sp>
        <p:nvSpPr>
          <p:cNvPr id="4" name="Rectangle 3"/>
          <p:cNvSpPr/>
          <p:nvPr/>
        </p:nvSpPr>
        <p:spPr>
          <a:xfrm>
            <a:off x="24881" y="1893864"/>
            <a:ext cx="3009007" cy="4646366"/>
          </a:xfrm>
          <a:prstGeom prst="rect">
            <a:avLst/>
          </a:prstGeom>
        </p:spPr>
        <p:txBody>
          <a:bodyPr wrap="square" lIns="90389" tIns="45195" rIns="90389" bIns="45195">
            <a:spAutoFit/>
          </a:bodyPr>
          <a:lstStyle/>
          <a:p>
            <a:pPr defTabSz="900871" eaLnBrk="0" fontAlgn="base" hangingPunct="0">
              <a:spcBef>
                <a:spcPct val="50000"/>
              </a:spcBef>
              <a:spcAft>
                <a:spcPct val="0"/>
              </a:spcAft>
            </a:pPr>
            <a:r>
              <a:rPr lang="en-US" altLang="en-US" sz="2400" dirty="0">
                <a:solidFill>
                  <a:srgbClr val="000000"/>
                </a:solidFill>
              </a:rPr>
              <a:t>In a </a:t>
            </a:r>
            <a:r>
              <a:rPr lang="en-US" altLang="en-US" sz="4000" dirty="0">
                <a:solidFill>
                  <a:srgbClr val="C907A4"/>
                </a:solidFill>
                <a:effectLst>
                  <a:outerShdw blurRad="38100" dist="38100" dir="2700000" algn="tl">
                    <a:srgbClr val="000000">
                      <a:alpha val="43137"/>
                    </a:srgbClr>
                  </a:outerShdw>
                </a:effectLst>
              </a:rPr>
              <a:t>redox reaction</a:t>
            </a:r>
            <a:r>
              <a:rPr lang="en-US" altLang="en-US" sz="2400" dirty="0">
                <a:solidFill>
                  <a:srgbClr val="000000"/>
                </a:solidFill>
              </a:rPr>
              <a:t>, if the substance being </a:t>
            </a:r>
            <a:r>
              <a:rPr lang="en-US" altLang="en-US" sz="2400" dirty="0">
                <a:solidFill>
                  <a:srgbClr val="FFFF00"/>
                </a:solidFill>
                <a:effectLst>
                  <a:outerShdw blurRad="38100" dist="38100" dir="2700000" algn="tl">
                    <a:srgbClr val="000000">
                      <a:alpha val="43137"/>
                    </a:srgbClr>
                  </a:outerShdw>
                </a:effectLst>
              </a:rPr>
              <a:t>oxidized</a:t>
            </a:r>
            <a:r>
              <a:rPr lang="en-US" altLang="en-US" sz="2400" dirty="0">
                <a:solidFill>
                  <a:srgbClr val="000000"/>
                </a:solidFill>
                <a:effectLst>
                  <a:outerShdw blurRad="38100" dist="38100" dir="2700000" algn="tl">
                    <a:srgbClr val="000000">
                      <a:alpha val="43137"/>
                    </a:srgbClr>
                  </a:outerShdw>
                </a:effectLst>
              </a:rPr>
              <a:t> </a:t>
            </a:r>
            <a:r>
              <a:rPr lang="en-US" altLang="en-US" sz="2400" dirty="0">
                <a:solidFill>
                  <a:srgbClr val="000000"/>
                </a:solidFill>
              </a:rPr>
              <a:t>and the substance being </a:t>
            </a:r>
            <a:r>
              <a:rPr lang="en-US" altLang="en-US" sz="2400" dirty="0">
                <a:solidFill>
                  <a:srgbClr val="00B0F0"/>
                </a:solidFill>
                <a:effectLst>
                  <a:outerShdw blurRad="38100" dist="38100" dir="2700000" algn="tl">
                    <a:srgbClr val="000000">
                      <a:alpha val="43137"/>
                    </a:srgbClr>
                  </a:outerShdw>
                </a:effectLst>
              </a:rPr>
              <a:t>reduced</a:t>
            </a:r>
            <a:r>
              <a:rPr lang="en-US" altLang="en-US" sz="2400" dirty="0">
                <a:solidFill>
                  <a:srgbClr val="000000"/>
                </a:solidFill>
                <a:effectLst>
                  <a:outerShdw blurRad="38100" dist="38100" dir="2700000" algn="tl">
                    <a:srgbClr val="000000">
                      <a:alpha val="43137"/>
                    </a:srgbClr>
                  </a:outerShdw>
                </a:effectLst>
              </a:rPr>
              <a:t> </a:t>
            </a:r>
            <a:r>
              <a:rPr lang="en-US" altLang="en-US" sz="2400" dirty="0">
                <a:solidFill>
                  <a:srgbClr val="000000"/>
                </a:solidFill>
              </a:rPr>
              <a:t>are in </a:t>
            </a:r>
            <a:r>
              <a:rPr lang="en-US" altLang="en-US" sz="2400" u="sng" dirty="0">
                <a:solidFill>
                  <a:srgbClr val="000000"/>
                </a:solidFill>
              </a:rPr>
              <a:t>contact with one another</a:t>
            </a:r>
            <a:r>
              <a:rPr lang="en-US" altLang="en-US" sz="2400" dirty="0">
                <a:solidFill>
                  <a:srgbClr val="000000"/>
                </a:solidFill>
              </a:rPr>
              <a:t>, a transfer of energy as </a:t>
            </a:r>
            <a:r>
              <a:rPr lang="en-US" altLang="en-US" sz="2400" dirty="0">
                <a:solidFill>
                  <a:srgbClr val="FF0000"/>
                </a:solidFill>
                <a:effectLst>
                  <a:outerShdw blurRad="38100" dist="38100" dir="2700000" algn="tl">
                    <a:srgbClr val="000000">
                      <a:alpha val="43137"/>
                    </a:srgbClr>
                  </a:outerShdw>
                </a:effectLst>
              </a:rPr>
              <a:t>heat</a:t>
            </a:r>
            <a:r>
              <a:rPr lang="en-US" altLang="en-US" sz="2400" dirty="0">
                <a:solidFill>
                  <a:srgbClr val="000000"/>
                </a:solidFill>
                <a:effectLst>
                  <a:outerShdw blurRad="38100" dist="38100" dir="2700000" algn="tl">
                    <a:srgbClr val="000000">
                      <a:alpha val="43137"/>
                    </a:srgbClr>
                  </a:outerShdw>
                </a:effectLst>
              </a:rPr>
              <a:t> </a:t>
            </a:r>
            <a:r>
              <a:rPr lang="en-US" altLang="en-US" sz="2400" dirty="0">
                <a:solidFill>
                  <a:srgbClr val="000000"/>
                </a:solidFill>
              </a:rPr>
              <a:t>accompanies the </a:t>
            </a:r>
            <a:r>
              <a:rPr lang="en-US" altLang="en-US" sz="2400" dirty="0">
                <a:solidFill>
                  <a:srgbClr val="00B050"/>
                </a:solidFill>
                <a:effectLst>
                  <a:outerShdw blurRad="38100" dist="38100" dir="2700000" algn="tl">
                    <a:srgbClr val="000000">
                      <a:alpha val="43137"/>
                    </a:srgbClr>
                  </a:outerShdw>
                </a:effectLst>
              </a:rPr>
              <a:t>transfer of electrons</a:t>
            </a:r>
            <a:r>
              <a:rPr lang="en-US" altLang="en-US" sz="2400" dirty="0">
                <a:solidFill>
                  <a:srgbClr val="000000"/>
                </a:solidFill>
              </a:rPr>
              <a:t>.</a:t>
            </a:r>
          </a:p>
        </p:txBody>
      </p:sp>
      <p:grpSp>
        <p:nvGrpSpPr>
          <p:cNvPr id="9" name="Group 8">
            <a:extLst>
              <a:ext uri="{FF2B5EF4-FFF2-40B4-BE49-F238E27FC236}">
                <a16:creationId xmlns:a16="http://schemas.microsoft.com/office/drawing/2014/main" id="{E68DDED0-DC27-4070-8E06-37D883B4A9C6}"/>
              </a:ext>
            </a:extLst>
          </p:cNvPr>
          <p:cNvGrpSpPr/>
          <p:nvPr/>
        </p:nvGrpSpPr>
        <p:grpSpPr>
          <a:xfrm>
            <a:off x="3033888" y="2667000"/>
            <a:ext cx="6073423" cy="4191000"/>
            <a:chOff x="3033888" y="2667000"/>
            <a:chExt cx="6073423" cy="419100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584" t="3233" r="3419" b="6170"/>
            <a:stretch/>
          </p:blipFill>
          <p:spPr>
            <a:xfrm>
              <a:off x="3033888" y="2667000"/>
              <a:ext cx="6073423" cy="4191000"/>
            </a:xfrm>
            <a:prstGeom prst="rect">
              <a:avLst/>
            </a:prstGeom>
          </p:spPr>
        </p:pic>
        <p:sp>
          <p:nvSpPr>
            <p:cNvPr id="7" name="Oval 6">
              <a:extLst>
                <a:ext uri="{FF2B5EF4-FFF2-40B4-BE49-F238E27FC236}">
                  <a16:creationId xmlns:a16="http://schemas.microsoft.com/office/drawing/2014/main" id="{D6BA6068-5A94-4CCA-B7FA-607DE86BB18A}"/>
                </a:ext>
              </a:extLst>
            </p:cNvPr>
            <p:cNvSpPr/>
            <p:nvPr/>
          </p:nvSpPr>
          <p:spPr bwMode="auto">
            <a:xfrm>
              <a:off x="3185109" y="3002330"/>
              <a:ext cx="1447800" cy="1367382"/>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6" name="TextBox 5">
              <a:extLst>
                <a:ext uri="{FF2B5EF4-FFF2-40B4-BE49-F238E27FC236}">
                  <a16:creationId xmlns:a16="http://schemas.microsoft.com/office/drawing/2014/main" id="{ABA515B0-1748-44C4-81F6-9E002D4EF0B1}"/>
                </a:ext>
              </a:extLst>
            </p:cNvPr>
            <p:cNvSpPr txBox="1"/>
            <p:nvPr/>
          </p:nvSpPr>
          <p:spPr>
            <a:xfrm>
              <a:off x="3352799" y="3327766"/>
              <a:ext cx="1112419" cy="584775"/>
            </a:xfrm>
            <a:prstGeom prst="rect">
              <a:avLst/>
            </a:prstGeom>
            <a:solidFill>
              <a:schemeClr val="bg1"/>
            </a:solidFill>
          </p:spPr>
          <p:txBody>
            <a:bodyPr wrap="square" rtlCol="0">
              <a:spAutoFit/>
            </a:bodyPr>
            <a:lstStyle/>
            <a:p>
              <a:r>
                <a:rPr lang="en-US" sz="3200" dirty="0"/>
                <a:t>24 C</a:t>
              </a:r>
            </a:p>
          </p:txBody>
        </p:sp>
        <p:sp>
          <p:nvSpPr>
            <p:cNvPr id="11" name="Oval 10">
              <a:extLst>
                <a:ext uri="{FF2B5EF4-FFF2-40B4-BE49-F238E27FC236}">
                  <a16:creationId xmlns:a16="http://schemas.microsoft.com/office/drawing/2014/main" id="{FB774A9E-2EC7-4162-A65F-FD63DBF655B6}"/>
                </a:ext>
              </a:extLst>
            </p:cNvPr>
            <p:cNvSpPr/>
            <p:nvPr/>
          </p:nvSpPr>
          <p:spPr bwMode="auto">
            <a:xfrm>
              <a:off x="6324600" y="2747054"/>
              <a:ext cx="1447800" cy="1500787"/>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2" name="TextBox 11">
              <a:extLst>
                <a:ext uri="{FF2B5EF4-FFF2-40B4-BE49-F238E27FC236}">
                  <a16:creationId xmlns:a16="http://schemas.microsoft.com/office/drawing/2014/main" id="{4B79A38B-A420-4298-92F6-1AEE7133D7D7}"/>
                </a:ext>
              </a:extLst>
            </p:cNvPr>
            <p:cNvSpPr txBox="1"/>
            <p:nvPr/>
          </p:nvSpPr>
          <p:spPr>
            <a:xfrm>
              <a:off x="6591245" y="3191272"/>
              <a:ext cx="1112419" cy="584775"/>
            </a:xfrm>
            <a:prstGeom prst="rect">
              <a:avLst/>
            </a:prstGeom>
            <a:solidFill>
              <a:schemeClr val="bg1"/>
            </a:solidFill>
          </p:spPr>
          <p:txBody>
            <a:bodyPr wrap="square" rtlCol="0">
              <a:spAutoFit/>
            </a:bodyPr>
            <a:lstStyle/>
            <a:p>
              <a:r>
                <a:rPr lang="en-US" sz="3200" dirty="0"/>
                <a:t>27 C</a:t>
              </a:r>
            </a:p>
          </p:txBody>
        </p:sp>
      </p:grpSp>
      <p:pic>
        <p:nvPicPr>
          <p:cNvPr id="8" name="Picture 7">
            <a:extLst>
              <a:ext uri="{FF2B5EF4-FFF2-40B4-BE49-F238E27FC236}">
                <a16:creationId xmlns:a16="http://schemas.microsoft.com/office/drawing/2014/main" id="{EDAE2D64-CC7E-4D54-8976-944D248474CE}"/>
              </a:ext>
            </a:extLst>
          </p:cNvPr>
          <p:cNvPicPr>
            <a:picLocks noChangeAspect="1"/>
          </p:cNvPicPr>
          <p:nvPr/>
        </p:nvPicPr>
        <p:blipFill>
          <a:blip r:embed="rId4"/>
          <a:stretch>
            <a:fillRect/>
          </a:stretch>
        </p:blipFill>
        <p:spPr>
          <a:xfrm>
            <a:off x="4492780" y="1533326"/>
            <a:ext cx="3575234" cy="1193861"/>
          </a:xfrm>
          <a:prstGeom prst="rect">
            <a:avLst/>
          </a:prstGeom>
        </p:spPr>
      </p:pic>
    </p:spTree>
    <p:extLst>
      <p:ext uri="{BB962C8B-B14F-4D97-AF65-F5344CB8AC3E}">
        <p14:creationId xmlns:p14="http://schemas.microsoft.com/office/powerpoint/2010/main" val="370073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fade">
                                      <p:cBhvr>
                                        <p:cTn id="7" dur="500"/>
                                        <p:tgtEl>
                                          <p:spTgt spid="378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552700" y="0"/>
            <a:ext cx="4038601" cy="533400"/>
          </a:xfrm>
          <a:solidFill>
            <a:schemeClr val="accent6">
              <a:lumMod val="40000"/>
              <a:lumOff val="60000"/>
            </a:schemeClr>
          </a:solidFill>
        </p:spPr>
        <p:txBody>
          <a:bodyPr/>
          <a:lstStyle/>
          <a:p>
            <a:pPr algn="ctr"/>
            <a:r>
              <a:rPr lang="en-US" altLang="en-US" dirty="0">
                <a:solidFill>
                  <a:schemeClr val="tx1"/>
                </a:solidFill>
              </a:rPr>
              <a:t>Electrochemistry</a:t>
            </a:r>
          </a:p>
        </p:txBody>
      </p:sp>
      <p:sp>
        <p:nvSpPr>
          <p:cNvPr id="37893" name="Text Box 5"/>
          <p:cNvSpPr txBox="1">
            <a:spLocks noChangeArrowheads="1"/>
          </p:cNvSpPr>
          <p:nvPr/>
        </p:nvSpPr>
        <p:spPr bwMode="auto">
          <a:xfrm>
            <a:off x="0" y="533425"/>
            <a:ext cx="9143998" cy="106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717" tIns="44858" rIns="89717" bIns="44858">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1588"/>
            <a:r>
              <a:rPr lang="en-US" sz="3600" dirty="0">
                <a:solidFill>
                  <a:srgbClr val="0070C0"/>
                </a:solidFill>
              </a:rPr>
              <a:t>Electrochemistry</a:t>
            </a:r>
            <a:r>
              <a:rPr lang="en-US" sz="2700" dirty="0">
                <a:solidFill>
                  <a:srgbClr val="0070C0"/>
                </a:solidFill>
              </a:rPr>
              <a:t> relates the </a:t>
            </a:r>
            <a:r>
              <a:rPr lang="en-US" sz="2700" dirty="0">
                <a:solidFill>
                  <a:srgbClr val="FF0000"/>
                </a:solidFill>
                <a:effectLst>
                  <a:outerShdw blurRad="38100" dist="38100" dir="2700000" algn="tl">
                    <a:srgbClr val="000000">
                      <a:alpha val="43137"/>
                    </a:srgbClr>
                  </a:outerShdw>
                </a:effectLst>
              </a:rPr>
              <a:t>chemical energy </a:t>
            </a:r>
            <a:r>
              <a:rPr lang="en-US" sz="2700" dirty="0">
                <a:solidFill>
                  <a:srgbClr val="0070C0"/>
                </a:solidFill>
              </a:rPr>
              <a:t>of a reduction–oxidation reaction with </a:t>
            </a:r>
            <a:r>
              <a:rPr lang="en-US" sz="2700" dirty="0">
                <a:solidFill>
                  <a:srgbClr val="FFC000"/>
                </a:solidFill>
                <a:effectLst>
                  <a:outerShdw blurRad="38100" dist="38100" dir="2700000" algn="tl">
                    <a:srgbClr val="000000">
                      <a:alpha val="43137"/>
                    </a:srgbClr>
                  </a:outerShdw>
                </a:effectLst>
              </a:rPr>
              <a:t>electrical energy</a:t>
            </a:r>
            <a:r>
              <a:rPr lang="en-US" sz="2700" dirty="0">
                <a:solidFill>
                  <a:srgbClr val="0070C0"/>
                </a:solidFill>
              </a:rPr>
              <a:t>. </a:t>
            </a:r>
          </a:p>
        </p:txBody>
      </p:sp>
      <p:sp>
        <p:nvSpPr>
          <p:cNvPr id="2" name="Footer Placeholder 1"/>
          <p:cNvSpPr>
            <a:spLocks noGrp="1"/>
          </p:cNvSpPr>
          <p:nvPr>
            <p:ph type="ftr" sz="quarter" idx="10"/>
          </p:nvPr>
        </p:nvSpPr>
        <p:spPr>
          <a:xfrm>
            <a:off x="4876799" y="6540230"/>
            <a:ext cx="4267199" cy="304800"/>
          </a:xfrm>
        </p:spPr>
        <p:txBody>
          <a:bodyPr/>
          <a:lstStyle/>
          <a:p>
            <a:r>
              <a:rPr lang="en-US" altLang="en-US" dirty="0">
                <a:solidFill>
                  <a:srgbClr val="000000"/>
                </a:solidFill>
              </a:rPr>
              <a:t>Electrochemistry</a:t>
            </a:r>
          </a:p>
        </p:txBody>
      </p:sp>
      <p:sp>
        <p:nvSpPr>
          <p:cNvPr id="5" name="Rectangle 4"/>
          <p:cNvSpPr/>
          <p:nvPr/>
        </p:nvSpPr>
        <p:spPr>
          <a:xfrm>
            <a:off x="76200" y="1600200"/>
            <a:ext cx="9067800" cy="1814821"/>
          </a:xfrm>
          <a:prstGeom prst="rect">
            <a:avLst/>
          </a:prstGeom>
        </p:spPr>
        <p:txBody>
          <a:bodyPr wrap="square" lIns="90389" tIns="45195" rIns="90389" bIns="45195">
            <a:spAutoFit/>
          </a:bodyPr>
          <a:lstStyle/>
          <a:p>
            <a:pPr defTabSz="900871" eaLnBrk="0" fontAlgn="base" hangingPunct="0">
              <a:spcBef>
                <a:spcPts val="601"/>
              </a:spcBef>
              <a:spcAft>
                <a:spcPct val="0"/>
              </a:spcAft>
            </a:pPr>
            <a:r>
              <a:rPr lang="en-US" altLang="en-US" sz="2800" dirty="0">
                <a:solidFill>
                  <a:srgbClr val="000000"/>
                </a:solidFill>
              </a:rPr>
              <a:t>When the substances being </a:t>
            </a:r>
            <a:r>
              <a:rPr lang="en-US" altLang="en-US" sz="2800" dirty="0">
                <a:solidFill>
                  <a:srgbClr val="FFFF00"/>
                </a:solidFill>
                <a:effectLst>
                  <a:outerShdw blurRad="38100" dist="38100" dir="2700000" algn="tl">
                    <a:srgbClr val="000000">
                      <a:alpha val="43137"/>
                    </a:srgbClr>
                  </a:outerShdw>
                </a:effectLst>
              </a:rPr>
              <a:t>oxidized</a:t>
            </a:r>
            <a:r>
              <a:rPr lang="en-US" altLang="en-US" sz="2800" dirty="0">
                <a:solidFill>
                  <a:srgbClr val="000000"/>
                </a:solidFill>
                <a:effectLst>
                  <a:outerShdw blurRad="38100" dist="38100" dir="2700000" algn="tl">
                    <a:srgbClr val="000000">
                      <a:alpha val="43137"/>
                    </a:srgbClr>
                  </a:outerShdw>
                </a:effectLst>
              </a:rPr>
              <a:t> </a:t>
            </a:r>
            <a:r>
              <a:rPr lang="en-US" altLang="en-US" sz="2800" dirty="0">
                <a:solidFill>
                  <a:srgbClr val="000000"/>
                </a:solidFill>
              </a:rPr>
              <a:t>and </a:t>
            </a:r>
            <a:r>
              <a:rPr lang="en-US" altLang="en-US" sz="2800" dirty="0">
                <a:solidFill>
                  <a:srgbClr val="00B0F0"/>
                </a:solidFill>
                <a:effectLst>
                  <a:outerShdw blurRad="38100" dist="38100" dir="2700000" algn="tl">
                    <a:srgbClr val="000000">
                      <a:alpha val="43137"/>
                    </a:srgbClr>
                  </a:outerShdw>
                </a:effectLst>
              </a:rPr>
              <a:t>reduced</a:t>
            </a:r>
            <a:r>
              <a:rPr lang="en-US" altLang="en-US" sz="2800" dirty="0">
                <a:solidFill>
                  <a:srgbClr val="000000"/>
                </a:solidFill>
                <a:effectLst>
                  <a:outerShdw blurRad="38100" dist="38100" dir="2700000" algn="tl">
                    <a:srgbClr val="000000">
                      <a:alpha val="43137"/>
                    </a:srgbClr>
                  </a:outerShdw>
                </a:effectLst>
              </a:rPr>
              <a:t> </a:t>
            </a:r>
            <a:r>
              <a:rPr lang="en-US" altLang="en-US" sz="2800" dirty="0">
                <a:solidFill>
                  <a:srgbClr val="000000"/>
                </a:solidFill>
              </a:rPr>
              <a:t>are </a:t>
            </a:r>
            <a:r>
              <a:rPr lang="en-US" altLang="en-US" sz="2800" u="sng" dirty="0">
                <a:solidFill>
                  <a:srgbClr val="000000"/>
                </a:solidFill>
              </a:rPr>
              <a:t>separated from one another</a:t>
            </a:r>
            <a:r>
              <a:rPr lang="en-US" altLang="en-US" sz="2800" dirty="0">
                <a:solidFill>
                  <a:srgbClr val="000000"/>
                </a:solidFill>
              </a:rPr>
              <a:t>, the </a:t>
            </a:r>
            <a:r>
              <a:rPr lang="en-US" altLang="en-US" sz="2800" dirty="0">
                <a:solidFill>
                  <a:srgbClr val="00B050"/>
                </a:solidFill>
                <a:effectLst>
                  <a:outerShdw blurRad="38100" dist="38100" dir="2700000" algn="tl">
                    <a:srgbClr val="000000">
                      <a:alpha val="43137"/>
                    </a:srgbClr>
                  </a:outerShdw>
                </a:effectLst>
              </a:rPr>
              <a:t>electron transfer </a:t>
            </a:r>
            <a:r>
              <a:rPr lang="en-US" altLang="en-US" sz="2800" dirty="0">
                <a:solidFill>
                  <a:srgbClr val="000000"/>
                </a:solidFill>
              </a:rPr>
              <a:t>is accompanied by a transfer of </a:t>
            </a:r>
            <a:r>
              <a:rPr lang="en-US" altLang="en-US" sz="2800" dirty="0">
                <a:solidFill>
                  <a:srgbClr val="FF0000"/>
                </a:solidFill>
                <a:effectLst>
                  <a:outerShdw blurRad="38100" dist="38100" dir="2700000" algn="tl">
                    <a:srgbClr val="000000">
                      <a:alpha val="43137"/>
                    </a:srgbClr>
                  </a:outerShdw>
                </a:effectLst>
              </a:rPr>
              <a:t>electrical energy</a:t>
            </a:r>
            <a:r>
              <a:rPr lang="en-US" altLang="en-US" sz="2800" dirty="0">
                <a:solidFill>
                  <a:srgbClr val="000000"/>
                </a:solidFill>
              </a:rPr>
              <a:t> instead of heat energy.</a:t>
            </a:r>
          </a:p>
        </p:txBody>
      </p:sp>
      <p:pic>
        <p:nvPicPr>
          <p:cNvPr id="3" name="Picture 2">
            <a:extLst>
              <a:ext uri="{FF2B5EF4-FFF2-40B4-BE49-F238E27FC236}">
                <a16:creationId xmlns:a16="http://schemas.microsoft.com/office/drawing/2014/main" id="{86CEC6B9-00B2-4A8E-92DB-8DCE542540C9}"/>
              </a:ext>
            </a:extLst>
          </p:cNvPr>
          <p:cNvPicPr>
            <a:picLocks noChangeAspect="1"/>
          </p:cNvPicPr>
          <p:nvPr/>
        </p:nvPicPr>
        <p:blipFill>
          <a:blip r:embed="rId3"/>
          <a:stretch>
            <a:fillRect/>
          </a:stretch>
        </p:blipFill>
        <p:spPr>
          <a:xfrm>
            <a:off x="1524000" y="3433993"/>
            <a:ext cx="6324600" cy="3424007"/>
          </a:xfrm>
          <a:prstGeom prst="rect">
            <a:avLst/>
          </a:prstGeom>
        </p:spPr>
      </p:pic>
      <p:sp>
        <p:nvSpPr>
          <p:cNvPr id="6" name="Oval 5">
            <a:extLst>
              <a:ext uri="{FF2B5EF4-FFF2-40B4-BE49-F238E27FC236}">
                <a16:creationId xmlns:a16="http://schemas.microsoft.com/office/drawing/2014/main" id="{9BCE2934-AC03-4EB1-A1E2-D76006FEB3FC}"/>
              </a:ext>
            </a:extLst>
          </p:cNvPr>
          <p:cNvSpPr/>
          <p:nvPr/>
        </p:nvSpPr>
        <p:spPr bwMode="auto">
          <a:xfrm>
            <a:off x="5410200" y="3429000"/>
            <a:ext cx="304800" cy="3048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
        <p:nvSpPr>
          <p:cNvPr id="11" name="Oval 10">
            <a:extLst>
              <a:ext uri="{FF2B5EF4-FFF2-40B4-BE49-F238E27FC236}">
                <a16:creationId xmlns:a16="http://schemas.microsoft.com/office/drawing/2014/main" id="{0255C75B-45C6-44A9-90CC-16B44E9A01C7}"/>
              </a:ext>
            </a:extLst>
          </p:cNvPr>
          <p:cNvSpPr/>
          <p:nvPr/>
        </p:nvSpPr>
        <p:spPr bwMode="auto">
          <a:xfrm>
            <a:off x="6096000" y="3886200"/>
            <a:ext cx="304800" cy="3048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7159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953000" y="3800027"/>
            <a:ext cx="3314694" cy="3048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p:cNvSpPr>
            <a:spLocks noGrp="1"/>
          </p:cNvSpPr>
          <p:nvPr>
            <p:ph idx="1"/>
          </p:nvPr>
        </p:nvSpPr>
        <p:spPr>
          <a:xfrm>
            <a:off x="8" y="1371603"/>
            <a:ext cx="5935770" cy="5486398"/>
          </a:xfrm>
        </p:spPr>
        <p:txBody>
          <a:bodyPr lIns="182251" tIns="91124"/>
          <a:lstStyle/>
          <a:p>
            <a:pPr>
              <a:lnSpc>
                <a:spcPct val="100000"/>
              </a:lnSpc>
              <a:spcBef>
                <a:spcPts val="1200"/>
              </a:spcBef>
            </a:pPr>
            <a:r>
              <a:rPr lang="en-US" sz="4000" dirty="0">
                <a:solidFill>
                  <a:srgbClr val="FF0000"/>
                </a:solidFill>
              </a:rPr>
              <a:t>Voltaic cells</a:t>
            </a:r>
            <a:r>
              <a:rPr lang="en-US" dirty="0"/>
              <a:t>:</a:t>
            </a:r>
          </a:p>
          <a:p>
            <a:pPr marL="457200" indent="-231775">
              <a:lnSpc>
                <a:spcPct val="100000"/>
              </a:lnSpc>
              <a:spcBef>
                <a:spcPts val="1200"/>
              </a:spcBef>
              <a:buFont typeface="Arial" pitchFamily="34" charset="0"/>
              <a:buChar char="•"/>
            </a:pPr>
            <a:r>
              <a:rPr lang="en-US" sz="2800" dirty="0"/>
              <a:t>Chemical reactions generate electrical energy; </a:t>
            </a:r>
          </a:p>
          <a:p>
            <a:pPr marL="457200" indent="-231775">
              <a:lnSpc>
                <a:spcPct val="100000"/>
              </a:lnSpc>
              <a:spcBef>
                <a:spcPts val="600"/>
              </a:spcBef>
              <a:buFont typeface="Arial" pitchFamily="34" charset="0"/>
              <a:buChar char="•"/>
            </a:pPr>
            <a:r>
              <a:rPr lang="en-US" sz="2800" dirty="0">
                <a:solidFill>
                  <a:srgbClr val="C907A4"/>
                </a:solidFill>
              </a:rPr>
              <a:t>spontaneous</a:t>
            </a:r>
          </a:p>
          <a:p>
            <a:pPr>
              <a:lnSpc>
                <a:spcPct val="100000"/>
              </a:lnSpc>
              <a:spcBef>
                <a:spcPts val="1200"/>
              </a:spcBef>
            </a:pPr>
            <a:endParaRPr lang="en-US" dirty="0">
              <a:solidFill>
                <a:srgbClr val="FF0000"/>
              </a:solidFill>
            </a:endParaRPr>
          </a:p>
          <a:p>
            <a:pPr>
              <a:lnSpc>
                <a:spcPct val="100000"/>
              </a:lnSpc>
              <a:spcBef>
                <a:spcPts val="1200"/>
              </a:spcBef>
            </a:pPr>
            <a:endParaRPr lang="en-US" sz="800" dirty="0"/>
          </a:p>
          <a:p>
            <a:pPr>
              <a:lnSpc>
                <a:spcPct val="100000"/>
              </a:lnSpc>
              <a:spcBef>
                <a:spcPts val="1200"/>
              </a:spcBef>
            </a:pPr>
            <a:r>
              <a:rPr lang="en-US" sz="4000" dirty="0">
                <a:solidFill>
                  <a:srgbClr val="0070C0"/>
                </a:solidFill>
              </a:rPr>
              <a:t>Electrolytic cells</a:t>
            </a:r>
            <a:r>
              <a:rPr lang="en-US" dirty="0"/>
              <a:t>:</a:t>
            </a:r>
          </a:p>
          <a:p>
            <a:pPr marL="457200" indent="-231775">
              <a:lnSpc>
                <a:spcPct val="100000"/>
              </a:lnSpc>
              <a:spcBef>
                <a:spcPts val="1200"/>
              </a:spcBef>
              <a:buFont typeface="Arial" pitchFamily="34" charset="0"/>
              <a:buChar char="•"/>
            </a:pPr>
            <a:r>
              <a:rPr lang="en-US" sz="2800" dirty="0"/>
              <a:t>Electrical energy decomposes chemical compounds; </a:t>
            </a:r>
          </a:p>
          <a:p>
            <a:pPr marL="457200" indent="-231775">
              <a:lnSpc>
                <a:spcPct val="100000"/>
              </a:lnSpc>
              <a:spcBef>
                <a:spcPts val="600"/>
              </a:spcBef>
              <a:buFont typeface="Arial" pitchFamily="34" charset="0"/>
              <a:buChar char="•"/>
            </a:pPr>
            <a:r>
              <a:rPr lang="en-US" sz="2800" dirty="0">
                <a:solidFill>
                  <a:srgbClr val="C907A4"/>
                </a:solidFill>
              </a:rPr>
              <a:t>non-spontaneous</a:t>
            </a:r>
          </a:p>
          <a:p>
            <a:endParaRPr lang="en-US" dirty="0">
              <a:latin typeface="Calibri"/>
              <a:ea typeface="Calibri"/>
              <a:cs typeface="Times New Roman"/>
            </a:endParaRPr>
          </a:p>
          <a:p>
            <a:pPr>
              <a:buFont typeface="Arial" pitchFamily="34" charset="0"/>
              <a:buChar char="•"/>
            </a:pPr>
            <a:endParaRPr lang="en-US" dirty="0"/>
          </a:p>
        </p:txBody>
      </p:sp>
      <p:sp>
        <p:nvSpPr>
          <p:cNvPr id="2" name="Title 1"/>
          <p:cNvSpPr>
            <a:spLocks noGrp="1"/>
          </p:cNvSpPr>
          <p:nvPr>
            <p:ph type="title"/>
          </p:nvPr>
        </p:nvSpPr>
        <p:spPr>
          <a:xfrm>
            <a:off x="10" y="0"/>
            <a:ext cx="9143996" cy="1371600"/>
          </a:xfrm>
        </p:spPr>
        <p:txBody>
          <a:bodyPr/>
          <a:lstStyle/>
          <a:p>
            <a:pPr marL="0" indent="0"/>
            <a:r>
              <a:rPr lang="en-US" dirty="0">
                <a:solidFill>
                  <a:srgbClr val="FFFF00"/>
                </a:solidFill>
              </a:rPr>
              <a:t>Two Types of Electrochemical Cells</a:t>
            </a:r>
          </a:p>
        </p:txBody>
      </p:sp>
      <p:pic>
        <p:nvPicPr>
          <p:cNvPr id="11" name="Content Placeholder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5803" y="1371639"/>
            <a:ext cx="3262691" cy="2530173"/>
          </a:xfrm>
          <a:prstGeom prst="rect">
            <a:avLst/>
          </a:prstGeom>
        </p:spPr>
      </p:pic>
    </p:spTree>
    <p:extLst>
      <p:ext uri="{BB962C8B-B14F-4D97-AF65-F5344CB8AC3E}">
        <p14:creationId xmlns:p14="http://schemas.microsoft.com/office/powerpoint/2010/main" val="165160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552700" y="76200"/>
            <a:ext cx="4038601" cy="533400"/>
          </a:xfrm>
          <a:solidFill>
            <a:srgbClr val="FFC000"/>
          </a:solidFill>
        </p:spPr>
        <p:txBody>
          <a:bodyPr/>
          <a:lstStyle/>
          <a:p>
            <a:pPr algn="ctr"/>
            <a:r>
              <a:rPr lang="en-US" altLang="en-US" dirty="0">
                <a:solidFill>
                  <a:schemeClr val="tx1"/>
                </a:solidFill>
              </a:rPr>
              <a:t>Electrochemical Cells</a:t>
            </a:r>
          </a:p>
        </p:txBody>
      </p:sp>
      <p:sp>
        <p:nvSpPr>
          <p:cNvPr id="37893" name="Text Box 5"/>
          <p:cNvSpPr txBox="1">
            <a:spLocks noChangeArrowheads="1"/>
          </p:cNvSpPr>
          <p:nvPr/>
        </p:nvSpPr>
        <p:spPr bwMode="auto">
          <a:xfrm>
            <a:off x="0" y="609600"/>
            <a:ext cx="9143998" cy="2906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717" tIns="44858" rIns="89717" bIns="44858">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601"/>
              </a:spcBef>
            </a:pPr>
            <a:r>
              <a:rPr lang="en-US" sz="2100" dirty="0">
                <a:solidFill>
                  <a:srgbClr val="FF0000"/>
                </a:solidFill>
              </a:rPr>
              <a:t>1.	When the substances involved in oxidation and reduction half–reactions are physically separated, it is called an </a:t>
            </a:r>
            <a:r>
              <a:rPr lang="en-US" sz="2100" u="sng" dirty="0"/>
              <a:t>electrochemical cell</a:t>
            </a:r>
            <a:r>
              <a:rPr lang="en-US" sz="2100" dirty="0">
                <a:solidFill>
                  <a:srgbClr val="FF0000"/>
                </a:solidFill>
              </a:rPr>
              <a:t>. </a:t>
            </a:r>
          </a:p>
          <a:p>
            <a:pPr>
              <a:spcBef>
                <a:spcPts val="601"/>
              </a:spcBef>
            </a:pPr>
            <a:r>
              <a:rPr lang="en-US" sz="2100" dirty="0">
                <a:solidFill>
                  <a:srgbClr val="00B050"/>
                </a:solidFill>
              </a:rPr>
              <a:t>2.	Each half reaction occurs on the surface of an electrically conductive solid called an </a:t>
            </a:r>
            <a:r>
              <a:rPr lang="en-US" sz="2100" u="sng" dirty="0"/>
              <a:t>electrode</a:t>
            </a:r>
            <a:r>
              <a:rPr lang="en-US" sz="2100" dirty="0">
                <a:solidFill>
                  <a:srgbClr val="00B050"/>
                </a:solidFill>
              </a:rPr>
              <a:t>. </a:t>
            </a:r>
          </a:p>
          <a:p>
            <a:pPr>
              <a:spcBef>
                <a:spcPts val="601"/>
              </a:spcBef>
            </a:pPr>
            <a:r>
              <a:rPr lang="en-US" sz="2100" dirty="0">
                <a:solidFill>
                  <a:srgbClr val="0070C0"/>
                </a:solidFill>
              </a:rPr>
              <a:t>3.	Each electrode is immersed in an </a:t>
            </a:r>
            <a:r>
              <a:rPr lang="en-US" sz="2100" u="sng" dirty="0"/>
              <a:t>aqueous</a:t>
            </a:r>
            <a:r>
              <a:rPr lang="en-US" sz="2100" u="sng" dirty="0">
                <a:solidFill>
                  <a:srgbClr val="0070C0"/>
                </a:solidFill>
              </a:rPr>
              <a:t> </a:t>
            </a:r>
            <a:r>
              <a:rPr lang="en-US" sz="2100" u="sng" dirty="0"/>
              <a:t>solution containing ions </a:t>
            </a:r>
            <a:r>
              <a:rPr lang="en-US" sz="2100" dirty="0">
                <a:solidFill>
                  <a:srgbClr val="0070C0"/>
                </a:solidFill>
              </a:rPr>
              <a:t>needed for the half–reaction. </a:t>
            </a:r>
          </a:p>
          <a:p>
            <a:pPr>
              <a:spcBef>
                <a:spcPts val="601"/>
              </a:spcBef>
            </a:pPr>
            <a:r>
              <a:rPr lang="en-US" sz="2100" dirty="0">
                <a:solidFill>
                  <a:srgbClr val="C907A4"/>
                </a:solidFill>
              </a:rPr>
              <a:t>4.	The electrodes are connected by a wire so that </a:t>
            </a:r>
            <a:r>
              <a:rPr lang="en-US" sz="2100" u="sng" dirty="0"/>
              <a:t>electrons can move</a:t>
            </a:r>
            <a:r>
              <a:rPr lang="en-US" sz="2100" dirty="0"/>
              <a:t> </a:t>
            </a:r>
            <a:r>
              <a:rPr lang="en-US" sz="2100" dirty="0">
                <a:solidFill>
                  <a:srgbClr val="C907A4"/>
                </a:solidFill>
              </a:rPr>
              <a:t>from the oxidation half–reaction to the reduction half–reaction. </a:t>
            </a:r>
          </a:p>
        </p:txBody>
      </p:sp>
      <p:sp>
        <p:nvSpPr>
          <p:cNvPr id="2" name="Footer Placeholder 1"/>
          <p:cNvSpPr>
            <a:spLocks noGrp="1"/>
          </p:cNvSpPr>
          <p:nvPr>
            <p:ph type="ftr" sz="quarter" idx="10"/>
          </p:nvPr>
        </p:nvSpPr>
        <p:spPr/>
        <p:txBody>
          <a:bodyPr/>
          <a:lstStyle/>
          <a:p>
            <a:r>
              <a:rPr lang="en-US" altLang="en-US">
                <a:solidFill>
                  <a:srgbClr val="000000"/>
                </a:solidFill>
              </a:rPr>
              <a:t>Electrochemistry</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9984" y="3581400"/>
            <a:ext cx="4854014" cy="3276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359" y="3505200"/>
            <a:ext cx="4417325" cy="3399976"/>
          </a:xfrm>
          <a:prstGeom prst="rect">
            <a:avLst/>
          </a:prstGeom>
        </p:spPr>
        <p:txBody>
          <a:bodyPr wrap="square" lIns="90494" tIns="45247" rIns="90494" bIns="45247">
            <a:spAutoFit/>
          </a:bodyPr>
          <a:lstStyle/>
          <a:p>
            <a:pPr marL="337815" indent="-337815">
              <a:spcBef>
                <a:spcPts val="601"/>
              </a:spcBef>
            </a:pPr>
            <a:r>
              <a:rPr lang="en-US" sz="2100" dirty="0">
                <a:solidFill>
                  <a:srgbClr val="00B050"/>
                </a:solidFill>
              </a:rPr>
              <a:t>5.	The solutions are connected by a </a:t>
            </a:r>
            <a:r>
              <a:rPr lang="en-US" sz="2100" u="sng" dirty="0"/>
              <a:t>salt bridge</a:t>
            </a:r>
            <a:r>
              <a:rPr lang="en-US" sz="2100" dirty="0"/>
              <a:t> </a:t>
            </a:r>
            <a:r>
              <a:rPr lang="en-US" sz="2100" dirty="0">
                <a:solidFill>
                  <a:srgbClr val="00B050"/>
                </a:solidFill>
              </a:rPr>
              <a:t>or</a:t>
            </a:r>
            <a:r>
              <a:rPr lang="en-US" sz="2100" dirty="0"/>
              <a:t> porous membrane </a:t>
            </a:r>
            <a:r>
              <a:rPr lang="en-US" sz="2100" dirty="0">
                <a:solidFill>
                  <a:srgbClr val="00B050"/>
                </a:solidFill>
              </a:rPr>
              <a:t>so ions can move between solutions. </a:t>
            </a:r>
          </a:p>
          <a:p>
            <a:pPr marL="337815" indent="-337815">
              <a:spcBef>
                <a:spcPts val="601"/>
              </a:spcBef>
            </a:pPr>
            <a:r>
              <a:rPr lang="en-US" sz="2100" dirty="0">
                <a:solidFill>
                  <a:srgbClr val="FF0000"/>
                </a:solidFill>
              </a:rPr>
              <a:t>6.	The chemical potential energy can be harnessed as the substances undergoing oxidation </a:t>
            </a:r>
            <a:r>
              <a:rPr lang="en-US" sz="2100" u="sng" dirty="0"/>
              <a:t>push electrons through the wire </a:t>
            </a:r>
            <a:r>
              <a:rPr lang="en-US" sz="2100" dirty="0">
                <a:solidFill>
                  <a:srgbClr val="FF0000"/>
                </a:solidFill>
              </a:rPr>
              <a:t>to the substances undergoing reduction. </a:t>
            </a:r>
          </a:p>
        </p:txBody>
      </p:sp>
    </p:spTree>
    <p:extLst>
      <p:ext uri="{BB962C8B-B14F-4D97-AF65-F5344CB8AC3E}">
        <p14:creationId xmlns:p14="http://schemas.microsoft.com/office/powerpoint/2010/main" val="380376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3">
                                            <p:txEl>
                                              <p:pRg st="0" end="0"/>
                                            </p:txEl>
                                          </p:spTgt>
                                        </p:tgtEl>
                                        <p:attrNameLst>
                                          <p:attrName>style.visibility</p:attrName>
                                        </p:attrNameLst>
                                      </p:cBhvr>
                                      <p:to>
                                        <p:strVal val="visible"/>
                                      </p:to>
                                    </p:set>
                                    <p:animEffect transition="in" filter="fade">
                                      <p:cBhvr>
                                        <p:cTn id="7" dur="500"/>
                                        <p:tgtEl>
                                          <p:spTgt spid="378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3">
                                            <p:txEl>
                                              <p:pRg st="1" end="1"/>
                                            </p:txEl>
                                          </p:spTgt>
                                        </p:tgtEl>
                                        <p:attrNameLst>
                                          <p:attrName>style.visibility</p:attrName>
                                        </p:attrNameLst>
                                      </p:cBhvr>
                                      <p:to>
                                        <p:strVal val="visible"/>
                                      </p:to>
                                    </p:set>
                                    <p:animEffect transition="in" filter="fade">
                                      <p:cBhvr>
                                        <p:cTn id="12" dur="500"/>
                                        <p:tgtEl>
                                          <p:spTgt spid="378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893">
                                            <p:txEl>
                                              <p:pRg st="2" end="2"/>
                                            </p:txEl>
                                          </p:spTgt>
                                        </p:tgtEl>
                                        <p:attrNameLst>
                                          <p:attrName>style.visibility</p:attrName>
                                        </p:attrNameLst>
                                      </p:cBhvr>
                                      <p:to>
                                        <p:strVal val="visible"/>
                                      </p:to>
                                    </p:set>
                                    <p:animEffect transition="in" filter="fade">
                                      <p:cBhvr>
                                        <p:cTn id="17" dur="500"/>
                                        <p:tgtEl>
                                          <p:spTgt spid="378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893">
                                            <p:txEl>
                                              <p:pRg st="3" end="3"/>
                                            </p:txEl>
                                          </p:spTgt>
                                        </p:tgtEl>
                                        <p:attrNameLst>
                                          <p:attrName>style.visibility</p:attrName>
                                        </p:attrNameLst>
                                      </p:cBhvr>
                                      <p:to>
                                        <p:strVal val="visible"/>
                                      </p:to>
                                    </p:set>
                                    <p:animEffect transition="in" filter="fade">
                                      <p:cBhvr>
                                        <p:cTn id="22" dur="500"/>
                                        <p:tgtEl>
                                          <p:spTgt spid="3789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534767" y="22745"/>
            <a:ext cx="5562601" cy="533410"/>
          </a:xfrm>
          <a:solidFill>
            <a:schemeClr val="accent3">
              <a:lumMod val="65000"/>
            </a:schemeClr>
          </a:solidFill>
        </p:spPr>
        <p:txBody>
          <a:bodyPr/>
          <a:lstStyle/>
          <a:p>
            <a:pPr algn="ctr"/>
            <a:r>
              <a:rPr lang="en-US" altLang="en-US" dirty="0">
                <a:solidFill>
                  <a:srgbClr val="FFFF00"/>
                </a:solidFill>
              </a:rPr>
              <a:t>Components of Electrochemical Cells</a:t>
            </a:r>
          </a:p>
        </p:txBody>
      </p:sp>
      <p:sp>
        <p:nvSpPr>
          <p:cNvPr id="37893" name="Text Box 5"/>
          <p:cNvSpPr txBox="1">
            <a:spLocks noChangeArrowheads="1"/>
          </p:cNvSpPr>
          <p:nvPr/>
        </p:nvSpPr>
        <p:spPr bwMode="auto">
          <a:xfrm>
            <a:off x="-2253" y="36"/>
            <a:ext cx="9143998" cy="3014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717" tIns="44858" rIns="89717" bIns="44858">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4000" dirty="0"/>
              <a:t>ANODE</a:t>
            </a:r>
          </a:p>
          <a:p>
            <a:pPr marL="453132" indent="-223416">
              <a:spcBef>
                <a:spcPts val="601"/>
              </a:spcBef>
              <a:buFont typeface="Arial" panose="020B0604020202020204" pitchFamily="34" charset="0"/>
              <a:buChar char="•"/>
            </a:pPr>
            <a:r>
              <a:rPr lang="en-US" sz="2700" dirty="0">
                <a:solidFill>
                  <a:srgbClr val="FF0000"/>
                </a:solidFill>
                <a:effectLst>
                  <a:outerShdw blurRad="38100" dist="38100" dir="2700000" algn="tl">
                    <a:srgbClr val="000000">
                      <a:alpha val="43137"/>
                    </a:srgbClr>
                  </a:outerShdw>
                </a:effectLst>
              </a:rPr>
              <a:t>The electrode in the electrochemical cell where </a:t>
            </a:r>
            <a:r>
              <a:rPr lang="en-US" sz="2700" u="sng" dirty="0">
                <a:solidFill>
                  <a:srgbClr val="FF0000"/>
                </a:solidFill>
                <a:effectLst>
                  <a:outerShdw blurRad="38100" dist="38100" dir="2700000" algn="tl">
                    <a:srgbClr val="000000">
                      <a:alpha val="43137"/>
                    </a:srgbClr>
                  </a:outerShdw>
                </a:effectLst>
              </a:rPr>
              <a:t>oxidation</a:t>
            </a:r>
            <a:r>
              <a:rPr lang="en-US" sz="2700" dirty="0">
                <a:solidFill>
                  <a:srgbClr val="FF0000"/>
                </a:solidFill>
                <a:effectLst>
                  <a:outerShdw blurRad="38100" dist="38100" dir="2700000" algn="tl">
                    <a:srgbClr val="000000">
                      <a:alpha val="43137"/>
                    </a:srgbClr>
                  </a:outerShdw>
                </a:effectLst>
              </a:rPr>
              <a:t> occurs.  </a:t>
            </a:r>
          </a:p>
          <a:p>
            <a:pPr marL="453132" indent="-223416">
              <a:spcBef>
                <a:spcPts val="601"/>
              </a:spcBef>
              <a:buFont typeface="Arial" panose="020B0604020202020204" pitchFamily="34" charset="0"/>
              <a:buChar char="•"/>
            </a:pPr>
            <a:r>
              <a:rPr lang="en-US" sz="2700" dirty="0">
                <a:solidFill>
                  <a:srgbClr val="0070C0"/>
                </a:solidFill>
                <a:effectLst>
                  <a:outerShdw blurRad="38100" dist="38100" dir="2700000" algn="tl">
                    <a:srgbClr val="000000">
                      <a:alpha val="43137"/>
                    </a:srgbClr>
                  </a:outerShdw>
                </a:effectLst>
              </a:rPr>
              <a:t>Anions are attracted to the anode (</a:t>
            </a:r>
            <a:r>
              <a:rPr lang="en-US" sz="2700" dirty="0">
                <a:solidFill>
                  <a:srgbClr val="C907A4"/>
                </a:solidFill>
                <a:effectLst>
                  <a:outerShdw blurRad="38100" dist="38100" dir="2700000" algn="tl">
                    <a:srgbClr val="000000">
                      <a:alpha val="43137"/>
                    </a:srgbClr>
                  </a:outerShdw>
                </a:effectLst>
              </a:rPr>
              <a:t>negatively charged </a:t>
            </a:r>
            <a:r>
              <a:rPr lang="en-US" sz="2700" dirty="0">
                <a:solidFill>
                  <a:srgbClr val="0070C0"/>
                </a:solidFill>
                <a:effectLst>
                  <a:outerShdw blurRad="38100" dist="38100" dir="2700000" algn="tl">
                    <a:srgbClr val="000000">
                      <a:alpha val="43137"/>
                    </a:srgbClr>
                  </a:outerShdw>
                </a:effectLst>
              </a:rPr>
              <a:t>in this case) that is </a:t>
            </a:r>
            <a:r>
              <a:rPr lang="en-US" sz="2700" u="sng" dirty="0">
                <a:solidFill>
                  <a:srgbClr val="0070C0"/>
                </a:solidFill>
                <a:effectLst>
                  <a:outerShdw blurRad="38100" dist="38100" dir="2700000" algn="tl">
                    <a:srgbClr val="000000">
                      <a:alpha val="43137"/>
                    </a:srgbClr>
                  </a:outerShdw>
                </a:effectLst>
              </a:rPr>
              <a:t>losing electrons</a:t>
            </a:r>
            <a:r>
              <a:rPr lang="en-US" sz="2700" dirty="0">
                <a:solidFill>
                  <a:srgbClr val="0070C0"/>
                </a:solidFill>
                <a:effectLst>
                  <a:outerShdw blurRad="38100" dist="38100" dir="2700000" algn="tl">
                    <a:srgbClr val="000000">
                      <a:alpha val="43137"/>
                    </a:srgbClr>
                  </a:outerShdw>
                </a:effectLst>
              </a:rPr>
              <a:t> in the half reaction.</a:t>
            </a:r>
          </a:p>
          <a:p>
            <a:pPr marL="453132" indent="-223416">
              <a:spcBef>
                <a:spcPts val="601"/>
              </a:spcBef>
              <a:buFont typeface="Arial" panose="020B0604020202020204" pitchFamily="34" charset="0"/>
              <a:buChar char="•"/>
            </a:pPr>
            <a:r>
              <a:rPr lang="en-US" sz="2700" dirty="0"/>
              <a:t>i.e.  Zn</a:t>
            </a:r>
            <a:r>
              <a:rPr lang="en-US" sz="2700" baseline="30000" dirty="0"/>
              <a:t>0</a:t>
            </a:r>
            <a:r>
              <a:rPr lang="en-US" sz="2700" i="1" dirty="0"/>
              <a:t>(s)</a:t>
            </a:r>
            <a:r>
              <a:rPr lang="en-US" sz="2700" dirty="0"/>
              <a:t>  </a:t>
            </a:r>
            <a:r>
              <a:rPr lang="en-US" sz="2700" dirty="0">
                <a:sym typeface="Wingdings"/>
              </a:rPr>
              <a:t></a:t>
            </a:r>
            <a:r>
              <a:rPr lang="en-US" sz="2700" dirty="0"/>
              <a:t>  Zn</a:t>
            </a:r>
            <a:r>
              <a:rPr lang="en-US" sz="2700" baseline="30000" dirty="0"/>
              <a:t>+2</a:t>
            </a:r>
            <a:r>
              <a:rPr lang="en-US" sz="2700" dirty="0"/>
              <a:t>(</a:t>
            </a:r>
            <a:r>
              <a:rPr lang="en-US" sz="2700" dirty="0" err="1"/>
              <a:t>aq</a:t>
            </a:r>
            <a:r>
              <a:rPr lang="en-US" sz="2700" dirty="0"/>
              <a:t>) +  2 e-</a:t>
            </a:r>
          </a:p>
        </p:txBody>
      </p:sp>
      <p:sp>
        <p:nvSpPr>
          <p:cNvPr id="2" name="Footer Placeholder 1"/>
          <p:cNvSpPr>
            <a:spLocks noGrp="1"/>
          </p:cNvSpPr>
          <p:nvPr>
            <p:ph type="ftr" sz="quarter" idx="10"/>
          </p:nvPr>
        </p:nvSpPr>
        <p:spPr>
          <a:xfrm>
            <a:off x="-2253" y="6548460"/>
            <a:ext cx="4267199" cy="304800"/>
          </a:xfrm>
        </p:spPr>
        <p:txBody>
          <a:bodyPr/>
          <a:lstStyle/>
          <a:p>
            <a:pPr algn="l"/>
            <a:r>
              <a:rPr lang="en-US" altLang="en-US" dirty="0">
                <a:solidFill>
                  <a:srgbClr val="000000"/>
                </a:solidFill>
              </a:rPr>
              <a:t>Electrochemistry</a:t>
            </a:r>
          </a:p>
        </p:txBody>
      </p:sp>
      <p:grpSp>
        <p:nvGrpSpPr>
          <p:cNvPr id="12" name="Group 31"/>
          <p:cNvGrpSpPr>
            <a:grpSpLocks/>
          </p:cNvGrpSpPr>
          <p:nvPr/>
        </p:nvGrpSpPr>
        <p:grpSpPr bwMode="auto">
          <a:xfrm>
            <a:off x="2057317" y="2630520"/>
            <a:ext cx="7083973" cy="4031533"/>
            <a:chOff x="282" y="666"/>
            <a:chExt cx="5092" cy="2741"/>
          </a:xfrm>
        </p:grpSpPr>
        <p:grpSp>
          <p:nvGrpSpPr>
            <p:cNvPr id="13" name="Group 21"/>
            <p:cNvGrpSpPr>
              <a:grpSpLocks/>
            </p:cNvGrpSpPr>
            <p:nvPr/>
          </p:nvGrpSpPr>
          <p:grpSpPr bwMode="auto">
            <a:xfrm>
              <a:off x="282" y="666"/>
              <a:ext cx="5092" cy="2741"/>
              <a:chOff x="282" y="666"/>
              <a:chExt cx="5092" cy="2741"/>
            </a:xfrm>
          </p:grpSpPr>
          <p:pic>
            <p:nvPicPr>
              <p:cNvPr id="22" name="Picture 6" descr="0132424763_A667a"/>
              <p:cNvPicPr>
                <a:picLocks noChangeAspect="1" noChangeArrowheads="1"/>
              </p:cNvPicPr>
              <p:nvPr/>
            </p:nvPicPr>
            <p:blipFill>
              <a:blip r:embed="rId3">
                <a:extLst>
                  <a:ext uri="{28A0092B-C50C-407E-A947-70E740481C1C}">
                    <a14:useLocalDpi xmlns:a14="http://schemas.microsoft.com/office/drawing/2010/main" val="0"/>
                  </a:ext>
                </a:extLst>
              </a:blip>
              <a:srcRect t="11708" b="9366"/>
              <a:stretch>
                <a:fillRect/>
              </a:stretch>
            </p:blipFill>
            <p:spPr bwMode="auto">
              <a:xfrm>
                <a:off x="768" y="666"/>
                <a:ext cx="4128" cy="2428"/>
              </a:xfrm>
              <a:prstGeom prst="rect">
                <a:avLst/>
              </a:prstGeom>
              <a:noFill/>
              <a:extLst>
                <a:ext uri="{909E8E84-426E-40DD-AFC4-6F175D3DCCD1}">
                  <a14:hiddenFill xmlns:a14="http://schemas.microsoft.com/office/drawing/2010/main">
                    <a:solidFill>
                      <a:srgbClr val="FFFFFF"/>
                    </a:solidFill>
                  </a14:hiddenFill>
                </a:ext>
              </a:extLst>
            </p:spPr>
          </p:pic>
          <p:sp>
            <p:nvSpPr>
              <p:cNvPr id="23" name="Text Box 7"/>
              <p:cNvSpPr txBox="1">
                <a:spLocks noChangeArrowheads="1"/>
              </p:cNvSpPr>
              <p:nvPr/>
            </p:nvSpPr>
            <p:spPr bwMode="auto">
              <a:xfrm>
                <a:off x="1248" y="1632"/>
                <a:ext cx="480" cy="3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00871" eaLnBrk="0" fontAlgn="base" hangingPunct="0">
                  <a:spcBef>
                    <a:spcPct val="50000"/>
                  </a:spcBef>
                  <a:spcAft>
                    <a:spcPct val="0"/>
                  </a:spcAft>
                </a:pPr>
                <a:r>
                  <a:rPr lang="en-US" altLang="en-US" sz="1300">
                    <a:solidFill>
                      <a:srgbClr val="D13426"/>
                    </a:solidFill>
                  </a:rPr>
                  <a:t>Anode</a:t>
                </a:r>
              </a:p>
              <a:p>
                <a:pPr algn="ctr" defTabSz="900871" eaLnBrk="0" fontAlgn="base" hangingPunct="0">
                  <a:spcBef>
                    <a:spcPct val="10000"/>
                  </a:spcBef>
                  <a:spcAft>
                    <a:spcPct val="0"/>
                  </a:spcAft>
                </a:pPr>
                <a:r>
                  <a:rPr lang="en-US" altLang="en-US" sz="1300">
                    <a:solidFill>
                      <a:srgbClr val="000000"/>
                    </a:solidFill>
                  </a:rPr>
                  <a:t>(</a:t>
                </a:r>
                <a:r>
                  <a:rPr lang="en-US" altLang="en-US" sz="1300">
                    <a:solidFill>
                      <a:srgbClr val="000000"/>
                    </a:solidFill>
                    <a:cs typeface="Arial" panose="020B0604020202020204" pitchFamily="34" charset="0"/>
                  </a:rPr>
                  <a:t>–)</a:t>
                </a:r>
              </a:p>
            </p:txBody>
          </p:sp>
          <p:sp>
            <p:nvSpPr>
              <p:cNvPr id="24" name="Text Box 8"/>
              <p:cNvSpPr txBox="1">
                <a:spLocks noChangeArrowheads="1"/>
              </p:cNvSpPr>
              <p:nvPr/>
            </p:nvSpPr>
            <p:spPr bwMode="auto">
              <a:xfrm>
                <a:off x="3840" y="1632"/>
                <a:ext cx="624" cy="3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00871" eaLnBrk="0" fontAlgn="base" hangingPunct="0">
                  <a:spcBef>
                    <a:spcPct val="50000"/>
                  </a:spcBef>
                  <a:spcAft>
                    <a:spcPct val="0"/>
                  </a:spcAft>
                </a:pPr>
                <a:r>
                  <a:rPr lang="en-US" altLang="en-US" sz="1300" dirty="0">
                    <a:solidFill>
                      <a:srgbClr val="0000FF"/>
                    </a:solidFill>
                  </a:rPr>
                  <a:t>Cathode</a:t>
                </a:r>
              </a:p>
              <a:p>
                <a:pPr algn="ctr" defTabSz="900871" eaLnBrk="0" fontAlgn="base" hangingPunct="0">
                  <a:spcBef>
                    <a:spcPct val="10000"/>
                  </a:spcBef>
                  <a:spcAft>
                    <a:spcPct val="0"/>
                  </a:spcAft>
                </a:pPr>
                <a:r>
                  <a:rPr lang="en-US" altLang="en-US" sz="1300" dirty="0">
                    <a:solidFill>
                      <a:srgbClr val="000000"/>
                    </a:solidFill>
                  </a:rPr>
                  <a:t>(</a:t>
                </a:r>
                <a:r>
                  <a:rPr lang="en-US" altLang="en-US" sz="1300" dirty="0">
                    <a:solidFill>
                      <a:srgbClr val="000000"/>
                    </a:solidFill>
                    <a:cs typeface="Arial" panose="020B0604020202020204" pitchFamily="34" charset="0"/>
                  </a:rPr>
                  <a:t>+)</a:t>
                </a:r>
              </a:p>
            </p:txBody>
          </p:sp>
          <p:sp>
            <p:nvSpPr>
              <p:cNvPr id="25" name="Text Box 9"/>
              <p:cNvSpPr txBox="1">
                <a:spLocks noChangeArrowheads="1"/>
              </p:cNvSpPr>
              <p:nvPr/>
            </p:nvSpPr>
            <p:spPr bwMode="auto">
              <a:xfrm>
                <a:off x="2592" y="1968"/>
                <a:ext cx="480" cy="33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00871" eaLnBrk="0" fontAlgn="base" hangingPunct="0">
                  <a:spcBef>
                    <a:spcPct val="50000"/>
                  </a:spcBef>
                  <a:spcAft>
                    <a:spcPct val="0"/>
                  </a:spcAft>
                </a:pPr>
                <a:r>
                  <a:rPr lang="en-US" altLang="en-US" sz="1300">
                    <a:solidFill>
                      <a:srgbClr val="000000"/>
                    </a:solidFill>
                  </a:rPr>
                  <a:t>Salt bridge</a:t>
                </a:r>
              </a:p>
            </p:txBody>
          </p:sp>
          <p:sp>
            <p:nvSpPr>
              <p:cNvPr id="26" name="Text Box 10"/>
              <p:cNvSpPr txBox="1">
                <a:spLocks noChangeArrowheads="1"/>
              </p:cNvSpPr>
              <p:nvPr/>
            </p:nvSpPr>
            <p:spPr bwMode="auto">
              <a:xfrm>
                <a:off x="2592" y="2496"/>
                <a:ext cx="511" cy="33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00871" eaLnBrk="0" fontAlgn="base" hangingPunct="0">
                  <a:spcBef>
                    <a:spcPct val="50000"/>
                  </a:spcBef>
                  <a:spcAft>
                    <a:spcPct val="0"/>
                  </a:spcAft>
                </a:pPr>
                <a:r>
                  <a:rPr lang="en-US" altLang="en-US" sz="1300" dirty="0">
                    <a:solidFill>
                      <a:srgbClr val="000000"/>
                    </a:solidFill>
                  </a:rPr>
                  <a:t>Cotton plugs</a:t>
                </a:r>
              </a:p>
            </p:txBody>
          </p:sp>
          <p:sp>
            <p:nvSpPr>
              <p:cNvPr id="27" name="Text Box 11"/>
              <p:cNvSpPr txBox="1">
                <a:spLocks noChangeArrowheads="1"/>
              </p:cNvSpPr>
              <p:nvPr/>
            </p:nvSpPr>
            <p:spPr bwMode="auto">
              <a:xfrm>
                <a:off x="1824" y="3072"/>
                <a:ext cx="576" cy="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00871" eaLnBrk="0" fontAlgn="base" hangingPunct="0">
                  <a:spcBef>
                    <a:spcPct val="50000"/>
                  </a:spcBef>
                  <a:spcAft>
                    <a:spcPct val="0"/>
                  </a:spcAft>
                </a:pPr>
                <a:r>
                  <a:rPr lang="en-US" altLang="en-US" sz="1300">
                    <a:solidFill>
                      <a:srgbClr val="000000"/>
                    </a:solidFill>
                  </a:rPr>
                  <a:t>ZnSO</a:t>
                </a:r>
                <a:r>
                  <a:rPr lang="en-US" altLang="en-US" sz="1300" baseline="-25000">
                    <a:solidFill>
                      <a:srgbClr val="000000"/>
                    </a:solidFill>
                  </a:rPr>
                  <a:t>4</a:t>
                </a:r>
                <a:r>
                  <a:rPr lang="en-US" altLang="en-US" sz="1300">
                    <a:solidFill>
                      <a:srgbClr val="000000"/>
                    </a:solidFill>
                  </a:rPr>
                  <a:t> solution</a:t>
                </a:r>
              </a:p>
            </p:txBody>
          </p:sp>
          <p:sp>
            <p:nvSpPr>
              <p:cNvPr id="28" name="Text Box 12"/>
              <p:cNvSpPr txBox="1">
                <a:spLocks noChangeArrowheads="1"/>
              </p:cNvSpPr>
              <p:nvPr/>
            </p:nvSpPr>
            <p:spPr bwMode="auto">
              <a:xfrm>
                <a:off x="3185" y="3072"/>
                <a:ext cx="576" cy="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00871" eaLnBrk="0" fontAlgn="base" hangingPunct="0">
                  <a:spcBef>
                    <a:spcPct val="50000"/>
                  </a:spcBef>
                  <a:spcAft>
                    <a:spcPct val="0"/>
                  </a:spcAft>
                </a:pPr>
                <a:r>
                  <a:rPr lang="en-US" altLang="en-US" sz="1300" dirty="0">
                    <a:solidFill>
                      <a:srgbClr val="000000"/>
                    </a:solidFill>
                  </a:rPr>
                  <a:t>CuSO</a:t>
                </a:r>
                <a:r>
                  <a:rPr lang="en-US" altLang="en-US" sz="1300" baseline="-25000" dirty="0">
                    <a:solidFill>
                      <a:srgbClr val="000000"/>
                    </a:solidFill>
                  </a:rPr>
                  <a:t>2</a:t>
                </a:r>
                <a:r>
                  <a:rPr lang="en-US" altLang="en-US" sz="1300" dirty="0">
                    <a:solidFill>
                      <a:srgbClr val="000000"/>
                    </a:solidFill>
                  </a:rPr>
                  <a:t> solution</a:t>
                </a:r>
              </a:p>
            </p:txBody>
          </p:sp>
          <p:grpSp>
            <p:nvGrpSpPr>
              <p:cNvPr id="29" name="Group 15"/>
              <p:cNvGrpSpPr>
                <a:grpSpLocks/>
              </p:cNvGrpSpPr>
              <p:nvPr/>
            </p:nvGrpSpPr>
            <p:grpSpPr bwMode="auto">
              <a:xfrm>
                <a:off x="282" y="3120"/>
                <a:ext cx="1590" cy="199"/>
                <a:chOff x="282" y="3120"/>
                <a:chExt cx="1590" cy="199"/>
              </a:xfrm>
            </p:grpSpPr>
            <p:sp>
              <p:nvSpPr>
                <p:cNvPr id="34" name="Text Box 13"/>
                <p:cNvSpPr txBox="1">
                  <a:spLocks noChangeArrowheads="1"/>
                </p:cNvSpPr>
                <p:nvPr/>
              </p:nvSpPr>
              <p:spPr bwMode="auto">
                <a:xfrm>
                  <a:off x="282" y="3120"/>
                  <a:ext cx="1590"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00871" eaLnBrk="0" fontAlgn="base" hangingPunct="0">
                    <a:spcBef>
                      <a:spcPct val="50000"/>
                    </a:spcBef>
                    <a:spcAft>
                      <a:spcPct val="0"/>
                    </a:spcAft>
                  </a:pPr>
                  <a:r>
                    <a:rPr lang="en-US" altLang="en-US" sz="1300" b="1" dirty="0">
                      <a:solidFill>
                        <a:srgbClr val="C00000"/>
                      </a:solidFill>
                    </a:rPr>
                    <a:t>Zn(</a:t>
                  </a:r>
                  <a:r>
                    <a:rPr lang="en-US" altLang="en-US" sz="1300" b="1" i="1" dirty="0">
                      <a:solidFill>
                        <a:srgbClr val="C00000"/>
                      </a:solidFill>
                    </a:rPr>
                    <a:t>s</a:t>
                  </a:r>
                  <a:r>
                    <a:rPr lang="en-US" altLang="en-US" sz="1300" b="1" dirty="0">
                      <a:solidFill>
                        <a:srgbClr val="C00000"/>
                      </a:solidFill>
                    </a:rPr>
                    <a:t>)          Zn</a:t>
                  </a:r>
                  <a:r>
                    <a:rPr lang="en-US" altLang="en-US" sz="1300" b="1" baseline="30000" dirty="0">
                      <a:solidFill>
                        <a:srgbClr val="C00000"/>
                      </a:solidFill>
                    </a:rPr>
                    <a:t>2+</a:t>
                  </a:r>
                  <a:r>
                    <a:rPr lang="en-US" altLang="en-US" sz="1300" b="1" dirty="0">
                      <a:solidFill>
                        <a:srgbClr val="C00000"/>
                      </a:solidFill>
                    </a:rPr>
                    <a:t>(</a:t>
                  </a:r>
                  <a:r>
                    <a:rPr lang="en-US" altLang="en-US" sz="1300" b="1" i="1" dirty="0">
                      <a:solidFill>
                        <a:srgbClr val="C00000"/>
                      </a:solidFill>
                    </a:rPr>
                    <a:t>aq</a:t>
                  </a:r>
                  <a:r>
                    <a:rPr lang="en-US" altLang="en-US" sz="1300" b="1" dirty="0">
                      <a:solidFill>
                        <a:srgbClr val="C00000"/>
                      </a:solidFill>
                    </a:rPr>
                    <a:t>) + 2e</a:t>
                  </a:r>
                  <a:r>
                    <a:rPr lang="en-US" altLang="en-US" sz="1300" b="1" baseline="30000" dirty="0">
                      <a:solidFill>
                        <a:srgbClr val="C00000"/>
                      </a:solidFill>
                      <a:cs typeface="Arial" panose="020B0604020202020204" pitchFamily="34" charset="0"/>
                    </a:rPr>
                    <a:t>–</a:t>
                  </a:r>
                  <a:endParaRPr lang="en-US" altLang="en-US" sz="1300" b="1" dirty="0">
                    <a:solidFill>
                      <a:srgbClr val="C00000"/>
                    </a:solidFill>
                    <a:cs typeface="Arial" panose="020B0604020202020204" pitchFamily="34" charset="0"/>
                  </a:endParaRPr>
                </a:p>
              </p:txBody>
            </p:sp>
            <p:sp>
              <p:nvSpPr>
                <p:cNvPr id="35" name="Line 14"/>
                <p:cNvSpPr>
                  <a:spLocks noChangeShapeType="1"/>
                </p:cNvSpPr>
                <p:nvPr/>
              </p:nvSpPr>
              <p:spPr bwMode="auto">
                <a:xfrm>
                  <a:off x="720" y="3229"/>
                  <a:ext cx="192" cy="0"/>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00871" eaLnBrk="0" fontAlgn="base" hangingPunct="0">
                    <a:spcBef>
                      <a:spcPct val="0"/>
                    </a:spcBef>
                    <a:spcAft>
                      <a:spcPct val="0"/>
                    </a:spcAft>
                  </a:pPr>
                  <a:endParaRPr lang="en-US" sz="2700">
                    <a:solidFill>
                      <a:srgbClr val="000000"/>
                    </a:solidFill>
                  </a:endParaRPr>
                </a:p>
              </p:txBody>
            </p:sp>
          </p:grpSp>
          <p:grpSp>
            <p:nvGrpSpPr>
              <p:cNvPr id="30" name="Group 19"/>
              <p:cNvGrpSpPr>
                <a:grpSpLocks/>
              </p:cNvGrpSpPr>
              <p:nvPr/>
            </p:nvGrpSpPr>
            <p:grpSpPr bwMode="auto">
              <a:xfrm>
                <a:off x="3761" y="3120"/>
                <a:ext cx="1613" cy="199"/>
                <a:chOff x="3761" y="3120"/>
                <a:chExt cx="1613" cy="199"/>
              </a:xfrm>
            </p:grpSpPr>
            <p:sp>
              <p:nvSpPr>
                <p:cNvPr id="32" name="Text Box 17"/>
                <p:cNvSpPr txBox="1">
                  <a:spLocks noChangeArrowheads="1"/>
                </p:cNvSpPr>
                <p:nvPr/>
              </p:nvSpPr>
              <p:spPr bwMode="auto">
                <a:xfrm>
                  <a:off x="3761" y="3120"/>
                  <a:ext cx="1613"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00871" eaLnBrk="0" fontAlgn="base" hangingPunct="0">
                    <a:spcBef>
                      <a:spcPct val="50000"/>
                    </a:spcBef>
                    <a:spcAft>
                      <a:spcPct val="0"/>
                    </a:spcAft>
                  </a:pPr>
                  <a:r>
                    <a:rPr lang="en-US" altLang="en-US" sz="1300" dirty="0">
                      <a:solidFill>
                        <a:srgbClr val="0000FF"/>
                      </a:solidFill>
                    </a:rPr>
                    <a:t>Cu</a:t>
                  </a:r>
                  <a:r>
                    <a:rPr lang="en-US" altLang="en-US" sz="1300" baseline="30000" dirty="0">
                      <a:solidFill>
                        <a:srgbClr val="0000FF"/>
                      </a:solidFill>
                    </a:rPr>
                    <a:t>2+</a:t>
                  </a:r>
                  <a:r>
                    <a:rPr lang="en-US" altLang="en-US" sz="1300" dirty="0">
                      <a:solidFill>
                        <a:srgbClr val="0000FF"/>
                      </a:solidFill>
                    </a:rPr>
                    <a:t>(</a:t>
                  </a:r>
                  <a:r>
                    <a:rPr lang="en-US" altLang="en-US" sz="1300" i="1" dirty="0">
                      <a:solidFill>
                        <a:srgbClr val="0000FF"/>
                      </a:solidFill>
                    </a:rPr>
                    <a:t>aq</a:t>
                  </a:r>
                  <a:r>
                    <a:rPr lang="en-US" altLang="en-US" sz="1300" dirty="0">
                      <a:solidFill>
                        <a:srgbClr val="0000FF"/>
                      </a:solidFill>
                    </a:rPr>
                    <a:t>) + 2 e</a:t>
                  </a:r>
                  <a:r>
                    <a:rPr lang="en-US" altLang="en-US" sz="1300" baseline="30000" dirty="0">
                      <a:solidFill>
                        <a:srgbClr val="0000FF"/>
                      </a:solidFill>
                    </a:rPr>
                    <a:t>-</a:t>
                  </a:r>
                  <a:r>
                    <a:rPr lang="en-US" altLang="en-US" sz="1300" dirty="0">
                      <a:solidFill>
                        <a:srgbClr val="0000FF"/>
                      </a:solidFill>
                      <a:cs typeface="Arial" panose="020B0604020202020204" pitchFamily="34" charset="0"/>
                    </a:rPr>
                    <a:t>          Cu(</a:t>
                  </a:r>
                  <a:r>
                    <a:rPr lang="en-US" altLang="en-US" sz="1300" i="1" dirty="0">
                      <a:solidFill>
                        <a:srgbClr val="0000FF"/>
                      </a:solidFill>
                      <a:cs typeface="Arial" panose="020B0604020202020204" pitchFamily="34" charset="0"/>
                    </a:rPr>
                    <a:t>s</a:t>
                  </a:r>
                  <a:r>
                    <a:rPr lang="en-US" altLang="en-US" sz="1300" dirty="0">
                      <a:solidFill>
                        <a:srgbClr val="0000FF"/>
                      </a:solidFill>
                      <a:cs typeface="Arial" panose="020B0604020202020204" pitchFamily="34" charset="0"/>
                    </a:rPr>
                    <a:t>)</a:t>
                  </a:r>
                </a:p>
              </p:txBody>
            </p:sp>
            <p:sp>
              <p:nvSpPr>
                <p:cNvPr id="33" name="Line 18"/>
                <p:cNvSpPr>
                  <a:spLocks noChangeShapeType="1"/>
                </p:cNvSpPr>
                <p:nvPr/>
              </p:nvSpPr>
              <p:spPr bwMode="auto">
                <a:xfrm>
                  <a:off x="4746" y="3229"/>
                  <a:ext cx="192" cy="0"/>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00871" eaLnBrk="0" fontAlgn="base" hangingPunct="0">
                    <a:spcBef>
                      <a:spcPct val="0"/>
                    </a:spcBef>
                    <a:spcAft>
                      <a:spcPct val="0"/>
                    </a:spcAft>
                  </a:pPr>
                  <a:endParaRPr lang="en-US" sz="2700">
                    <a:solidFill>
                      <a:srgbClr val="000000"/>
                    </a:solidFill>
                  </a:endParaRPr>
                </a:p>
              </p:txBody>
            </p:sp>
          </p:grpSp>
          <p:sp>
            <p:nvSpPr>
              <p:cNvPr id="31" name="Text Box 20"/>
              <p:cNvSpPr txBox="1">
                <a:spLocks noChangeArrowheads="1"/>
              </p:cNvSpPr>
              <p:nvPr/>
            </p:nvSpPr>
            <p:spPr bwMode="auto">
              <a:xfrm>
                <a:off x="3696" y="1440"/>
                <a:ext cx="384" cy="1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00871" eaLnBrk="0" fontAlgn="base" hangingPunct="0">
                  <a:spcBef>
                    <a:spcPct val="50000"/>
                  </a:spcBef>
                  <a:spcAft>
                    <a:spcPct val="0"/>
                  </a:spcAft>
                </a:pPr>
                <a:r>
                  <a:rPr lang="en-US" altLang="en-US" sz="1300">
                    <a:solidFill>
                      <a:srgbClr val="000000"/>
                    </a:solidFill>
                  </a:rPr>
                  <a:t>Wire</a:t>
                </a:r>
              </a:p>
            </p:txBody>
          </p:sp>
        </p:grpSp>
        <p:sp>
          <p:nvSpPr>
            <p:cNvPr id="14" name="Rectangle 24"/>
            <p:cNvSpPr>
              <a:spLocks noChangeArrowheads="1"/>
            </p:cNvSpPr>
            <p:nvPr/>
          </p:nvSpPr>
          <p:spPr bwMode="auto">
            <a:xfrm>
              <a:off x="3216" y="1392"/>
              <a:ext cx="384" cy="144"/>
            </a:xfrm>
            <a:prstGeom prst="rect">
              <a:avLst/>
            </a:prstGeom>
            <a:solidFill>
              <a:schemeClr val="bg1"/>
            </a:solidFill>
            <a:ln w="952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0871" eaLnBrk="0" fontAlgn="base" hangingPunct="0">
                <a:spcBef>
                  <a:spcPct val="0"/>
                </a:spcBef>
                <a:spcAft>
                  <a:spcPct val="0"/>
                </a:spcAft>
              </a:pPr>
              <a:endParaRPr lang="en-US" sz="2700">
                <a:solidFill>
                  <a:srgbClr val="000000"/>
                </a:solidFill>
              </a:endParaRPr>
            </a:p>
          </p:txBody>
        </p:sp>
        <p:sp>
          <p:nvSpPr>
            <p:cNvPr id="15" name="Rectangle 25"/>
            <p:cNvSpPr>
              <a:spLocks noChangeArrowheads="1"/>
            </p:cNvSpPr>
            <p:nvPr/>
          </p:nvSpPr>
          <p:spPr bwMode="auto">
            <a:xfrm>
              <a:off x="2304" y="1392"/>
              <a:ext cx="384" cy="144"/>
            </a:xfrm>
            <a:prstGeom prst="rect">
              <a:avLst/>
            </a:prstGeom>
            <a:solidFill>
              <a:schemeClr val="bg1"/>
            </a:solidFill>
            <a:ln w="952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0871" eaLnBrk="0" fontAlgn="base" hangingPunct="0">
                <a:spcBef>
                  <a:spcPct val="0"/>
                </a:spcBef>
                <a:spcAft>
                  <a:spcPct val="0"/>
                </a:spcAft>
              </a:pPr>
              <a:endParaRPr lang="en-US" sz="2700">
                <a:solidFill>
                  <a:srgbClr val="000000"/>
                </a:solidFill>
              </a:endParaRPr>
            </a:p>
          </p:txBody>
        </p:sp>
        <p:sp>
          <p:nvSpPr>
            <p:cNvPr id="16" name="Line 23"/>
            <p:cNvSpPr>
              <a:spLocks noChangeShapeType="1"/>
            </p:cNvSpPr>
            <p:nvPr/>
          </p:nvSpPr>
          <p:spPr bwMode="auto">
            <a:xfrm>
              <a:off x="3185" y="1520"/>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00871" eaLnBrk="0" fontAlgn="base" hangingPunct="0">
                <a:spcBef>
                  <a:spcPct val="0"/>
                </a:spcBef>
                <a:spcAft>
                  <a:spcPct val="0"/>
                </a:spcAft>
              </a:pPr>
              <a:endParaRPr lang="en-US" sz="2700">
                <a:solidFill>
                  <a:srgbClr val="000000"/>
                </a:solidFill>
              </a:endParaRPr>
            </a:p>
          </p:txBody>
        </p:sp>
        <p:sp>
          <p:nvSpPr>
            <p:cNvPr id="17" name="Line 22"/>
            <p:cNvSpPr>
              <a:spLocks noChangeShapeType="1"/>
            </p:cNvSpPr>
            <p:nvPr/>
          </p:nvSpPr>
          <p:spPr bwMode="auto">
            <a:xfrm>
              <a:off x="2352" y="1520"/>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00871" eaLnBrk="0" fontAlgn="base" hangingPunct="0">
                <a:spcBef>
                  <a:spcPct val="0"/>
                </a:spcBef>
                <a:spcAft>
                  <a:spcPct val="0"/>
                </a:spcAft>
              </a:pPr>
              <a:endParaRPr lang="en-US" sz="2700">
                <a:solidFill>
                  <a:srgbClr val="000000"/>
                </a:solidFill>
              </a:endParaRPr>
            </a:p>
          </p:txBody>
        </p:sp>
        <p:sp>
          <p:nvSpPr>
            <p:cNvPr id="18" name="Rectangle 26"/>
            <p:cNvSpPr>
              <a:spLocks noChangeArrowheads="1"/>
            </p:cNvSpPr>
            <p:nvPr/>
          </p:nvSpPr>
          <p:spPr bwMode="auto">
            <a:xfrm>
              <a:off x="2064" y="1392"/>
              <a:ext cx="192" cy="144"/>
            </a:xfrm>
            <a:prstGeom prst="rect">
              <a:avLst/>
            </a:prstGeom>
            <a:solidFill>
              <a:schemeClr val="bg1"/>
            </a:solidFill>
            <a:ln w="1047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0871" eaLnBrk="0" fontAlgn="base" hangingPunct="0">
                <a:spcBef>
                  <a:spcPct val="0"/>
                </a:spcBef>
                <a:spcAft>
                  <a:spcPct val="0"/>
                </a:spcAft>
              </a:pPr>
              <a:endParaRPr lang="en-US" sz="2700">
                <a:solidFill>
                  <a:srgbClr val="000000"/>
                </a:solidFill>
              </a:endParaRPr>
            </a:p>
          </p:txBody>
        </p:sp>
        <p:sp>
          <p:nvSpPr>
            <p:cNvPr id="19" name="Oval 28"/>
            <p:cNvSpPr>
              <a:spLocks noChangeArrowheads="1"/>
            </p:cNvSpPr>
            <p:nvPr/>
          </p:nvSpPr>
          <p:spPr bwMode="auto">
            <a:xfrm>
              <a:off x="2976" y="1488"/>
              <a:ext cx="96" cy="48"/>
            </a:xfrm>
            <a:prstGeom prst="ellipse">
              <a:avLst/>
            </a:prstGeom>
            <a:solidFill>
              <a:schemeClr val="bg1"/>
            </a:solidFill>
            <a:ln w="984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0871" eaLnBrk="0" fontAlgn="base" hangingPunct="0">
                <a:spcBef>
                  <a:spcPct val="0"/>
                </a:spcBef>
                <a:spcAft>
                  <a:spcPct val="0"/>
                </a:spcAft>
              </a:pPr>
              <a:endParaRPr lang="en-US" sz="2700">
                <a:solidFill>
                  <a:srgbClr val="000000"/>
                </a:solidFill>
              </a:endParaRPr>
            </a:p>
          </p:txBody>
        </p:sp>
        <p:sp>
          <p:nvSpPr>
            <p:cNvPr id="20" name="Text Box 29"/>
            <p:cNvSpPr txBox="1">
              <a:spLocks noChangeArrowheads="1"/>
            </p:cNvSpPr>
            <p:nvPr/>
          </p:nvSpPr>
          <p:spPr bwMode="auto">
            <a:xfrm>
              <a:off x="2064" y="1364"/>
              <a:ext cx="3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00871" eaLnBrk="0" fontAlgn="base" hangingPunct="0">
                <a:spcBef>
                  <a:spcPct val="50000"/>
                </a:spcBef>
                <a:spcAft>
                  <a:spcPct val="0"/>
                </a:spcAft>
              </a:pPr>
              <a:r>
                <a:rPr lang="en-US" altLang="en-US" sz="1300" i="1" dirty="0">
                  <a:solidFill>
                    <a:srgbClr val="000000"/>
                  </a:solidFill>
                </a:rPr>
                <a:t>e</a:t>
              </a:r>
              <a:r>
                <a:rPr lang="en-US" altLang="en-US" sz="1300" baseline="30000" dirty="0">
                  <a:solidFill>
                    <a:srgbClr val="000000"/>
                  </a:solidFill>
                  <a:cs typeface="Arial" panose="020B0604020202020204" pitchFamily="34" charset="0"/>
                </a:rPr>
                <a:t>–</a:t>
              </a:r>
              <a:endParaRPr lang="en-US" altLang="en-US" sz="1300" i="1" dirty="0">
                <a:solidFill>
                  <a:srgbClr val="000000"/>
                </a:solidFill>
                <a:cs typeface="Arial" panose="020B0604020202020204" pitchFamily="34" charset="0"/>
              </a:endParaRPr>
            </a:p>
          </p:txBody>
        </p:sp>
        <p:sp>
          <p:nvSpPr>
            <p:cNvPr id="21" name="Text Box 30"/>
            <p:cNvSpPr txBox="1">
              <a:spLocks noChangeArrowheads="1"/>
            </p:cNvSpPr>
            <p:nvPr/>
          </p:nvSpPr>
          <p:spPr bwMode="auto">
            <a:xfrm>
              <a:off x="2911" y="1416"/>
              <a:ext cx="384"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00871" eaLnBrk="0" fontAlgn="base" hangingPunct="0">
                <a:spcBef>
                  <a:spcPct val="50000"/>
                </a:spcBef>
                <a:spcAft>
                  <a:spcPct val="0"/>
                </a:spcAft>
              </a:pPr>
              <a:r>
                <a:rPr lang="en-US" altLang="en-US" sz="1300" i="1">
                  <a:solidFill>
                    <a:srgbClr val="000000"/>
                  </a:solidFill>
                </a:rPr>
                <a:t>e</a:t>
              </a:r>
              <a:r>
                <a:rPr lang="en-US" altLang="en-US" sz="1300" baseline="30000">
                  <a:solidFill>
                    <a:srgbClr val="000000"/>
                  </a:solidFill>
                  <a:cs typeface="Arial" panose="020B0604020202020204" pitchFamily="34" charset="0"/>
                </a:rPr>
                <a:t>–</a:t>
              </a:r>
              <a:endParaRPr lang="en-US" altLang="en-US" sz="1300" i="1">
                <a:solidFill>
                  <a:srgbClr val="000000"/>
                </a:solidFill>
                <a:cs typeface="Arial" panose="020B0604020202020204" pitchFamily="34" charset="0"/>
              </a:endParaRPr>
            </a:p>
          </p:txBody>
        </p:sp>
      </p:grpSp>
    </p:spTree>
    <p:extLst>
      <p:ext uri="{BB962C8B-B14F-4D97-AF65-F5344CB8AC3E}">
        <p14:creationId xmlns:p14="http://schemas.microsoft.com/office/powerpoint/2010/main" val="405968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3">
                                            <p:txEl>
                                              <p:pRg st="0" end="0"/>
                                            </p:txEl>
                                          </p:spTgt>
                                        </p:tgtEl>
                                        <p:attrNameLst>
                                          <p:attrName>style.visibility</p:attrName>
                                        </p:attrNameLst>
                                      </p:cBhvr>
                                      <p:to>
                                        <p:strVal val="visible"/>
                                      </p:to>
                                    </p:set>
                                    <p:animEffect transition="in" filter="fade">
                                      <p:cBhvr>
                                        <p:cTn id="7" dur="500"/>
                                        <p:tgtEl>
                                          <p:spTgt spid="378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3">
                                            <p:txEl>
                                              <p:pRg st="1" end="1"/>
                                            </p:txEl>
                                          </p:spTgt>
                                        </p:tgtEl>
                                        <p:attrNameLst>
                                          <p:attrName>style.visibility</p:attrName>
                                        </p:attrNameLst>
                                      </p:cBhvr>
                                      <p:to>
                                        <p:strVal val="visible"/>
                                      </p:to>
                                    </p:set>
                                    <p:animEffect transition="in" filter="fade">
                                      <p:cBhvr>
                                        <p:cTn id="12" dur="500"/>
                                        <p:tgtEl>
                                          <p:spTgt spid="378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893">
                                            <p:txEl>
                                              <p:pRg st="2" end="2"/>
                                            </p:txEl>
                                          </p:spTgt>
                                        </p:tgtEl>
                                        <p:attrNameLst>
                                          <p:attrName>style.visibility</p:attrName>
                                        </p:attrNameLst>
                                      </p:cBhvr>
                                      <p:to>
                                        <p:strVal val="visible"/>
                                      </p:to>
                                    </p:set>
                                    <p:animEffect transition="in" filter="fade">
                                      <p:cBhvr>
                                        <p:cTn id="17" dur="500"/>
                                        <p:tgtEl>
                                          <p:spTgt spid="378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893">
                                            <p:txEl>
                                              <p:pRg st="3" end="3"/>
                                            </p:txEl>
                                          </p:spTgt>
                                        </p:tgtEl>
                                        <p:attrNameLst>
                                          <p:attrName>style.visibility</p:attrName>
                                        </p:attrNameLst>
                                      </p:cBhvr>
                                      <p:to>
                                        <p:strVal val="visible"/>
                                      </p:to>
                                    </p:set>
                                    <p:animEffect transition="in" filter="fade">
                                      <p:cBhvr>
                                        <p:cTn id="22" dur="500"/>
                                        <p:tgtEl>
                                          <p:spTgt spid="378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579197" y="0"/>
            <a:ext cx="5562601" cy="533410"/>
          </a:xfrm>
          <a:solidFill>
            <a:schemeClr val="accent3">
              <a:lumMod val="65000"/>
            </a:schemeClr>
          </a:solidFill>
        </p:spPr>
        <p:txBody>
          <a:bodyPr/>
          <a:lstStyle/>
          <a:p>
            <a:pPr algn="ctr"/>
            <a:r>
              <a:rPr lang="en-US" altLang="en-US" dirty="0">
                <a:solidFill>
                  <a:srgbClr val="FFFF00"/>
                </a:solidFill>
              </a:rPr>
              <a:t>Components of Electrochemical Cells</a:t>
            </a:r>
          </a:p>
        </p:txBody>
      </p:sp>
      <p:sp>
        <p:nvSpPr>
          <p:cNvPr id="2" name="Footer Placeholder 1"/>
          <p:cNvSpPr>
            <a:spLocks noGrp="1"/>
          </p:cNvSpPr>
          <p:nvPr>
            <p:ph type="ftr" sz="quarter" idx="10"/>
          </p:nvPr>
        </p:nvSpPr>
        <p:spPr>
          <a:xfrm>
            <a:off x="2049" y="6553200"/>
            <a:ext cx="4267199" cy="304800"/>
          </a:xfrm>
        </p:spPr>
        <p:txBody>
          <a:bodyPr/>
          <a:lstStyle/>
          <a:p>
            <a:pPr algn="l"/>
            <a:r>
              <a:rPr lang="en-US" altLang="en-US" dirty="0">
                <a:solidFill>
                  <a:srgbClr val="000000"/>
                </a:solidFill>
              </a:rPr>
              <a:t>Electrochemistry</a:t>
            </a:r>
          </a:p>
        </p:txBody>
      </p:sp>
      <p:grpSp>
        <p:nvGrpSpPr>
          <p:cNvPr id="3" name="Group 2">
            <a:extLst>
              <a:ext uri="{FF2B5EF4-FFF2-40B4-BE49-F238E27FC236}">
                <a16:creationId xmlns:a16="http://schemas.microsoft.com/office/drawing/2014/main" id="{94523E07-54CD-4A24-B68C-F9E24B2F4FC8}"/>
              </a:ext>
            </a:extLst>
          </p:cNvPr>
          <p:cNvGrpSpPr/>
          <p:nvPr/>
        </p:nvGrpSpPr>
        <p:grpSpPr>
          <a:xfrm>
            <a:off x="2057317" y="2630520"/>
            <a:ext cx="7083973" cy="4031533"/>
            <a:chOff x="2057317" y="2630520"/>
            <a:chExt cx="7083973" cy="4031533"/>
          </a:xfrm>
        </p:grpSpPr>
        <p:grpSp>
          <p:nvGrpSpPr>
            <p:cNvPr id="32" name="Group 21"/>
            <p:cNvGrpSpPr>
              <a:grpSpLocks/>
            </p:cNvGrpSpPr>
            <p:nvPr/>
          </p:nvGrpSpPr>
          <p:grpSpPr bwMode="auto">
            <a:xfrm>
              <a:off x="2057317" y="2630520"/>
              <a:ext cx="7083973" cy="4031533"/>
              <a:chOff x="282" y="666"/>
              <a:chExt cx="5092" cy="2741"/>
            </a:xfrm>
          </p:grpSpPr>
          <p:pic>
            <p:nvPicPr>
              <p:cNvPr id="41" name="Picture 6" descr="0132424763_A667a"/>
              <p:cNvPicPr>
                <a:picLocks noChangeAspect="1" noChangeArrowheads="1"/>
              </p:cNvPicPr>
              <p:nvPr/>
            </p:nvPicPr>
            <p:blipFill>
              <a:blip r:embed="rId3">
                <a:extLst>
                  <a:ext uri="{28A0092B-C50C-407E-A947-70E740481C1C}">
                    <a14:useLocalDpi xmlns:a14="http://schemas.microsoft.com/office/drawing/2010/main" val="0"/>
                  </a:ext>
                </a:extLst>
              </a:blip>
              <a:srcRect t="11708" b="9366"/>
              <a:stretch>
                <a:fillRect/>
              </a:stretch>
            </p:blipFill>
            <p:spPr bwMode="auto">
              <a:xfrm>
                <a:off x="768" y="666"/>
                <a:ext cx="4128" cy="2428"/>
              </a:xfrm>
              <a:prstGeom prst="rect">
                <a:avLst/>
              </a:prstGeom>
              <a:noFill/>
              <a:extLst>
                <a:ext uri="{909E8E84-426E-40DD-AFC4-6F175D3DCCD1}">
                  <a14:hiddenFill xmlns:a14="http://schemas.microsoft.com/office/drawing/2010/main">
                    <a:solidFill>
                      <a:srgbClr val="FFFFFF"/>
                    </a:solidFill>
                  </a14:hiddenFill>
                </a:ext>
              </a:extLst>
            </p:spPr>
          </p:pic>
          <p:sp>
            <p:nvSpPr>
              <p:cNvPr id="42" name="Text Box 7"/>
              <p:cNvSpPr txBox="1">
                <a:spLocks noChangeArrowheads="1"/>
              </p:cNvSpPr>
              <p:nvPr/>
            </p:nvSpPr>
            <p:spPr bwMode="auto">
              <a:xfrm>
                <a:off x="1248" y="1632"/>
                <a:ext cx="480" cy="3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00871" eaLnBrk="0" fontAlgn="base" hangingPunct="0">
                  <a:spcBef>
                    <a:spcPct val="50000"/>
                  </a:spcBef>
                  <a:spcAft>
                    <a:spcPct val="0"/>
                  </a:spcAft>
                </a:pPr>
                <a:r>
                  <a:rPr lang="en-US" altLang="en-US" sz="1300">
                    <a:solidFill>
                      <a:srgbClr val="D13426"/>
                    </a:solidFill>
                  </a:rPr>
                  <a:t>Anode</a:t>
                </a:r>
              </a:p>
              <a:p>
                <a:pPr algn="ctr" defTabSz="900871" eaLnBrk="0" fontAlgn="base" hangingPunct="0">
                  <a:spcBef>
                    <a:spcPct val="10000"/>
                  </a:spcBef>
                  <a:spcAft>
                    <a:spcPct val="0"/>
                  </a:spcAft>
                </a:pPr>
                <a:r>
                  <a:rPr lang="en-US" altLang="en-US" sz="1300">
                    <a:solidFill>
                      <a:srgbClr val="000000"/>
                    </a:solidFill>
                  </a:rPr>
                  <a:t>(</a:t>
                </a:r>
                <a:r>
                  <a:rPr lang="en-US" altLang="en-US" sz="1300">
                    <a:solidFill>
                      <a:srgbClr val="000000"/>
                    </a:solidFill>
                    <a:cs typeface="Arial" panose="020B0604020202020204" pitchFamily="34" charset="0"/>
                  </a:rPr>
                  <a:t>–)</a:t>
                </a:r>
              </a:p>
            </p:txBody>
          </p:sp>
          <p:sp>
            <p:nvSpPr>
              <p:cNvPr id="43" name="Text Box 8"/>
              <p:cNvSpPr txBox="1">
                <a:spLocks noChangeArrowheads="1"/>
              </p:cNvSpPr>
              <p:nvPr/>
            </p:nvSpPr>
            <p:spPr bwMode="auto">
              <a:xfrm>
                <a:off x="3840" y="1632"/>
                <a:ext cx="624" cy="3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00871" eaLnBrk="0" fontAlgn="base" hangingPunct="0">
                  <a:spcBef>
                    <a:spcPct val="50000"/>
                  </a:spcBef>
                  <a:spcAft>
                    <a:spcPct val="0"/>
                  </a:spcAft>
                </a:pPr>
                <a:r>
                  <a:rPr lang="en-US" altLang="en-US" sz="1300" dirty="0">
                    <a:solidFill>
                      <a:srgbClr val="0000FF"/>
                    </a:solidFill>
                  </a:rPr>
                  <a:t>Cathode</a:t>
                </a:r>
              </a:p>
              <a:p>
                <a:pPr algn="ctr" defTabSz="900871" eaLnBrk="0" fontAlgn="base" hangingPunct="0">
                  <a:spcBef>
                    <a:spcPct val="10000"/>
                  </a:spcBef>
                  <a:spcAft>
                    <a:spcPct val="0"/>
                  </a:spcAft>
                </a:pPr>
                <a:r>
                  <a:rPr lang="en-US" altLang="en-US" sz="1300" dirty="0">
                    <a:solidFill>
                      <a:srgbClr val="000000"/>
                    </a:solidFill>
                  </a:rPr>
                  <a:t>(</a:t>
                </a:r>
                <a:r>
                  <a:rPr lang="en-US" altLang="en-US" sz="1300" dirty="0">
                    <a:solidFill>
                      <a:srgbClr val="000000"/>
                    </a:solidFill>
                    <a:cs typeface="Arial" panose="020B0604020202020204" pitchFamily="34" charset="0"/>
                  </a:rPr>
                  <a:t>+)</a:t>
                </a:r>
              </a:p>
            </p:txBody>
          </p:sp>
          <p:sp>
            <p:nvSpPr>
              <p:cNvPr id="44" name="Text Box 9"/>
              <p:cNvSpPr txBox="1">
                <a:spLocks noChangeArrowheads="1"/>
              </p:cNvSpPr>
              <p:nvPr/>
            </p:nvSpPr>
            <p:spPr bwMode="auto">
              <a:xfrm>
                <a:off x="2592" y="1968"/>
                <a:ext cx="480" cy="33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00871" eaLnBrk="0" fontAlgn="base" hangingPunct="0">
                  <a:spcBef>
                    <a:spcPct val="50000"/>
                  </a:spcBef>
                  <a:spcAft>
                    <a:spcPct val="0"/>
                  </a:spcAft>
                </a:pPr>
                <a:r>
                  <a:rPr lang="en-US" altLang="en-US" sz="1300">
                    <a:solidFill>
                      <a:srgbClr val="000000"/>
                    </a:solidFill>
                  </a:rPr>
                  <a:t>Salt bridge</a:t>
                </a:r>
              </a:p>
            </p:txBody>
          </p:sp>
          <p:sp>
            <p:nvSpPr>
              <p:cNvPr id="45" name="Text Box 10"/>
              <p:cNvSpPr txBox="1">
                <a:spLocks noChangeArrowheads="1"/>
              </p:cNvSpPr>
              <p:nvPr/>
            </p:nvSpPr>
            <p:spPr bwMode="auto">
              <a:xfrm>
                <a:off x="2592" y="2496"/>
                <a:ext cx="511" cy="33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00871" eaLnBrk="0" fontAlgn="base" hangingPunct="0">
                  <a:spcBef>
                    <a:spcPct val="50000"/>
                  </a:spcBef>
                  <a:spcAft>
                    <a:spcPct val="0"/>
                  </a:spcAft>
                </a:pPr>
                <a:r>
                  <a:rPr lang="en-US" altLang="en-US" sz="1300" dirty="0">
                    <a:solidFill>
                      <a:srgbClr val="000000"/>
                    </a:solidFill>
                  </a:rPr>
                  <a:t>Cotton plugs</a:t>
                </a:r>
              </a:p>
            </p:txBody>
          </p:sp>
          <p:sp>
            <p:nvSpPr>
              <p:cNvPr id="46" name="Text Box 11"/>
              <p:cNvSpPr txBox="1">
                <a:spLocks noChangeArrowheads="1"/>
              </p:cNvSpPr>
              <p:nvPr/>
            </p:nvSpPr>
            <p:spPr bwMode="auto">
              <a:xfrm>
                <a:off x="1824" y="3072"/>
                <a:ext cx="576" cy="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00871" eaLnBrk="0" fontAlgn="base" hangingPunct="0">
                  <a:spcBef>
                    <a:spcPct val="50000"/>
                  </a:spcBef>
                  <a:spcAft>
                    <a:spcPct val="0"/>
                  </a:spcAft>
                </a:pPr>
                <a:r>
                  <a:rPr lang="en-US" altLang="en-US" sz="1300">
                    <a:solidFill>
                      <a:srgbClr val="000000"/>
                    </a:solidFill>
                  </a:rPr>
                  <a:t>ZnSO</a:t>
                </a:r>
                <a:r>
                  <a:rPr lang="en-US" altLang="en-US" sz="1300" baseline="-25000">
                    <a:solidFill>
                      <a:srgbClr val="000000"/>
                    </a:solidFill>
                  </a:rPr>
                  <a:t>4</a:t>
                </a:r>
                <a:r>
                  <a:rPr lang="en-US" altLang="en-US" sz="1300">
                    <a:solidFill>
                      <a:srgbClr val="000000"/>
                    </a:solidFill>
                  </a:rPr>
                  <a:t> solution</a:t>
                </a:r>
              </a:p>
            </p:txBody>
          </p:sp>
          <p:sp>
            <p:nvSpPr>
              <p:cNvPr id="47" name="Text Box 12"/>
              <p:cNvSpPr txBox="1">
                <a:spLocks noChangeArrowheads="1"/>
              </p:cNvSpPr>
              <p:nvPr/>
            </p:nvSpPr>
            <p:spPr bwMode="auto">
              <a:xfrm>
                <a:off x="3185" y="3072"/>
                <a:ext cx="576" cy="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00871" eaLnBrk="0" fontAlgn="base" hangingPunct="0">
                  <a:spcBef>
                    <a:spcPct val="50000"/>
                  </a:spcBef>
                  <a:spcAft>
                    <a:spcPct val="0"/>
                  </a:spcAft>
                </a:pPr>
                <a:r>
                  <a:rPr lang="en-US" altLang="en-US" sz="1300" dirty="0">
                    <a:solidFill>
                      <a:srgbClr val="000000"/>
                    </a:solidFill>
                  </a:rPr>
                  <a:t>CuSO</a:t>
                </a:r>
                <a:r>
                  <a:rPr lang="en-US" altLang="en-US" sz="1300" baseline="-25000" dirty="0">
                    <a:solidFill>
                      <a:srgbClr val="000000"/>
                    </a:solidFill>
                  </a:rPr>
                  <a:t>2</a:t>
                </a:r>
                <a:r>
                  <a:rPr lang="en-US" altLang="en-US" sz="1300" dirty="0">
                    <a:solidFill>
                      <a:srgbClr val="000000"/>
                    </a:solidFill>
                  </a:rPr>
                  <a:t> solution</a:t>
                </a:r>
              </a:p>
            </p:txBody>
          </p:sp>
          <p:grpSp>
            <p:nvGrpSpPr>
              <p:cNvPr id="48" name="Group 15"/>
              <p:cNvGrpSpPr>
                <a:grpSpLocks/>
              </p:cNvGrpSpPr>
              <p:nvPr/>
            </p:nvGrpSpPr>
            <p:grpSpPr bwMode="auto">
              <a:xfrm>
                <a:off x="282" y="3120"/>
                <a:ext cx="1590" cy="199"/>
                <a:chOff x="282" y="3120"/>
                <a:chExt cx="1590" cy="199"/>
              </a:xfrm>
            </p:grpSpPr>
            <p:sp>
              <p:nvSpPr>
                <p:cNvPr id="53" name="Text Box 13"/>
                <p:cNvSpPr txBox="1">
                  <a:spLocks noChangeArrowheads="1"/>
                </p:cNvSpPr>
                <p:nvPr/>
              </p:nvSpPr>
              <p:spPr bwMode="auto">
                <a:xfrm>
                  <a:off x="282" y="3120"/>
                  <a:ext cx="1590"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00871" eaLnBrk="0" fontAlgn="base" hangingPunct="0">
                    <a:spcBef>
                      <a:spcPct val="50000"/>
                    </a:spcBef>
                    <a:spcAft>
                      <a:spcPct val="0"/>
                    </a:spcAft>
                  </a:pPr>
                  <a:r>
                    <a:rPr lang="en-US" altLang="en-US" sz="1300" dirty="0">
                      <a:solidFill>
                        <a:srgbClr val="C00000"/>
                      </a:solidFill>
                    </a:rPr>
                    <a:t>Zn(</a:t>
                  </a:r>
                  <a:r>
                    <a:rPr lang="en-US" altLang="en-US" sz="1300" i="1" dirty="0">
                      <a:solidFill>
                        <a:srgbClr val="C00000"/>
                      </a:solidFill>
                    </a:rPr>
                    <a:t>s</a:t>
                  </a:r>
                  <a:r>
                    <a:rPr lang="en-US" altLang="en-US" sz="1300" dirty="0">
                      <a:solidFill>
                        <a:srgbClr val="C00000"/>
                      </a:solidFill>
                    </a:rPr>
                    <a:t>)          Zn</a:t>
                  </a:r>
                  <a:r>
                    <a:rPr lang="en-US" altLang="en-US" sz="1300" baseline="30000" dirty="0">
                      <a:solidFill>
                        <a:srgbClr val="C00000"/>
                      </a:solidFill>
                    </a:rPr>
                    <a:t>2+</a:t>
                  </a:r>
                  <a:r>
                    <a:rPr lang="en-US" altLang="en-US" sz="1300" dirty="0">
                      <a:solidFill>
                        <a:srgbClr val="C00000"/>
                      </a:solidFill>
                    </a:rPr>
                    <a:t>(</a:t>
                  </a:r>
                  <a:r>
                    <a:rPr lang="en-US" altLang="en-US" sz="1300" i="1" dirty="0">
                      <a:solidFill>
                        <a:srgbClr val="C00000"/>
                      </a:solidFill>
                    </a:rPr>
                    <a:t>aq</a:t>
                  </a:r>
                  <a:r>
                    <a:rPr lang="en-US" altLang="en-US" sz="1300" dirty="0">
                      <a:solidFill>
                        <a:srgbClr val="C00000"/>
                      </a:solidFill>
                    </a:rPr>
                    <a:t>) + 2e</a:t>
                  </a:r>
                  <a:r>
                    <a:rPr lang="en-US" altLang="en-US" sz="1300" baseline="30000" dirty="0">
                      <a:solidFill>
                        <a:srgbClr val="C00000"/>
                      </a:solidFill>
                      <a:cs typeface="Arial" panose="020B0604020202020204" pitchFamily="34" charset="0"/>
                    </a:rPr>
                    <a:t>–</a:t>
                  </a:r>
                  <a:endParaRPr lang="en-US" altLang="en-US" sz="1300" dirty="0">
                    <a:solidFill>
                      <a:srgbClr val="C00000"/>
                    </a:solidFill>
                    <a:cs typeface="Arial" panose="020B0604020202020204" pitchFamily="34" charset="0"/>
                  </a:endParaRPr>
                </a:p>
              </p:txBody>
            </p:sp>
            <p:sp>
              <p:nvSpPr>
                <p:cNvPr id="54" name="Line 14"/>
                <p:cNvSpPr>
                  <a:spLocks noChangeShapeType="1"/>
                </p:cNvSpPr>
                <p:nvPr/>
              </p:nvSpPr>
              <p:spPr bwMode="auto">
                <a:xfrm>
                  <a:off x="720" y="3229"/>
                  <a:ext cx="192" cy="0"/>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00871" eaLnBrk="0" fontAlgn="base" hangingPunct="0">
                    <a:spcBef>
                      <a:spcPct val="0"/>
                    </a:spcBef>
                    <a:spcAft>
                      <a:spcPct val="0"/>
                    </a:spcAft>
                  </a:pPr>
                  <a:endParaRPr lang="en-US" sz="2700">
                    <a:solidFill>
                      <a:srgbClr val="000000"/>
                    </a:solidFill>
                  </a:endParaRPr>
                </a:p>
              </p:txBody>
            </p:sp>
          </p:grpSp>
          <p:grpSp>
            <p:nvGrpSpPr>
              <p:cNvPr id="49" name="Group 19"/>
              <p:cNvGrpSpPr>
                <a:grpSpLocks/>
              </p:cNvGrpSpPr>
              <p:nvPr/>
            </p:nvGrpSpPr>
            <p:grpSpPr bwMode="auto">
              <a:xfrm>
                <a:off x="3761" y="3120"/>
                <a:ext cx="1613" cy="199"/>
                <a:chOff x="3761" y="3120"/>
                <a:chExt cx="1613" cy="199"/>
              </a:xfrm>
            </p:grpSpPr>
            <p:sp>
              <p:nvSpPr>
                <p:cNvPr id="51" name="Text Box 17"/>
                <p:cNvSpPr txBox="1">
                  <a:spLocks noChangeArrowheads="1"/>
                </p:cNvSpPr>
                <p:nvPr/>
              </p:nvSpPr>
              <p:spPr bwMode="auto">
                <a:xfrm>
                  <a:off x="3761" y="3120"/>
                  <a:ext cx="1613"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00871" eaLnBrk="0" fontAlgn="base" hangingPunct="0">
                    <a:spcBef>
                      <a:spcPct val="50000"/>
                    </a:spcBef>
                    <a:spcAft>
                      <a:spcPct val="0"/>
                    </a:spcAft>
                  </a:pPr>
                  <a:r>
                    <a:rPr lang="en-US" altLang="en-US" sz="1300" dirty="0">
                      <a:solidFill>
                        <a:srgbClr val="0000FF"/>
                      </a:solidFill>
                    </a:rPr>
                    <a:t>Cu</a:t>
                  </a:r>
                  <a:r>
                    <a:rPr lang="en-US" altLang="en-US" sz="1300" baseline="30000" dirty="0">
                      <a:solidFill>
                        <a:srgbClr val="0000FF"/>
                      </a:solidFill>
                    </a:rPr>
                    <a:t>2+</a:t>
                  </a:r>
                  <a:r>
                    <a:rPr lang="en-US" altLang="en-US" sz="1300" dirty="0">
                      <a:solidFill>
                        <a:srgbClr val="0000FF"/>
                      </a:solidFill>
                    </a:rPr>
                    <a:t>(</a:t>
                  </a:r>
                  <a:r>
                    <a:rPr lang="en-US" altLang="en-US" sz="1300" i="1" dirty="0">
                      <a:solidFill>
                        <a:srgbClr val="0000FF"/>
                      </a:solidFill>
                    </a:rPr>
                    <a:t>aq</a:t>
                  </a:r>
                  <a:r>
                    <a:rPr lang="en-US" altLang="en-US" sz="1300" dirty="0">
                      <a:solidFill>
                        <a:srgbClr val="0000FF"/>
                      </a:solidFill>
                    </a:rPr>
                    <a:t>) + 2 e</a:t>
                  </a:r>
                  <a:r>
                    <a:rPr lang="en-US" altLang="en-US" sz="1300" baseline="30000" dirty="0">
                      <a:solidFill>
                        <a:srgbClr val="0000FF"/>
                      </a:solidFill>
                    </a:rPr>
                    <a:t>-</a:t>
                  </a:r>
                  <a:r>
                    <a:rPr lang="en-US" altLang="en-US" sz="1300" dirty="0">
                      <a:solidFill>
                        <a:srgbClr val="0000FF"/>
                      </a:solidFill>
                      <a:cs typeface="Arial" panose="020B0604020202020204" pitchFamily="34" charset="0"/>
                    </a:rPr>
                    <a:t>          Cu(</a:t>
                  </a:r>
                  <a:r>
                    <a:rPr lang="en-US" altLang="en-US" sz="1300" i="1" dirty="0">
                      <a:solidFill>
                        <a:srgbClr val="0000FF"/>
                      </a:solidFill>
                      <a:cs typeface="Arial" panose="020B0604020202020204" pitchFamily="34" charset="0"/>
                    </a:rPr>
                    <a:t>s</a:t>
                  </a:r>
                  <a:r>
                    <a:rPr lang="en-US" altLang="en-US" sz="1300" dirty="0">
                      <a:solidFill>
                        <a:srgbClr val="0000FF"/>
                      </a:solidFill>
                      <a:cs typeface="Arial" panose="020B0604020202020204" pitchFamily="34" charset="0"/>
                    </a:rPr>
                    <a:t>)</a:t>
                  </a:r>
                </a:p>
              </p:txBody>
            </p:sp>
            <p:sp>
              <p:nvSpPr>
                <p:cNvPr id="52" name="Line 18"/>
                <p:cNvSpPr>
                  <a:spLocks noChangeShapeType="1"/>
                </p:cNvSpPr>
                <p:nvPr/>
              </p:nvSpPr>
              <p:spPr bwMode="auto">
                <a:xfrm>
                  <a:off x="4746" y="3229"/>
                  <a:ext cx="192" cy="0"/>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00871" eaLnBrk="0" fontAlgn="base" hangingPunct="0">
                    <a:spcBef>
                      <a:spcPct val="0"/>
                    </a:spcBef>
                    <a:spcAft>
                      <a:spcPct val="0"/>
                    </a:spcAft>
                  </a:pPr>
                  <a:endParaRPr lang="en-US" sz="2700">
                    <a:solidFill>
                      <a:srgbClr val="000000"/>
                    </a:solidFill>
                  </a:endParaRPr>
                </a:p>
              </p:txBody>
            </p:sp>
          </p:grpSp>
          <p:sp>
            <p:nvSpPr>
              <p:cNvPr id="50" name="Text Box 20"/>
              <p:cNvSpPr txBox="1">
                <a:spLocks noChangeArrowheads="1"/>
              </p:cNvSpPr>
              <p:nvPr/>
            </p:nvSpPr>
            <p:spPr bwMode="auto">
              <a:xfrm>
                <a:off x="3696" y="1440"/>
                <a:ext cx="384" cy="1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00871" eaLnBrk="0" fontAlgn="base" hangingPunct="0">
                  <a:spcBef>
                    <a:spcPct val="50000"/>
                  </a:spcBef>
                  <a:spcAft>
                    <a:spcPct val="0"/>
                  </a:spcAft>
                </a:pPr>
                <a:r>
                  <a:rPr lang="en-US" altLang="en-US" sz="1300">
                    <a:solidFill>
                      <a:srgbClr val="000000"/>
                    </a:solidFill>
                  </a:rPr>
                  <a:t>Wire</a:t>
                </a:r>
              </a:p>
            </p:txBody>
          </p:sp>
        </p:grpSp>
        <p:sp>
          <p:nvSpPr>
            <p:cNvPr id="33" name="Rectangle 24"/>
            <p:cNvSpPr>
              <a:spLocks noChangeArrowheads="1"/>
            </p:cNvSpPr>
            <p:nvPr/>
          </p:nvSpPr>
          <p:spPr bwMode="auto">
            <a:xfrm>
              <a:off x="6139088" y="3698339"/>
              <a:ext cx="534219" cy="211799"/>
            </a:xfrm>
            <a:prstGeom prst="rect">
              <a:avLst/>
            </a:prstGeom>
            <a:solidFill>
              <a:schemeClr val="bg1"/>
            </a:solidFill>
            <a:ln w="952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0871" eaLnBrk="0" fontAlgn="base" hangingPunct="0">
                <a:spcBef>
                  <a:spcPct val="0"/>
                </a:spcBef>
                <a:spcAft>
                  <a:spcPct val="0"/>
                </a:spcAft>
              </a:pPr>
              <a:endParaRPr lang="en-US" sz="2700">
                <a:solidFill>
                  <a:srgbClr val="000000"/>
                </a:solidFill>
              </a:endParaRPr>
            </a:p>
          </p:txBody>
        </p:sp>
        <p:sp>
          <p:nvSpPr>
            <p:cNvPr id="34" name="Rectangle 25"/>
            <p:cNvSpPr>
              <a:spLocks noChangeArrowheads="1"/>
            </p:cNvSpPr>
            <p:nvPr/>
          </p:nvSpPr>
          <p:spPr bwMode="auto">
            <a:xfrm>
              <a:off x="4870316" y="3698339"/>
              <a:ext cx="534219" cy="211799"/>
            </a:xfrm>
            <a:prstGeom prst="rect">
              <a:avLst/>
            </a:prstGeom>
            <a:solidFill>
              <a:schemeClr val="bg1"/>
            </a:solidFill>
            <a:ln w="952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0871" eaLnBrk="0" fontAlgn="base" hangingPunct="0">
                <a:spcBef>
                  <a:spcPct val="0"/>
                </a:spcBef>
                <a:spcAft>
                  <a:spcPct val="0"/>
                </a:spcAft>
              </a:pPr>
              <a:endParaRPr lang="en-US" sz="2700">
                <a:solidFill>
                  <a:srgbClr val="000000"/>
                </a:solidFill>
              </a:endParaRPr>
            </a:p>
          </p:txBody>
        </p:sp>
        <p:sp>
          <p:nvSpPr>
            <p:cNvPr id="35" name="Line 23"/>
            <p:cNvSpPr>
              <a:spLocks noChangeShapeType="1"/>
            </p:cNvSpPr>
            <p:nvPr/>
          </p:nvSpPr>
          <p:spPr bwMode="auto">
            <a:xfrm>
              <a:off x="6095961" y="3886605"/>
              <a:ext cx="53421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00871" eaLnBrk="0" fontAlgn="base" hangingPunct="0">
                <a:spcBef>
                  <a:spcPct val="0"/>
                </a:spcBef>
                <a:spcAft>
                  <a:spcPct val="0"/>
                </a:spcAft>
              </a:pPr>
              <a:endParaRPr lang="en-US" sz="2700">
                <a:solidFill>
                  <a:srgbClr val="000000"/>
                </a:solidFill>
              </a:endParaRPr>
            </a:p>
          </p:txBody>
        </p:sp>
        <p:sp>
          <p:nvSpPr>
            <p:cNvPr id="36" name="Line 22"/>
            <p:cNvSpPr>
              <a:spLocks noChangeShapeType="1"/>
            </p:cNvSpPr>
            <p:nvPr/>
          </p:nvSpPr>
          <p:spPr bwMode="auto">
            <a:xfrm>
              <a:off x="4937094" y="3886605"/>
              <a:ext cx="46744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00871" eaLnBrk="0" fontAlgn="base" hangingPunct="0">
                <a:spcBef>
                  <a:spcPct val="0"/>
                </a:spcBef>
                <a:spcAft>
                  <a:spcPct val="0"/>
                </a:spcAft>
              </a:pPr>
              <a:endParaRPr lang="en-US" sz="2700">
                <a:solidFill>
                  <a:srgbClr val="000000"/>
                </a:solidFill>
              </a:endParaRPr>
            </a:p>
          </p:txBody>
        </p:sp>
        <p:sp>
          <p:nvSpPr>
            <p:cNvPr id="37" name="Rectangle 26"/>
            <p:cNvSpPr>
              <a:spLocks noChangeArrowheads="1"/>
            </p:cNvSpPr>
            <p:nvPr/>
          </p:nvSpPr>
          <p:spPr bwMode="auto">
            <a:xfrm>
              <a:off x="4536429" y="3698339"/>
              <a:ext cx="267110" cy="211799"/>
            </a:xfrm>
            <a:prstGeom prst="rect">
              <a:avLst/>
            </a:prstGeom>
            <a:solidFill>
              <a:schemeClr val="bg1"/>
            </a:solidFill>
            <a:ln w="1047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0871" eaLnBrk="0" fontAlgn="base" hangingPunct="0">
                <a:spcBef>
                  <a:spcPct val="0"/>
                </a:spcBef>
                <a:spcAft>
                  <a:spcPct val="0"/>
                </a:spcAft>
              </a:pPr>
              <a:endParaRPr lang="en-US" sz="2700">
                <a:solidFill>
                  <a:srgbClr val="000000"/>
                </a:solidFill>
              </a:endParaRPr>
            </a:p>
          </p:txBody>
        </p:sp>
        <p:sp>
          <p:nvSpPr>
            <p:cNvPr id="38" name="Oval 28"/>
            <p:cNvSpPr>
              <a:spLocks noChangeArrowheads="1"/>
            </p:cNvSpPr>
            <p:nvPr/>
          </p:nvSpPr>
          <p:spPr bwMode="auto">
            <a:xfrm>
              <a:off x="5805201" y="3839539"/>
              <a:ext cx="133555" cy="70600"/>
            </a:xfrm>
            <a:prstGeom prst="ellipse">
              <a:avLst/>
            </a:prstGeom>
            <a:solidFill>
              <a:schemeClr val="bg1"/>
            </a:solidFill>
            <a:ln w="984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0871" eaLnBrk="0" fontAlgn="base" hangingPunct="0">
                <a:spcBef>
                  <a:spcPct val="0"/>
                </a:spcBef>
                <a:spcAft>
                  <a:spcPct val="0"/>
                </a:spcAft>
              </a:pPr>
              <a:endParaRPr lang="en-US" sz="2700">
                <a:solidFill>
                  <a:srgbClr val="000000"/>
                </a:solidFill>
              </a:endParaRPr>
            </a:p>
          </p:txBody>
        </p:sp>
        <p:sp>
          <p:nvSpPr>
            <p:cNvPr id="39" name="Text Box 29"/>
            <p:cNvSpPr txBox="1">
              <a:spLocks noChangeArrowheads="1"/>
            </p:cNvSpPr>
            <p:nvPr/>
          </p:nvSpPr>
          <p:spPr bwMode="auto">
            <a:xfrm>
              <a:off x="4536429" y="3657156"/>
              <a:ext cx="467442" cy="292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00871" eaLnBrk="0" fontAlgn="base" hangingPunct="0">
                <a:spcBef>
                  <a:spcPct val="50000"/>
                </a:spcBef>
                <a:spcAft>
                  <a:spcPct val="0"/>
                </a:spcAft>
              </a:pPr>
              <a:r>
                <a:rPr lang="en-US" altLang="en-US" sz="1300" i="1" dirty="0">
                  <a:solidFill>
                    <a:srgbClr val="000000"/>
                  </a:solidFill>
                </a:rPr>
                <a:t>e</a:t>
              </a:r>
              <a:r>
                <a:rPr lang="en-US" altLang="en-US" sz="1300" baseline="30000" dirty="0">
                  <a:solidFill>
                    <a:srgbClr val="000000"/>
                  </a:solidFill>
                  <a:cs typeface="Arial" panose="020B0604020202020204" pitchFamily="34" charset="0"/>
                </a:rPr>
                <a:t>–</a:t>
              </a:r>
              <a:endParaRPr lang="en-US" altLang="en-US" sz="1300" i="1" dirty="0">
                <a:solidFill>
                  <a:srgbClr val="000000"/>
                </a:solidFill>
                <a:cs typeface="Arial" panose="020B0604020202020204" pitchFamily="34" charset="0"/>
              </a:endParaRPr>
            </a:p>
          </p:txBody>
        </p:sp>
        <p:sp>
          <p:nvSpPr>
            <p:cNvPr id="40" name="Text Box 30"/>
            <p:cNvSpPr txBox="1">
              <a:spLocks noChangeArrowheads="1"/>
            </p:cNvSpPr>
            <p:nvPr/>
          </p:nvSpPr>
          <p:spPr bwMode="auto">
            <a:xfrm>
              <a:off x="5714773" y="3733639"/>
              <a:ext cx="534219" cy="292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00871" eaLnBrk="0" fontAlgn="base" hangingPunct="0">
                <a:spcBef>
                  <a:spcPct val="50000"/>
                </a:spcBef>
                <a:spcAft>
                  <a:spcPct val="0"/>
                </a:spcAft>
              </a:pPr>
              <a:r>
                <a:rPr lang="en-US" altLang="en-US" sz="1300" i="1">
                  <a:solidFill>
                    <a:srgbClr val="000000"/>
                  </a:solidFill>
                </a:rPr>
                <a:t>e</a:t>
              </a:r>
              <a:r>
                <a:rPr lang="en-US" altLang="en-US" sz="1300" baseline="30000">
                  <a:solidFill>
                    <a:srgbClr val="000000"/>
                  </a:solidFill>
                  <a:cs typeface="Arial" panose="020B0604020202020204" pitchFamily="34" charset="0"/>
                </a:rPr>
                <a:t>–</a:t>
              </a:r>
              <a:endParaRPr lang="en-US" altLang="en-US" sz="1300" i="1">
                <a:solidFill>
                  <a:srgbClr val="000000"/>
                </a:solidFill>
                <a:cs typeface="Arial" panose="020B0604020202020204" pitchFamily="34" charset="0"/>
              </a:endParaRPr>
            </a:p>
          </p:txBody>
        </p:sp>
      </p:grpSp>
      <p:sp>
        <p:nvSpPr>
          <p:cNvPr id="37893" name="Text Box 5"/>
          <p:cNvSpPr txBox="1">
            <a:spLocks noChangeArrowheads="1"/>
          </p:cNvSpPr>
          <p:nvPr/>
        </p:nvSpPr>
        <p:spPr bwMode="auto">
          <a:xfrm>
            <a:off x="2" y="36"/>
            <a:ext cx="9143998" cy="342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717" tIns="44858" rIns="89717" bIns="44858">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4000" dirty="0"/>
              <a:t>CATHODE</a:t>
            </a:r>
          </a:p>
          <a:p>
            <a:pPr marL="453132" indent="-223416">
              <a:spcBef>
                <a:spcPts val="601"/>
              </a:spcBef>
              <a:buFont typeface="Arial" panose="020B0604020202020204" pitchFamily="34" charset="0"/>
              <a:buChar char="•"/>
            </a:pPr>
            <a:r>
              <a:rPr lang="en-US" sz="2700" dirty="0">
                <a:solidFill>
                  <a:srgbClr val="FF0000"/>
                </a:solidFill>
                <a:effectLst>
                  <a:outerShdw blurRad="38100" dist="38100" dir="2700000" algn="tl">
                    <a:srgbClr val="000000">
                      <a:alpha val="43137"/>
                    </a:srgbClr>
                  </a:outerShdw>
                </a:effectLst>
              </a:rPr>
              <a:t>The electrode in the electrochemical cell where </a:t>
            </a:r>
            <a:r>
              <a:rPr lang="en-US" sz="2700" u="sng" dirty="0">
                <a:solidFill>
                  <a:srgbClr val="FF0000"/>
                </a:solidFill>
                <a:effectLst>
                  <a:outerShdw blurRad="38100" dist="38100" dir="2700000" algn="tl">
                    <a:srgbClr val="000000">
                      <a:alpha val="43137"/>
                    </a:srgbClr>
                  </a:outerShdw>
                </a:effectLst>
              </a:rPr>
              <a:t>reduction</a:t>
            </a:r>
            <a:r>
              <a:rPr lang="en-US" sz="2700" dirty="0">
                <a:solidFill>
                  <a:srgbClr val="FF0000"/>
                </a:solidFill>
                <a:effectLst>
                  <a:outerShdw blurRad="38100" dist="38100" dir="2700000" algn="tl">
                    <a:srgbClr val="000000">
                      <a:alpha val="43137"/>
                    </a:srgbClr>
                  </a:outerShdw>
                </a:effectLst>
              </a:rPr>
              <a:t> occurs.  </a:t>
            </a:r>
          </a:p>
          <a:p>
            <a:pPr marL="453132" indent="-223416">
              <a:spcBef>
                <a:spcPts val="601"/>
              </a:spcBef>
              <a:buFont typeface="Arial" panose="020B0604020202020204" pitchFamily="34" charset="0"/>
              <a:buChar char="•"/>
            </a:pPr>
            <a:r>
              <a:rPr lang="en-US" sz="2700" dirty="0">
                <a:solidFill>
                  <a:srgbClr val="0070C0"/>
                </a:solidFill>
                <a:effectLst>
                  <a:outerShdw blurRad="38100" dist="38100" dir="2700000" algn="tl">
                    <a:srgbClr val="000000">
                      <a:alpha val="43137"/>
                    </a:srgbClr>
                  </a:outerShdw>
                </a:effectLst>
              </a:rPr>
              <a:t>Cations are attracted to the cathode (</a:t>
            </a:r>
            <a:r>
              <a:rPr lang="en-US" sz="2700" dirty="0">
                <a:solidFill>
                  <a:srgbClr val="C907A4"/>
                </a:solidFill>
                <a:effectLst>
                  <a:outerShdw blurRad="38100" dist="38100" dir="2700000" algn="tl">
                    <a:srgbClr val="000000">
                      <a:alpha val="43137"/>
                    </a:srgbClr>
                  </a:outerShdw>
                </a:effectLst>
              </a:rPr>
              <a:t>positively charged </a:t>
            </a:r>
            <a:r>
              <a:rPr lang="en-US" sz="2700" dirty="0">
                <a:solidFill>
                  <a:srgbClr val="0070C0"/>
                </a:solidFill>
                <a:effectLst>
                  <a:outerShdw blurRad="38100" dist="38100" dir="2700000" algn="tl">
                    <a:srgbClr val="000000">
                      <a:alpha val="43137"/>
                    </a:srgbClr>
                  </a:outerShdw>
                </a:effectLst>
              </a:rPr>
              <a:t>in this case) that is </a:t>
            </a:r>
            <a:r>
              <a:rPr lang="en-US" sz="2700" u="sng" dirty="0">
                <a:solidFill>
                  <a:srgbClr val="0070C0"/>
                </a:solidFill>
                <a:effectLst>
                  <a:outerShdw blurRad="38100" dist="38100" dir="2700000" algn="tl">
                    <a:srgbClr val="000000">
                      <a:alpha val="43137"/>
                    </a:srgbClr>
                  </a:outerShdw>
                </a:effectLst>
              </a:rPr>
              <a:t>gaining electrons</a:t>
            </a:r>
            <a:r>
              <a:rPr lang="en-US" sz="2700" dirty="0">
                <a:solidFill>
                  <a:srgbClr val="0070C0"/>
                </a:solidFill>
                <a:effectLst>
                  <a:outerShdw blurRad="38100" dist="38100" dir="2700000" algn="tl">
                    <a:srgbClr val="000000">
                      <a:alpha val="43137"/>
                    </a:srgbClr>
                  </a:outerShdw>
                </a:effectLst>
              </a:rPr>
              <a:t> in the half reaction. </a:t>
            </a:r>
          </a:p>
          <a:p>
            <a:pPr marL="453132" indent="-223416">
              <a:spcBef>
                <a:spcPts val="601"/>
              </a:spcBef>
              <a:buFont typeface="Arial" panose="020B0604020202020204" pitchFamily="34" charset="0"/>
              <a:buChar char="•"/>
            </a:pPr>
            <a:r>
              <a:rPr lang="en-US" sz="2700" dirty="0"/>
              <a:t>i.e.  Cu</a:t>
            </a:r>
            <a:r>
              <a:rPr lang="en-US" sz="2700" baseline="30000" dirty="0"/>
              <a:t>+2</a:t>
            </a:r>
            <a:r>
              <a:rPr lang="en-US" sz="2700" i="1" dirty="0"/>
              <a:t>(</a:t>
            </a:r>
            <a:r>
              <a:rPr lang="en-US" sz="2700" i="1" dirty="0" err="1"/>
              <a:t>aq</a:t>
            </a:r>
            <a:r>
              <a:rPr lang="en-US" sz="2700" i="1" dirty="0"/>
              <a:t>)</a:t>
            </a:r>
            <a:r>
              <a:rPr lang="en-US" sz="2700" dirty="0"/>
              <a:t>  + 2 e-  </a:t>
            </a:r>
            <a:r>
              <a:rPr lang="en-US" sz="2700" dirty="0">
                <a:sym typeface="Wingdings"/>
              </a:rPr>
              <a:t></a:t>
            </a:r>
            <a:r>
              <a:rPr lang="en-US" sz="2700" dirty="0"/>
              <a:t> Cu</a:t>
            </a:r>
            <a:r>
              <a:rPr lang="en-US" sz="2700" baseline="30000" dirty="0"/>
              <a:t>0</a:t>
            </a:r>
            <a:r>
              <a:rPr lang="en-US" sz="2700" i="1" dirty="0"/>
              <a:t>(s)</a:t>
            </a:r>
            <a:r>
              <a:rPr lang="en-US" sz="2700" dirty="0"/>
              <a:t> </a:t>
            </a:r>
          </a:p>
        </p:txBody>
      </p:sp>
    </p:spTree>
    <p:extLst>
      <p:ext uri="{BB962C8B-B14F-4D97-AF65-F5344CB8AC3E}">
        <p14:creationId xmlns:p14="http://schemas.microsoft.com/office/powerpoint/2010/main" val="153428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3">
                                            <p:txEl>
                                              <p:pRg st="0" end="0"/>
                                            </p:txEl>
                                          </p:spTgt>
                                        </p:tgtEl>
                                        <p:attrNameLst>
                                          <p:attrName>style.visibility</p:attrName>
                                        </p:attrNameLst>
                                      </p:cBhvr>
                                      <p:to>
                                        <p:strVal val="visible"/>
                                      </p:to>
                                    </p:set>
                                    <p:animEffect transition="in" filter="fade">
                                      <p:cBhvr>
                                        <p:cTn id="7" dur="500"/>
                                        <p:tgtEl>
                                          <p:spTgt spid="378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3">
                                            <p:txEl>
                                              <p:pRg st="1" end="1"/>
                                            </p:txEl>
                                          </p:spTgt>
                                        </p:tgtEl>
                                        <p:attrNameLst>
                                          <p:attrName>style.visibility</p:attrName>
                                        </p:attrNameLst>
                                      </p:cBhvr>
                                      <p:to>
                                        <p:strVal val="visible"/>
                                      </p:to>
                                    </p:set>
                                    <p:animEffect transition="in" filter="fade">
                                      <p:cBhvr>
                                        <p:cTn id="12" dur="500"/>
                                        <p:tgtEl>
                                          <p:spTgt spid="378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893">
                                            <p:txEl>
                                              <p:pRg st="2" end="2"/>
                                            </p:txEl>
                                          </p:spTgt>
                                        </p:tgtEl>
                                        <p:attrNameLst>
                                          <p:attrName>style.visibility</p:attrName>
                                        </p:attrNameLst>
                                      </p:cBhvr>
                                      <p:to>
                                        <p:strVal val="visible"/>
                                      </p:to>
                                    </p:set>
                                    <p:animEffect transition="in" filter="fade">
                                      <p:cBhvr>
                                        <p:cTn id="17" dur="500"/>
                                        <p:tgtEl>
                                          <p:spTgt spid="378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893">
                                            <p:txEl>
                                              <p:pRg st="3" end="3"/>
                                            </p:txEl>
                                          </p:spTgt>
                                        </p:tgtEl>
                                        <p:attrNameLst>
                                          <p:attrName>style.visibility</p:attrName>
                                        </p:attrNameLst>
                                      </p:cBhvr>
                                      <p:to>
                                        <p:strVal val="visible"/>
                                      </p:to>
                                    </p:set>
                                    <p:animEffect transition="in" filter="fade">
                                      <p:cBhvr>
                                        <p:cTn id="22" dur="500"/>
                                        <p:tgtEl>
                                          <p:spTgt spid="378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579197" y="0"/>
            <a:ext cx="5562601" cy="533410"/>
          </a:xfrm>
          <a:solidFill>
            <a:schemeClr val="accent3">
              <a:lumMod val="65000"/>
            </a:schemeClr>
          </a:solidFill>
        </p:spPr>
        <p:txBody>
          <a:bodyPr/>
          <a:lstStyle/>
          <a:p>
            <a:pPr algn="ctr"/>
            <a:r>
              <a:rPr lang="en-US" altLang="en-US" dirty="0">
                <a:solidFill>
                  <a:srgbClr val="FFFF00"/>
                </a:solidFill>
              </a:rPr>
              <a:t>Components of Electrochemical Cells</a:t>
            </a:r>
          </a:p>
        </p:txBody>
      </p:sp>
      <p:sp>
        <p:nvSpPr>
          <p:cNvPr id="37893" name="Text Box 5"/>
          <p:cNvSpPr txBox="1">
            <a:spLocks noChangeArrowheads="1"/>
          </p:cNvSpPr>
          <p:nvPr/>
        </p:nvSpPr>
        <p:spPr bwMode="auto">
          <a:xfrm>
            <a:off x="2" y="24"/>
            <a:ext cx="9143998" cy="293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717" tIns="44858" rIns="89717" bIns="44858">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4000" dirty="0"/>
              <a:t>Salt Bridge</a:t>
            </a:r>
          </a:p>
          <a:p>
            <a:pPr marL="453132" indent="-223416">
              <a:spcBef>
                <a:spcPts val="601"/>
              </a:spcBef>
              <a:buFont typeface="Arial" panose="020B0604020202020204" pitchFamily="34" charset="0"/>
              <a:buChar char="•"/>
            </a:pPr>
            <a:r>
              <a:rPr lang="en-US" sz="2700" dirty="0">
                <a:solidFill>
                  <a:srgbClr val="FF0000"/>
                </a:solidFill>
                <a:effectLst>
                  <a:outerShdw blurRad="38100" dist="38100" dir="2700000" algn="tl">
                    <a:srgbClr val="000000">
                      <a:alpha val="43137"/>
                    </a:srgbClr>
                  </a:outerShdw>
                </a:effectLst>
              </a:rPr>
              <a:t>The salt bridge (porous membrane) allows movement of ions into those solutions to maintain electric neutrality without mixing of solutions.</a:t>
            </a:r>
          </a:p>
          <a:p>
            <a:pPr marL="453132" indent="-223416">
              <a:spcBef>
                <a:spcPts val="601"/>
              </a:spcBef>
              <a:buFont typeface="Arial" panose="020B0604020202020204" pitchFamily="34" charset="0"/>
              <a:buChar char="•"/>
            </a:pPr>
            <a:r>
              <a:rPr lang="en-US" sz="2700" dirty="0">
                <a:solidFill>
                  <a:srgbClr val="0070C0"/>
                </a:solidFill>
                <a:effectLst>
                  <a:outerShdw blurRad="38100" dist="38100" dir="2700000" algn="tl">
                    <a:srgbClr val="000000">
                      <a:alpha val="43137"/>
                    </a:srgbClr>
                  </a:outerShdw>
                </a:effectLst>
              </a:rPr>
              <a:t>Different kinds of electrochemical cells (electrolytic vs. voltaic) use different kinds of salt bridges or solutions.</a:t>
            </a:r>
          </a:p>
        </p:txBody>
      </p:sp>
      <p:sp>
        <p:nvSpPr>
          <p:cNvPr id="2" name="Footer Placeholder 1"/>
          <p:cNvSpPr>
            <a:spLocks noGrp="1"/>
          </p:cNvSpPr>
          <p:nvPr>
            <p:ph type="ftr" sz="quarter" idx="10"/>
          </p:nvPr>
        </p:nvSpPr>
        <p:spPr>
          <a:xfrm>
            <a:off x="2049" y="6553200"/>
            <a:ext cx="4267199" cy="304800"/>
          </a:xfrm>
        </p:spPr>
        <p:txBody>
          <a:bodyPr/>
          <a:lstStyle/>
          <a:p>
            <a:pPr algn="l"/>
            <a:r>
              <a:rPr lang="en-US" altLang="en-US" dirty="0">
                <a:solidFill>
                  <a:srgbClr val="000000"/>
                </a:solidFill>
              </a:rPr>
              <a:t>Electrochemistry</a:t>
            </a:r>
          </a:p>
        </p:txBody>
      </p:sp>
      <p:grpSp>
        <p:nvGrpSpPr>
          <p:cNvPr id="31" name="Group 31"/>
          <p:cNvGrpSpPr>
            <a:grpSpLocks/>
          </p:cNvGrpSpPr>
          <p:nvPr/>
        </p:nvGrpSpPr>
        <p:grpSpPr bwMode="auto">
          <a:xfrm>
            <a:off x="1905060" y="2750268"/>
            <a:ext cx="7083973" cy="4031533"/>
            <a:chOff x="282" y="666"/>
            <a:chExt cx="5092" cy="2741"/>
          </a:xfrm>
        </p:grpSpPr>
        <p:grpSp>
          <p:nvGrpSpPr>
            <p:cNvPr id="32" name="Group 21"/>
            <p:cNvGrpSpPr>
              <a:grpSpLocks/>
            </p:cNvGrpSpPr>
            <p:nvPr/>
          </p:nvGrpSpPr>
          <p:grpSpPr bwMode="auto">
            <a:xfrm>
              <a:off x="282" y="666"/>
              <a:ext cx="5092" cy="2741"/>
              <a:chOff x="282" y="666"/>
              <a:chExt cx="5092" cy="2741"/>
            </a:xfrm>
          </p:grpSpPr>
          <p:pic>
            <p:nvPicPr>
              <p:cNvPr id="41" name="Picture 6" descr="0132424763_A667a"/>
              <p:cNvPicPr>
                <a:picLocks noChangeAspect="1" noChangeArrowheads="1"/>
              </p:cNvPicPr>
              <p:nvPr/>
            </p:nvPicPr>
            <p:blipFill>
              <a:blip r:embed="rId3">
                <a:extLst>
                  <a:ext uri="{28A0092B-C50C-407E-A947-70E740481C1C}">
                    <a14:useLocalDpi xmlns:a14="http://schemas.microsoft.com/office/drawing/2010/main" val="0"/>
                  </a:ext>
                </a:extLst>
              </a:blip>
              <a:srcRect t="11708" b="9366"/>
              <a:stretch>
                <a:fillRect/>
              </a:stretch>
            </p:blipFill>
            <p:spPr bwMode="auto">
              <a:xfrm>
                <a:off x="768" y="666"/>
                <a:ext cx="4128" cy="2428"/>
              </a:xfrm>
              <a:prstGeom prst="rect">
                <a:avLst/>
              </a:prstGeom>
              <a:noFill/>
              <a:extLst>
                <a:ext uri="{909E8E84-426E-40DD-AFC4-6F175D3DCCD1}">
                  <a14:hiddenFill xmlns:a14="http://schemas.microsoft.com/office/drawing/2010/main">
                    <a:solidFill>
                      <a:srgbClr val="FFFFFF"/>
                    </a:solidFill>
                  </a14:hiddenFill>
                </a:ext>
              </a:extLst>
            </p:spPr>
          </p:pic>
          <p:sp>
            <p:nvSpPr>
              <p:cNvPr id="42" name="Text Box 7"/>
              <p:cNvSpPr txBox="1">
                <a:spLocks noChangeArrowheads="1"/>
              </p:cNvSpPr>
              <p:nvPr/>
            </p:nvSpPr>
            <p:spPr bwMode="auto">
              <a:xfrm>
                <a:off x="1248" y="1632"/>
                <a:ext cx="480" cy="3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00871" eaLnBrk="0" fontAlgn="base" hangingPunct="0">
                  <a:spcBef>
                    <a:spcPct val="50000"/>
                  </a:spcBef>
                  <a:spcAft>
                    <a:spcPct val="0"/>
                  </a:spcAft>
                </a:pPr>
                <a:r>
                  <a:rPr lang="en-US" altLang="en-US" sz="1300" dirty="0">
                    <a:solidFill>
                      <a:srgbClr val="D13426"/>
                    </a:solidFill>
                  </a:rPr>
                  <a:t>Anode</a:t>
                </a:r>
              </a:p>
              <a:p>
                <a:pPr algn="ctr" defTabSz="900871" eaLnBrk="0" fontAlgn="base" hangingPunct="0">
                  <a:spcBef>
                    <a:spcPct val="10000"/>
                  </a:spcBef>
                  <a:spcAft>
                    <a:spcPct val="0"/>
                  </a:spcAft>
                </a:pPr>
                <a:r>
                  <a:rPr lang="en-US" altLang="en-US" sz="1300" dirty="0">
                    <a:solidFill>
                      <a:srgbClr val="000000"/>
                    </a:solidFill>
                  </a:rPr>
                  <a:t>(</a:t>
                </a:r>
                <a:r>
                  <a:rPr lang="en-US" altLang="en-US" sz="1300" dirty="0">
                    <a:solidFill>
                      <a:srgbClr val="000000"/>
                    </a:solidFill>
                    <a:cs typeface="Arial" panose="020B0604020202020204" pitchFamily="34" charset="0"/>
                  </a:rPr>
                  <a:t>-)</a:t>
                </a:r>
              </a:p>
            </p:txBody>
          </p:sp>
          <p:sp>
            <p:nvSpPr>
              <p:cNvPr id="43" name="Text Box 8"/>
              <p:cNvSpPr txBox="1">
                <a:spLocks noChangeArrowheads="1"/>
              </p:cNvSpPr>
              <p:nvPr/>
            </p:nvSpPr>
            <p:spPr bwMode="auto">
              <a:xfrm>
                <a:off x="3840" y="1690"/>
                <a:ext cx="624" cy="3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00871" eaLnBrk="0" fontAlgn="base" hangingPunct="0">
                  <a:spcBef>
                    <a:spcPct val="50000"/>
                  </a:spcBef>
                  <a:spcAft>
                    <a:spcPct val="0"/>
                  </a:spcAft>
                </a:pPr>
                <a:r>
                  <a:rPr lang="en-US" altLang="en-US" sz="1300" dirty="0">
                    <a:solidFill>
                      <a:srgbClr val="0000FF"/>
                    </a:solidFill>
                  </a:rPr>
                  <a:t>Cathode</a:t>
                </a:r>
              </a:p>
              <a:p>
                <a:pPr algn="ctr" defTabSz="900871" eaLnBrk="0" fontAlgn="base" hangingPunct="0">
                  <a:spcBef>
                    <a:spcPct val="10000"/>
                  </a:spcBef>
                  <a:spcAft>
                    <a:spcPct val="0"/>
                  </a:spcAft>
                </a:pPr>
                <a:r>
                  <a:rPr lang="en-US" altLang="en-US" sz="1300" dirty="0">
                    <a:solidFill>
                      <a:srgbClr val="000000"/>
                    </a:solidFill>
                  </a:rPr>
                  <a:t>(</a:t>
                </a:r>
                <a:r>
                  <a:rPr lang="en-US" altLang="en-US" sz="1300" dirty="0">
                    <a:solidFill>
                      <a:srgbClr val="000000"/>
                    </a:solidFill>
                    <a:cs typeface="Arial" panose="020B0604020202020204" pitchFamily="34" charset="0"/>
                  </a:rPr>
                  <a:t>+)</a:t>
                </a:r>
              </a:p>
            </p:txBody>
          </p:sp>
          <p:sp>
            <p:nvSpPr>
              <p:cNvPr id="44" name="Text Box 9"/>
              <p:cNvSpPr txBox="1">
                <a:spLocks noChangeArrowheads="1"/>
              </p:cNvSpPr>
              <p:nvPr/>
            </p:nvSpPr>
            <p:spPr bwMode="auto">
              <a:xfrm>
                <a:off x="2592" y="1968"/>
                <a:ext cx="480" cy="335"/>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00871" eaLnBrk="0" fontAlgn="base" hangingPunct="0">
                  <a:spcBef>
                    <a:spcPct val="50000"/>
                  </a:spcBef>
                  <a:spcAft>
                    <a:spcPct val="0"/>
                  </a:spcAft>
                </a:pPr>
                <a:r>
                  <a:rPr lang="en-US" altLang="en-US" sz="1300" dirty="0">
                    <a:solidFill>
                      <a:srgbClr val="000000"/>
                    </a:solidFill>
                  </a:rPr>
                  <a:t>Salt bridge</a:t>
                </a:r>
              </a:p>
            </p:txBody>
          </p:sp>
          <p:sp>
            <p:nvSpPr>
              <p:cNvPr id="45" name="Text Box 10"/>
              <p:cNvSpPr txBox="1">
                <a:spLocks noChangeArrowheads="1"/>
              </p:cNvSpPr>
              <p:nvPr/>
            </p:nvSpPr>
            <p:spPr bwMode="auto">
              <a:xfrm>
                <a:off x="2528" y="2496"/>
                <a:ext cx="593" cy="33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00871" eaLnBrk="0" fontAlgn="base" hangingPunct="0">
                  <a:spcBef>
                    <a:spcPct val="50000"/>
                  </a:spcBef>
                  <a:spcAft>
                    <a:spcPct val="0"/>
                  </a:spcAft>
                </a:pPr>
                <a:r>
                  <a:rPr lang="en-US" altLang="en-US" sz="1300" dirty="0">
                    <a:solidFill>
                      <a:srgbClr val="000000"/>
                    </a:solidFill>
                  </a:rPr>
                  <a:t>Cotton plugs</a:t>
                </a:r>
              </a:p>
            </p:txBody>
          </p:sp>
          <p:sp>
            <p:nvSpPr>
              <p:cNvPr id="46" name="Text Box 11"/>
              <p:cNvSpPr txBox="1">
                <a:spLocks noChangeArrowheads="1"/>
              </p:cNvSpPr>
              <p:nvPr/>
            </p:nvSpPr>
            <p:spPr bwMode="auto">
              <a:xfrm>
                <a:off x="1824" y="3072"/>
                <a:ext cx="576" cy="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00871" eaLnBrk="0" fontAlgn="base" hangingPunct="0">
                  <a:spcBef>
                    <a:spcPct val="50000"/>
                  </a:spcBef>
                  <a:spcAft>
                    <a:spcPct val="0"/>
                  </a:spcAft>
                </a:pPr>
                <a:r>
                  <a:rPr lang="en-US" altLang="en-US" sz="1300">
                    <a:solidFill>
                      <a:srgbClr val="000000"/>
                    </a:solidFill>
                  </a:rPr>
                  <a:t>ZnSO</a:t>
                </a:r>
                <a:r>
                  <a:rPr lang="en-US" altLang="en-US" sz="1300" baseline="-25000">
                    <a:solidFill>
                      <a:srgbClr val="000000"/>
                    </a:solidFill>
                  </a:rPr>
                  <a:t>4</a:t>
                </a:r>
                <a:r>
                  <a:rPr lang="en-US" altLang="en-US" sz="1300">
                    <a:solidFill>
                      <a:srgbClr val="000000"/>
                    </a:solidFill>
                  </a:rPr>
                  <a:t> solution</a:t>
                </a:r>
              </a:p>
            </p:txBody>
          </p:sp>
          <p:sp>
            <p:nvSpPr>
              <p:cNvPr id="47" name="Text Box 12"/>
              <p:cNvSpPr txBox="1">
                <a:spLocks noChangeArrowheads="1"/>
              </p:cNvSpPr>
              <p:nvPr/>
            </p:nvSpPr>
            <p:spPr bwMode="auto">
              <a:xfrm>
                <a:off x="3185" y="3072"/>
                <a:ext cx="576" cy="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00871" eaLnBrk="0" fontAlgn="base" hangingPunct="0">
                  <a:spcBef>
                    <a:spcPct val="50000"/>
                  </a:spcBef>
                  <a:spcAft>
                    <a:spcPct val="0"/>
                  </a:spcAft>
                </a:pPr>
                <a:r>
                  <a:rPr lang="en-US" altLang="en-US" sz="1300" dirty="0">
                    <a:solidFill>
                      <a:srgbClr val="000000"/>
                    </a:solidFill>
                  </a:rPr>
                  <a:t>CuSO</a:t>
                </a:r>
                <a:r>
                  <a:rPr lang="en-US" altLang="en-US" sz="1300" baseline="-25000" dirty="0">
                    <a:solidFill>
                      <a:srgbClr val="000000"/>
                    </a:solidFill>
                  </a:rPr>
                  <a:t>2</a:t>
                </a:r>
                <a:r>
                  <a:rPr lang="en-US" altLang="en-US" sz="1300" dirty="0">
                    <a:solidFill>
                      <a:srgbClr val="000000"/>
                    </a:solidFill>
                  </a:rPr>
                  <a:t> solution</a:t>
                </a:r>
              </a:p>
            </p:txBody>
          </p:sp>
          <p:grpSp>
            <p:nvGrpSpPr>
              <p:cNvPr id="48" name="Group 15"/>
              <p:cNvGrpSpPr>
                <a:grpSpLocks/>
              </p:cNvGrpSpPr>
              <p:nvPr/>
            </p:nvGrpSpPr>
            <p:grpSpPr bwMode="auto">
              <a:xfrm>
                <a:off x="282" y="3120"/>
                <a:ext cx="1590" cy="199"/>
                <a:chOff x="282" y="3120"/>
                <a:chExt cx="1590" cy="199"/>
              </a:xfrm>
            </p:grpSpPr>
            <p:sp>
              <p:nvSpPr>
                <p:cNvPr id="53" name="Text Box 13"/>
                <p:cNvSpPr txBox="1">
                  <a:spLocks noChangeArrowheads="1"/>
                </p:cNvSpPr>
                <p:nvPr/>
              </p:nvSpPr>
              <p:spPr bwMode="auto">
                <a:xfrm>
                  <a:off x="282" y="3120"/>
                  <a:ext cx="1590"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00871" eaLnBrk="0" fontAlgn="base" hangingPunct="0">
                    <a:spcBef>
                      <a:spcPct val="50000"/>
                    </a:spcBef>
                    <a:spcAft>
                      <a:spcPct val="0"/>
                    </a:spcAft>
                  </a:pPr>
                  <a:r>
                    <a:rPr lang="en-US" altLang="en-US" sz="1300" dirty="0">
                      <a:solidFill>
                        <a:srgbClr val="C00000"/>
                      </a:solidFill>
                    </a:rPr>
                    <a:t>Zn(</a:t>
                  </a:r>
                  <a:r>
                    <a:rPr lang="en-US" altLang="en-US" sz="1300" i="1" dirty="0">
                      <a:solidFill>
                        <a:srgbClr val="C00000"/>
                      </a:solidFill>
                    </a:rPr>
                    <a:t>s</a:t>
                  </a:r>
                  <a:r>
                    <a:rPr lang="en-US" altLang="en-US" sz="1300" dirty="0">
                      <a:solidFill>
                        <a:srgbClr val="C00000"/>
                      </a:solidFill>
                    </a:rPr>
                    <a:t>)          Zn</a:t>
                  </a:r>
                  <a:r>
                    <a:rPr lang="en-US" altLang="en-US" sz="1300" baseline="30000" dirty="0">
                      <a:solidFill>
                        <a:srgbClr val="C00000"/>
                      </a:solidFill>
                    </a:rPr>
                    <a:t>2+</a:t>
                  </a:r>
                  <a:r>
                    <a:rPr lang="en-US" altLang="en-US" sz="1300" dirty="0">
                      <a:solidFill>
                        <a:srgbClr val="C00000"/>
                      </a:solidFill>
                    </a:rPr>
                    <a:t>(</a:t>
                  </a:r>
                  <a:r>
                    <a:rPr lang="en-US" altLang="en-US" sz="1300" i="1" dirty="0">
                      <a:solidFill>
                        <a:srgbClr val="C00000"/>
                      </a:solidFill>
                    </a:rPr>
                    <a:t>aq</a:t>
                  </a:r>
                  <a:r>
                    <a:rPr lang="en-US" altLang="en-US" sz="1300" dirty="0">
                      <a:solidFill>
                        <a:srgbClr val="C00000"/>
                      </a:solidFill>
                    </a:rPr>
                    <a:t>) + 2e</a:t>
                  </a:r>
                  <a:r>
                    <a:rPr lang="en-US" altLang="en-US" sz="1300" baseline="30000" dirty="0">
                      <a:solidFill>
                        <a:srgbClr val="C00000"/>
                      </a:solidFill>
                      <a:cs typeface="Arial" panose="020B0604020202020204" pitchFamily="34" charset="0"/>
                    </a:rPr>
                    <a:t>–</a:t>
                  </a:r>
                  <a:endParaRPr lang="en-US" altLang="en-US" sz="1300" dirty="0">
                    <a:solidFill>
                      <a:srgbClr val="C00000"/>
                    </a:solidFill>
                    <a:cs typeface="Arial" panose="020B0604020202020204" pitchFamily="34" charset="0"/>
                  </a:endParaRPr>
                </a:p>
              </p:txBody>
            </p:sp>
            <p:sp>
              <p:nvSpPr>
                <p:cNvPr id="54" name="Line 14"/>
                <p:cNvSpPr>
                  <a:spLocks noChangeShapeType="1"/>
                </p:cNvSpPr>
                <p:nvPr/>
              </p:nvSpPr>
              <p:spPr bwMode="auto">
                <a:xfrm>
                  <a:off x="720" y="3229"/>
                  <a:ext cx="192" cy="0"/>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00871" eaLnBrk="0" fontAlgn="base" hangingPunct="0">
                    <a:spcBef>
                      <a:spcPct val="0"/>
                    </a:spcBef>
                    <a:spcAft>
                      <a:spcPct val="0"/>
                    </a:spcAft>
                  </a:pPr>
                  <a:endParaRPr lang="en-US" sz="2700">
                    <a:solidFill>
                      <a:srgbClr val="000000"/>
                    </a:solidFill>
                  </a:endParaRPr>
                </a:p>
              </p:txBody>
            </p:sp>
          </p:grpSp>
          <p:grpSp>
            <p:nvGrpSpPr>
              <p:cNvPr id="49" name="Group 19"/>
              <p:cNvGrpSpPr>
                <a:grpSpLocks/>
              </p:cNvGrpSpPr>
              <p:nvPr/>
            </p:nvGrpSpPr>
            <p:grpSpPr bwMode="auto">
              <a:xfrm>
                <a:off x="3761" y="3120"/>
                <a:ext cx="1613" cy="199"/>
                <a:chOff x="3761" y="3120"/>
                <a:chExt cx="1613" cy="199"/>
              </a:xfrm>
            </p:grpSpPr>
            <p:sp>
              <p:nvSpPr>
                <p:cNvPr id="51" name="Text Box 17"/>
                <p:cNvSpPr txBox="1">
                  <a:spLocks noChangeArrowheads="1"/>
                </p:cNvSpPr>
                <p:nvPr/>
              </p:nvSpPr>
              <p:spPr bwMode="auto">
                <a:xfrm>
                  <a:off x="3761" y="3120"/>
                  <a:ext cx="1613"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00871" eaLnBrk="0" fontAlgn="base" hangingPunct="0">
                    <a:spcBef>
                      <a:spcPct val="50000"/>
                    </a:spcBef>
                    <a:spcAft>
                      <a:spcPct val="0"/>
                    </a:spcAft>
                  </a:pPr>
                  <a:r>
                    <a:rPr lang="en-US" altLang="en-US" sz="1300" dirty="0">
                      <a:solidFill>
                        <a:srgbClr val="0000FF"/>
                      </a:solidFill>
                    </a:rPr>
                    <a:t>Cu</a:t>
                  </a:r>
                  <a:r>
                    <a:rPr lang="en-US" altLang="en-US" sz="1300" baseline="30000" dirty="0">
                      <a:solidFill>
                        <a:srgbClr val="0000FF"/>
                      </a:solidFill>
                    </a:rPr>
                    <a:t>2+</a:t>
                  </a:r>
                  <a:r>
                    <a:rPr lang="en-US" altLang="en-US" sz="1300" dirty="0">
                      <a:solidFill>
                        <a:srgbClr val="0000FF"/>
                      </a:solidFill>
                    </a:rPr>
                    <a:t>(</a:t>
                  </a:r>
                  <a:r>
                    <a:rPr lang="en-US" altLang="en-US" sz="1300" i="1" dirty="0">
                      <a:solidFill>
                        <a:srgbClr val="0000FF"/>
                      </a:solidFill>
                    </a:rPr>
                    <a:t>aq</a:t>
                  </a:r>
                  <a:r>
                    <a:rPr lang="en-US" altLang="en-US" sz="1300" dirty="0">
                      <a:solidFill>
                        <a:srgbClr val="0000FF"/>
                      </a:solidFill>
                    </a:rPr>
                    <a:t>) + 2 e</a:t>
                  </a:r>
                  <a:r>
                    <a:rPr lang="en-US" altLang="en-US" sz="1300" baseline="30000" dirty="0">
                      <a:solidFill>
                        <a:srgbClr val="0000FF"/>
                      </a:solidFill>
                    </a:rPr>
                    <a:t>-</a:t>
                  </a:r>
                  <a:r>
                    <a:rPr lang="en-US" altLang="en-US" sz="1300" dirty="0">
                      <a:solidFill>
                        <a:srgbClr val="0000FF"/>
                      </a:solidFill>
                      <a:cs typeface="Arial" panose="020B0604020202020204" pitchFamily="34" charset="0"/>
                    </a:rPr>
                    <a:t>          Cu(</a:t>
                  </a:r>
                  <a:r>
                    <a:rPr lang="en-US" altLang="en-US" sz="1300" i="1" dirty="0">
                      <a:solidFill>
                        <a:srgbClr val="0000FF"/>
                      </a:solidFill>
                      <a:cs typeface="Arial" panose="020B0604020202020204" pitchFamily="34" charset="0"/>
                    </a:rPr>
                    <a:t>s</a:t>
                  </a:r>
                  <a:r>
                    <a:rPr lang="en-US" altLang="en-US" sz="1300" dirty="0">
                      <a:solidFill>
                        <a:srgbClr val="0000FF"/>
                      </a:solidFill>
                      <a:cs typeface="Arial" panose="020B0604020202020204" pitchFamily="34" charset="0"/>
                    </a:rPr>
                    <a:t>)</a:t>
                  </a:r>
                </a:p>
              </p:txBody>
            </p:sp>
            <p:sp>
              <p:nvSpPr>
                <p:cNvPr id="52" name="Line 18"/>
                <p:cNvSpPr>
                  <a:spLocks noChangeShapeType="1"/>
                </p:cNvSpPr>
                <p:nvPr/>
              </p:nvSpPr>
              <p:spPr bwMode="auto">
                <a:xfrm>
                  <a:off x="4746" y="3229"/>
                  <a:ext cx="192" cy="0"/>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00871" eaLnBrk="0" fontAlgn="base" hangingPunct="0">
                    <a:spcBef>
                      <a:spcPct val="0"/>
                    </a:spcBef>
                    <a:spcAft>
                      <a:spcPct val="0"/>
                    </a:spcAft>
                  </a:pPr>
                  <a:endParaRPr lang="en-US" sz="2700">
                    <a:solidFill>
                      <a:srgbClr val="000000"/>
                    </a:solidFill>
                  </a:endParaRPr>
                </a:p>
              </p:txBody>
            </p:sp>
          </p:grpSp>
          <p:sp>
            <p:nvSpPr>
              <p:cNvPr id="50" name="Text Box 20"/>
              <p:cNvSpPr txBox="1">
                <a:spLocks noChangeArrowheads="1"/>
              </p:cNvSpPr>
              <p:nvPr/>
            </p:nvSpPr>
            <p:spPr bwMode="auto">
              <a:xfrm>
                <a:off x="3696" y="1440"/>
                <a:ext cx="384" cy="1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00871" eaLnBrk="0" fontAlgn="base" hangingPunct="0">
                  <a:spcBef>
                    <a:spcPct val="50000"/>
                  </a:spcBef>
                  <a:spcAft>
                    <a:spcPct val="0"/>
                  </a:spcAft>
                </a:pPr>
                <a:r>
                  <a:rPr lang="en-US" altLang="en-US" sz="1300">
                    <a:solidFill>
                      <a:srgbClr val="000000"/>
                    </a:solidFill>
                  </a:rPr>
                  <a:t>Wire</a:t>
                </a:r>
              </a:p>
            </p:txBody>
          </p:sp>
        </p:grpSp>
        <p:sp>
          <p:nvSpPr>
            <p:cNvPr id="33" name="Rectangle 24"/>
            <p:cNvSpPr>
              <a:spLocks noChangeArrowheads="1"/>
            </p:cNvSpPr>
            <p:nvPr/>
          </p:nvSpPr>
          <p:spPr bwMode="auto">
            <a:xfrm>
              <a:off x="3216" y="1392"/>
              <a:ext cx="384" cy="144"/>
            </a:xfrm>
            <a:prstGeom prst="rect">
              <a:avLst/>
            </a:prstGeom>
            <a:solidFill>
              <a:schemeClr val="bg1"/>
            </a:solidFill>
            <a:ln w="952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0871" eaLnBrk="0" fontAlgn="base" hangingPunct="0">
                <a:spcBef>
                  <a:spcPct val="0"/>
                </a:spcBef>
                <a:spcAft>
                  <a:spcPct val="0"/>
                </a:spcAft>
              </a:pPr>
              <a:endParaRPr lang="en-US" sz="2700">
                <a:solidFill>
                  <a:srgbClr val="000000"/>
                </a:solidFill>
              </a:endParaRPr>
            </a:p>
          </p:txBody>
        </p:sp>
        <p:sp>
          <p:nvSpPr>
            <p:cNvPr id="34" name="Rectangle 25"/>
            <p:cNvSpPr>
              <a:spLocks noChangeArrowheads="1"/>
            </p:cNvSpPr>
            <p:nvPr/>
          </p:nvSpPr>
          <p:spPr bwMode="auto">
            <a:xfrm>
              <a:off x="2304" y="1392"/>
              <a:ext cx="384" cy="144"/>
            </a:xfrm>
            <a:prstGeom prst="rect">
              <a:avLst/>
            </a:prstGeom>
            <a:solidFill>
              <a:schemeClr val="bg1"/>
            </a:solidFill>
            <a:ln w="952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0871" eaLnBrk="0" fontAlgn="base" hangingPunct="0">
                <a:spcBef>
                  <a:spcPct val="0"/>
                </a:spcBef>
                <a:spcAft>
                  <a:spcPct val="0"/>
                </a:spcAft>
              </a:pPr>
              <a:endParaRPr lang="en-US" sz="2700">
                <a:solidFill>
                  <a:srgbClr val="000000"/>
                </a:solidFill>
              </a:endParaRPr>
            </a:p>
          </p:txBody>
        </p:sp>
        <p:sp>
          <p:nvSpPr>
            <p:cNvPr id="35" name="Line 23"/>
            <p:cNvSpPr>
              <a:spLocks noChangeShapeType="1"/>
            </p:cNvSpPr>
            <p:nvPr/>
          </p:nvSpPr>
          <p:spPr bwMode="auto">
            <a:xfrm>
              <a:off x="3185" y="1520"/>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00871" eaLnBrk="0" fontAlgn="base" hangingPunct="0">
                <a:spcBef>
                  <a:spcPct val="0"/>
                </a:spcBef>
                <a:spcAft>
                  <a:spcPct val="0"/>
                </a:spcAft>
              </a:pPr>
              <a:endParaRPr lang="en-US" sz="2700">
                <a:solidFill>
                  <a:srgbClr val="000000"/>
                </a:solidFill>
              </a:endParaRPr>
            </a:p>
          </p:txBody>
        </p:sp>
        <p:sp>
          <p:nvSpPr>
            <p:cNvPr id="36" name="Line 22"/>
            <p:cNvSpPr>
              <a:spLocks noChangeShapeType="1"/>
            </p:cNvSpPr>
            <p:nvPr/>
          </p:nvSpPr>
          <p:spPr bwMode="auto">
            <a:xfrm>
              <a:off x="2352" y="1520"/>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00871" eaLnBrk="0" fontAlgn="base" hangingPunct="0">
                <a:spcBef>
                  <a:spcPct val="0"/>
                </a:spcBef>
                <a:spcAft>
                  <a:spcPct val="0"/>
                </a:spcAft>
              </a:pPr>
              <a:endParaRPr lang="en-US" sz="2700">
                <a:solidFill>
                  <a:srgbClr val="000000"/>
                </a:solidFill>
              </a:endParaRPr>
            </a:p>
          </p:txBody>
        </p:sp>
        <p:sp>
          <p:nvSpPr>
            <p:cNvPr id="37" name="Rectangle 26"/>
            <p:cNvSpPr>
              <a:spLocks noChangeArrowheads="1"/>
            </p:cNvSpPr>
            <p:nvPr/>
          </p:nvSpPr>
          <p:spPr bwMode="auto">
            <a:xfrm>
              <a:off x="2064" y="1392"/>
              <a:ext cx="192" cy="144"/>
            </a:xfrm>
            <a:prstGeom prst="rect">
              <a:avLst/>
            </a:prstGeom>
            <a:solidFill>
              <a:schemeClr val="bg1"/>
            </a:solidFill>
            <a:ln w="1047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0871" eaLnBrk="0" fontAlgn="base" hangingPunct="0">
                <a:spcBef>
                  <a:spcPct val="0"/>
                </a:spcBef>
                <a:spcAft>
                  <a:spcPct val="0"/>
                </a:spcAft>
              </a:pPr>
              <a:endParaRPr lang="en-US" sz="2700">
                <a:solidFill>
                  <a:srgbClr val="000000"/>
                </a:solidFill>
              </a:endParaRPr>
            </a:p>
          </p:txBody>
        </p:sp>
        <p:sp>
          <p:nvSpPr>
            <p:cNvPr id="38" name="Oval 28"/>
            <p:cNvSpPr>
              <a:spLocks noChangeArrowheads="1"/>
            </p:cNvSpPr>
            <p:nvPr/>
          </p:nvSpPr>
          <p:spPr bwMode="auto">
            <a:xfrm>
              <a:off x="2976" y="1488"/>
              <a:ext cx="96" cy="48"/>
            </a:xfrm>
            <a:prstGeom prst="ellipse">
              <a:avLst/>
            </a:prstGeom>
            <a:solidFill>
              <a:schemeClr val="bg1"/>
            </a:solidFill>
            <a:ln w="984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0871" eaLnBrk="0" fontAlgn="base" hangingPunct="0">
                <a:spcBef>
                  <a:spcPct val="0"/>
                </a:spcBef>
                <a:spcAft>
                  <a:spcPct val="0"/>
                </a:spcAft>
              </a:pPr>
              <a:endParaRPr lang="en-US" sz="2700">
                <a:solidFill>
                  <a:srgbClr val="000000"/>
                </a:solidFill>
              </a:endParaRPr>
            </a:p>
          </p:txBody>
        </p:sp>
        <p:sp>
          <p:nvSpPr>
            <p:cNvPr id="39" name="Text Box 29"/>
            <p:cNvSpPr txBox="1">
              <a:spLocks noChangeArrowheads="1"/>
            </p:cNvSpPr>
            <p:nvPr/>
          </p:nvSpPr>
          <p:spPr bwMode="auto">
            <a:xfrm>
              <a:off x="2064" y="1364"/>
              <a:ext cx="3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00871" eaLnBrk="0" fontAlgn="base" hangingPunct="0">
                <a:spcBef>
                  <a:spcPct val="50000"/>
                </a:spcBef>
                <a:spcAft>
                  <a:spcPct val="0"/>
                </a:spcAft>
              </a:pPr>
              <a:r>
                <a:rPr lang="en-US" altLang="en-US" sz="1300" i="1" dirty="0">
                  <a:solidFill>
                    <a:srgbClr val="000000"/>
                  </a:solidFill>
                </a:rPr>
                <a:t>e</a:t>
              </a:r>
              <a:r>
                <a:rPr lang="en-US" altLang="en-US" sz="1300" baseline="30000" dirty="0">
                  <a:solidFill>
                    <a:srgbClr val="000000"/>
                  </a:solidFill>
                  <a:cs typeface="Arial" panose="020B0604020202020204" pitchFamily="34" charset="0"/>
                </a:rPr>
                <a:t>–</a:t>
              </a:r>
              <a:endParaRPr lang="en-US" altLang="en-US" sz="1300" i="1" dirty="0">
                <a:solidFill>
                  <a:srgbClr val="000000"/>
                </a:solidFill>
                <a:cs typeface="Arial" panose="020B0604020202020204" pitchFamily="34" charset="0"/>
              </a:endParaRPr>
            </a:p>
          </p:txBody>
        </p:sp>
        <p:sp>
          <p:nvSpPr>
            <p:cNvPr id="40" name="Text Box 30"/>
            <p:cNvSpPr txBox="1">
              <a:spLocks noChangeArrowheads="1"/>
            </p:cNvSpPr>
            <p:nvPr/>
          </p:nvSpPr>
          <p:spPr bwMode="auto">
            <a:xfrm>
              <a:off x="2911" y="1416"/>
              <a:ext cx="384"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00871" eaLnBrk="0" fontAlgn="base" hangingPunct="0">
                <a:spcBef>
                  <a:spcPct val="50000"/>
                </a:spcBef>
                <a:spcAft>
                  <a:spcPct val="0"/>
                </a:spcAft>
              </a:pPr>
              <a:r>
                <a:rPr lang="en-US" altLang="en-US" sz="1300" i="1">
                  <a:solidFill>
                    <a:srgbClr val="000000"/>
                  </a:solidFill>
                </a:rPr>
                <a:t>e</a:t>
              </a:r>
              <a:r>
                <a:rPr lang="en-US" altLang="en-US" sz="1300" baseline="30000">
                  <a:solidFill>
                    <a:srgbClr val="000000"/>
                  </a:solidFill>
                  <a:cs typeface="Arial" panose="020B0604020202020204" pitchFamily="34" charset="0"/>
                </a:rPr>
                <a:t>–</a:t>
              </a:r>
              <a:endParaRPr lang="en-US" altLang="en-US" sz="1300" i="1">
                <a:solidFill>
                  <a:srgbClr val="000000"/>
                </a:solidFill>
                <a:cs typeface="Arial" panose="020B0604020202020204" pitchFamily="34" charset="0"/>
              </a:endParaRPr>
            </a:p>
          </p:txBody>
        </p:sp>
      </p:grpSp>
    </p:spTree>
    <p:extLst>
      <p:ext uri="{BB962C8B-B14F-4D97-AF65-F5344CB8AC3E}">
        <p14:creationId xmlns:p14="http://schemas.microsoft.com/office/powerpoint/2010/main" val="215451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3">
                                            <p:txEl>
                                              <p:pRg st="0" end="0"/>
                                            </p:txEl>
                                          </p:spTgt>
                                        </p:tgtEl>
                                        <p:attrNameLst>
                                          <p:attrName>style.visibility</p:attrName>
                                        </p:attrNameLst>
                                      </p:cBhvr>
                                      <p:to>
                                        <p:strVal val="visible"/>
                                      </p:to>
                                    </p:set>
                                    <p:animEffect transition="in" filter="fade">
                                      <p:cBhvr>
                                        <p:cTn id="7" dur="500"/>
                                        <p:tgtEl>
                                          <p:spTgt spid="378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3">
                                            <p:txEl>
                                              <p:pRg st="1" end="1"/>
                                            </p:txEl>
                                          </p:spTgt>
                                        </p:tgtEl>
                                        <p:attrNameLst>
                                          <p:attrName>style.visibility</p:attrName>
                                        </p:attrNameLst>
                                      </p:cBhvr>
                                      <p:to>
                                        <p:strVal val="visible"/>
                                      </p:to>
                                    </p:set>
                                    <p:animEffect transition="in" filter="fade">
                                      <p:cBhvr>
                                        <p:cTn id="12" dur="500"/>
                                        <p:tgtEl>
                                          <p:spTgt spid="378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893">
                                            <p:txEl>
                                              <p:pRg st="2" end="2"/>
                                            </p:txEl>
                                          </p:spTgt>
                                        </p:tgtEl>
                                        <p:attrNameLst>
                                          <p:attrName>style.visibility</p:attrName>
                                        </p:attrNameLst>
                                      </p:cBhvr>
                                      <p:to>
                                        <p:strVal val="visible"/>
                                      </p:to>
                                    </p:set>
                                    <p:animEffect transition="in" filter="fade">
                                      <p:cBhvr>
                                        <p:cTn id="17" dur="500"/>
                                        <p:tgtEl>
                                          <p:spTgt spid="378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Zinc copper electrochemical cell"/>
          <p:cNvPicPr>
            <a:picLocks noChangeAspect="1" noChangeArrowheads="1"/>
          </p:cNvPicPr>
          <p:nvPr/>
        </p:nvPicPr>
        <p:blipFill>
          <a:blip r:embed="rId3" cstate="print"/>
          <a:srcRect/>
          <a:stretch>
            <a:fillRect/>
          </a:stretch>
        </p:blipFill>
        <p:spPr bwMode="auto">
          <a:xfrm>
            <a:off x="4104664" y="1420285"/>
            <a:ext cx="5003883" cy="4819650"/>
          </a:xfrm>
          <a:prstGeom prst="rect">
            <a:avLst/>
          </a:prstGeom>
          <a:noFill/>
        </p:spPr>
      </p:pic>
      <p:sp>
        <p:nvSpPr>
          <p:cNvPr id="6" name="Text Placeholder 5"/>
          <p:cNvSpPr>
            <a:spLocks noGrp="1"/>
          </p:cNvSpPr>
          <p:nvPr>
            <p:ph type="body" sz="quarter" idx="12"/>
          </p:nvPr>
        </p:nvSpPr>
        <p:spPr>
          <a:xfrm>
            <a:off x="10" y="1377153"/>
            <a:ext cx="4343398" cy="5480848"/>
          </a:xfrm>
        </p:spPr>
        <p:txBody>
          <a:bodyPr lIns="181536" tIns="90767"/>
          <a:lstStyle/>
          <a:p>
            <a:pPr lvl="1"/>
            <a:r>
              <a:rPr lang="en-US" sz="2400" dirty="0">
                <a:solidFill>
                  <a:srgbClr val="0070C0"/>
                </a:solidFill>
                <a:effectLst>
                  <a:outerShdw blurRad="38100" dist="38100" dir="2700000" algn="tl">
                    <a:srgbClr val="000000">
                      <a:alpha val="43137"/>
                    </a:srgbClr>
                  </a:outerShdw>
                </a:effectLst>
              </a:rPr>
              <a:t>contains electrolyte solution.</a:t>
            </a:r>
          </a:p>
          <a:p>
            <a:pPr lvl="1"/>
            <a:r>
              <a:rPr lang="en-US" sz="2400" dirty="0">
                <a:solidFill>
                  <a:srgbClr val="C907A4"/>
                </a:solidFill>
                <a:effectLst>
                  <a:outerShdw blurRad="38100" dist="38100" dir="2700000" algn="tl">
                    <a:srgbClr val="000000">
                      <a:alpha val="43137"/>
                    </a:srgbClr>
                  </a:outerShdw>
                </a:effectLst>
              </a:rPr>
              <a:t>allows ions to flow between half-cells.</a:t>
            </a:r>
          </a:p>
          <a:p>
            <a:pPr lvl="1"/>
            <a:r>
              <a:rPr lang="en-US" sz="2400" dirty="0">
                <a:solidFill>
                  <a:srgbClr val="FF0000"/>
                </a:solidFill>
                <a:effectLst>
                  <a:outerShdw blurRad="38100" dist="38100" dir="2700000" algn="tl">
                    <a:srgbClr val="000000">
                      <a:alpha val="43137"/>
                    </a:srgbClr>
                  </a:outerShdw>
                </a:effectLst>
              </a:rPr>
              <a:t>prevents buildup of charge on the electrodes.</a:t>
            </a:r>
          </a:p>
          <a:p>
            <a:pPr lvl="2"/>
            <a:r>
              <a:rPr lang="en-US" sz="2400" dirty="0">
                <a:solidFill>
                  <a:srgbClr val="0070C0"/>
                </a:solidFill>
                <a:effectLst>
                  <a:outerShdw blurRad="38100" dist="38100" dir="2700000" algn="tl">
                    <a:srgbClr val="000000">
                      <a:alpha val="43137"/>
                    </a:srgbClr>
                  </a:outerShdw>
                </a:effectLst>
              </a:rPr>
              <a:t>anions flow to the anode </a:t>
            </a:r>
          </a:p>
          <a:p>
            <a:pPr lvl="2"/>
            <a:r>
              <a:rPr lang="en-US" sz="2400" dirty="0" err="1">
                <a:solidFill>
                  <a:srgbClr val="00B050"/>
                </a:solidFill>
                <a:effectLst>
                  <a:outerShdw blurRad="38100" dist="38100" dir="2700000" algn="tl">
                    <a:srgbClr val="000000">
                      <a:alpha val="43137"/>
                    </a:srgbClr>
                  </a:outerShdw>
                </a:effectLst>
              </a:rPr>
              <a:t>cations</a:t>
            </a:r>
            <a:r>
              <a:rPr lang="en-US" sz="2400" dirty="0">
                <a:solidFill>
                  <a:srgbClr val="00B050"/>
                </a:solidFill>
                <a:effectLst>
                  <a:outerShdw blurRad="38100" dist="38100" dir="2700000" algn="tl">
                    <a:srgbClr val="000000">
                      <a:alpha val="43137"/>
                    </a:srgbClr>
                  </a:outerShdw>
                </a:effectLst>
              </a:rPr>
              <a:t> flow to the cathode</a:t>
            </a:r>
          </a:p>
          <a:p>
            <a:pPr lvl="1"/>
            <a:r>
              <a:rPr lang="en-US" sz="3200" dirty="0">
                <a:solidFill>
                  <a:srgbClr val="C907A4"/>
                </a:solidFill>
              </a:rPr>
              <a:t>completes the electrical circuit by allowing ions to flow.</a:t>
            </a:r>
          </a:p>
          <a:p>
            <a:pPr lvl="1"/>
            <a:endParaRPr lang="en-US" sz="2100" dirty="0"/>
          </a:p>
          <a:p>
            <a:endParaRPr lang="en-US" dirty="0"/>
          </a:p>
        </p:txBody>
      </p:sp>
      <p:sp>
        <p:nvSpPr>
          <p:cNvPr id="7" name="Content Placeholder 6"/>
          <p:cNvSpPr>
            <a:spLocks noGrp="1"/>
          </p:cNvSpPr>
          <p:nvPr>
            <p:ph sz="quarter" idx="13"/>
          </p:nvPr>
        </p:nvSpPr>
        <p:spPr/>
        <p:txBody>
          <a:bodyPr/>
          <a:lstStyle/>
          <a:p>
            <a:r>
              <a:rPr lang="en-US" dirty="0"/>
              <a:t> </a:t>
            </a:r>
          </a:p>
        </p:txBody>
      </p:sp>
      <p:sp>
        <p:nvSpPr>
          <p:cNvPr id="2" name="Title 1"/>
          <p:cNvSpPr>
            <a:spLocks noGrp="1"/>
          </p:cNvSpPr>
          <p:nvPr>
            <p:ph type="title"/>
          </p:nvPr>
        </p:nvSpPr>
        <p:spPr>
          <a:xfrm>
            <a:off x="10" y="0"/>
            <a:ext cx="9143996" cy="1371600"/>
          </a:xfrm>
        </p:spPr>
        <p:txBody>
          <a:bodyPr/>
          <a:lstStyle/>
          <a:p>
            <a:pPr marL="0" indent="0"/>
            <a:r>
              <a:rPr lang="en-US" sz="4400" dirty="0">
                <a:solidFill>
                  <a:srgbClr val="FFC000"/>
                </a:solidFill>
              </a:rPr>
              <a:t>The Salt Bridge</a:t>
            </a:r>
          </a:p>
        </p:txBody>
      </p:sp>
    </p:spTree>
    <p:extLst>
      <p:ext uri="{BB962C8B-B14F-4D97-AF65-F5344CB8AC3E}">
        <p14:creationId xmlns:p14="http://schemas.microsoft.com/office/powerpoint/2010/main" val="200865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16668" y="76200"/>
            <a:ext cx="7236738" cy="533410"/>
          </a:xfrm>
          <a:solidFill>
            <a:schemeClr val="accent6">
              <a:lumMod val="40000"/>
              <a:lumOff val="60000"/>
            </a:schemeClr>
          </a:solidFill>
        </p:spPr>
        <p:txBody>
          <a:bodyPr/>
          <a:lstStyle/>
          <a:p>
            <a:pPr algn="ctr"/>
            <a:r>
              <a:rPr lang="en-US" dirty="0">
                <a:solidFill>
                  <a:srgbClr val="FFFF00"/>
                </a:solidFill>
                <a:effectLst/>
              </a:rPr>
              <a:t>STANDARD REDUCTION POTENTIAL (SRP)</a:t>
            </a:r>
          </a:p>
        </p:txBody>
      </p:sp>
      <p:sp>
        <p:nvSpPr>
          <p:cNvPr id="37893" name="Text Box 5"/>
          <p:cNvSpPr txBox="1">
            <a:spLocks noChangeArrowheads="1"/>
          </p:cNvSpPr>
          <p:nvPr/>
        </p:nvSpPr>
        <p:spPr bwMode="auto">
          <a:xfrm>
            <a:off x="0" y="685828"/>
            <a:ext cx="9143998" cy="2383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717" tIns="44858" rIns="89717" bIns="44858">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0405" indent="-340405">
              <a:spcBef>
                <a:spcPts val="601"/>
              </a:spcBef>
              <a:buFont typeface="Arial" panose="020B0604020202020204" pitchFamily="34" charset="0"/>
              <a:buChar char="•"/>
            </a:pPr>
            <a:r>
              <a:rPr lang="en-US" dirty="0">
                <a:solidFill>
                  <a:srgbClr val="00B050"/>
                </a:solidFill>
              </a:rPr>
              <a:t>Since one half-reaction does not occur without the other half-reaction, it is impossible to measure electrode potentials of the separate half-reactions directly. </a:t>
            </a:r>
          </a:p>
          <a:p>
            <a:pPr marL="340405" indent="-340405">
              <a:spcBef>
                <a:spcPts val="601"/>
              </a:spcBef>
              <a:buFont typeface="Arial" panose="020B0604020202020204" pitchFamily="34" charset="0"/>
              <a:buChar char="•"/>
            </a:pPr>
            <a:r>
              <a:rPr lang="en-US" dirty="0">
                <a:solidFill>
                  <a:srgbClr val="0070C0"/>
                </a:solidFill>
              </a:rPr>
              <a:t>The </a:t>
            </a:r>
            <a:r>
              <a:rPr lang="en-US" dirty="0"/>
              <a:t>STANDARD cell potential </a:t>
            </a:r>
            <a:r>
              <a:rPr lang="en-US" dirty="0">
                <a:solidFill>
                  <a:srgbClr val="0070C0"/>
                </a:solidFill>
              </a:rPr>
              <a:t>is the difference between the reduction potential of the cathode and the reduction potential of the anode (reverse reaction to oxidation):  </a:t>
            </a:r>
            <a:r>
              <a:rPr lang="en-US" altLang="en-US" dirty="0"/>
              <a:t>E</a:t>
            </a:r>
            <a:r>
              <a:rPr lang="en-US" altLang="en-US" baseline="40000" dirty="0"/>
              <a:t>0</a:t>
            </a:r>
            <a:r>
              <a:rPr lang="en-US" altLang="en-US" baseline="-25000" dirty="0"/>
              <a:t>cell</a:t>
            </a:r>
            <a:r>
              <a:rPr lang="en-US" altLang="en-US" dirty="0"/>
              <a:t> = E</a:t>
            </a:r>
            <a:r>
              <a:rPr lang="en-US" altLang="en-US" baseline="40000" dirty="0"/>
              <a:t>0</a:t>
            </a:r>
            <a:r>
              <a:rPr lang="en-US" altLang="en-US" baseline="-25000" dirty="0"/>
              <a:t>red</a:t>
            </a:r>
            <a:r>
              <a:rPr lang="en-US" altLang="en-US" dirty="0"/>
              <a:t> + </a:t>
            </a:r>
            <a:r>
              <a:rPr lang="en-US" altLang="en-US" dirty="0">
                <a:cs typeface="Arial" panose="020B0604020202020204" pitchFamily="34" charset="0"/>
              </a:rPr>
              <a:t>E</a:t>
            </a:r>
            <a:r>
              <a:rPr lang="en-US" altLang="en-US" baseline="40000" dirty="0">
                <a:cs typeface="Arial" panose="020B0604020202020204" pitchFamily="34" charset="0"/>
              </a:rPr>
              <a:t>0</a:t>
            </a:r>
            <a:r>
              <a:rPr lang="en-US" altLang="en-US" baseline="-25000" dirty="0">
                <a:cs typeface="Arial" panose="020B0604020202020204" pitchFamily="34" charset="0"/>
              </a:rPr>
              <a:t>oxid</a:t>
            </a:r>
            <a:r>
              <a:rPr lang="en-US" altLang="en-US" dirty="0">
                <a:solidFill>
                  <a:srgbClr val="0070C0"/>
                </a:solidFill>
                <a:cs typeface="Arial" panose="020B0604020202020204" pitchFamily="34" charset="0"/>
              </a:rPr>
              <a:t> .</a:t>
            </a:r>
            <a:endParaRPr lang="en-US" dirty="0">
              <a:solidFill>
                <a:srgbClr val="0070C0"/>
              </a:solidFill>
            </a:endParaRPr>
          </a:p>
        </p:txBody>
      </p:sp>
      <p:sp>
        <p:nvSpPr>
          <p:cNvPr id="2" name="Footer Placeholder 1"/>
          <p:cNvSpPr>
            <a:spLocks noGrp="1"/>
          </p:cNvSpPr>
          <p:nvPr>
            <p:ph type="ftr" sz="quarter" idx="10"/>
          </p:nvPr>
        </p:nvSpPr>
        <p:spPr>
          <a:xfrm>
            <a:off x="2049" y="6553200"/>
            <a:ext cx="4267199" cy="304800"/>
          </a:xfrm>
        </p:spPr>
        <p:txBody>
          <a:bodyPr/>
          <a:lstStyle/>
          <a:p>
            <a:pPr algn="l"/>
            <a:r>
              <a:rPr lang="en-US" altLang="en-US" dirty="0">
                <a:solidFill>
                  <a:srgbClr val="000000"/>
                </a:solidFill>
              </a:rPr>
              <a:t>Electrochemistry</a:t>
            </a:r>
          </a:p>
        </p:txBody>
      </p:sp>
      <p:grpSp>
        <p:nvGrpSpPr>
          <p:cNvPr id="5" name="Group 4">
            <a:extLst>
              <a:ext uri="{FF2B5EF4-FFF2-40B4-BE49-F238E27FC236}">
                <a16:creationId xmlns:a16="http://schemas.microsoft.com/office/drawing/2014/main" id="{F4318462-B85C-417E-96BA-C7EA0ED4965D}"/>
              </a:ext>
            </a:extLst>
          </p:cNvPr>
          <p:cNvGrpSpPr/>
          <p:nvPr/>
        </p:nvGrpSpPr>
        <p:grpSpPr>
          <a:xfrm>
            <a:off x="1982337" y="3114770"/>
            <a:ext cx="5105400" cy="3712322"/>
            <a:chOff x="1982337" y="3114770"/>
            <a:chExt cx="5105400" cy="3712322"/>
          </a:xfrm>
        </p:grpSpPr>
        <p:pic>
          <p:nvPicPr>
            <p:cNvPr id="3" name="Picture 2">
              <a:extLst>
                <a:ext uri="{FF2B5EF4-FFF2-40B4-BE49-F238E27FC236}">
                  <a16:creationId xmlns:a16="http://schemas.microsoft.com/office/drawing/2014/main" id="{9ED32D60-3C65-4796-AF67-98EEFFE1E9C4}"/>
                </a:ext>
              </a:extLst>
            </p:cNvPr>
            <p:cNvPicPr>
              <a:picLocks noChangeAspect="1"/>
            </p:cNvPicPr>
            <p:nvPr/>
          </p:nvPicPr>
          <p:blipFill>
            <a:blip r:embed="rId3"/>
            <a:stretch>
              <a:fillRect/>
            </a:stretch>
          </p:blipFill>
          <p:spPr>
            <a:xfrm>
              <a:off x="1982337" y="3114770"/>
              <a:ext cx="5105400" cy="3712322"/>
            </a:xfrm>
            <a:prstGeom prst="rect">
              <a:avLst/>
            </a:prstGeom>
          </p:spPr>
        </p:pic>
        <p:sp>
          <p:nvSpPr>
            <p:cNvPr id="4" name="Rectangle 3">
              <a:extLst>
                <a:ext uri="{FF2B5EF4-FFF2-40B4-BE49-F238E27FC236}">
                  <a16:creationId xmlns:a16="http://schemas.microsoft.com/office/drawing/2014/main" id="{CE99B8AC-342B-465B-BAB3-9D5BE18ED43B}"/>
                </a:ext>
              </a:extLst>
            </p:cNvPr>
            <p:cNvSpPr/>
            <p:nvPr/>
          </p:nvSpPr>
          <p:spPr bwMode="auto">
            <a:xfrm>
              <a:off x="5943600" y="5715000"/>
              <a:ext cx="152400" cy="152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p:txBody>
        </p:sp>
      </p:grpSp>
    </p:spTree>
    <p:extLst>
      <p:ext uri="{BB962C8B-B14F-4D97-AF65-F5344CB8AC3E}">
        <p14:creationId xmlns:p14="http://schemas.microsoft.com/office/powerpoint/2010/main" val="2557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3">
                                            <p:txEl>
                                              <p:pRg st="0" end="0"/>
                                            </p:txEl>
                                          </p:spTgt>
                                        </p:tgtEl>
                                        <p:attrNameLst>
                                          <p:attrName>style.visibility</p:attrName>
                                        </p:attrNameLst>
                                      </p:cBhvr>
                                      <p:to>
                                        <p:strVal val="visible"/>
                                      </p:to>
                                    </p:set>
                                    <p:animEffect transition="in" filter="fade">
                                      <p:cBhvr>
                                        <p:cTn id="7" dur="500"/>
                                        <p:tgtEl>
                                          <p:spTgt spid="378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3">
                                            <p:txEl>
                                              <p:pRg st="1" end="1"/>
                                            </p:txEl>
                                          </p:spTgt>
                                        </p:tgtEl>
                                        <p:attrNameLst>
                                          <p:attrName>style.visibility</p:attrName>
                                        </p:attrNameLst>
                                      </p:cBhvr>
                                      <p:to>
                                        <p:strVal val="visible"/>
                                      </p:to>
                                    </p:set>
                                    <p:animEffect transition="in" filter="fade">
                                      <p:cBhvr>
                                        <p:cTn id="12" dur="500"/>
                                        <p:tgtEl>
                                          <p:spTgt spid="378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35" name="Picture 15" descr="CHEM12_cust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42" y="152400"/>
            <a:ext cx="7173911" cy="895350"/>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CHEM12_thumbn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353" y="204"/>
            <a:ext cx="1279525" cy="166528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US" altLang="en-US">
                <a:solidFill>
                  <a:srgbClr val="000000"/>
                </a:solidFill>
              </a:rPr>
              <a:t>Electrochemistry</a:t>
            </a:r>
          </a:p>
        </p:txBody>
      </p:sp>
      <p:pic>
        <p:nvPicPr>
          <p:cNvPr id="7" name="Picture 14" descr="0132525763_R662a"/>
          <p:cNvPicPr>
            <a:picLocks noChangeAspect="1" noChangeArrowheads="1"/>
          </p:cNvPicPr>
          <p:nvPr/>
        </p:nvPicPr>
        <p:blipFill>
          <a:blip r:embed="rId5">
            <a:extLst>
              <a:ext uri="{28A0092B-C50C-407E-A947-70E740481C1C}">
                <a14:useLocalDpi xmlns:a14="http://schemas.microsoft.com/office/drawing/2010/main" val="0"/>
              </a:ext>
            </a:extLst>
          </a:blip>
          <a:srcRect l="8728" t="233" r="3491" b="233"/>
          <a:stretch>
            <a:fillRect/>
          </a:stretch>
        </p:blipFill>
        <p:spPr bwMode="auto">
          <a:xfrm>
            <a:off x="411167" y="1981296"/>
            <a:ext cx="4330700" cy="3662363"/>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p:cNvSpPr>
            <a:spLocks noChangeArrowheads="1"/>
          </p:cNvSpPr>
          <p:nvPr/>
        </p:nvSpPr>
        <p:spPr bwMode="auto">
          <a:xfrm>
            <a:off x="4648204" y="1981296"/>
            <a:ext cx="4114800" cy="3662363"/>
          </a:xfrm>
          <a:prstGeom prst="roundRect">
            <a:avLst>
              <a:gd name="adj" fmla="val 0"/>
            </a:avLst>
          </a:pr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lIns="90620" tIns="45310" rIns="90620" bIns="45310"/>
          <a:lstStyle/>
          <a:p>
            <a:r>
              <a:rPr lang="en-US" altLang="en-US" sz="2700" dirty="0">
                <a:solidFill>
                  <a:srgbClr val="FFB732"/>
                </a:solidFill>
                <a:ea typeface="ヒラギノ角ゴ Pro W3" pitchFamily="28" charset="-128"/>
              </a:rPr>
              <a:t>Chapter 21</a:t>
            </a:r>
            <a:endParaRPr lang="en-US" altLang="en-US" sz="2700" dirty="0">
              <a:solidFill>
                <a:schemeClr val="bg1"/>
              </a:solidFill>
              <a:ea typeface="ヒラギノ角ゴ Pro W3" pitchFamily="28" charset="-128"/>
            </a:endParaRPr>
          </a:p>
          <a:p>
            <a:r>
              <a:rPr lang="en-US" altLang="en-US" sz="2700" dirty="0">
                <a:solidFill>
                  <a:srgbClr val="FFC000"/>
                </a:solidFill>
                <a:ea typeface="ヒラギノ角ゴ Pro W3" pitchFamily="28" charset="-128"/>
              </a:rPr>
              <a:t>Electrochemistry</a:t>
            </a:r>
          </a:p>
          <a:p>
            <a:endParaRPr lang="en-US" altLang="en-US" sz="2300" dirty="0">
              <a:solidFill>
                <a:schemeClr val="bg1"/>
              </a:solidFill>
              <a:ea typeface="ヒラギノ角ゴ Pro W3" pitchFamily="28" charset="-128"/>
            </a:endParaRPr>
          </a:p>
          <a:p>
            <a:pPr>
              <a:spcBef>
                <a:spcPts val="1200"/>
              </a:spcBef>
            </a:pPr>
            <a:r>
              <a:rPr lang="en-US" altLang="en-US" sz="2300" dirty="0">
                <a:solidFill>
                  <a:srgbClr val="FFFF00"/>
                </a:solidFill>
                <a:ea typeface="ヒラギノ角ゴ Pro W3" pitchFamily="28" charset="-128"/>
              </a:rPr>
              <a:t>Electrochemical Cells</a:t>
            </a:r>
          </a:p>
          <a:p>
            <a:pPr>
              <a:spcBef>
                <a:spcPts val="1200"/>
              </a:spcBef>
            </a:pPr>
            <a:r>
              <a:rPr lang="en-US" altLang="en-US" sz="2300" dirty="0">
                <a:solidFill>
                  <a:srgbClr val="FFFF00"/>
                </a:solidFill>
                <a:ea typeface="ヒラギノ角ゴ Pro W3" pitchFamily="28" charset="-128"/>
              </a:rPr>
              <a:t>Half-Cells and Cell Potentials</a:t>
            </a:r>
          </a:p>
          <a:p>
            <a:pPr>
              <a:spcBef>
                <a:spcPts val="1200"/>
              </a:spcBef>
            </a:pPr>
            <a:r>
              <a:rPr lang="en-US" altLang="en-US" sz="2300" dirty="0">
                <a:solidFill>
                  <a:srgbClr val="FFFF00"/>
                </a:solidFill>
                <a:ea typeface="ヒラギノ角ゴ Pro W3" pitchFamily="28" charset="-128"/>
              </a:rPr>
              <a:t>Electrolytic Cells</a:t>
            </a:r>
          </a:p>
          <a:p>
            <a:endParaRPr lang="en-US" altLang="en-US" dirty="0">
              <a:solidFill>
                <a:schemeClr val="bg1"/>
              </a:solidFill>
              <a:ea typeface="ヒラギノ角ゴ Pro W3" pitchFamily="28" charset="-128"/>
            </a:endParaRPr>
          </a:p>
        </p:txBody>
      </p:sp>
    </p:spTree>
    <p:extLst>
      <p:ext uri="{BB962C8B-B14F-4D97-AF65-F5344CB8AC3E}">
        <p14:creationId xmlns:p14="http://schemas.microsoft.com/office/powerpoint/2010/main" val="3907554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16668" y="76200"/>
            <a:ext cx="7236738" cy="533410"/>
          </a:xfrm>
          <a:solidFill>
            <a:schemeClr val="accent6">
              <a:lumMod val="40000"/>
              <a:lumOff val="60000"/>
            </a:schemeClr>
          </a:solidFill>
        </p:spPr>
        <p:txBody>
          <a:bodyPr/>
          <a:lstStyle/>
          <a:p>
            <a:pPr algn="ctr"/>
            <a:r>
              <a:rPr lang="en-US" dirty="0">
                <a:solidFill>
                  <a:srgbClr val="FFFF00"/>
                </a:solidFill>
                <a:effectLst/>
              </a:rPr>
              <a:t>STANDARD REDUCTION POTENTIAL (SRP)</a:t>
            </a:r>
          </a:p>
        </p:txBody>
      </p:sp>
      <p:sp>
        <p:nvSpPr>
          <p:cNvPr id="37893" name="Text Box 5"/>
          <p:cNvSpPr txBox="1">
            <a:spLocks noChangeArrowheads="1"/>
          </p:cNvSpPr>
          <p:nvPr/>
        </p:nvSpPr>
        <p:spPr bwMode="auto">
          <a:xfrm>
            <a:off x="0" y="685828"/>
            <a:ext cx="9143998" cy="119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717" tIns="44858" rIns="89717" bIns="44858">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Bef>
                <a:spcPts val="601"/>
              </a:spcBef>
            </a:pPr>
            <a:r>
              <a:rPr lang="en-US" dirty="0">
                <a:solidFill>
                  <a:srgbClr val="FF0000"/>
                </a:solidFill>
              </a:rPr>
              <a:t>The term “STANDARD” comes from using the </a:t>
            </a:r>
            <a:r>
              <a:rPr lang="en-US" dirty="0">
                <a:solidFill>
                  <a:srgbClr val="7030A0"/>
                </a:solidFill>
              </a:rPr>
              <a:t>hydrogen</a:t>
            </a:r>
            <a:r>
              <a:rPr lang="en-US" dirty="0">
                <a:solidFill>
                  <a:srgbClr val="FF0000"/>
                </a:solidFill>
              </a:rPr>
              <a:t> electrode as the </a:t>
            </a:r>
            <a:r>
              <a:rPr lang="en-US" b="1" dirty="0"/>
              <a:t>reduction</a:t>
            </a:r>
            <a:r>
              <a:rPr lang="en-US" dirty="0">
                <a:solidFill>
                  <a:srgbClr val="FF0000"/>
                </a:solidFill>
              </a:rPr>
              <a:t> half–reaction: [2H</a:t>
            </a:r>
            <a:r>
              <a:rPr lang="en-US" baseline="30000" dirty="0">
                <a:solidFill>
                  <a:srgbClr val="FF0000"/>
                </a:solidFill>
              </a:rPr>
              <a:t>+</a:t>
            </a:r>
            <a:r>
              <a:rPr lang="en-US" dirty="0">
                <a:solidFill>
                  <a:srgbClr val="FF0000"/>
                </a:solidFill>
              </a:rPr>
              <a:t> + 2 </a:t>
            </a:r>
            <a:r>
              <a:rPr lang="en-US" i="1" dirty="0">
                <a:solidFill>
                  <a:srgbClr val="FF0000"/>
                </a:solidFill>
              </a:rPr>
              <a:t>e</a:t>
            </a:r>
            <a:r>
              <a:rPr lang="en-US" baseline="30000" dirty="0">
                <a:solidFill>
                  <a:srgbClr val="FF0000"/>
                </a:solidFill>
              </a:rPr>
              <a:t>–</a:t>
            </a:r>
            <a:r>
              <a:rPr lang="en-US" dirty="0">
                <a:solidFill>
                  <a:srgbClr val="FF0000"/>
                </a:solidFill>
              </a:rPr>
              <a:t> </a:t>
            </a:r>
            <a:r>
              <a:rPr lang="en-US" dirty="0">
                <a:solidFill>
                  <a:srgbClr val="FF0000"/>
                </a:solidFill>
                <a:sym typeface="Wingdings" panose="05000000000000000000" pitchFamily="2" charset="2"/>
              </a:rPr>
              <a:t> </a:t>
            </a:r>
            <a:r>
              <a:rPr lang="en-US" dirty="0">
                <a:solidFill>
                  <a:srgbClr val="FF0000"/>
                </a:solidFill>
              </a:rPr>
              <a:t>H</a:t>
            </a:r>
            <a:r>
              <a:rPr lang="en-US" baseline="-25000" dirty="0">
                <a:solidFill>
                  <a:srgbClr val="FF0000"/>
                </a:solidFill>
              </a:rPr>
              <a:t>2</a:t>
            </a:r>
            <a:r>
              <a:rPr lang="en-US" dirty="0">
                <a:solidFill>
                  <a:srgbClr val="FF0000"/>
                </a:solidFill>
              </a:rPr>
              <a:t>].  This electrode is defined as having an electrode potential of exactly 0 V. </a:t>
            </a:r>
          </a:p>
        </p:txBody>
      </p:sp>
      <p:pic>
        <p:nvPicPr>
          <p:cNvPr id="3" name="Picture 2">
            <a:extLst>
              <a:ext uri="{FF2B5EF4-FFF2-40B4-BE49-F238E27FC236}">
                <a16:creationId xmlns:a16="http://schemas.microsoft.com/office/drawing/2014/main" id="{4BC9A63B-C625-4B4D-A218-6B5CDD4050A8}"/>
              </a:ext>
            </a:extLst>
          </p:cNvPr>
          <p:cNvPicPr>
            <a:picLocks noChangeAspect="1"/>
          </p:cNvPicPr>
          <p:nvPr/>
        </p:nvPicPr>
        <p:blipFill>
          <a:blip r:embed="rId3"/>
          <a:stretch>
            <a:fillRect/>
          </a:stretch>
        </p:blipFill>
        <p:spPr>
          <a:xfrm>
            <a:off x="4038600" y="1905000"/>
            <a:ext cx="5092003" cy="4946516"/>
          </a:xfrm>
          <a:prstGeom prst="rect">
            <a:avLst/>
          </a:prstGeom>
        </p:spPr>
      </p:pic>
      <p:sp>
        <p:nvSpPr>
          <p:cNvPr id="4" name="Rectangle 3">
            <a:extLst>
              <a:ext uri="{FF2B5EF4-FFF2-40B4-BE49-F238E27FC236}">
                <a16:creationId xmlns:a16="http://schemas.microsoft.com/office/drawing/2014/main" id="{BE4682F5-DF78-4011-8140-C502D84D7F2C}"/>
              </a:ext>
            </a:extLst>
          </p:cNvPr>
          <p:cNvSpPr/>
          <p:nvPr/>
        </p:nvSpPr>
        <p:spPr>
          <a:xfrm>
            <a:off x="23125" y="2193044"/>
            <a:ext cx="4015475" cy="4370427"/>
          </a:xfrm>
          <a:prstGeom prst="rect">
            <a:avLst/>
          </a:prstGeom>
        </p:spPr>
        <p:txBody>
          <a:bodyPr wrap="square">
            <a:spAutoFit/>
          </a:bodyPr>
          <a:lstStyle/>
          <a:p>
            <a:pPr>
              <a:spcBef>
                <a:spcPts val="1200"/>
              </a:spcBef>
            </a:pPr>
            <a:r>
              <a:rPr lang="en-US" sz="2400" dirty="0">
                <a:solidFill>
                  <a:srgbClr val="C907A4"/>
                </a:solidFill>
              </a:rPr>
              <a:t>To obtain standard </a:t>
            </a:r>
            <a:r>
              <a:rPr lang="en-US" sz="2400" b="1" dirty="0"/>
              <a:t>oxidation</a:t>
            </a:r>
            <a:r>
              <a:rPr lang="en-US" sz="2400" dirty="0">
                <a:solidFill>
                  <a:srgbClr val="C907A4"/>
                </a:solidFill>
              </a:rPr>
              <a:t> potentials, the magnitude is the same, but the sign is reversed. [SRP =  -3.05; SOP = +3.05]</a:t>
            </a:r>
          </a:p>
          <a:p>
            <a:pPr>
              <a:spcBef>
                <a:spcPts val="2400"/>
              </a:spcBef>
            </a:pPr>
            <a:r>
              <a:rPr lang="en-US" altLang="en-US" sz="3200" dirty="0"/>
              <a:t>E</a:t>
            </a:r>
            <a:r>
              <a:rPr lang="en-US" altLang="en-US" sz="3200" baseline="40000" dirty="0"/>
              <a:t>0</a:t>
            </a:r>
            <a:r>
              <a:rPr lang="en-US" altLang="en-US" sz="3200" baseline="-25000" dirty="0"/>
              <a:t>cell</a:t>
            </a:r>
            <a:r>
              <a:rPr lang="en-US" altLang="en-US" sz="3200" dirty="0"/>
              <a:t> =  </a:t>
            </a:r>
            <a:r>
              <a:rPr lang="en-US" altLang="en-US" sz="3200" dirty="0">
                <a:cs typeface="Arial" panose="020B0604020202020204" pitchFamily="34" charset="0"/>
              </a:rPr>
              <a:t>E</a:t>
            </a:r>
            <a:r>
              <a:rPr lang="en-US" altLang="en-US" sz="3200" baseline="40000" dirty="0">
                <a:cs typeface="Arial" panose="020B0604020202020204" pitchFamily="34" charset="0"/>
              </a:rPr>
              <a:t>0</a:t>
            </a:r>
            <a:r>
              <a:rPr lang="en-US" altLang="en-US" sz="3200" baseline="-25000" dirty="0">
                <a:cs typeface="Arial" panose="020B0604020202020204" pitchFamily="34" charset="0"/>
              </a:rPr>
              <a:t>oxid</a:t>
            </a:r>
            <a:r>
              <a:rPr lang="en-US" altLang="en-US" sz="3200" dirty="0"/>
              <a:t> </a:t>
            </a:r>
            <a:r>
              <a:rPr lang="en-US" altLang="en-US" sz="3200" dirty="0">
                <a:cs typeface="Arial" panose="020B0604020202020204" pitchFamily="34" charset="0"/>
              </a:rPr>
              <a:t>+ </a:t>
            </a:r>
            <a:r>
              <a:rPr lang="en-US" altLang="en-US" sz="3200" dirty="0"/>
              <a:t>E</a:t>
            </a:r>
            <a:r>
              <a:rPr lang="en-US" altLang="en-US" sz="3200" baseline="40000" dirty="0"/>
              <a:t>0</a:t>
            </a:r>
            <a:r>
              <a:rPr lang="en-US" altLang="en-US" sz="3200" baseline="-25000" dirty="0"/>
              <a:t>red</a:t>
            </a:r>
            <a:r>
              <a:rPr lang="en-US" altLang="en-US" sz="3200" dirty="0"/>
              <a:t> </a:t>
            </a:r>
            <a:r>
              <a:rPr lang="en-US" sz="2400" dirty="0">
                <a:solidFill>
                  <a:srgbClr val="00B050"/>
                </a:solidFill>
              </a:rPr>
              <a:t>is used to determine the standard cell potential for any electrochemical cell. </a:t>
            </a:r>
          </a:p>
          <a:p>
            <a:pPr>
              <a:spcBef>
                <a:spcPts val="1200"/>
              </a:spcBef>
            </a:pPr>
            <a:endParaRPr lang="en-US" altLang="en-US" sz="2400" dirty="0">
              <a:solidFill>
                <a:srgbClr val="000000"/>
              </a:solidFill>
            </a:endParaRPr>
          </a:p>
        </p:txBody>
      </p:sp>
    </p:spTree>
    <p:extLst>
      <p:ext uri="{BB962C8B-B14F-4D97-AF65-F5344CB8AC3E}">
        <p14:creationId xmlns:p14="http://schemas.microsoft.com/office/powerpoint/2010/main" val="35213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fade">
                                      <p:cBhvr>
                                        <p:cTn id="7" dur="500"/>
                                        <p:tgtEl>
                                          <p:spTgt spid="378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16668" y="76200"/>
            <a:ext cx="7236738" cy="533410"/>
          </a:xfrm>
          <a:solidFill>
            <a:schemeClr val="accent6">
              <a:lumMod val="40000"/>
              <a:lumOff val="60000"/>
            </a:schemeClr>
          </a:solidFill>
        </p:spPr>
        <p:txBody>
          <a:bodyPr/>
          <a:lstStyle/>
          <a:p>
            <a:pPr algn="ctr"/>
            <a:r>
              <a:rPr lang="en-US" dirty="0">
                <a:solidFill>
                  <a:srgbClr val="FFFF00"/>
                </a:solidFill>
                <a:effectLst/>
              </a:rPr>
              <a:t>STANDARD REDUCTION POTENTIAL (SRP)</a:t>
            </a:r>
          </a:p>
        </p:txBody>
      </p:sp>
      <p:sp>
        <p:nvSpPr>
          <p:cNvPr id="2" name="Footer Placeholder 1"/>
          <p:cNvSpPr>
            <a:spLocks noGrp="1"/>
          </p:cNvSpPr>
          <p:nvPr>
            <p:ph type="ftr" sz="quarter" idx="10"/>
          </p:nvPr>
        </p:nvSpPr>
        <p:spPr>
          <a:xfrm>
            <a:off x="2049" y="6553200"/>
            <a:ext cx="4267199" cy="304800"/>
          </a:xfrm>
        </p:spPr>
        <p:txBody>
          <a:bodyPr/>
          <a:lstStyle/>
          <a:p>
            <a:pPr algn="l"/>
            <a:r>
              <a:rPr lang="en-US" altLang="en-US" dirty="0">
                <a:solidFill>
                  <a:srgbClr val="000000"/>
                </a:solidFill>
              </a:rPr>
              <a:t>Electrochemistry</a:t>
            </a:r>
          </a:p>
        </p:txBody>
      </p:sp>
      <p:graphicFrame>
        <p:nvGraphicFramePr>
          <p:cNvPr id="5" name="Group 1207"/>
          <p:cNvGraphicFramePr>
            <a:graphicFrameLocks noGrp="1"/>
          </p:cNvGraphicFramePr>
          <p:nvPr>
            <p:ph/>
            <p:extLst>
              <p:ext uri="{D42A27DB-BD31-4B8C-83A1-F6EECF244321}">
                <p14:modId xmlns:p14="http://schemas.microsoft.com/office/powerpoint/2010/main" val="44763450"/>
              </p:ext>
            </p:extLst>
          </p:nvPr>
        </p:nvGraphicFramePr>
        <p:xfrm>
          <a:off x="21432" y="762000"/>
          <a:ext cx="9018142" cy="5166360"/>
        </p:xfrm>
        <a:graphic>
          <a:graphicData uri="http://schemas.openxmlformats.org/drawingml/2006/table">
            <a:tbl>
              <a:tblPr/>
              <a:tblGrid>
                <a:gridCol w="1082522">
                  <a:extLst>
                    <a:ext uri="{9D8B030D-6E8A-4147-A177-3AD203B41FA5}">
                      <a16:colId xmlns:a16="http://schemas.microsoft.com/office/drawing/2014/main" val="20000"/>
                    </a:ext>
                  </a:extLst>
                </a:gridCol>
                <a:gridCol w="1159844">
                  <a:extLst>
                    <a:ext uri="{9D8B030D-6E8A-4147-A177-3AD203B41FA5}">
                      <a16:colId xmlns:a16="http://schemas.microsoft.com/office/drawing/2014/main" val="20001"/>
                    </a:ext>
                  </a:extLst>
                </a:gridCol>
                <a:gridCol w="1778427">
                  <a:extLst>
                    <a:ext uri="{9D8B030D-6E8A-4147-A177-3AD203B41FA5}">
                      <a16:colId xmlns:a16="http://schemas.microsoft.com/office/drawing/2014/main" val="20002"/>
                    </a:ext>
                  </a:extLst>
                </a:gridCol>
                <a:gridCol w="773228">
                  <a:extLst>
                    <a:ext uri="{9D8B030D-6E8A-4147-A177-3AD203B41FA5}">
                      <a16:colId xmlns:a16="http://schemas.microsoft.com/office/drawing/2014/main" val="20003"/>
                    </a:ext>
                  </a:extLst>
                </a:gridCol>
                <a:gridCol w="233932">
                  <a:extLst>
                    <a:ext uri="{9D8B030D-6E8A-4147-A177-3AD203B41FA5}">
                      <a16:colId xmlns:a16="http://schemas.microsoft.com/office/drawing/2014/main" val="20004"/>
                    </a:ext>
                  </a:extLst>
                </a:gridCol>
                <a:gridCol w="1129238">
                  <a:extLst>
                    <a:ext uri="{9D8B030D-6E8A-4147-A177-3AD203B41FA5}">
                      <a16:colId xmlns:a16="http://schemas.microsoft.com/office/drawing/2014/main" val="20005"/>
                    </a:ext>
                  </a:extLst>
                </a:gridCol>
                <a:gridCol w="1933075">
                  <a:extLst>
                    <a:ext uri="{9D8B030D-6E8A-4147-A177-3AD203B41FA5}">
                      <a16:colId xmlns:a16="http://schemas.microsoft.com/office/drawing/2014/main" val="20006"/>
                    </a:ext>
                  </a:extLst>
                </a:gridCol>
                <a:gridCol w="927876">
                  <a:extLst>
                    <a:ext uri="{9D8B030D-6E8A-4147-A177-3AD203B41FA5}">
                      <a16:colId xmlns:a16="http://schemas.microsoft.com/office/drawing/2014/main" val="20007"/>
                    </a:ext>
                  </a:extLst>
                </a:gridCol>
              </a:tblGrid>
              <a:tr h="365760">
                <a:tc gridSpan="8">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Reduction Potentials at 25</a:t>
                      </a:r>
                      <a:r>
                        <a:rPr kumimoji="0" lang="en-US" altLang="en-US" sz="18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US" sz="18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C with 1</a:t>
                      </a:r>
                      <a:r>
                        <a:rPr kumimoji="0" lang="en-US" altLang="en-US" sz="1800" b="1" i="1"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M</a:t>
                      </a:r>
                      <a:r>
                        <a:rPr kumimoji="0" lang="en-US" altLang="en-US" sz="18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 Concentrations of Aqueous Species</a:t>
                      </a:r>
                    </a:p>
                  </a:txBody>
                  <a:tcPr anchor="ctr" horzOverflow="overflow">
                    <a:lnL w="28575" cap="flat" cmpd="sng" algn="ctr">
                      <a:solidFill>
                        <a:srgbClr val="658B92"/>
                      </a:solidFill>
                      <a:prstDash val="solid"/>
                      <a:round/>
                      <a:headEnd type="none" w="med" len="med"/>
                      <a:tailEnd type="none" w="med" len="med"/>
                    </a:lnL>
                    <a:lnR w="28575" cap="flat" cmpd="sng" algn="ctr">
                      <a:solidFill>
                        <a:srgbClr val="658B92"/>
                      </a:solidFill>
                      <a:prstDash val="solid"/>
                      <a:round/>
                      <a:headEnd type="none" w="med" len="med"/>
                      <a:tailEnd type="none" w="med" len="med"/>
                    </a:lnR>
                    <a:lnT w="28575" cap="flat" cmpd="sng" algn="ctr">
                      <a:solidFill>
                        <a:srgbClr val="658B92"/>
                      </a:solidFill>
                      <a:prstDash val="solid"/>
                      <a:round/>
                      <a:headEnd type="none" w="med" len="med"/>
                      <a:tailEnd type="none" w="med" len="med"/>
                    </a:lnT>
                    <a:lnB w="12700" cap="flat" cmpd="sng" algn="ctr">
                      <a:solidFill>
                        <a:srgbClr val="658B92"/>
                      </a:solidFill>
                      <a:prstDash val="solid"/>
                      <a:round/>
                      <a:headEnd type="none" w="med" len="med"/>
                      <a:tailEnd type="none" w="med" len="med"/>
                    </a:lnB>
                    <a:lnTlToBr>
                      <a:noFill/>
                    </a:lnTlToBr>
                    <a:lnBlToTr>
                      <a:noFill/>
                    </a:lnBlToTr>
                    <a:solidFill>
                      <a:srgbClr val="658B9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5760">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Electrode</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Half-reaction</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E</a:t>
                      </a:r>
                      <a:r>
                        <a:rPr kumimoji="0" lang="en-US" altLang="en-US" sz="1500" b="1" i="0" u="none" strike="noStrike" cap="none" normalizeH="0" baseline="40000">
                          <a:ln>
                            <a:noFill/>
                          </a:ln>
                          <a:solidFill>
                            <a:schemeClr val="tx1"/>
                          </a:solidFill>
                          <a:effectLst/>
                          <a:latin typeface="Arial" panose="020B0604020202020204" pitchFamily="34" charset="0"/>
                          <a:ea typeface="ＭＳ Ｐゴシック" panose="020B0600070205080204" pitchFamily="34" charset="-128"/>
                        </a:rPr>
                        <a:t>0</a:t>
                      </a:r>
                      <a:r>
                        <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(V)</a:t>
                      </a:r>
                      <a:endParaRPr kumimoji="0" lang="en-US" altLang="en-US" sz="15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rowSpan="14">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Electrode</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Half-reaction</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1"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E</a:t>
                      </a:r>
                      <a:r>
                        <a:rPr kumimoji="0" lang="en-US" altLang="en-US" sz="1500" b="1" i="0" u="none" strike="noStrike" cap="none" normalizeH="0" baseline="40000">
                          <a:ln>
                            <a:noFill/>
                          </a:ln>
                          <a:solidFill>
                            <a:schemeClr val="tx1"/>
                          </a:solidFill>
                          <a:effectLst/>
                          <a:latin typeface="Arial" panose="020B0604020202020204" pitchFamily="34" charset="0"/>
                          <a:ea typeface="ＭＳ Ｐゴシック" panose="020B0600070205080204" pitchFamily="34" charset="-128"/>
                        </a:rPr>
                        <a:t>0</a:t>
                      </a:r>
                      <a:r>
                        <a:rPr kumimoji="0" lang="en-US" altLang="en-US" sz="15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(V)</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rgbClr val="658B9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280">
                <a:tc rowSpan="13">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dirty="0">
                          <a:ln>
                            <a:noFill/>
                          </a:ln>
                          <a:solidFill>
                            <a:srgbClr val="00B050"/>
                          </a:solidFill>
                          <a:effectLst/>
                          <a:latin typeface="Arial" panose="020B0604020202020204" pitchFamily="34" charset="0"/>
                          <a:ea typeface="ＭＳ Ｐゴシック" panose="020B0600070205080204" pitchFamily="34" charset="-128"/>
                        </a:rPr>
                        <a:t>Least tendency to be reduced; </a:t>
                      </a:r>
                      <a:r>
                        <a:rPr kumimoji="0" lang="en-US" altLang="en-US" sz="15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greatest tendency to oxidize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w="28575" cap="flat" cmpd="sng" algn="ctr">
                      <a:solidFill>
                        <a:srgbClr val="658B9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dirty="0">
                          <a:ln>
                            <a:noFill/>
                          </a:ln>
                          <a:solidFill>
                            <a:srgbClr val="00B050"/>
                          </a:solidFill>
                          <a:effectLst/>
                          <a:latin typeface="Arial" panose="020B0604020202020204" pitchFamily="34" charset="0"/>
                          <a:ea typeface="ＭＳ Ｐゴシック" panose="020B0600070205080204" pitchFamily="34" charset="-128"/>
                        </a:rPr>
                        <a:t>Li</a:t>
                      </a:r>
                      <a:r>
                        <a:rPr kumimoji="0" lang="en-US" altLang="en-US" sz="1500" b="1" i="0" u="none" strike="noStrike" cap="none" normalizeH="0" baseline="30000" dirty="0">
                          <a:ln>
                            <a:noFill/>
                          </a:ln>
                          <a:solidFill>
                            <a:srgbClr val="00B050"/>
                          </a:solidFill>
                          <a:effectLst/>
                          <a:latin typeface="Arial" panose="020B0604020202020204" pitchFamily="34" charset="0"/>
                          <a:ea typeface="ＭＳ Ｐゴシック" panose="020B0600070205080204" pitchFamily="34" charset="-128"/>
                        </a:rPr>
                        <a:t>+</a:t>
                      </a:r>
                      <a:r>
                        <a:rPr kumimoji="0" lang="en-US" altLang="en-US" sz="1500" b="1" i="0" u="none" strike="noStrike" cap="none" normalizeH="0" baseline="0" dirty="0">
                          <a:ln>
                            <a:noFill/>
                          </a:ln>
                          <a:solidFill>
                            <a:srgbClr val="00B050"/>
                          </a:solidFill>
                          <a:effectLst/>
                          <a:latin typeface="Arial" panose="020B0604020202020204" pitchFamily="34" charset="0"/>
                          <a:ea typeface="ＭＳ Ｐゴシック" panose="020B0600070205080204" pitchFamily="34" charset="-128"/>
                        </a:rPr>
                        <a:t>/Li</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dirty="0">
                          <a:ln>
                            <a:noFill/>
                          </a:ln>
                          <a:solidFill>
                            <a:srgbClr val="00B050"/>
                          </a:solidFill>
                          <a:effectLst/>
                          <a:latin typeface="Arial" panose="020B0604020202020204" pitchFamily="34" charset="0"/>
                          <a:ea typeface="ＭＳ Ｐゴシック" panose="020B0600070205080204" pitchFamily="34" charset="-128"/>
                        </a:rPr>
                        <a:t>Li</a:t>
                      </a:r>
                      <a:r>
                        <a:rPr kumimoji="0" lang="en-US" altLang="en-US" sz="1500" b="1" i="0" u="none" strike="noStrike" cap="none" normalizeH="0" baseline="30000" dirty="0">
                          <a:ln>
                            <a:noFill/>
                          </a:ln>
                          <a:solidFill>
                            <a:srgbClr val="00B050"/>
                          </a:solidFill>
                          <a:effectLst/>
                          <a:latin typeface="Arial" panose="020B0604020202020204" pitchFamily="34" charset="0"/>
                          <a:ea typeface="ＭＳ Ｐゴシック" panose="020B0600070205080204" pitchFamily="34" charset="-128"/>
                        </a:rPr>
                        <a:t>+</a:t>
                      </a:r>
                      <a:r>
                        <a:rPr kumimoji="0" lang="en-US" altLang="en-US" sz="1500" b="1" i="0" u="none" strike="noStrike" cap="none" normalizeH="0" baseline="0" dirty="0">
                          <a:ln>
                            <a:noFill/>
                          </a:ln>
                          <a:solidFill>
                            <a:srgbClr val="00B050"/>
                          </a:solidFill>
                          <a:effectLst/>
                          <a:latin typeface="Arial" panose="020B0604020202020204" pitchFamily="34" charset="0"/>
                          <a:ea typeface="ＭＳ Ｐゴシック" panose="020B0600070205080204" pitchFamily="34" charset="-128"/>
                        </a:rPr>
                        <a:t> + e</a:t>
                      </a:r>
                      <a:r>
                        <a:rPr kumimoji="0" lang="en-US" altLang="en-US" sz="1500" b="1" i="0" u="none" strike="noStrike" cap="none" normalizeH="0" baseline="30000" dirty="0">
                          <a:ln>
                            <a:noFill/>
                          </a:ln>
                          <a:solidFill>
                            <a:srgbClr val="00B050"/>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US" sz="1500" b="1" i="0" u="none" strike="noStrike" cap="none" normalizeH="0" baseline="0" dirty="0">
                          <a:ln>
                            <a:noFill/>
                          </a:ln>
                          <a:solidFill>
                            <a:srgbClr val="00B050"/>
                          </a:solidFill>
                          <a:effectLst/>
                          <a:latin typeface="Arial" panose="020B0604020202020204" pitchFamily="34" charset="0"/>
                          <a:ea typeface="ＭＳ Ｐゴシック" panose="020B0600070205080204" pitchFamily="34" charset="-128"/>
                          <a:cs typeface="Arial" panose="020B0604020202020204" pitchFamily="34" charset="0"/>
                        </a:rPr>
                        <a:t> → Li</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dirty="0">
                          <a:ln>
                            <a:noFill/>
                          </a:ln>
                          <a:solidFill>
                            <a:srgbClr val="00B050"/>
                          </a:solidFill>
                          <a:effectLst/>
                          <a:latin typeface="Arial" panose="020B0604020202020204" pitchFamily="34" charset="0"/>
                          <a:ea typeface="ＭＳ Ｐゴシック" panose="020B0600070205080204" pitchFamily="34" charset="-128"/>
                          <a:cs typeface="Arial" panose="020B0604020202020204" pitchFamily="34" charset="0"/>
                        </a:rPr>
                        <a:t> –3.05</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Sn</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/Sn</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Sn</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+ 2e</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 Sn</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–0.14</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280">
                <a:tc vMerge="1">
                  <a:txBody>
                    <a:bodyPr/>
                    <a:lstStyle/>
                    <a:p>
                      <a:endParaRPr lang="en-US"/>
                    </a:p>
                  </a:txBody>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K</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/K</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K</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 e</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 K</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–2.93</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Pb</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a:t>
                      </a:r>
                      <a:r>
                        <a:rPr kumimoji="0" lang="en-US" altLang="en-US" sz="150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rPr>
                        <a:t>Pb</a:t>
                      </a:r>
                      <a:endPar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Pb</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+ 2e</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 </a:t>
                      </a:r>
                      <a:r>
                        <a:rPr kumimoji="0" lang="en-US" altLang="en-US" sz="1500" b="0" i="0" u="none" strike="noStrike" cap="none" normalizeH="0" baseline="0" dirty="0" err="1">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Pb</a:t>
                      </a:r>
                      <a:endPar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–0.13</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280">
                <a:tc vMerge="1">
                  <a:txBody>
                    <a:bodyPr/>
                    <a:lstStyle/>
                    <a:p>
                      <a:endParaRPr lang="en-US"/>
                    </a:p>
                  </a:txBody>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Ba</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/Ba</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Ba</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+ 2e</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 Ba</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–2.90</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H</a:t>
                      </a:r>
                      <a:r>
                        <a:rPr kumimoji="0" lang="en-US" altLang="en-US" sz="1500" b="1" i="0" u="none" strike="noStrike" cap="none" normalizeH="0" baseline="30000" dirty="0">
                          <a:ln>
                            <a:noFill/>
                          </a:ln>
                          <a:solidFill>
                            <a:srgbClr val="FF0000"/>
                          </a:solidFill>
                          <a:effectLst/>
                          <a:latin typeface="Arial" panose="020B0604020202020204" pitchFamily="34" charset="0"/>
                          <a:ea typeface="ＭＳ Ｐゴシック" panose="020B0600070205080204" pitchFamily="34" charset="-128"/>
                        </a:rPr>
                        <a:t>+</a:t>
                      </a:r>
                      <a:r>
                        <a:rPr kumimoji="0" lang="en-US" altLang="en-US" sz="15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/H</a:t>
                      </a:r>
                      <a:r>
                        <a:rPr kumimoji="0" lang="en-US" altLang="en-US" sz="1500" b="1" i="0" u="none" strike="noStrike" cap="none" normalizeH="0" baseline="-25000" dirty="0">
                          <a:ln>
                            <a:noFill/>
                          </a:ln>
                          <a:solidFill>
                            <a:srgbClr val="FF0000"/>
                          </a:solidFill>
                          <a:effectLst/>
                          <a:latin typeface="Arial" panose="020B0604020202020204" pitchFamily="34" charset="0"/>
                          <a:ea typeface="ＭＳ Ｐゴシック" panose="020B0600070205080204" pitchFamily="34" charset="-128"/>
                        </a:rPr>
                        <a:t>2</a:t>
                      </a:r>
                      <a:endParaRPr kumimoji="0" lang="en-US" altLang="en-US" sz="15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2H</a:t>
                      </a:r>
                      <a:r>
                        <a:rPr kumimoji="0" lang="en-US" altLang="en-US" sz="1500" b="1" i="0" u="none" strike="noStrike" cap="none" normalizeH="0" baseline="30000" dirty="0">
                          <a:ln>
                            <a:noFill/>
                          </a:ln>
                          <a:solidFill>
                            <a:srgbClr val="FF0000"/>
                          </a:solidFill>
                          <a:effectLst/>
                          <a:latin typeface="Arial" panose="020B0604020202020204" pitchFamily="34" charset="0"/>
                          <a:ea typeface="ＭＳ Ｐゴシック" panose="020B0600070205080204" pitchFamily="34" charset="-128"/>
                        </a:rPr>
                        <a:t>+</a:t>
                      </a:r>
                      <a:r>
                        <a:rPr kumimoji="0" lang="en-US" altLang="en-US" sz="15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 + 2e</a:t>
                      </a:r>
                      <a:r>
                        <a:rPr kumimoji="0" lang="en-US" altLang="en-US" sz="1500" b="1" i="0" u="none" strike="noStrike" cap="none" normalizeH="0" baseline="30000" dirty="0">
                          <a:ln>
                            <a:noFill/>
                          </a:ln>
                          <a:solidFill>
                            <a:srgbClr val="FF0000"/>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US" sz="15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cs typeface="Arial" panose="020B0604020202020204" pitchFamily="34" charset="0"/>
                        </a:rPr>
                        <a:t> → H</a:t>
                      </a:r>
                      <a:r>
                        <a:rPr kumimoji="0" lang="en-US" altLang="en-US" sz="1500" b="1" i="0" u="none" strike="noStrike" cap="none" normalizeH="0" baseline="-25000" dirty="0">
                          <a:ln>
                            <a:noFill/>
                          </a:ln>
                          <a:solidFill>
                            <a:srgbClr val="FF0000"/>
                          </a:solidFill>
                          <a:effectLst/>
                          <a:latin typeface="Arial" panose="020B0604020202020204" pitchFamily="34" charset="0"/>
                          <a:ea typeface="ＭＳ Ｐゴシック" panose="020B0600070205080204" pitchFamily="34" charset="-128"/>
                          <a:cs typeface="Arial" panose="020B0604020202020204" pitchFamily="34" charset="0"/>
                        </a:rPr>
                        <a:t>2</a:t>
                      </a:r>
                      <a:endParaRPr kumimoji="0" lang="en-US" altLang="en-US" sz="15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cs typeface="Arial" panose="020B0604020202020204" pitchFamily="34"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rPr>
                        <a:t>   0.000</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5280">
                <a:tc vMerge="1">
                  <a:txBody>
                    <a:bodyPr/>
                    <a:lstStyle/>
                    <a:p>
                      <a:endParaRPr lang="en-US"/>
                    </a:p>
                  </a:txBody>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Ca</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/Ca</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Ca</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+ 2e</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 Ca</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–2.87</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Cu</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/Cu</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Cu</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+ 2e</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 Cu</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+0.34</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5280">
                <a:tc vMerge="1">
                  <a:txBody>
                    <a:bodyPr/>
                    <a:lstStyle/>
                    <a:p>
                      <a:endParaRPr lang="en-US"/>
                    </a:p>
                  </a:txBody>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Na</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/Na</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Na</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 e</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 Na</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–2.71</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Cu</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/Cu</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Cu</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 e</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 Cu</a:t>
                      </a:r>
                      <a:endPar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+0.52</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5280">
                <a:tc vMerge="1">
                  <a:txBody>
                    <a:bodyPr/>
                    <a:lstStyle/>
                    <a:p>
                      <a:endParaRPr lang="en-US"/>
                    </a:p>
                  </a:txBody>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Mg</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/Mg</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Mg</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+ 2e</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 Mg</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–2.37</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I</a:t>
                      </a:r>
                      <a:r>
                        <a:rPr kumimoji="0" lang="en-US" altLang="en-US" sz="1500" b="0" i="0" u="none" strike="noStrike" cap="none" normalizeH="0" baseline="-2500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/I</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I</a:t>
                      </a:r>
                      <a:r>
                        <a:rPr kumimoji="0" lang="en-US" altLang="en-US" sz="1500" b="0" i="0" u="none" strike="noStrike" cap="none" normalizeH="0" baseline="-2500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+ 2e</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 2I</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+0.54</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5280">
                <a:tc vMerge="1">
                  <a:txBody>
                    <a:bodyPr/>
                    <a:lstStyle/>
                    <a:p>
                      <a:endParaRPr lang="en-US"/>
                    </a:p>
                  </a:txBody>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Al</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3+</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/Al</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Al</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3+</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+ 3e</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 Al</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–1.66</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Fe</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3+</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/Fe</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2+</a:t>
                      </a:r>
                      <a:endPar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Fe</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3+</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 e</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 Fe</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a:t>
                      </a:r>
                      <a:endPar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+0.77</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5280">
                <a:tc vMerge="1">
                  <a:txBody>
                    <a:bodyPr/>
                    <a:lstStyle/>
                    <a:p>
                      <a:endParaRPr lang="en-US"/>
                    </a:p>
                  </a:txBody>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Zn</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/Zn</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Zn</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+ 2e</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 Zn</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–0.76</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Hg</a:t>
                      </a:r>
                      <a:r>
                        <a:rPr kumimoji="0" lang="en-US" altLang="en-US" sz="1500" b="0" i="0" u="none" strike="noStrike" cap="none" normalizeH="0" baseline="-2500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/Hg</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Hg</a:t>
                      </a:r>
                      <a:r>
                        <a:rPr kumimoji="0" lang="en-US" altLang="en-US" sz="15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 </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+ 2e</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 2Hg</a:t>
                      </a:r>
                      <a:endPar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+0.79</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5280">
                <a:tc vMerge="1">
                  <a:txBody>
                    <a:bodyPr/>
                    <a:lstStyle/>
                    <a:p>
                      <a:endParaRPr lang="en-US"/>
                    </a:p>
                  </a:txBody>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Cr</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3+</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/Cr</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Cr</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3+</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+ 3e</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 Cr</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–0.74</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Ag</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/Ag</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Ag</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 e</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 Ag</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+0.80</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5280">
                <a:tc vMerge="1">
                  <a:txBody>
                    <a:bodyPr/>
                    <a:lstStyle/>
                    <a:p>
                      <a:endParaRPr lang="en-US"/>
                    </a:p>
                  </a:txBody>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Fe</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/Fe</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Fe</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+ 2e</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 Fe</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–0.44</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Hg</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/Hg</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Hg</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+ 2e</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 Hg</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+0.85</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5280">
                <a:tc vMerge="1">
                  <a:txBody>
                    <a:bodyPr/>
                    <a:lstStyle/>
                    <a:p>
                      <a:endParaRPr lang="en-US"/>
                    </a:p>
                  </a:txBody>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Cd</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/Cd</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Cd</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+ 2e</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 Cd</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–0.40</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Br</a:t>
                      </a:r>
                      <a:r>
                        <a:rPr kumimoji="0" lang="en-US" altLang="en-US" sz="1500" b="0" i="0" u="none" strike="noStrike" cap="none" normalizeH="0" baseline="-2500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/Br</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Br</a:t>
                      </a:r>
                      <a:r>
                        <a:rPr kumimoji="0" lang="en-US" altLang="en-US" sz="15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2 </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+ 2e</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 2Br</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+1.07</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35280">
                <a:tc vMerge="1">
                  <a:txBody>
                    <a:bodyPr/>
                    <a:lstStyle/>
                    <a:p>
                      <a:endParaRPr lang="en-US"/>
                    </a:p>
                  </a:txBody>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Co</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/Co</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Co</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+ 2e</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 Co</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–0.28</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Cl</a:t>
                      </a:r>
                      <a:r>
                        <a:rPr kumimoji="0" lang="en-US" altLang="en-US" sz="1500" b="0" i="0" u="none" strike="noStrike" cap="none" normalizeH="0" baseline="-2500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/Cl</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Cl</a:t>
                      </a:r>
                      <a:r>
                        <a:rPr kumimoji="0" lang="en-US" altLang="en-US" sz="1500" b="0" i="0" u="none" strike="noStrike" cap="none" normalizeH="0" baseline="-25000" dirty="0">
                          <a:ln>
                            <a:noFill/>
                          </a:ln>
                          <a:solidFill>
                            <a:schemeClr val="tx1"/>
                          </a:solidFill>
                          <a:effectLst/>
                          <a:latin typeface="Arial" panose="020B0604020202020204" pitchFamily="34" charset="0"/>
                          <a:ea typeface="ＭＳ Ｐゴシック" panose="020B0600070205080204" pitchFamily="34" charset="-128"/>
                        </a:rPr>
                        <a:t>2 </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+ 2e</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 2Cl</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+1.36</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411480">
                <a:tc vMerge="1">
                  <a:txBody>
                    <a:bodyPr/>
                    <a:lstStyle/>
                    <a:p>
                      <a:endParaRPr lang="en-US"/>
                    </a:p>
                  </a:txBody>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Ni</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/Ni</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Ni</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+ 2e</a:t>
                      </a:r>
                      <a:r>
                        <a:rPr kumimoji="0" lang="en-US" altLang="en-US" sz="1500" b="0" i="0" u="none" strike="noStrike" cap="none" normalizeH="0" baseline="3000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US" sz="15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 Ni</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–0.25</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dirty="0">
                          <a:ln>
                            <a:noFill/>
                          </a:ln>
                          <a:solidFill>
                            <a:srgbClr val="C907A4"/>
                          </a:solidFill>
                          <a:effectLst/>
                          <a:latin typeface="Arial" panose="020B0604020202020204" pitchFamily="34" charset="0"/>
                          <a:ea typeface="ＭＳ Ｐゴシック" panose="020B0600070205080204" pitchFamily="34" charset="-128"/>
                        </a:rPr>
                        <a:t>F</a:t>
                      </a:r>
                      <a:r>
                        <a:rPr kumimoji="0" lang="en-US" altLang="en-US" sz="1500" b="1" i="0" u="none" strike="noStrike" cap="none" normalizeH="0" baseline="-25000" dirty="0">
                          <a:ln>
                            <a:noFill/>
                          </a:ln>
                          <a:solidFill>
                            <a:srgbClr val="C907A4"/>
                          </a:solidFill>
                          <a:effectLst/>
                          <a:latin typeface="Arial" panose="020B0604020202020204" pitchFamily="34" charset="0"/>
                          <a:ea typeface="ＭＳ Ｐゴシック" panose="020B0600070205080204" pitchFamily="34" charset="-128"/>
                        </a:rPr>
                        <a:t>2</a:t>
                      </a:r>
                      <a:r>
                        <a:rPr kumimoji="0" lang="en-US" altLang="en-US" sz="1500" b="1" i="0" u="none" strike="noStrike" cap="none" normalizeH="0" baseline="0" dirty="0">
                          <a:ln>
                            <a:noFill/>
                          </a:ln>
                          <a:solidFill>
                            <a:srgbClr val="C907A4"/>
                          </a:solidFill>
                          <a:effectLst/>
                          <a:latin typeface="Arial" panose="020B0604020202020204" pitchFamily="34" charset="0"/>
                          <a:ea typeface="ＭＳ Ｐゴシック" panose="020B0600070205080204" pitchFamily="34" charset="-128"/>
                        </a:rPr>
                        <a:t>/F</a:t>
                      </a:r>
                      <a:r>
                        <a:rPr kumimoji="0" lang="en-US" altLang="en-US" sz="1500" b="1" i="0" u="none" strike="noStrike" cap="none" normalizeH="0" baseline="30000" dirty="0">
                          <a:ln>
                            <a:noFill/>
                          </a:ln>
                          <a:solidFill>
                            <a:srgbClr val="C907A4"/>
                          </a:solidFill>
                          <a:effectLst/>
                          <a:latin typeface="Arial" panose="020B0604020202020204" pitchFamily="34" charset="0"/>
                          <a:ea typeface="ＭＳ Ｐゴシック" panose="020B0600070205080204" pitchFamily="34" charset="-128"/>
                          <a:cs typeface="Arial" panose="020B0604020202020204" pitchFamily="34" charset="0"/>
                        </a:rPr>
                        <a:t>–</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dirty="0">
                          <a:ln>
                            <a:noFill/>
                          </a:ln>
                          <a:solidFill>
                            <a:srgbClr val="C907A4"/>
                          </a:solidFill>
                          <a:effectLst/>
                          <a:latin typeface="Arial" panose="020B0604020202020204" pitchFamily="34" charset="0"/>
                          <a:ea typeface="ＭＳ Ｐゴシック" panose="020B0600070205080204" pitchFamily="34" charset="-128"/>
                        </a:rPr>
                        <a:t>F</a:t>
                      </a:r>
                      <a:r>
                        <a:rPr kumimoji="0" lang="en-US" altLang="en-US" sz="1500" b="1" i="0" u="none" strike="noStrike" cap="none" normalizeH="0" baseline="-25000" dirty="0">
                          <a:ln>
                            <a:noFill/>
                          </a:ln>
                          <a:solidFill>
                            <a:srgbClr val="C907A4"/>
                          </a:solidFill>
                          <a:effectLst/>
                          <a:latin typeface="Arial" panose="020B0604020202020204" pitchFamily="34" charset="0"/>
                          <a:ea typeface="ＭＳ Ｐゴシック" panose="020B0600070205080204" pitchFamily="34" charset="-128"/>
                        </a:rPr>
                        <a:t>2 </a:t>
                      </a:r>
                      <a:r>
                        <a:rPr kumimoji="0" lang="en-US" altLang="en-US" sz="1500" b="1" i="0" u="none" strike="noStrike" cap="none" normalizeH="0" baseline="0" dirty="0">
                          <a:ln>
                            <a:noFill/>
                          </a:ln>
                          <a:solidFill>
                            <a:srgbClr val="C907A4"/>
                          </a:solidFill>
                          <a:effectLst/>
                          <a:latin typeface="Arial" panose="020B0604020202020204" pitchFamily="34" charset="0"/>
                          <a:ea typeface="ＭＳ Ｐゴシック" panose="020B0600070205080204" pitchFamily="34" charset="-128"/>
                        </a:rPr>
                        <a:t>+ 2e</a:t>
                      </a:r>
                      <a:r>
                        <a:rPr kumimoji="0" lang="en-US" altLang="en-US" sz="1500" b="1" i="0" u="none" strike="noStrike" cap="none" normalizeH="0" baseline="30000" dirty="0">
                          <a:ln>
                            <a:noFill/>
                          </a:ln>
                          <a:solidFill>
                            <a:srgbClr val="C907A4"/>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US" sz="1500" b="1" i="0" u="none" strike="noStrike" cap="none" normalizeH="0" baseline="0" dirty="0">
                          <a:ln>
                            <a:noFill/>
                          </a:ln>
                          <a:solidFill>
                            <a:srgbClr val="C907A4"/>
                          </a:solidFill>
                          <a:effectLst/>
                          <a:latin typeface="Arial" panose="020B0604020202020204" pitchFamily="34" charset="0"/>
                          <a:ea typeface="ＭＳ Ｐゴシック" panose="020B0600070205080204" pitchFamily="34" charset="-128"/>
                          <a:cs typeface="Arial" panose="020B0604020202020204" pitchFamily="34" charset="0"/>
                        </a:rPr>
                        <a:t> → 2F</a:t>
                      </a:r>
                      <a:r>
                        <a:rPr kumimoji="0" lang="en-US" altLang="en-US" sz="1500" b="1" i="0" u="none" strike="noStrike" cap="none" normalizeH="0" baseline="30000" dirty="0">
                          <a:ln>
                            <a:noFill/>
                          </a:ln>
                          <a:solidFill>
                            <a:srgbClr val="C907A4"/>
                          </a:solidFill>
                          <a:effectLst/>
                          <a:latin typeface="Arial" panose="020B0604020202020204" pitchFamily="34" charset="0"/>
                          <a:ea typeface="ＭＳ Ｐゴシック" panose="020B0600070205080204" pitchFamily="34" charset="-128"/>
                          <a:cs typeface="Arial" panose="020B0604020202020204" pitchFamily="34" charset="0"/>
                        </a:rPr>
                        <a:t>–</a:t>
                      </a:r>
                      <a:endParaRPr kumimoji="0" lang="en-US" altLang="en-US" sz="1500" b="1" i="0" u="none" strike="noStrike" cap="none" normalizeH="0" baseline="0" dirty="0">
                        <a:ln>
                          <a:noFill/>
                        </a:ln>
                        <a:solidFill>
                          <a:srgbClr val="C907A4"/>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1" i="0" u="none" strike="noStrike" cap="none" normalizeH="0" baseline="0" dirty="0">
                          <a:ln>
                            <a:noFill/>
                          </a:ln>
                          <a:solidFill>
                            <a:srgbClr val="C907A4"/>
                          </a:solidFill>
                          <a:effectLst/>
                          <a:latin typeface="Arial" panose="020B0604020202020204" pitchFamily="34" charset="0"/>
                          <a:ea typeface="ＭＳ Ｐゴシック" panose="020B0600070205080204" pitchFamily="34" charset="-128"/>
                        </a:rPr>
                        <a:t>+2.87</a:t>
                      </a:r>
                    </a:p>
                  </a:txBody>
                  <a:tcPr anchor="ctr" horzOverflow="overflow">
                    <a:lnL w="12700" cap="flat" cmpd="sng" algn="ctr">
                      <a:solidFill>
                        <a:schemeClr val="bg2"/>
                      </a:solidFill>
                      <a:prstDash val="solid"/>
                      <a:round/>
                      <a:headEnd type="none" w="med" len="med"/>
                      <a:tailEnd type="none" w="med" len="med"/>
                    </a:lnL>
                    <a:lnR w="28575" cap="flat" cmpd="sng" algn="ctr">
                      <a:solidFill>
                        <a:srgbClr val="658B9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658B9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grpSp>
        <p:nvGrpSpPr>
          <p:cNvPr id="4" name="Group 3"/>
          <p:cNvGrpSpPr/>
          <p:nvPr/>
        </p:nvGrpSpPr>
        <p:grpSpPr>
          <a:xfrm>
            <a:off x="-76199" y="3534712"/>
            <a:ext cx="1163636" cy="2263125"/>
            <a:chOff x="-76199" y="3534712"/>
            <a:chExt cx="1163636" cy="2263125"/>
          </a:xfrm>
        </p:grpSpPr>
        <p:sp>
          <p:nvSpPr>
            <p:cNvPr id="7" name="Line 1091"/>
            <p:cNvSpPr>
              <a:spLocks noChangeShapeType="1"/>
            </p:cNvSpPr>
            <p:nvPr/>
          </p:nvSpPr>
          <p:spPr bwMode="auto">
            <a:xfrm rot="5400000">
              <a:off x="183718" y="5448156"/>
              <a:ext cx="692435" cy="6927"/>
            </a:xfrm>
            <a:prstGeom prst="line">
              <a:avLst/>
            </a:prstGeom>
            <a:noFill/>
            <a:ln w="952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00871" eaLnBrk="0" fontAlgn="base" hangingPunct="0">
                <a:spcBef>
                  <a:spcPct val="0"/>
                </a:spcBef>
                <a:spcAft>
                  <a:spcPct val="0"/>
                </a:spcAft>
              </a:pPr>
              <a:endParaRPr lang="en-US" sz="2700">
                <a:solidFill>
                  <a:srgbClr val="000000"/>
                </a:solidFill>
              </a:endParaRPr>
            </a:p>
          </p:txBody>
        </p:sp>
        <p:sp>
          <p:nvSpPr>
            <p:cNvPr id="8" name="Text Box 1092"/>
            <p:cNvSpPr txBox="1">
              <a:spLocks noChangeArrowheads="1"/>
            </p:cNvSpPr>
            <p:nvPr/>
          </p:nvSpPr>
          <p:spPr bwMode="auto">
            <a:xfrm rot="16200000">
              <a:off x="-638968" y="4097481"/>
              <a:ext cx="1905000"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00871" eaLnBrk="0" fontAlgn="base" hangingPunct="0">
                <a:spcBef>
                  <a:spcPct val="50000"/>
                </a:spcBef>
                <a:spcAft>
                  <a:spcPct val="0"/>
                </a:spcAft>
              </a:pPr>
              <a:r>
                <a:rPr lang="en-US" altLang="en-US" sz="1500" b="1" dirty="0">
                  <a:solidFill>
                    <a:srgbClr val="FF0000"/>
                  </a:solidFill>
                </a:rPr>
                <a:t>Increasing tendency to  reduce</a:t>
              </a:r>
            </a:p>
          </p:txBody>
        </p:sp>
        <p:sp>
          <p:nvSpPr>
            <p:cNvPr id="9" name="Text Box 1093"/>
            <p:cNvSpPr txBox="1">
              <a:spLocks noChangeArrowheads="1"/>
            </p:cNvSpPr>
            <p:nvPr/>
          </p:nvSpPr>
          <p:spPr bwMode="auto">
            <a:xfrm rot="16200000">
              <a:off x="-180181" y="4248763"/>
              <a:ext cx="198120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00871" eaLnBrk="0" fontAlgn="base" hangingPunct="0">
                <a:spcBef>
                  <a:spcPct val="50000"/>
                </a:spcBef>
                <a:spcAft>
                  <a:spcPct val="0"/>
                </a:spcAft>
              </a:pPr>
              <a:r>
                <a:rPr lang="en-US" altLang="en-US" sz="1300" dirty="0">
                  <a:solidFill>
                    <a:srgbClr val="000000"/>
                  </a:solidFill>
                </a:rPr>
                <a:t>(</a:t>
              </a:r>
              <a:r>
                <a:rPr lang="en-US" altLang="en-US" sz="1500" b="1" dirty="0">
                  <a:solidFill>
                    <a:srgbClr val="C907A4"/>
                  </a:solidFill>
                </a:rPr>
                <a:t>stronger  oxidizing agent</a:t>
              </a:r>
              <a:r>
                <a:rPr lang="en-US" altLang="en-US" sz="1300" dirty="0">
                  <a:solidFill>
                    <a:srgbClr val="000000"/>
                  </a:solidFill>
                </a:rPr>
                <a:t>)</a:t>
              </a:r>
            </a:p>
          </p:txBody>
        </p:sp>
      </p:grpSp>
      <p:sp>
        <p:nvSpPr>
          <p:cNvPr id="3" name="Rectangle 2"/>
          <p:cNvSpPr/>
          <p:nvPr/>
        </p:nvSpPr>
        <p:spPr>
          <a:xfrm>
            <a:off x="4876800" y="5943620"/>
            <a:ext cx="4371954" cy="802618"/>
          </a:xfrm>
          <a:prstGeom prst="rect">
            <a:avLst/>
          </a:prstGeom>
        </p:spPr>
        <p:txBody>
          <a:bodyPr wrap="none" lIns="90767" tIns="45384" rIns="90767" bIns="45384">
            <a:spAutoFit/>
          </a:bodyPr>
          <a:lstStyle/>
          <a:p>
            <a:pPr defTabSz="907726" fontAlgn="base">
              <a:spcBef>
                <a:spcPct val="20000"/>
              </a:spcBef>
              <a:spcAft>
                <a:spcPct val="0"/>
              </a:spcAft>
            </a:pPr>
            <a:r>
              <a:rPr lang="en-US" altLang="en-US" sz="2100" b="1" dirty="0">
                <a:solidFill>
                  <a:srgbClr val="00B0F0"/>
                </a:solidFill>
                <a:latin typeface="Arial" panose="020B0604020202020204" pitchFamily="34" charset="0"/>
                <a:ea typeface="ＭＳ Ｐゴシック" panose="020B0600070205080204" pitchFamily="34" charset="-128"/>
              </a:rPr>
              <a:t>Greatest tendency to be reduced</a:t>
            </a:r>
          </a:p>
          <a:p>
            <a:pPr defTabSz="907726" fontAlgn="base">
              <a:spcBef>
                <a:spcPct val="20000"/>
              </a:spcBef>
              <a:spcAft>
                <a:spcPct val="0"/>
              </a:spcAft>
            </a:pPr>
            <a:r>
              <a:rPr lang="en-US" altLang="en-US" sz="2100" b="1" dirty="0">
                <a:solidFill>
                  <a:srgbClr val="00B0F0"/>
                </a:solidFill>
                <a:latin typeface="Arial" panose="020B0604020202020204" pitchFamily="34" charset="0"/>
                <a:ea typeface="ＭＳ Ｐゴシック" panose="020B0600070205080204" pitchFamily="34" charset="-128"/>
              </a:rPr>
              <a:t>Least tendency to oxidize</a:t>
            </a:r>
          </a:p>
        </p:txBody>
      </p:sp>
      <p:sp>
        <p:nvSpPr>
          <p:cNvPr id="10" name="Line 1091"/>
          <p:cNvSpPr>
            <a:spLocks noChangeShapeType="1"/>
          </p:cNvSpPr>
          <p:nvPr/>
        </p:nvSpPr>
        <p:spPr bwMode="auto">
          <a:xfrm rot="5400000">
            <a:off x="173472" y="3619354"/>
            <a:ext cx="692435" cy="6927"/>
          </a:xfrm>
          <a:prstGeom prst="line">
            <a:avLst/>
          </a:prstGeom>
          <a:noFill/>
          <a:ln w="952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00871" eaLnBrk="0" fontAlgn="base" hangingPunct="0">
              <a:spcBef>
                <a:spcPct val="0"/>
              </a:spcBef>
              <a:spcAft>
                <a:spcPct val="0"/>
              </a:spcAft>
            </a:pPr>
            <a:endParaRPr lang="en-US" sz="2700">
              <a:solidFill>
                <a:srgbClr val="000000"/>
              </a:solidFill>
            </a:endParaRPr>
          </a:p>
        </p:txBody>
      </p:sp>
    </p:spTree>
    <p:extLst>
      <p:ext uri="{BB962C8B-B14F-4D97-AF65-F5344CB8AC3E}">
        <p14:creationId xmlns:p14="http://schemas.microsoft.com/office/powerpoint/2010/main" val="3053301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30381" y="0"/>
            <a:ext cx="7313619" cy="5638800"/>
          </a:xfrm>
          <a:prstGeom prst="rect">
            <a:avLst/>
          </a:prstGeom>
        </p:spPr>
      </p:pic>
      <p:sp>
        <p:nvSpPr>
          <p:cNvPr id="10" name="Rectangle 9"/>
          <p:cNvSpPr/>
          <p:nvPr/>
        </p:nvSpPr>
        <p:spPr>
          <a:xfrm>
            <a:off x="1" y="284500"/>
            <a:ext cx="1905000" cy="4492859"/>
          </a:xfrm>
          <a:prstGeom prst="rect">
            <a:avLst/>
          </a:prstGeom>
        </p:spPr>
        <p:txBody>
          <a:bodyPr wrap="square" lIns="90767" tIns="45384" rIns="90767" bIns="45384">
            <a:spAutoFit/>
          </a:bodyPr>
          <a:lstStyle/>
          <a:p>
            <a:pPr algn="ctr"/>
            <a:r>
              <a:rPr lang="en-US" sz="2200" dirty="0">
                <a:solidFill>
                  <a:srgbClr val="00B0F0"/>
                </a:solidFill>
              </a:rPr>
              <a:t>REDUCTION</a:t>
            </a:r>
          </a:p>
          <a:p>
            <a:pPr algn="ctr"/>
            <a:r>
              <a:rPr lang="en-US" sz="2400" dirty="0">
                <a:solidFill>
                  <a:srgbClr val="C907A4"/>
                </a:solidFill>
              </a:rPr>
              <a:t>(potential)</a:t>
            </a:r>
          </a:p>
          <a:p>
            <a:pPr algn="ctr"/>
            <a:r>
              <a:rPr lang="en-US" sz="2400" dirty="0"/>
              <a:t>Decreases as one goes DOWN </a:t>
            </a:r>
            <a:r>
              <a:rPr lang="en-US" sz="2400" dirty="0">
                <a:solidFill>
                  <a:srgbClr val="C907A4"/>
                </a:solidFill>
              </a:rPr>
              <a:t>this table. Notice that </a:t>
            </a:r>
            <a:r>
              <a:rPr lang="en-US" sz="2400" dirty="0">
                <a:solidFill>
                  <a:srgbClr val="FF0000"/>
                </a:solidFill>
              </a:rPr>
              <a:t>non-metals</a:t>
            </a:r>
            <a:r>
              <a:rPr lang="en-US" sz="2400" dirty="0">
                <a:solidFill>
                  <a:srgbClr val="C907A4"/>
                </a:solidFill>
              </a:rPr>
              <a:t> make the strongest oxidizing agents.</a:t>
            </a:r>
            <a:endParaRPr lang="en-US" sz="2400" dirty="0"/>
          </a:p>
        </p:txBody>
      </p:sp>
      <p:sp>
        <p:nvSpPr>
          <p:cNvPr id="13" name="Rectangle 12"/>
          <p:cNvSpPr/>
          <p:nvPr/>
        </p:nvSpPr>
        <p:spPr>
          <a:xfrm>
            <a:off x="2209800" y="5656729"/>
            <a:ext cx="6934200" cy="1199650"/>
          </a:xfrm>
          <a:prstGeom prst="rect">
            <a:avLst/>
          </a:prstGeom>
        </p:spPr>
        <p:txBody>
          <a:bodyPr wrap="square" lIns="90767" tIns="45384" rIns="90767" bIns="45384">
            <a:spAutoFit/>
          </a:bodyPr>
          <a:lstStyle/>
          <a:p>
            <a:pPr algn="ctr"/>
            <a:r>
              <a:rPr lang="en-US" sz="2400" dirty="0">
                <a:solidFill>
                  <a:srgbClr val="FF0000"/>
                </a:solidFill>
              </a:rPr>
              <a:t>OXIDATION </a:t>
            </a:r>
            <a:r>
              <a:rPr lang="en-US" sz="2400" dirty="0">
                <a:solidFill>
                  <a:srgbClr val="00B050"/>
                </a:solidFill>
              </a:rPr>
              <a:t>(potential)</a:t>
            </a:r>
          </a:p>
          <a:p>
            <a:pPr algn="ctr"/>
            <a:r>
              <a:rPr lang="en-US" sz="2400" dirty="0"/>
              <a:t>Decreases as one goes UP </a:t>
            </a:r>
            <a:r>
              <a:rPr lang="en-US" sz="2400" dirty="0">
                <a:solidFill>
                  <a:srgbClr val="00B050"/>
                </a:solidFill>
              </a:rPr>
              <a:t>this table. Notice that </a:t>
            </a:r>
            <a:r>
              <a:rPr lang="en-US" sz="2400" dirty="0">
                <a:solidFill>
                  <a:srgbClr val="0070C0"/>
                </a:solidFill>
              </a:rPr>
              <a:t>metals</a:t>
            </a:r>
            <a:r>
              <a:rPr lang="en-US" sz="2400" dirty="0">
                <a:solidFill>
                  <a:srgbClr val="00B050"/>
                </a:solidFill>
              </a:rPr>
              <a:t> make the strongest reducing agents.</a:t>
            </a:r>
          </a:p>
        </p:txBody>
      </p:sp>
      <p:sp>
        <p:nvSpPr>
          <p:cNvPr id="14" name="Rectangle 13"/>
          <p:cNvSpPr/>
          <p:nvPr/>
        </p:nvSpPr>
        <p:spPr>
          <a:xfrm>
            <a:off x="5829300" y="5254758"/>
            <a:ext cx="1524794" cy="384042"/>
          </a:xfrm>
          <a:prstGeom prst="rect">
            <a:avLst/>
          </a:prstGeom>
          <a:solidFill>
            <a:srgbClr val="00B0F0"/>
          </a:solidFill>
        </p:spPr>
        <p:txBody>
          <a:bodyPr wrap="square" lIns="90767" tIns="45384" rIns="90767" bIns="45384">
            <a:spAutoFit/>
          </a:bodyPr>
          <a:lstStyle/>
          <a:p>
            <a:pPr algn="r"/>
            <a:r>
              <a:rPr lang="en-US" dirty="0"/>
              <a:t>OXIDATION</a:t>
            </a:r>
          </a:p>
        </p:txBody>
      </p:sp>
      <p:sp>
        <p:nvSpPr>
          <p:cNvPr id="15" name="Rectangle 14"/>
          <p:cNvSpPr/>
          <p:nvPr/>
        </p:nvSpPr>
        <p:spPr>
          <a:xfrm>
            <a:off x="5524479" y="1621"/>
            <a:ext cx="1676400" cy="384042"/>
          </a:xfrm>
          <a:prstGeom prst="rect">
            <a:avLst/>
          </a:prstGeom>
          <a:solidFill>
            <a:srgbClr val="FFFF00"/>
          </a:solidFill>
        </p:spPr>
        <p:txBody>
          <a:bodyPr wrap="square" lIns="90767" tIns="45384" rIns="90767" bIns="45384">
            <a:spAutoFit/>
          </a:bodyPr>
          <a:lstStyle/>
          <a:p>
            <a:r>
              <a:rPr lang="en-US" dirty="0"/>
              <a:t>REDUCTION</a:t>
            </a:r>
          </a:p>
        </p:txBody>
      </p:sp>
    </p:spTree>
    <p:extLst>
      <p:ext uri="{BB962C8B-B14F-4D97-AF65-F5344CB8AC3E}">
        <p14:creationId xmlns:p14="http://schemas.microsoft.com/office/powerpoint/2010/main" val="364299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16668" y="76200"/>
            <a:ext cx="7236738" cy="533410"/>
          </a:xfrm>
          <a:solidFill>
            <a:srgbClr val="FFFF00"/>
          </a:solidFill>
        </p:spPr>
        <p:txBody>
          <a:bodyPr/>
          <a:lstStyle/>
          <a:p>
            <a:pPr algn="ctr"/>
            <a:r>
              <a:rPr lang="en-US" dirty="0">
                <a:solidFill>
                  <a:srgbClr val="002060"/>
                </a:solidFill>
                <a:effectLst/>
              </a:rPr>
              <a:t>CALCULATING POTENTIALS IN HALF REACTIONS</a:t>
            </a:r>
          </a:p>
        </p:txBody>
      </p:sp>
      <p:sp>
        <p:nvSpPr>
          <p:cNvPr id="37893" name="Text Box 5"/>
          <p:cNvSpPr txBox="1">
            <a:spLocks noChangeArrowheads="1"/>
          </p:cNvSpPr>
          <p:nvPr/>
        </p:nvSpPr>
        <p:spPr bwMode="auto">
          <a:xfrm>
            <a:off x="0" y="685830"/>
            <a:ext cx="9143998" cy="5599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717" tIns="44858" rIns="89717" bIns="44858">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1588">
              <a:spcBef>
                <a:spcPts val="1200"/>
              </a:spcBef>
            </a:pPr>
            <a:r>
              <a:rPr lang="en-US" dirty="0">
                <a:solidFill>
                  <a:srgbClr val="C907A4"/>
                </a:solidFill>
              </a:rPr>
              <a:t>Consider the reaction between magnesium metal &amp; copper ions:</a:t>
            </a:r>
          </a:p>
          <a:p>
            <a:pPr marL="0" indent="1588" algn="ctr">
              <a:spcBef>
                <a:spcPts val="1200"/>
              </a:spcBef>
            </a:pPr>
            <a:endParaRPr lang="en-US" dirty="0"/>
          </a:p>
          <a:p>
            <a:pPr marL="0" indent="1588" algn="ctr">
              <a:spcBef>
                <a:spcPts val="1200"/>
              </a:spcBef>
            </a:pPr>
            <a:r>
              <a:rPr lang="en-US" dirty="0"/>
              <a:t>Mg</a:t>
            </a:r>
            <a:r>
              <a:rPr lang="en-US" baseline="30000" dirty="0"/>
              <a:t>0</a:t>
            </a:r>
            <a:r>
              <a:rPr lang="en-US" dirty="0"/>
              <a:t>(s) + Cu</a:t>
            </a:r>
            <a:r>
              <a:rPr lang="en-US" baseline="30000" dirty="0"/>
              <a:t>2+</a:t>
            </a:r>
            <a:r>
              <a:rPr lang="en-US" dirty="0"/>
              <a:t>(</a:t>
            </a:r>
            <a:r>
              <a:rPr lang="en-US" dirty="0" err="1"/>
              <a:t>aq</a:t>
            </a:r>
            <a:r>
              <a:rPr lang="en-US" dirty="0"/>
              <a:t>) </a:t>
            </a:r>
            <a:r>
              <a:rPr lang="en-US" dirty="0">
                <a:sym typeface="Wingdings"/>
              </a:rPr>
              <a:t></a:t>
            </a:r>
            <a:r>
              <a:rPr lang="en-US" dirty="0"/>
              <a:t> Mg</a:t>
            </a:r>
            <a:r>
              <a:rPr lang="en-US" baseline="30000" dirty="0"/>
              <a:t>2+</a:t>
            </a:r>
            <a:r>
              <a:rPr lang="en-US" dirty="0"/>
              <a:t>(</a:t>
            </a:r>
            <a:r>
              <a:rPr lang="en-US" dirty="0" err="1"/>
              <a:t>aq</a:t>
            </a:r>
            <a:r>
              <a:rPr lang="en-US" dirty="0"/>
              <a:t>) + Cu</a:t>
            </a:r>
            <a:r>
              <a:rPr lang="en-US" baseline="30000" dirty="0"/>
              <a:t>0</a:t>
            </a:r>
            <a:r>
              <a:rPr lang="en-US" dirty="0"/>
              <a:t>(s)</a:t>
            </a:r>
          </a:p>
          <a:p>
            <a:pPr marL="0" indent="1588">
              <a:spcBef>
                <a:spcPts val="1200"/>
              </a:spcBef>
            </a:pPr>
            <a:r>
              <a:rPr lang="en-US" dirty="0">
                <a:solidFill>
                  <a:srgbClr val="00B050"/>
                </a:solidFill>
              </a:rPr>
              <a:t>In this reaction </a:t>
            </a:r>
            <a:r>
              <a:rPr lang="en-US" dirty="0">
                <a:solidFill>
                  <a:srgbClr val="FF0000"/>
                </a:solidFill>
              </a:rPr>
              <a:t>magnesium metal (Mg) is being </a:t>
            </a:r>
            <a:r>
              <a:rPr lang="en-US" dirty="0">
                <a:solidFill>
                  <a:srgbClr val="00B050"/>
                </a:solidFill>
              </a:rPr>
              <a:t>_____</a:t>
            </a:r>
            <a:r>
              <a:rPr lang="en-US" dirty="0">
                <a:solidFill>
                  <a:srgbClr val="FF0000"/>
                </a:solidFill>
              </a:rPr>
              <a:t> to magnesium ion</a:t>
            </a:r>
            <a:r>
              <a:rPr lang="en-US" dirty="0">
                <a:solidFill>
                  <a:srgbClr val="00B050"/>
                </a:solidFill>
              </a:rPr>
              <a:t>, while </a:t>
            </a:r>
            <a:r>
              <a:rPr lang="en-US" dirty="0">
                <a:solidFill>
                  <a:srgbClr val="00B0F0"/>
                </a:solidFill>
              </a:rPr>
              <a:t>copper ion (Cu</a:t>
            </a:r>
            <a:r>
              <a:rPr lang="en-US" baseline="30000" dirty="0">
                <a:solidFill>
                  <a:srgbClr val="00B0F0"/>
                </a:solidFill>
              </a:rPr>
              <a:t>+2</a:t>
            </a:r>
            <a:r>
              <a:rPr lang="en-US" dirty="0">
                <a:solidFill>
                  <a:srgbClr val="00B0F0"/>
                </a:solidFill>
              </a:rPr>
              <a:t>) in aqueous solution is being </a:t>
            </a:r>
            <a:r>
              <a:rPr lang="en-US" dirty="0">
                <a:solidFill>
                  <a:srgbClr val="00B050"/>
                </a:solidFill>
              </a:rPr>
              <a:t>_____</a:t>
            </a:r>
            <a:r>
              <a:rPr lang="en-US" dirty="0">
                <a:solidFill>
                  <a:srgbClr val="00B0F0"/>
                </a:solidFill>
              </a:rPr>
              <a:t> to copper metal (solid)</a:t>
            </a:r>
            <a:r>
              <a:rPr lang="en-US" dirty="0">
                <a:solidFill>
                  <a:srgbClr val="00B050"/>
                </a:solidFill>
              </a:rPr>
              <a:t>.  </a:t>
            </a:r>
          </a:p>
          <a:p>
            <a:pPr marL="0" indent="1588">
              <a:spcBef>
                <a:spcPts val="1200"/>
              </a:spcBef>
            </a:pPr>
            <a:r>
              <a:rPr lang="en-US" dirty="0"/>
              <a:t>Looking at the standard reduction potentials table for each element we find the following:</a:t>
            </a:r>
          </a:p>
          <a:p>
            <a:pPr marL="460178" indent="1588">
              <a:spcBef>
                <a:spcPts val="1200"/>
              </a:spcBef>
            </a:pPr>
            <a:r>
              <a:rPr lang="en-US" dirty="0">
                <a:solidFill>
                  <a:srgbClr val="00B050"/>
                </a:solidFill>
              </a:rPr>
              <a:t>Mg</a:t>
            </a:r>
            <a:r>
              <a:rPr lang="en-US" baseline="30000" dirty="0">
                <a:solidFill>
                  <a:srgbClr val="00B050"/>
                </a:solidFill>
              </a:rPr>
              <a:t>2+</a:t>
            </a:r>
            <a:r>
              <a:rPr lang="en-US" dirty="0">
                <a:solidFill>
                  <a:srgbClr val="00B050"/>
                </a:solidFill>
              </a:rPr>
              <a:t> (</a:t>
            </a:r>
            <a:r>
              <a:rPr lang="en-US" dirty="0" err="1">
                <a:solidFill>
                  <a:srgbClr val="00B050"/>
                </a:solidFill>
              </a:rPr>
              <a:t>aq</a:t>
            </a:r>
            <a:r>
              <a:rPr lang="en-US" dirty="0">
                <a:solidFill>
                  <a:srgbClr val="00B050"/>
                </a:solidFill>
              </a:rPr>
              <a:t>) + 2 e</a:t>
            </a:r>
            <a:r>
              <a:rPr lang="en-US" baseline="30000" dirty="0">
                <a:solidFill>
                  <a:srgbClr val="00B050"/>
                </a:solidFill>
              </a:rPr>
              <a:t>-</a:t>
            </a:r>
            <a:r>
              <a:rPr lang="en-US" dirty="0">
                <a:solidFill>
                  <a:srgbClr val="00B050"/>
                </a:solidFill>
              </a:rPr>
              <a:t> </a:t>
            </a:r>
            <a:r>
              <a:rPr lang="en-US" dirty="0">
                <a:solidFill>
                  <a:srgbClr val="00B050"/>
                </a:solidFill>
                <a:sym typeface="Wingdings"/>
              </a:rPr>
              <a:t></a:t>
            </a:r>
            <a:r>
              <a:rPr lang="en-US" dirty="0">
                <a:solidFill>
                  <a:srgbClr val="00B050"/>
                </a:solidFill>
              </a:rPr>
              <a:t>  Mg (s)  	E</a:t>
            </a:r>
            <a:r>
              <a:rPr lang="en-US" baseline="30000" dirty="0">
                <a:solidFill>
                  <a:srgbClr val="00B050"/>
                </a:solidFill>
              </a:rPr>
              <a:t>0</a:t>
            </a:r>
            <a:r>
              <a:rPr lang="en-US" dirty="0">
                <a:solidFill>
                  <a:srgbClr val="00B050"/>
                </a:solidFill>
              </a:rPr>
              <a:t> = _____volts  (SRP)</a:t>
            </a:r>
            <a:br>
              <a:rPr lang="en-US" dirty="0">
                <a:solidFill>
                  <a:srgbClr val="00B050"/>
                </a:solidFill>
              </a:rPr>
            </a:br>
            <a:r>
              <a:rPr lang="en-US" dirty="0">
                <a:solidFill>
                  <a:srgbClr val="00B050"/>
                </a:solidFill>
              </a:rPr>
              <a:t>Cu</a:t>
            </a:r>
            <a:r>
              <a:rPr lang="en-US" baseline="30000" dirty="0">
                <a:solidFill>
                  <a:srgbClr val="00B050"/>
                </a:solidFill>
              </a:rPr>
              <a:t>2+</a:t>
            </a:r>
            <a:r>
              <a:rPr lang="en-US" dirty="0">
                <a:solidFill>
                  <a:srgbClr val="00B050"/>
                </a:solidFill>
              </a:rPr>
              <a:t> (</a:t>
            </a:r>
            <a:r>
              <a:rPr lang="en-US" dirty="0" err="1">
                <a:solidFill>
                  <a:srgbClr val="00B050"/>
                </a:solidFill>
              </a:rPr>
              <a:t>aq</a:t>
            </a:r>
            <a:r>
              <a:rPr lang="en-US" dirty="0">
                <a:solidFill>
                  <a:srgbClr val="00B050"/>
                </a:solidFill>
              </a:rPr>
              <a:t>) + 2 e</a:t>
            </a:r>
            <a:r>
              <a:rPr lang="en-US" baseline="30000" dirty="0">
                <a:solidFill>
                  <a:srgbClr val="00B050"/>
                </a:solidFill>
              </a:rPr>
              <a:t>-</a:t>
            </a:r>
            <a:r>
              <a:rPr lang="en-US" dirty="0">
                <a:solidFill>
                  <a:srgbClr val="00B050"/>
                </a:solidFill>
              </a:rPr>
              <a:t> </a:t>
            </a:r>
            <a:r>
              <a:rPr lang="en-US" dirty="0">
                <a:solidFill>
                  <a:srgbClr val="00B050"/>
                </a:solidFill>
                <a:sym typeface="Wingdings"/>
              </a:rPr>
              <a:t></a:t>
            </a:r>
            <a:r>
              <a:rPr lang="en-US" dirty="0">
                <a:solidFill>
                  <a:srgbClr val="00B050"/>
                </a:solidFill>
              </a:rPr>
              <a:t>  Cu (s)  	E</a:t>
            </a:r>
            <a:r>
              <a:rPr lang="en-US" baseline="30000" dirty="0">
                <a:solidFill>
                  <a:srgbClr val="00B050"/>
                </a:solidFill>
              </a:rPr>
              <a:t>0</a:t>
            </a:r>
            <a:r>
              <a:rPr lang="en-US" dirty="0">
                <a:solidFill>
                  <a:srgbClr val="00B050"/>
                </a:solidFill>
              </a:rPr>
              <a:t> = _____ volts (SRP)</a:t>
            </a:r>
          </a:p>
          <a:p>
            <a:pPr marL="460178" indent="1588">
              <a:spcBef>
                <a:spcPts val="1200"/>
              </a:spcBef>
            </a:pPr>
            <a:endParaRPr lang="en-US" dirty="0">
              <a:solidFill>
                <a:srgbClr val="00B050"/>
              </a:solidFill>
            </a:endParaRPr>
          </a:p>
          <a:p>
            <a:pPr marL="460178" indent="1588">
              <a:spcBef>
                <a:spcPts val="1200"/>
              </a:spcBef>
            </a:pPr>
            <a:r>
              <a:rPr lang="en-US" b="1" dirty="0">
                <a:solidFill>
                  <a:srgbClr val="C907A4"/>
                </a:solidFill>
              </a:rPr>
              <a:t> </a:t>
            </a:r>
          </a:p>
        </p:txBody>
      </p:sp>
      <p:sp>
        <p:nvSpPr>
          <p:cNvPr id="2" name="Footer Placeholder 1"/>
          <p:cNvSpPr>
            <a:spLocks noGrp="1"/>
          </p:cNvSpPr>
          <p:nvPr>
            <p:ph type="ftr" sz="quarter" idx="10"/>
          </p:nvPr>
        </p:nvSpPr>
        <p:spPr>
          <a:xfrm>
            <a:off x="2049" y="6553200"/>
            <a:ext cx="4267199" cy="304800"/>
          </a:xfrm>
        </p:spPr>
        <p:txBody>
          <a:bodyPr/>
          <a:lstStyle/>
          <a:p>
            <a:pPr algn="l"/>
            <a:r>
              <a:rPr lang="en-US" altLang="en-US" dirty="0">
                <a:solidFill>
                  <a:srgbClr val="000000"/>
                </a:solidFill>
              </a:rPr>
              <a:t>Electrochemistry</a:t>
            </a:r>
          </a:p>
        </p:txBody>
      </p:sp>
      <p:sp>
        <p:nvSpPr>
          <p:cNvPr id="6" name="Right Bracket 5"/>
          <p:cNvSpPr/>
          <p:nvPr/>
        </p:nvSpPr>
        <p:spPr bwMode="auto">
          <a:xfrm rot="16200000">
            <a:off x="5053565" y="34009"/>
            <a:ext cx="332268" cy="3124202"/>
          </a:xfrm>
          <a:prstGeom prst="rightBracket">
            <a:avLst/>
          </a:prstGeom>
          <a:noFill/>
          <a:ln w="28575" cap="flat" cmpd="sng" algn="ctr">
            <a:solidFill>
              <a:srgbClr val="00B0F0"/>
            </a:solidFill>
            <a:prstDash val="solid"/>
            <a:round/>
            <a:headEnd type="none" w="med" len="med"/>
            <a:tailEnd type="none" w="med" len="med"/>
          </a:ln>
          <a:effectLst/>
        </p:spPr>
        <p:txBody>
          <a:bodyPr vert="horz" wrap="square" lIns="89906" tIns="44953" rIns="89906" bIns="44953" numCol="1" spcCol="0" rtlCol="0" anchor="t" anchorCtr="0" compatLnSpc="1">
            <a:prstTxWarp prst="textNoShape">
              <a:avLst/>
            </a:prstTxWarp>
          </a:bodyPr>
          <a:lstStyle/>
          <a:p>
            <a:pPr defTabSz="899222" eaLnBrk="0" fontAlgn="base" hangingPunct="0">
              <a:spcBef>
                <a:spcPct val="0"/>
              </a:spcBef>
              <a:spcAft>
                <a:spcPct val="0"/>
              </a:spcAft>
            </a:pPr>
            <a:endParaRPr lang="en-US" sz="2700">
              <a:solidFill>
                <a:srgbClr val="000000"/>
              </a:solidFill>
            </a:endParaRPr>
          </a:p>
        </p:txBody>
      </p:sp>
      <p:sp>
        <p:nvSpPr>
          <p:cNvPr id="7" name="Right Bracket 6"/>
          <p:cNvSpPr/>
          <p:nvPr/>
        </p:nvSpPr>
        <p:spPr bwMode="auto">
          <a:xfrm rot="16200000">
            <a:off x="3527867" y="32312"/>
            <a:ext cx="592110" cy="2867756"/>
          </a:xfrm>
          <a:prstGeom prst="rightBracket">
            <a:avLst/>
          </a:prstGeom>
          <a:noFill/>
          <a:ln w="28575" cap="flat" cmpd="sng" algn="ctr">
            <a:solidFill>
              <a:srgbClr val="FF0000"/>
            </a:solidFill>
            <a:prstDash val="solid"/>
            <a:round/>
            <a:headEnd type="none" w="med" len="med"/>
            <a:tailEnd type="none" w="med" len="med"/>
          </a:ln>
          <a:effectLst/>
        </p:spPr>
        <p:txBody>
          <a:bodyPr vert="horz" wrap="square" lIns="89906" tIns="44953" rIns="89906" bIns="44953" numCol="1" spcCol="0" rtlCol="0" anchor="t" anchorCtr="0" compatLnSpc="1">
            <a:prstTxWarp prst="textNoShape">
              <a:avLst/>
            </a:prstTxWarp>
          </a:bodyPr>
          <a:lstStyle/>
          <a:p>
            <a:pPr defTabSz="899222" eaLnBrk="0" fontAlgn="base" hangingPunct="0">
              <a:spcBef>
                <a:spcPct val="0"/>
              </a:spcBef>
              <a:spcAft>
                <a:spcPct val="0"/>
              </a:spcAft>
            </a:pPr>
            <a:endParaRPr lang="en-US" sz="2700">
              <a:solidFill>
                <a:srgbClr val="000000"/>
              </a:solidFill>
            </a:endParaRPr>
          </a:p>
        </p:txBody>
      </p:sp>
      <p:sp>
        <p:nvSpPr>
          <p:cNvPr id="8" name="TextBox 7"/>
          <p:cNvSpPr txBox="1"/>
          <p:nvPr/>
        </p:nvSpPr>
        <p:spPr>
          <a:xfrm>
            <a:off x="5332570" y="1377305"/>
            <a:ext cx="1144489" cy="306290"/>
          </a:xfrm>
          <a:prstGeom prst="rect">
            <a:avLst/>
          </a:prstGeom>
          <a:noFill/>
        </p:spPr>
        <p:txBody>
          <a:bodyPr wrap="square" lIns="89969" tIns="44984" rIns="89969" bIns="44984" rtlCol="0">
            <a:spAutoFit/>
          </a:bodyPr>
          <a:lstStyle/>
          <a:p>
            <a:pPr algn="ctr"/>
            <a:r>
              <a:rPr lang="en-US" sz="1400" b="1" dirty="0">
                <a:solidFill>
                  <a:srgbClr val="000000"/>
                </a:solidFill>
              </a:rPr>
              <a:t>?</a:t>
            </a:r>
          </a:p>
        </p:txBody>
      </p:sp>
      <p:sp>
        <p:nvSpPr>
          <p:cNvPr id="9" name="TextBox 8"/>
          <p:cNvSpPr txBox="1"/>
          <p:nvPr/>
        </p:nvSpPr>
        <p:spPr>
          <a:xfrm>
            <a:off x="2589421" y="1143035"/>
            <a:ext cx="1144489" cy="306290"/>
          </a:xfrm>
          <a:prstGeom prst="rect">
            <a:avLst/>
          </a:prstGeom>
          <a:noFill/>
        </p:spPr>
        <p:txBody>
          <a:bodyPr wrap="square" lIns="89969" tIns="44984" rIns="89969" bIns="44984" rtlCol="0">
            <a:spAutoFit/>
          </a:bodyPr>
          <a:lstStyle/>
          <a:p>
            <a:pPr algn="ctr"/>
            <a:r>
              <a:rPr lang="en-US" sz="1400" b="1" dirty="0">
                <a:solidFill>
                  <a:srgbClr val="000000"/>
                </a:solidFill>
              </a:rPr>
              <a:t>?</a:t>
            </a:r>
          </a:p>
        </p:txBody>
      </p:sp>
      <p:pic>
        <p:nvPicPr>
          <p:cNvPr id="11" name="Picture 10">
            <a:extLst>
              <a:ext uri="{FF2B5EF4-FFF2-40B4-BE49-F238E27FC236}">
                <a16:creationId xmlns:a16="http://schemas.microsoft.com/office/drawing/2014/main" id="{7E7D3616-6E6B-45AF-86D1-E2ED56AB756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798" y="0"/>
            <a:ext cx="838200" cy="685830"/>
          </a:xfrm>
          <a:prstGeom prst="rect">
            <a:avLst/>
          </a:prstGeom>
          <a:noFill/>
          <a:ln>
            <a:noFill/>
          </a:ln>
          <a:effectLst/>
        </p:spPr>
      </p:pic>
    </p:spTree>
    <p:extLst>
      <p:ext uri="{BB962C8B-B14F-4D97-AF65-F5344CB8AC3E}">
        <p14:creationId xmlns:p14="http://schemas.microsoft.com/office/powerpoint/2010/main" val="239340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16668" y="76200"/>
            <a:ext cx="7236738" cy="533410"/>
          </a:xfrm>
          <a:solidFill>
            <a:srgbClr val="FFFF00"/>
          </a:solidFill>
        </p:spPr>
        <p:txBody>
          <a:bodyPr/>
          <a:lstStyle/>
          <a:p>
            <a:pPr algn="ctr"/>
            <a:r>
              <a:rPr lang="en-US" dirty="0">
                <a:solidFill>
                  <a:srgbClr val="002060"/>
                </a:solidFill>
                <a:effectLst/>
              </a:rPr>
              <a:t>CALCULATING POTENTIALS IN HALF REACTIONS</a:t>
            </a:r>
          </a:p>
        </p:txBody>
      </p:sp>
      <p:sp>
        <p:nvSpPr>
          <p:cNvPr id="37893" name="Text Box 5"/>
          <p:cNvSpPr txBox="1">
            <a:spLocks noChangeArrowheads="1"/>
          </p:cNvSpPr>
          <p:nvPr/>
        </p:nvSpPr>
        <p:spPr bwMode="auto">
          <a:xfrm>
            <a:off x="0" y="685830"/>
            <a:ext cx="9143998" cy="5599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717" tIns="44858" rIns="89717" bIns="44858">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1588">
              <a:spcBef>
                <a:spcPts val="1200"/>
              </a:spcBef>
            </a:pPr>
            <a:r>
              <a:rPr lang="en-US" dirty="0">
                <a:solidFill>
                  <a:srgbClr val="C907A4"/>
                </a:solidFill>
              </a:rPr>
              <a:t>Consider the reaction between magnesium metal &amp; copper ions:</a:t>
            </a:r>
          </a:p>
          <a:p>
            <a:pPr marL="0" indent="1588" algn="ctr">
              <a:spcBef>
                <a:spcPts val="1200"/>
              </a:spcBef>
            </a:pPr>
            <a:endParaRPr lang="en-US" dirty="0"/>
          </a:p>
          <a:p>
            <a:pPr marL="0" indent="1588" algn="ctr">
              <a:spcBef>
                <a:spcPts val="1200"/>
              </a:spcBef>
            </a:pPr>
            <a:r>
              <a:rPr lang="en-US" dirty="0"/>
              <a:t>Mg</a:t>
            </a:r>
            <a:r>
              <a:rPr lang="en-US" baseline="30000" dirty="0"/>
              <a:t>0</a:t>
            </a:r>
            <a:r>
              <a:rPr lang="en-US" dirty="0"/>
              <a:t>(s) + Cu</a:t>
            </a:r>
            <a:r>
              <a:rPr lang="en-US" baseline="30000" dirty="0"/>
              <a:t>2+</a:t>
            </a:r>
            <a:r>
              <a:rPr lang="en-US" dirty="0"/>
              <a:t>(</a:t>
            </a:r>
            <a:r>
              <a:rPr lang="en-US" dirty="0" err="1"/>
              <a:t>aq</a:t>
            </a:r>
            <a:r>
              <a:rPr lang="en-US" dirty="0"/>
              <a:t>) </a:t>
            </a:r>
            <a:r>
              <a:rPr lang="en-US" dirty="0">
                <a:sym typeface="Wingdings"/>
              </a:rPr>
              <a:t></a:t>
            </a:r>
            <a:r>
              <a:rPr lang="en-US" dirty="0"/>
              <a:t> Mg</a:t>
            </a:r>
            <a:r>
              <a:rPr lang="en-US" baseline="30000" dirty="0"/>
              <a:t>2+</a:t>
            </a:r>
            <a:r>
              <a:rPr lang="en-US" dirty="0"/>
              <a:t>(</a:t>
            </a:r>
            <a:r>
              <a:rPr lang="en-US" dirty="0" err="1"/>
              <a:t>aq</a:t>
            </a:r>
            <a:r>
              <a:rPr lang="en-US" dirty="0"/>
              <a:t>) + Cu</a:t>
            </a:r>
            <a:r>
              <a:rPr lang="en-US" baseline="30000" dirty="0"/>
              <a:t>0</a:t>
            </a:r>
            <a:r>
              <a:rPr lang="en-US" dirty="0"/>
              <a:t>(s)</a:t>
            </a:r>
          </a:p>
          <a:p>
            <a:pPr marL="0" indent="1588">
              <a:spcBef>
                <a:spcPts val="1200"/>
              </a:spcBef>
            </a:pPr>
            <a:r>
              <a:rPr lang="en-US" dirty="0">
                <a:solidFill>
                  <a:srgbClr val="00B050"/>
                </a:solidFill>
              </a:rPr>
              <a:t>In this reaction </a:t>
            </a:r>
            <a:r>
              <a:rPr lang="en-US" dirty="0">
                <a:solidFill>
                  <a:srgbClr val="FF0000"/>
                </a:solidFill>
              </a:rPr>
              <a:t>magnesium metal (Mg) is being </a:t>
            </a:r>
            <a:r>
              <a:rPr lang="en-US" dirty="0">
                <a:solidFill>
                  <a:srgbClr val="C907A4"/>
                </a:solidFill>
              </a:rPr>
              <a:t>oxidized</a:t>
            </a:r>
            <a:r>
              <a:rPr lang="en-US" dirty="0">
                <a:solidFill>
                  <a:srgbClr val="FF0000"/>
                </a:solidFill>
              </a:rPr>
              <a:t> to magnesium ion</a:t>
            </a:r>
            <a:r>
              <a:rPr lang="en-US" dirty="0">
                <a:solidFill>
                  <a:srgbClr val="00B050"/>
                </a:solidFill>
              </a:rPr>
              <a:t>, while </a:t>
            </a:r>
            <a:r>
              <a:rPr lang="en-US" dirty="0">
                <a:solidFill>
                  <a:srgbClr val="00B0F0"/>
                </a:solidFill>
              </a:rPr>
              <a:t>copper ion (Cu</a:t>
            </a:r>
            <a:r>
              <a:rPr lang="en-US" baseline="30000" dirty="0">
                <a:solidFill>
                  <a:srgbClr val="00B0F0"/>
                </a:solidFill>
              </a:rPr>
              <a:t>+2</a:t>
            </a:r>
            <a:r>
              <a:rPr lang="en-US" dirty="0">
                <a:solidFill>
                  <a:srgbClr val="00B0F0"/>
                </a:solidFill>
              </a:rPr>
              <a:t>) in aqueous solution is being </a:t>
            </a:r>
            <a:r>
              <a:rPr lang="en-US" dirty="0">
                <a:solidFill>
                  <a:srgbClr val="C907A4"/>
                </a:solidFill>
              </a:rPr>
              <a:t>reduced</a:t>
            </a:r>
            <a:r>
              <a:rPr lang="en-US" dirty="0">
                <a:solidFill>
                  <a:srgbClr val="00B0F0"/>
                </a:solidFill>
              </a:rPr>
              <a:t> to copper metal (solid)</a:t>
            </a:r>
            <a:r>
              <a:rPr lang="en-US" dirty="0">
                <a:solidFill>
                  <a:srgbClr val="00B050"/>
                </a:solidFill>
              </a:rPr>
              <a:t>.  </a:t>
            </a:r>
          </a:p>
          <a:p>
            <a:pPr marL="0" indent="1588">
              <a:spcBef>
                <a:spcPts val="1200"/>
              </a:spcBef>
            </a:pPr>
            <a:r>
              <a:rPr lang="en-US" dirty="0"/>
              <a:t>Looking at the standard reduction potentials table for each element we find the following:</a:t>
            </a:r>
          </a:p>
          <a:p>
            <a:pPr marL="460178" indent="1588">
              <a:spcBef>
                <a:spcPts val="1200"/>
              </a:spcBef>
            </a:pPr>
            <a:r>
              <a:rPr lang="en-US" dirty="0">
                <a:solidFill>
                  <a:srgbClr val="00B050"/>
                </a:solidFill>
              </a:rPr>
              <a:t>Mg</a:t>
            </a:r>
            <a:r>
              <a:rPr lang="en-US" baseline="30000" dirty="0">
                <a:solidFill>
                  <a:srgbClr val="00B050"/>
                </a:solidFill>
              </a:rPr>
              <a:t>2+</a:t>
            </a:r>
            <a:r>
              <a:rPr lang="en-US" dirty="0">
                <a:solidFill>
                  <a:srgbClr val="00B050"/>
                </a:solidFill>
              </a:rPr>
              <a:t> (</a:t>
            </a:r>
            <a:r>
              <a:rPr lang="en-US" dirty="0" err="1">
                <a:solidFill>
                  <a:srgbClr val="00B050"/>
                </a:solidFill>
              </a:rPr>
              <a:t>aq</a:t>
            </a:r>
            <a:r>
              <a:rPr lang="en-US" dirty="0">
                <a:solidFill>
                  <a:srgbClr val="00B050"/>
                </a:solidFill>
              </a:rPr>
              <a:t>) + 2 e</a:t>
            </a:r>
            <a:r>
              <a:rPr lang="en-US" baseline="30000" dirty="0">
                <a:solidFill>
                  <a:srgbClr val="00B050"/>
                </a:solidFill>
              </a:rPr>
              <a:t>-</a:t>
            </a:r>
            <a:r>
              <a:rPr lang="en-US" dirty="0">
                <a:solidFill>
                  <a:srgbClr val="00B050"/>
                </a:solidFill>
              </a:rPr>
              <a:t> </a:t>
            </a:r>
            <a:r>
              <a:rPr lang="en-US" dirty="0">
                <a:solidFill>
                  <a:srgbClr val="00B050"/>
                </a:solidFill>
                <a:sym typeface="Wingdings"/>
              </a:rPr>
              <a:t></a:t>
            </a:r>
            <a:r>
              <a:rPr lang="en-US" dirty="0">
                <a:solidFill>
                  <a:srgbClr val="00B050"/>
                </a:solidFill>
              </a:rPr>
              <a:t>  Mg (s)  	E</a:t>
            </a:r>
            <a:r>
              <a:rPr lang="en-US" baseline="30000" dirty="0">
                <a:solidFill>
                  <a:srgbClr val="00B050"/>
                </a:solidFill>
              </a:rPr>
              <a:t>0</a:t>
            </a:r>
            <a:r>
              <a:rPr lang="en-US" dirty="0">
                <a:solidFill>
                  <a:srgbClr val="00B050"/>
                </a:solidFill>
              </a:rPr>
              <a:t> = -2.37 volts  (SRP)</a:t>
            </a:r>
            <a:r>
              <a:rPr lang="en-US" b="1" i="1" dirty="0">
                <a:solidFill>
                  <a:srgbClr val="C907A4"/>
                </a:solidFill>
                <a:latin typeface="Times New Roman" panose="02020603050405020304" pitchFamily="18" charset="0"/>
                <a:cs typeface="Times New Roman" panose="02020603050405020304" pitchFamily="18" charset="0"/>
              </a:rPr>
              <a:t>*</a:t>
            </a:r>
            <a:br>
              <a:rPr lang="en-US" dirty="0">
                <a:solidFill>
                  <a:srgbClr val="00B050"/>
                </a:solidFill>
              </a:rPr>
            </a:br>
            <a:r>
              <a:rPr lang="en-US" dirty="0">
                <a:solidFill>
                  <a:srgbClr val="00B050"/>
                </a:solidFill>
              </a:rPr>
              <a:t>Cu</a:t>
            </a:r>
            <a:r>
              <a:rPr lang="en-US" baseline="30000" dirty="0">
                <a:solidFill>
                  <a:srgbClr val="00B050"/>
                </a:solidFill>
              </a:rPr>
              <a:t>2+</a:t>
            </a:r>
            <a:r>
              <a:rPr lang="en-US" dirty="0">
                <a:solidFill>
                  <a:srgbClr val="00B050"/>
                </a:solidFill>
              </a:rPr>
              <a:t> (</a:t>
            </a:r>
            <a:r>
              <a:rPr lang="en-US" dirty="0" err="1">
                <a:solidFill>
                  <a:srgbClr val="00B050"/>
                </a:solidFill>
              </a:rPr>
              <a:t>aq</a:t>
            </a:r>
            <a:r>
              <a:rPr lang="en-US" dirty="0">
                <a:solidFill>
                  <a:srgbClr val="00B050"/>
                </a:solidFill>
              </a:rPr>
              <a:t>) + 2 e</a:t>
            </a:r>
            <a:r>
              <a:rPr lang="en-US" baseline="30000" dirty="0">
                <a:solidFill>
                  <a:srgbClr val="00B050"/>
                </a:solidFill>
              </a:rPr>
              <a:t>-</a:t>
            </a:r>
            <a:r>
              <a:rPr lang="en-US" dirty="0">
                <a:solidFill>
                  <a:srgbClr val="00B050"/>
                </a:solidFill>
              </a:rPr>
              <a:t> </a:t>
            </a:r>
            <a:r>
              <a:rPr lang="en-US" dirty="0">
                <a:solidFill>
                  <a:srgbClr val="00B050"/>
                </a:solidFill>
                <a:sym typeface="Wingdings"/>
              </a:rPr>
              <a:t></a:t>
            </a:r>
            <a:r>
              <a:rPr lang="en-US" dirty="0">
                <a:solidFill>
                  <a:srgbClr val="00B050"/>
                </a:solidFill>
              </a:rPr>
              <a:t>  Cu (s)  	E</a:t>
            </a:r>
            <a:r>
              <a:rPr lang="en-US" baseline="30000" dirty="0">
                <a:solidFill>
                  <a:srgbClr val="00B050"/>
                </a:solidFill>
              </a:rPr>
              <a:t>0</a:t>
            </a:r>
            <a:r>
              <a:rPr lang="en-US" dirty="0">
                <a:solidFill>
                  <a:srgbClr val="00B050"/>
                </a:solidFill>
              </a:rPr>
              <a:t> = +0.34 volts (SRP)</a:t>
            </a:r>
          </a:p>
          <a:p>
            <a:pPr marL="460178" indent="1588">
              <a:spcBef>
                <a:spcPts val="1200"/>
              </a:spcBef>
            </a:pPr>
            <a:endParaRPr lang="en-US" dirty="0">
              <a:solidFill>
                <a:srgbClr val="00B050"/>
              </a:solidFill>
            </a:endParaRPr>
          </a:p>
          <a:p>
            <a:pPr marL="460178" indent="1588">
              <a:spcBef>
                <a:spcPts val="1200"/>
              </a:spcBef>
            </a:pPr>
            <a:r>
              <a:rPr lang="en-US" b="1" i="1" dirty="0">
                <a:solidFill>
                  <a:srgbClr val="C907A4"/>
                </a:solidFill>
                <a:latin typeface="Times New Roman" panose="02020603050405020304" pitchFamily="18" charset="0"/>
                <a:cs typeface="Times New Roman" panose="02020603050405020304" pitchFamily="18" charset="0"/>
              </a:rPr>
              <a:t>*notice magnesium is NOT reduced but oxidized</a:t>
            </a:r>
            <a:r>
              <a:rPr lang="en-US" b="1" dirty="0">
                <a:solidFill>
                  <a:srgbClr val="C907A4"/>
                </a:solidFill>
              </a:rPr>
              <a:t> </a:t>
            </a:r>
          </a:p>
        </p:txBody>
      </p:sp>
      <p:sp>
        <p:nvSpPr>
          <p:cNvPr id="2" name="Footer Placeholder 1"/>
          <p:cNvSpPr>
            <a:spLocks noGrp="1"/>
          </p:cNvSpPr>
          <p:nvPr>
            <p:ph type="ftr" sz="quarter" idx="10"/>
          </p:nvPr>
        </p:nvSpPr>
        <p:spPr>
          <a:xfrm>
            <a:off x="2049" y="6553200"/>
            <a:ext cx="4267199" cy="304800"/>
          </a:xfrm>
        </p:spPr>
        <p:txBody>
          <a:bodyPr/>
          <a:lstStyle/>
          <a:p>
            <a:pPr algn="l"/>
            <a:r>
              <a:rPr lang="en-US" altLang="en-US" dirty="0">
                <a:solidFill>
                  <a:srgbClr val="000000"/>
                </a:solidFill>
              </a:rPr>
              <a:t>Electrochemistry</a:t>
            </a:r>
          </a:p>
        </p:txBody>
      </p:sp>
      <p:sp>
        <p:nvSpPr>
          <p:cNvPr id="6" name="Right Bracket 5"/>
          <p:cNvSpPr/>
          <p:nvPr/>
        </p:nvSpPr>
        <p:spPr bwMode="auto">
          <a:xfrm rot="16200000">
            <a:off x="4901174" y="110209"/>
            <a:ext cx="332268" cy="2971802"/>
          </a:xfrm>
          <a:prstGeom prst="rightBracket">
            <a:avLst/>
          </a:prstGeom>
          <a:noFill/>
          <a:ln w="28575" cap="flat" cmpd="sng" algn="ctr">
            <a:solidFill>
              <a:srgbClr val="00B0F0"/>
            </a:solidFill>
            <a:prstDash val="solid"/>
            <a:round/>
            <a:headEnd type="none" w="med" len="med"/>
            <a:tailEnd type="none" w="med" len="med"/>
          </a:ln>
          <a:effectLst/>
        </p:spPr>
        <p:txBody>
          <a:bodyPr vert="horz" wrap="square" lIns="89906" tIns="44953" rIns="89906" bIns="44953" numCol="1" spcCol="0" rtlCol="0" anchor="t" anchorCtr="0" compatLnSpc="1">
            <a:prstTxWarp prst="textNoShape">
              <a:avLst/>
            </a:prstTxWarp>
          </a:bodyPr>
          <a:lstStyle/>
          <a:p>
            <a:pPr defTabSz="899222" eaLnBrk="0" fontAlgn="base" hangingPunct="0">
              <a:spcBef>
                <a:spcPct val="0"/>
              </a:spcBef>
              <a:spcAft>
                <a:spcPct val="0"/>
              </a:spcAft>
            </a:pPr>
            <a:endParaRPr lang="en-US" sz="2700">
              <a:solidFill>
                <a:srgbClr val="000000"/>
              </a:solidFill>
            </a:endParaRPr>
          </a:p>
        </p:txBody>
      </p:sp>
      <p:sp>
        <p:nvSpPr>
          <p:cNvPr id="7" name="Right Bracket 6"/>
          <p:cNvSpPr/>
          <p:nvPr/>
        </p:nvSpPr>
        <p:spPr bwMode="auto">
          <a:xfrm rot="16200000">
            <a:off x="3413567" y="108512"/>
            <a:ext cx="592110" cy="2715356"/>
          </a:xfrm>
          <a:prstGeom prst="rightBracket">
            <a:avLst/>
          </a:prstGeom>
          <a:noFill/>
          <a:ln w="28575" cap="flat" cmpd="sng" algn="ctr">
            <a:solidFill>
              <a:srgbClr val="FF0000"/>
            </a:solidFill>
            <a:prstDash val="solid"/>
            <a:round/>
            <a:headEnd type="none" w="med" len="med"/>
            <a:tailEnd type="none" w="med" len="med"/>
          </a:ln>
          <a:effectLst/>
        </p:spPr>
        <p:txBody>
          <a:bodyPr vert="horz" wrap="square" lIns="89906" tIns="44953" rIns="89906" bIns="44953" numCol="1" spcCol="0" rtlCol="0" anchor="t" anchorCtr="0" compatLnSpc="1">
            <a:prstTxWarp prst="textNoShape">
              <a:avLst/>
            </a:prstTxWarp>
          </a:bodyPr>
          <a:lstStyle/>
          <a:p>
            <a:pPr defTabSz="899222" eaLnBrk="0" fontAlgn="base" hangingPunct="0">
              <a:spcBef>
                <a:spcPct val="0"/>
              </a:spcBef>
              <a:spcAft>
                <a:spcPct val="0"/>
              </a:spcAft>
            </a:pPr>
            <a:endParaRPr lang="en-US" sz="2700">
              <a:solidFill>
                <a:srgbClr val="000000"/>
              </a:solidFill>
            </a:endParaRPr>
          </a:p>
        </p:txBody>
      </p:sp>
      <p:sp>
        <p:nvSpPr>
          <p:cNvPr id="8" name="TextBox 7"/>
          <p:cNvSpPr txBox="1"/>
          <p:nvPr/>
        </p:nvSpPr>
        <p:spPr>
          <a:xfrm>
            <a:off x="5332570" y="1377305"/>
            <a:ext cx="1144489" cy="260124"/>
          </a:xfrm>
          <a:prstGeom prst="rect">
            <a:avLst/>
          </a:prstGeom>
          <a:noFill/>
        </p:spPr>
        <p:txBody>
          <a:bodyPr wrap="square" lIns="89969" tIns="44984" rIns="89969" bIns="44984" rtlCol="0">
            <a:spAutoFit/>
          </a:bodyPr>
          <a:lstStyle/>
          <a:p>
            <a:pPr algn="ctr"/>
            <a:r>
              <a:rPr lang="en-US" sz="1100" dirty="0">
                <a:solidFill>
                  <a:srgbClr val="000000"/>
                </a:solidFill>
              </a:rPr>
              <a:t>reduction</a:t>
            </a:r>
          </a:p>
        </p:txBody>
      </p:sp>
      <p:sp>
        <p:nvSpPr>
          <p:cNvPr id="9" name="TextBox 8"/>
          <p:cNvSpPr txBox="1"/>
          <p:nvPr/>
        </p:nvSpPr>
        <p:spPr>
          <a:xfrm>
            <a:off x="2589421" y="1143035"/>
            <a:ext cx="1144489" cy="260124"/>
          </a:xfrm>
          <a:prstGeom prst="rect">
            <a:avLst/>
          </a:prstGeom>
          <a:noFill/>
        </p:spPr>
        <p:txBody>
          <a:bodyPr wrap="square" lIns="89969" tIns="44984" rIns="89969" bIns="44984" rtlCol="0">
            <a:spAutoFit/>
          </a:bodyPr>
          <a:lstStyle/>
          <a:p>
            <a:pPr algn="ctr"/>
            <a:r>
              <a:rPr lang="en-US" sz="1100" dirty="0">
                <a:solidFill>
                  <a:srgbClr val="000000"/>
                </a:solidFill>
              </a:rPr>
              <a:t>oxidation</a:t>
            </a:r>
          </a:p>
        </p:txBody>
      </p:sp>
      <p:pic>
        <p:nvPicPr>
          <p:cNvPr id="10" name="Picture 9"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8248651" y="0"/>
            <a:ext cx="895350" cy="609600"/>
          </a:xfrm>
          <a:prstGeom prst="rect">
            <a:avLst/>
          </a:prstGeom>
        </p:spPr>
      </p:pic>
    </p:spTree>
    <p:extLst>
      <p:ext uri="{BB962C8B-B14F-4D97-AF65-F5344CB8AC3E}">
        <p14:creationId xmlns:p14="http://schemas.microsoft.com/office/powerpoint/2010/main" val="98357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7893">
                                            <p:txEl>
                                              <p:pRg st="3" end="3"/>
                                            </p:txEl>
                                          </p:spTgt>
                                        </p:tgtEl>
                                        <p:attrNameLst>
                                          <p:attrName>style.visibility</p:attrName>
                                        </p:attrNameLst>
                                      </p:cBhvr>
                                      <p:to>
                                        <p:strVal val="visible"/>
                                      </p:to>
                                    </p:set>
                                    <p:animEffect transition="in" filter="fade">
                                      <p:cBhvr>
                                        <p:cTn id="23" dur="500"/>
                                        <p:tgtEl>
                                          <p:spTgt spid="3789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7893">
                                            <p:txEl>
                                              <p:pRg st="4" end="4"/>
                                            </p:txEl>
                                          </p:spTgt>
                                        </p:tgtEl>
                                        <p:attrNameLst>
                                          <p:attrName>style.visibility</p:attrName>
                                        </p:attrNameLst>
                                      </p:cBhvr>
                                      <p:to>
                                        <p:strVal val="visible"/>
                                      </p:to>
                                    </p:set>
                                    <p:animEffect transition="in" filter="fade">
                                      <p:cBhvr>
                                        <p:cTn id="28" dur="500"/>
                                        <p:tgtEl>
                                          <p:spTgt spid="3789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7893">
                                            <p:txEl>
                                              <p:pRg st="5" end="5"/>
                                            </p:txEl>
                                          </p:spTgt>
                                        </p:tgtEl>
                                        <p:attrNameLst>
                                          <p:attrName>style.visibility</p:attrName>
                                        </p:attrNameLst>
                                      </p:cBhvr>
                                      <p:to>
                                        <p:strVal val="visible"/>
                                      </p:to>
                                    </p:set>
                                    <p:animEffect transition="in" filter="fade">
                                      <p:cBhvr>
                                        <p:cTn id="33" dur="500"/>
                                        <p:tgtEl>
                                          <p:spTgt spid="3789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7893">
                                            <p:txEl>
                                              <p:pRg st="7" end="7"/>
                                            </p:txEl>
                                          </p:spTgt>
                                        </p:tgtEl>
                                        <p:attrNameLst>
                                          <p:attrName>style.visibility</p:attrName>
                                        </p:attrNameLst>
                                      </p:cBhvr>
                                      <p:to>
                                        <p:strVal val="visible"/>
                                      </p:to>
                                    </p:set>
                                    <p:animEffect transition="in" filter="fade">
                                      <p:cBhvr>
                                        <p:cTn id="38" dur="500"/>
                                        <p:tgtEl>
                                          <p:spTgt spid="3789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16668" y="76200"/>
            <a:ext cx="7236738" cy="533410"/>
          </a:xfrm>
          <a:solidFill>
            <a:srgbClr val="FFFF00"/>
          </a:solidFill>
        </p:spPr>
        <p:txBody>
          <a:bodyPr/>
          <a:lstStyle/>
          <a:p>
            <a:pPr algn="ctr"/>
            <a:r>
              <a:rPr lang="en-US" dirty="0">
                <a:solidFill>
                  <a:srgbClr val="002060"/>
                </a:solidFill>
                <a:effectLst/>
              </a:rPr>
              <a:t>CALCULATING POTENTIALS IN HALF REACTIONS</a:t>
            </a:r>
          </a:p>
        </p:txBody>
      </p:sp>
      <p:sp>
        <p:nvSpPr>
          <p:cNvPr id="37893" name="Text Box 5"/>
          <p:cNvSpPr txBox="1">
            <a:spLocks noChangeArrowheads="1"/>
          </p:cNvSpPr>
          <p:nvPr/>
        </p:nvSpPr>
        <p:spPr bwMode="auto">
          <a:xfrm>
            <a:off x="0" y="685820"/>
            <a:ext cx="9143998" cy="612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717" tIns="44858" rIns="89717" bIns="44858">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1588">
              <a:spcBef>
                <a:spcPts val="1200"/>
              </a:spcBef>
            </a:pPr>
            <a:r>
              <a:rPr lang="en-US" dirty="0">
                <a:solidFill>
                  <a:srgbClr val="C907A4"/>
                </a:solidFill>
              </a:rPr>
              <a:t>Consider the reaction between magnesium metal &amp; copper ions:</a:t>
            </a:r>
          </a:p>
          <a:p>
            <a:pPr marL="0" indent="1588" algn="ctr">
              <a:spcBef>
                <a:spcPts val="1200"/>
              </a:spcBef>
            </a:pPr>
            <a:endParaRPr lang="en-US" dirty="0"/>
          </a:p>
          <a:p>
            <a:pPr marL="0" indent="1588" algn="ctr">
              <a:spcBef>
                <a:spcPts val="1200"/>
              </a:spcBef>
            </a:pPr>
            <a:r>
              <a:rPr lang="en-US" dirty="0"/>
              <a:t>Mg</a:t>
            </a:r>
            <a:r>
              <a:rPr lang="en-US" baseline="30000" dirty="0"/>
              <a:t>0</a:t>
            </a:r>
            <a:r>
              <a:rPr lang="en-US" dirty="0"/>
              <a:t>(s) + Cu</a:t>
            </a:r>
            <a:r>
              <a:rPr lang="en-US" baseline="30000" dirty="0"/>
              <a:t>2+</a:t>
            </a:r>
            <a:r>
              <a:rPr lang="en-US" dirty="0"/>
              <a:t>(</a:t>
            </a:r>
            <a:r>
              <a:rPr lang="en-US" dirty="0" err="1"/>
              <a:t>aq</a:t>
            </a:r>
            <a:r>
              <a:rPr lang="en-US" dirty="0"/>
              <a:t>) </a:t>
            </a:r>
            <a:r>
              <a:rPr lang="en-US" dirty="0">
                <a:sym typeface="Wingdings"/>
              </a:rPr>
              <a:t></a:t>
            </a:r>
            <a:r>
              <a:rPr lang="en-US" dirty="0"/>
              <a:t> Mg</a:t>
            </a:r>
            <a:r>
              <a:rPr lang="en-US" baseline="30000" dirty="0"/>
              <a:t>2+</a:t>
            </a:r>
            <a:r>
              <a:rPr lang="en-US" dirty="0"/>
              <a:t>(</a:t>
            </a:r>
            <a:r>
              <a:rPr lang="en-US" dirty="0" err="1"/>
              <a:t>aq</a:t>
            </a:r>
            <a:r>
              <a:rPr lang="en-US" dirty="0"/>
              <a:t>) + Cu</a:t>
            </a:r>
            <a:r>
              <a:rPr lang="en-US" baseline="30000" dirty="0"/>
              <a:t>0</a:t>
            </a:r>
            <a:r>
              <a:rPr lang="en-US" dirty="0"/>
              <a:t>(s)</a:t>
            </a:r>
          </a:p>
          <a:p>
            <a:pPr marL="0" indent="1588">
              <a:spcBef>
                <a:spcPts val="1200"/>
              </a:spcBef>
            </a:pPr>
            <a:r>
              <a:rPr lang="en-US" dirty="0"/>
              <a:t>Change the SRP to match the actual reaction.  In the above reaction, magnesium is oxidized and copper is reduced.  Therefore:</a:t>
            </a:r>
          </a:p>
          <a:p>
            <a:pPr marL="0" indent="1588">
              <a:spcBef>
                <a:spcPts val="1200"/>
              </a:spcBef>
            </a:pPr>
            <a:r>
              <a:rPr lang="en-US" i="1" dirty="0">
                <a:solidFill>
                  <a:srgbClr val="FF0000"/>
                </a:solidFill>
              </a:rPr>
              <a:t>Oxid ½ reaction</a:t>
            </a:r>
            <a:r>
              <a:rPr lang="en-US" dirty="0"/>
              <a:t>:  </a:t>
            </a:r>
            <a:r>
              <a:rPr lang="en-US" dirty="0">
                <a:solidFill>
                  <a:srgbClr val="FF0000"/>
                </a:solidFill>
              </a:rPr>
              <a:t>Mg(s) </a:t>
            </a:r>
            <a:r>
              <a:rPr lang="en-US" dirty="0">
                <a:solidFill>
                  <a:srgbClr val="FF0000"/>
                </a:solidFill>
                <a:sym typeface="Wingdings"/>
              </a:rPr>
              <a:t></a:t>
            </a:r>
            <a:r>
              <a:rPr lang="en-US" dirty="0">
                <a:solidFill>
                  <a:srgbClr val="FF0000"/>
                </a:solidFill>
              </a:rPr>
              <a:t> Mg</a:t>
            </a:r>
            <a:r>
              <a:rPr lang="en-US" baseline="30000" dirty="0">
                <a:solidFill>
                  <a:srgbClr val="FF0000"/>
                </a:solidFill>
              </a:rPr>
              <a:t>2+</a:t>
            </a:r>
            <a:r>
              <a:rPr lang="en-US" dirty="0">
                <a:solidFill>
                  <a:srgbClr val="FF0000"/>
                </a:solidFill>
              </a:rPr>
              <a:t>(</a:t>
            </a:r>
            <a:r>
              <a:rPr lang="en-US" dirty="0" err="1">
                <a:solidFill>
                  <a:srgbClr val="FF0000"/>
                </a:solidFill>
              </a:rPr>
              <a:t>aq</a:t>
            </a:r>
            <a:r>
              <a:rPr lang="en-US" dirty="0">
                <a:solidFill>
                  <a:srgbClr val="FF0000"/>
                </a:solidFill>
              </a:rPr>
              <a:t>) + </a:t>
            </a:r>
            <a:r>
              <a:rPr lang="en-US" dirty="0">
                <a:solidFill>
                  <a:srgbClr val="002060"/>
                </a:solidFill>
              </a:rPr>
              <a:t>2 e</a:t>
            </a:r>
            <a:r>
              <a:rPr lang="en-US" baseline="30000" dirty="0">
                <a:solidFill>
                  <a:srgbClr val="002060"/>
                </a:solidFill>
              </a:rPr>
              <a:t>-</a:t>
            </a:r>
            <a:r>
              <a:rPr lang="en-US" dirty="0">
                <a:solidFill>
                  <a:srgbClr val="002060"/>
                </a:solidFill>
              </a:rPr>
              <a:t>  </a:t>
            </a:r>
            <a:r>
              <a:rPr lang="en-US" dirty="0">
                <a:solidFill>
                  <a:srgbClr val="FF0000"/>
                </a:solidFill>
              </a:rPr>
              <a:t>	E</a:t>
            </a:r>
            <a:r>
              <a:rPr lang="en-US" baseline="30000" dirty="0">
                <a:solidFill>
                  <a:srgbClr val="FF0000"/>
                </a:solidFill>
              </a:rPr>
              <a:t>0</a:t>
            </a:r>
            <a:r>
              <a:rPr lang="en-US" dirty="0">
                <a:solidFill>
                  <a:srgbClr val="FF0000"/>
                </a:solidFill>
              </a:rPr>
              <a:t> = +2.37 volts</a:t>
            </a:r>
            <a:r>
              <a:rPr lang="en-US" dirty="0">
                <a:solidFill>
                  <a:srgbClr val="00B050"/>
                </a:solidFill>
              </a:rPr>
              <a:t>*</a:t>
            </a:r>
          </a:p>
          <a:p>
            <a:pPr marL="0" indent="1588">
              <a:spcBef>
                <a:spcPts val="1200"/>
              </a:spcBef>
            </a:pPr>
            <a:r>
              <a:rPr lang="en-US" i="1" dirty="0">
                <a:solidFill>
                  <a:srgbClr val="00B0F0"/>
                </a:solidFill>
              </a:rPr>
              <a:t>Red ½ reaction</a:t>
            </a:r>
            <a:r>
              <a:rPr lang="en-US" dirty="0"/>
              <a:t>:  </a:t>
            </a:r>
            <a:r>
              <a:rPr lang="en-US" dirty="0">
                <a:solidFill>
                  <a:srgbClr val="00B0F0"/>
                </a:solidFill>
              </a:rPr>
              <a:t>Cu</a:t>
            </a:r>
            <a:r>
              <a:rPr lang="en-US" baseline="30000" dirty="0">
                <a:solidFill>
                  <a:srgbClr val="00B0F0"/>
                </a:solidFill>
              </a:rPr>
              <a:t>2+</a:t>
            </a:r>
            <a:r>
              <a:rPr lang="en-US" dirty="0">
                <a:solidFill>
                  <a:srgbClr val="00B0F0"/>
                </a:solidFill>
              </a:rPr>
              <a:t>(</a:t>
            </a:r>
            <a:r>
              <a:rPr lang="en-US" dirty="0" err="1">
                <a:solidFill>
                  <a:srgbClr val="00B0F0"/>
                </a:solidFill>
              </a:rPr>
              <a:t>aq</a:t>
            </a:r>
            <a:r>
              <a:rPr lang="en-US" dirty="0">
                <a:solidFill>
                  <a:srgbClr val="00B0F0"/>
                </a:solidFill>
              </a:rPr>
              <a:t>) + </a:t>
            </a:r>
            <a:r>
              <a:rPr lang="en-US" dirty="0">
                <a:solidFill>
                  <a:srgbClr val="002060"/>
                </a:solidFill>
              </a:rPr>
              <a:t>2 e</a:t>
            </a:r>
            <a:r>
              <a:rPr lang="en-US" baseline="30000" dirty="0">
                <a:solidFill>
                  <a:srgbClr val="002060"/>
                </a:solidFill>
              </a:rPr>
              <a:t>-</a:t>
            </a:r>
            <a:r>
              <a:rPr lang="en-US" dirty="0">
                <a:solidFill>
                  <a:srgbClr val="002060"/>
                </a:solidFill>
              </a:rPr>
              <a:t> </a:t>
            </a:r>
            <a:r>
              <a:rPr lang="en-US" dirty="0">
                <a:solidFill>
                  <a:srgbClr val="00B0F0"/>
                </a:solidFill>
                <a:sym typeface="Wingdings"/>
              </a:rPr>
              <a:t></a:t>
            </a:r>
            <a:r>
              <a:rPr lang="en-US" dirty="0">
                <a:solidFill>
                  <a:srgbClr val="00B0F0"/>
                </a:solidFill>
              </a:rPr>
              <a:t> Cu(s)  	E</a:t>
            </a:r>
            <a:r>
              <a:rPr lang="en-US" baseline="30000" dirty="0">
                <a:solidFill>
                  <a:srgbClr val="00B0F0"/>
                </a:solidFill>
              </a:rPr>
              <a:t>0</a:t>
            </a:r>
            <a:r>
              <a:rPr lang="en-US" dirty="0">
                <a:solidFill>
                  <a:srgbClr val="00B0F0"/>
                </a:solidFill>
              </a:rPr>
              <a:t> = +0.34 volts</a:t>
            </a:r>
          </a:p>
          <a:p>
            <a:pPr marL="0" indent="1588">
              <a:spcBef>
                <a:spcPts val="1200"/>
              </a:spcBef>
              <a:tabLst>
                <a:tab pos="1638931" algn="l"/>
                <a:tab pos="6976479" algn="l"/>
              </a:tabLst>
            </a:pPr>
            <a:r>
              <a:rPr lang="en-US" dirty="0"/>
              <a:t>	net potential for the overall reaction: 	+2.71 V</a:t>
            </a:r>
          </a:p>
          <a:p>
            <a:pPr marL="0" indent="1588" algn="ctr">
              <a:spcBef>
                <a:spcPts val="1200"/>
              </a:spcBef>
            </a:pPr>
            <a:r>
              <a:rPr lang="en-US" i="1" dirty="0">
                <a:solidFill>
                  <a:srgbClr val="00B050"/>
                </a:solidFill>
                <a:latin typeface="Times New Roman" panose="02020603050405020304" pitchFamily="18" charset="0"/>
                <a:cs typeface="Times New Roman" panose="02020603050405020304" pitchFamily="18" charset="0"/>
              </a:rPr>
              <a:t>*notice the sign for the oxidation ½ reaction was reversed</a:t>
            </a:r>
          </a:p>
          <a:p>
            <a:pPr marL="0" indent="1588">
              <a:spcBef>
                <a:spcPts val="1200"/>
              </a:spcBef>
            </a:pPr>
            <a:r>
              <a:rPr lang="en-US" sz="3600" dirty="0">
                <a:solidFill>
                  <a:srgbClr val="C907A4"/>
                </a:solidFill>
              </a:rPr>
              <a:t>This represents the theoretical voltage produced in this electrochemical cell. </a:t>
            </a:r>
          </a:p>
        </p:txBody>
      </p:sp>
      <p:sp>
        <p:nvSpPr>
          <p:cNvPr id="2" name="Footer Placeholder 1"/>
          <p:cNvSpPr>
            <a:spLocks noGrp="1"/>
          </p:cNvSpPr>
          <p:nvPr>
            <p:ph type="ftr" sz="quarter" idx="10"/>
          </p:nvPr>
        </p:nvSpPr>
        <p:spPr>
          <a:xfrm>
            <a:off x="4885900" y="6564760"/>
            <a:ext cx="4267199" cy="304800"/>
          </a:xfrm>
        </p:spPr>
        <p:txBody>
          <a:bodyPr/>
          <a:lstStyle/>
          <a:p>
            <a:r>
              <a:rPr lang="en-US" altLang="en-US" dirty="0">
                <a:solidFill>
                  <a:srgbClr val="000000"/>
                </a:solidFill>
              </a:rPr>
              <a:t>Electrochemistry</a:t>
            </a:r>
          </a:p>
        </p:txBody>
      </p:sp>
      <p:pic>
        <p:nvPicPr>
          <p:cNvPr id="5" name="Picture 4" descr="strategy-01.eps"/>
          <p:cNvPicPr/>
          <p:nvPr/>
        </p:nvPicPr>
        <p:blipFill>
          <a:blip r:embed="rId3" cstate="print">
            <a:extLst>
              <a:ext uri="{28A0092B-C50C-407E-A947-70E740481C1C}">
                <a14:useLocalDpi xmlns:a14="http://schemas.microsoft.com/office/drawing/2010/main" val="0"/>
              </a:ext>
            </a:extLst>
          </a:blip>
          <a:stretch>
            <a:fillRect/>
          </a:stretch>
        </p:blipFill>
        <p:spPr>
          <a:xfrm>
            <a:off x="8248651" y="0"/>
            <a:ext cx="895350" cy="609600"/>
          </a:xfrm>
          <a:prstGeom prst="rect">
            <a:avLst/>
          </a:prstGeom>
        </p:spPr>
      </p:pic>
      <p:sp>
        <p:nvSpPr>
          <p:cNvPr id="6" name="Right Bracket 5"/>
          <p:cNvSpPr/>
          <p:nvPr/>
        </p:nvSpPr>
        <p:spPr bwMode="auto">
          <a:xfrm rot="16200000">
            <a:off x="4901174" y="110209"/>
            <a:ext cx="332268" cy="2971802"/>
          </a:xfrm>
          <a:prstGeom prst="rightBracket">
            <a:avLst/>
          </a:prstGeom>
          <a:noFill/>
          <a:ln w="28575" cap="flat" cmpd="sng" algn="ctr">
            <a:solidFill>
              <a:srgbClr val="00B0F0"/>
            </a:solidFill>
            <a:prstDash val="solid"/>
            <a:round/>
            <a:headEnd type="none" w="med" len="med"/>
            <a:tailEnd type="none" w="med" len="med"/>
          </a:ln>
          <a:effectLst/>
        </p:spPr>
        <p:txBody>
          <a:bodyPr vert="horz" wrap="square" lIns="89906" tIns="44953" rIns="89906" bIns="44953" numCol="1" spcCol="0" rtlCol="0" anchor="t" anchorCtr="0" compatLnSpc="1">
            <a:prstTxWarp prst="textNoShape">
              <a:avLst/>
            </a:prstTxWarp>
          </a:bodyPr>
          <a:lstStyle/>
          <a:p>
            <a:pPr defTabSz="899222" eaLnBrk="0" fontAlgn="base" hangingPunct="0">
              <a:spcBef>
                <a:spcPct val="0"/>
              </a:spcBef>
              <a:spcAft>
                <a:spcPct val="0"/>
              </a:spcAft>
            </a:pPr>
            <a:endParaRPr lang="en-US" sz="2700">
              <a:solidFill>
                <a:srgbClr val="000000"/>
              </a:solidFill>
            </a:endParaRPr>
          </a:p>
        </p:txBody>
      </p:sp>
      <p:sp>
        <p:nvSpPr>
          <p:cNvPr id="7" name="Right Bracket 6"/>
          <p:cNvSpPr/>
          <p:nvPr/>
        </p:nvSpPr>
        <p:spPr bwMode="auto">
          <a:xfrm rot="16200000">
            <a:off x="3413567" y="108512"/>
            <a:ext cx="592110" cy="2715356"/>
          </a:xfrm>
          <a:prstGeom prst="rightBracket">
            <a:avLst/>
          </a:prstGeom>
          <a:noFill/>
          <a:ln w="28575" cap="flat" cmpd="sng" algn="ctr">
            <a:solidFill>
              <a:srgbClr val="FF0000"/>
            </a:solidFill>
            <a:prstDash val="solid"/>
            <a:round/>
            <a:headEnd type="none" w="med" len="med"/>
            <a:tailEnd type="none" w="med" len="med"/>
          </a:ln>
          <a:effectLst/>
        </p:spPr>
        <p:txBody>
          <a:bodyPr vert="horz" wrap="square" lIns="89906" tIns="44953" rIns="89906" bIns="44953" numCol="1" spcCol="0" rtlCol="0" anchor="t" anchorCtr="0" compatLnSpc="1">
            <a:prstTxWarp prst="textNoShape">
              <a:avLst/>
            </a:prstTxWarp>
          </a:bodyPr>
          <a:lstStyle/>
          <a:p>
            <a:pPr defTabSz="899222" eaLnBrk="0" fontAlgn="base" hangingPunct="0">
              <a:spcBef>
                <a:spcPct val="0"/>
              </a:spcBef>
              <a:spcAft>
                <a:spcPct val="0"/>
              </a:spcAft>
            </a:pPr>
            <a:endParaRPr lang="en-US" sz="2700">
              <a:solidFill>
                <a:srgbClr val="000000"/>
              </a:solidFill>
            </a:endParaRPr>
          </a:p>
        </p:txBody>
      </p:sp>
      <p:sp>
        <p:nvSpPr>
          <p:cNvPr id="8" name="TextBox 7"/>
          <p:cNvSpPr txBox="1"/>
          <p:nvPr/>
        </p:nvSpPr>
        <p:spPr>
          <a:xfrm>
            <a:off x="5332570" y="1377305"/>
            <a:ext cx="1144489" cy="260124"/>
          </a:xfrm>
          <a:prstGeom prst="rect">
            <a:avLst/>
          </a:prstGeom>
          <a:noFill/>
        </p:spPr>
        <p:txBody>
          <a:bodyPr wrap="square" lIns="89969" tIns="44984" rIns="89969" bIns="44984" rtlCol="0">
            <a:spAutoFit/>
          </a:bodyPr>
          <a:lstStyle/>
          <a:p>
            <a:pPr algn="ctr"/>
            <a:r>
              <a:rPr lang="en-US" sz="1100" dirty="0">
                <a:solidFill>
                  <a:srgbClr val="000000"/>
                </a:solidFill>
              </a:rPr>
              <a:t>reduction</a:t>
            </a:r>
          </a:p>
        </p:txBody>
      </p:sp>
      <p:sp>
        <p:nvSpPr>
          <p:cNvPr id="9" name="TextBox 8"/>
          <p:cNvSpPr txBox="1"/>
          <p:nvPr/>
        </p:nvSpPr>
        <p:spPr>
          <a:xfrm>
            <a:off x="2589421" y="1143035"/>
            <a:ext cx="1144489" cy="260124"/>
          </a:xfrm>
          <a:prstGeom prst="rect">
            <a:avLst/>
          </a:prstGeom>
          <a:noFill/>
        </p:spPr>
        <p:txBody>
          <a:bodyPr wrap="square" lIns="89969" tIns="44984" rIns="89969" bIns="44984" rtlCol="0">
            <a:spAutoFit/>
          </a:bodyPr>
          <a:lstStyle/>
          <a:p>
            <a:pPr algn="ctr"/>
            <a:r>
              <a:rPr lang="en-US" sz="1100" dirty="0">
                <a:solidFill>
                  <a:srgbClr val="000000"/>
                </a:solidFill>
              </a:rPr>
              <a:t>oxidation</a:t>
            </a:r>
          </a:p>
        </p:txBody>
      </p:sp>
      <p:cxnSp>
        <p:nvCxnSpPr>
          <p:cNvPr id="4" name="Straight Connector 3"/>
          <p:cNvCxnSpPr/>
          <p:nvPr/>
        </p:nvCxnSpPr>
        <p:spPr bwMode="auto">
          <a:xfrm>
            <a:off x="7086661" y="4495800"/>
            <a:ext cx="1447799"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6522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3">
                                            <p:txEl>
                                              <p:pRg st="4" end="4"/>
                                            </p:txEl>
                                          </p:spTgt>
                                        </p:tgtEl>
                                        <p:attrNameLst>
                                          <p:attrName>style.visibility</p:attrName>
                                        </p:attrNameLst>
                                      </p:cBhvr>
                                      <p:to>
                                        <p:strVal val="visible"/>
                                      </p:to>
                                    </p:set>
                                    <p:animEffect transition="in" filter="fade">
                                      <p:cBhvr>
                                        <p:cTn id="7" dur="500"/>
                                        <p:tgtEl>
                                          <p:spTgt spid="3789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3">
                                            <p:txEl>
                                              <p:pRg st="5" end="5"/>
                                            </p:txEl>
                                          </p:spTgt>
                                        </p:tgtEl>
                                        <p:attrNameLst>
                                          <p:attrName>style.visibility</p:attrName>
                                        </p:attrNameLst>
                                      </p:cBhvr>
                                      <p:to>
                                        <p:strVal val="visible"/>
                                      </p:to>
                                    </p:set>
                                    <p:animEffect transition="in" filter="fade">
                                      <p:cBhvr>
                                        <p:cTn id="12" dur="500"/>
                                        <p:tgtEl>
                                          <p:spTgt spid="3789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893">
                                            <p:txEl>
                                              <p:pRg st="6" end="6"/>
                                            </p:txEl>
                                          </p:spTgt>
                                        </p:tgtEl>
                                        <p:attrNameLst>
                                          <p:attrName>style.visibility</p:attrName>
                                        </p:attrNameLst>
                                      </p:cBhvr>
                                      <p:to>
                                        <p:strVal val="visible"/>
                                      </p:to>
                                    </p:set>
                                    <p:animEffect transition="in" filter="fade">
                                      <p:cBhvr>
                                        <p:cTn id="17" dur="500"/>
                                        <p:tgtEl>
                                          <p:spTgt spid="37893">
                                            <p:txEl>
                                              <p:pRg st="6" end="6"/>
                                            </p:txEl>
                                          </p:spTgt>
                                        </p:tgtEl>
                                      </p:cBhvr>
                                    </p:animEffect>
                                  </p:childTnLst>
                                </p:cTn>
                              </p:par>
                              <p:par>
                                <p:cTn id="18" presetID="1"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7893">
                                            <p:txEl>
                                              <p:pRg st="7" end="7"/>
                                            </p:txEl>
                                          </p:spTgt>
                                        </p:tgtEl>
                                        <p:attrNameLst>
                                          <p:attrName>style.visibility</p:attrName>
                                        </p:attrNameLst>
                                      </p:cBhvr>
                                      <p:to>
                                        <p:strVal val="visible"/>
                                      </p:to>
                                    </p:set>
                                    <p:animEffect transition="in" filter="fade">
                                      <p:cBhvr>
                                        <p:cTn id="24" dur="500"/>
                                        <p:tgtEl>
                                          <p:spTgt spid="3789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7893">
                                            <p:txEl>
                                              <p:pRg st="8" end="8"/>
                                            </p:txEl>
                                          </p:spTgt>
                                        </p:tgtEl>
                                        <p:attrNameLst>
                                          <p:attrName>style.visibility</p:attrName>
                                        </p:attrNameLst>
                                      </p:cBhvr>
                                      <p:to>
                                        <p:strVal val="visible"/>
                                      </p:to>
                                    </p:set>
                                    <p:animEffect transition="in" filter="fade">
                                      <p:cBhvr>
                                        <p:cTn id="29" dur="500"/>
                                        <p:tgtEl>
                                          <p:spTgt spid="3789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dirty="0"/>
              <a:t> </a:t>
            </a:r>
          </a:p>
        </p:txBody>
      </p:sp>
      <p:sp>
        <p:nvSpPr>
          <p:cNvPr id="2" name="Title 1"/>
          <p:cNvSpPr>
            <a:spLocks noGrp="1"/>
          </p:cNvSpPr>
          <p:nvPr>
            <p:ph type="title"/>
          </p:nvPr>
        </p:nvSpPr>
        <p:spPr>
          <a:xfrm>
            <a:off x="10" y="0"/>
            <a:ext cx="9143996" cy="1377165"/>
          </a:xfrm>
        </p:spPr>
        <p:txBody>
          <a:bodyPr/>
          <a:lstStyle/>
          <a:p>
            <a:pPr marL="237937" indent="-237937"/>
            <a:r>
              <a:rPr lang="en-US" dirty="0">
                <a:solidFill>
                  <a:srgbClr val="FFFF00"/>
                </a:solidFill>
              </a:rPr>
              <a:t>Types of Electrochemical Cells</a:t>
            </a:r>
          </a:p>
        </p:txBody>
      </p:sp>
      <p:sp>
        <p:nvSpPr>
          <p:cNvPr id="6" name="_s2056"/>
          <p:cNvSpPr>
            <a:spLocks noChangeArrowheads="1"/>
          </p:cNvSpPr>
          <p:nvPr/>
        </p:nvSpPr>
        <p:spPr bwMode="auto">
          <a:xfrm>
            <a:off x="76201" y="1604580"/>
            <a:ext cx="2667000" cy="5101020"/>
          </a:xfrm>
          <a:prstGeom prst="roundRect">
            <a:avLst/>
          </a:prstGeom>
          <a:solidFill>
            <a:schemeClr val="bg1">
              <a:lumMod val="75000"/>
            </a:schemeClr>
          </a:solidFill>
          <a:ln w="28575" cmpd="sng">
            <a:solidFill>
              <a:schemeClr val="accent2"/>
            </a:solidFill>
            <a:miter lim="800000"/>
            <a:headEnd/>
            <a:tailEnd/>
          </a:ln>
        </p:spPr>
        <p:txBody>
          <a:bodyPr wrap="none" lIns="0" tIns="0" rIns="0" bIns="0" anchor="ctr"/>
          <a:lstStyle/>
          <a:p>
            <a:pPr algn="ctr" defTabSz="1903877" fontAlgn="base">
              <a:spcBef>
                <a:spcPct val="0"/>
              </a:spcBef>
              <a:spcAft>
                <a:spcPct val="0"/>
              </a:spcAft>
            </a:pPr>
            <a:r>
              <a:rPr lang="en-US" sz="2900" b="1" dirty="0">
                <a:solidFill>
                  <a:srgbClr val="C907A4"/>
                </a:solidFill>
              </a:rPr>
              <a:t>Voltaic Cells</a:t>
            </a:r>
          </a:p>
          <a:p>
            <a:pPr marL="338825" lvl="1" indent="-233229" defTabSz="1903877" fontAlgn="base">
              <a:spcBef>
                <a:spcPct val="0"/>
              </a:spcBef>
              <a:spcAft>
                <a:spcPct val="0"/>
              </a:spcAft>
              <a:buFont typeface="Arial" pitchFamily="34" charset="0"/>
              <a:buChar char="•"/>
            </a:pPr>
            <a:r>
              <a:rPr lang="en-US" sz="2300" b="1" dirty="0">
                <a:solidFill>
                  <a:srgbClr val="FE8900">
                    <a:lumMod val="50000"/>
                  </a:srgbClr>
                </a:solidFill>
              </a:rPr>
              <a:t>spontaneous</a:t>
            </a:r>
            <a:r>
              <a:rPr lang="en-US" sz="2300" b="1" dirty="0">
                <a:solidFill>
                  <a:srgbClr val="000000"/>
                </a:solidFill>
              </a:rPr>
              <a:t> </a:t>
            </a:r>
            <a:br>
              <a:rPr lang="en-US" sz="2300" b="1" dirty="0">
                <a:solidFill>
                  <a:srgbClr val="000000"/>
                </a:solidFill>
              </a:rPr>
            </a:br>
            <a:r>
              <a:rPr lang="en-US" sz="2300" b="1" dirty="0" err="1">
                <a:solidFill>
                  <a:srgbClr val="000000"/>
                </a:solidFill>
              </a:rPr>
              <a:t>redox</a:t>
            </a:r>
            <a:r>
              <a:rPr lang="en-US" sz="2300" b="1" dirty="0">
                <a:solidFill>
                  <a:srgbClr val="000000"/>
                </a:solidFill>
              </a:rPr>
              <a:t> reaction</a:t>
            </a:r>
          </a:p>
          <a:p>
            <a:pPr marL="338825" lvl="2" indent="-233229" defTabSz="1903877" fontAlgn="base">
              <a:spcBef>
                <a:spcPct val="0"/>
              </a:spcBef>
              <a:spcAft>
                <a:spcPct val="0"/>
              </a:spcAft>
              <a:buFont typeface="Arial" pitchFamily="34" charset="0"/>
              <a:buChar char="•"/>
            </a:pPr>
            <a:r>
              <a:rPr lang="en-US" sz="2300" b="1" dirty="0">
                <a:solidFill>
                  <a:srgbClr val="FFFF00"/>
                </a:solidFill>
              </a:rPr>
              <a:t>produces</a:t>
            </a:r>
            <a:br>
              <a:rPr lang="en-US" sz="2300" b="1" dirty="0">
                <a:solidFill>
                  <a:srgbClr val="FFFF00"/>
                </a:solidFill>
              </a:rPr>
            </a:br>
            <a:r>
              <a:rPr lang="en-US" sz="2300" b="1" dirty="0">
                <a:solidFill>
                  <a:srgbClr val="FFFF00"/>
                </a:solidFill>
              </a:rPr>
              <a:t>electricity</a:t>
            </a:r>
          </a:p>
          <a:p>
            <a:pPr marL="0" lvl="2" algn="ctr" defTabSz="1903877" fontAlgn="base">
              <a:spcBef>
                <a:spcPct val="0"/>
              </a:spcBef>
              <a:spcAft>
                <a:spcPct val="0"/>
              </a:spcAft>
            </a:pPr>
            <a:r>
              <a:rPr lang="en-US" sz="2300" b="1" dirty="0">
                <a:solidFill>
                  <a:srgbClr val="0070C0"/>
                </a:solidFill>
              </a:rPr>
              <a:t>---------------------</a:t>
            </a:r>
          </a:p>
          <a:p>
            <a:pPr algn="ctr" defTabSz="1903877" fontAlgn="base">
              <a:spcBef>
                <a:spcPts val="601"/>
              </a:spcBef>
              <a:spcAft>
                <a:spcPct val="0"/>
              </a:spcAft>
            </a:pPr>
            <a:r>
              <a:rPr lang="en-US" sz="2300" b="1" dirty="0">
                <a:solidFill>
                  <a:srgbClr val="C907A4"/>
                </a:solidFill>
              </a:rPr>
              <a:t>Dry Cells</a:t>
            </a:r>
          </a:p>
          <a:p>
            <a:pPr marL="0" lvl="1" algn="ctr" defTabSz="1903877" fontAlgn="base">
              <a:spcBef>
                <a:spcPts val="601"/>
              </a:spcBef>
              <a:spcAft>
                <a:spcPct val="0"/>
              </a:spcAft>
            </a:pPr>
            <a:r>
              <a:rPr lang="en-US" sz="2300" b="1" dirty="0">
                <a:solidFill>
                  <a:srgbClr val="FE8900">
                    <a:lumMod val="50000"/>
                  </a:srgbClr>
                </a:solidFill>
              </a:rPr>
              <a:t>Alkaline</a:t>
            </a:r>
          </a:p>
          <a:p>
            <a:pPr marL="0" lvl="1" algn="ctr" defTabSz="1903877" fontAlgn="base">
              <a:spcAft>
                <a:spcPct val="0"/>
              </a:spcAft>
            </a:pPr>
            <a:r>
              <a:rPr lang="en-US" sz="2300" b="1" dirty="0">
                <a:solidFill>
                  <a:srgbClr val="FE8900">
                    <a:lumMod val="50000"/>
                  </a:srgbClr>
                </a:solidFill>
              </a:rPr>
              <a:t>Batteries</a:t>
            </a:r>
            <a:endParaRPr lang="en-US" sz="2300" b="1" dirty="0">
              <a:solidFill>
                <a:srgbClr val="000000"/>
              </a:solidFill>
            </a:endParaRPr>
          </a:p>
          <a:p>
            <a:pPr marL="0" lvl="2" algn="ctr" defTabSz="1903877" fontAlgn="base">
              <a:spcBef>
                <a:spcPts val="601"/>
              </a:spcBef>
              <a:spcAft>
                <a:spcPct val="0"/>
              </a:spcAft>
            </a:pPr>
            <a:r>
              <a:rPr lang="en-US" sz="2300" b="1" dirty="0">
                <a:solidFill>
                  <a:srgbClr val="FFFF00"/>
                </a:solidFill>
              </a:rPr>
              <a:t>Lead Storage </a:t>
            </a:r>
          </a:p>
          <a:p>
            <a:pPr marL="0" lvl="2" algn="ctr" defTabSz="1903877" fontAlgn="base">
              <a:spcAft>
                <a:spcPct val="0"/>
              </a:spcAft>
            </a:pPr>
            <a:r>
              <a:rPr lang="en-US" sz="2300" b="1" dirty="0">
                <a:solidFill>
                  <a:srgbClr val="FFFF00"/>
                </a:solidFill>
              </a:rPr>
              <a:t>Batteries</a:t>
            </a:r>
          </a:p>
          <a:p>
            <a:pPr marL="0" lvl="2" algn="ctr" defTabSz="1903877" fontAlgn="base">
              <a:spcBef>
                <a:spcPts val="601"/>
              </a:spcBef>
              <a:spcAft>
                <a:spcPct val="0"/>
              </a:spcAft>
            </a:pPr>
            <a:r>
              <a:rPr lang="en-US" sz="2300" b="1" dirty="0">
                <a:solidFill>
                  <a:srgbClr val="00B050"/>
                </a:solidFill>
              </a:rPr>
              <a:t>Fuel Cells</a:t>
            </a:r>
          </a:p>
          <a:p>
            <a:pPr marL="475871" lvl="2" indent="-234611" defTabSz="1903877" fontAlgn="base">
              <a:spcBef>
                <a:spcPct val="0"/>
              </a:spcBef>
              <a:spcAft>
                <a:spcPct val="0"/>
              </a:spcAft>
              <a:buFont typeface="Arial" pitchFamily="34" charset="0"/>
              <a:buChar char="•"/>
            </a:pPr>
            <a:endParaRPr lang="en-US" sz="2300" b="1" dirty="0">
              <a:solidFill>
                <a:srgbClr val="FFFF00"/>
              </a:solidFill>
            </a:endParaRPr>
          </a:p>
        </p:txBody>
      </p:sp>
      <p:sp>
        <p:nvSpPr>
          <p:cNvPr id="12" name="_s2057"/>
          <p:cNvSpPr>
            <a:spLocks noChangeArrowheads="1"/>
          </p:cNvSpPr>
          <p:nvPr/>
        </p:nvSpPr>
        <p:spPr bwMode="auto">
          <a:xfrm>
            <a:off x="2895600" y="4349310"/>
            <a:ext cx="3089688" cy="2356290"/>
          </a:xfrm>
          <a:prstGeom prst="roundRect">
            <a:avLst/>
          </a:prstGeom>
          <a:solidFill>
            <a:srgbClr val="92D050"/>
          </a:solidFill>
          <a:ln w="28575" cmpd="sng">
            <a:solidFill>
              <a:schemeClr val="accent2"/>
            </a:solidFill>
            <a:miter lim="800000"/>
            <a:headEnd/>
            <a:tailEnd/>
          </a:ln>
        </p:spPr>
        <p:txBody>
          <a:bodyPr wrap="none" lIns="0" tIns="0" rIns="0" bIns="0" anchor="ctr"/>
          <a:lstStyle/>
          <a:p>
            <a:pPr algn="ctr" defTabSz="1903877" fontAlgn="base">
              <a:spcBef>
                <a:spcPct val="0"/>
              </a:spcBef>
              <a:spcAft>
                <a:spcPct val="0"/>
              </a:spcAft>
            </a:pPr>
            <a:r>
              <a:rPr lang="en-US" sz="2900" b="1" dirty="0">
                <a:solidFill>
                  <a:srgbClr val="FF0000"/>
                </a:solidFill>
              </a:rPr>
              <a:t>Recharging</a:t>
            </a:r>
          </a:p>
          <a:p>
            <a:pPr algn="ctr" defTabSz="1903877" fontAlgn="base">
              <a:spcBef>
                <a:spcPct val="0"/>
              </a:spcBef>
              <a:spcAft>
                <a:spcPct val="0"/>
              </a:spcAft>
            </a:pPr>
            <a:r>
              <a:rPr lang="en-US" sz="2900" b="1" dirty="0">
                <a:solidFill>
                  <a:srgbClr val="FF0000"/>
                </a:solidFill>
              </a:rPr>
              <a:t>Batteries</a:t>
            </a:r>
          </a:p>
          <a:p>
            <a:pPr marL="393352" lvl="2" indent="-300509" defTabSz="1903877" fontAlgn="base">
              <a:spcBef>
                <a:spcPct val="0"/>
              </a:spcBef>
              <a:spcAft>
                <a:spcPct val="0"/>
              </a:spcAft>
              <a:buFont typeface="Arial" pitchFamily="34" charset="0"/>
              <a:buChar char="•"/>
            </a:pPr>
            <a:r>
              <a:rPr lang="en-US" sz="2300" b="1" dirty="0">
                <a:solidFill>
                  <a:srgbClr val="000000"/>
                </a:solidFill>
              </a:rPr>
              <a:t>non-spontaneous</a:t>
            </a:r>
            <a:br>
              <a:rPr lang="en-US" sz="2300" b="1" dirty="0">
                <a:solidFill>
                  <a:srgbClr val="000000"/>
                </a:solidFill>
              </a:rPr>
            </a:br>
            <a:r>
              <a:rPr lang="en-US" sz="2300" b="1" dirty="0">
                <a:solidFill>
                  <a:srgbClr val="000000"/>
                </a:solidFill>
              </a:rPr>
              <a:t>redox reaction</a:t>
            </a:r>
          </a:p>
          <a:p>
            <a:pPr marL="393352" lvl="2" indent="-300509" defTabSz="1903877" fontAlgn="base">
              <a:spcBef>
                <a:spcPct val="0"/>
              </a:spcBef>
              <a:spcAft>
                <a:spcPct val="0"/>
              </a:spcAft>
              <a:buFont typeface="Arial" pitchFamily="34" charset="0"/>
              <a:buChar char="•"/>
            </a:pPr>
            <a:r>
              <a:rPr lang="en-US" sz="2300" b="1" dirty="0">
                <a:solidFill>
                  <a:srgbClr val="FFFF00"/>
                </a:solidFill>
              </a:rPr>
              <a:t>reverses redox</a:t>
            </a:r>
          </a:p>
          <a:p>
            <a:pPr algn="ctr" defTabSz="1903877" fontAlgn="base">
              <a:spcBef>
                <a:spcPct val="0"/>
              </a:spcBef>
              <a:spcAft>
                <a:spcPct val="0"/>
              </a:spcAft>
            </a:pPr>
            <a:r>
              <a:rPr lang="en-US" sz="2100" b="1" dirty="0" err="1">
                <a:solidFill>
                  <a:srgbClr val="FFFF00"/>
                </a:solidFill>
              </a:rPr>
              <a:t>rxns</a:t>
            </a:r>
            <a:r>
              <a:rPr lang="en-US" sz="2100" b="1" dirty="0">
                <a:solidFill>
                  <a:srgbClr val="FFFF00"/>
                </a:solidFill>
              </a:rPr>
              <a:t> to restore e-</a:t>
            </a:r>
          </a:p>
        </p:txBody>
      </p:sp>
      <p:sp>
        <p:nvSpPr>
          <p:cNvPr id="13" name="_s2056"/>
          <p:cNvSpPr>
            <a:spLocks noChangeArrowheads="1"/>
          </p:cNvSpPr>
          <p:nvPr/>
        </p:nvSpPr>
        <p:spPr bwMode="auto">
          <a:xfrm>
            <a:off x="6172202" y="4370960"/>
            <a:ext cx="2903719" cy="2410840"/>
          </a:xfrm>
          <a:prstGeom prst="roundRect">
            <a:avLst/>
          </a:prstGeom>
          <a:solidFill>
            <a:schemeClr val="accent1">
              <a:lumMod val="40000"/>
              <a:lumOff val="60000"/>
            </a:schemeClr>
          </a:solidFill>
          <a:ln w="28575" cmpd="sng">
            <a:solidFill>
              <a:schemeClr val="accent2"/>
            </a:solidFill>
            <a:miter lim="800000"/>
            <a:headEnd/>
            <a:tailEnd/>
          </a:ln>
        </p:spPr>
        <p:txBody>
          <a:bodyPr wrap="none" lIns="0" tIns="0" rIns="0" bIns="0" anchor="ctr"/>
          <a:lstStyle/>
          <a:p>
            <a:pPr algn="ctr" defTabSz="1903877" fontAlgn="base">
              <a:spcBef>
                <a:spcPct val="0"/>
              </a:spcBef>
              <a:spcAft>
                <a:spcPct val="0"/>
              </a:spcAft>
            </a:pPr>
            <a:r>
              <a:rPr lang="en-US" sz="2900" b="1" dirty="0">
                <a:solidFill>
                  <a:srgbClr val="0070C0"/>
                </a:solidFill>
              </a:rPr>
              <a:t>Electroplating</a:t>
            </a:r>
          </a:p>
          <a:p>
            <a:pPr marL="234611" lvl="1" indent="-234611" defTabSz="1903877" fontAlgn="base">
              <a:spcBef>
                <a:spcPct val="0"/>
              </a:spcBef>
              <a:spcAft>
                <a:spcPct val="0"/>
              </a:spcAft>
              <a:buFont typeface="Arial" pitchFamily="34" charset="0"/>
              <a:buChar char="•"/>
            </a:pPr>
            <a:r>
              <a:rPr lang="en-US" sz="2300" b="1" dirty="0">
                <a:solidFill>
                  <a:srgbClr val="000000"/>
                </a:solidFill>
              </a:rPr>
              <a:t>Non-spontaneous </a:t>
            </a:r>
            <a:br>
              <a:rPr lang="en-US" sz="2300" b="1" dirty="0">
                <a:solidFill>
                  <a:srgbClr val="000000"/>
                </a:solidFill>
              </a:rPr>
            </a:br>
            <a:r>
              <a:rPr lang="en-US" sz="2300" b="1" dirty="0">
                <a:solidFill>
                  <a:srgbClr val="000000"/>
                </a:solidFill>
              </a:rPr>
              <a:t>redox reaction</a:t>
            </a:r>
          </a:p>
          <a:p>
            <a:pPr marL="234611" lvl="2" indent="-234611" defTabSz="1903877" fontAlgn="base">
              <a:spcBef>
                <a:spcPct val="0"/>
              </a:spcBef>
              <a:spcAft>
                <a:spcPct val="0"/>
              </a:spcAft>
              <a:buFont typeface="Arial" pitchFamily="34" charset="0"/>
              <a:buChar char="•"/>
            </a:pPr>
            <a:r>
              <a:rPr lang="en-US" sz="2300" b="1" dirty="0">
                <a:solidFill>
                  <a:srgbClr val="0070C0"/>
                </a:solidFill>
              </a:rPr>
              <a:t>applies layer of</a:t>
            </a:r>
            <a:br>
              <a:rPr lang="en-US" sz="2300" b="1" dirty="0">
                <a:solidFill>
                  <a:srgbClr val="0070C0"/>
                </a:solidFill>
              </a:rPr>
            </a:br>
            <a:r>
              <a:rPr lang="en-US" sz="2300" b="1" dirty="0">
                <a:solidFill>
                  <a:srgbClr val="0070C0"/>
                </a:solidFill>
              </a:rPr>
              <a:t>metal coating</a:t>
            </a:r>
          </a:p>
        </p:txBody>
      </p:sp>
      <p:cxnSp>
        <p:nvCxnSpPr>
          <p:cNvPr id="4" name="Straight Connector 3"/>
          <p:cNvCxnSpPr/>
          <p:nvPr/>
        </p:nvCxnSpPr>
        <p:spPr bwMode="auto">
          <a:xfrm flipV="1">
            <a:off x="3886200" y="3429000"/>
            <a:ext cx="554244" cy="941964"/>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H="1" flipV="1">
            <a:off x="7433089" y="3429000"/>
            <a:ext cx="796511" cy="941961"/>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p:cNvSpPr txBox="1"/>
          <p:nvPr/>
        </p:nvSpPr>
        <p:spPr>
          <a:xfrm>
            <a:off x="3886200" y="3657600"/>
            <a:ext cx="4038600" cy="646331"/>
          </a:xfrm>
          <a:prstGeom prst="rect">
            <a:avLst/>
          </a:prstGeom>
          <a:noFill/>
        </p:spPr>
        <p:txBody>
          <a:bodyPr wrap="square" rtlCol="0">
            <a:spAutoFit/>
          </a:bodyPr>
          <a:lstStyle/>
          <a:p>
            <a:pPr algn="ctr"/>
            <a:r>
              <a:rPr lang="en-US" sz="3600" dirty="0"/>
              <a:t>Electrolytic Cells</a:t>
            </a:r>
          </a:p>
        </p:txBody>
      </p:sp>
      <p:sp>
        <p:nvSpPr>
          <p:cNvPr id="11" name="_s2057">
            <a:extLst>
              <a:ext uri="{FF2B5EF4-FFF2-40B4-BE49-F238E27FC236}">
                <a16:creationId xmlns:a16="http://schemas.microsoft.com/office/drawing/2014/main" id="{0A7AACE9-841F-48E9-B784-AF66A6C79E85}"/>
              </a:ext>
            </a:extLst>
          </p:cNvPr>
          <p:cNvSpPr>
            <a:spLocks noChangeArrowheads="1"/>
          </p:cNvSpPr>
          <p:nvPr/>
        </p:nvSpPr>
        <p:spPr bwMode="auto">
          <a:xfrm>
            <a:off x="4359970" y="1435168"/>
            <a:ext cx="3089688" cy="2272748"/>
          </a:xfrm>
          <a:prstGeom prst="roundRect">
            <a:avLst/>
          </a:prstGeom>
          <a:solidFill>
            <a:schemeClr val="tx2">
              <a:lumMod val="40000"/>
              <a:lumOff val="60000"/>
            </a:schemeClr>
          </a:solidFill>
          <a:ln w="28575" cmpd="sng">
            <a:solidFill>
              <a:schemeClr val="accent2"/>
            </a:solidFill>
            <a:miter lim="800000"/>
            <a:headEnd/>
            <a:tailEnd/>
          </a:ln>
        </p:spPr>
        <p:txBody>
          <a:bodyPr wrap="none" lIns="0" tIns="0" rIns="0" bIns="0" anchor="ctr"/>
          <a:lstStyle/>
          <a:p>
            <a:pPr algn="ctr" defTabSz="1903877" fontAlgn="base">
              <a:spcBef>
                <a:spcPct val="0"/>
              </a:spcBef>
              <a:spcAft>
                <a:spcPct val="0"/>
              </a:spcAft>
            </a:pPr>
            <a:endParaRPr lang="en-US" sz="800" b="1" dirty="0">
              <a:solidFill>
                <a:srgbClr val="00B050"/>
              </a:solidFill>
            </a:endParaRPr>
          </a:p>
          <a:p>
            <a:pPr algn="ctr" defTabSz="1903877" fontAlgn="base">
              <a:spcBef>
                <a:spcPct val="0"/>
              </a:spcBef>
              <a:spcAft>
                <a:spcPct val="0"/>
              </a:spcAft>
            </a:pPr>
            <a:r>
              <a:rPr lang="en-US" sz="2900" b="1" dirty="0">
                <a:solidFill>
                  <a:srgbClr val="00B050"/>
                </a:solidFill>
              </a:rPr>
              <a:t>Electrolysis</a:t>
            </a:r>
          </a:p>
          <a:p>
            <a:pPr marL="393352" lvl="2" indent="-300509" defTabSz="1903877" fontAlgn="base">
              <a:spcBef>
                <a:spcPct val="0"/>
              </a:spcBef>
              <a:spcAft>
                <a:spcPct val="0"/>
              </a:spcAft>
              <a:buFont typeface="Arial" pitchFamily="34" charset="0"/>
              <a:buChar char="•"/>
            </a:pPr>
            <a:r>
              <a:rPr lang="en-US" sz="2300" b="1" dirty="0">
                <a:solidFill>
                  <a:srgbClr val="000000"/>
                </a:solidFill>
              </a:rPr>
              <a:t>non-spontaneous</a:t>
            </a:r>
            <a:br>
              <a:rPr lang="en-US" sz="2300" b="1" dirty="0">
                <a:solidFill>
                  <a:srgbClr val="000000"/>
                </a:solidFill>
              </a:rPr>
            </a:br>
            <a:r>
              <a:rPr lang="en-US" sz="2300" b="1" dirty="0" err="1">
                <a:solidFill>
                  <a:srgbClr val="000000"/>
                </a:solidFill>
              </a:rPr>
              <a:t>redox</a:t>
            </a:r>
            <a:r>
              <a:rPr lang="en-US" sz="2300" b="1" dirty="0">
                <a:solidFill>
                  <a:srgbClr val="000000"/>
                </a:solidFill>
              </a:rPr>
              <a:t> reaction</a:t>
            </a:r>
          </a:p>
          <a:p>
            <a:pPr marL="393352" lvl="2" indent="-300509" defTabSz="1903877" fontAlgn="base">
              <a:spcBef>
                <a:spcPct val="0"/>
              </a:spcBef>
              <a:spcAft>
                <a:spcPct val="0"/>
              </a:spcAft>
              <a:buFont typeface="Arial" pitchFamily="34" charset="0"/>
              <a:buChar char="•"/>
            </a:pPr>
            <a:r>
              <a:rPr lang="en-US" sz="2300" b="1" dirty="0">
                <a:solidFill>
                  <a:srgbClr val="FFFF00"/>
                </a:solidFill>
              </a:rPr>
              <a:t>applied voltage</a:t>
            </a:r>
          </a:p>
          <a:p>
            <a:pPr marL="92843" lvl="2" defTabSz="1903877" fontAlgn="base">
              <a:spcBef>
                <a:spcPct val="0"/>
              </a:spcBef>
              <a:spcAft>
                <a:spcPct val="0"/>
              </a:spcAft>
            </a:pPr>
            <a:r>
              <a:rPr lang="en-US" sz="2300" b="1" dirty="0">
                <a:solidFill>
                  <a:srgbClr val="FFFF00"/>
                </a:solidFill>
              </a:rPr>
              <a:t>produces redox </a:t>
            </a:r>
            <a:r>
              <a:rPr lang="en-US" sz="2300" b="1" dirty="0" err="1">
                <a:solidFill>
                  <a:srgbClr val="FFFF00"/>
                </a:solidFill>
              </a:rPr>
              <a:t>rxn</a:t>
            </a:r>
            <a:endParaRPr lang="en-US" sz="2300" b="1" dirty="0">
              <a:solidFill>
                <a:srgbClr val="FFFF00"/>
              </a:solidFill>
            </a:endParaRPr>
          </a:p>
          <a:p>
            <a:pPr algn="ctr" defTabSz="1903877" fontAlgn="base">
              <a:spcBef>
                <a:spcPct val="0"/>
              </a:spcBef>
              <a:spcAft>
                <a:spcPct val="0"/>
              </a:spcAft>
            </a:pPr>
            <a:r>
              <a:rPr lang="en-US" sz="2000" b="1" dirty="0">
                <a:solidFill>
                  <a:srgbClr val="000000"/>
                </a:solidFill>
              </a:rPr>
              <a:t>Splits into elements.</a:t>
            </a:r>
          </a:p>
          <a:p>
            <a:pPr algn="ctr" defTabSz="1903877" fontAlgn="base">
              <a:spcBef>
                <a:spcPct val="0"/>
              </a:spcBef>
              <a:spcAft>
                <a:spcPct val="0"/>
              </a:spcAft>
            </a:pPr>
            <a:endParaRPr lang="en-US" sz="2100" b="1" dirty="0">
              <a:solidFill>
                <a:srgbClr val="000000"/>
              </a:solidFill>
            </a:endParaRPr>
          </a:p>
        </p:txBody>
      </p:sp>
    </p:spTree>
    <p:extLst>
      <p:ext uri="{BB962C8B-B14F-4D97-AF65-F5344CB8AC3E}">
        <p14:creationId xmlns:p14="http://schemas.microsoft.com/office/powerpoint/2010/main" val="372612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8" grpId="0"/>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895601" y="0"/>
            <a:ext cx="3276599" cy="533410"/>
          </a:xfrm>
          <a:solidFill>
            <a:srgbClr val="FFFF00"/>
          </a:solidFill>
        </p:spPr>
        <p:txBody>
          <a:bodyPr/>
          <a:lstStyle/>
          <a:p>
            <a:pPr algn="ctr"/>
            <a:r>
              <a:rPr lang="en-US" sz="3200" dirty="0">
                <a:solidFill>
                  <a:srgbClr val="002060"/>
                </a:solidFill>
                <a:effectLst/>
              </a:rPr>
              <a:t>Voltaic Cells</a:t>
            </a:r>
          </a:p>
        </p:txBody>
      </p:sp>
      <p:sp>
        <p:nvSpPr>
          <p:cNvPr id="2" name="Footer Placeholder 1"/>
          <p:cNvSpPr>
            <a:spLocks noGrp="1"/>
          </p:cNvSpPr>
          <p:nvPr>
            <p:ph type="ftr" sz="quarter" idx="10"/>
          </p:nvPr>
        </p:nvSpPr>
        <p:spPr>
          <a:xfrm>
            <a:off x="4885900" y="6564760"/>
            <a:ext cx="4267199" cy="304800"/>
          </a:xfrm>
        </p:spPr>
        <p:txBody>
          <a:bodyPr/>
          <a:lstStyle/>
          <a:p>
            <a:r>
              <a:rPr lang="en-US" altLang="en-US" dirty="0">
                <a:solidFill>
                  <a:srgbClr val="000000"/>
                </a:solidFill>
              </a:rPr>
              <a:t>Electrochemistry</a:t>
            </a:r>
          </a:p>
        </p:txBody>
      </p:sp>
      <p:grpSp>
        <p:nvGrpSpPr>
          <p:cNvPr id="11" name="Group 31"/>
          <p:cNvGrpSpPr>
            <a:grpSpLocks/>
          </p:cNvGrpSpPr>
          <p:nvPr/>
        </p:nvGrpSpPr>
        <p:grpSpPr bwMode="auto">
          <a:xfrm>
            <a:off x="381005" y="2177148"/>
            <a:ext cx="8455430" cy="4400274"/>
            <a:chOff x="282" y="666"/>
            <a:chExt cx="5092" cy="2709"/>
          </a:xfrm>
        </p:grpSpPr>
        <p:grpSp>
          <p:nvGrpSpPr>
            <p:cNvPr id="12" name="Group 21"/>
            <p:cNvGrpSpPr>
              <a:grpSpLocks/>
            </p:cNvGrpSpPr>
            <p:nvPr/>
          </p:nvGrpSpPr>
          <p:grpSpPr bwMode="auto">
            <a:xfrm>
              <a:off x="282" y="666"/>
              <a:ext cx="5092" cy="2709"/>
              <a:chOff x="282" y="666"/>
              <a:chExt cx="5092" cy="2709"/>
            </a:xfrm>
          </p:grpSpPr>
          <p:pic>
            <p:nvPicPr>
              <p:cNvPr id="21" name="Picture 6" descr="0132424763_A667a"/>
              <p:cNvPicPr>
                <a:picLocks noChangeAspect="1" noChangeArrowheads="1"/>
              </p:cNvPicPr>
              <p:nvPr/>
            </p:nvPicPr>
            <p:blipFill>
              <a:blip r:embed="rId3">
                <a:extLst>
                  <a:ext uri="{28A0092B-C50C-407E-A947-70E740481C1C}">
                    <a14:useLocalDpi xmlns:a14="http://schemas.microsoft.com/office/drawing/2010/main" val="0"/>
                  </a:ext>
                </a:extLst>
              </a:blip>
              <a:srcRect t="11708" b="9366"/>
              <a:stretch>
                <a:fillRect/>
              </a:stretch>
            </p:blipFill>
            <p:spPr bwMode="auto">
              <a:xfrm>
                <a:off x="768" y="666"/>
                <a:ext cx="4128" cy="2428"/>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7"/>
              <p:cNvSpPr txBox="1">
                <a:spLocks noChangeArrowheads="1"/>
              </p:cNvSpPr>
              <p:nvPr/>
            </p:nvSpPr>
            <p:spPr bwMode="auto">
              <a:xfrm>
                <a:off x="1248" y="1632"/>
                <a:ext cx="480" cy="31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00871" eaLnBrk="0" fontAlgn="base" hangingPunct="0">
                  <a:spcBef>
                    <a:spcPct val="50000"/>
                  </a:spcBef>
                  <a:spcAft>
                    <a:spcPct val="0"/>
                  </a:spcAft>
                </a:pPr>
                <a:r>
                  <a:rPr lang="en-US" altLang="en-US" sz="1300" b="1" dirty="0">
                    <a:solidFill>
                      <a:srgbClr val="D13426"/>
                    </a:solidFill>
                  </a:rPr>
                  <a:t>Anode</a:t>
                </a:r>
              </a:p>
              <a:p>
                <a:pPr algn="ctr" defTabSz="900871" eaLnBrk="0" fontAlgn="base" hangingPunct="0">
                  <a:spcBef>
                    <a:spcPct val="10000"/>
                  </a:spcBef>
                  <a:spcAft>
                    <a:spcPct val="0"/>
                  </a:spcAft>
                </a:pPr>
                <a:r>
                  <a:rPr lang="en-US" altLang="en-US" sz="1300" dirty="0">
                    <a:solidFill>
                      <a:srgbClr val="000000"/>
                    </a:solidFill>
                  </a:rPr>
                  <a:t>(</a:t>
                </a:r>
                <a:r>
                  <a:rPr lang="en-US" altLang="en-US" sz="1300" dirty="0">
                    <a:solidFill>
                      <a:srgbClr val="000000"/>
                    </a:solidFill>
                    <a:cs typeface="Arial" panose="020B0604020202020204" pitchFamily="34" charset="0"/>
                  </a:rPr>
                  <a:t>-)</a:t>
                </a:r>
              </a:p>
            </p:txBody>
          </p:sp>
          <p:sp>
            <p:nvSpPr>
              <p:cNvPr id="23" name="Text Box 8"/>
              <p:cNvSpPr txBox="1">
                <a:spLocks noChangeArrowheads="1"/>
              </p:cNvSpPr>
              <p:nvPr/>
            </p:nvSpPr>
            <p:spPr bwMode="auto">
              <a:xfrm>
                <a:off x="3840" y="1690"/>
                <a:ext cx="624" cy="31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00871" eaLnBrk="0" fontAlgn="base" hangingPunct="0">
                  <a:spcBef>
                    <a:spcPct val="50000"/>
                  </a:spcBef>
                  <a:spcAft>
                    <a:spcPct val="0"/>
                  </a:spcAft>
                </a:pPr>
                <a:r>
                  <a:rPr lang="en-US" altLang="en-US" sz="1300" b="1" dirty="0">
                    <a:solidFill>
                      <a:srgbClr val="0000FF"/>
                    </a:solidFill>
                  </a:rPr>
                  <a:t>Cathode</a:t>
                </a:r>
              </a:p>
              <a:p>
                <a:pPr algn="ctr" defTabSz="900871" eaLnBrk="0" fontAlgn="base" hangingPunct="0">
                  <a:spcBef>
                    <a:spcPct val="10000"/>
                  </a:spcBef>
                  <a:spcAft>
                    <a:spcPct val="0"/>
                  </a:spcAft>
                </a:pPr>
                <a:r>
                  <a:rPr lang="en-US" altLang="en-US" sz="1300" dirty="0">
                    <a:solidFill>
                      <a:srgbClr val="000000"/>
                    </a:solidFill>
                  </a:rPr>
                  <a:t>(</a:t>
                </a:r>
                <a:r>
                  <a:rPr lang="en-US" altLang="en-US" sz="1300" dirty="0">
                    <a:solidFill>
                      <a:srgbClr val="000000"/>
                    </a:solidFill>
                    <a:cs typeface="Arial" panose="020B0604020202020204" pitchFamily="34" charset="0"/>
                  </a:rPr>
                  <a:t>+)</a:t>
                </a:r>
              </a:p>
            </p:txBody>
          </p:sp>
          <p:sp>
            <p:nvSpPr>
              <p:cNvPr id="24" name="Text Box 9"/>
              <p:cNvSpPr txBox="1">
                <a:spLocks noChangeArrowheads="1"/>
              </p:cNvSpPr>
              <p:nvPr/>
            </p:nvSpPr>
            <p:spPr bwMode="auto">
              <a:xfrm>
                <a:off x="2592" y="1968"/>
                <a:ext cx="480" cy="303"/>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00871" eaLnBrk="0" fontAlgn="base" hangingPunct="0">
                  <a:spcBef>
                    <a:spcPct val="50000"/>
                  </a:spcBef>
                  <a:spcAft>
                    <a:spcPct val="0"/>
                  </a:spcAft>
                </a:pPr>
                <a:r>
                  <a:rPr lang="en-US" altLang="en-US" sz="1300" dirty="0">
                    <a:solidFill>
                      <a:srgbClr val="000000"/>
                    </a:solidFill>
                  </a:rPr>
                  <a:t>Salt bridge</a:t>
                </a:r>
              </a:p>
            </p:txBody>
          </p:sp>
          <p:sp>
            <p:nvSpPr>
              <p:cNvPr id="25" name="Text Box 10"/>
              <p:cNvSpPr txBox="1">
                <a:spLocks noChangeArrowheads="1"/>
              </p:cNvSpPr>
              <p:nvPr/>
            </p:nvSpPr>
            <p:spPr bwMode="auto">
              <a:xfrm>
                <a:off x="2528" y="2496"/>
                <a:ext cx="593" cy="30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00871" eaLnBrk="0" fontAlgn="base" hangingPunct="0">
                  <a:spcBef>
                    <a:spcPct val="50000"/>
                  </a:spcBef>
                  <a:spcAft>
                    <a:spcPct val="0"/>
                  </a:spcAft>
                </a:pPr>
                <a:r>
                  <a:rPr lang="en-US" altLang="en-US" sz="1300" dirty="0">
                    <a:solidFill>
                      <a:srgbClr val="000000"/>
                    </a:solidFill>
                  </a:rPr>
                  <a:t>Cotton plugs</a:t>
                </a:r>
              </a:p>
            </p:txBody>
          </p:sp>
          <p:sp>
            <p:nvSpPr>
              <p:cNvPr id="26" name="Text Box 11"/>
              <p:cNvSpPr txBox="1">
                <a:spLocks noChangeArrowheads="1"/>
              </p:cNvSpPr>
              <p:nvPr/>
            </p:nvSpPr>
            <p:spPr bwMode="auto">
              <a:xfrm>
                <a:off x="1824" y="3072"/>
                <a:ext cx="576" cy="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00871" eaLnBrk="0" fontAlgn="base" hangingPunct="0">
                  <a:spcBef>
                    <a:spcPct val="50000"/>
                  </a:spcBef>
                  <a:spcAft>
                    <a:spcPct val="0"/>
                  </a:spcAft>
                </a:pPr>
                <a:r>
                  <a:rPr lang="en-US" altLang="en-US" sz="1300" dirty="0">
                    <a:solidFill>
                      <a:srgbClr val="C907A4"/>
                    </a:solidFill>
                  </a:rPr>
                  <a:t>ZnSO</a:t>
                </a:r>
                <a:r>
                  <a:rPr lang="en-US" altLang="en-US" sz="1300" baseline="-25000" dirty="0">
                    <a:solidFill>
                      <a:srgbClr val="C907A4"/>
                    </a:solidFill>
                  </a:rPr>
                  <a:t>4</a:t>
                </a:r>
                <a:r>
                  <a:rPr lang="en-US" altLang="en-US" sz="1300" dirty="0">
                    <a:solidFill>
                      <a:srgbClr val="C907A4"/>
                    </a:solidFill>
                  </a:rPr>
                  <a:t> solution</a:t>
                </a:r>
              </a:p>
            </p:txBody>
          </p:sp>
          <p:sp>
            <p:nvSpPr>
              <p:cNvPr id="27" name="Text Box 12"/>
              <p:cNvSpPr txBox="1">
                <a:spLocks noChangeArrowheads="1"/>
              </p:cNvSpPr>
              <p:nvPr/>
            </p:nvSpPr>
            <p:spPr bwMode="auto">
              <a:xfrm>
                <a:off x="3185" y="3072"/>
                <a:ext cx="576" cy="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00871" eaLnBrk="0" fontAlgn="base" hangingPunct="0">
                  <a:spcBef>
                    <a:spcPct val="50000"/>
                  </a:spcBef>
                  <a:spcAft>
                    <a:spcPct val="0"/>
                  </a:spcAft>
                </a:pPr>
                <a:r>
                  <a:rPr lang="en-US" altLang="en-US" sz="1300" dirty="0">
                    <a:solidFill>
                      <a:srgbClr val="C907A4"/>
                    </a:solidFill>
                  </a:rPr>
                  <a:t>CuSO</a:t>
                </a:r>
                <a:r>
                  <a:rPr lang="en-US" altLang="en-US" sz="1300" baseline="-25000" dirty="0">
                    <a:solidFill>
                      <a:srgbClr val="C907A4"/>
                    </a:solidFill>
                  </a:rPr>
                  <a:t>2</a:t>
                </a:r>
                <a:r>
                  <a:rPr lang="en-US" altLang="en-US" sz="1300" dirty="0">
                    <a:solidFill>
                      <a:srgbClr val="C907A4"/>
                    </a:solidFill>
                  </a:rPr>
                  <a:t> solution</a:t>
                </a:r>
              </a:p>
            </p:txBody>
          </p:sp>
          <p:grpSp>
            <p:nvGrpSpPr>
              <p:cNvPr id="28" name="Group 15"/>
              <p:cNvGrpSpPr>
                <a:grpSpLocks/>
              </p:cNvGrpSpPr>
              <p:nvPr/>
            </p:nvGrpSpPr>
            <p:grpSpPr bwMode="auto">
              <a:xfrm>
                <a:off x="282" y="3120"/>
                <a:ext cx="1590" cy="180"/>
                <a:chOff x="282" y="3120"/>
                <a:chExt cx="1590" cy="180"/>
              </a:xfrm>
            </p:grpSpPr>
            <p:sp>
              <p:nvSpPr>
                <p:cNvPr id="33" name="Text Box 13"/>
                <p:cNvSpPr txBox="1">
                  <a:spLocks noChangeArrowheads="1"/>
                </p:cNvSpPr>
                <p:nvPr/>
              </p:nvSpPr>
              <p:spPr bwMode="auto">
                <a:xfrm>
                  <a:off x="282" y="3120"/>
                  <a:ext cx="1590" cy="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00871" eaLnBrk="0" fontAlgn="base" hangingPunct="0">
                    <a:spcBef>
                      <a:spcPct val="50000"/>
                    </a:spcBef>
                    <a:spcAft>
                      <a:spcPct val="0"/>
                    </a:spcAft>
                  </a:pPr>
                  <a:r>
                    <a:rPr lang="en-US" altLang="en-US" sz="1300" b="1" dirty="0">
                      <a:solidFill>
                        <a:srgbClr val="C00000"/>
                      </a:solidFill>
                    </a:rPr>
                    <a:t>Zn(</a:t>
                  </a:r>
                  <a:r>
                    <a:rPr lang="en-US" altLang="en-US" sz="1300" b="1" i="1" dirty="0">
                      <a:solidFill>
                        <a:srgbClr val="C00000"/>
                      </a:solidFill>
                    </a:rPr>
                    <a:t>s</a:t>
                  </a:r>
                  <a:r>
                    <a:rPr lang="en-US" altLang="en-US" sz="1300" b="1" dirty="0">
                      <a:solidFill>
                        <a:srgbClr val="C00000"/>
                      </a:solidFill>
                    </a:rPr>
                    <a:t>)          Zn</a:t>
                  </a:r>
                  <a:r>
                    <a:rPr lang="en-US" altLang="en-US" sz="1300" b="1" baseline="30000" dirty="0">
                      <a:solidFill>
                        <a:srgbClr val="C00000"/>
                      </a:solidFill>
                    </a:rPr>
                    <a:t>2+</a:t>
                  </a:r>
                  <a:r>
                    <a:rPr lang="en-US" altLang="en-US" sz="1300" b="1" dirty="0">
                      <a:solidFill>
                        <a:srgbClr val="C00000"/>
                      </a:solidFill>
                    </a:rPr>
                    <a:t>(</a:t>
                  </a:r>
                  <a:r>
                    <a:rPr lang="en-US" altLang="en-US" sz="1300" b="1" i="1" dirty="0">
                      <a:solidFill>
                        <a:srgbClr val="C00000"/>
                      </a:solidFill>
                    </a:rPr>
                    <a:t>aq</a:t>
                  </a:r>
                  <a:r>
                    <a:rPr lang="en-US" altLang="en-US" sz="1300" b="1" dirty="0">
                      <a:solidFill>
                        <a:srgbClr val="C00000"/>
                      </a:solidFill>
                    </a:rPr>
                    <a:t>) + 2e</a:t>
                  </a:r>
                  <a:r>
                    <a:rPr lang="en-US" altLang="en-US" sz="1300" b="1" baseline="30000" dirty="0">
                      <a:solidFill>
                        <a:srgbClr val="C00000"/>
                      </a:solidFill>
                      <a:cs typeface="Arial" panose="020B0604020202020204" pitchFamily="34" charset="0"/>
                    </a:rPr>
                    <a:t>–</a:t>
                  </a:r>
                  <a:endParaRPr lang="en-US" altLang="en-US" sz="1300" b="1" dirty="0">
                    <a:solidFill>
                      <a:srgbClr val="C00000"/>
                    </a:solidFill>
                    <a:cs typeface="Arial" panose="020B0604020202020204" pitchFamily="34" charset="0"/>
                  </a:endParaRPr>
                </a:p>
              </p:txBody>
            </p:sp>
            <p:sp>
              <p:nvSpPr>
                <p:cNvPr id="34" name="Line 14"/>
                <p:cNvSpPr>
                  <a:spLocks noChangeShapeType="1"/>
                </p:cNvSpPr>
                <p:nvPr/>
              </p:nvSpPr>
              <p:spPr bwMode="auto">
                <a:xfrm>
                  <a:off x="778" y="3199"/>
                  <a:ext cx="192" cy="0"/>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00871" eaLnBrk="0" fontAlgn="base" hangingPunct="0">
                    <a:spcBef>
                      <a:spcPct val="0"/>
                    </a:spcBef>
                    <a:spcAft>
                      <a:spcPct val="0"/>
                    </a:spcAft>
                  </a:pPr>
                  <a:endParaRPr lang="en-US" sz="2700">
                    <a:solidFill>
                      <a:srgbClr val="000000"/>
                    </a:solidFill>
                  </a:endParaRPr>
                </a:p>
              </p:txBody>
            </p:sp>
          </p:grpSp>
          <p:grpSp>
            <p:nvGrpSpPr>
              <p:cNvPr id="29" name="Group 19"/>
              <p:cNvGrpSpPr>
                <a:grpSpLocks/>
              </p:cNvGrpSpPr>
              <p:nvPr/>
            </p:nvGrpSpPr>
            <p:grpSpPr bwMode="auto">
              <a:xfrm>
                <a:off x="3761" y="3120"/>
                <a:ext cx="1613" cy="180"/>
                <a:chOff x="3761" y="3120"/>
                <a:chExt cx="1613" cy="180"/>
              </a:xfrm>
            </p:grpSpPr>
            <p:sp>
              <p:nvSpPr>
                <p:cNvPr id="31" name="Text Box 17"/>
                <p:cNvSpPr txBox="1">
                  <a:spLocks noChangeArrowheads="1"/>
                </p:cNvSpPr>
                <p:nvPr/>
              </p:nvSpPr>
              <p:spPr bwMode="auto">
                <a:xfrm>
                  <a:off x="3761" y="3120"/>
                  <a:ext cx="1613" cy="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00871" eaLnBrk="0" fontAlgn="base" hangingPunct="0">
                    <a:spcBef>
                      <a:spcPct val="50000"/>
                    </a:spcBef>
                    <a:spcAft>
                      <a:spcPct val="0"/>
                    </a:spcAft>
                  </a:pPr>
                  <a:r>
                    <a:rPr lang="en-US" altLang="en-US" sz="1300" b="1" dirty="0">
                      <a:solidFill>
                        <a:srgbClr val="0000FF"/>
                      </a:solidFill>
                    </a:rPr>
                    <a:t>Cu</a:t>
                  </a:r>
                  <a:r>
                    <a:rPr lang="en-US" altLang="en-US" sz="1300" b="1" baseline="30000" dirty="0">
                      <a:solidFill>
                        <a:srgbClr val="0000FF"/>
                      </a:solidFill>
                    </a:rPr>
                    <a:t>2+</a:t>
                  </a:r>
                  <a:r>
                    <a:rPr lang="en-US" altLang="en-US" sz="1300" b="1" dirty="0">
                      <a:solidFill>
                        <a:srgbClr val="0000FF"/>
                      </a:solidFill>
                    </a:rPr>
                    <a:t>(</a:t>
                  </a:r>
                  <a:r>
                    <a:rPr lang="en-US" altLang="en-US" sz="1300" b="1" i="1" dirty="0">
                      <a:solidFill>
                        <a:srgbClr val="0000FF"/>
                      </a:solidFill>
                    </a:rPr>
                    <a:t>aq</a:t>
                  </a:r>
                  <a:r>
                    <a:rPr lang="en-US" altLang="en-US" sz="1300" b="1" dirty="0">
                      <a:solidFill>
                        <a:srgbClr val="0000FF"/>
                      </a:solidFill>
                    </a:rPr>
                    <a:t>) + 2 e</a:t>
                  </a:r>
                  <a:r>
                    <a:rPr lang="en-US" altLang="en-US" sz="1300" b="1" baseline="30000" dirty="0">
                      <a:solidFill>
                        <a:srgbClr val="0000FF"/>
                      </a:solidFill>
                    </a:rPr>
                    <a:t>-</a:t>
                  </a:r>
                  <a:r>
                    <a:rPr lang="en-US" altLang="en-US" sz="1300" b="1" dirty="0">
                      <a:solidFill>
                        <a:srgbClr val="0000FF"/>
                      </a:solidFill>
                      <a:cs typeface="Arial" panose="020B0604020202020204" pitchFamily="34" charset="0"/>
                    </a:rPr>
                    <a:t>          Cu(</a:t>
                  </a:r>
                  <a:r>
                    <a:rPr lang="en-US" altLang="en-US" sz="1300" b="1" i="1" dirty="0">
                      <a:solidFill>
                        <a:srgbClr val="0000FF"/>
                      </a:solidFill>
                      <a:cs typeface="Arial" panose="020B0604020202020204" pitchFamily="34" charset="0"/>
                    </a:rPr>
                    <a:t>s</a:t>
                  </a:r>
                  <a:r>
                    <a:rPr lang="en-US" altLang="en-US" sz="1300" b="1" dirty="0">
                      <a:solidFill>
                        <a:srgbClr val="0000FF"/>
                      </a:solidFill>
                      <a:cs typeface="Arial" panose="020B0604020202020204" pitchFamily="34" charset="0"/>
                    </a:rPr>
                    <a:t>)</a:t>
                  </a:r>
                </a:p>
              </p:txBody>
            </p:sp>
            <p:sp>
              <p:nvSpPr>
                <p:cNvPr id="32" name="Line 18"/>
                <p:cNvSpPr>
                  <a:spLocks noChangeShapeType="1"/>
                </p:cNvSpPr>
                <p:nvPr/>
              </p:nvSpPr>
              <p:spPr bwMode="auto">
                <a:xfrm>
                  <a:off x="4687" y="3199"/>
                  <a:ext cx="192" cy="0"/>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00871" eaLnBrk="0" fontAlgn="base" hangingPunct="0">
                    <a:spcBef>
                      <a:spcPct val="0"/>
                    </a:spcBef>
                    <a:spcAft>
                      <a:spcPct val="0"/>
                    </a:spcAft>
                  </a:pPr>
                  <a:endParaRPr lang="en-US" sz="2700">
                    <a:solidFill>
                      <a:srgbClr val="000000"/>
                    </a:solidFill>
                  </a:endParaRPr>
                </a:p>
              </p:txBody>
            </p:sp>
          </p:grpSp>
          <p:sp>
            <p:nvSpPr>
              <p:cNvPr id="30" name="Text Box 20"/>
              <p:cNvSpPr txBox="1">
                <a:spLocks noChangeArrowheads="1"/>
              </p:cNvSpPr>
              <p:nvPr/>
            </p:nvSpPr>
            <p:spPr bwMode="auto">
              <a:xfrm>
                <a:off x="3696" y="1440"/>
                <a:ext cx="384" cy="18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00871" eaLnBrk="0" fontAlgn="base" hangingPunct="0">
                  <a:spcBef>
                    <a:spcPct val="50000"/>
                  </a:spcBef>
                  <a:spcAft>
                    <a:spcPct val="0"/>
                  </a:spcAft>
                </a:pPr>
                <a:r>
                  <a:rPr lang="en-US" altLang="en-US" sz="1300">
                    <a:solidFill>
                      <a:srgbClr val="000000"/>
                    </a:solidFill>
                  </a:rPr>
                  <a:t>Wire</a:t>
                </a:r>
              </a:p>
            </p:txBody>
          </p:sp>
        </p:grpSp>
        <p:sp>
          <p:nvSpPr>
            <p:cNvPr id="13" name="Rectangle 24"/>
            <p:cNvSpPr>
              <a:spLocks noChangeArrowheads="1"/>
            </p:cNvSpPr>
            <p:nvPr/>
          </p:nvSpPr>
          <p:spPr bwMode="auto">
            <a:xfrm>
              <a:off x="3216" y="1392"/>
              <a:ext cx="384" cy="144"/>
            </a:xfrm>
            <a:prstGeom prst="rect">
              <a:avLst/>
            </a:prstGeom>
            <a:solidFill>
              <a:schemeClr val="bg1"/>
            </a:solidFill>
            <a:ln w="952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0871" eaLnBrk="0" fontAlgn="base" hangingPunct="0">
                <a:spcBef>
                  <a:spcPct val="0"/>
                </a:spcBef>
                <a:spcAft>
                  <a:spcPct val="0"/>
                </a:spcAft>
              </a:pPr>
              <a:endParaRPr lang="en-US" sz="2700">
                <a:solidFill>
                  <a:srgbClr val="000000"/>
                </a:solidFill>
              </a:endParaRPr>
            </a:p>
          </p:txBody>
        </p:sp>
        <p:sp>
          <p:nvSpPr>
            <p:cNvPr id="14" name="Rectangle 25"/>
            <p:cNvSpPr>
              <a:spLocks noChangeArrowheads="1"/>
            </p:cNvSpPr>
            <p:nvPr/>
          </p:nvSpPr>
          <p:spPr bwMode="auto">
            <a:xfrm>
              <a:off x="2304" y="1392"/>
              <a:ext cx="384" cy="144"/>
            </a:xfrm>
            <a:prstGeom prst="rect">
              <a:avLst/>
            </a:prstGeom>
            <a:solidFill>
              <a:schemeClr val="bg1"/>
            </a:solidFill>
            <a:ln w="9525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0871" eaLnBrk="0" fontAlgn="base" hangingPunct="0">
                <a:spcBef>
                  <a:spcPct val="0"/>
                </a:spcBef>
                <a:spcAft>
                  <a:spcPct val="0"/>
                </a:spcAft>
              </a:pPr>
              <a:endParaRPr lang="en-US" sz="2700">
                <a:solidFill>
                  <a:srgbClr val="000000"/>
                </a:solidFill>
              </a:endParaRPr>
            </a:p>
          </p:txBody>
        </p:sp>
        <p:sp>
          <p:nvSpPr>
            <p:cNvPr id="15" name="Line 23"/>
            <p:cNvSpPr>
              <a:spLocks noChangeShapeType="1"/>
            </p:cNvSpPr>
            <p:nvPr/>
          </p:nvSpPr>
          <p:spPr bwMode="auto">
            <a:xfrm>
              <a:off x="3185" y="1520"/>
              <a:ext cx="38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00871" eaLnBrk="0" fontAlgn="base" hangingPunct="0">
                <a:spcBef>
                  <a:spcPct val="0"/>
                </a:spcBef>
                <a:spcAft>
                  <a:spcPct val="0"/>
                </a:spcAft>
              </a:pPr>
              <a:endParaRPr lang="en-US" sz="2700">
                <a:solidFill>
                  <a:srgbClr val="000000"/>
                </a:solidFill>
              </a:endParaRPr>
            </a:p>
          </p:txBody>
        </p:sp>
        <p:sp>
          <p:nvSpPr>
            <p:cNvPr id="16" name="Line 22"/>
            <p:cNvSpPr>
              <a:spLocks noChangeShapeType="1"/>
            </p:cNvSpPr>
            <p:nvPr/>
          </p:nvSpPr>
          <p:spPr bwMode="auto">
            <a:xfrm>
              <a:off x="2352" y="1520"/>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00871" eaLnBrk="0" fontAlgn="base" hangingPunct="0">
                <a:spcBef>
                  <a:spcPct val="0"/>
                </a:spcBef>
                <a:spcAft>
                  <a:spcPct val="0"/>
                </a:spcAft>
              </a:pPr>
              <a:endParaRPr lang="en-US" sz="2700">
                <a:solidFill>
                  <a:srgbClr val="000000"/>
                </a:solidFill>
              </a:endParaRPr>
            </a:p>
          </p:txBody>
        </p:sp>
        <p:sp>
          <p:nvSpPr>
            <p:cNvPr id="17" name="Rectangle 26"/>
            <p:cNvSpPr>
              <a:spLocks noChangeArrowheads="1"/>
            </p:cNvSpPr>
            <p:nvPr/>
          </p:nvSpPr>
          <p:spPr bwMode="auto">
            <a:xfrm>
              <a:off x="2064" y="1392"/>
              <a:ext cx="192" cy="144"/>
            </a:xfrm>
            <a:prstGeom prst="rect">
              <a:avLst/>
            </a:prstGeom>
            <a:solidFill>
              <a:schemeClr val="bg1"/>
            </a:solidFill>
            <a:ln w="1047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0871" eaLnBrk="0" fontAlgn="base" hangingPunct="0">
                <a:spcBef>
                  <a:spcPct val="0"/>
                </a:spcBef>
                <a:spcAft>
                  <a:spcPct val="0"/>
                </a:spcAft>
              </a:pPr>
              <a:endParaRPr lang="en-US" sz="2700">
                <a:solidFill>
                  <a:srgbClr val="000000"/>
                </a:solidFill>
              </a:endParaRPr>
            </a:p>
          </p:txBody>
        </p:sp>
        <p:sp>
          <p:nvSpPr>
            <p:cNvPr id="18" name="Oval 28"/>
            <p:cNvSpPr>
              <a:spLocks noChangeArrowheads="1"/>
            </p:cNvSpPr>
            <p:nvPr/>
          </p:nvSpPr>
          <p:spPr bwMode="auto">
            <a:xfrm>
              <a:off x="2976" y="1488"/>
              <a:ext cx="96" cy="48"/>
            </a:xfrm>
            <a:prstGeom prst="ellipse">
              <a:avLst/>
            </a:prstGeom>
            <a:solidFill>
              <a:schemeClr val="bg1"/>
            </a:solidFill>
            <a:ln w="984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0871" eaLnBrk="0" fontAlgn="base" hangingPunct="0">
                <a:spcBef>
                  <a:spcPct val="0"/>
                </a:spcBef>
                <a:spcAft>
                  <a:spcPct val="0"/>
                </a:spcAft>
              </a:pPr>
              <a:endParaRPr lang="en-US" sz="2700">
                <a:solidFill>
                  <a:srgbClr val="000000"/>
                </a:solidFill>
              </a:endParaRPr>
            </a:p>
          </p:txBody>
        </p:sp>
        <p:sp>
          <p:nvSpPr>
            <p:cNvPr id="19" name="Text Box 29"/>
            <p:cNvSpPr txBox="1">
              <a:spLocks noChangeArrowheads="1"/>
            </p:cNvSpPr>
            <p:nvPr/>
          </p:nvSpPr>
          <p:spPr bwMode="auto">
            <a:xfrm>
              <a:off x="2064" y="1364"/>
              <a:ext cx="336" cy="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00871" eaLnBrk="0" fontAlgn="base" hangingPunct="0">
                <a:spcBef>
                  <a:spcPct val="50000"/>
                </a:spcBef>
                <a:spcAft>
                  <a:spcPct val="0"/>
                </a:spcAft>
              </a:pPr>
              <a:r>
                <a:rPr lang="en-US" altLang="en-US" sz="1300" i="1" dirty="0">
                  <a:solidFill>
                    <a:srgbClr val="000000"/>
                  </a:solidFill>
                </a:rPr>
                <a:t>e</a:t>
              </a:r>
              <a:r>
                <a:rPr lang="en-US" altLang="en-US" sz="1300" baseline="30000" dirty="0">
                  <a:solidFill>
                    <a:srgbClr val="000000"/>
                  </a:solidFill>
                  <a:cs typeface="Arial" panose="020B0604020202020204" pitchFamily="34" charset="0"/>
                </a:rPr>
                <a:t>–</a:t>
              </a:r>
              <a:endParaRPr lang="en-US" altLang="en-US" sz="1300" i="1" dirty="0">
                <a:solidFill>
                  <a:srgbClr val="000000"/>
                </a:solidFill>
                <a:cs typeface="Arial" panose="020B0604020202020204" pitchFamily="34" charset="0"/>
              </a:endParaRPr>
            </a:p>
          </p:txBody>
        </p:sp>
        <p:sp>
          <p:nvSpPr>
            <p:cNvPr id="20" name="Text Box 30"/>
            <p:cNvSpPr txBox="1">
              <a:spLocks noChangeArrowheads="1"/>
            </p:cNvSpPr>
            <p:nvPr/>
          </p:nvSpPr>
          <p:spPr bwMode="auto">
            <a:xfrm>
              <a:off x="2911" y="1416"/>
              <a:ext cx="384" cy="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00871" eaLnBrk="0" fontAlgn="base" hangingPunct="0">
                <a:spcBef>
                  <a:spcPct val="50000"/>
                </a:spcBef>
                <a:spcAft>
                  <a:spcPct val="0"/>
                </a:spcAft>
              </a:pPr>
              <a:r>
                <a:rPr lang="en-US" altLang="en-US" sz="1300" i="1">
                  <a:solidFill>
                    <a:srgbClr val="000000"/>
                  </a:solidFill>
                </a:rPr>
                <a:t>e</a:t>
              </a:r>
              <a:r>
                <a:rPr lang="en-US" altLang="en-US" sz="1300" baseline="30000">
                  <a:solidFill>
                    <a:srgbClr val="000000"/>
                  </a:solidFill>
                  <a:cs typeface="Arial" panose="020B0604020202020204" pitchFamily="34" charset="0"/>
                </a:rPr>
                <a:t>–</a:t>
              </a:r>
              <a:endParaRPr lang="en-US" altLang="en-US" sz="1300" i="1">
                <a:solidFill>
                  <a:srgbClr val="000000"/>
                </a:solidFill>
                <a:cs typeface="Arial" panose="020B0604020202020204" pitchFamily="34" charset="0"/>
              </a:endParaRPr>
            </a:p>
          </p:txBody>
        </p:sp>
      </p:grpSp>
      <p:sp>
        <p:nvSpPr>
          <p:cNvPr id="3" name="Rectangle 2"/>
          <p:cNvSpPr/>
          <p:nvPr/>
        </p:nvSpPr>
        <p:spPr>
          <a:xfrm>
            <a:off x="7360486" y="3469161"/>
            <a:ext cx="1363117" cy="384042"/>
          </a:xfrm>
          <a:prstGeom prst="rect">
            <a:avLst/>
          </a:prstGeom>
        </p:spPr>
        <p:txBody>
          <a:bodyPr wrap="none" lIns="90767" tIns="45384" rIns="90767" bIns="45384">
            <a:spAutoFit/>
          </a:bodyPr>
          <a:lstStyle/>
          <a:p>
            <a:r>
              <a:rPr lang="en-US" b="1" dirty="0">
                <a:solidFill>
                  <a:srgbClr val="0070C0"/>
                </a:solidFill>
              </a:rPr>
              <a:t>reduction</a:t>
            </a:r>
            <a:r>
              <a:rPr lang="en-US" dirty="0">
                <a:solidFill>
                  <a:srgbClr val="0070C0"/>
                </a:solidFill>
              </a:rPr>
              <a:t> </a:t>
            </a:r>
          </a:p>
        </p:txBody>
      </p:sp>
      <p:sp>
        <p:nvSpPr>
          <p:cNvPr id="36" name="Rectangle 35"/>
          <p:cNvSpPr/>
          <p:nvPr/>
        </p:nvSpPr>
        <p:spPr>
          <a:xfrm>
            <a:off x="505798" y="3453846"/>
            <a:ext cx="1308615" cy="384042"/>
          </a:xfrm>
          <a:prstGeom prst="rect">
            <a:avLst/>
          </a:prstGeom>
        </p:spPr>
        <p:txBody>
          <a:bodyPr wrap="none" lIns="90767" tIns="45384" rIns="90767" bIns="45384">
            <a:spAutoFit/>
          </a:bodyPr>
          <a:lstStyle/>
          <a:p>
            <a:r>
              <a:rPr lang="en-US" b="1" dirty="0">
                <a:solidFill>
                  <a:srgbClr val="FF0000"/>
                </a:solidFill>
              </a:rPr>
              <a:t>Oxidation</a:t>
            </a:r>
            <a:endParaRPr lang="en-US" dirty="0">
              <a:solidFill>
                <a:srgbClr val="FF0000"/>
              </a:solidFill>
            </a:endParaRPr>
          </a:p>
        </p:txBody>
      </p:sp>
      <p:sp>
        <p:nvSpPr>
          <p:cNvPr id="37893" name="Text Box 5"/>
          <p:cNvSpPr txBox="1">
            <a:spLocks noChangeArrowheads="1"/>
          </p:cNvSpPr>
          <p:nvPr/>
        </p:nvSpPr>
        <p:spPr bwMode="auto">
          <a:xfrm>
            <a:off x="0" y="533400"/>
            <a:ext cx="9143998" cy="1937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717" tIns="44858" rIns="89717" bIns="44858">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1588"/>
            <a:r>
              <a:rPr lang="en-US" dirty="0">
                <a:solidFill>
                  <a:srgbClr val="00B050"/>
                </a:solidFill>
              </a:rPr>
              <a:t>Also called Galvanic Cells</a:t>
            </a:r>
            <a:r>
              <a:rPr lang="en-US" dirty="0"/>
              <a:t>. Electrons are </a:t>
            </a:r>
            <a:r>
              <a:rPr lang="en-US" u="sng" dirty="0">
                <a:solidFill>
                  <a:srgbClr val="C907A4"/>
                </a:solidFill>
              </a:rPr>
              <a:t>spontaneously</a:t>
            </a:r>
            <a:r>
              <a:rPr lang="en-US" dirty="0"/>
              <a:t> produced at the </a:t>
            </a:r>
            <a:r>
              <a:rPr lang="en-US" b="1" dirty="0">
                <a:solidFill>
                  <a:srgbClr val="FF0000"/>
                </a:solidFill>
              </a:rPr>
              <a:t>anode</a:t>
            </a:r>
            <a:r>
              <a:rPr lang="en-US" dirty="0">
                <a:solidFill>
                  <a:srgbClr val="FF0000"/>
                </a:solidFill>
              </a:rPr>
              <a:t> </a:t>
            </a:r>
            <a:r>
              <a:rPr lang="en-US" dirty="0"/>
              <a:t>(</a:t>
            </a:r>
            <a:r>
              <a:rPr lang="en-US" b="1" dirty="0">
                <a:solidFill>
                  <a:srgbClr val="FF0000"/>
                </a:solidFill>
              </a:rPr>
              <a:t>oxidation</a:t>
            </a:r>
            <a:r>
              <a:rPr lang="en-US" dirty="0"/>
              <a:t>) and migrate to the </a:t>
            </a:r>
            <a:r>
              <a:rPr lang="en-US" b="1" dirty="0">
                <a:solidFill>
                  <a:srgbClr val="00B0F0"/>
                </a:solidFill>
              </a:rPr>
              <a:t>cathode</a:t>
            </a:r>
            <a:r>
              <a:rPr lang="en-US" dirty="0">
                <a:solidFill>
                  <a:srgbClr val="00B0F0"/>
                </a:solidFill>
              </a:rPr>
              <a:t> </a:t>
            </a:r>
            <a:r>
              <a:rPr lang="en-US" dirty="0"/>
              <a:t>so that </a:t>
            </a:r>
            <a:r>
              <a:rPr lang="en-US" b="1" dirty="0">
                <a:solidFill>
                  <a:srgbClr val="00B0F0"/>
                </a:solidFill>
              </a:rPr>
              <a:t>reduction</a:t>
            </a:r>
            <a:r>
              <a:rPr lang="en-US" dirty="0">
                <a:solidFill>
                  <a:srgbClr val="00B0F0"/>
                </a:solidFill>
              </a:rPr>
              <a:t> </a:t>
            </a:r>
            <a:r>
              <a:rPr lang="en-US" dirty="0"/>
              <a:t>can occur. </a:t>
            </a:r>
            <a:r>
              <a:rPr lang="en-US" dirty="0">
                <a:solidFill>
                  <a:srgbClr val="C907A4"/>
                </a:solidFill>
              </a:rPr>
              <a:t>Each electrode is placed in an aqueous solution matching the electrode. </a:t>
            </a:r>
            <a:r>
              <a:rPr lang="en-US" dirty="0"/>
              <a:t>The half reactions are kept separate in “cells,” connected by a salt bridge.</a:t>
            </a:r>
          </a:p>
        </p:txBody>
      </p:sp>
    </p:spTree>
    <p:extLst>
      <p:ext uri="{BB962C8B-B14F-4D97-AF65-F5344CB8AC3E}">
        <p14:creationId xmlns:p14="http://schemas.microsoft.com/office/powerpoint/2010/main" val="236350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fade">
                                      <p:cBhvr>
                                        <p:cTn id="7" dur="500"/>
                                        <p:tgtEl>
                                          <p:spTgt spid="378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6" grpId="0"/>
      <p:bldP spid="3789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3" name="Text Box 5"/>
          <p:cNvSpPr txBox="1">
            <a:spLocks noChangeArrowheads="1"/>
          </p:cNvSpPr>
          <p:nvPr/>
        </p:nvSpPr>
        <p:spPr bwMode="auto">
          <a:xfrm>
            <a:off x="2" y="4104288"/>
            <a:ext cx="9143998" cy="246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717" tIns="44858" rIns="89717" bIns="44858">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1588">
              <a:spcBef>
                <a:spcPts val="1200"/>
              </a:spcBef>
            </a:pPr>
            <a:r>
              <a:rPr lang="en-US" dirty="0"/>
              <a:t>Redox reactions in voltaic cells [</a:t>
            </a:r>
            <a:r>
              <a:rPr lang="en-US" i="1" dirty="0">
                <a:solidFill>
                  <a:srgbClr val="FF0000"/>
                </a:solidFill>
                <a:latin typeface="Times New Roman" panose="02020603050405020304" pitchFamily="18" charset="0"/>
                <a:cs typeface="Times New Roman" panose="02020603050405020304" pitchFamily="18" charset="0"/>
              </a:rPr>
              <a:t>dry cells, lead storage &amp; alkaline batteries, fuel cells as in cars</a:t>
            </a:r>
            <a:r>
              <a:rPr lang="en-US" dirty="0"/>
              <a:t>] take place in </a:t>
            </a:r>
            <a:r>
              <a:rPr lang="en-US" dirty="0">
                <a:solidFill>
                  <a:srgbClr val="C907A4"/>
                </a:solidFill>
              </a:rPr>
              <a:t>aqueous solutions </a:t>
            </a:r>
            <a:r>
              <a:rPr lang="en-US" dirty="0"/>
              <a:t>(</a:t>
            </a:r>
            <a:r>
              <a:rPr lang="en-US" i="1" dirty="0">
                <a:latin typeface="Times New Roman" panose="02020603050405020304" pitchFamily="18" charset="0"/>
                <a:cs typeface="Times New Roman" panose="02020603050405020304" pitchFamily="18" charset="0"/>
              </a:rPr>
              <a:t>in this case </a:t>
            </a:r>
            <a:r>
              <a:rPr lang="en-US" i="1" dirty="0">
                <a:solidFill>
                  <a:srgbClr val="C907A4"/>
                </a:solidFill>
                <a:latin typeface="Times New Roman" panose="02020603050405020304" pitchFamily="18" charset="0"/>
                <a:cs typeface="Times New Roman" panose="02020603050405020304" pitchFamily="18" charset="0"/>
              </a:rPr>
              <a:t>ZnSO</a:t>
            </a:r>
            <a:r>
              <a:rPr lang="en-US" i="1" baseline="-25000" dirty="0">
                <a:solidFill>
                  <a:srgbClr val="C907A4"/>
                </a:solidFill>
                <a:latin typeface="Times New Roman" panose="02020603050405020304" pitchFamily="18" charset="0"/>
                <a:cs typeface="Times New Roman" panose="02020603050405020304" pitchFamily="18" charset="0"/>
              </a:rPr>
              <a:t>4(</a:t>
            </a:r>
            <a:r>
              <a:rPr lang="en-US" i="1" baseline="-25000" dirty="0" err="1">
                <a:solidFill>
                  <a:srgbClr val="C907A4"/>
                </a:solidFill>
                <a:latin typeface="Times New Roman" panose="02020603050405020304" pitchFamily="18" charset="0"/>
                <a:cs typeface="Times New Roman" panose="02020603050405020304" pitchFamily="18" charset="0"/>
              </a:rPr>
              <a:t>aq</a:t>
            </a:r>
            <a:r>
              <a:rPr lang="en-US" i="1" baseline="-25000" dirty="0">
                <a:solidFill>
                  <a:srgbClr val="C907A4"/>
                </a:solidFill>
                <a:latin typeface="Times New Roman" panose="02020603050405020304" pitchFamily="18" charset="0"/>
                <a:cs typeface="Times New Roman" panose="02020603050405020304" pitchFamily="18" charset="0"/>
              </a:rPr>
              <a:t>)</a:t>
            </a:r>
            <a:r>
              <a:rPr lang="en-US" i="1" dirty="0">
                <a:solidFill>
                  <a:srgbClr val="C907A4"/>
                </a:solidFill>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&amp; </a:t>
            </a:r>
            <a:r>
              <a:rPr lang="en-US" i="1" dirty="0">
                <a:solidFill>
                  <a:srgbClr val="C907A4"/>
                </a:solidFill>
                <a:latin typeface="Times New Roman" panose="02020603050405020304" pitchFamily="18" charset="0"/>
                <a:cs typeface="Times New Roman" panose="02020603050405020304" pitchFamily="18" charset="0"/>
              </a:rPr>
              <a:t>CuSO</a:t>
            </a:r>
            <a:r>
              <a:rPr lang="en-US" i="1" baseline="-25000" dirty="0">
                <a:solidFill>
                  <a:srgbClr val="C907A4"/>
                </a:solidFill>
                <a:latin typeface="Times New Roman" panose="02020603050405020304" pitchFamily="18" charset="0"/>
                <a:cs typeface="Times New Roman" panose="02020603050405020304" pitchFamily="18" charset="0"/>
              </a:rPr>
              <a:t>4(</a:t>
            </a:r>
            <a:r>
              <a:rPr lang="en-US" i="1" baseline="-25000" dirty="0" err="1">
                <a:solidFill>
                  <a:srgbClr val="C907A4"/>
                </a:solidFill>
                <a:latin typeface="Times New Roman" panose="02020603050405020304" pitchFamily="18" charset="0"/>
                <a:cs typeface="Times New Roman" panose="02020603050405020304" pitchFamily="18" charset="0"/>
              </a:rPr>
              <a:t>aq</a:t>
            </a:r>
            <a:r>
              <a:rPr lang="en-US" i="1" baseline="-25000" dirty="0">
                <a:solidFill>
                  <a:srgbClr val="C907A4"/>
                </a:solidFill>
                <a:latin typeface="Times New Roman" panose="02020603050405020304" pitchFamily="18" charset="0"/>
                <a:cs typeface="Times New Roman" panose="02020603050405020304" pitchFamily="18" charset="0"/>
              </a:rPr>
              <a:t>)</a:t>
            </a:r>
            <a:r>
              <a:rPr lang="en-US" dirty="0"/>
              <a:t>) to allow ion migration.</a:t>
            </a:r>
          </a:p>
          <a:p>
            <a:pPr marL="0" indent="1588">
              <a:spcBef>
                <a:spcPts val="1200"/>
              </a:spcBef>
            </a:pPr>
            <a:r>
              <a:rPr lang="en-US" dirty="0">
                <a:solidFill>
                  <a:srgbClr val="C907A4"/>
                </a:solidFill>
              </a:rPr>
              <a:t>The electrons are “pumped” from the </a:t>
            </a:r>
            <a:r>
              <a:rPr lang="en-US" dirty="0"/>
              <a:t>anode</a:t>
            </a:r>
            <a:r>
              <a:rPr lang="en-US" dirty="0">
                <a:solidFill>
                  <a:srgbClr val="C907A4"/>
                </a:solidFill>
              </a:rPr>
              <a:t> towards the </a:t>
            </a:r>
            <a:r>
              <a:rPr lang="en-US" dirty="0"/>
              <a:t>cathode</a:t>
            </a:r>
            <a:r>
              <a:rPr lang="en-US" dirty="0">
                <a:solidFill>
                  <a:srgbClr val="C907A4"/>
                </a:solidFill>
              </a:rPr>
              <a:t>, supplying electricity to some resistance (</a:t>
            </a:r>
            <a:r>
              <a:rPr lang="en-US" i="1" dirty="0">
                <a:solidFill>
                  <a:srgbClr val="C907A4"/>
                </a:solidFill>
              </a:rPr>
              <a:t>bulb, motor, cell, door bell, keypad, etc</a:t>
            </a:r>
            <a:r>
              <a:rPr lang="en-US" dirty="0">
                <a:solidFill>
                  <a:srgbClr val="C907A4"/>
                </a:solidFill>
              </a:rPr>
              <a:t>.).  </a:t>
            </a:r>
          </a:p>
        </p:txBody>
      </p:sp>
      <p:sp>
        <p:nvSpPr>
          <p:cNvPr id="2" name="Footer Placeholder 1"/>
          <p:cNvSpPr>
            <a:spLocks noGrp="1"/>
          </p:cNvSpPr>
          <p:nvPr>
            <p:ph type="ftr" sz="quarter" idx="10"/>
          </p:nvPr>
        </p:nvSpPr>
        <p:spPr>
          <a:xfrm>
            <a:off x="4885900" y="6564760"/>
            <a:ext cx="4267199" cy="304800"/>
          </a:xfrm>
        </p:spPr>
        <p:txBody>
          <a:bodyPr/>
          <a:lstStyle/>
          <a:p>
            <a:r>
              <a:rPr lang="en-US" altLang="en-US" dirty="0">
                <a:solidFill>
                  <a:srgbClr val="000000"/>
                </a:solidFill>
              </a:rPr>
              <a:t>Electrochemistry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787" y="-30804"/>
            <a:ext cx="7543799" cy="407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0" name="Rectangle 2"/>
          <p:cNvSpPr>
            <a:spLocks noGrp="1" noChangeArrowheads="1"/>
          </p:cNvSpPr>
          <p:nvPr>
            <p:ph type="title"/>
          </p:nvPr>
        </p:nvSpPr>
        <p:spPr>
          <a:xfrm>
            <a:off x="228600" y="194610"/>
            <a:ext cx="3276600" cy="533410"/>
          </a:xfrm>
          <a:solidFill>
            <a:srgbClr val="FFFF00"/>
          </a:solidFill>
        </p:spPr>
        <p:txBody>
          <a:bodyPr/>
          <a:lstStyle/>
          <a:p>
            <a:pPr algn="ctr"/>
            <a:r>
              <a:rPr lang="en-US" sz="3200" dirty="0">
                <a:solidFill>
                  <a:srgbClr val="002060"/>
                </a:solidFill>
                <a:effectLst/>
              </a:rPr>
              <a:t>Voltaic Cells</a:t>
            </a:r>
          </a:p>
        </p:txBody>
      </p:sp>
    </p:spTree>
    <p:extLst>
      <p:ext uri="{BB962C8B-B14F-4D97-AF65-F5344CB8AC3E}">
        <p14:creationId xmlns:p14="http://schemas.microsoft.com/office/powerpoint/2010/main" val="93074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3">
                                            <p:txEl>
                                              <p:pRg st="0" end="0"/>
                                            </p:txEl>
                                          </p:spTgt>
                                        </p:tgtEl>
                                        <p:attrNameLst>
                                          <p:attrName>style.visibility</p:attrName>
                                        </p:attrNameLst>
                                      </p:cBhvr>
                                      <p:to>
                                        <p:strVal val="visible"/>
                                      </p:to>
                                    </p:set>
                                    <p:animEffect transition="in" filter="fade">
                                      <p:cBhvr>
                                        <p:cTn id="7" dur="500"/>
                                        <p:tgtEl>
                                          <p:spTgt spid="378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3">
                                            <p:txEl>
                                              <p:pRg st="1" end="1"/>
                                            </p:txEl>
                                          </p:spTgt>
                                        </p:tgtEl>
                                        <p:attrNameLst>
                                          <p:attrName>style.visibility</p:attrName>
                                        </p:attrNameLst>
                                      </p:cBhvr>
                                      <p:to>
                                        <p:strVal val="visible"/>
                                      </p:to>
                                    </p:set>
                                    <p:animEffect transition="in" filter="fade">
                                      <p:cBhvr>
                                        <p:cTn id="12" dur="500"/>
                                        <p:tgtEl>
                                          <p:spTgt spid="378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4885900" y="6564760"/>
            <a:ext cx="4267199" cy="304800"/>
          </a:xfrm>
        </p:spPr>
        <p:txBody>
          <a:bodyPr/>
          <a:lstStyle/>
          <a:p>
            <a:r>
              <a:rPr lang="en-US" altLang="en-US" dirty="0">
                <a:solidFill>
                  <a:srgbClr val="000000"/>
                </a:solidFill>
              </a:rPr>
              <a:t>Electrochemistry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507" y="0"/>
            <a:ext cx="6164093" cy="3327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0" name="Rectangle 2"/>
          <p:cNvSpPr>
            <a:spLocks noGrp="1" noChangeArrowheads="1"/>
          </p:cNvSpPr>
          <p:nvPr>
            <p:ph type="title"/>
          </p:nvPr>
        </p:nvSpPr>
        <p:spPr>
          <a:xfrm>
            <a:off x="228600" y="194610"/>
            <a:ext cx="3276600" cy="533410"/>
          </a:xfrm>
          <a:solidFill>
            <a:srgbClr val="FFFF00"/>
          </a:solidFill>
        </p:spPr>
        <p:txBody>
          <a:bodyPr/>
          <a:lstStyle/>
          <a:p>
            <a:pPr algn="ctr"/>
            <a:r>
              <a:rPr lang="en-US" sz="3200" dirty="0">
                <a:solidFill>
                  <a:srgbClr val="002060"/>
                </a:solidFill>
                <a:effectLst/>
              </a:rPr>
              <a:t>Voltaic Cells</a:t>
            </a:r>
          </a:p>
        </p:txBody>
      </p:sp>
      <p:sp>
        <p:nvSpPr>
          <p:cNvPr id="6" name="Text Box 5">
            <a:extLst>
              <a:ext uri="{FF2B5EF4-FFF2-40B4-BE49-F238E27FC236}">
                <a16:creationId xmlns:a16="http://schemas.microsoft.com/office/drawing/2014/main" id="{B9C9C0F3-24E7-4614-81EC-10E1DA8CB3ED}"/>
              </a:ext>
            </a:extLst>
          </p:cNvPr>
          <p:cNvSpPr txBox="1">
            <a:spLocks noChangeArrowheads="1"/>
          </p:cNvSpPr>
          <p:nvPr/>
        </p:nvSpPr>
        <p:spPr bwMode="auto">
          <a:xfrm>
            <a:off x="27565" y="3381970"/>
            <a:ext cx="9143998" cy="3353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717" tIns="44858" rIns="89717" bIns="44858">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1588">
              <a:spcBef>
                <a:spcPts val="1200"/>
              </a:spcBef>
            </a:pPr>
            <a:r>
              <a:rPr lang="en-US" dirty="0">
                <a:solidFill>
                  <a:srgbClr val="FF0000"/>
                </a:solidFill>
                <a:effectLst>
                  <a:outerShdw blurRad="38100" dist="38100" dir="2700000" algn="tl">
                    <a:srgbClr val="000000">
                      <a:alpha val="43137"/>
                    </a:srgbClr>
                  </a:outerShdw>
                </a:effectLst>
              </a:rPr>
              <a:t>Electrons are produced at the anode so it is designated with a negative charge in voltaic cells.  </a:t>
            </a:r>
            <a:r>
              <a:rPr lang="en-US" dirty="0">
                <a:solidFill>
                  <a:srgbClr val="00B0F0"/>
                </a:solidFill>
                <a:effectLst>
                  <a:outerShdw blurRad="38100" dist="38100" dir="2700000" algn="tl">
                    <a:srgbClr val="000000">
                      <a:alpha val="43137"/>
                    </a:srgbClr>
                  </a:outerShdw>
                </a:effectLst>
              </a:rPr>
              <a:t>The electrons migrate and are attracted to the cathode, therefore, the cathode is often denoted with a positive sign. </a:t>
            </a:r>
          </a:p>
          <a:p>
            <a:pPr marL="0" indent="1588">
              <a:spcBef>
                <a:spcPts val="1200"/>
              </a:spcBef>
            </a:pPr>
            <a:r>
              <a:rPr lang="en-US" dirty="0">
                <a:solidFill>
                  <a:srgbClr val="002060"/>
                </a:solidFill>
                <a:effectLst>
                  <a:outerShdw blurRad="38100" dist="38100" dir="2700000" algn="tl">
                    <a:srgbClr val="000000">
                      <a:alpha val="43137"/>
                    </a:srgbClr>
                  </a:outerShdw>
                </a:effectLst>
              </a:rPr>
              <a:t>To maintain electrical neutrality, ions must migrate:  cations towards the cathode and anions towards the anode.</a:t>
            </a:r>
          </a:p>
          <a:p>
            <a:pPr marL="0" indent="1588">
              <a:spcBef>
                <a:spcPts val="1200"/>
              </a:spcBef>
            </a:pPr>
            <a:r>
              <a:rPr lang="en-US" dirty="0">
                <a:solidFill>
                  <a:srgbClr val="00B050"/>
                </a:solidFill>
                <a:effectLst>
                  <a:outerShdw blurRad="38100" dist="38100" dir="2700000" algn="tl">
                    <a:srgbClr val="000000">
                      <a:alpha val="43137"/>
                    </a:srgbClr>
                  </a:outerShdw>
                </a:effectLst>
              </a:rPr>
              <a:t>The </a:t>
            </a:r>
            <a:r>
              <a:rPr lang="en-US" dirty="0">
                <a:effectLst>
                  <a:outerShdw blurRad="38100" dist="38100" dir="2700000" algn="tl">
                    <a:srgbClr val="000000">
                      <a:alpha val="43137"/>
                    </a:srgbClr>
                  </a:outerShdw>
                </a:effectLst>
              </a:rPr>
              <a:t>salt bridge </a:t>
            </a:r>
            <a:r>
              <a:rPr lang="en-US" dirty="0">
                <a:solidFill>
                  <a:srgbClr val="00B050"/>
                </a:solidFill>
                <a:effectLst>
                  <a:outerShdw blurRad="38100" dist="38100" dir="2700000" algn="tl">
                    <a:srgbClr val="000000">
                      <a:alpha val="43137"/>
                    </a:srgbClr>
                  </a:outerShdw>
                </a:effectLst>
              </a:rPr>
              <a:t>completes the circuit so that current (electrons) can flow.  If the circuit is “broken,” the half reactions will not occur. </a:t>
            </a:r>
          </a:p>
        </p:txBody>
      </p:sp>
    </p:spTree>
    <p:extLst>
      <p:ext uri="{BB962C8B-B14F-4D97-AF65-F5344CB8AC3E}">
        <p14:creationId xmlns:p14="http://schemas.microsoft.com/office/powerpoint/2010/main" val="220923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35" name="Picture 15" descr="CHEM12_cust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42" y="152400"/>
            <a:ext cx="7173911" cy="89535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US" altLang="en-US">
                <a:solidFill>
                  <a:srgbClr val="000000"/>
                </a:solidFill>
              </a:rPr>
              <a:t>Electrochemistry</a:t>
            </a:r>
          </a:p>
        </p:txBody>
      </p:sp>
      <p:pic>
        <p:nvPicPr>
          <p:cNvPr id="5136" name="Picture 16" descr="CHEM12_thumbn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353" y="204"/>
            <a:ext cx="1279525" cy="16652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899E0C5-8AC3-4525-831D-C35226A53D4C}"/>
              </a:ext>
            </a:extLst>
          </p:cNvPr>
          <p:cNvPicPr>
            <a:picLocks noChangeAspect="1"/>
          </p:cNvPicPr>
          <p:nvPr/>
        </p:nvPicPr>
        <p:blipFill>
          <a:blip r:embed="rId5"/>
          <a:stretch>
            <a:fillRect/>
          </a:stretch>
        </p:blipFill>
        <p:spPr>
          <a:xfrm>
            <a:off x="0" y="1382826"/>
            <a:ext cx="9144000" cy="5475174"/>
          </a:xfrm>
          <a:prstGeom prst="rect">
            <a:avLst/>
          </a:prstGeom>
        </p:spPr>
      </p:pic>
    </p:spTree>
    <p:extLst>
      <p:ext uri="{BB962C8B-B14F-4D97-AF65-F5344CB8AC3E}">
        <p14:creationId xmlns:p14="http://schemas.microsoft.com/office/powerpoint/2010/main" val="1475100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457201" y="1410490"/>
            <a:ext cx="8543352" cy="5142710"/>
          </a:xfrm>
        </p:spPr>
        <p:txBody>
          <a:bodyPr lIns="179440" tIns="89717"/>
          <a:lstStyle/>
          <a:p>
            <a:pPr>
              <a:spcBef>
                <a:spcPts val="1050"/>
              </a:spcBef>
              <a:buClr>
                <a:schemeClr val="accent1"/>
              </a:buClr>
            </a:pPr>
            <a:r>
              <a:rPr lang="en-US" sz="4000" dirty="0">
                <a:solidFill>
                  <a:srgbClr val="0070C0"/>
                </a:solidFill>
              </a:rPr>
              <a:t>Electrochemistry Song:  </a:t>
            </a:r>
          </a:p>
          <a:p>
            <a:pPr algn="ctr">
              <a:spcBef>
                <a:spcPts val="1050"/>
              </a:spcBef>
              <a:buClr>
                <a:schemeClr val="accent1"/>
              </a:buClr>
            </a:pPr>
            <a:r>
              <a:rPr lang="en-US" sz="4000" dirty="0"/>
              <a:t>“Start at the Anode”</a:t>
            </a:r>
          </a:p>
          <a:p>
            <a:pPr>
              <a:spcBef>
                <a:spcPts val="1050"/>
              </a:spcBef>
              <a:buClr>
                <a:schemeClr val="accent1"/>
              </a:buClr>
            </a:pPr>
            <a:r>
              <a:rPr lang="en-US" sz="4000" dirty="0">
                <a:solidFill>
                  <a:srgbClr val="FF0000"/>
                </a:solidFill>
              </a:rPr>
              <a:t>By Mark Rosengarten </a:t>
            </a:r>
          </a:p>
          <a:p>
            <a:pPr>
              <a:spcBef>
                <a:spcPts val="1050"/>
              </a:spcBef>
              <a:buClr>
                <a:schemeClr val="accent1"/>
              </a:buClr>
            </a:pPr>
            <a:r>
              <a:rPr lang="en-US" sz="4000" dirty="0">
                <a:solidFill>
                  <a:srgbClr val="FF0000"/>
                </a:solidFill>
              </a:rPr>
              <a:t>(3:28)</a:t>
            </a:r>
          </a:p>
          <a:p>
            <a:pPr algn="ctr">
              <a:spcBef>
                <a:spcPts val="1050"/>
              </a:spcBef>
              <a:buClr>
                <a:schemeClr val="accent1"/>
              </a:buClr>
            </a:pPr>
            <a:r>
              <a:rPr lang="en-US" sz="4000" dirty="0">
                <a:solidFill>
                  <a:srgbClr val="FF0000"/>
                </a:solidFill>
                <a:hlinkClick r:id="rId3"/>
              </a:rPr>
              <a:t>http://somup.com/cFX6oini35</a:t>
            </a:r>
            <a:r>
              <a:rPr lang="en-US" sz="4000" dirty="0">
                <a:solidFill>
                  <a:srgbClr val="FF0000"/>
                </a:solidFill>
              </a:rPr>
              <a:t> </a:t>
            </a:r>
            <a:endParaRPr lang="en-US" sz="2100" dirty="0">
              <a:solidFill>
                <a:srgbClr val="FF0000"/>
              </a:solidFill>
            </a:endParaRPr>
          </a:p>
        </p:txBody>
      </p:sp>
      <p:sp>
        <p:nvSpPr>
          <p:cNvPr id="6" name="Title 5"/>
          <p:cNvSpPr>
            <a:spLocks noGrp="1"/>
          </p:cNvSpPr>
          <p:nvPr>
            <p:ph type="title"/>
          </p:nvPr>
        </p:nvSpPr>
        <p:spPr>
          <a:xfrm>
            <a:off x="6" y="0"/>
            <a:ext cx="9143994" cy="1371600"/>
          </a:xfrm>
        </p:spPr>
        <p:txBody>
          <a:bodyPr anchor="ctr" anchorCtr="0"/>
          <a:lstStyle/>
          <a:p>
            <a:pPr marL="785199" indent="-673025"/>
            <a:r>
              <a:rPr lang="en-US" dirty="0"/>
              <a:t>	 </a:t>
            </a:r>
            <a:r>
              <a:rPr lang="en-US" dirty="0">
                <a:solidFill>
                  <a:srgbClr val="FFFF00"/>
                </a:solidFill>
              </a:rPr>
              <a:t>Electrochemical Cell</a:t>
            </a:r>
          </a:p>
        </p:txBody>
      </p:sp>
      <p:pic>
        <p:nvPicPr>
          <p:cNvPr id="4" name="Picture 3" descr="think_about_it-01.eps"/>
          <p:cNvPicPr/>
          <p:nvPr/>
        </p:nvPicPr>
        <p:blipFill>
          <a:blip r:embed="rId4">
            <a:extLst>
              <a:ext uri="{28A0092B-C50C-407E-A947-70E740481C1C}">
                <a14:useLocalDpi xmlns:a14="http://schemas.microsoft.com/office/drawing/2010/main" val="0"/>
              </a:ext>
            </a:extLst>
          </a:blip>
          <a:stretch>
            <a:fillRect/>
          </a:stretch>
        </p:blipFill>
        <p:spPr>
          <a:xfrm>
            <a:off x="8230519" y="76200"/>
            <a:ext cx="837341" cy="834390"/>
          </a:xfrm>
          <a:prstGeom prst="rect">
            <a:avLst/>
          </a:prstGeom>
        </p:spPr>
      </p:pic>
    </p:spTree>
    <p:extLst>
      <p:ext uri="{BB962C8B-B14F-4D97-AF65-F5344CB8AC3E}">
        <p14:creationId xmlns:p14="http://schemas.microsoft.com/office/powerpoint/2010/main" val="3069242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3" name="Text Box 5"/>
          <p:cNvSpPr txBox="1">
            <a:spLocks noChangeArrowheads="1"/>
          </p:cNvSpPr>
          <p:nvPr/>
        </p:nvSpPr>
        <p:spPr bwMode="auto">
          <a:xfrm>
            <a:off x="0" y="4267225"/>
            <a:ext cx="9143998" cy="2260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717" tIns="44858" rIns="89717" bIns="44858">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1200"/>
              </a:spcBef>
            </a:pPr>
            <a:r>
              <a:rPr lang="en-US" dirty="0">
                <a:solidFill>
                  <a:srgbClr val="000000"/>
                </a:solidFill>
              </a:rPr>
              <a:t>The electrons are the source of potential in the voltaic cell.</a:t>
            </a:r>
          </a:p>
          <a:p>
            <a:pPr>
              <a:spcBef>
                <a:spcPts val="1200"/>
              </a:spcBef>
            </a:pPr>
            <a:r>
              <a:rPr lang="en-US" dirty="0">
                <a:solidFill>
                  <a:srgbClr val="000000"/>
                </a:solidFill>
              </a:rPr>
              <a:t> 	</a:t>
            </a:r>
            <a:r>
              <a:rPr lang="en-US" sz="2100" dirty="0">
                <a:solidFill>
                  <a:srgbClr val="C907A4"/>
                </a:solidFill>
              </a:rPr>
              <a:t>As the electrons leave the anode (Zn), the Zn metal disintegrates.</a:t>
            </a:r>
          </a:p>
          <a:p>
            <a:pPr indent="1588">
              <a:spcBef>
                <a:spcPts val="1200"/>
              </a:spcBef>
            </a:pPr>
            <a:r>
              <a:rPr lang="en-US" sz="2100" dirty="0">
                <a:solidFill>
                  <a:srgbClr val="0070C0"/>
                </a:solidFill>
              </a:rPr>
              <a:t>As the electrons reduce at the cathode (Cu), the Cu metal increases in mass at the cathode.</a:t>
            </a:r>
          </a:p>
          <a:p>
            <a:pPr indent="1588">
              <a:spcBef>
                <a:spcPts val="1200"/>
              </a:spcBef>
            </a:pPr>
            <a:r>
              <a:rPr lang="en-US" sz="2100" dirty="0">
                <a:solidFill>
                  <a:srgbClr val="000000"/>
                </a:solidFill>
              </a:rPr>
              <a:t>Once the redox reaction reaches equilibrium, the voltage is zero.</a:t>
            </a:r>
          </a:p>
        </p:txBody>
      </p:sp>
      <p:sp>
        <p:nvSpPr>
          <p:cNvPr id="2" name="Footer Placeholder 1"/>
          <p:cNvSpPr>
            <a:spLocks noGrp="1"/>
          </p:cNvSpPr>
          <p:nvPr>
            <p:ph type="ftr" sz="quarter" idx="10"/>
          </p:nvPr>
        </p:nvSpPr>
        <p:spPr>
          <a:xfrm>
            <a:off x="4885900" y="6564760"/>
            <a:ext cx="4267199" cy="304800"/>
          </a:xfrm>
        </p:spPr>
        <p:txBody>
          <a:bodyPr/>
          <a:lstStyle/>
          <a:p>
            <a:r>
              <a:rPr lang="en-US" altLang="en-US" dirty="0">
                <a:solidFill>
                  <a:srgbClr val="000000"/>
                </a:solidFill>
              </a:rPr>
              <a:t>Electrochemistry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8"/>
            <a:ext cx="7696201" cy="4154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0" name="Rectangle 2"/>
          <p:cNvSpPr>
            <a:spLocks noGrp="1" noChangeArrowheads="1"/>
          </p:cNvSpPr>
          <p:nvPr>
            <p:ph type="title"/>
          </p:nvPr>
        </p:nvSpPr>
        <p:spPr>
          <a:xfrm>
            <a:off x="5854890" y="28433"/>
            <a:ext cx="3276599" cy="533410"/>
          </a:xfrm>
          <a:solidFill>
            <a:srgbClr val="FFFF00"/>
          </a:solidFill>
        </p:spPr>
        <p:txBody>
          <a:bodyPr/>
          <a:lstStyle/>
          <a:p>
            <a:pPr algn="ctr"/>
            <a:r>
              <a:rPr lang="en-US" sz="3200" dirty="0">
                <a:solidFill>
                  <a:srgbClr val="002060"/>
                </a:solidFill>
                <a:effectLst/>
              </a:rPr>
              <a:t>Voltaic Cells</a:t>
            </a:r>
          </a:p>
        </p:txBody>
      </p:sp>
    </p:spTree>
    <p:extLst>
      <p:ext uri="{BB962C8B-B14F-4D97-AF65-F5344CB8AC3E}">
        <p14:creationId xmlns:p14="http://schemas.microsoft.com/office/powerpoint/2010/main" val="391254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3">
                                            <p:txEl>
                                              <p:pRg st="0" end="0"/>
                                            </p:txEl>
                                          </p:spTgt>
                                        </p:tgtEl>
                                        <p:attrNameLst>
                                          <p:attrName>style.visibility</p:attrName>
                                        </p:attrNameLst>
                                      </p:cBhvr>
                                      <p:to>
                                        <p:strVal val="visible"/>
                                      </p:to>
                                    </p:set>
                                    <p:animEffect transition="in" filter="fade">
                                      <p:cBhvr>
                                        <p:cTn id="7" dur="500"/>
                                        <p:tgtEl>
                                          <p:spTgt spid="378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3">
                                            <p:txEl>
                                              <p:pRg st="1" end="1"/>
                                            </p:txEl>
                                          </p:spTgt>
                                        </p:tgtEl>
                                        <p:attrNameLst>
                                          <p:attrName>style.visibility</p:attrName>
                                        </p:attrNameLst>
                                      </p:cBhvr>
                                      <p:to>
                                        <p:strVal val="visible"/>
                                      </p:to>
                                    </p:set>
                                    <p:animEffect transition="in" filter="fade">
                                      <p:cBhvr>
                                        <p:cTn id="12" dur="500"/>
                                        <p:tgtEl>
                                          <p:spTgt spid="378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893">
                                            <p:txEl>
                                              <p:pRg st="2" end="2"/>
                                            </p:txEl>
                                          </p:spTgt>
                                        </p:tgtEl>
                                        <p:attrNameLst>
                                          <p:attrName>style.visibility</p:attrName>
                                        </p:attrNameLst>
                                      </p:cBhvr>
                                      <p:to>
                                        <p:strVal val="visible"/>
                                      </p:to>
                                    </p:set>
                                    <p:animEffect transition="in" filter="fade">
                                      <p:cBhvr>
                                        <p:cTn id="17" dur="500"/>
                                        <p:tgtEl>
                                          <p:spTgt spid="378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893">
                                            <p:txEl>
                                              <p:pRg st="3" end="3"/>
                                            </p:txEl>
                                          </p:spTgt>
                                        </p:tgtEl>
                                        <p:attrNameLst>
                                          <p:attrName>style.visibility</p:attrName>
                                        </p:attrNameLst>
                                      </p:cBhvr>
                                      <p:to>
                                        <p:strVal val="visible"/>
                                      </p:to>
                                    </p:set>
                                    <p:animEffect transition="in" filter="fade">
                                      <p:cBhvr>
                                        <p:cTn id="22" dur="500"/>
                                        <p:tgtEl>
                                          <p:spTgt spid="378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38200" y="54590"/>
            <a:ext cx="3048001" cy="1524000"/>
          </a:xfrm>
          <a:solidFill>
            <a:srgbClr val="FFFF00"/>
          </a:solidFill>
        </p:spPr>
        <p:txBody>
          <a:bodyPr/>
          <a:lstStyle/>
          <a:p>
            <a:pPr algn="ctr"/>
            <a:r>
              <a:rPr lang="en-US" dirty="0">
                <a:solidFill>
                  <a:srgbClr val="002060"/>
                </a:solidFill>
                <a:effectLst/>
              </a:rPr>
              <a:t>Calculate the POTENTIAL of the Zinc-Copper </a:t>
            </a:r>
            <a:br>
              <a:rPr lang="en-US" dirty="0">
                <a:solidFill>
                  <a:srgbClr val="002060"/>
                </a:solidFill>
                <a:effectLst/>
              </a:rPr>
            </a:br>
            <a:r>
              <a:rPr lang="en-US" dirty="0">
                <a:solidFill>
                  <a:srgbClr val="002060"/>
                </a:solidFill>
                <a:effectLst/>
              </a:rPr>
              <a:t>Voltaic Cell</a:t>
            </a:r>
          </a:p>
        </p:txBody>
      </p:sp>
      <p:sp>
        <p:nvSpPr>
          <p:cNvPr id="2" name="Footer Placeholder 1"/>
          <p:cNvSpPr>
            <a:spLocks noGrp="1"/>
          </p:cNvSpPr>
          <p:nvPr>
            <p:ph type="ftr" sz="quarter" idx="10"/>
          </p:nvPr>
        </p:nvSpPr>
        <p:spPr>
          <a:xfrm>
            <a:off x="4885900" y="6564760"/>
            <a:ext cx="4267199" cy="304800"/>
          </a:xfrm>
        </p:spPr>
        <p:txBody>
          <a:bodyPr/>
          <a:lstStyle/>
          <a:p>
            <a:r>
              <a:rPr lang="en-US" altLang="en-US" dirty="0">
                <a:solidFill>
                  <a:srgbClr val="000000"/>
                </a:solidFill>
              </a:rPr>
              <a:t>Electrochemistry</a:t>
            </a:r>
          </a:p>
        </p:txBody>
      </p:sp>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 y="0"/>
            <a:ext cx="838200" cy="990600"/>
          </a:xfrm>
          <a:prstGeom prst="rect">
            <a:avLst/>
          </a:prstGeom>
          <a:noFill/>
          <a:ln>
            <a:noFill/>
          </a:ln>
          <a:effec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61" y="35336"/>
            <a:ext cx="5105399" cy="2575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4283210177"/>
              </p:ext>
            </p:extLst>
          </p:nvPr>
        </p:nvGraphicFramePr>
        <p:xfrm>
          <a:off x="152406" y="1600200"/>
          <a:ext cx="3657598" cy="1005840"/>
        </p:xfrm>
        <a:graphic>
          <a:graphicData uri="http://schemas.openxmlformats.org/drawingml/2006/table">
            <a:tbl>
              <a:tblPr/>
              <a:tblGrid>
                <a:gridCol w="1143000">
                  <a:extLst>
                    <a:ext uri="{9D8B030D-6E8A-4147-A177-3AD203B41FA5}">
                      <a16:colId xmlns:a16="http://schemas.microsoft.com/office/drawing/2014/main" val="20000"/>
                    </a:ext>
                  </a:extLst>
                </a:gridCol>
                <a:gridCol w="1752599">
                  <a:extLst>
                    <a:ext uri="{9D8B030D-6E8A-4147-A177-3AD203B41FA5}">
                      <a16:colId xmlns:a16="http://schemas.microsoft.com/office/drawing/2014/main" val="20001"/>
                    </a:ext>
                  </a:extLst>
                </a:gridCol>
                <a:gridCol w="761999">
                  <a:extLst>
                    <a:ext uri="{9D8B030D-6E8A-4147-A177-3AD203B41FA5}">
                      <a16:colId xmlns:a16="http://schemas.microsoft.com/office/drawing/2014/main" val="20002"/>
                    </a:ext>
                  </a:extLst>
                </a:gridCol>
              </a:tblGrid>
              <a:tr h="33528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Standard Reduction Potentials (SRP)</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280">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Zn</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/Zn</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Zn</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+ 2e</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 Zn</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–0.76</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280">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Cu</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/Cu</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Cu</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+ 2e</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 Cu</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+0.34</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60253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3695" y="0"/>
            <a:ext cx="8680305" cy="6858000"/>
          </a:xfrm>
          <a:prstGeom prst="rect">
            <a:avLst/>
          </a:prstGeom>
        </p:spPr>
      </p:pic>
      <p:sp>
        <p:nvSpPr>
          <p:cNvPr id="14" name="Rectangle 13"/>
          <p:cNvSpPr/>
          <p:nvPr/>
        </p:nvSpPr>
        <p:spPr>
          <a:xfrm>
            <a:off x="5311302" y="6473958"/>
            <a:ext cx="1524794" cy="384042"/>
          </a:xfrm>
          <a:prstGeom prst="rect">
            <a:avLst/>
          </a:prstGeom>
          <a:solidFill>
            <a:srgbClr val="00B0F0"/>
          </a:solidFill>
        </p:spPr>
        <p:txBody>
          <a:bodyPr wrap="square" lIns="90767" tIns="45384" rIns="90767" bIns="45384">
            <a:spAutoFit/>
          </a:bodyPr>
          <a:lstStyle/>
          <a:p>
            <a:pPr algn="r"/>
            <a:r>
              <a:rPr lang="en-US" dirty="0"/>
              <a:t>OXIDATION</a:t>
            </a:r>
          </a:p>
        </p:txBody>
      </p:sp>
      <p:sp>
        <p:nvSpPr>
          <p:cNvPr id="15" name="Rectangle 14"/>
          <p:cNvSpPr/>
          <p:nvPr/>
        </p:nvSpPr>
        <p:spPr>
          <a:xfrm>
            <a:off x="4648200" y="76200"/>
            <a:ext cx="1676400" cy="384042"/>
          </a:xfrm>
          <a:prstGeom prst="rect">
            <a:avLst/>
          </a:prstGeom>
          <a:solidFill>
            <a:srgbClr val="FFFF00"/>
          </a:solidFill>
        </p:spPr>
        <p:txBody>
          <a:bodyPr wrap="square" lIns="90767" tIns="45384" rIns="90767" bIns="45384">
            <a:spAutoFit/>
          </a:bodyPr>
          <a:lstStyle/>
          <a:p>
            <a:r>
              <a:rPr lang="en-US" dirty="0"/>
              <a:t>REDUCTION</a:t>
            </a:r>
          </a:p>
        </p:txBody>
      </p:sp>
    </p:spTree>
    <p:extLst>
      <p:ext uri="{BB962C8B-B14F-4D97-AF65-F5344CB8AC3E}">
        <p14:creationId xmlns:p14="http://schemas.microsoft.com/office/powerpoint/2010/main" val="2748655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27943" y="19335"/>
            <a:ext cx="3048001" cy="1524000"/>
          </a:xfrm>
          <a:solidFill>
            <a:srgbClr val="FFFF00"/>
          </a:solidFill>
        </p:spPr>
        <p:txBody>
          <a:bodyPr/>
          <a:lstStyle/>
          <a:p>
            <a:pPr algn="ctr"/>
            <a:r>
              <a:rPr lang="en-US" dirty="0">
                <a:solidFill>
                  <a:srgbClr val="002060"/>
                </a:solidFill>
                <a:effectLst/>
              </a:rPr>
              <a:t>Calculate the POTENTIAL of the Zinc-Copper </a:t>
            </a:r>
            <a:br>
              <a:rPr lang="en-US" dirty="0">
                <a:solidFill>
                  <a:srgbClr val="002060"/>
                </a:solidFill>
                <a:effectLst/>
              </a:rPr>
            </a:br>
            <a:r>
              <a:rPr lang="en-US" dirty="0">
                <a:solidFill>
                  <a:srgbClr val="002060"/>
                </a:solidFill>
                <a:effectLst/>
              </a:rPr>
              <a:t>Voltaic Cell</a:t>
            </a:r>
          </a:p>
        </p:txBody>
      </p:sp>
      <p:sp>
        <p:nvSpPr>
          <p:cNvPr id="37893" name="Text Box 5"/>
          <p:cNvSpPr txBox="1">
            <a:spLocks noChangeArrowheads="1"/>
          </p:cNvSpPr>
          <p:nvPr/>
        </p:nvSpPr>
        <p:spPr bwMode="auto">
          <a:xfrm>
            <a:off x="0" y="2736375"/>
            <a:ext cx="9143998" cy="3968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717" tIns="44858" rIns="89717" bIns="44858">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1588" algn="ctr">
              <a:spcBef>
                <a:spcPts val="1200"/>
              </a:spcBef>
            </a:pPr>
            <a:endParaRPr lang="en-US" dirty="0">
              <a:solidFill>
                <a:srgbClr val="000000"/>
              </a:solidFill>
            </a:endParaRPr>
          </a:p>
          <a:p>
            <a:pPr marL="0" indent="1588" algn="ctr">
              <a:spcBef>
                <a:spcPts val="1200"/>
              </a:spcBef>
            </a:pPr>
            <a:r>
              <a:rPr lang="en-US" dirty="0">
                <a:solidFill>
                  <a:srgbClr val="000000"/>
                </a:solidFill>
              </a:rPr>
              <a:t>Zn(s) + Cu</a:t>
            </a:r>
            <a:r>
              <a:rPr lang="en-US" baseline="30000" dirty="0">
                <a:solidFill>
                  <a:srgbClr val="000000"/>
                </a:solidFill>
              </a:rPr>
              <a:t>2+</a:t>
            </a:r>
            <a:r>
              <a:rPr lang="en-US" dirty="0">
                <a:solidFill>
                  <a:srgbClr val="000000"/>
                </a:solidFill>
              </a:rPr>
              <a:t>(</a:t>
            </a:r>
            <a:r>
              <a:rPr lang="en-US" dirty="0" err="1">
                <a:solidFill>
                  <a:srgbClr val="000000"/>
                </a:solidFill>
              </a:rPr>
              <a:t>aq</a:t>
            </a:r>
            <a:r>
              <a:rPr lang="en-US" dirty="0">
                <a:solidFill>
                  <a:srgbClr val="000000"/>
                </a:solidFill>
              </a:rPr>
              <a:t>) </a:t>
            </a:r>
            <a:r>
              <a:rPr lang="en-US" dirty="0">
                <a:solidFill>
                  <a:srgbClr val="000000"/>
                </a:solidFill>
                <a:sym typeface="Wingdings"/>
              </a:rPr>
              <a:t></a:t>
            </a:r>
            <a:r>
              <a:rPr lang="en-US" dirty="0">
                <a:solidFill>
                  <a:srgbClr val="000000"/>
                </a:solidFill>
              </a:rPr>
              <a:t> Zn</a:t>
            </a:r>
            <a:r>
              <a:rPr lang="en-US" baseline="30000" dirty="0">
                <a:solidFill>
                  <a:srgbClr val="000000"/>
                </a:solidFill>
              </a:rPr>
              <a:t>2+</a:t>
            </a:r>
            <a:r>
              <a:rPr lang="en-US" dirty="0">
                <a:solidFill>
                  <a:srgbClr val="000000"/>
                </a:solidFill>
              </a:rPr>
              <a:t>(</a:t>
            </a:r>
            <a:r>
              <a:rPr lang="en-US" dirty="0" err="1">
                <a:solidFill>
                  <a:srgbClr val="000000"/>
                </a:solidFill>
              </a:rPr>
              <a:t>aq</a:t>
            </a:r>
            <a:r>
              <a:rPr lang="en-US" dirty="0">
                <a:solidFill>
                  <a:srgbClr val="000000"/>
                </a:solidFill>
              </a:rPr>
              <a:t>) + Cu(s)</a:t>
            </a:r>
          </a:p>
          <a:p>
            <a:pPr marL="914400" indent="1588">
              <a:spcBef>
                <a:spcPts val="1200"/>
              </a:spcBef>
              <a:tabLst>
                <a:tab pos="5029200" algn="l"/>
              </a:tabLst>
            </a:pPr>
            <a:r>
              <a:rPr lang="en-US" dirty="0">
                <a:solidFill>
                  <a:srgbClr val="00B050"/>
                </a:solidFill>
              </a:rPr>
              <a:t>Zn</a:t>
            </a:r>
            <a:r>
              <a:rPr lang="en-US" baseline="30000" dirty="0">
                <a:solidFill>
                  <a:srgbClr val="00B050"/>
                </a:solidFill>
              </a:rPr>
              <a:t>2+</a:t>
            </a:r>
            <a:r>
              <a:rPr lang="en-US" dirty="0">
                <a:solidFill>
                  <a:srgbClr val="00B050"/>
                </a:solidFill>
              </a:rPr>
              <a:t>(</a:t>
            </a:r>
            <a:r>
              <a:rPr lang="en-US" dirty="0" err="1">
                <a:solidFill>
                  <a:srgbClr val="00B050"/>
                </a:solidFill>
              </a:rPr>
              <a:t>aq</a:t>
            </a:r>
            <a:r>
              <a:rPr lang="en-US" dirty="0">
                <a:solidFill>
                  <a:srgbClr val="00B050"/>
                </a:solidFill>
              </a:rPr>
              <a:t>) + 2 e</a:t>
            </a:r>
            <a:r>
              <a:rPr lang="en-US" baseline="30000" dirty="0">
                <a:solidFill>
                  <a:srgbClr val="00B050"/>
                </a:solidFill>
              </a:rPr>
              <a:t>-</a:t>
            </a:r>
            <a:r>
              <a:rPr lang="en-US" dirty="0">
                <a:solidFill>
                  <a:srgbClr val="00B050"/>
                </a:solidFill>
              </a:rPr>
              <a:t> </a:t>
            </a:r>
            <a:r>
              <a:rPr lang="en-US" dirty="0">
                <a:solidFill>
                  <a:srgbClr val="00B050"/>
                </a:solidFill>
                <a:sym typeface="Wingdings"/>
              </a:rPr>
              <a:t></a:t>
            </a:r>
            <a:r>
              <a:rPr lang="en-US" dirty="0">
                <a:solidFill>
                  <a:srgbClr val="00B050"/>
                </a:solidFill>
              </a:rPr>
              <a:t>  Zn(s)  	E</a:t>
            </a:r>
            <a:r>
              <a:rPr lang="en-US" baseline="30000" dirty="0">
                <a:solidFill>
                  <a:srgbClr val="00B050"/>
                </a:solidFill>
              </a:rPr>
              <a:t>0</a:t>
            </a:r>
            <a:r>
              <a:rPr lang="en-US" dirty="0">
                <a:solidFill>
                  <a:srgbClr val="00B050"/>
                </a:solidFill>
              </a:rPr>
              <a:t> = - 0.76 volt  (SRP)</a:t>
            </a:r>
            <a:br>
              <a:rPr lang="en-US" dirty="0">
                <a:solidFill>
                  <a:srgbClr val="00B050"/>
                </a:solidFill>
              </a:rPr>
            </a:br>
            <a:r>
              <a:rPr lang="en-US" dirty="0">
                <a:solidFill>
                  <a:srgbClr val="00B050"/>
                </a:solidFill>
              </a:rPr>
              <a:t>Cu</a:t>
            </a:r>
            <a:r>
              <a:rPr lang="en-US" baseline="30000" dirty="0">
                <a:solidFill>
                  <a:srgbClr val="00B050"/>
                </a:solidFill>
              </a:rPr>
              <a:t>2+</a:t>
            </a:r>
            <a:r>
              <a:rPr lang="en-US" dirty="0">
                <a:solidFill>
                  <a:srgbClr val="00B050"/>
                </a:solidFill>
              </a:rPr>
              <a:t>(</a:t>
            </a:r>
            <a:r>
              <a:rPr lang="en-US" dirty="0" err="1">
                <a:solidFill>
                  <a:srgbClr val="00B050"/>
                </a:solidFill>
              </a:rPr>
              <a:t>aq</a:t>
            </a:r>
            <a:r>
              <a:rPr lang="en-US" dirty="0">
                <a:solidFill>
                  <a:srgbClr val="00B050"/>
                </a:solidFill>
              </a:rPr>
              <a:t>) + 2 e</a:t>
            </a:r>
            <a:r>
              <a:rPr lang="en-US" baseline="30000" dirty="0">
                <a:solidFill>
                  <a:srgbClr val="00B050"/>
                </a:solidFill>
              </a:rPr>
              <a:t>-</a:t>
            </a:r>
            <a:r>
              <a:rPr lang="en-US" dirty="0">
                <a:solidFill>
                  <a:srgbClr val="00B050"/>
                </a:solidFill>
              </a:rPr>
              <a:t> </a:t>
            </a:r>
            <a:r>
              <a:rPr lang="en-US" dirty="0">
                <a:solidFill>
                  <a:srgbClr val="00B050"/>
                </a:solidFill>
                <a:sym typeface="Wingdings"/>
              </a:rPr>
              <a:t></a:t>
            </a:r>
            <a:r>
              <a:rPr lang="en-US" dirty="0">
                <a:solidFill>
                  <a:srgbClr val="00B050"/>
                </a:solidFill>
              </a:rPr>
              <a:t>  Cu(s)  	E</a:t>
            </a:r>
            <a:r>
              <a:rPr lang="en-US" baseline="30000" dirty="0">
                <a:solidFill>
                  <a:srgbClr val="00B050"/>
                </a:solidFill>
              </a:rPr>
              <a:t>0</a:t>
            </a:r>
            <a:r>
              <a:rPr lang="en-US" dirty="0">
                <a:solidFill>
                  <a:srgbClr val="00B050"/>
                </a:solidFill>
              </a:rPr>
              <a:t> = +0.34 volts (SRP) </a:t>
            </a:r>
          </a:p>
          <a:p>
            <a:pPr marL="0" indent="1588">
              <a:spcBef>
                <a:spcPts val="1200"/>
              </a:spcBef>
            </a:pPr>
            <a:r>
              <a:rPr lang="en-US" i="1" dirty="0">
                <a:solidFill>
                  <a:srgbClr val="FF0000"/>
                </a:solidFill>
              </a:rPr>
              <a:t>Oxid ½ reaction</a:t>
            </a:r>
            <a:r>
              <a:rPr lang="en-US" dirty="0">
                <a:solidFill>
                  <a:srgbClr val="000000"/>
                </a:solidFill>
              </a:rPr>
              <a:t>:  </a:t>
            </a:r>
            <a:r>
              <a:rPr lang="en-US" dirty="0">
                <a:solidFill>
                  <a:srgbClr val="FF0000"/>
                </a:solidFill>
              </a:rPr>
              <a:t>Zn(s) </a:t>
            </a:r>
            <a:r>
              <a:rPr lang="en-US" dirty="0">
                <a:solidFill>
                  <a:srgbClr val="FF0000"/>
                </a:solidFill>
                <a:sym typeface="Wingdings"/>
              </a:rPr>
              <a:t></a:t>
            </a:r>
            <a:r>
              <a:rPr lang="en-US" dirty="0">
                <a:solidFill>
                  <a:srgbClr val="FF0000"/>
                </a:solidFill>
              </a:rPr>
              <a:t> Zn</a:t>
            </a:r>
            <a:r>
              <a:rPr lang="en-US" baseline="30000" dirty="0">
                <a:solidFill>
                  <a:srgbClr val="FF0000"/>
                </a:solidFill>
              </a:rPr>
              <a:t>2+</a:t>
            </a:r>
            <a:r>
              <a:rPr lang="en-US" dirty="0">
                <a:solidFill>
                  <a:srgbClr val="FF0000"/>
                </a:solidFill>
              </a:rPr>
              <a:t>(</a:t>
            </a:r>
            <a:r>
              <a:rPr lang="en-US" dirty="0" err="1">
                <a:solidFill>
                  <a:srgbClr val="FF0000"/>
                </a:solidFill>
              </a:rPr>
              <a:t>aq</a:t>
            </a:r>
            <a:r>
              <a:rPr lang="en-US" dirty="0">
                <a:solidFill>
                  <a:srgbClr val="FF0000"/>
                </a:solidFill>
              </a:rPr>
              <a:t>) + </a:t>
            </a:r>
            <a:r>
              <a:rPr lang="en-US" dirty="0">
                <a:solidFill>
                  <a:srgbClr val="002060"/>
                </a:solidFill>
              </a:rPr>
              <a:t>2 e</a:t>
            </a:r>
            <a:r>
              <a:rPr lang="en-US" baseline="30000" dirty="0">
                <a:solidFill>
                  <a:srgbClr val="002060"/>
                </a:solidFill>
              </a:rPr>
              <a:t>-</a:t>
            </a:r>
            <a:r>
              <a:rPr lang="en-US" dirty="0">
                <a:solidFill>
                  <a:srgbClr val="002060"/>
                </a:solidFill>
              </a:rPr>
              <a:t>  </a:t>
            </a:r>
            <a:r>
              <a:rPr lang="en-US" dirty="0">
                <a:solidFill>
                  <a:srgbClr val="FF0000"/>
                </a:solidFill>
              </a:rPr>
              <a:t>	E</a:t>
            </a:r>
            <a:r>
              <a:rPr lang="en-US" baseline="30000" dirty="0">
                <a:solidFill>
                  <a:srgbClr val="FF0000"/>
                </a:solidFill>
              </a:rPr>
              <a:t>0</a:t>
            </a:r>
            <a:r>
              <a:rPr lang="en-US" dirty="0">
                <a:solidFill>
                  <a:srgbClr val="FF0000"/>
                </a:solidFill>
              </a:rPr>
              <a:t> = +0.76 volts</a:t>
            </a:r>
            <a:r>
              <a:rPr lang="en-US" dirty="0">
                <a:solidFill>
                  <a:srgbClr val="00B050"/>
                </a:solidFill>
              </a:rPr>
              <a:t>*</a:t>
            </a:r>
          </a:p>
          <a:p>
            <a:pPr marL="0" indent="1588">
              <a:spcBef>
                <a:spcPts val="1200"/>
              </a:spcBef>
            </a:pPr>
            <a:r>
              <a:rPr lang="en-US" i="1" dirty="0">
                <a:solidFill>
                  <a:srgbClr val="00B0F0"/>
                </a:solidFill>
              </a:rPr>
              <a:t>Red ½ reaction</a:t>
            </a:r>
            <a:r>
              <a:rPr lang="en-US" dirty="0">
                <a:solidFill>
                  <a:srgbClr val="000000"/>
                </a:solidFill>
              </a:rPr>
              <a:t>:  </a:t>
            </a:r>
            <a:r>
              <a:rPr lang="en-US" dirty="0">
                <a:solidFill>
                  <a:srgbClr val="00B0F0"/>
                </a:solidFill>
              </a:rPr>
              <a:t>Cu</a:t>
            </a:r>
            <a:r>
              <a:rPr lang="en-US" baseline="30000" dirty="0">
                <a:solidFill>
                  <a:srgbClr val="00B0F0"/>
                </a:solidFill>
              </a:rPr>
              <a:t>2+</a:t>
            </a:r>
            <a:r>
              <a:rPr lang="en-US" dirty="0">
                <a:solidFill>
                  <a:srgbClr val="00B0F0"/>
                </a:solidFill>
              </a:rPr>
              <a:t>(</a:t>
            </a:r>
            <a:r>
              <a:rPr lang="en-US" dirty="0" err="1">
                <a:solidFill>
                  <a:srgbClr val="00B0F0"/>
                </a:solidFill>
              </a:rPr>
              <a:t>aq</a:t>
            </a:r>
            <a:r>
              <a:rPr lang="en-US" dirty="0">
                <a:solidFill>
                  <a:srgbClr val="00B0F0"/>
                </a:solidFill>
              </a:rPr>
              <a:t>) + </a:t>
            </a:r>
            <a:r>
              <a:rPr lang="en-US" dirty="0">
                <a:solidFill>
                  <a:srgbClr val="002060"/>
                </a:solidFill>
              </a:rPr>
              <a:t>2 e</a:t>
            </a:r>
            <a:r>
              <a:rPr lang="en-US" baseline="30000" dirty="0">
                <a:solidFill>
                  <a:srgbClr val="002060"/>
                </a:solidFill>
              </a:rPr>
              <a:t>-</a:t>
            </a:r>
            <a:r>
              <a:rPr lang="en-US" dirty="0">
                <a:solidFill>
                  <a:srgbClr val="002060"/>
                </a:solidFill>
              </a:rPr>
              <a:t> </a:t>
            </a:r>
            <a:r>
              <a:rPr lang="en-US" dirty="0">
                <a:solidFill>
                  <a:srgbClr val="00B0F0"/>
                </a:solidFill>
                <a:sym typeface="Wingdings"/>
              </a:rPr>
              <a:t></a:t>
            </a:r>
            <a:r>
              <a:rPr lang="en-US" dirty="0">
                <a:solidFill>
                  <a:srgbClr val="00B0F0"/>
                </a:solidFill>
              </a:rPr>
              <a:t> Cu(s)  	E</a:t>
            </a:r>
            <a:r>
              <a:rPr lang="en-US" baseline="30000" dirty="0">
                <a:solidFill>
                  <a:srgbClr val="00B0F0"/>
                </a:solidFill>
              </a:rPr>
              <a:t>0</a:t>
            </a:r>
            <a:r>
              <a:rPr lang="en-US" dirty="0">
                <a:solidFill>
                  <a:srgbClr val="00B0F0"/>
                </a:solidFill>
              </a:rPr>
              <a:t> = +0.34 volts</a:t>
            </a:r>
          </a:p>
          <a:p>
            <a:pPr marL="0" indent="1588">
              <a:spcBef>
                <a:spcPts val="1200"/>
              </a:spcBef>
              <a:tabLst>
                <a:tab pos="1638931" algn="l"/>
                <a:tab pos="6976479" algn="l"/>
              </a:tabLst>
            </a:pPr>
            <a:r>
              <a:rPr lang="en-US" dirty="0">
                <a:solidFill>
                  <a:srgbClr val="000000"/>
                </a:solidFill>
              </a:rPr>
              <a:t>	net potential for the overall reaction: 	+1.10 V</a:t>
            </a:r>
          </a:p>
          <a:p>
            <a:pPr marL="0" indent="1588" algn="ctr">
              <a:spcBef>
                <a:spcPts val="1200"/>
              </a:spcBef>
            </a:pPr>
            <a:r>
              <a:rPr lang="en-US" i="1" dirty="0">
                <a:solidFill>
                  <a:srgbClr val="00B050"/>
                </a:solidFill>
                <a:latin typeface="Times New Roman" panose="02020603050405020304" pitchFamily="18" charset="0"/>
                <a:cs typeface="Times New Roman" panose="02020603050405020304" pitchFamily="18" charset="0"/>
              </a:rPr>
              <a:t>*notice the sign for the oxidation ½ reaction was reversed</a:t>
            </a:r>
          </a:p>
        </p:txBody>
      </p:sp>
      <p:sp>
        <p:nvSpPr>
          <p:cNvPr id="2" name="Footer Placeholder 1"/>
          <p:cNvSpPr>
            <a:spLocks noGrp="1"/>
          </p:cNvSpPr>
          <p:nvPr>
            <p:ph type="ftr" sz="quarter" idx="10"/>
          </p:nvPr>
        </p:nvSpPr>
        <p:spPr>
          <a:xfrm>
            <a:off x="4885900" y="6564760"/>
            <a:ext cx="4267199" cy="304800"/>
          </a:xfrm>
        </p:spPr>
        <p:txBody>
          <a:bodyPr/>
          <a:lstStyle/>
          <a:p>
            <a:r>
              <a:rPr lang="en-US" altLang="en-US" dirty="0">
                <a:solidFill>
                  <a:srgbClr val="000000"/>
                </a:solidFill>
              </a:rPr>
              <a:t>Electrochemistry</a:t>
            </a:r>
          </a:p>
        </p:txBody>
      </p:sp>
      <p:grpSp>
        <p:nvGrpSpPr>
          <p:cNvPr id="3" name="Group 2">
            <a:extLst>
              <a:ext uri="{FF2B5EF4-FFF2-40B4-BE49-F238E27FC236}">
                <a16:creationId xmlns:a16="http://schemas.microsoft.com/office/drawing/2014/main" id="{3BA7EEBA-C6FB-48A4-B6EB-288384CE695A}"/>
              </a:ext>
            </a:extLst>
          </p:cNvPr>
          <p:cNvGrpSpPr/>
          <p:nvPr/>
        </p:nvGrpSpPr>
        <p:grpSpPr>
          <a:xfrm>
            <a:off x="2351944" y="2733595"/>
            <a:ext cx="4201265" cy="619285"/>
            <a:chOff x="2351944" y="2733595"/>
            <a:chExt cx="4201265" cy="619285"/>
          </a:xfrm>
        </p:grpSpPr>
        <p:sp>
          <p:nvSpPr>
            <p:cNvPr id="6" name="Right Bracket 5"/>
            <p:cNvSpPr/>
            <p:nvPr/>
          </p:nvSpPr>
          <p:spPr bwMode="auto">
            <a:xfrm rot="16200000">
              <a:off x="4901174" y="1700844"/>
              <a:ext cx="332268" cy="2971802"/>
            </a:xfrm>
            <a:prstGeom prst="rightBracket">
              <a:avLst/>
            </a:prstGeom>
            <a:noFill/>
            <a:ln w="28575" cap="flat" cmpd="sng" algn="ctr">
              <a:solidFill>
                <a:srgbClr val="00B0F0"/>
              </a:solidFill>
              <a:prstDash val="solid"/>
              <a:round/>
              <a:headEnd type="none" w="med" len="med"/>
              <a:tailEnd type="none" w="med" len="med"/>
            </a:ln>
            <a:effectLst/>
          </p:spPr>
          <p:txBody>
            <a:bodyPr vert="horz" wrap="square" lIns="89906" tIns="44953" rIns="89906" bIns="44953" numCol="1" spcCol="0" rtlCol="0" anchor="t" anchorCtr="0" compatLnSpc="1">
              <a:prstTxWarp prst="textNoShape">
                <a:avLst/>
              </a:prstTxWarp>
            </a:bodyPr>
            <a:lstStyle/>
            <a:p>
              <a:pPr defTabSz="899222" eaLnBrk="0" fontAlgn="base" hangingPunct="0">
                <a:spcBef>
                  <a:spcPct val="0"/>
                </a:spcBef>
                <a:spcAft>
                  <a:spcPct val="0"/>
                </a:spcAft>
              </a:pPr>
              <a:endParaRPr lang="en-US" sz="2700">
                <a:solidFill>
                  <a:srgbClr val="000000"/>
                </a:solidFill>
              </a:endParaRPr>
            </a:p>
          </p:txBody>
        </p:sp>
        <p:sp>
          <p:nvSpPr>
            <p:cNvPr id="7" name="Right Bracket 6"/>
            <p:cNvSpPr/>
            <p:nvPr/>
          </p:nvSpPr>
          <p:spPr bwMode="auto">
            <a:xfrm rot="16200000">
              <a:off x="3413567" y="1699147"/>
              <a:ext cx="592110" cy="2715356"/>
            </a:xfrm>
            <a:prstGeom prst="rightBracket">
              <a:avLst/>
            </a:prstGeom>
            <a:noFill/>
            <a:ln w="28575" cap="flat" cmpd="sng" algn="ctr">
              <a:solidFill>
                <a:srgbClr val="FF0000"/>
              </a:solidFill>
              <a:prstDash val="solid"/>
              <a:round/>
              <a:headEnd type="none" w="med" len="med"/>
              <a:tailEnd type="none" w="med" len="med"/>
            </a:ln>
            <a:effectLst/>
          </p:spPr>
          <p:txBody>
            <a:bodyPr vert="horz" wrap="square" lIns="89906" tIns="44953" rIns="89906" bIns="44953" numCol="1" spcCol="0" rtlCol="0" anchor="t" anchorCtr="0" compatLnSpc="1">
              <a:prstTxWarp prst="textNoShape">
                <a:avLst/>
              </a:prstTxWarp>
            </a:bodyPr>
            <a:lstStyle/>
            <a:p>
              <a:pPr defTabSz="899222" eaLnBrk="0" fontAlgn="base" hangingPunct="0">
                <a:spcBef>
                  <a:spcPct val="0"/>
                </a:spcBef>
                <a:spcAft>
                  <a:spcPct val="0"/>
                </a:spcAft>
              </a:pPr>
              <a:endParaRPr lang="en-US" sz="2700">
                <a:solidFill>
                  <a:srgbClr val="000000"/>
                </a:solidFill>
              </a:endParaRPr>
            </a:p>
          </p:txBody>
        </p:sp>
        <p:sp>
          <p:nvSpPr>
            <p:cNvPr id="8" name="TextBox 7"/>
            <p:cNvSpPr txBox="1"/>
            <p:nvPr/>
          </p:nvSpPr>
          <p:spPr>
            <a:xfrm>
              <a:off x="5332570" y="2967865"/>
              <a:ext cx="1144489" cy="260124"/>
            </a:xfrm>
            <a:prstGeom prst="rect">
              <a:avLst/>
            </a:prstGeom>
            <a:noFill/>
          </p:spPr>
          <p:txBody>
            <a:bodyPr wrap="square" lIns="89969" tIns="44984" rIns="89969" bIns="44984" rtlCol="0">
              <a:spAutoFit/>
            </a:bodyPr>
            <a:lstStyle/>
            <a:p>
              <a:pPr algn="ctr"/>
              <a:r>
                <a:rPr lang="en-US" sz="1100" dirty="0">
                  <a:solidFill>
                    <a:srgbClr val="000000"/>
                  </a:solidFill>
                </a:rPr>
                <a:t>reduction</a:t>
              </a:r>
            </a:p>
          </p:txBody>
        </p:sp>
        <p:sp>
          <p:nvSpPr>
            <p:cNvPr id="9" name="TextBox 8"/>
            <p:cNvSpPr txBox="1"/>
            <p:nvPr/>
          </p:nvSpPr>
          <p:spPr>
            <a:xfrm>
              <a:off x="2589421" y="2733595"/>
              <a:ext cx="1144489" cy="260124"/>
            </a:xfrm>
            <a:prstGeom prst="rect">
              <a:avLst/>
            </a:prstGeom>
            <a:noFill/>
          </p:spPr>
          <p:txBody>
            <a:bodyPr wrap="square" lIns="89969" tIns="44984" rIns="89969" bIns="44984" rtlCol="0">
              <a:spAutoFit/>
            </a:bodyPr>
            <a:lstStyle/>
            <a:p>
              <a:pPr algn="ctr"/>
              <a:r>
                <a:rPr lang="en-US" sz="1100" dirty="0">
                  <a:solidFill>
                    <a:srgbClr val="000000"/>
                  </a:solidFill>
                </a:rPr>
                <a:t>oxidation</a:t>
              </a:r>
            </a:p>
          </p:txBody>
        </p:sp>
      </p:grpSp>
      <p:cxnSp>
        <p:nvCxnSpPr>
          <p:cNvPr id="4" name="Straight Connector 3"/>
          <p:cNvCxnSpPr/>
          <p:nvPr/>
        </p:nvCxnSpPr>
        <p:spPr bwMode="auto">
          <a:xfrm>
            <a:off x="7162859" y="5638800"/>
            <a:ext cx="1447799"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 y="0"/>
            <a:ext cx="838200" cy="990600"/>
          </a:xfrm>
          <a:prstGeom prst="rect">
            <a:avLst/>
          </a:prstGeom>
          <a:noFill/>
          <a:ln>
            <a:noFill/>
          </a:ln>
          <a:effec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61" y="35336"/>
            <a:ext cx="5105399" cy="2575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2718419577"/>
              </p:ext>
            </p:extLst>
          </p:nvPr>
        </p:nvGraphicFramePr>
        <p:xfrm>
          <a:off x="228605" y="1524000"/>
          <a:ext cx="3657598" cy="1005840"/>
        </p:xfrm>
        <a:graphic>
          <a:graphicData uri="http://schemas.openxmlformats.org/drawingml/2006/table">
            <a:tbl>
              <a:tblPr/>
              <a:tblGrid>
                <a:gridCol w="1143000">
                  <a:extLst>
                    <a:ext uri="{9D8B030D-6E8A-4147-A177-3AD203B41FA5}">
                      <a16:colId xmlns:a16="http://schemas.microsoft.com/office/drawing/2014/main" val="20000"/>
                    </a:ext>
                  </a:extLst>
                </a:gridCol>
                <a:gridCol w="1752599">
                  <a:extLst>
                    <a:ext uri="{9D8B030D-6E8A-4147-A177-3AD203B41FA5}">
                      <a16:colId xmlns:a16="http://schemas.microsoft.com/office/drawing/2014/main" val="20001"/>
                    </a:ext>
                  </a:extLst>
                </a:gridCol>
                <a:gridCol w="761999">
                  <a:extLst>
                    <a:ext uri="{9D8B030D-6E8A-4147-A177-3AD203B41FA5}">
                      <a16:colId xmlns:a16="http://schemas.microsoft.com/office/drawing/2014/main" val="20002"/>
                    </a:ext>
                  </a:extLst>
                </a:gridCol>
              </a:tblGrid>
              <a:tr h="33528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Standard Reduction Potentials (SRP)</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280">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Zn</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/Zn</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Zn</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+ 2e</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 Zn</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–0.76</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280">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Cu</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/Cu</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Cu</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rPr>
                        <a:t>2+</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+ 2e</a:t>
                      </a:r>
                      <a:r>
                        <a:rPr kumimoji="0" lang="en-US" altLang="en-US" sz="1500" b="0" i="0" u="none" strike="noStrike" cap="none" normalizeH="0" baseline="3000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a:t>
                      </a: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  → Cu</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b="1">
                          <a:solidFill>
                            <a:schemeClr val="tx1"/>
                          </a:solidFill>
                          <a:latin typeface="Arial" panose="020B0604020202020204" pitchFamily="34" charset="0"/>
                          <a:ea typeface="ＭＳ Ｐゴシック" panose="020B0600070205080204" pitchFamily="34" charset="-128"/>
                        </a:defRPr>
                      </a:lvl1pPr>
                      <a:lvl2pPr>
                        <a:spcBef>
                          <a:spcPct val="20000"/>
                        </a:spcBef>
                        <a:defRPr sz="28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0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+0.34</a:t>
                      </a: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5294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3">
                                            <p:txEl>
                                              <p:pRg st="1" end="1"/>
                                            </p:txEl>
                                          </p:spTgt>
                                        </p:tgtEl>
                                        <p:attrNameLst>
                                          <p:attrName>style.visibility</p:attrName>
                                        </p:attrNameLst>
                                      </p:cBhvr>
                                      <p:to>
                                        <p:strVal val="visible"/>
                                      </p:to>
                                    </p:set>
                                    <p:animEffect transition="in" filter="fade">
                                      <p:cBhvr>
                                        <p:cTn id="7" dur="500"/>
                                        <p:tgtEl>
                                          <p:spTgt spid="3789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3">
                                            <p:txEl>
                                              <p:pRg st="2" end="2"/>
                                            </p:txEl>
                                          </p:spTgt>
                                        </p:tgtEl>
                                        <p:attrNameLst>
                                          <p:attrName>style.visibility</p:attrName>
                                        </p:attrNameLst>
                                      </p:cBhvr>
                                      <p:to>
                                        <p:strVal val="visible"/>
                                      </p:to>
                                    </p:set>
                                    <p:animEffect transition="in" filter="fade">
                                      <p:cBhvr>
                                        <p:cTn id="12" dur="500"/>
                                        <p:tgtEl>
                                          <p:spTgt spid="3789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893">
                                            <p:txEl>
                                              <p:pRg st="3" end="3"/>
                                            </p:txEl>
                                          </p:spTgt>
                                        </p:tgtEl>
                                        <p:attrNameLst>
                                          <p:attrName>style.visibility</p:attrName>
                                        </p:attrNameLst>
                                      </p:cBhvr>
                                      <p:to>
                                        <p:strVal val="visible"/>
                                      </p:to>
                                    </p:set>
                                    <p:animEffect transition="in" filter="fade">
                                      <p:cBhvr>
                                        <p:cTn id="22" dur="500"/>
                                        <p:tgtEl>
                                          <p:spTgt spid="3789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893">
                                            <p:txEl>
                                              <p:pRg st="4" end="4"/>
                                            </p:txEl>
                                          </p:spTgt>
                                        </p:tgtEl>
                                        <p:attrNameLst>
                                          <p:attrName>style.visibility</p:attrName>
                                        </p:attrNameLst>
                                      </p:cBhvr>
                                      <p:to>
                                        <p:strVal val="visible"/>
                                      </p:to>
                                    </p:set>
                                    <p:animEffect transition="in" filter="fade">
                                      <p:cBhvr>
                                        <p:cTn id="27" dur="500"/>
                                        <p:tgtEl>
                                          <p:spTgt spid="3789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893">
                                            <p:txEl>
                                              <p:pRg st="5" end="5"/>
                                            </p:txEl>
                                          </p:spTgt>
                                        </p:tgtEl>
                                        <p:attrNameLst>
                                          <p:attrName>style.visibility</p:attrName>
                                        </p:attrNameLst>
                                      </p:cBhvr>
                                      <p:to>
                                        <p:strVal val="visible"/>
                                      </p:to>
                                    </p:set>
                                    <p:animEffect transition="in" filter="fade">
                                      <p:cBhvr>
                                        <p:cTn id="32" dur="500"/>
                                        <p:tgtEl>
                                          <p:spTgt spid="37893">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7893">
                                            <p:txEl>
                                              <p:pRg st="6" end="6"/>
                                            </p:txEl>
                                          </p:spTgt>
                                        </p:tgtEl>
                                        <p:attrNameLst>
                                          <p:attrName>style.visibility</p:attrName>
                                        </p:attrNameLst>
                                      </p:cBhvr>
                                      <p:to>
                                        <p:strVal val="visible"/>
                                      </p:to>
                                    </p:set>
                                    <p:animEffect transition="in" filter="fade">
                                      <p:cBhvr>
                                        <p:cTn id="40" dur="500"/>
                                        <p:tgtEl>
                                          <p:spTgt spid="3789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3" name="Text Box 5"/>
          <p:cNvSpPr txBox="1">
            <a:spLocks noChangeArrowheads="1"/>
          </p:cNvSpPr>
          <p:nvPr/>
        </p:nvSpPr>
        <p:spPr bwMode="auto">
          <a:xfrm>
            <a:off x="40945" y="3657630"/>
            <a:ext cx="9143998" cy="2952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717" tIns="44858" rIns="89717" bIns="44858">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1588" defTabSz="900871" eaLnBrk="0" fontAlgn="base" hangingPunct="0">
              <a:spcBef>
                <a:spcPct val="50000"/>
              </a:spcBef>
              <a:spcAft>
                <a:spcPct val="0"/>
              </a:spcAft>
            </a:pPr>
            <a:r>
              <a:rPr lang="en-US" altLang="en-US" dirty="0">
                <a:solidFill>
                  <a:srgbClr val="000000"/>
                </a:solidFill>
              </a:rPr>
              <a:t>A </a:t>
            </a:r>
            <a:r>
              <a:rPr lang="en-US" altLang="en-US" sz="3600" b="1" dirty="0">
                <a:solidFill>
                  <a:srgbClr val="BBE0E3">
                    <a:lumMod val="50000"/>
                  </a:srgbClr>
                </a:solidFill>
              </a:rPr>
              <a:t>dry cell</a:t>
            </a:r>
            <a:r>
              <a:rPr lang="en-US" altLang="en-US" sz="3600" dirty="0">
                <a:solidFill>
                  <a:srgbClr val="BBE0E3">
                    <a:lumMod val="50000"/>
                  </a:srgbClr>
                </a:solidFill>
              </a:rPr>
              <a:t> </a:t>
            </a:r>
            <a:r>
              <a:rPr lang="en-US" altLang="en-US" dirty="0">
                <a:solidFill>
                  <a:srgbClr val="000000"/>
                </a:solidFill>
              </a:rPr>
              <a:t>is a voltaic cell in which the electrolyte is a paste. Dry cells have a short shelf life and a voltage drop when used.</a:t>
            </a:r>
          </a:p>
          <a:p>
            <a:pPr marL="0" indent="1588" defTabSz="900871" eaLnBrk="0" fontAlgn="base" hangingPunct="0">
              <a:spcBef>
                <a:spcPct val="50000"/>
              </a:spcBef>
              <a:spcAft>
                <a:spcPct val="0"/>
              </a:spcAft>
            </a:pPr>
            <a:r>
              <a:rPr lang="en-US" altLang="en-US" dirty="0">
                <a:solidFill>
                  <a:srgbClr val="000000"/>
                </a:solidFill>
              </a:rPr>
              <a:t>The </a:t>
            </a:r>
            <a:r>
              <a:rPr lang="en-US" altLang="en-US" sz="3600" dirty="0">
                <a:solidFill>
                  <a:srgbClr val="C907A4"/>
                </a:solidFill>
              </a:rPr>
              <a:t>alkaline battery </a:t>
            </a:r>
            <a:r>
              <a:rPr lang="en-US" altLang="en-US" dirty="0">
                <a:solidFill>
                  <a:srgbClr val="000000"/>
                </a:solidFill>
              </a:rPr>
              <a:t>is an improved dry cell. This change eliminates the buildup of ammonia gas and maintains the zinc electrode, which corrodes more slowly under basic, or alkaline, conditions.</a:t>
            </a:r>
          </a:p>
        </p:txBody>
      </p:sp>
      <p:sp>
        <p:nvSpPr>
          <p:cNvPr id="2" name="Footer Placeholder 1"/>
          <p:cNvSpPr>
            <a:spLocks noGrp="1"/>
          </p:cNvSpPr>
          <p:nvPr>
            <p:ph type="ftr" sz="quarter" idx="10"/>
          </p:nvPr>
        </p:nvSpPr>
        <p:spPr>
          <a:xfrm>
            <a:off x="4885900" y="6564760"/>
            <a:ext cx="4267199" cy="304800"/>
          </a:xfrm>
        </p:spPr>
        <p:txBody>
          <a:bodyPr/>
          <a:lstStyle/>
          <a:p>
            <a:r>
              <a:rPr lang="en-US" altLang="en-US" dirty="0">
                <a:solidFill>
                  <a:srgbClr val="000000"/>
                </a:solidFill>
              </a:rPr>
              <a:t>Electrochemistry</a:t>
            </a:r>
          </a:p>
        </p:txBody>
      </p:sp>
      <p:sp>
        <p:nvSpPr>
          <p:cNvPr id="37890" name="Rectangle 2"/>
          <p:cNvSpPr>
            <a:spLocks noGrp="1" noChangeArrowheads="1"/>
          </p:cNvSpPr>
          <p:nvPr>
            <p:ph type="title"/>
          </p:nvPr>
        </p:nvSpPr>
        <p:spPr>
          <a:xfrm>
            <a:off x="5854890" y="28433"/>
            <a:ext cx="3276599" cy="533410"/>
          </a:xfrm>
          <a:solidFill>
            <a:srgbClr val="FFFF00"/>
          </a:solidFill>
        </p:spPr>
        <p:txBody>
          <a:bodyPr/>
          <a:lstStyle/>
          <a:p>
            <a:pPr algn="ctr"/>
            <a:r>
              <a:rPr lang="en-US" sz="3200" dirty="0">
                <a:solidFill>
                  <a:srgbClr val="002060"/>
                </a:solidFill>
                <a:effectLst/>
              </a:rPr>
              <a:t>Voltaic Cells</a:t>
            </a:r>
          </a:p>
        </p:txBody>
      </p:sp>
      <p:pic>
        <p:nvPicPr>
          <p:cNvPr id="6" name="Picture 5"/>
          <p:cNvPicPr>
            <a:picLocks noChangeAspect="1"/>
          </p:cNvPicPr>
          <p:nvPr/>
        </p:nvPicPr>
        <p:blipFill>
          <a:blip r:embed="rId3"/>
          <a:stretch>
            <a:fillRect/>
          </a:stretch>
        </p:blipFill>
        <p:spPr>
          <a:xfrm>
            <a:off x="31904" y="79"/>
            <a:ext cx="3457927" cy="3430153"/>
          </a:xfrm>
          <a:prstGeom prst="rect">
            <a:avLst/>
          </a:prstGeom>
        </p:spPr>
      </p:pic>
      <p:pic>
        <p:nvPicPr>
          <p:cNvPr id="7" name="Picture 6"/>
          <p:cNvPicPr>
            <a:picLocks noChangeAspect="1"/>
          </p:cNvPicPr>
          <p:nvPr/>
        </p:nvPicPr>
        <p:blipFill>
          <a:blip r:embed="rId4"/>
          <a:stretch>
            <a:fillRect/>
          </a:stretch>
        </p:blipFill>
        <p:spPr>
          <a:xfrm>
            <a:off x="3565973" y="918101"/>
            <a:ext cx="2149028" cy="2149028"/>
          </a:xfrm>
          <a:prstGeom prst="rect">
            <a:avLst/>
          </a:prstGeom>
        </p:spPr>
      </p:pic>
      <p:grpSp>
        <p:nvGrpSpPr>
          <p:cNvPr id="8" name="Group 16"/>
          <p:cNvGrpSpPr>
            <a:grpSpLocks/>
          </p:cNvGrpSpPr>
          <p:nvPr/>
        </p:nvGrpSpPr>
        <p:grpSpPr bwMode="auto">
          <a:xfrm>
            <a:off x="5638859" y="838349"/>
            <a:ext cx="3428999" cy="2854544"/>
            <a:chOff x="3600" y="1768"/>
            <a:chExt cx="2160" cy="1969"/>
          </a:xfrm>
        </p:grpSpPr>
        <p:pic>
          <p:nvPicPr>
            <p:cNvPr id="9" name="Picture 7" descr="0132424763_A668a-2"/>
            <p:cNvPicPr>
              <a:picLocks noChangeAspect="1" noChangeArrowheads="1"/>
            </p:cNvPicPr>
            <p:nvPr/>
          </p:nvPicPr>
          <p:blipFill>
            <a:blip r:embed="rId5">
              <a:extLst>
                <a:ext uri="{28A0092B-C50C-407E-A947-70E740481C1C}">
                  <a14:useLocalDpi xmlns:a14="http://schemas.microsoft.com/office/drawing/2010/main" val="0"/>
                </a:ext>
              </a:extLst>
            </a:blip>
            <a:srcRect l="13963" t="11708" r="50618"/>
            <a:stretch>
              <a:fillRect/>
            </a:stretch>
          </p:blipFill>
          <p:spPr bwMode="auto">
            <a:xfrm>
              <a:off x="3600" y="1872"/>
              <a:ext cx="1003" cy="1865"/>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a:spLocks noChangeArrowheads="1"/>
            </p:cNvSpPr>
            <p:nvPr/>
          </p:nvSpPr>
          <p:spPr bwMode="auto">
            <a:xfrm>
              <a:off x="4320" y="3552"/>
              <a:ext cx="576" cy="144"/>
            </a:xfrm>
            <a:prstGeom prst="ellipse">
              <a:avLst/>
            </a:prstGeom>
            <a:solidFill>
              <a:schemeClr val="bg1"/>
            </a:solidFill>
            <a:ln w="793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0871" eaLnBrk="0" fontAlgn="base" hangingPunct="0">
                <a:spcBef>
                  <a:spcPct val="0"/>
                </a:spcBef>
                <a:spcAft>
                  <a:spcPct val="0"/>
                </a:spcAft>
              </a:pPr>
              <a:endParaRPr lang="en-US" sz="2700">
                <a:solidFill>
                  <a:srgbClr val="000000"/>
                </a:solidFill>
              </a:endParaRPr>
            </a:p>
          </p:txBody>
        </p:sp>
        <p:sp>
          <p:nvSpPr>
            <p:cNvPr id="11" name="Text Box 8"/>
            <p:cNvSpPr txBox="1">
              <a:spLocks noChangeArrowheads="1"/>
            </p:cNvSpPr>
            <p:nvPr/>
          </p:nvSpPr>
          <p:spPr bwMode="auto">
            <a:xfrm>
              <a:off x="4272" y="3504"/>
              <a:ext cx="1392" cy="2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00871" eaLnBrk="0" fontAlgn="base" hangingPunct="0">
                <a:spcBef>
                  <a:spcPct val="50000"/>
                </a:spcBef>
                <a:spcAft>
                  <a:spcPct val="0"/>
                </a:spcAft>
              </a:pPr>
              <a:r>
                <a:rPr lang="en-US" altLang="en-US" sz="1500" dirty="0">
                  <a:solidFill>
                    <a:srgbClr val="000000"/>
                  </a:solidFill>
                </a:rPr>
                <a:t>Negative end cap (</a:t>
              </a:r>
              <a:r>
                <a:rPr lang="en-US" altLang="en-US" sz="1500" dirty="0">
                  <a:solidFill>
                    <a:srgbClr val="000000"/>
                  </a:solidFill>
                  <a:cs typeface="Arial" panose="020B0604020202020204" pitchFamily="34" charset="0"/>
                </a:rPr>
                <a:t>–</a:t>
              </a:r>
              <a:r>
                <a:rPr lang="en-US" altLang="en-US" sz="1500" dirty="0">
                  <a:solidFill>
                    <a:srgbClr val="000000"/>
                  </a:solidFill>
                </a:rPr>
                <a:t>)</a:t>
              </a:r>
            </a:p>
          </p:txBody>
        </p:sp>
        <p:sp>
          <p:nvSpPr>
            <p:cNvPr id="12" name="Text Box 10"/>
            <p:cNvSpPr txBox="1">
              <a:spLocks noChangeArrowheads="1"/>
            </p:cNvSpPr>
            <p:nvPr/>
          </p:nvSpPr>
          <p:spPr bwMode="auto">
            <a:xfrm>
              <a:off x="4608" y="2976"/>
              <a:ext cx="864" cy="2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defTabSz="900871" eaLnBrk="0" fontAlgn="base" hangingPunct="0">
                <a:spcBef>
                  <a:spcPct val="50000"/>
                </a:spcBef>
                <a:spcAft>
                  <a:spcPct val="0"/>
                </a:spcAft>
              </a:pPr>
              <a:r>
                <a:rPr lang="en-US" altLang="en-US" sz="1500">
                  <a:solidFill>
                    <a:srgbClr val="000000"/>
                  </a:solidFill>
                </a:rPr>
                <a:t>Zinc </a:t>
              </a:r>
              <a:r>
                <a:rPr lang="en-US" altLang="en-US" sz="1500">
                  <a:solidFill>
                    <a:srgbClr val="D13426"/>
                  </a:solidFill>
                </a:rPr>
                <a:t>(anode)</a:t>
              </a:r>
              <a:endParaRPr lang="en-US" altLang="en-US" sz="1500">
                <a:solidFill>
                  <a:srgbClr val="000000"/>
                </a:solidFill>
              </a:endParaRPr>
            </a:p>
          </p:txBody>
        </p:sp>
        <p:sp>
          <p:nvSpPr>
            <p:cNvPr id="13" name="Text Box 11"/>
            <p:cNvSpPr txBox="1">
              <a:spLocks noChangeArrowheads="1"/>
            </p:cNvSpPr>
            <p:nvPr/>
          </p:nvSpPr>
          <p:spPr bwMode="auto">
            <a:xfrm>
              <a:off x="4608" y="2784"/>
              <a:ext cx="1152" cy="2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defTabSz="900871" eaLnBrk="0" fontAlgn="base" hangingPunct="0">
                <a:spcBef>
                  <a:spcPct val="50000"/>
                </a:spcBef>
                <a:spcAft>
                  <a:spcPct val="0"/>
                </a:spcAft>
              </a:pPr>
              <a:r>
                <a:rPr lang="en-US" altLang="en-US" sz="1500">
                  <a:solidFill>
                    <a:srgbClr val="000000"/>
                  </a:solidFill>
                </a:rPr>
                <a:t>Absorbent separator</a:t>
              </a:r>
            </a:p>
          </p:txBody>
        </p:sp>
        <p:sp>
          <p:nvSpPr>
            <p:cNvPr id="14" name="Text Box 12"/>
            <p:cNvSpPr txBox="1">
              <a:spLocks noChangeArrowheads="1"/>
            </p:cNvSpPr>
            <p:nvPr/>
          </p:nvSpPr>
          <p:spPr bwMode="auto">
            <a:xfrm>
              <a:off x="4608" y="2448"/>
              <a:ext cx="1008" cy="3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defTabSz="900871" eaLnBrk="0" fontAlgn="base" hangingPunct="0">
                <a:spcBef>
                  <a:spcPct val="50000"/>
                </a:spcBef>
                <a:spcAft>
                  <a:spcPct val="0"/>
                </a:spcAft>
              </a:pPr>
              <a:r>
                <a:rPr lang="en-US" altLang="en-US" sz="1500">
                  <a:solidFill>
                    <a:srgbClr val="000000"/>
                  </a:solidFill>
                </a:rPr>
                <a:t>Graphite rod </a:t>
              </a:r>
              <a:r>
                <a:rPr lang="en-US" altLang="en-US" sz="1500">
                  <a:solidFill>
                    <a:srgbClr val="0000FF"/>
                  </a:solidFill>
                </a:rPr>
                <a:t>(cathode)</a:t>
              </a:r>
            </a:p>
          </p:txBody>
        </p:sp>
        <p:sp>
          <p:nvSpPr>
            <p:cNvPr id="15" name="Text Box 13"/>
            <p:cNvSpPr txBox="1">
              <a:spLocks noChangeArrowheads="1"/>
            </p:cNvSpPr>
            <p:nvPr/>
          </p:nvSpPr>
          <p:spPr bwMode="auto">
            <a:xfrm>
              <a:off x="4608" y="2256"/>
              <a:ext cx="1152" cy="2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defTabSz="900871" eaLnBrk="0" fontAlgn="base" hangingPunct="0">
                <a:spcBef>
                  <a:spcPct val="50000"/>
                </a:spcBef>
                <a:spcAft>
                  <a:spcPct val="0"/>
                </a:spcAft>
              </a:pPr>
              <a:r>
                <a:rPr lang="en-US" altLang="en-US" sz="1500" dirty="0">
                  <a:solidFill>
                    <a:srgbClr val="000000"/>
                  </a:solidFill>
                </a:rPr>
                <a:t>MnO</a:t>
              </a:r>
              <a:r>
                <a:rPr lang="en-US" altLang="en-US" sz="1500" baseline="-25000" dirty="0">
                  <a:solidFill>
                    <a:srgbClr val="000000"/>
                  </a:solidFill>
                </a:rPr>
                <a:t>2</a:t>
              </a:r>
              <a:r>
                <a:rPr lang="en-US" altLang="en-US" sz="1500" dirty="0">
                  <a:solidFill>
                    <a:srgbClr val="000000"/>
                  </a:solidFill>
                </a:rPr>
                <a:t> in KOH paste</a:t>
              </a:r>
              <a:endParaRPr lang="en-US" altLang="en-US" sz="1500" dirty="0">
                <a:solidFill>
                  <a:srgbClr val="0000FF"/>
                </a:solidFill>
              </a:endParaRPr>
            </a:p>
          </p:txBody>
        </p:sp>
        <p:sp>
          <p:nvSpPr>
            <p:cNvPr id="16" name="Text Box 14"/>
            <p:cNvSpPr txBox="1">
              <a:spLocks noChangeArrowheads="1"/>
            </p:cNvSpPr>
            <p:nvPr/>
          </p:nvSpPr>
          <p:spPr bwMode="auto">
            <a:xfrm>
              <a:off x="4464" y="1768"/>
              <a:ext cx="1056" cy="38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00871" eaLnBrk="0" fontAlgn="base" hangingPunct="0">
                <a:spcBef>
                  <a:spcPct val="50000"/>
                </a:spcBef>
                <a:spcAft>
                  <a:spcPct val="0"/>
                </a:spcAft>
              </a:pPr>
              <a:r>
                <a:rPr lang="en-US" altLang="en-US" sz="1500" dirty="0">
                  <a:solidFill>
                    <a:srgbClr val="000000"/>
                  </a:solidFill>
                </a:rPr>
                <a:t>Positive button (+)</a:t>
              </a:r>
            </a:p>
          </p:txBody>
        </p:sp>
        <p:sp>
          <p:nvSpPr>
            <p:cNvPr id="17" name="Text Box 15"/>
            <p:cNvSpPr txBox="1">
              <a:spLocks noChangeArrowheads="1"/>
            </p:cNvSpPr>
            <p:nvPr/>
          </p:nvSpPr>
          <p:spPr bwMode="auto">
            <a:xfrm>
              <a:off x="4608" y="2112"/>
              <a:ext cx="1056" cy="2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defTabSz="900871" eaLnBrk="0" fontAlgn="base" hangingPunct="0">
                <a:spcBef>
                  <a:spcPct val="50000"/>
                </a:spcBef>
                <a:spcAft>
                  <a:spcPct val="0"/>
                </a:spcAft>
              </a:pPr>
              <a:r>
                <a:rPr lang="en-US" altLang="en-US" sz="1500">
                  <a:solidFill>
                    <a:srgbClr val="000000"/>
                  </a:solidFill>
                </a:rPr>
                <a:t>Steel case</a:t>
              </a:r>
            </a:p>
          </p:txBody>
        </p:sp>
      </p:grpSp>
      <p:sp>
        <p:nvSpPr>
          <p:cNvPr id="3" name="TextBox 2"/>
          <p:cNvSpPr txBox="1"/>
          <p:nvPr/>
        </p:nvSpPr>
        <p:spPr>
          <a:xfrm>
            <a:off x="1905001" y="152416"/>
            <a:ext cx="1295400" cy="384042"/>
          </a:xfrm>
          <a:prstGeom prst="rect">
            <a:avLst/>
          </a:prstGeom>
          <a:noFill/>
        </p:spPr>
        <p:txBody>
          <a:bodyPr wrap="square" lIns="90767" tIns="45384" rIns="90767" bIns="45384" rtlCol="0">
            <a:spAutoFit/>
          </a:bodyPr>
          <a:lstStyle/>
          <a:p>
            <a:r>
              <a:rPr lang="en-US" dirty="0"/>
              <a:t>Dry Cell</a:t>
            </a:r>
          </a:p>
        </p:txBody>
      </p:sp>
      <p:sp>
        <p:nvSpPr>
          <p:cNvPr id="19" name="TextBox 18"/>
          <p:cNvSpPr txBox="1"/>
          <p:nvPr/>
        </p:nvSpPr>
        <p:spPr>
          <a:xfrm>
            <a:off x="3505200" y="569621"/>
            <a:ext cx="2286000" cy="384042"/>
          </a:xfrm>
          <a:prstGeom prst="rect">
            <a:avLst/>
          </a:prstGeom>
          <a:noFill/>
        </p:spPr>
        <p:txBody>
          <a:bodyPr wrap="square" lIns="90767" tIns="45384" rIns="90767" bIns="45384" rtlCol="0">
            <a:spAutoFit/>
          </a:bodyPr>
          <a:lstStyle/>
          <a:p>
            <a:pPr algn="ctr"/>
            <a:r>
              <a:rPr lang="en-US" dirty="0"/>
              <a:t>Alkaline Batteries</a:t>
            </a:r>
          </a:p>
        </p:txBody>
      </p:sp>
    </p:spTree>
    <p:extLst>
      <p:ext uri="{BB962C8B-B14F-4D97-AF65-F5344CB8AC3E}">
        <p14:creationId xmlns:p14="http://schemas.microsoft.com/office/powerpoint/2010/main" val="398656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3">
                                            <p:txEl>
                                              <p:pRg st="0" end="0"/>
                                            </p:txEl>
                                          </p:spTgt>
                                        </p:tgtEl>
                                        <p:attrNameLst>
                                          <p:attrName>style.visibility</p:attrName>
                                        </p:attrNameLst>
                                      </p:cBhvr>
                                      <p:to>
                                        <p:strVal val="visible"/>
                                      </p:to>
                                    </p:set>
                                    <p:animEffect transition="in" filter="fade">
                                      <p:cBhvr>
                                        <p:cTn id="7" dur="500"/>
                                        <p:tgtEl>
                                          <p:spTgt spid="378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3">
                                            <p:txEl>
                                              <p:pRg st="1" end="1"/>
                                            </p:txEl>
                                          </p:spTgt>
                                        </p:tgtEl>
                                        <p:attrNameLst>
                                          <p:attrName>style.visibility</p:attrName>
                                        </p:attrNameLst>
                                      </p:cBhvr>
                                      <p:to>
                                        <p:strVal val="visible"/>
                                      </p:to>
                                    </p:set>
                                    <p:animEffect transition="in" filter="fade">
                                      <p:cBhvr>
                                        <p:cTn id="12" dur="500"/>
                                        <p:tgtEl>
                                          <p:spTgt spid="378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3" name="Text Box 5"/>
          <p:cNvSpPr txBox="1">
            <a:spLocks noChangeArrowheads="1"/>
          </p:cNvSpPr>
          <p:nvPr/>
        </p:nvSpPr>
        <p:spPr bwMode="auto">
          <a:xfrm>
            <a:off x="40945" y="533428"/>
            <a:ext cx="9143998" cy="212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717" tIns="44858" rIns="89717" bIns="44858">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1588" defTabSz="900871" eaLnBrk="0" fontAlgn="base" hangingPunct="0">
              <a:spcBef>
                <a:spcPct val="0"/>
              </a:spcBef>
              <a:spcAft>
                <a:spcPct val="0"/>
              </a:spcAft>
            </a:pPr>
            <a:r>
              <a:rPr lang="en-US" altLang="en-US" dirty="0">
                <a:solidFill>
                  <a:srgbClr val="000000"/>
                </a:solidFill>
              </a:rPr>
              <a:t>A </a:t>
            </a:r>
            <a:r>
              <a:rPr lang="en-US" altLang="en-US" sz="3600" dirty="0">
                <a:solidFill>
                  <a:srgbClr val="C907A4"/>
                </a:solidFill>
              </a:rPr>
              <a:t>Lead Storage Battery </a:t>
            </a:r>
            <a:r>
              <a:rPr lang="en-US" altLang="en-US" dirty="0">
                <a:solidFill>
                  <a:srgbClr val="000000"/>
                </a:solidFill>
              </a:rPr>
              <a:t>is a group of voltaic cells connected together. A 12-V car battery consists of six voltaic cells connected together. </a:t>
            </a:r>
            <a:r>
              <a:rPr lang="en-US" altLang="en-US" dirty="0">
                <a:solidFill>
                  <a:srgbClr val="0070C0"/>
                </a:solidFill>
              </a:rPr>
              <a:t>The electrolyte for both half-cells is sulfuric acid. </a:t>
            </a:r>
            <a:r>
              <a:rPr lang="en-US" altLang="en-US" dirty="0">
                <a:solidFill>
                  <a:srgbClr val="00B050"/>
                </a:solidFill>
              </a:rPr>
              <a:t>Using the same electrolyte for both half-cells allows the cell to operate without a salt bridge or porous separator.</a:t>
            </a:r>
          </a:p>
        </p:txBody>
      </p:sp>
      <p:sp>
        <p:nvSpPr>
          <p:cNvPr id="2" name="Footer Placeholder 1"/>
          <p:cNvSpPr>
            <a:spLocks noGrp="1"/>
          </p:cNvSpPr>
          <p:nvPr>
            <p:ph type="ftr" sz="quarter" idx="10"/>
          </p:nvPr>
        </p:nvSpPr>
        <p:spPr>
          <a:xfrm>
            <a:off x="4885900" y="6564760"/>
            <a:ext cx="4267199" cy="304800"/>
          </a:xfrm>
        </p:spPr>
        <p:txBody>
          <a:bodyPr/>
          <a:lstStyle/>
          <a:p>
            <a:r>
              <a:rPr lang="en-US" altLang="en-US" dirty="0">
                <a:solidFill>
                  <a:srgbClr val="000000"/>
                </a:solidFill>
              </a:rPr>
              <a:t>Electrochemistry</a:t>
            </a:r>
          </a:p>
        </p:txBody>
      </p:sp>
      <p:sp>
        <p:nvSpPr>
          <p:cNvPr id="37890" name="Rectangle 2"/>
          <p:cNvSpPr>
            <a:spLocks noGrp="1" noChangeArrowheads="1"/>
          </p:cNvSpPr>
          <p:nvPr>
            <p:ph type="title"/>
          </p:nvPr>
        </p:nvSpPr>
        <p:spPr>
          <a:xfrm>
            <a:off x="5854890" y="28433"/>
            <a:ext cx="3276599" cy="533410"/>
          </a:xfrm>
          <a:solidFill>
            <a:srgbClr val="FFFF00"/>
          </a:solidFill>
        </p:spPr>
        <p:txBody>
          <a:bodyPr/>
          <a:lstStyle/>
          <a:p>
            <a:pPr algn="ctr"/>
            <a:r>
              <a:rPr lang="en-US" sz="3200" dirty="0">
                <a:solidFill>
                  <a:srgbClr val="002060"/>
                </a:solidFill>
                <a:effectLst/>
              </a:rPr>
              <a:t>Voltaic Cells</a:t>
            </a:r>
          </a:p>
        </p:txBody>
      </p:sp>
      <p:grpSp>
        <p:nvGrpSpPr>
          <p:cNvPr id="20" name="Group 19"/>
          <p:cNvGrpSpPr/>
          <p:nvPr/>
        </p:nvGrpSpPr>
        <p:grpSpPr>
          <a:xfrm>
            <a:off x="876300" y="2819400"/>
            <a:ext cx="7391401" cy="3744400"/>
            <a:chOff x="876300" y="2819400"/>
            <a:chExt cx="7391401" cy="3744400"/>
          </a:xfrm>
        </p:grpSpPr>
        <p:pic>
          <p:nvPicPr>
            <p:cNvPr id="21" name="Picture 20"/>
            <p:cNvPicPr>
              <a:picLocks noChangeAspect="1"/>
            </p:cNvPicPr>
            <p:nvPr/>
          </p:nvPicPr>
          <p:blipFill>
            <a:blip r:embed="rId3"/>
            <a:stretch>
              <a:fillRect/>
            </a:stretch>
          </p:blipFill>
          <p:spPr>
            <a:xfrm>
              <a:off x="876300" y="2819400"/>
              <a:ext cx="7391401" cy="3744400"/>
            </a:xfrm>
            <a:prstGeom prst="rect">
              <a:avLst/>
            </a:prstGeom>
          </p:spPr>
        </p:pic>
        <p:sp>
          <p:nvSpPr>
            <p:cNvPr id="22" name="TextBox 21"/>
            <p:cNvSpPr txBox="1"/>
            <p:nvPr/>
          </p:nvSpPr>
          <p:spPr>
            <a:xfrm>
              <a:off x="1333440" y="4142558"/>
              <a:ext cx="1104959" cy="584075"/>
            </a:xfrm>
            <a:prstGeom prst="rect">
              <a:avLst/>
            </a:prstGeom>
            <a:solidFill>
              <a:srgbClr val="FF0000"/>
            </a:solidFill>
          </p:spPr>
          <p:txBody>
            <a:bodyPr wrap="square" lIns="90746" tIns="45373" rIns="90746" bIns="45373" rtlCol="0">
              <a:spAutoFit/>
            </a:bodyPr>
            <a:lstStyle/>
            <a:p>
              <a:pPr algn="ctr" defTabSz="900871" eaLnBrk="0" fontAlgn="base" hangingPunct="0">
                <a:spcBef>
                  <a:spcPct val="0"/>
                </a:spcBef>
                <a:spcAft>
                  <a:spcPct val="0"/>
                </a:spcAft>
              </a:pPr>
              <a:r>
                <a:rPr lang="en-US" sz="1700" dirty="0">
                  <a:solidFill>
                    <a:srgbClr val="000000"/>
                  </a:solidFill>
                </a:rPr>
                <a:t>Cathode</a:t>
              </a:r>
            </a:p>
            <a:p>
              <a:pPr algn="ctr" defTabSz="900871" eaLnBrk="0" fontAlgn="base" hangingPunct="0">
                <a:spcBef>
                  <a:spcPct val="0"/>
                </a:spcBef>
                <a:spcAft>
                  <a:spcPct val="0"/>
                </a:spcAft>
              </a:pPr>
              <a:r>
                <a:rPr lang="en-US" sz="1500" dirty="0">
                  <a:solidFill>
                    <a:srgbClr val="000000"/>
                  </a:solidFill>
                </a:rPr>
                <a:t>reduction</a:t>
              </a:r>
            </a:p>
          </p:txBody>
        </p:sp>
        <p:sp>
          <p:nvSpPr>
            <p:cNvPr id="23" name="TextBox 22"/>
            <p:cNvSpPr txBox="1"/>
            <p:nvPr/>
          </p:nvSpPr>
          <p:spPr>
            <a:xfrm>
              <a:off x="6648512" y="3837758"/>
              <a:ext cx="952500" cy="584075"/>
            </a:xfrm>
            <a:prstGeom prst="rect">
              <a:avLst/>
            </a:prstGeom>
            <a:solidFill>
              <a:srgbClr val="00B050"/>
            </a:solidFill>
          </p:spPr>
          <p:txBody>
            <a:bodyPr wrap="square" lIns="90746" tIns="45373" rIns="90746" bIns="45373" rtlCol="0">
              <a:spAutoFit/>
            </a:bodyPr>
            <a:lstStyle/>
            <a:p>
              <a:pPr algn="ctr" defTabSz="900871" eaLnBrk="0" fontAlgn="base" hangingPunct="0">
                <a:spcBef>
                  <a:spcPct val="0"/>
                </a:spcBef>
                <a:spcAft>
                  <a:spcPct val="0"/>
                </a:spcAft>
              </a:pPr>
              <a:r>
                <a:rPr lang="en-US" sz="1700" dirty="0">
                  <a:solidFill>
                    <a:srgbClr val="000000"/>
                  </a:solidFill>
                </a:rPr>
                <a:t>Anode</a:t>
              </a:r>
            </a:p>
            <a:p>
              <a:pPr algn="ctr" defTabSz="900871" eaLnBrk="0" fontAlgn="base" hangingPunct="0">
                <a:spcBef>
                  <a:spcPct val="0"/>
                </a:spcBef>
                <a:spcAft>
                  <a:spcPct val="0"/>
                </a:spcAft>
              </a:pPr>
              <a:r>
                <a:rPr lang="en-US" sz="1500" dirty="0">
                  <a:solidFill>
                    <a:srgbClr val="000000"/>
                  </a:solidFill>
                </a:rPr>
                <a:t>oxidation</a:t>
              </a:r>
            </a:p>
          </p:txBody>
        </p:sp>
      </p:grpSp>
    </p:spTree>
    <p:extLst>
      <p:ext uri="{BB962C8B-B14F-4D97-AF65-F5344CB8AC3E}">
        <p14:creationId xmlns:p14="http://schemas.microsoft.com/office/powerpoint/2010/main" val="308344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fade">
                                      <p:cBhvr>
                                        <p:cTn id="7" dur="5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3" name="Text Box 5"/>
          <p:cNvSpPr txBox="1">
            <a:spLocks noChangeArrowheads="1"/>
          </p:cNvSpPr>
          <p:nvPr/>
        </p:nvSpPr>
        <p:spPr bwMode="auto">
          <a:xfrm>
            <a:off x="12511" y="679180"/>
            <a:ext cx="9143998" cy="2491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717" tIns="44858" rIns="89717" bIns="44858">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1588" defTabSz="900871" eaLnBrk="0" fontAlgn="base" hangingPunct="0">
              <a:spcBef>
                <a:spcPct val="0"/>
              </a:spcBef>
              <a:spcAft>
                <a:spcPct val="0"/>
              </a:spcAft>
            </a:pPr>
            <a:r>
              <a:rPr lang="en-US" altLang="en-US" sz="3600" dirty="0">
                <a:solidFill>
                  <a:srgbClr val="C907A4"/>
                </a:solidFill>
              </a:rPr>
              <a:t>Tesla Batteries </a:t>
            </a:r>
            <a:r>
              <a:rPr lang="en-US" altLang="en-US" dirty="0">
                <a:solidFill>
                  <a:srgbClr val="000000"/>
                </a:solidFill>
              </a:rPr>
              <a:t>are voltaic cells in which electrical energy is continuously obtained. </a:t>
            </a:r>
            <a:r>
              <a:rPr lang="en-US" b="1" i="0" dirty="0">
                <a:solidFill>
                  <a:srgbClr val="202124"/>
                </a:solidFill>
                <a:effectLst/>
                <a:latin typeface="Roboto" panose="020B0604020202020204" pitchFamily="2" charset="0"/>
              </a:rPr>
              <a:t>Tesla batteries</a:t>
            </a:r>
            <a:r>
              <a:rPr lang="en-US" b="0" i="0" dirty="0">
                <a:solidFill>
                  <a:srgbClr val="202124"/>
                </a:solidFill>
                <a:effectLst/>
                <a:latin typeface="Roboto" panose="020B0604020202020204" pitchFamily="2" charset="0"/>
              </a:rPr>
              <a:t> use thousands of lithium ion cells to power the vehicle. They run solely on </a:t>
            </a:r>
            <a:r>
              <a:rPr lang="en-US" b="1" i="0" dirty="0">
                <a:solidFill>
                  <a:srgbClr val="202124"/>
                </a:solidFill>
                <a:effectLst/>
                <a:latin typeface="Roboto" panose="020B0604020202020204" pitchFamily="2" charset="0"/>
              </a:rPr>
              <a:t>battery</a:t>
            </a:r>
            <a:r>
              <a:rPr lang="en-US" b="0" i="0" dirty="0">
                <a:solidFill>
                  <a:srgbClr val="202124"/>
                </a:solidFill>
                <a:effectLst/>
                <a:latin typeface="Roboto" panose="020B0604020202020204" pitchFamily="2" charset="0"/>
              </a:rPr>
              <a:t> power, meaning the electric motor cannot be charged automatically while driving. The energy generated and stored in the </a:t>
            </a:r>
            <a:r>
              <a:rPr lang="en-US" b="1" i="0" dirty="0">
                <a:solidFill>
                  <a:srgbClr val="202124"/>
                </a:solidFill>
                <a:effectLst/>
                <a:latin typeface="Roboto" panose="020B0604020202020204" pitchFamily="2" charset="0"/>
              </a:rPr>
              <a:t>battery</a:t>
            </a:r>
            <a:r>
              <a:rPr lang="en-US" b="0" i="0" dirty="0">
                <a:solidFill>
                  <a:srgbClr val="202124"/>
                </a:solidFill>
                <a:effectLst/>
                <a:latin typeface="Roboto" panose="020B0604020202020204" pitchFamily="2" charset="0"/>
              </a:rPr>
              <a:t> is then used to generate a small motor that powers the vehicle.</a:t>
            </a:r>
            <a:endParaRPr lang="en-US" altLang="en-US" dirty="0">
              <a:solidFill>
                <a:srgbClr val="0070C0"/>
              </a:solidFill>
            </a:endParaRPr>
          </a:p>
        </p:txBody>
      </p:sp>
      <p:sp>
        <p:nvSpPr>
          <p:cNvPr id="2" name="Footer Placeholder 1"/>
          <p:cNvSpPr>
            <a:spLocks noGrp="1"/>
          </p:cNvSpPr>
          <p:nvPr>
            <p:ph type="ftr" sz="quarter" idx="10"/>
          </p:nvPr>
        </p:nvSpPr>
        <p:spPr>
          <a:xfrm>
            <a:off x="4885900" y="6564760"/>
            <a:ext cx="4267199" cy="304800"/>
          </a:xfrm>
        </p:spPr>
        <p:txBody>
          <a:bodyPr/>
          <a:lstStyle/>
          <a:p>
            <a:r>
              <a:rPr lang="en-US" altLang="en-US" dirty="0">
                <a:solidFill>
                  <a:srgbClr val="000000"/>
                </a:solidFill>
              </a:rPr>
              <a:t>Electrochemistry</a:t>
            </a:r>
          </a:p>
        </p:txBody>
      </p:sp>
      <p:sp>
        <p:nvSpPr>
          <p:cNvPr id="37890" name="Rectangle 2"/>
          <p:cNvSpPr>
            <a:spLocks noGrp="1" noChangeArrowheads="1"/>
          </p:cNvSpPr>
          <p:nvPr>
            <p:ph type="title"/>
          </p:nvPr>
        </p:nvSpPr>
        <p:spPr>
          <a:xfrm>
            <a:off x="5854890" y="28433"/>
            <a:ext cx="3276599" cy="533410"/>
          </a:xfrm>
          <a:solidFill>
            <a:srgbClr val="FFFF00"/>
          </a:solidFill>
        </p:spPr>
        <p:txBody>
          <a:bodyPr/>
          <a:lstStyle/>
          <a:p>
            <a:pPr algn="ctr"/>
            <a:r>
              <a:rPr lang="en-US" sz="3200" dirty="0">
                <a:solidFill>
                  <a:srgbClr val="002060"/>
                </a:solidFill>
                <a:effectLst/>
              </a:rPr>
              <a:t>Voltaic Cells</a:t>
            </a:r>
          </a:p>
        </p:txBody>
      </p:sp>
      <p:pic>
        <p:nvPicPr>
          <p:cNvPr id="4" name="Picture 3">
            <a:extLst>
              <a:ext uri="{FF2B5EF4-FFF2-40B4-BE49-F238E27FC236}">
                <a16:creationId xmlns:a16="http://schemas.microsoft.com/office/drawing/2014/main" id="{66FEE85B-E181-4BE1-8B03-6CFB20E508A6}"/>
              </a:ext>
            </a:extLst>
          </p:cNvPr>
          <p:cNvPicPr>
            <a:picLocks noChangeAspect="1"/>
          </p:cNvPicPr>
          <p:nvPr/>
        </p:nvPicPr>
        <p:blipFill>
          <a:blip r:embed="rId3"/>
          <a:stretch>
            <a:fillRect/>
          </a:stretch>
        </p:blipFill>
        <p:spPr>
          <a:xfrm>
            <a:off x="914400" y="3372303"/>
            <a:ext cx="7772400" cy="3126090"/>
          </a:xfrm>
          <a:prstGeom prst="rect">
            <a:avLst/>
          </a:prstGeom>
        </p:spPr>
      </p:pic>
    </p:spTree>
    <p:extLst>
      <p:ext uri="{BB962C8B-B14F-4D97-AF65-F5344CB8AC3E}">
        <p14:creationId xmlns:p14="http://schemas.microsoft.com/office/powerpoint/2010/main" val="337342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fade">
                                      <p:cBhvr>
                                        <p:cTn id="7" dur="5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3" name="Text Box 5"/>
          <p:cNvSpPr txBox="1">
            <a:spLocks noChangeArrowheads="1"/>
          </p:cNvSpPr>
          <p:nvPr/>
        </p:nvSpPr>
        <p:spPr bwMode="auto">
          <a:xfrm>
            <a:off x="40945" y="457225"/>
            <a:ext cx="9143998" cy="2491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717" tIns="44858" rIns="89717" bIns="44858">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1588" defTabSz="900871" eaLnBrk="0" fontAlgn="base" hangingPunct="0">
              <a:spcBef>
                <a:spcPct val="0"/>
              </a:spcBef>
              <a:spcAft>
                <a:spcPct val="0"/>
              </a:spcAft>
            </a:pPr>
            <a:r>
              <a:rPr lang="en-US" altLang="en-US" sz="3600" dirty="0">
                <a:solidFill>
                  <a:srgbClr val="C907A4"/>
                </a:solidFill>
              </a:rPr>
              <a:t>Fuel Cells </a:t>
            </a:r>
            <a:r>
              <a:rPr lang="en-US" altLang="en-US" dirty="0">
                <a:solidFill>
                  <a:srgbClr val="000000"/>
                </a:solidFill>
              </a:rPr>
              <a:t>are voltaic cells in which electrical energy is continuously obtained. </a:t>
            </a:r>
            <a:r>
              <a:rPr lang="en-US" altLang="en-US" dirty="0">
                <a:solidFill>
                  <a:srgbClr val="00B050"/>
                </a:solidFill>
              </a:rPr>
              <a:t>Fuel cells do not have to be recharged.</a:t>
            </a:r>
          </a:p>
          <a:p>
            <a:pPr marL="0" indent="1588" defTabSz="900871" eaLnBrk="0" fontAlgn="base" hangingPunct="0">
              <a:spcBef>
                <a:spcPct val="0"/>
              </a:spcBef>
              <a:spcAft>
                <a:spcPct val="0"/>
              </a:spcAft>
            </a:pPr>
            <a:r>
              <a:rPr lang="en-US" dirty="0">
                <a:solidFill>
                  <a:srgbClr val="FF0000"/>
                </a:solidFill>
              </a:rPr>
              <a:t>Fuel cells consist of an </a:t>
            </a:r>
            <a:r>
              <a:rPr lang="en-US" dirty="0">
                <a:solidFill>
                  <a:srgbClr val="FF0000"/>
                </a:solidFill>
                <a:hlinkClick r:id="rId3" tooltip="Anode"/>
              </a:rPr>
              <a:t>anode</a:t>
            </a:r>
            <a:r>
              <a:rPr lang="en-US" dirty="0">
                <a:solidFill>
                  <a:srgbClr val="FF0000"/>
                </a:solidFill>
              </a:rPr>
              <a:t>, a </a:t>
            </a:r>
            <a:r>
              <a:rPr lang="en-US" dirty="0">
                <a:solidFill>
                  <a:srgbClr val="FF0000"/>
                </a:solidFill>
                <a:hlinkClick r:id="rId4" tooltip="Cathode"/>
              </a:rPr>
              <a:t>cathode</a:t>
            </a:r>
            <a:r>
              <a:rPr lang="en-US" dirty="0">
                <a:solidFill>
                  <a:srgbClr val="FF0000"/>
                </a:solidFill>
              </a:rPr>
              <a:t>, and an </a:t>
            </a:r>
            <a:r>
              <a:rPr lang="en-US" dirty="0">
                <a:solidFill>
                  <a:srgbClr val="FF0000"/>
                </a:solidFill>
                <a:hlinkClick r:id="rId5" tooltip="Electrolyte"/>
              </a:rPr>
              <a:t>electrolyte</a:t>
            </a:r>
            <a:r>
              <a:rPr lang="en-US" dirty="0">
                <a:solidFill>
                  <a:srgbClr val="FF0000"/>
                </a:solidFill>
              </a:rPr>
              <a:t> that allows positively charged hydrogen ions (or protons) to move between the sides of the fuel cell. </a:t>
            </a:r>
            <a:r>
              <a:rPr lang="en-US" dirty="0">
                <a:solidFill>
                  <a:srgbClr val="0070C0"/>
                </a:solidFill>
              </a:rPr>
              <a:t>Fuel cells are 2-3 times more efficient than combustion engines, producing water and heat.</a:t>
            </a:r>
            <a:endParaRPr lang="en-US" altLang="en-US" dirty="0">
              <a:solidFill>
                <a:srgbClr val="0070C0"/>
              </a:solidFill>
            </a:endParaRPr>
          </a:p>
        </p:txBody>
      </p:sp>
      <p:sp>
        <p:nvSpPr>
          <p:cNvPr id="2" name="Footer Placeholder 1"/>
          <p:cNvSpPr>
            <a:spLocks noGrp="1"/>
          </p:cNvSpPr>
          <p:nvPr>
            <p:ph type="ftr" sz="quarter" idx="10"/>
          </p:nvPr>
        </p:nvSpPr>
        <p:spPr>
          <a:xfrm>
            <a:off x="4885900" y="6564760"/>
            <a:ext cx="4267199" cy="304800"/>
          </a:xfrm>
        </p:spPr>
        <p:txBody>
          <a:bodyPr/>
          <a:lstStyle/>
          <a:p>
            <a:r>
              <a:rPr lang="en-US" altLang="en-US" dirty="0">
                <a:solidFill>
                  <a:srgbClr val="000000"/>
                </a:solidFill>
              </a:rPr>
              <a:t>Electrochemistry</a:t>
            </a:r>
          </a:p>
        </p:txBody>
      </p:sp>
      <p:sp>
        <p:nvSpPr>
          <p:cNvPr id="37890" name="Rectangle 2"/>
          <p:cNvSpPr>
            <a:spLocks noGrp="1" noChangeArrowheads="1"/>
          </p:cNvSpPr>
          <p:nvPr>
            <p:ph type="title"/>
          </p:nvPr>
        </p:nvSpPr>
        <p:spPr>
          <a:xfrm>
            <a:off x="5854890" y="28433"/>
            <a:ext cx="3276599" cy="533410"/>
          </a:xfrm>
          <a:solidFill>
            <a:srgbClr val="FFFF00"/>
          </a:solidFill>
        </p:spPr>
        <p:txBody>
          <a:bodyPr/>
          <a:lstStyle/>
          <a:p>
            <a:pPr algn="ctr"/>
            <a:r>
              <a:rPr lang="en-US" sz="3200" dirty="0">
                <a:solidFill>
                  <a:srgbClr val="002060"/>
                </a:solidFill>
                <a:effectLst/>
              </a:rPr>
              <a:t>Voltaic Cells</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7465" y="3352879"/>
            <a:ext cx="4991847" cy="2855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717" y="3048000"/>
            <a:ext cx="3179764" cy="3719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849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fade">
                                      <p:cBhvr>
                                        <p:cTn id="7" dur="500"/>
                                        <p:tgtEl>
                                          <p:spTgt spid="378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3" name="Text Box 5"/>
          <p:cNvSpPr txBox="1">
            <a:spLocks noChangeArrowheads="1"/>
          </p:cNvSpPr>
          <p:nvPr/>
        </p:nvSpPr>
        <p:spPr bwMode="auto">
          <a:xfrm>
            <a:off x="40945" y="557846"/>
            <a:ext cx="9143998" cy="395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717" tIns="44858" rIns="89717" bIns="44858">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defTabSz="900871" eaLnBrk="0" fontAlgn="base" hangingPunct="0">
              <a:spcBef>
                <a:spcPct val="50000"/>
              </a:spcBef>
              <a:spcAft>
                <a:spcPct val="0"/>
              </a:spcAft>
            </a:pPr>
            <a:r>
              <a:rPr lang="en-US" altLang="en-US" sz="2700" dirty="0">
                <a:solidFill>
                  <a:srgbClr val="0070C0"/>
                </a:solidFill>
              </a:rPr>
              <a:t>Scientists use the known standard oxidation-reduction potentials to predict spontaneity: </a:t>
            </a:r>
            <a:r>
              <a:rPr lang="en-US" altLang="en-US" sz="2700" i="1" dirty="0">
                <a:solidFill>
                  <a:srgbClr val="0070C0"/>
                </a:solidFill>
              </a:rPr>
              <a:t>E</a:t>
            </a:r>
            <a:r>
              <a:rPr lang="en-US" altLang="en-US" sz="2700" baseline="40000" dirty="0">
                <a:solidFill>
                  <a:srgbClr val="0070C0"/>
                </a:solidFill>
              </a:rPr>
              <a:t>0</a:t>
            </a:r>
            <a:r>
              <a:rPr lang="en-US" altLang="en-US" sz="2700" baseline="-25000" dirty="0">
                <a:solidFill>
                  <a:srgbClr val="0070C0"/>
                </a:solidFill>
              </a:rPr>
              <a:t>cell</a:t>
            </a:r>
            <a:r>
              <a:rPr lang="en-US" altLang="en-US" sz="2700" dirty="0">
                <a:solidFill>
                  <a:srgbClr val="0070C0"/>
                </a:solidFill>
              </a:rPr>
              <a:t> value.</a:t>
            </a:r>
          </a:p>
          <a:p>
            <a:pPr marL="0" indent="0" algn="ctr" defTabSz="900871" eaLnBrk="0" fontAlgn="base" hangingPunct="0">
              <a:spcBef>
                <a:spcPts val="601"/>
              </a:spcBef>
              <a:spcAft>
                <a:spcPct val="0"/>
              </a:spcAft>
            </a:pPr>
            <a:r>
              <a:rPr lang="en-US" altLang="en-US" sz="3600" dirty="0"/>
              <a:t>E</a:t>
            </a:r>
            <a:r>
              <a:rPr lang="en-US" altLang="en-US" sz="3600" baseline="40000" dirty="0"/>
              <a:t>0</a:t>
            </a:r>
            <a:r>
              <a:rPr lang="en-US" altLang="en-US" sz="3600" baseline="-25000" dirty="0"/>
              <a:t>cell</a:t>
            </a:r>
            <a:r>
              <a:rPr lang="en-US" altLang="en-US" sz="3600" dirty="0"/>
              <a:t> =  </a:t>
            </a:r>
            <a:r>
              <a:rPr lang="en-US" altLang="en-US" sz="3600" dirty="0">
                <a:cs typeface="Arial" panose="020B0604020202020204" pitchFamily="34" charset="0"/>
              </a:rPr>
              <a:t>E</a:t>
            </a:r>
            <a:r>
              <a:rPr lang="en-US" altLang="en-US" sz="3600" baseline="40000" dirty="0">
                <a:cs typeface="Arial" panose="020B0604020202020204" pitchFamily="34" charset="0"/>
              </a:rPr>
              <a:t>0</a:t>
            </a:r>
            <a:r>
              <a:rPr lang="en-US" altLang="en-US" sz="3600" baseline="-25000" dirty="0">
                <a:cs typeface="Arial" panose="020B0604020202020204" pitchFamily="34" charset="0"/>
              </a:rPr>
              <a:t>oxid</a:t>
            </a:r>
            <a:r>
              <a:rPr lang="en-US" altLang="en-US" sz="3600" dirty="0"/>
              <a:t> </a:t>
            </a:r>
            <a:r>
              <a:rPr lang="en-US" altLang="en-US" sz="3600" dirty="0">
                <a:cs typeface="Arial" panose="020B0604020202020204" pitchFamily="34" charset="0"/>
              </a:rPr>
              <a:t>+ </a:t>
            </a:r>
            <a:r>
              <a:rPr lang="en-US" altLang="en-US" sz="3600" dirty="0"/>
              <a:t>E</a:t>
            </a:r>
            <a:r>
              <a:rPr lang="en-US" altLang="en-US" sz="3600" baseline="40000" dirty="0"/>
              <a:t>0</a:t>
            </a:r>
            <a:r>
              <a:rPr lang="en-US" altLang="en-US" sz="3600" baseline="-25000" dirty="0"/>
              <a:t>red</a:t>
            </a:r>
            <a:r>
              <a:rPr lang="en-US" altLang="en-US" sz="3600" dirty="0"/>
              <a:t> </a:t>
            </a:r>
            <a:endParaRPr lang="en-US" altLang="en-US" sz="3600" dirty="0">
              <a:solidFill>
                <a:srgbClr val="000000"/>
              </a:solidFill>
            </a:endParaRPr>
          </a:p>
          <a:p>
            <a:pPr marL="616173" indent="-223775" defTabSz="900871" eaLnBrk="0" fontAlgn="base" hangingPunct="0">
              <a:spcBef>
                <a:spcPts val="1200"/>
              </a:spcBef>
              <a:spcAft>
                <a:spcPct val="0"/>
              </a:spcAft>
              <a:buFont typeface="Arial" panose="020B0604020202020204" pitchFamily="34" charset="0"/>
              <a:buChar char="•"/>
            </a:pPr>
            <a:r>
              <a:rPr lang="en-US" altLang="en-US" dirty="0">
                <a:solidFill>
                  <a:srgbClr val="FF0000"/>
                </a:solidFill>
              </a:rPr>
              <a:t>If the cell potential (E</a:t>
            </a:r>
            <a:r>
              <a:rPr lang="en-US" altLang="en-US" baseline="40000" dirty="0">
                <a:solidFill>
                  <a:srgbClr val="FF0000"/>
                </a:solidFill>
              </a:rPr>
              <a:t>0</a:t>
            </a:r>
            <a:r>
              <a:rPr lang="en-US" altLang="en-US" baseline="-25000" dirty="0">
                <a:solidFill>
                  <a:srgbClr val="FF0000"/>
                </a:solidFill>
              </a:rPr>
              <a:t>cell</a:t>
            </a:r>
            <a:r>
              <a:rPr lang="en-US" altLang="en-US" dirty="0">
                <a:solidFill>
                  <a:srgbClr val="FF0000"/>
                </a:solidFill>
              </a:rPr>
              <a:t>) for a given redox reaction is positive, then the reaction is spontaneous.</a:t>
            </a:r>
            <a:endParaRPr lang="en-US" altLang="en-US" dirty="0">
              <a:solidFill>
                <a:srgbClr val="000000"/>
              </a:solidFill>
            </a:endParaRPr>
          </a:p>
          <a:p>
            <a:pPr marL="616173" indent="-223775" defTabSz="900871" eaLnBrk="0" fontAlgn="base" hangingPunct="0">
              <a:spcBef>
                <a:spcPts val="1200"/>
              </a:spcBef>
              <a:spcAft>
                <a:spcPct val="0"/>
              </a:spcAft>
              <a:buFont typeface="Arial" panose="020B0604020202020204" pitchFamily="34" charset="0"/>
              <a:buChar char="•"/>
            </a:pPr>
            <a:r>
              <a:rPr lang="en-US" altLang="en-US" dirty="0">
                <a:solidFill>
                  <a:srgbClr val="00B050"/>
                </a:solidFill>
              </a:rPr>
              <a:t>If the cell potential (E</a:t>
            </a:r>
            <a:r>
              <a:rPr lang="en-US" altLang="en-US" baseline="40000" dirty="0">
                <a:solidFill>
                  <a:srgbClr val="00B050"/>
                </a:solidFill>
              </a:rPr>
              <a:t>0</a:t>
            </a:r>
            <a:r>
              <a:rPr lang="en-US" altLang="en-US" baseline="-25000" dirty="0">
                <a:solidFill>
                  <a:srgbClr val="00B050"/>
                </a:solidFill>
              </a:rPr>
              <a:t>cell</a:t>
            </a:r>
            <a:r>
              <a:rPr lang="en-US" altLang="en-US" dirty="0">
                <a:solidFill>
                  <a:srgbClr val="00B050"/>
                </a:solidFill>
              </a:rPr>
              <a:t>) is negative, then the reaction is nonspontaneous</a:t>
            </a:r>
            <a:r>
              <a:rPr lang="en-US" altLang="en-US" sz="2700" dirty="0">
                <a:solidFill>
                  <a:srgbClr val="00B050"/>
                </a:solidFill>
              </a:rPr>
              <a:t>.</a:t>
            </a:r>
          </a:p>
          <a:p>
            <a:pPr marL="392398" indent="0" algn="ctr" defTabSz="900871" eaLnBrk="0" fontAlgn="base" hangingPunct="0">
              <a:spcBef>
                <a:spcPts val="1200"/>
              </a:spcBef>
              <a:spcAft>
                <a:spcPct val="0"/>
              </a:spcAft>
            </a:pPr>
            <a:r>
              <a:rPr lang="en-US" altLang="en-US" sz="2700" dirty="0">
                <a:solidFill>
                  <a:srgbClr val="BBE0E3">
                    <a:lumMod val="50000"/>
                  </a:srgbClr>
                </a:solidFill>
              </a:rPr>
              <a:t>Zn(</a:t>
            </a:r>
            <a:r>
              <a:rPr lang="en-US" altLang="en-US" sz="2700" i="1" dirty="0">
                <a:solidFill>
                  <a:srgbClr val="BBE0E3">
                    <a:lumMod val="50000"/>
                  </a:srgbClr>
                </a:solidFill>
              </a:rPr>
              <a:t>s</a:t>
            </a:r>
            <a:r>
              <a:rPr lang="en-US" altLang="en-US" sz="2700" dirty="0">
                <a:solidFill>
                  <a:srgbClr val="BBE0E3">
                    <a:lumMod val="50000"/>
                  </a:srgbClr>
                </a:solidFill>
              </a:rPr>
              <a:t>) + 2Ag</a:t>
            </a:r>
            <a:r>
              <a:rPr lang="en-US" altLang="en-US" sz="2700" baseline="30000" dirty="0">
                <a:solidFill>
                  <a:srgbClr val="BBE0E3">
                    <a:lumMod val="50000"/>
                  </a:srgbClr>
                </a:solidFill>
              </a:rPr>
              <a:t>+</a:t>
            </a:r>
            <a:r>
              <a:rPr lang="en-US" altLang="en-US" sz="2700" dirty="0">
                <a:solidFill>
                  <a:srgbClr val="BBE0E3">
                    <a:lumMod val="50000"/>
                  </a:srgbClr>
                </a:solidFill>
              </a:rPr>
              <a:t>(</a:t>
            </a:r>
            <a:r>
              <a:rPr lang="en-US" altLang="en-US" sz="2700" i="1" dirty="0" err="1">
                <a:solidFill>
                  <a:srgbClr val="BBE0E3">
                    <a:lumMod val="50000"/>
                  </a:srgbClr>
                </a:solidFill>
              </a:rPr>
              <a:t>aq</a:t>
            </a:r>
            <a:r>
              <a:rPr lang="en-US" altLang="en-US" sz="2700" dirty="0">
                <a:solidFill>
                  <a:srgbClr val="BBE0E3">
                    <a:lumMod val="50000"/>
                  </a:srgbClr>
                </a:solidFill>
              </a:rPr>
              <a:t>) </a:t>
            </a:r>
            <a:r>
              <a:rPr lang="en-US" altLang="en-US" sz="2700" dirty="0">
                <a:solidFill>
                  <a:srgbClr val="BBE0E3">
                    <a:lumMod val="50000"/>
                  </a:srgbClr>
                </a:solidFill>
                <a:cs typeface="Arial" panose="020B0604020202020204" pitchFamily="34" charset="0"/>
              </a:rPr>
              <a:t>→ </a:t>
            </a:r>
            <a:r>
              <a:rPr lang="en-US" altLang="en-US" sz="2700" dirty="0">
                <a:solidFill>
                  <a:srgbClr val="BBE0E3">
                    <a:lumMod val="50000"/>
                  </a:srgbClr>
                </a:solidFill>
              </a:rPr>
              <a:t>Zn</a:t>
            </a:r>
            <a:r>
              <a:rPr lang="en-US" altLang="en-US" sz="2700" baseline="30000" dirty="0">
                <a:solidFill>
                  <a:srgbClr val="BBE0E3">
                    <a:lumMod val="50000"/>
                  </a:srgbClr>
                </a:solidFill>
              </a:rPr>
              <a:t>2+</a:t>
            </a:r>
            <a:r>
              <a:rPr lang="en-US" altLang="en-US" sz="2700" dirty="0">
                <a:solidFill>
                  <a:srgbClr val="BBE0E3">
                    <a:lumMod val="50000"/>
                  </a:srgbClr>
                </a:solidFill>
              </a:rPr>
              <a:t>(</a:t>
            </a:r>
            <a:r>
              <a:rPr lang="en-US" altLang="en-US" sz="2700" i="1" dirty="0" err="1">
                <a:solidFill>
                  <a:srgbClr val="BBE0E3">
                    <a:lumMod val="50000"/>
                  </a:srgbClr>
                </a:solidFill>
              </a:rPr>
              <a:t>aq</a:t>
            </a:r>
            <a:r>
              <a:rPr lang="en-US" altLang="en-US" sz="2700" dirty="0">
                <a:solidFill>
                  <a:srgbClr val="BBE0E3">
                    <a:lumMod val="50000"/>
                  </a:srgbClr>
                </a:solidFill>
              </a:rPr>
              <a:t>) + 2Ag(</a:t>
            </a:r>
            <a:r>
              <a:rPr lang="en-US" altLang="en-US" sz="2700" i="1" dirty="0">
                <a:solidFill>
                  <a:srgbClr val="BBE0E3">
                    <a:lumMod val="50000"/>
                  </a:srgbClr>
                </a:solidFill>
              </a:rPr>
              <a:t>s</a:t>
            </a:r>
            <a:r>
              <a:rPr lang="en-US" altLang="en-US" sz="2700" dirty="0">
                <a:solidFill>
                  <a:srgbClr val="BBE0E3">
                    <a:lumMod val="50000"/>
                  </a:srgbClr>
                </a:solidFill>
              </a:rPr>
              <a:t>)</a:t>
            </a:r>
          </a:p>
        </p:txBody>
      </p:sp>
      <p:sp>
        <p:nvSpPr>
          <p:cNvPr id="2" name="Footer Placeholder 1"/>
          <p:cNvSpPr>
            <a:spLocks noGrp="1"/>
          </p:cNvSpPr>
          <p:nvPr>
            <p:ph type="ftr" sz="quarter" idx="10"/>
          </p:nvPr>
        </p:nvSpPr>
        <p:spPr>
          <a:xfrm>
            <a:off x="4885900" y="6564760"/>
            <a:ext cx="4267199" cy="304800"/>
          </a:xfrm>
        </p:spPr>
        <p:txBody>
          <a:bodyPr/>
          <a:lstStyle/>
          <a:p>
            <a:r>
              <a:rPr lang="en-US" altLang="en-US" dirty="0">
                <a:solidFill>
                  <a:srgbClr val="000000"/>
                </a:solidFill>
              </a:rPr>
              <a:t>Electrochemistry</a:t>
            </a:r>
          </a:p>
        </p:txBody>
      </p:sp>
      <p:sp>
        <p:nvSpPr>
          <p:cNvPr id="37890" name="Rectangle 2"/>
          <p:cNvSpPr>
            <a:spLocks noGrp="1" noChangeArrowheads="1"/>
          </p:cNvSpPr>
          <p:nvPr>
            <p:ph type="title"/>
          </p:nvPr>
        </p:nvSpPr>
        <p:spPr>
          <a:xfrm>
            <a:off x="2916731" y="0"/>
            <a:ext cx="3276599" cy="533410"/>
          </a:xfrm>
          <a:solidFill>
            <a:schemeClr val="accent6">
              <a:lumMod val="60000"/>
              <a:lumOff val="40000"/>
            </a:schemeClr>
          </a:solidFill>
        </p:spPr>
        <p:txBody>
          <a:bodyPr/>
          <a:lstStyle/>
          <a:p>
            <a:pPr algn="ctr"/>
            <a:r>
              <a:rPr lang="en-US" sz="3200" dirty="0">
                <a:solidFill>
                  <a:srgbClr val="FFFF00"/>
                </a:solidFill>
                <a:effectLst/>
              </a:rPr>
              <a:t>Spontaneity</a:t>
            </a: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4" y="3999935"/>
            <a:ext cx="838200" cy="800665"/>
          </a:xfrm>
          <a:prstGeom prst="rect">
            <a:avLst/>
          </a:prstGeom>
          <a:noFill/>
          <a:ln>
            <a:noFill/>
          </a:ln>
          <a:effectLst/>
        </p:spPr>
      </p:pic>
    </p:spTree>
    <p:extLst>
      <p:ext uri="{BB962C8B-B14F-4D97-AF65-F5344CB8AC3E}">
        <p14:creationId xmlns:p14="http://schemas.microsoft.com/office/powerpoint/2010/main" val="1750055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lIns="180402" tIns="90200"/>
          <a:lstStyle/>
          <a:p>
            <a:r>
              <a:rPr lang="en-US" sz="2100" dirty="0">
                <a:solidFill>
                  <a:srgbClr val="0070C0"/>
                </a:solidFill>
              </a:rPr>
              <a:t>Identify the reducing &amp; oxidizing agents, the species that is oxidized and reduced, and state what happens to the electrons in oxidation and reduction. </a:t>
            </a:r>
            <a:r>
              <a:rPr lang="en-US" sz="2100" baseline="-25000" dirty="0">
                <a:solidFill>
                  <a:srgbClr val="0070C0"/>
                </a:solidFill>
              </a:rPr>
              <a:t> </a:t>
            </a:r>
            <a:endParaRPr lang="en-US" sz="2100" dirty="0">
              <a:solidFill>
                <a:srgbClr val="0070C0"/>
              </a:solidFill>
            </a:endParaRPr>
          </a:p>
          <a:p>
            <a:endParaRPr lang="en-US" dirty="0"/>
          </a:p>
        </p:txBody>
      </p:sp>
      <p:sp>
        <p:nvSpPr>
          <p:cNvPr id="6" name="Title 5"/>
          <p:cNvSpPr>
            <a:spLocks noGrp="1"/>
          </p:cNvSpPr>
          <p:nvPr>
            <p:ph type="title"/>
          </p:nvPr>
        </p:nvSpPr>
        <p:spPr>
          <a:xfrm>
            <a:off x="10" y="0"/>
            <a:ext cx="9143996" cy="1371600"/>
          </a:xfrm>
        </p:spPr>
        <p:txBody>
          <a:bodyPr anchor="ctr" anchorCtr="0"/>
          <a:lstStyle/>
          <a:p>
            <a:r>
              <a:rPr lang="en-US" dirty="0"/>
              <a:t>	Oxidation-Reduction Reactions</a:t>
            </a:r>
          </a:p>
        </p:txBody>
      </p:sp>
      <p:pic>
        <p:nvPicPr>
          <p:cNvPr id="7" name="Picture 6"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
        <p:nvSpPr>
          <p:cNvPr id="3" name="Rectangle 2"/>
          <p:cNvSpPr/>
          <p:nvPr/>
        </p:nvSpPr>
        <p:spPr>
          <a:xfrm>
            <a:off x="1182428" y="2416366"/>
            <a:ext cx="5904883" cy="706634"/>
          </a:xfrm>
          <a:prstGeom prst="rect">
            <a:avLst/>
          </a:prstGeom>
        </p:spPr>
        <p:txBody>
          <a:bodyPr wrap="none" lIns="90200" tIns="45100" rIns="90200" bIns="45100">
            <a:spAutoFit/>
          </a:bodyPr>
          <a:lstStyle/>
          <a:p>
            <a:pPr algn="ctr">
              <a:spcBef>
                <a:spcPts val="601"/>
              </a:spcBef>
            </a:pPr>
            <a:r>
              <a:rPr lang="en-US" sz="4000" dirty="0"/>
              <a:t>Zn</a:t>
            </a:r>
            <a:r>
              <a:rPr lang="en-US" sz="4000" baseline="30000" dirty="0"/>
              <a:t>0</a:t>
            </a:r>
            <a:r>
              <a:rPr lang="en-US" sz="4000" dirty="0"/>
              <a:t>+ Cu</a:t>
            </a:r>
            <a:r>
              <a:rPr lang="en-US" sz="4000" baseline="30000" dirty="0"/>
              <a:t>2+</a:t>
            </a:r>
            <a:r>
              <a:rPr lang="en-US" sz="4000" baseline="-25000" dirty="0"/>
              <a:t> </a:t>
            </a:r>
            <a:r>
              <a:rPr lang="en-US" sz="4000" dirty="0"/>
              <a:t> </a:t>
            </a:r>
            <a:r>
              <a:rPr lang="en-US" sz="4000" dirty="0">
                <a:sym typeface="Wingdings" panose="05000000000000000000" pitchFamily="2" charset="2"/>
              </a:rPr>
              <a:t></a:t>
            </a:r>
            <a:r>
              <a:rPr lang="en-US" sz="4000" dirty="0"/>
              <a:t> Cu</a:t>
            </a:r>
            <a:r>
              <a:rPr lang="en-US" sz="4000" baseline="30000" dirty="0"/>
              <a:t>0</a:t>
            </a:r>
            <a:r>
              <a:rPr lang="en-US" sz="4000" dirty="0"/>
              <a:t> + Zn</a:t>
            </a:r>
            <a:r>
              <a:rPr lang="en-US" sz="4000" baseline="30000" dirty="0"/>
              <a:t>2+</a:t>
            </a:r>
            <a:r>
              <a:rPr lang="en-US" sz="4000" dirty="0"/>
              <a:t> </a:t>
            </a:r>
          </a:p>
        </p:txBody>
      </p:sp>
    </p:spTree>
    <p:extLst>
      <p:ext uri="{BB962C8B-B14F-4D97-AF65-F5344CB8AC3E}">
        <p14:creationId xmlns:p14="http://schemas.microsoft.com/office/powerpoint/2010/main" val="695111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3" name="Text Box 5"/>
          <p:cNvSpPr txBox="1">
            <a:spLocks noChangeArrowheads="1"/>
          </p:cNvSpPr>
          <p:nvPr/>
        </p:nvSpPr>
        <p:spPr bwMode="auto">
          <a:xfrm>
            <a:off x="40945" y="557861"/>
            <a:ext cx="9143998" cy="5630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717" tIns="44858" rIns="89717" bIns="44858">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defTabSz="900871" eaLnBrk="0" fontAlgn="base" hangingPunct="0">
              <a:spcBef>
                <a:spcPct val="50000"/>
              </a:spcBef>
              <a:spcAft>
                <a:spcPct val="0"/>
              </a:spcAft>
            </a:pPr>
            <a:r>
              <a:rPr lang="en-US" altLang="en-US" sz="2700" dirty="0">
                <a:solidFill>
                  <a:srgbClr val="0070C0"/>
                </a:solidFill>
              </a:rPr>
              <a:t>Scientists use the known standard oxidation-reduction potentials to predict spontaneity: </a:t>
            </a:r>
            <a:r>
              <a:rPr lang="en-US" altLang="en-US" sz="2700" i="1" dirty="0">
                <a:solidFill>
                  <a:srgbClr val="0070C0"/>
                </a:solidFill>
              </a:rPr>
              <a:t>E</a:t>
            </a:r>
            <a:r>
              <a:rPr lang="en-US" altLang="en-US" sz="2700" baseline="40000" dirty="0">
                <a:solidFill>
                  <a:srgbClr val="0070C0"/>
                </a:solidFill>
              </a:rPr>
              <a:t>0</a:t>
            </a:r>
            <a:r>
              <a:rPr lang="en-US" altLang="en-US" sz="2700" baseline="-25000" dirty="0">
                <a:solidFill>
                  <a:srgbClr val="0070C0"/>
                </a:solidFill>
              </a:rPr>
              <a:t>cell</a:t>
            </a:r>
            <a:r>
              <a:rPr lang="en-US" altLang="en-US" sz="2700" dirty="0">
                <a:solidFill>
                  <a:srgbClr val="0070C0"/>
                </a:solidFill>
              </a:rPr>
              <a:t> value.</a:t>
            </a:r>
          </a:p>
          <a:p>
            <a:pPr marL="0" indent="0" algn="ctr" defTabSz="900871" eaLnBrk="0" fontAlgn="base" hangingPunct="0">
              <a:spcBef>
                <a:spcPts val="601"/>
              </a:spcBef>
              <a:spcAft>
                <a:spcPct val="0"/>
              </a:spcAft>
            </a:pPr>
            <a:r>
              <a:rPr lang="en-US" altLang="en-US" sz="3600" dirty="0"/>
              <a:t>E</a:t>
            </a:r>
            <a:r>
              <a:rPr lang="en-US" altLang="en-US" sz="3600" baseline="40000" dirty="0"/>
              <a:t>0</a:t>
            </a:r>
            <a:r>
              <a:rPr lang="en-US" altLang="en-US" sz="3600" baseline="-25000" dirty="0"/>
              <a:t>cell</a:t>
            </a:r>
            <a:r>
              <a:rPr lang="en-US" altLang="en-US" sz="3600" dirty="0"/>
              <a:t> =  </a:t>
            </a:r>
            <a:r>
              <a:rPr lang="en-US" altLang="en-US" sz="3600" dirty="0">
                <a:cs typeface="Arial" panose="020B0604020202020204" pitchFamily="34" charset="0"/>
              </a:rPr>
              <a:t>E</a:t>
            </a:r>
            <a:r>
              <a:rPr lang="en-US" altLang="en-US" sz="3600" baseline="40000" dirty="0">
                <a:cs typeface="Arial" panose="020B0604020202020204" pitchFamily="34" charset="0"/>
              </a:rPr>
              <a:t>0</a:t>
            </a:r>
            <a:r>
              <a:rPr lang="en-US" altLang="en-US" sz="3600" baseline="-25000" dirty="0">
                <a:cs typeface="Arial" panose="020B0604020202020204" pitchFamily="34" charset="0"/>
              </a:rPr>
              <a:t>oxid</a:t>
            </a:r>
            <a:r>
              <a:rPr lang="en-US" altLang="en-US" sz="3600" dirty="0"/>
              <a:t> </a:t>
            </a:r>
            <a:r>
              <a:rPr lang="en-US" altLang="en-US" sz="3600" dirty="0">
                <a:cs typeface="Arial" panose="020B0604020202020204" pitchFamily="34" charset="0"/>
              </a:rPr>
              <a:t>+ </a:t>
            </a:r>
            <a:r>
              <a:rPr lang="en-US" altLang="en-US" sz="3600" dirty="0"/>
              <a:t>E</a:t>
            </a:r>
            <a:r>
              <a:rPr lang="en-US" altLang="en-US" sz="3600" baseline="40000" dirty="0"/>
              <a:t>0</a:t>
            </a:r>
            <a:r>
              <a:rPr lang="en-US" altLang="en-US" sz="3600" baseline="-25000" dirty="0"/>
              <a:t>red</a:t>
            </a:r>
            <a:r>
              <a:rPr lang="en-US" altLang="en-US" sz="3600" dirty="0"/>
              <a:t> </a:t>
            </a:r>
            <a:endParaRPr lang="en-US" altLang="en-US" sz="3600" dirty="0">
              <a:solidFill>
                <a:srgbClr val="000000"/>
              </a:solidFill>
            </a:endParaRPr>
          </a:p>
          <a:p>
            <a:pPr marL="616173" indent="-223775" defTabSz="900871" eaLnBrk="0" fontAlgn="base" hangingPunct="0">
              <a:spcBef>
                <a:spcPts val="1200"/>
              </a:spcBef>
              <a:spcAft>
                <a:spcPct val="0"/>
              </a:spcAft>
              <a:buFont typeface="Arial" panose="020B0604020202020204" pitchFamily="34" charset="0"/>
              <a:buChar char="•"/>
            </a:pPr>
            <a:endParaRPr lang="en-US" altLang="en-US" sz="1400" dirty="0">
              <a:solidFill>
                <a:srgbClr val="FF0000"/>
              </a:solidFill>
            </a:endParaRPr>
          </a:p>
          <a:p>
            <a:pPr marL="616173" indent="-223775" defTabSz="900871" eaLnBrk="0" fontAlgn="base" hangingPunct="0">
              <a:spcBef>
                <a:spcPts val="1200"/>
              </a:spcBef>
              <a:spcAft>
                <a:spcPct val="0"/>
              </a:spcAft>
              <a:buFont typeface="Arial" panose="020B0604020202020204" pitchFamily="34" charset="0"/>
              <a:buChar char="•"/>
            </a:pPr>
            <a:r>
              <a:rPr lang="en-US" altLang="en-US" dirty="0">
                <a:solidFill>
                  <a:srgbClr val="00B050"/>
                </a:solidFill>
              </a:rPr>
              <a:t>The </a:t>
            </a:r>
            <a:r>
              <a:rPr lang="en-US" altLang="en-US" dirty="0"/>
              <a:t>E</a:t>
            </a:r>
            <a:r>
              <a:rPr lang="en-US" altLang="en-US" baseline="40000" dirty="0"/>
              <a:t>0</a:t>
            </a:r>
            <a:r>
              <a:rPr lang="en-US" altLang="en-US" dirty="0">
                <a:solidFill>
                  <a:srgbClr val="00B050"/>
                </a:solidFill>
              </a:rPr>
              <a:t> values are for oxidation (reverse SRP) &amp; reduction.</a:t>
            </a:r>
          </a:p>
          <a:p>
            <a:pPr marL="392398" indent="0" algn="ctr" defTabSz="900871" eaLnBrk="0" fontAlgn="base" hangingPunct="0">
              <a:spcBef>
                <a:spcPts val="1200"/>
              </a:spcBef>
              <a:spcAft>
                <a:spcPct val="0"/>
              </a:spcAft>
            </a:pPr>
            <a:r>
              <a:rPr lang="en-US" altLang="en-US" sz="2700" dirty="0">
                <a:solidFill>
                  <a:srgbClr val="BBE0E3">
                    <a:lumMod val="50000"/>
                  </a:srgbClr>
                </a:solidFill>
              </a:rPr>
              <a:t>Zn(</a:t>
            </a:r>
            <a:r>
              <a:rPr lang="en-US" altLang="en-US" sz="2700" i="1" dirty="0">
                <a:solidFill>
                  <a:srgbClr val="BBE0E3">
                    <a:lumMod val="50000"/>
                  </a:srgbClr>
                </a:solidFill>
              </a:rPr>
              <a:t>s</a:t>
            </a:r>
            <a:r>
              <a:rPr lang="en-US" altLang="en-US" sz="2700" dirty="0">
                <a:solidFill>
                  <a:srgbClr val="BBE0E3">
                    <a:lumMod val="50000"/>
                  </a:srgbClr>
                </a:solidFill>
              </a:rPr>
              <a:t>) + 2Ag</a:t>
            </a:r>
            <a:r>
              <a:rPr lang="en-US" altLang="en-US" sz="2700" baseline="30000" dirty="0">
                <a:solidFill>
                  <a:srgbClr val="BBE0E3">
                    <a:lumMod val="50000"/>
                  </a:srgbClr>
                </a:solidFill>
              </a:rPr>
              <a:t>+</a:t>
            </a:r>
            <a:r>
              <a:rPr lang="en-US" altLang="en-US" sz="2700" dirty="0">
                <a:solidFill>
                  <a:srgbClr val="BBE0E3">
                    <a:lumMod val="50000"/>
                  </a:srgbClr>
                </a:solidFill>
              </a:rPr>
              <a:t>(</a:t>
            </a:r>
            <a:r>
              <a:rPr lang="en-US" altLang="en-US" sz="2700" i="1" dirty="0" err="1">
                <a:solidFill>
                  <a:srgbClr val="BBE0E3">
                    <a:lumMod val="50000"/>
                  </a:srgbClr>
                </a:solidFill>
              </a:rPr>
              <a:t>aq</a:t>
            </a:r>
            <a:r>
              <a:rPr lang="en-US" altLang="en-US" sz="2700" dirty="0">
                <a:solidFill>
                  <a:srgbClr val="BBE0E3">
                    <a:lumMod val="50000"/>
                  </a:srgbClr>
                </a:solidFill>
              </a:rPr>
              <a:t>) </a:t>
            </a:r>
            <a:r>
              <a:rPr lang="en-US" altLang="en-US" sz="2700" dirty="0">
                <a:solidFill>
                  <a:srgbClr val="BBE0E3">
                    <a:lumMod val="50000"/>
                  </a:srgbClr>
                </a:solidFill>
                <a:cs typeface="Arial" panose="020B0604020202020204" pitchFamily="34" charset="0"/>
              </a:rPr>
              <a:t>→ </a:t>
            </a:r>
            <a:r>
              <a:rPr lang="en-US" altLang="en-US" sz="2700" dirty="0">
                <a:solidFill>
                  <a:srgbClr val="BBE0E3">
                    <a:lumMod val="50000"/>
                  </a:srgbClr>
                </a:solidFill>
              </a:rPr>
              <a:t>Zn</a:t>
            </a:r>
            <a:r>
              <a:rPr lang="en-US" altLang="en-US" sz="2700" baseline="30000" dirty="0">
                <a:solidFill>
                  <a:srgbClr val="BBE0E3">
                    <a:lumMod val="50000"/>
                  </a:srgbClr>
                </a:solidFill>
              </a:rPr>
              <a:t>2+</a:t>
            </a:r>
            <a:r>
              <a:rPr lang="en-US" altLang="en-US" sz="2700" dirty="0">
                <a:solidFill>
                  <a:srgbClr val="BBE0E3">
                    <a:lumMod val="50000"/>
                  </a:srgbClr>
                </a:solidFill>
              </a:rPr>
              <a:t>(</a:t>
            </a:r>
            <a:r>
              <a:rPr lang="en-US" altLang="en-US" sz="2700" i="1" dirty="0" err="1">
                <a:solidFill>
                  <a:srgbClr val="BBE0E3">
                    <a:lumMod val="50000"/>
                  </a:srgbClr>
                </a:solidFill>
              </a:rPr>
              <a:t>aq</a:t>
            </a:r>
            <a:r>
              <a:rPr lang="en-US" altLang="en-US" sz="2700" dirty="0">
                <a:solidFill>
                  <a:srgbClr val="BBE0E3">
                    <a:lumMod val="50000"/>
                  </a:srgbClr>
                </a:solidFill>
              </a:rPr>
              <a:t>) + 2Ag(</a:t>
            </a:r>
            <a:r>
              <a:rPr lang="en-US" altLang="en-US" sz="2700" i="1" dirty="0">
                <a:solidFill>
                  <a:srgbClr val="BBE0E3">
                    <a:lumMod val="50000"/>
                  </a:srgbClr>
                </a:solidFill>
              </a:rPr>
              <a:t>s</a:t>
            </a:r>
            <a:r>
              <a:rPr lang="en-US" altLang="en-US" sz="2700" dirty="0">
                <a:solidFill>
                  <a:srgbClr val="BBE0E3">
                    <a:lumMod val="50000"/>
                  </a:srgbClr>
                </a:solidFill>
              </a:rPr>
              <a:t>)</a:t>
            </a:r>
          </a:p>
          <a:p>
            <a:pPr marL="0" indent="1588">
              <a:spcBef>
                <a:spcPts val="1200"/>
              </a:spcBef>
            </a:pPr>
            <a:r>
              <a:rPr lang="en-US" i="1" dirty="0" err="1">
                <a:solidFill>
                  <a:srgbClr val="FF0000"/>
                </a:solidFill>
              </a:rPr>
              <a:t>Oxid</a:t>
            </a:r>
            <a:r>
              <a:rPr lang="en-US" i="1" dirty="0">
                <a:solidFill>
                  <a:srgbClr val="FF0000"/>
                </a:solidFill>
              </a:rPr>
              <a:t> ½ reaction</a:t>
            </a:r>
            <a:r>
              <a:rPr lang="en-US" dirty="0"/>
              <a:t>:  </a:t>
            </a:r>
            <a:r>
              <a:rPr lang="en-US" dirty="0">
                <a:solidFill>
                  <a:srgbClr val="FF0000"/>
                </a:solidFill>
              </a:rPr>
              <a:t>Zn(s) </a:t>
            </a:r>
            <a:r>
              <a:rPr lang="en-US" dirty="0">
                <a:solidFill>
                  <a:srgbClr val="FF0000"/>
                </a:solidFill>
                <a:sym typeface="Wingdings"/>
              </a:rPr>
              <a:t></a:t>
            </a:r>
            <a:r>
              <a:rPr lang="en-US" dirty="0">
                <a:solidFill>
                  <a:srgbClr val="FF0000"/>
                </a:solidFill>
              </a:rPr>
              <a:t> Zn</a:t>
            </a:r>
            <a:r>
              <a:rPr lang="en-US" baseline="30000" dirty="0">
                <a:solidFill>
                  <a:srgbClr val="FF0000"/>
                </a:solidFill>
              </a:rPr>
              <a:t>2+</a:t>
            </a:r>
            <a:r>
              <a:rPr lang="en-US" dirty="0">
                <a:solidFill>
                  <a:srgbClr val="FF0000"/>
                </a:solidFill>
              </a:rPr>
              <a:t>(</a:t>
            </a:r>
            <a:r>
              <a:rPr lang="en-US" dirty="0" err="1">
                <a:solidFill>
                  <a:srgbClr val="FF0000"/>
                </a:solidFill>
              </a:rPr>
              <a:t>aq</a:t>
            </a:r>
            <a:r>
              <a:rPr lang="en-US" dirty="0">
                <a:solidFill>
                  <a:srgbClr val="FF0000"/>
                </a:solidFill>
              </a:rPr>
              <a:t>) + </a:t>
            </a:r>
            <a:r>
              <a:rPr lang="en-US" dirty="0">
                <a:solidFill>
                  <a:srgbClr val="002060"/>
                </a:solidFill>
              </a:rPr>
              <a:t>2 e</a:t>
            </a:r>
            <a:r>
              <a:rPr lang="en-US" baseline="30000" dirty="0">
                <a:solidFill>
                  <a:srgbClr val="002060"/>
                </a:solidFill>
              </a:rPr>
              <a:t>-</a:t>
            </a:r>
            <a:r>
              <a:rPr lang="en-US" dirty="0">
                <a:solidFill>
                  <a:srgbClr val="002060"/>
                </a:solidFill>
              </a:rPr>
              <a:t>  </a:t>
            </a:r>
            <a:r>
              <a:rPr lang="en-US" dirty="0">
                <a:solidFill>
                  <a:srgbClr val="FF0000"/>
                </a:solidFill>
              </a:rPr>
              <a:t>	E</a:t>
            </a:r>
            <a:r>
              <a:rPr lang="en-US" baseline="30000" dirty="0">
                <a:solidFill>
                  <a:srgbClr val="FF0000"/>
                </a:solidFill>
              </a:rPr>
              <a:t>0</a:t>
            </a:r>
            <a:r>
              <a:rPr lang="en-US" dirty="0">
                <a:solidFill>
                  <a:srgbClr val="FF0000"/>
                </a:solidFill>
              </a:rPr>
              <a:t> = +0.76 volts</a:t>
            </a:r>
            <a:r>
              <a:rPr lang="en-US" dirty="0">
                <a:solidFill>
                  <a:srgbClr val="00B050"/>
                </a:solidFill>
              </a:rPr>
              <a:t>*</a:t>
            </a:r>
          </a:p>
          <a:p>
            <a:pPr marL="0" indent="1588">
              <a:spcBef>
                <a:spcPts val="1200"/>
              </a:spcBef>
            </a:pPr>
            <a:r>
              <a:rPr lang="en-US" i="1" dirty="0">
                <a:solidFill>
                  <a:srgbClr val="00B0F0"/>
                </a:solidFill>
              </a:rPr>
              <a:t>Red ½ reaction</a:t>
            </a:r>
            <a:r>
              <a:rPr lang="en-US" dirty="0"/>
              <a:t>:  </a:t>
            </a:r>
            <a:r>
              <a:rPr lang="en-US" dirty="0">
                <a:solidFill>
                  <a:srgbClr val="00B0F0"/>
                </a:solidFill>
              </a:rPr>
              <a:t>2Ag</a:t>
            </a:r>
            <a:r>
              <a:rPr lang="en-US" baseline="30000" dirty="0">
                <a:solidFill>
                  <a:srgbClr val="00B0F0"/>
                </a:solidFill>
              </a:rPr>
              <a:t>+</a:t>
            </a:r>
            <a:r>
              <a:rPr lang="en-US" dirty="0">
                <a:solidFill>
                  <a:srgbClr val="00B0F0"/>
                </a:solidFill>
              </a:rPr>
              <a:t>(</a:t>
            </a:r>
            <a:r>
              <a:rPr lang="en-US" dirty="0" err="1">
                <a:solidFill>
                  <a:srgbClr val="00B0F0"/>
                </a:solidFill>
              </a:rPr>
              <a:t>aq</a:t>
            </a:r>
            <a:r>
              <a:rPr lang="en-US" dirty="0">
                <a:solidFill>
                  <a:srgbClr val="00B0F0"/>
                </a:solidFill>
              </a:rPr>
              <a:t>) + </a:t>
            </a:r>
            <a:r>
              <a:rPr lang="en-US" dirty="0">
                <a:solidFill>
                  <a:srgbClr val="002060"/>
                </a:solidFill>
              </a:rPr>
              <a:t>2 e</a:t>
            </a:r>
            <a:r>
              <a:rPr lang="en-US" baseline="30000" dirty="0">
                <a:solidFill>
                  <a:srgbClr val="002060"/>
                </a:solidFill>
              </a:rPr>
              <a:t>-</a:t>
            </a:r>
            <a:r>
              <a:rPr lang="en-US" dirty="0">
                <a:solidFill>
                  <a:srgbClr val="002060"/>
                </a:solidFill>
              </a:rPr>
              <a:t> </a:t>
            </a:r>
            <a:r>
              <a:rPr lang="en-US" dirty="0">
                <a:solidFill>
                  <a:srgbClr val="00B0F0"/>
                </a:solidFill>
                <a:sym typeface="Wingdings"/>
              </a:rPr>
              <a:t></a:t>
            </a:r>
            <a:r>
              <a:rPr lang="en-US" dirty="0">
                <a:solidFill>
                  <a:srgbClr val="00B0F0"/>
                </a:solidFill>
              </a:rPr>
              <a:t> 2Ag(s)  	E</a:t>
            </a:r>
            <a:r>
              <a:rPr lang="en-US" baseline="30000" dirty="0">
                <a:solidFill>
                  <a:srgbClr val="00B0F0"/>
                </a:solidFill>
              </a:rPr>
              <a:t>0</a:t>
            </a:r>
            <a:r>
              <a:rPr lang="en-US" dirty="0">
                <a:solidFill>
                  <a:srgbClr val="00B0F0"/>
                </a:solidFill>
              </a:rPr>
              <a:t> = +0.80 volts</a:t>
            </a:r>
          </a:p>
          <a:p>
            <a:pPr marL="0" indent="1588" algn="ctr">
              <a:spcBef>
                <a:spcPts val="1200"/>
              </a:spcBef>
            </a:pPr>
            <a:r>
              <a:rPr lang="en-US" altLang="en-US" dirty="0"/>
              <a:t>E</a:t>
            </a:r>
            <a:r>
              <a:rPr lang="en-US" altLang="en-US" baseline="40000" dirty="0"/>
              <a:t>0</a:t>
            </a:r>
            <a:r>
              <a:rPr lang="en-US" altLang="en-US" baseline="-25000" dirty="0"/>
              <a:t>cell</a:t>
            </a:r>
            <a:r>
              <a:rPr lang="en-US" altLang="en-US" dirty="0"/>
              <a:t> =  </a:t>
            </a:r>
            <a:r>
              <a:rPr lang="en-US" altLang="en-US" dirty="0">
                <a:cs typeface="Arial" panose="020B0604020202020204" pitchFamily="34" charset="0"/>
              </a:rPr>
              <a:t>E</a:t>
            </a:r>
            <a:r>
              <a:rPr lang="en-US" altLang="en-US" baseline="40000" dirty="0">
                <a:cs typeface="Arial" panose="020B0604020202020204" pitchFamily="34" charset="0"/>
              </a:rPr>
              <a:t>0</a:t>
            </a:r>
            <a:r>
              <a:rPr lang="en-US" altLang="en-US" baseline="-25000" dirty="0">
                <a:cs typeface="Arial" panose="020B0604020202020204" pitchFamily="34" charset="0"/>
              </a:rPr>
              <a:t>oxid</a:t>
            </a:r>
            <a:r>
              <a:rPr lang="en-US" altLang="en-US" dirty="0"/>
              <a:t> </a:t>
            </a:r>
            <a:r>
              <a:rPr lang="en-US" altLang="en-US" dirty="0">
                <a:cs typeface="Arial" panose="020B0604020202020204" pitchFamily="34" charset="0"/>
              </a:rPr>
              <a:t>+ </a:t>
            </a:r>
            <a:r>
              <a:rPr lang="en-US" altLang="en-US" dirty="0"/>
              <a:t>E</a:t>
            </a:r>
            <a:r>
              <a:rPr lang="en-US" altLang="en-US" baseline="40000" dirty="0"/>
              <a:t>0</a:t>
            </a:r>
            <a:r>
              <a:rPr lang="en-US" altLang="en-US" baseline="-25000" dirty="0"/>
              <a:t>red</a:t>
            </a:r>
            <a:r>
              <a:rPr lang="en-US" altLang="en-US" dirty="0"/>
              <a:t> </a:t>
            </a:r>
            <a:r>
              <a:rPr lang="en-US" altLang="en-US" dirty="0">
                <a:solidFill>
                  <a:srgbClr val="000000"/>
                </a:solidFill>
              </a:rPr>
              <a:t> </a:t>
            </a:r>
            <a:r>
              <a:rPr lang="en-US" altLang="en-US" dirty="0"/>
              <a:t>=  (+0.80 V) </a:t>
            </a:r>
            <a:r>
              <a:rPr lang="en-US" altLang="en-US" dirty="0">
                <a:cs typeface="Arial" panose="020B0604020202020204" pitchFamily="34" charset="0"/>
              </a:rPr>
              <a:t>+ (+0.76 V)  = </a:t>
            </a:r>
            <a:r>
              <a:rPr lang="en-US" dirty="0"/>
              <a:t>+1.56 V</a:t>
            </a:r>
          </a:p>
          <a:p>
            <a:pPr marL="0" indent="1588" algn="ctr">
              <a:spcBef>
                <a:spcPts val="1200"/>
              </a:spcBef>
            </a:pPr>
            <a:r>
              <a:rPr lang="en-US" altLang="en-US" dirty="0">
                <a:solidFill>
                  <a:srgbClr val="C907A4"/>
                </a:solidFill>
                <a:effectLst>
                  <a:outerShdw blurRad="38100" dist="38100" dir="2700000" algn="tl">
                    <a:srgbClr val="000000">
                      <a:alpha val="43137"/>
                    </a:srgbClr>
                  </a:outerShdw>
                </a:effectLst>
              </a:rPr>
              <a:t>Spontaneous Redox Reaction</a:t>
            </a:r>
          </a:p>
          <a:p>
            <a:pPr marL="0" indent="1588" algn="ctr">
              <a:spcBef>
                <a:spcPts val="1200"/>
              </a:spcBef>
            </a:pPr>
            <a:r>
              <a:rPr lang="en-US" i="1" dirty="0">
                <a:solidFill>
                  <a:srgbClr val="00B050"/>
                </a:solidFill>
                <a:latin typeface="Times New Roman" panose="02020603050405020304" pitchFamily="18" charset="0"/>
                <a:cs typeface="Times New Roman" panose="02020603050405020304" pitchFamily="18" charset="0"/>
              </a:rPr>
              <a:t>*notice the sign for the oxidation ½ reaction was reversed</a:t>
            </a:r>
          </a:p>
        </p:txBody>
      </p:sp>
      <p:sp>
        <p:nvSpPr>
          <p:cNvPr id="2" name="Footer Placeholder 1"/>
          <p:cNvSpPr>
            <a:spLocks noGrp="1"/>
          </p:cNvSpPr>
          <p:nvPr>
            <p:ph type="ftr" sz="quarter" idx="10"/>
          </p:nvPr>
        </p:nvSpPr>
        <p:spPr>
          <a:xfrm>
            <a:off x="4885900" y="6564760"/>
            <a:ext cx="4267199" cy="304800"/>
          </a:xfrm>
        </p:spPr>
        <p:txBody>
          <a:bodyPr/>
          <a:lstStyle/>
          <a:p>
            <a:r>
              <a:rPr lang="en-US" altLang="en-US" dirty="0">
                <a:solidFill>
                  <a:srgbClr val="000000"/>
                </a:solidFill>
              </a:rPr>
              <a:t>Electrochemistry</a:t>
            </a:r>
          </a:p>
        </p:txBody>
      </p:sp>
      <p:sp>
        <p:nvSpPr>
          <p:cNvPr id="37890" name="Rectangle 2"/>
          <p:cNvSpPr>
            <a:spLocks noGrp="1" noChangeArrowheads="1"/>
          </p:cNvSpPr>
          <p:nvPr>
            <p:ph type="title"/>
          </p:nvPr>
        </p:nvSpPr>
        <p:spPr>
          <a:xfrm>
            <a:off x="2916731" y="0"/>
            <a:ext cx="3276599" cy="533410"/>
          </a:xfrm>
          <a:solidFill>
            <a:schemeClr val="accent6">
              <a:lumMod val="60000"/>
              <a:lumOff val="40000"/>
            </a:schemeClr>
          </a:solidFill>
        </p:spPr>
        <p:txBody>
          <a:bodyPr/>
          <a:lstStyle/>
          <a:p>
            <a:pPr algn="ctr"/>
            <a:r>
              <a:rPr lang="en-US" sz="3200" dirty="0">
                <a:solidFill>
                  <a:srgbClr val="FFFF00"/>
                </a:solidFill>
                <a:effectLst/>
              </a:rPr>
              <a:t>Spontaneity</a:t>
            </a: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971800"/>
            <a:ext cx="571501" cy="628015"/>
          </a:xfrm>
          <a:prstGeom prst="rect">
            <a:avLst/>
          </a:prstGeom>
          <a:noFill/>
          <a:ln>
            <a:noFill/>
          </a:ln>
          <a:effectLst/>
        </p:spPr>
      </p:pic>
    </p:spTree>
    <p:extLst>
      <p:ext uri="{BB962C8B-B14F-4D97-AF65-F5344CB8AC3E}">
        <p14:creationId xmlns:p14="http://schemas.microsoft.com/office/powerpoint/2010/main" val="220740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3">
                                            <p:txEl>
                                              <p:pRg st="3" end="3"/>
                                            </p:txEl>
                                          </p:spTgt>
                                        </p:tgtEl>
                                        <p:attrNameLst>
                                          <p:attrName>style.visibility</p:attrName>
                                        </p:attrNameLst>
                                      </p:cBhvr>
                                      <p:to>
                                        <p:strVal val="visible"/>
                                      </p:to>
                                    </p:set>
                                    <p:animEffect transition="in" filter="fade">
                                      <p:cBhvr>
                                        <p:cTn id="7" dur="500"/>
                                        <p:tgtEl>
                                          <p:spTgt spid="3789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3">
                                            <p:txEl>
                                              <p:pRg st="4" end="4"/>
                                            </p:txEl>
                                          </p:spTgt>
                                        </p:tgtEl>
                                        <p:attrNameLst>
                                          <p:attrName>style.visibility</p:attrName>
                                        </p:attrNameLst>
                                      </p:cBhvr>
                                      <p:to>
                                        <p:strVal val="visible"/>
                                      </p:to>
                                    </p:set>
                                    <p:animEffect transition="in" filter="fade">
                                      <p:cBhvr>
                                        <p:cTn id="12" dur="500"/>
                                        <p:tgtEl>
                                          <p:spTgt spid="3789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893">
                                            <p:txEl>
                                              <p:pRg st="5" end="5"/>
                                            </p:txEl>
                                          </p:spTgt>
                                        </p:tgtEl>
                                        <p:attrNameLst>
                                          <p:attrName>style.visibility</p:attrName>
                                        </p:attrNameLst>
                                      </p:cBhvr>
                                      <p:to>
                                        <p:strVal val="visible"/>
                                      </p:to>
                                    </p:set>
                                    <p:animEffect transition="in" filter="fade">
                                      <p:cBhvr>
                                        <p:cTn id="17" dur="500"/>
                                        <p:tgtEl>
                                          <p:spTgt spid="3789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893">
                                            <p:txEl>
                                              <p:pRg st="6" end="6"/>
                                            </p:txEl>
                                          </p:spTgt>
                                        </p:tgtEl>
                                        <p:attrNameLst>
                                          <p:attrName>style.visibility</p:attrName>
                                        </p:attrNameLst>
                                      </p:cBhvr>
                                      <p:to>
                                        <p:strVal val="visible"/>
                                      </p:to>
                                    </p:set>
                                    <p:animEffect transition="in" filter="fade">
                                      <p:cBhvr>
                                        <p:cTn id="22" dur="500"/>
                                        <p:tgtEl>
                                          <p:spTgt spid="3789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893">
                                            <p:txEl>
                                              <p:pRg st="7" end="7"/>
                                            </p:txEl>
                                          </p:spTgt>
                                        </p:tgtEl>
                                        <p:attrNameLst>
                                          <p:attrName>style.visibility</p:attrName>
                                        </p:attrNameLst>
                                      </p:cBhvr>
                                      <p:to>
                                        <p:strVal val="visible"/>
                                      </p:to>
                                    </p:set>
                                    <p:animEffect transition="in" filter="fade">
                                      <p:cBhvr>
                                        <p:cTn id="27" dur="500"/>
                                        <p:tgtEl>
                                          <p:spTgt spid="3789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893">
                                            <p:txEl>
                                              <p:pRg st="8" end="8"/>
                                            </p:txEl>
                                          </p:spTgt>
                                        </p:tgtEl>
                                        <p:attrNameLst>
                                          <p:attrName>style.visibility</p:attrName>
                                        </p:attrNameLst>
                                      </p:cBhvr>
                                      <p:to>
                                        <p:strVal val="visible"/>
                                      </p:to>
                                    </p:set>
                                    <p:animEffect transition="in" filter="fade">
                                      <p:cBhvr>
                                        <p:cTn id="32" dur="500"/>
                                        <p:tgtEl>
                                          <p:spTgt spid="3789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893">
                                            <p:txEl>
                                              <p:pRg st="9" end="9"/>
                                            </p:txEl>
                                          </p:spTgt>
                                        </p:tgtEl>
                                        <p:attrNameLst>
                                          <p:attrName>style.visibility</p:attrName>
                                        </p:attrNameLst>
                                      </p:cBhvr>
                                      <p:to>
                                        <p:strVal val="visible"/>
                                      </p:to>
                                    </p:set>
                                    <p:animEffect transition="in" filter="fade">
                                      <p:cBhvr>
                                        <p:cTn id="37" dur="500"/>
                                        <p:tgtEl>
                                          <p:spTgt spid="3789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514661" y="76200"/>
            <a:ext cx="4038599" cy="533410"/>
          </a:xfrm>
          <a:solidFill>
            <a:srgbClr val="FF0000"/>
          </a:solidFill>
        </p:spPr>
        <p:txBody>
          <a:bodyPr/>
          <a:lstStyle/>
          <a:p>
            <a:pPr algn="ctr"/>
            <a:r>
              <a:rPr lang="en-US" sz="3200" dirty="0">
                <a:solidFill>
                  <a:srgbClr val="FFFF00"/>
                </a:solidFill>
                <a:effectLst/>
              </a:rPr>
              <a:t>Electrolytic Cells</a:t>
            </a:r>
          </a:p>
        </p:txBody>
      </p:sp>
      <p:sp>
        <p:nvSpPr>
          <p:cNvPr id="37893" name="Text Box 5"/>
          <p:cNvSpPr txBox="1">
            <a:spLocks noChangeArrowheads="1"/>
          </p:cNvSpPr>
          <p:nvPr/>
        </p:nvSpPr>
        <p:spPr bwMode="auto">
          <a:xfrm>
            <a:off x="2" y="4419600"/>
            <a:ext cx="9143998" cy="230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717" tIns="44858" rIns="89717" bIns="44858">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1588"/>
            <a:r>
              <a:rPr lang="en-US" dirty="0"/>
              <a:t>Electrolysis </a:t>
            </a:r>
            <a:r>
              <a:rPr lang="en-US" b="1" dirty="0">
                <a:solidFill>
                  <a:srgbClr val="C907A4"/>
                </a:solidFill>
              </a:rPr>
              <a:t>uses an electric current (“electro”) to split (“lysis”) </a:t>
            </a:r>
            <a:r>
              <a:rPr lang="en-US" dirty="0"/>
              <a:t>a compound into its elements, </a:t>
            </a:r>
            <a:r>
              <a:rPr lang="en-US" dirty="0">
                <a:solidFill>
                  <a:srgbClr val="0070C0"/>
                </a:solidFill>
              </a:rPr>
              <a:t>including many important industrial reactions such as the electrolysis of </a:t>
            </a:r>
            <a:r>
              <a:rPr lang="en-US" b="1" dirty="0">
                <a:solidFill>
                  <a:srgbClr val="0070C0"/>
                </a:solidFill>
              </a:rPr>
              <a:t>brine</a:t>
            </a:r>
            <a:r>
              <a:rPr lang="en-US" dirty="0">
                <a:solidFill>
                  <a:srgbClr val="0070C0"/>
                </a:solidFill>
              </a:rPr>
              <a:t> (</a:t>
            </a:r>
            <a:r>
              <a:rPr lang="en-US" i="1" dirty="0">
                <a:solidFill>
                  <a:srgbClr val="0070C0"/>
                </a:solidFill>
              </a:rPr>
              <a:t>NaCl into sodium and chlorine gas</a:t>
            </a:r>
            <a:r>
              <a:rPr lang="en-US" dirty="0">
                <a:solidFill>
                  <a:srgbClr val="0070C0"/>
                </a:solidFill>
              </a:rPr>
              <a:t>)</a:t>
            </a:r>
            <a:r>
              <a:rPr lang="en-US" dirty="0"/>
              <a:t>, </a:t>
            </a:r>
            <a:r>
              <a:rPr lang="en-US" dirty="0">
                <a:solidFill>
                  <a:srgbClr val="00B050"/>
                </a:solidFill>
              </a:rPr>
              <a:t>electrolysis of aluminum oxide to </a:t>
            </a:r>
            <a:r>
              <a:rPr lang="en-US" b="1" dirty="0">
                <a:solidFill>
                  <a:srgbClr val="00B050"/>
                </a:solidFill>
              </a:rPr>
              <a:t>aluminum</a:t>
            </a:r>
            <a:r>
              <a:rPr lang="en-US" dirty="0">
                <a:solidFill>
                  <a:srgbClr val="00B050"/>
                </a:solidFill>
              </a:rPr>
              <a:t> and oxygen gas</a:t>
            </a:r>
            <a:r>
              <a:rPr lang="en-US" dirty="0"/>
              <a:t>, and </a:t>
            </a:r>
            <a:r>
              <a:rPr lang="en-US" dirty="0">
                <a:solidFill>
                  <a:srgbClr val="002060"/>
                </a:solidFill>
              </a:rPr>
              <a:t>the electrolysis of </a:t>
            </a:r>
            <a:r>
              <a:rPr lang="en-US" b="1" dirty="0">
                <a:solidFill>
                  <a:srgbClr val="002060"/>
                </a:solidFill>
              </a:rPr>
              <a:t>water</a:t>
            </a:r>
            <a:r>
              <a:rPr lang="en-US" dirty="0">
                <a:solidFill>
                  <a:srgbClr val="002060"/>
                </a:solidFill>
              </a:rPr>
              <a:t> into hydrogen and oxygen gases</a:t>
            </a:r>
            <a:r>
              <a:rPr lang="en-US" dirty="0"/>
              <a:t>.</a:t>
            </a:r>
          </a:p>
        </p:txBody>
      </p:sp>
      <p:sp>
        <p:nvSpPr>
          <p:cNvPr id="2" name="Footer Placeholder 1"/>
          <p:cNvSpPr>
            <a:spLocks noGrp="1"/>
          </p:cNvSpPr>
          <p:nvPr>
            <p:ph type="ftr" sz="quarter" idx="10"/>
          </p:nvPr>
        </p:nvSpPr>
        <p:spPr>
          <a:xfrm>
            <a:off x="4885900" y="6564760"/>
            <a:ext cx="4267199" cy="304800"/>
          </a:xfrm>
        </p:spPr>
        <p:txBody>
          <a:bodyPr/>
          <a:lstStyle/>
          <a:p>
            <a:r>
              <a:rPr lang="en-US" altLang="en-US" dirty="0">
                <a:solidFill>
                  <a:srgbClr val="000000"/>
                </a:solidFill>
              </a:rPr>
              <a:t>Electrochemistry</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40534"/>
            <a:ext cx="8323541" cy="3730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406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fade">
                                      <p:cBhvr>
                                        <p:cTn id="7" dur="5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3" name="Text Box 5"/>
          <p:cNvSpPr txBox="1">
            <a:spLocks noChangeArrowheads="1"/>
          </p:cNvSpPr>
          <p:nvPr/>
        </p:nvSpPr>
        <p:spPr bwMode="auto">
          <a:xfrm>
            <a:off x="2" y="3757618"/>
            <a:ext cx="9143998" cy="2983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717" tIns="44858" rIns="89717" bIns="44858">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1588"/>
            <a:r>
              <a:rPr lang="en-US" b="1" dirty="0">
                <a:solidFill>
                  <a:srgbClr val="FF0000"/>
                </a:solidFill>
              </a:rPr>
              <a:t>Non-spontaneous</a:t>
            </a:r>
            <a:r>
              <a:rPr lang="en-US" dirty="0"/>
              <a:t>:  The electrons are being </a:t>
            </a:r>
            <a:r>
              <a:rPr lang="en-US" b="1" dirty="0">
                <a:solidFill>
                  <a:srgbClr val="FFFF00"/>
                </a:solidFill>
                <a:effectLst>
                  <a:outerShdw blurRad="38100" dist="38100" dir="2700000" algn="tl">
                    <a:srgbClr val="000000">
                      <a:alpha val="43137"/>
                    </a:srgbClr>
                  </a:outerShdw>
                </a:effectLst>
              </a:rPr>
              <a:t>forced</a:t>
            </a:r>
            <a:r>
              <a:rPr lang="en-US" dirty="0">
                <a:effectLst>
                  <a:outerShdw blurRad="38100" dist="38100" dir="2700000" algn="tl">
                    <a:srgbClr val="000000">
                      <a:alpha val="43137"/>
                    </a:srgbClr>
                  </a:outerShdw>
                </a:effectLst>
              </a:rPr>
              <a:t> </a:t>
            </a:r>
            <a:r>
              <a:rPr lang="en-US" dirty="0"/>
              <a:t>in a direction opposite of a spontaneous reaction using an </a:t>
            </a:r>
            <a:r>
              <a:rPr lang="en-US" b="1" dirty="0">
                <a:solidFill>
                  <a:srgbClr val="FFFF00"/>
                </a:solidFill>
                <a:effectLst>
                  <a:outerShdw blurRad="38100" dist="38100" dir="2700000" algn="tl">
                    <a:srgbClr val="000000">
                      <a:alpha val="43137"/>
                    </a:srgbClr>
                  </a:outerShdw>
                </a:effectLst>
              </a:rPr>
              <a:t>applied DC voltage</a:t>
            </a:r>
            <a:r>
              <a:rPr lang="en-US" dirty="0"/>
              <a:t>. </a:t>
            </a:r>
          </a:p>
          <a:p>
            <a:pPr marL="0" indent="1588">
              <a:spcBef>
                <a:spcPts val="1200"/>
              </a:spcBef>
            </a:pPr>
            <a:r>
              <a:rPr lang="en-US" dirty="0">
                <a:solidFill>
                  <a:srgbClr val="0070C0"/>
                </a:solidFill>
              </a:rPr>
              <a:t>The </a:t>
            </a:r>
            <a:r>
              <a:rPr lang="en-US" b="1" dirty="0">
                <a:solidFill>
                  <a:srgbClr val="0070C0"/>
                </a:solidFill>
              </a:rPr>
              <a:t>cathode</a:t>
            </a:r>
            <a:r>
              <a:rPr lang="en-US" dirty="0">
                <a:solidFill>
                  <a:srgbClr val="0070C0"/>
                </a:solidFill>
              </a:rPr>
              <a:t> (</a:t>
            </a:r>
            <a:r>
              <a:rPr lang="en-US" b="1" dirty="0">
                <a:solidFill>
                  <a:srgbClr val="0070C0"/>
                </a:solidFill>
              </a:rPr>
              <a:t>reduction)</a:t>
            </a:r>
            <a:r>
              <a:rPr lang="en-US" dirty="0">
                <a:solidFill>
                  <a:srgbClr val="0070C0"/>
                </a:solidFill>
              </a:rPr>
              <a:t> is designated </a:t>
            </a:r>
            <a:r>
              <a:rPr lang="en-US" b="1" dirty="0">
                <a:solidFill>
                  <a:srgbClr val="FF0000"/>
                </a:solidFill>
              </a:rPr>
              <a:t>negative</a:t>
            </a:r>
            <a:r>
              <a:rPr lang="en-US" dirty="0">
                <a:solidFill>
                  <a:srgbClr val="0070C0"/>
                </a:solidFill>
              </a:rPr>
              <a:t> [</a:t>
            </a:r>
            <a:r>
              <a:rPr lang="en-US" i="1" dirty="0">
                <a:solidFill>
                  <a:srgbClr val="0070C0"/>
                </a:solidFill>
              </a:rPr>
              <a:t>cations (</a:t>
            </a:r>
            <a:r>
              <a:rPr lang="en-US" i="1" dirty="0">
                <a:solidFill>
                  <a:srgbClr val="0070C0"/>
                </a:solidFill>
                <a:latin typeface="Times New Roman" panose="02020603050405020304" pitchFamily="18" charset="0"/>
                <a:cs typeface="Times New Roman" panose="02020603050405020304" pitchFamily="18" charset="0"/>
              </a:rPr>
              <a:t>positive sodium ions above</a:t>
            </a:r>
            <a:r>
              <a:rPr lang="en-US" i="1" dirty="0">
                <a:solidFill>
                  <a:srgbClr val="0070C0"/>
                </a:solidFill>
              </a:rPr>
              <a:t>) are attracted to it</a:t>
            </a:r>
            <a:r>
              <a:rPr lang="en-US" dirty="0">
                <a:solidFill>
                  <a:srgbClr val="0070C0"/>
                </a:solidFill>
              </a:rPr>
              <a:t>]. The power source forces reduction at the cathode:  Na</a:t>
            </a:r>
            <a:r>
              <a:rPr lang="en-US" baseline="30000" dirty="0">
                <a:solidFill>
                  <a:srgbClr val="0070C0"/>
                </a:solidFill>
              </a:rPr>
              <a:t>+</a:t>
            </a:r>
            <a:r>
              <a:rPr lang="en-US" dirty="0">
                <a:solidFill>
                  <a:srgbClr val="0070C0"/>
                </a:solidFill>
              </a:rPr>
              <a:t> + e</a:t>
            </a:r>
            <a:r>
              <a:rPr lang="en-US" baseline="30000" dirty="0">
                <a:solidFill>
                  <a:srgbClr val="0070C0"/>
                </a:solidFill>
              </a:rPr>
              <a:t>- </a:t>
            </a:r>
            <a:r>
              <a:rPr lang="en-US" dirty="0">
                <a:solidFill>
                  <a:srgbClr val="0070C0"/>
                </a:solidFill>
                <a:sym typeface="Wingdings" panose="05000000000000000000" pitchFamily="2" charset="2"/>
              </a:rPr>
              <a:t></a:t>
            </a:r>
            <a:r>
              <a:rPr lang="en-US" dirty="0">
                <a:solidFill>
                  <a:srgbClr val="0070C0"/>
                </a:solidFill>
              </a:rPr>
              <a:t> Na</a:t>
            </a:r>
            <a:r>
              <a:rPr lang="en-US" baseline="30000" dirty="0">
                <a:solidFill>
                  <a:srgbClr val="0070C0"/>
                </a:solidFill>
              </a:rPr>
              <a:t>0</a:t>
            </a:r>
            <a:r>
              <a:rPr lang="en-US" dirty="0">
                <a:solidFill>
                  <a:srgbClr val="0070C0"/>
                </a:solidFill>
              </a:rPr>
              <a:t>, forming sodium metal.   </a:t>
            </a:r>
          </a:p>
          <a:p>
            <a:pPr marL="0" indent="1588">
              <a:spcBef>
                <a:spcPts val="1200"/>
              </a:spcBef>
            </a:pPr>
            <a:r>
              <a:rPr lang="en-US" dirty="0">
                <a:solidFill>
                  <a:srgbClr val="FF0000"/>
                </a:solidFill>
              </a:rPr>
              <a:t>The </a:t>
            </a:r>
            <a:r>
              <a:rPr lang="en-US" b="1" dirty="0">
                <a:solidFill>
                  <a:srgbClr val="FF0000"/>
                </a:solidFill>
              </a:rPr>
              <a:t>anode</a:t>
            </a:r>
            <a:r>
              <a:rPr lang="en-US" dirty="0">
                <a:solidFill>
                  <a:srgbClr val="FF0000"/>
                </a:solidFill>
              </a:rPr>
              <a:t> (</a:t>
            </a:r>
            <a:r>
              <a:rPr lang="en-US" b="1" dirty="0">
                <a:solidFill>
                  <a:srgbClr val="FF0000"/>
                </a:solidFill>
              </a:rPr>
              <a:t>oxidation</a:t>
            </a:r>
            <a:r>
              <a:rPr lang="en-US" dirty="0">
                <a:solidFill>
                  <a:srgbClr val="FF0000"/>
                </a:solidFill>
              </a:rPr>
              <a:t>) is </a:t>
            </a:r>
            <a:r>
              <a:rPr lang="en-US" b="1" dirty="0"/>
              <a:t>positive</a:t>
            </a:r>
            <a:r>
              <a:rPr lang="en-US" dirty="0">
                <a:solidFill>
                  <a:srgbClr val="FF0000"/>
                </a:solidFill>
              </a:rPr>
              <a:t> [anions (</a:t>
            </a:r>
            <a:r>
              <a:rPr lang="en-US" i="1" dirty="0">
                <a:solidFill>
                  <a:srgbClr val="FF0000"/>
                </a:solidFill>
              </a:rPr>
              <a:t>negative chlorine ions above</a:t>
            </a:r>
            <a:r>
              <a:rPr lang="en-US" dirty="0">
                <a:solidFill>
                  <a:srgbClr val="FF0000"/>
                </a:solidFill>
              </a:rPr>
              <a:t>) are attracted to it]: 2 Cl</a:t>
            </a:r>
            <a:r>
              <a:rPr lang="en-US" baseline="30000" dirty="0">
                <a:solidFill>
                  <a:srgbClr val="FF0000"/>
                </a:solidFill>
              </a:rPr>
              <a:t>-</a:t>
            </a:r>
            <a:r>
              <a:rPr lang="en-US" dirty="0">
                <a:solidFill>
                  <a:srgbClr val="FF0000"/>
                </a:solidFill>
              </a:rPr>
              <a:t> </a:t>
            </a:r>
            <a:r>
              <a:rPr lang="en-US" dirty="0">
                <a:solidFill>
                  <a:srgbClr val="FF0000"/>
                </a:solidFill>
                <a:sym typeface="Wingdings" panose="05000000000000000000" pitchFamily="2" charset="2"/>
              </a:rPr>
              <a:t></a:t>
            </a:r>
            <a:r>
              <a:rPr lang="en-US" dirty="0">
                <a:solidFill>
                  <a:srgbClr val="FF0000"/>
                </a:solidFill>
              </a:rPr>
              <a:t> Cl</a:t>
            </a:r>
            <a:r>
              <a:rPr lang="en-US" baseline="-25000" dirty="0">
                <a:solidFill>
                  <a:srgbClr val="FF0000"/>
                </a:solidFill>
              </a:rPr>
              <a:t>2</a:t>
            </a:r>
            <a:r>
              <a:rPr lang="en-US" baseline="30000" dirty="0">
                <a:solidFill>
                  <a:srgbClr val="FF0000"/>
                </a:solidFill>
              </a:rPr>
              <a:t>0</a:t>
            </a:r>
            <a:r>
              <a:rPr lang="en-US" dirty="0">
                <a:solidFill>
                  <a:srgbClr val="FF0000"/>
                </a:solidFill>
              </a:rPr>
              <a:t> + 2 e</a:t>
            </a:r>
            <a:r>
              <a:rPr lang="en-US" baseline="30000" dirty="0">
                <a:solidFill>
                  <a:srgbClr val="FF0000"/>
                </a:solidFill>
              </a:rPr>
              <a:t>-</a:t>
            </a:r>
            <a:r>
              <a:rPr lang="en-US" dirty="0">
                <a:solidFill>
                  <a:srgbClr val="FF0000"/>
                </a:solidFill>
              </a:rPr>
              <a:t>, forming chlorine gas</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459" y="27296"/>
            <a:ext cx="8323541" cy="3730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0" name="Rectangle 2"/>
          <p:cNvSpPr>
            <a:spLocks noGrp="1" noChangeArrowheads="1"/>
          </p:cNvSpPr>
          <p:nvPr>
            <p:ph type="title"/>
          </p:nvPr>
        </p:nvSpPr>
        <p:spPr>
          <a:xfrm>
            <a:off x="15924" y="-32982"/>
            <a:ext cx="2133599" cy="1295400"/>
          </a:xfrm>
          <a:solidFill>
            <a:srgbClr val="FF0000"/>
          </a:solidFill>
        </p:spPr>
        <p:txBody>
          <a:bodyPr/>
          <a:lstStyle/>
          <a:p>
            <a:pPr algn="ctr"/>
            <a:r>
              <a:rPr lang="en-US" sz="2800" dirty="0">
                <a:solidFill>
                  <a:srgbClr val="FFFF00"/>
                </a:solidFill>
                <a:effectLst/>
              </a:rPr>
              <a:t>Electrolytic Cells</a:t>
            </a:r>
          </a:p>
        </p:txBody>
      </p:sp>
    </p:spTree>
    <p:extLst>
      <p:ext uri="{BB962C8B-B14F-4D97-AF65-F5344CB8AC3E}">
        <p14:creationId xmlns:p14="http://schemas.microsoft.com/office/powerpoint/2010/main" val="167456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3">
                                            <p:txEl>
                                              <p:pRg st="0" end="0"/>
                                            </p:txEl>
                                          </p:spTgt>
                                        </p:tgtEl>
                                        <p:attrNameLst>
                                          <p:attrName>style.visibility</p:attrName>
                                        </p:attrNameLst>
                                      </p:cBhvr>
                                      <p:to>
                                        <p:strVal val="visible"/>
                                      </p:to>
                                    </p:set>
                                    <p:animEffect transition="in" filter="fade">
                                      <p:cBhvr>
                                        <p:cTn id="7" dur="500"/>
                                        <p:tgtEl>
                                          <p:spTgt spid="378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3">
                                            <p:txEl>
                                              <p:pRg st="1" end="1"/>
                                            </p:txEl>
                                          </p:spTgt>
                                        </p:tgtEl>
                                        <p:attrNameLst>
                                          <p:attrName>style.visibility</p:attrName>
                                        </p:attrNameLst>
                                      </p:cBhvr>
                                      <p:to>
                                        <p:strVal val="visible"/>
                                      </p:to>
                                    </p:set>
                                    <p:animEffect transition="in" filter="fade">
                                      <p:cBhvr>
                                        <p:cTn id="12" dur="500"/>
                                        <p:tgtEl>
                                          <p:spTgt spid="378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893">
                                            <p:txEl>
                                              <p:pRg st="2" end="2"/>
                                            </p:txEl>
                                          </p:spTgt>
                                        </p:tgtEl>
                                        <p:attrNameLst>
                                          <p:attrName>style.visibility</p:attrName>
                                        </p:attrNameLst>
                                      </p:cBhvr>
                                      <p:to>
                                        <p:strVal val="visible"/>
                                      </p:to>
                                    </p:set>
                                    <p:animEffect transition="in" filter="fade">
                                      <p:cBhvr>
                                        <p:cTn id="17" dur="500"/>
                                        <p:tgtEl>
                                          <p:spTgt spid="378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3" name="Text Box 5"/>
          <p:cNvSpPr txBox="1">
            <a:spLocks noChangeArrowheads="1"/>
          </p:cNvSpPr>
          <p:nvPr/>
        </p:nvSpPr>
        <p:spPr bwMode="auto">
          <a:xfrm>
            <a:off x="2" y="3757618"/>
            <a:ext cx="9143998" cy="239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717" tIns="44858" rIns="89717" bIns="44858">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lvl="0" indent="1588"/>
            <a:r>
              <a:rPr lang="en-US" i="1" dirty="0"/>
              <a:t>Use the SRP reference table to determine the potential required to electrolyze sodium chloride into its elements.</a:t>
            </a:r>
          </a:p>
          <a:p>
            <a:pPr marL="0" indent="1588">
              <a:spcBef>
                <a:spcPts val="1200"/>
              </a:spcBef>
            </a:pPr>
            <a:r>
              <a:rPr lang="en-US" i="1" dirty="0" err="1">
                <a:solidFill>
                  <a:srgbClr val="FF0000"/>
                </a:solidFill>
              </a:rPr>
              <a:t>Oxid</a:t>
            </a:r>
            <a:r>
              <a:rPr lang="en-US" i="1" dirty="0">
                <a:solidFill>
                  <a:srgbClr val="FF0000"/>
                </a:solidFill>
              </a:rPr>
              <a:t> ½ reaction</a:t>
            </a:r>
            <a:r>
              <a:rPr lang="en-US" dirty="0"/>
              <a:t>:  </a:t>
            </a:r>
            <a:r>
              <a:rPr lang="en-US" dirty="0">
                <a:solidFill>
                  <a:srgbClr val="FF0000"/>
                </a:solidFill>
              </a:rPr>
              <a:t> </a:t>
            </a:r>
            <a:endParaRPr lang="en-US" dirty="0">
              <a:solidFill>
                <a:srgbClr val="00B050"/>
              </a:solidFill>
            </a:endParaRPr>
          </a:p>
          <a:p>
            <a:pPr marL="0" indent="1588">
              <a:spcBef>
                <a:spcPts val="1200"/>
              </a:spcBef>
            </a:pPr>
            <a:r>
              <a:rPr lang="en-US" i="1" dirty="0">
                <a:solidFill>
                  <a:srgbClr val="00B0F0"/>
                </a:solidFill>
              </a:rPr>
              <a:t>Red ½ reaction</a:t>
            </a:r>
            <a:r>
              <a:rPr lang="en-US" dirty="0"/>
              <a:t>:  </a:t>
            </a:r>
            <a:r>
              <a:rPr lang="en-US" dirty="0">
                <a:solidFill>
                  <a:srgbClr val="00B0F0"/>
                </a:solidFill>
              </a:rPr>
              <a:t> </a:t>
            </a:r>
          </a:p>
          <a:p>
            <a:pPr marL="0" indent="1588" algn="ctr">
              <a:spcBef>
                <a:spcPts val="1200"/>
              </a:spcBef>
            </a:pPr>
            <a:endParaRPr lang="en-US" alt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459" y="27296"/>
            <a:ext cx="8323541" cy="3730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0" name="Rectangle 2"/>
          <p:cNvSpPr>
            <a:spLocks noGrp="1" noChangeArrowheads="1"/>
          </p:cNvSpPr>
          <p:nvPr>
            <p:ph type="title"/>
          </p:nvPr>
        </p:nvSpPr>
        <p:spPr>
          <a:xfrm>
            <a:off x="15924" y="-32982"/>
            <a:ext cx="2133599" cy="1295400"/>
          </a:xfrm>
          <a:solidFill>
            <a:srgbClr val="FF0000"/>
          </a:solidFill>
        </p:spPr>
        <p:txBody>
          <a:bodyPr/>
          <a:lstStyle/>
          <a:p>
            <a:pPr algn="ctr"/>
            <a:r>
              <a:rPr lang="en-US" sz="2800" dirty="0">
                <a:solidFill>
                  <a:srgbClr val="FFFF00"/>
                </a:solidFill>
                <a:effectLst/>
              </a:rPr>
              <a:t>Electrolytic Cells</a:t>
            </a:r>
          </a:p>
        </p:txBody>
      </p:sp>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8992" y="-37531"/>
            <a:ext cx="695008" cy="875731"/>
          </a:xfrm>
          <a:prstGeom prst="rect">
            <a:avLst/>
          </a:prstGeom>
          <a:noFill/>
          <a:ln>
            <a:noFill/>
          </a:ln>
          <a:effectLst/>
        </p:spPr>
      </p:pic>
    </p:spTree>
    <p:extLst>
      <p:ext uri="{BB962C8B-B14F-4D97-AF65-F5344CB8AC3E}">
        <p14:creationId xmlns:p14="http://schemas.microsoft.com/office/powerpoint/2010/main" val="26255507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3" name="Text Box 5"/>
          <p:cNvSpPr txBox="1">
            <a:spLocks noChangeArrowheads="1"/>
          </p:cNvSpPr>
          <p:nvPr/>
        </p:nvSpPr>
        <p:spPr bwMode="auto">
          <a:xfrm>
            <a:off x="2" y="3757618"/>
            <a:ext cx="9143998" cy="292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717" tIns="44858" rIns="89717" bIns="44858">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lvl="0" indent="1588"/>
            <a:r>
              <a:rPr lang="en-US" i="1" dirty="0"/>
              <a:t>Use the SRP reference table to determine the potential required to electrolyze sodium chloride into its elements.</a:t>
            </a:r>
          </a:p>
          <a:p>
            <a:pPr marL="0" indent="1588">
              <a:spcBef>
                <a:spcPts val="1200"/>
              </a:spcBef>
            </a:pPr>
            <a:r>
              <a:rPr lang="en-US" i="1" dirty="0" err="1">
                <a:solidFill>
                  <a:srgbClr val="FF0000"/>
                </a:solidFill>
              </a:rPr>
              <a:t>Oxid</a:t>
            </a:r>
            <a:r>
              <a:rPr lang="en-US" i="1" dirty="0">
                <a:solidFill>
                  <a:srgbClr val="FF0000"/>
                </a:solidFill>
              </a:rPr>
              <a:t> ½ reaction</a:t>
            </a:r>
            <a:r>
              <a:rPr lang="en-US" dirty="0"/>
              <a:t>:  </a:t>
            </a:r>
            <a:r>
              <a:rPr lang="en-US" dirty="0">
                <a:solidFill>
                  <a:srgbClr val="FF0000"/>
                </a:solidFill>
              </a:rPr>
              <a:t>2 Cl</a:t>
            </a:r>
            <a:r>
              <a:rPr lang="en-US" baseline="30000" dirty="0">
                <a:solidFill>
                  <a:srgbClr val="FF0000"/>
                </a:solidFill>
              </a:rPr>
              <a:t>- </a:t>
            </a:r>
            <a:r>
              <a:rPr lang="en-US" dirty="0">
                <a:solidFill>
                  <a:srgbClr val="FF0000"/>
                </a:solidFill>
                <a:sym typeface="Wingdings" panose="05000000000000000000" pitchFamily="2" charset="2"/>
              </a:rPr>
              <a:t></a:t>
            </a:r>
            <a:r>
              <a:rPr lang="en-US" dirty="0">
                <a:solidFill>
                  <a:srgbClr val="FF0000"/>
                </a:solidFill>
              </a:rPr>
              <a:t> Cl</a:t>
            </a:r>
            <a:r>
              <a:rPr lang="en-US" baseline="-25000" dirty="0">
                <a:solidFill>
                  <a:srgbClr val="FF0000"/>
                </a:solidFill>
              </a:rPr>
              <a:t>2</a:t>
            </a:r>
            <a:r>
              <a:rPr lang="en-US" baseline="30000" dirty="0">
                <a:solidFill>
                  <a:srgbClr val="FF0000"/>
                </a:solidFill>
              </a:rPr>
              <a:t>0</a:t>
            </a:r>
            <a:r>
              <a:rPr lang="en-US" dirty="0">
                <a:solidFill>
                  <a:srgbClr val="FF0000"/>
                </a:solidFill>
              </a:rPr>
              <a:t> + 2 e</a:t>
            </a:r>
            <a:r>
              <a:rPr lang="en-US" baseline="30000" dirty="0">
                <a:solidFill>
                  <a:srgbClr val="FF0000"/>
                </a:solidFill>
              </a:rPr>
              <a:t>-</a:t>
            </a:r>
            <a:r>
              <a:rPr lang="en-US" dirty="0">
                <a:solidFill>
                  <a:srgbClr val="FF0000"/>
                </a:solidFill>
              </a:rPr>
              <a:t>	E</a:t>
            </a:r>
            <a:r>
              <a:rPr lang="en-US" baseline="30000" dirty="0">
                <a:solidFill>
                  <a:srgbClr val="FF0000"/>
                </a:solidFill>
              </a:rPr>
              <a:t>0</a:t>
            </a:r>
            <a:r>
              <a:rPr lang="en-US" dirty="0">
                <a:solidFill>
                  <a:srgbClr val="FF0000"/>
                </a:solidFill>
              </a:rPr>
              <a:t> = -1.36 volts</a:t>
            </a:r>
            <a:endParaRPr lang="en-US" dirty="0">
              <a:solidFill>
                <a:srgbClr val="00B050"/>
              </a:solidFill>
            </a:endParaRPr>
          </a:p>
          <a:p>
            <a:pPr marL="0" indent="1588">
              <a:spcBef>
                <a:spcPts val="1200"/>
              </a:spcBef>
            </a:pPr>
            <a:r>
              <a:rPr lang="en-US" i="1" dirty="0">
                <a:solidFill>
                  <a:srgbClr val="00B0F0"/>
                </a:solidFill>
              </a:rPr>
              <a:t>Red ½ reaction</a:t>
            </a:r>
            <a:r>
              <a:rPr lang="en-US" dirty="0"/>
              <a:t>:  </a:t>
            </a:r>
            <a:r>
              <a:rPr lang="en-US" dirty="0">
                <a:solidFill>
                  <a:srgbClr val="00B0F0"/>
                </a:solidFill>
              </a:rPr>
              <a:t>2(Na</a:t>
            </a:r>
            <a:r>
              <a:rPr lang="en-US" baseline="30000" dirty="0">
                <a:solidFill>
                  <a:srgbClr val="00B0F0"/>
                </a:solidFill>
              </a:rPr>
              <a:t>+</a:t>
            </a:r>
            <a:r>
              <a:rPr lang="en-US" dirty="0">
                <a:solidFill>
                  <a:srgbClr val="00B0F0"/>
                </a:solidFill>
              </a:rPr>
              <a:t> + e</a:t>
            </a:r>
            <a:r>
              <a:rPr lang="en-US" baseline="30000" dirty="0">
                <a:solidFill>
                  <a:srgbClr val="00B0F0"/>
                </a:solidFill>
              </a:rPr>
              <a:t>- </a:t>
            </a:r>
            <a:r>
              <a:rPr lang="en-US" dirty="0">
                <a:solidFill>
                  <a:srgbClr val="00B0F0"/>
                </a:solidFill>
                <a:sym typeface="Wingdings" panose="05000000000000000000" pitchFamily="2" charset="2"/>
              </a:rPr>
              <a:t></a:t>
            </a:r>
            <a:r>
              <a:rPr lang="en-US" dirty="0">
                <a:solidFill>
                  <a:srgbClr val="00B0F0"/>
                </a:solidFill>
              </a:rPr>
              <a:t> Na</a:t>
            </a:r>
            <a:r>
              <a:rPr lang="en-US" baseline="30000" dirty="0">
                <a:solidFill>
                  <a:srgbClr val="00B0F0"/>
                </a:solidFill>
              </a:rPr>
              <a:t>0</a:t>
            </a:r>
            <a:r>
              <a:rPr lang="en-US" dirty="0">
                <a:solidFill>
                  <a:srgbClr val="00B0F0"/>
                </a:solidFill>
              </a:rPr>
              <a:t>)	E</a:t>
            </a:r>
            <a:r>
              <a:rPr lang="en-US" baseline="30000" dirty="0">
                <a:solidFill>
                  <a:srgbClr val="00B0F0"/>
                </a:solidFill>
              </a:rPr>
              <a:t>0</a:t>
            </a:r>
            <a:r>
              <a:rPr lang="en-US" dirty="0">
                <a:solidFill>
                  <a:srgbClr val="00B0F0"/>
                </a:solidFill>
              </a:rPr>
              <a:t> = -2.71 volts</a:t>
            </a:r>
          </a:p>
          <a:p>
            <a:pPr marL="0" indent="1588" algn="ctr">
              <a:spcBef>
                <a:spcPts val="1200"/>
              </a:spcBef>
            </a:pPr>
            <a:r>
              <a:rPr lang="en-US" altLang="en-US" dirty="0"/>
              <a:t>E</a:t>
            </a:r>
            <a:r>
              <a:rPr lang="en-US" altLang="en-US" baseline="40000" dirty="0"/>
              <a:t>0</a:t>
            </a:r>
            <a:r>
              <a:rPr lang="en-US" altLang="en-US" baseline="-25000" dirty="0"/>
              <a:t>cell</a:t>
            </a:r>
            <a:r>
              <a:rPr lang="en-US" altLang="en-US" dirty="0"/>
              <a:t> =  </a:t>
            </a:r>
            <a:r>
              <a:rPr lang="en-US" altLang="en-US" dirty="0">
                <a:cs typeface="Arial" panose="020B0604020202020204" pitchFamily="34" charset="0"/>
              </a:rPr>
              <a:t>E</a:t>
            </a:r>
            <a:r>
              <a:rPr lang="en-US" altLang="en-US" baseline="40000" dirty="0">
                <a:cs typeface="Arial" panose="020B0604020202020204" pitchFamily="34" charset="0"/>
              </a:rPr>
              <a:t>0</a:t>
            </a:r>
            <a:r>
              <a:rPr lang="en-US" altLang="en-US" baseline="-25000" dirty="0">
                <a:cs typeface="Arial" panose="020B0604020202020204" pitchFamily="34" charset="0"/>
              </a:rPr>
              <a:t>oxid</a:t>
            </a:r>
            <a:r>
              <a:rPr lang="en-US" altLang="en-US" dirty="0"/>
              <a:t> </a:t>
            </a:r>
            <a:r>
              <a:rPr lang="en-US" altLang="en-US" dirty="0">
                <a:cs typeface="Arial" panose="020B0604020202020204" pitchFamily="34" charset="0"/>
              </a:rPr>
              <a:t>+ </a:t>
            </a:r>
            <a:r>
              <a:rPr lang="en-US" altLang="en-US" dirty="0"/>
              <a:t>E</a:t>
            </a:r>
            <a:r>
              <a:rPr lang="en-US" altLang="en-US" baseline="40000" dirty="0"/>
              <a:t>0</a:t>
            </a:r>
            <a:r>
              <a:rPr lang="en-US" altLang="en-US" baseline="-25000" dirty="0"/>
              <a:t>red</a:t>
            </a:r>
            <a:r>
              <a:rPr lang="en-US" altLang="en-US" dirty="0"/>
              <a:t> </a:t>
            </a:r>
            <a:r>
              <a:rPr lang="en-US" altLang="en-US" dirty="0">
                <a:solidFill>
                  <a:srgbClr val="000000"/>
                </a:solidFill>
              </a:rPr>
              <a:t> </a:t>
            </a:r>
            <a:r>
              <a:rPr lang="en-US" altLang="en-US" dirty="0"/>
              <a:t>=  (-1.36 V) </a:t>
            </a:r>
            <a:r>
              <a:rPr lang="en-US" altLang="en-US" dirty="0">
                <a:cs typeface="Arial" panose="020B0604020202020204" pitchFamily="34" charset="0"/>
              </a:rPr>
              <a:t>+ (-2.71 V)  = </a:t>
            </a:r>
            <a:r>
              <a:rPr lang="en-US" altLang="en-US" dirty="0"/>
              <a:t>-4.07</a:t>
            </a:r>
            <a:r>
              <a:rPr lang="en-US" dirty="0"/>
              <a:t> V</a:t>
            </a:r>
          </a:p>
          <a:p>
            <a:pPr marL="0" indent="1588" algn="ctr">
              <a:spcBef>
                <a:spcPts val="1200"/>
              </a:spcBef>
            </a:pPr>
            <a:r>
              <a:rPr lang="en-US" altLang="en-US" dirty="0">
                <a:solidFill>
                  <a:srgbClr val="C907A4"/>
                </a:solidFill>
                <a:effectLst>
                  <a:outerShdw blurRad="38100" dist="38100" dir="2700000" algn="tl">
                    <a:srgbClr val="000000">
                      <a:alpha val="43137"/>
                    </a:srgbClr>
                  </a:outerShdw>
                </a:effectLst>
              </a:rPr>
              <a:t>Non-Spontaneous Redox Reaction</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459" y="27296"/>
            <a:ext cx="8323541" cy="3730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0" name="Rectangle 2"/>
          <p:cNvSpPr>
            <a:spLocks noGrp="1" noChangeArrowheads="1"/>
          </p:cNvSpPr>
          <p:nvPr>
            <p:ph type="title"/>
          </p:nvPr>
        </p:nvSpPr>
        <p:spPr>
          <a:xfrm>
            <a:off x="15924" y="-32982"/>
            <a:ext cx="2133599" cy="1295400"/>
          </a:xfrm>
          <a:solidFill>
            <a:srgbClr val="FF0000"/>
          </a:solidFill>
        </p:spPr>
        <p:txBody>
          <a:bodyPr/>
          <a:lstStyle/>
          <a:p>
            <a:pPr algn="ctr"/>
            <a:r>
              <a:rPr lang="en-US" sz="2800" dirty="0">
                <a:solidFill>
                  <a:srgbClr val="FFFF00"/>
                </a:solidFill>
                <a:effectLst/>
              </a:rPr>
              <a:t>Electrolytic Cells</a:t>
            </a:r>
          </a:p>
        </p:txBody>
      </p:sp>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8992" y="-37531"/>
            <a:ext cx="695008" cy="875731"/>
          </a:xfrm>
          <a:prstGeom prst="rect">
            <a:avLst/>
          </a:prstGeom>
          <a:noFill/>
          <a:ln>
            <a:noFill/>
          </a:ln>
          <a:effectLst/>
        </p:spPr>
      </p:pic>
    </p:spTree>
    <p:extLst>
      <p:ext uri="{BB962C8B-B14F-4D97-AF65-F5344CB8AC3E}">
        <p14:creationId xmlns:p14="http://schemas.microsoft.com/office/powerpoint/2010/main" val="327836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3">
                                            <p:txEl>
                                              <p:pRg st="1" end="1"/>
                                            </p:txEl>
                                          </p:spTgt>
                                        </p:tgtEl>
                                        <p:attrNameLst>
                                          <p:attrName>style.visibility</p:attrName>
                                        </p:attrNameLst>
                                      </p:cBhvr>
                                      <p:to>
                                        <p:strVal val="visible"/>
                                      </p:to>
                                    </p:set>
                                    <p:animEffect transition="in" filter="fade">
                                      <p:cBhvr>
                                        <p:cTn id="7" dur="500"/>
                                        <p:tgtEl>
                                          <p:spTgt spid="3789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3">
                                            <p:txEl>
                                              <p:pRg st="2" end="2"/>
                                            </p:txEl>
                                          </p:spTgt>
                                        </p:tgtEl>
                                        <p:attrNameLst>
                                          <p:attrName>style.visibility</p:attrName>
                                        </p:attrNameLst>
                                      </p:cBhvr>
                                      <p:to>
                                        <p:strVal val="visible"/>
                                      </p:to>
                                    </p:set>
                                    <p:animEffect transition="in" filter="fade">
                                      <p:cBhvr>
                                        <p:cTn id="12" dur="500"/>
                                        <p:tgtEl>
                                          <p:spTgt spid="3789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893">
                                            <p:txEl>
                                              <p:pRg st="3" end="3"/>
                                            </p:txEl>
                                          </p:spTgt>
                                        </p:tgtEl>
                                        <p:attrNameLst>
                                          <p:attrName>style.visibility</p:attrName>
                                        </p:attrNameLst>
                                      </p:cBhvr>
                                      <p:to>
                                        <p:strVal val="visible"/>
                                      </p:to>
                                    </p:set>
                                    <p:animEffect transition="in" filter="fade">
                                      <p:cBhvr>
                                        <p:cTn id="17" dur="500"/>
                                        <p:tgtEl>
                                          <p:spTgt spid="3789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893">
                                            <p:txEl>
                                              <p:pRg st="4" end="4"/>
                                            </p:txEl>
                                          </p:spTgt>
                                        </p:tgtEl>
                                        <p:attrNameLst>
                                          <p:attrName>style.visibility</p:attrName>
                                        </p:attrNameLst>
                                      </p:cBhvr>
                                      <p:to>
                                        <p:strVal val="visible"/>
                                      </p:to>
                                    </p:set>
                                    <p:animEffect transition="in" filter="fade">
                                      <p:cBhvr>
                                        <p:cTn id="22" dur="500"/>
                                        <p:tgtEl>
                                          <p:spTgt spid="3789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 y="0"/>
            <a:ext cx="9143996" cy="1371600"/>
          </a:xfrm>
        </p:spPr>
        <p:txBody>
          <a:bodyPr/>
          <a:lstStyle/>
          <a:p>
            <a:r>
              <a:rPr lang="en-US" dirty="0">
                <a:solidFill>
                  <a:srgbClr val="FFFF00"/>
                </a:solidFill>
              </a:rPr>
              <a:t>Electrolysis of Water</a:t>
            </a:r>
          </a:p>
        </p:txBody>
      </p:sp>
      <p:pic>
        <p:nvPicPr>
          <p:cNvPr id="10" name="Content Placeholder 7" descr="Schemas_electrolyse_h2o.jpg"/>
          <p:cNvPicPr>
            <a:picLocks noChangeAspect="1"/>
          </p:cNvPicPr>
          <p:nvPr/>
        </p:nvPicPr>
        <p:blipFill>
          <a:blip r:embed="rId3" cstate="print"/>
          <a:stretch>
            <a:fillRect/>
          </a:stretch>
        </p:blipFill>
        <p:spPr>
          <a:xfrm>
            <a:off x="152400" y="1447800"/>
            <a:ext cx="3352800" cy="5223164"/>
          </a:xfrm>
          <a:prstGeom prst="rect">
            <a:avLst/>
          </a:prstGeom>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424" y="6096000"/>
            <a:ext cx="1165775" cy="622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492230" y="4084765"/>
            <a:ext cx="5257800" cy="461665"/>
          </a:xfrm>
          <a:prstGeom prst="rect">
            <a:avLst/>
          </a:prstGeom>
        </p:spPr>
        <p:txBody>
          <a:bodyPr wrap="square">
            <a:spAutoFit/>
          </a:bodyPr>
          <a:lstStyle/>
          <a:p>
            <a:r>
              <a:rPr lang="pt-BR" sz="2400" b="1" dirty="0">
                <a:latin typeface="Arial" panose="020B0604020202020204" pitchFamily="34" charset="0"/>
              </a:rPr>
              <a:t>2 H</a:t>
            </a:r>
            <a:r>
              <a:rPr lang="pt-BR" sz="2400" b="1" baseline="-25000" dirty="0">
                <a:latin typeface="Arial" panose="020B0604020202020204" pitchFamily="34" charset="0"/>
              </a:rPr>
              <a:t>2</a:t>
            </a:r>
            <a:r>
              <a:rPr lang="pt-BR" sz="2400" b="1" dirty="0">
                <a:solidFill>
                  <a:srgbClr val="FF0000"/>
                </a:solidFill>
                <a:latin typeface="Arial" panose="020B0604020202020204" pitchFamily="34" charset="0"/>
              </a:rPr>
              <a:t>O</a:t>
            </a:r>
            <a:r>
              <a:rPr lang="pt-BR" sz="2400" b="1" baseline="30000" dirty="0">
                <a:solidFill>
                  <a:srgbClr val="FF0000"/>
                </a:solidFill>
                <a:latin typeface="Arial" panose="020B0604020202020204" pitchFamily="34" charset="0"/>
              </a:rPr>
              <a:t>-2</a:t>
            </a:r>
            <a:r>
              <a:rPr lang="pt-BR" sz="2400" b="1" dirty="0">
                <a:latin typeface="Arial" panose="020B0604020202020204" pitchFamily="34" charset="0"/>
              </a:rPr>
              <a:t>(</a:t>
            </a:r>
            <a:r>
              <a:rPr lang="pt-BR" sz="2400" b="1" i="1" dirty="0">
                <a:latin typeface="Arial" panose="020B0604020202020204" pitchFamily="34" charset="0"/>
                <a:hlinkClick r:id="rId5" tooltip="Liquid"/>
              </a:rPr>
              <a:t>l</a:t>
            </a:r>
            <a:r>
              <a:rPr lang="pt-BR" sz="2400" b="1" dirty="0">
                <a:latin typeface="Arial" panose="020B0604020202020204" pitchFamily="34" charset="0"/>
              </a:rPr>
              <a:t>) → </a:t>
            </a:r>
            <a:r>
              <a:rPr lang="pt-BR" sz="2400" b="1" dirty="0">
                <a:solidFill>
                  <a:srgbClr val="FF0000"/>
                </a:solidFill>
                <a:latin typeface="Arial" panose="020B0604020202020204" pitchFamily="34" charset="0"/>
              </a:rPr>
              <a:t>O</a:t>
            </a:r>
            <a:r>
              <a:rPr lang="pt-BR" sz="2400" b="1" baseline="-25000" dirty="0">
                <a:solidFill>
                  <a:srgbClr val="FF0000"/>
                </a:solidFill>
                <a:latin typeface="Arial" panose="020B0604020202020204" pitchFamily="34" charset="0"/>
              </a:rPr>
              <a:t>2</a:t>
            </a:r>
            <a:r>
              <a:rPr lang="pt-BR" sz="2400" b="1" baseline="30000" dirty="0">
                <a:solidFill>
                  <a:srgbClr val="FF0000"/>
                </a:solidFill>
                <a:latin typeface="Arial" panose="020B0604020202020204" pitchFamily="34" charset="0"/>
              </a:rPr>
              <a:t>0</a:t>
            </a:r>
            <a:r>
              <a:rPr lang="pt-BR" sz="2400" b="1" dirty="0">
                <a:latin typeface="Arial" panose="020B0604020202020204" pitchFamily="34" charset="0"/>
              </a:rPr>
              <a:t>(</a:t>
            </a:r>
            <a:r>
              <a:rPr lang="pt-BR" sz="2400" b="1" i="1" dirty="0">
                <a:latin typeface="Arial" panose="020B0604020202020204" pitchFamily="34" charset="0"/>
              </a:rPr>
              <a:t>g</a:t>
            </a:r>
            <a:r>
              <a:rPr lang="pt-BR" sz="2400" b="1" dirty="0">
                <a:latin typeface="Arial" panose="020B0604020202020204" pitchFamily="34" charset="0"/>
              </a:rPr>
              <a:t>) + 4 H</a:t>
            </a:r>
            <a:r>
              <a:rPr lang="pt-BR" sz="2400" b="1" baseline="30000" dirty="0">
                <a:latin typeface="Arial" panose="020B0604020202020204" pitchFamily="34" charset="0"/>
              </a:rPr>
              <a:t>+</a:t>
            </a:r>
            <a:r>
              <a:rPr lang="pt-BR" sz="2400" b="1" dirty="0">
                <a:latin typeface="Arial" panose="020B0604020202020204" pitchFamily="34" charset="0"/>
              </a:rPr>
              <a:t>(</a:t>
            </a:r>
            <a:r>
              <a:rPr lang="pt-BR" sz="2400" b="1" i="1" dirty="0">
                <a:latin typeface="Arial" panose="020B0604020202020204" pitchFamily="34" charset="0"/>
              </a:rPr>
              <a:t>aq</a:t>
            </a:r>
            <a:r>
              <a:rPr lang="pt-BR" sz="2400" b="1" dirty="0">
                <a:latin typeface="Arial" panose="020B0604020202020204" pitchFamily="34" charset="0"/>
              </a:rPr>
              <a:t>) + </a:t>
            </a:r>
            <a:r>
              <a:rPr lang="pt-BR" sz="2400" b="1" dirty="0">
                <a:solidFill>
                  <a:srgbClr val="FF0000"/>
                </a:solidFill>
                <a:latin typeface="Arial" panose="020B0604020202020204" pitchFamily="34" charset="0"/>
              </a:rPr>
              <a:t>4e</a:t>
            </a:r>
            <a:r>
              <a:rPr lang="pt-BR" sz="2400" b="1" baseline="30000" dirty="0">
                <a:solidFill>
                  <a:srgbClr val="FF0000"/>
                </a:solidFill>
                <a:latin typeface="Arial" panose="020B0604020202020204" pitchFamily="34" charset="0"/>
              </a:rPr>
              <a:t>−</a:t>
            </a:r>
            <a:endParaRPr lang="en-US" sz="2400" b="1" dirty="0">
              <a:solidFill>
                <a:srgbClr val="FF0000"/>
              </a:solidFill>
            </a:endParaRPr>
          </a:p>
        </p:txBody>
      </p:sp>
      <p:pic>
        <p:nvPicPr>
          <p:cNvPr id="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50796"/>
          <a:stretch/>
        </p:blipFill>
        <p:spPr bwMode="auto">
          <a:xfrm>
            <a:off x="3124200" y="1464013"/>
            <a:ext cx="5672616"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352800" y="4754617"/>
            <a:ext cx="5628464" cy="1477328"/>
          </a:xfrm>
          <a:prstGeom prst="rect">
            <a:avLst/>
          </a:prstGeom>
        </p:spPr>
        <p:txBody>
          <a:bodyPr wrap="none">
            <a:spAutoFit/>
          </a:bodyPr>
          <a:lstStyle/>
          <a:p>
            <a:endParaRPr lang="pt-BR" sz="2400" b="1" dirty="0">
              <a:solidFill>
                <a:srgbClr val="222222"/>
              </a:solidFill>
              <a:latin typeface="Arial" panose="020B0604020202020204" pitchFamily="34" charset="0"/>
            </a:endParaRPr>
          </a:p>
          <a:p>
            <a:pPr marL="342900" indent="-342900">
              <a:buFont typeface="Arial" panose="020B0604020202020204" pitchFamily="34" charset="0"/>
              <a:buChar char="•"/>
            </a:pPr>
            <a:r>
              <a:rPr lang="pt-BR" sz="2800" b="1" dirty="0">
                <a:solidFill>
                  <a:srgbClr val="222222"/>
                </a:solidFill>
                <a:latin typeface="Arial" panose="020B0604020202020204" pitchFamily="34" charset="0"/>
              </a:rPr>
              <a:t>Reduction Reaction (</a:t>
            </a:r>
            <a:r>
              <a:rPr lang="pt-BR" sz="2800" b="1" dirty="0">
                <a:solidFill>
                  <a:srgbClr val="0070C0"/>
                </a:solidFill>
                <a:latin typeface="Arial" panose="020B0604020202020204" pitchFamily="34" charset="0"/>
              </a:rPr>
              <a:t>cathode</a:t>
            </a:r>
            <a:r>
              <a:rPr lang="pt-BR" sz="2800" b="1" dirty="0">
                <a:solidFill>
                  <a:srgbClr val="222222"/>
                </a:solidFill>
                <a:latin typeface="Arial" panose="020B0604020202020204" pitchFamily="34" charset="0"/>
              </a:rPr>
              <a:t>)</a:t>
            </a:r>
          </a:p>
          <a:p>
            <a:pPr marL="339725">
              <a:spcBef>
                <a:spcPts val="1200"/>
              </a:spcBef>
            </a:pPr>
            <a:r>
              <a:rPr lang="pt-BR" sz="2800" b="1" dirty="0">
                <a:solidFill>
                  <a:srgbClr val="222222"/>
                </a:solidFill>
                <a:latin typeface="Arial" panose="020B0604020202020204" pitchFamily="34" charset="0"/>
              </a:rPr>
              <a:t>2 </a:t>
            </a:r>
            <a:r>
              <a:rPr lang="pt-BR" sz="2800" b="1" dirty="0">
                <a:solidFill>
                  <a:srgbClr val="0070C0"/>
                </a:solidFill>
                <a:latin typeface="Arial" panose="020B0604020202020204" pitchFamily="34" charset="0"/>
              </a:rPr>
              <a:t>H</a:t>
            </a:r>
            <a:r>
              <a:rPr lang="pt-BR" sz="2800" b="1" baseline="30000" dirty="0">
                <a:solidFill>
                  <a:srgbClr val="0070C0"/>
                </a:solidFill>
                <a:latin typeface="Arial" panose="020B0604020202020204" pitchFamily="34" charset="0"/>
              </a:rPr>
              <a:t>+</a:t>
            </a:r>
            <a:r>
              <a:rPr lang="pt-BR" sz="2800" b="1" dirty="0">
                <a:solidFill>
                  <a:srgbClr val="222222"/>
                </a:solidFill>
                <a:latin typeface="Arial" panose="020B0604020202020204" pitchFamily="34" charset="0"/>
              </a:rPr>
              <a:t>(</a:t>
            </a:r>
            <a:r>
              <a:rPr lang="pt-BR" sz="2800" b="1" i="1" dirty="0">
                <a:solidFill>
                  <a:srgbClr val="0B0080"/>
                </a:solidFill>
                <a:latin typeface="Arial" panose="020B0604020202020204" pitchFamily="34" charset="0"/>
                <a:hlinkClick r:id="rId7" tooltip="Aqueous solution"/>
              </a:rPr>
              <a:t>aq</a:t>
            </a:r>
            <a:r>
              <a:rPr lang="pt-BR" sz="2800" b="1" dirty="0">
                <a:solidFill>
                  <a:srgbClr val="222222"/>
                </a:solidFill>
                <a:latin typeface="Arial" panose="020B0604020202020204" pitchFamily="34" charset="0"/>
              </a:rPr>
              <a:t>) + </a:t>
            </a:r>
            <a:r>
              <a:rPr lang="pt-BR" sz="2800" b="1" dirty="0">
                <a:solidFill>
                  <a:srgbClr val="0070C0"/>
                </a:solidFill>
                <a:latin typeface="Arial" panose="020B0604020202020204" pitchFamily="34" charset="0"/>
              </a:rPr>
              <a:t>2e</a:t>
            </a:r>
            <a:r>
              <a:rPr lang="pt-BR" sz="2800" b="1" baseline="30000" dirty="0">
                <a:solidFill>
                  <a:srgbClr val="0070C0"/>
                </a:solidFill>
                <a:latin typeface="Arial" panose="020B0604020202020204" pitchFamily="34" charset="0"/>
              </a:rPr>
              <a:t>−</a:t>
            </a:r>
            <a:r>
              <a:rPr lang="pt-BR" sz="2800" b="1" dirty="0">
                <a:solidFill>
                  <a:srgbClr val="222222"/>
                </a:solidFill>
                <a:latin typeface="Arial" panose="020B0604020202020204" pitchFamily="34" charset="0"/>
              </a:rPr>
              <a:t> → </a:t>
            </a:r>
            <a:r>
              <a:rPr lang="pt-BR" sz="2800" b="1" dirty="0">
                <a:solidFill>
                  <a:srgbClr val="0070C0"/>
                </a:solidFill>
                <a:latin typeface="Arial" panose="020B0604020202020204" pitchFamily="34" charset="0"/>
              </a:rPr>
              <a:t>H</a:t>
            </a:r>
            <a:r>
              <a:rPr lang="pt-BR" sz="2800" b="1" baseline="-25000" dirty="0">
                <a:solidFill>
                  <a:srgbClr val="0070C0"/>
                </a:solidFill>
                <a:latin typeface="Arial" panose="020B0604020202020204" pitchFamily="34" charset="0"/>
              </a:rPr>
              <a:t>2</a:t>
            </a:r>
            <a:r>
              <a:rPr lang="pt-BR" sz="2800" b="1" baseline="30000" dirty="0">
                <a:solidFill>
                  <a:srgbClr val="0070C0"/>
                </a:solidFill>
                <a:latin typeface="Arial" panose="020B0604020202020204" pitchFamily="34" charset="0"/>
              </a:rPr>
              <a:t>0</a:t>
            </a:r>
            <a:r>
              <a:rPr lang="pt-BR" sz="2800" b="1" dirty="0">
                <a:solidFill>
                  <a:srgbClr val="222222"/>
                </a:solidFill>
                <a:latin typeface="Arial" panose="020B0604020202020204" pitchFamily="34" charset="0"/>
              </a:rPr>
              <a:t>(</a:t>
            </a:r>
            <a:r>
              <a:rPr lang="pt-BR" sz="2800" b="1" i="1" dirty="0">
                <a:solidFill>
                  <a:srgbClr val="0B0080"/>
                </a:solidFill>
                <a:latin typeface="Arial" panose="020B0604020202020204" pitchFamily="34" charset="0"/>
                <a:hlinkClick r:id="rId8" tooltip="Gaseous"/>
              </a:rPr>
              <a:t>g</a:t>
            </a:r>
            <a:r>
              <a:rPr lang="pt-BR" sz="2800" b="1" dirty="0">
                <a:solidFill>
                  <a:srgbClr val="222222"/>
                </a:solidFill>
                <a:latin typeface="Arial" panose="020B0604020202020204" pitchFamily="34" charset="0"/>
              </a:rPr>
              <a:t>)</a:t>
            </a:r>
            <a:endParaRPr lang="en-US" sz="2800" b="1" dirty="0"/>
          </a:p>
        </p:txBody>
      </p:sp>
      <p:sp>
        <p:nvSpPr>
          <p:cNvPr id="9" name="Right Bracket 8">
            <a:extLst>
              <a:ext uri="{FF2B5EF4-FFF2-40B4-BE49-F238E27FC236}">
                <a16:creationId xmlns:a16="http://schemas.microsoft.com/office/drawing/2014/main" id="{A93C7BB8-63B6-4204-B1A0-DDC0F46C6616}"/>
              </a:ext>
            </a:extLst>
          </p:cNvPr>
          <p:cNvSpPr/>
          <p:nvPr/>
        </p:nvSpPr>
        <p:spPr bwMode="auto">
          <a:xfrm rot="16200000">
            <a:off x="5652581" y="4357181"/>
            <a:ext cx="152400" cy="2715638"/>
          </a:xfrm>
          <a:prstGeom prst="rightBracket">
            <a:avLst/>
          </a:prstGeom>
          <a:noFill/>
          <a:ln w="28575" cap="flat" cmpd="sng" algn="ctr">
            <a:solidFill>
              <a:srgbClr val="00B0F0"/>
            </a:solidFill>
            <a:prstDash val="solid"/>
            <a:round/>
            <a:headEnd type="none" w="med" len="med"/>
            <a:tailEnd type="none" w="med" len="med"/>
          </a:ln>
          <a:effectLst/>
        </p:spPr>
        <p:txBody>
          <a:bodyPr vert="horz" wrap="square" lIns="89906" tIns="44953" rIns="89906" bIns="44953" numCol="1" spcCol="0" rtlCol="0" anchor="t" anchorCtr="0" compatLnSpc="1">
            <a:prstTxWarp prst="textNoShape">
              <a:avLst/>
            </a:prstTxWarp>
          </a:bodyPr>
          <a:lstStyle/>
          <a:p>
            <a:pPr defTabSz="899222" eaLnBrk="0" fontAlgn="base" hangingPunct="0">
              <a:spcBef>
                <a:spcPct val="0"/>
              </a:spcBef>
              <a:spcAft>
                <a:spcPct val="0"/>
              </a:spcAft>
            </a:pPr>
            <a:endParaRPr lang="en-US" sz="2700">
              <a:solidFill>
                <a:srgbClr val="000000"/>
              </a:solidFill>
            </a:endParaRPr>
          </a:p>
        </p:txBody>
      </p:sp>
      <p:sp>
        <p:nvSpPr>
          <p:cNvPr id="11" name="Right Bracket 10">
            <a:extLst>
              <a:ext uri="{FF2B5EF4-FFF2-40B4-BE49-F238E27FC236}">
                <a16:creationId xmlns:a16="http://schemas.microsoft.com/office/drawing/2014/main" id="{CD38D7B3-D15B-4E61-BCEE-B956F850A1FB}"/>
              </a:ext>
            </a:extLst>
          </p:cNvPr>
          <p:cNvSpPr/>
          <p:nvPr/>
        </p:nvSpPr>
        <p:spPr bwMode="auto">
          <a:xfrm rot="16200000">
            <a:off x="5033933" y="3371617"/>
            <a:ext cx="142934" cy="1371600"/>
          </a:xfrm>
          <a:prstGeom prst="rightBracket">
            <a:avLst/>
          </a:prstGeom>
          <a:noFill/>
          <a:ln w="28575" cap="flat" cmpd="sng" algn="ctr">
            <a:solidFill>
              <a:srgbClr val="FF0000"/>
            </a:solidFill>
            <a:prstDash val="solid"/>
            <a:round/>
            <a:headEnd type="none" w="med" len="med"/>
            <a:tailEnd type="none" w="med" len="med"/>
          </a:ln>
          <a:effectLst/>
        </p:spPr>
        <p:txBody>
          <a:bodyPr vert="horz" wrap="square" lIns="89906" tIns="44953" rIns="89906" bIns="44953" numCol="1" spcCol="0" rtlCol="0" anchor="t" anchorCtr="0" compatLnSpc="1">
            <a:prstTxWarp prst="textNoShape">
              <a:avLst/>
            </a:prstTxWarp>
          </a:bodyPr>
          <a:lstStyle/>
          <a:p>
            <a:pPr defTabSz="899222" eaLnBrk="0" fontAlgn="base" hangingPunct="0">
              <a:spcBef>
                <a:spcPct val="0"/>
              </a:spcBef>
              <a:spcAft>
                <a:spcPct val="0"/>
              </a:spcAft>
            </a:pPr>
            <a:endParaRPr lang="en-US" sz="2700">
              <a:solidFill>
                <a:srgbClr val="000000"/>
              </a:solidFill>
            </a:endParaRPr>
          </a:p>
        </p:txBody>
      </p:sp>
    </p:spTree>
    <p:extLst>
      <p:ext uri="{BB962C8B-B14F-4D97-AF65-F5344CB8AC3E}">
        <p14:creationId xmlns:p14="http://schemas.microsoft.com/office/powerpoint/2010/main" val="17643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3" name="Text Box 5"/>
          <p:cNvSpPr txBox="1">
            <a:spLocks noChangeArrowheads="1"/>
          </p:cNvSpPr>
          <p:nvPr/>
        </p:nvSpPr>
        <p:spPr bwMode="auto">
          <a:xfrm>
            <a:off x="2" y="3658865"/>
            <a:ext cx="9143998" cy="2829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717" tIns="44858" rIns="89717" bIns="44858">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1588" algn="ctr">
              <a:spcBef>
                <a:spcPts val="1200"/>
              </a:spcBef>
            </a:pPr>
            <a:r>
              <a:rPr lang="en-US" altLang="en-US" dirty="0">
                <a:solidFill>
                  <a:srgbClr val="FFFF00"/>
                </a:solidFill>
                <a:effectLst>
                  <a:outerShdw blurRad="38100" dist="38100" dir="2700000" algn="tl">
                    <a:srgbClr val="000000">
                      <a:alpha val="43137"/>
                    </a:srgbClr>
                  </a:outerShdw>
                </a:effectLst>
              </a:rPr>
              <a:t>Non</a:t>
            </a:r>
            <a:r>
              <a:rPr lang="en-US" altLang="en-US" dirty="0">
                <a:solidFill>
                  <a:srgbClr val="C907A4"/>
                </a:solidFill>
                <a:effectLst>
                  <a:outerShdw blurRad="38100" dist="38100" dir="2700000" algn="tl">
                    <a:srgbClr val="000000">
                      <a:alpha val="43137"/>
                    </a:srgbClr>
                  </a:outerShdw>
                </a:effectLst>
              </a:rPr>
              <a:t>-Spontaneous Redox Reaction requiring a power source.</a:t>
            </a:r>
          </a:p>
          <a:p>
            <a:pPr marL="0" indent="1588">
              <a:spcBef>
                <a:spcPts val="1200"/>
              </a:spcBef>
            </a:pPr>
            <a:r>
              <a:rPr lang="en-US" b="1" dirty="0"/>
              <a:t>Electroplating is the </a:t>
            </a:r>
            <a:r>
              <a:rPr lang="en-US" b="1" dirty="0">
                <a:solidFill>
                  <a:srgbClr val="00B0F0"/>
                </a:solidFill>
              </a:rPr>
              <a:t>deposition</a:t>
            </a:r>
            <a:r>
              <a:rPr lang="en-US" b="1" dirty="0"/>
              <a:t> of a metallic coating [</a:t>
            </a:r>
            <a:r>
              <a:rPr lang="en-US" b="1" i="1" dirty="0">
                <a:solidFill>
                  <a:srgbClr val="FF0000"/>
                </a:solidFill>
              </a:rPr>
              <a:t>nickel in this case</a:t>
            </a:r>
            <a:r>
              <a:rPr lang="en-US" b="1" dirty="0"/>
              <a:t>] on an object </a:t>
            </a:r>
            <a:r>
              <a:rPr lang="en-US" b="1" dirty="0">
                <a:solidFill>
                  <a:srgbClr val="FF0000"/>
                </a:solidFill>
              </a:rPr>
              <a:t>at the cathode </a:t>
            </a:r>
            <a:r>
              <a:rPr lang="en-US" b="1" dirty="0"/>
              <a:t>by exposing it to a salt solution [</a:t>
            </a:r>
            <a:r>
              <a:rPr lang="en-US" b="1" i="1" dirty="0"/>
              <a:t>e.g. nickel chloride in this case</a:t>
            </a:r>
            <a:r>
              <a:rPr lang="en-US" b="1" dirty="0"/>
              <a:t>] of the metal to be deposited and then, putting a negative charge on the object, so positively charged metal ions [</a:t>
            </a:r>
            <a:r>
              <a:rPr lang="en-US" b="1" i="1" dirty="0">
                <a:solidFill>
                  <a:srgbClr val="00B0F0"/>
                </a:solidFill>
              </a:rPr>
              <a:t>Ni</a:t>
            </a:r>
            <a:r>
              <a:rPr lang="en-US" b="1" i="1" baseline="30000" dirty="0">
                <a:solidFill>
                  <a:srgbClr val="00B0F0"/>
                </a:solidFill>
              </a:rPr>
              <a:t>+2</a:t>
            </a:r>
            <a:r>
              <a:rPr lang="en-US" b="1" i="1" dirty="0">
                <a:solidFill>
                  <a:srgbClr val="00B0F0"/>
                </a:solidFill>
              </a:rPr>
              <a:t> ions in this case</a:t>
            </a:r>
            <a:r>
              <a:rPr lang="en-US" b="1" dirty="0"/>
              <a:t>] in the salt solution are reduced to the metallic form at the </a:t>
            </a:r>
            <a:r>
              <a:rPr lang="en-US" b="1" dirty="0">
                <a:solidFill>
                  <a:srgbClr val="00B0F0"/>
                </a:solidFill>
              </a:rPr>
              <a:t>anode</a:t>
            </a:r>
            <a:r>
              <a:rPr lang="en-US" b="1" dirty="0"/>
              <a:t>. </a:t>
            </a:r>
            <a:endParaRPr lang="en-US" altLang="en-US" dirty="0">
              <a:solidFill>
                <a:srgbClr val="C907A4"/>
              </a:solidFill>
              <a:effectLst>
                <a:outerShdw blurRad="38100" dist="38100" dir="2700000" algn="tl">
                  <a:srgbClr val="000000">
                    <a:alpha val="43137"/>
                  </a:srgbClr>
                </a:outerShdw>
              </a:effectLst>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100" y="0"/>
            <a:ext cx="7327900" cy="366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0" name="Rectangle 2"/>
          <p:cNvSpPr>
            <a:spLocks noGrp="1" noChangeArrowheads="1"/>
          </p:cNvSpPr>
          <p:nvPr>
            <p:ph type="title"/>
          </p:nvPr>
        </p:nvSpPr>
        <p:spPr>
          <a:xfrm>
            <a:off x="15924" y="-32982"/>
            <a:ext cx="2727276" cy="1295400"/>
          </a:xfrm>
          <a:solidFill>
            <a:srgbClr val="FF0000"/>
          </a:solidFill>
        </p:spPr>
        <p:txBody>
          <a:bodyPr/>
          <a:lstStyle/>
          <a:p>
            <a:pPr algn="ctr"/>
            <a:r>
              <a:rPr lang="en-US" sz="2000" dirty="0">
                <a:solidFill>
                  <a:srgbClr val="FFFF00"/>
                </a:solidFill>
                <a:effectLst/>
              </a:rPr>
              <a:t>Electrolytic Cells</a:t>
            </a:r>
            <a:br>
              <a:rPr lang="en-US" sz="2800" dirty="0">
                <a:solidFill>
                  <a:srgbClr val="FFFF00"/>
                </a:solidFill>
                <a:effectLst/>
              </a:rPr>
            </a:br>
            <a:r>
              <a:rPr lang="en-US" sz="3200" dirty="0">
                <a:solidFill>
                  <a:schemeClr val="tx1"/>
                </a:solidFill>
                <a:effectLst/>
              </a:rPr>
              <a:t>Electroplating</a:t>
            </a:r>
          </a:p>
        </p:txBody>
      </p:sp>
      <p:pic>
        <p:nvPicPr>
          <p:cNvPr id="7" name="Content Placeholder 9" descr="Austerngabel.jpg"/>
          <p:cNvPicPr>
            <a:picLocks noGrp="1" noChangeAspect="1"/>
          </p:cNvPicPr>
          <p:nvPr>
            <p:ph idx="1"/>
          </p:nvPr>
        </p:nvPicPr>
        <p:blipFill rotWithShape="1">
          <a:blip r:embed="rId4" cstate="print"/>
          <a:srcRect l="2408" r="851"/>
          <a:stretch/>
        </p:blipFill>
        <p:spPr>
          <a:xfrm rot="5400000">
            <a:off x="-112576" y="1481328"/>
            <a:ext cx="2057400" cy="1837943"/>
          </a:xfrm>
        </p:spPr>
      </p:pic>
    </p:spTree>
    <p:extLst>
      <p:ext uri="{BB962C8B-B14F-4D97-AF65-F5344CB8AC3E}">
        <p14:creationId xmlns:p14="http://schemas.microsoft.com/office/powerpoint/2010/main" val="9747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3">
                                            <p:txEl>
                                              <p:pRg st="0" end="0"/>
                                            </p:txEl>
                                          </p:spTgt>
                                        </p:tgtEl>
                                        <p:attrNameLst>
                                          <p:attrName>style.visibility</p:attrName>
                                        </p:attrNameLst>
                                      </p:cBhvr>
                                      <p:to>
                                        <p:strVal val="visible"/>
                                      </p:to>
                                    </p:set>
                                    <p:animEffect transition="in" filter="fade">
                                      <p:cBhvr>
                                        <p:cTn id="7" dur="500"/>
                                        <p:tgtEl>
                                          <p:spTgt spid="378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3">
                                            <p:txEl>
                                              <p:pRg st="1" end="1"/>
                                            </p:txEl>
                                          </p:spTgt>
                                        </p:tgtEl>
                                        <p:attrNameLst>
                                          <p:attrName>style.visibility</p:attrName>
                                        </p:attrNameLst>
                                      </p:cBhvr>
                                      <p:to>
                                        <p:strVal val="visible"/>
                                      </p:to>
                                    </p:set>
                                    <p:animEffect transition="in" filter="fade">
                                      <p:cBhvr>
                                        <p:cTn id="12" dur="500"/>
                                        <p:tgtEl>
                                          <p:spTgt spid="378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 y="1377153"/>
            <a:ext cx="5486399" cy="5480848"/>
          </a:xfrm>
        </p:spPr>
        <p:txBody>
          <a:bodyPr lIns="182880" tIns="91440" bIns="91440"/>
          <a:lstStyle/>
          <a:p>
            <a:r>
              <a:rPr lang="en-US" b="1" dirty="0">
                <a:solidFill>
                  <a:srgbClr val="FF0000"/>
                </a:solidFill>
              </a:rPr>
              <a:t>Anode </a:t>
            </a:r>
            <a:r>
              <a:rPr lang="en-US" dirty="0">
                <a:solidFill>
                  <a:schemeClr val="tx1"/>
                </a:solidFill>
              </a:rPr>
              <a:t>(</a:t>
            </a:r>
            <a:r>
              <a:rPr lang="en-US" dirty="0">
                <a:solidFill>
                  <a:srgbClr val="FF0000"/>
                </a:solidFill>
              </a:rPr>
              <a:t>oxidation</a:t>
            </a:r>
            <a:r>
              <a:rPr lang="en-US" dirty="0">
                <a:solidFill>
                  <a:schemeClr val="tx1"/>
                </a:solidFill>
              </a:rPr>
              <a:t>) [</a:t>
            </a:r>
            <a:r>
              <a:rPr lang="en-US" dirty="0">
                <a:solidFill>
                  <a:srgbClr val="00B050"/>
                </a:solidFill>
              </a:rPr>
              <a:t>+ terminal</a:t>
            </a:r>
            <a:r>
              <a:rPr lang="en-US" dirty="0">
                <a:solidFill>
                  <a:schemeClr val="tx1"/>
                </a:solidFill>
              </a:rPr>
              <a:t>]</a:t>
            </a:r>
            <a:endParaRPr lang="en-US" dirty="0"/>
          </a:p>
          <a:p>
            <a:pPr algn="ctr">
              <a:lnSpc>
                <a:spcPct val="100000"/>
              </a:lnSpc>
              <a:spcBef>
                <a:spcPts val="600"/>
              </a:spcBef>
            </a:pPr>
            <a:r>
              <a:rPr lang="en-US" dirty="0"/>
              <a:t>Cu</a:t>
            </a:r>
            <a:r>
              <a:rPr lang="en-US" baseline="30000" dirty="0"/>
              <a:t>0</a:t>
            </a:r>
            <a:r>
              <a:rPr lang="en-US" dirty="0"/>
              <a:t>(s) </a:t>
            </a:r>
            <a:r>
              <a:rPr lang="en-US" dirty="0">
                <a:sym typeface="Wingdings"/>
              </a:rPr>
              <a:t></a:t>
            </a:r>
            <a:r>
              <a:rPr lang="en-US" dirty="0"/>
              <a:t> Cu</a:t>
            </a:r>
            <a:r>
              <a:rPr lang="en-US" baseline="30000" dirty="0"/>
              <a:t>2+</a:t>
            </a:r>
            <a:r>
              <a:rPr lang="en-US" dirty="0"/>
              <a:t> + 2 e-</a:t>
            </a:r>
          </a:p>
          <a:p>
            <a:pPr marL="360100" indent="-360100">
              <a:lnSpc>
                <a:spcPct val="100000"/>
              </a:lnSpc>
              <a:spcBef>
                <a:spcPts val="600"/>
              </a:spcBef>
              <a:buFont typeface="Wingdings" pitchFamily="2" charset="2"/>
              <a:buChar char="§"/>
            </a:pPr>
            <a:r>
              <a:rPr lang="en-US" dirty="0"/>
              <a:t>The </a:t>
            </a:r>
            <a:r>
              <a:rPr lang="en-US" dirty="0">
                <a:solidFill>
                  <a:srgbClr val="FF0000"/>
                </a:solidFill>
              </a:rPr>
              <a:t>anode </a:t>
            </a:r>
            <a:r>
              <a:rPr lang="en-US" dirty="0"/>
              <a:t>is made of the metal used for the plating.</a:t>
            </a:r>
          </a:p>
          <a:p>
            <a:pPr marL="360100" indent="-360100">
              <a:lnSpc>
                <a:spcPct val="100000"/>
              </a:lnSpc>
              <a:spcBef>
                <a:spcPts val="600"/>
              </a:spcBef>
              <a:buFont typeface="Wingdings" pitchFamily="2" charset="2"/>
              <a:buChar char="§"/>
            </a:pPr>
            <a:r>
              <a:rPr lang="en-US" dirty="0"/>
              <a:t>The anode metal gets used up.</a:t>
            </a:r>
          </a:p>
          <a:p>
            <a:r>
              <a:rPr lang="en-US" b="1" dirty="0">
                <a:solidFill>
                  <a:srgbClr val="00B0F0"/>
                </a:solidFill>
              </a:rPr>
              <a:t>Cathode </a:t>
            </a:r>
            <a:r>
              <a:rPr lang="en-US" dirty="0"/>
              <a:t>(</a:t>
            </a:r>
            <a:r>
              <a:rPr lang="en-US" dirty="0">
                <a:solidFill>
                  <a:srgbClr val="00B0F0"/>
                </a:solidFill>
              </a:rPr>
              <a:t>reduction</a:t>
            </a:r>
            <a:r>
              <a:rPr lang="en-US" dirty="0"/>
              <a:t>)  [</a:t>
            </a:r>
            <a:r>
              <a:rPr lang="en-US" dirty="0">
                <a:solidFill>
                  <a:srgbClr val="00B050"/>
                </a:solidFill>
              </a:rPr>
              <a:t>- terminal</a:t>
            </a:r>
            <a:r>
              <a:rPr lang="en-US" dirty="0"/>
              <a:t>]</a:t>
            </a:r>
          </a:p>
          <a:p>
            <a:pPr algn="ctr">
              <a:lnSpc>
                <a:spcPct val="100000"/>
              </a:lnSpc>
              <a:spcBef>
                <a:spcPts val="600"/>
              </a:spcBef>
            </a:pPr>
            <a:r>
              <a:rPr lang="en-US" dirty="0"/>
              <a:t>Cu</a:t>
            </a:r>
            <a:r>
              <a:rPr lang="en-US" baseline="30000" dirty="0"/>
              <a:t>2+</a:t>
            </a:r>
            <a:r>
              <a:rPr lang="en-US" dirty="0"/>
              <a:t> + 2 e- </a:t>
            </a:r>
            <a:r>
              <a:rPr lang="en-US" dirty="0">
                <a:sym typeface="Wingdings" pitchFamily="2" charset="2"/>
              </a:rPr>
              <a:t> </a:t>
            </a:r>
            <a:r>
              <a:rPr lang="en-US" dirty="0"/>
              <a:t>Cu</a:t>
            </a:r>
            <a:r>
              <a:rPr lang="en-US" baseline="30000" dirty="0"/>
              <a:t>0</a:t>
            </a:r>
            <a:r>
              <a:rPr lang="en-US" dirty="0"/>
              <a:t>(s) </a:t>
            </a:r>
          </a:p>
          <a:p>
            <a:pPr marL="360100" indent="-360100">
              <a:lnSpc>
                <a:spcPct val="100000"/>
              </a:lnSpc>
              <a:spcBef>
                <a:spcPts val="600"/>
              </a:spcBef>
              <a:buFont typeface="Wingdings" pitchFamily="2" charset="2"/>
              <a:buChar char="§"/>
            </a:pPr>
            <a:r>
              <a:rPr lang="en-US" dirty="0"/>
              <a:t>The </a:t>
            </a:r>
            <a:r>
              <a:rPr lang="en-US" dirty="0">
                <a:solidFill>
                  <a:srgbClr val="00B0F0"/>
                </a:solidFill>
              </a:rPr>
              <a:t>cathode</a:t>
            </a:r>
            <a:r>
              <a:rPr lang="en-US" dirty="0">
                <a:solidFill>
                  <a:srgbClr val="FF0000"/>
                </a:solidFill>
              </a:rPr>
              <a:t> </a:t>
            </a:r>
            <a:r>
              <a:rPr lang="en-US" dirty="0"/>
              <a:t>metal gets plated.</a:t>
            </a:r>
          </a:p>
          <a:p>
            <a:pPr>
              <a:lnSpc>
                <a:spcPct val="100000"/>
              </a:lnSpc>
              <a:spcBef>
                <a:spcPts val="1200"/>
              </a:spcBef>
            </a:pPr>
            <a:r>
              <a:rPr lang="en-US" sz="2400" i="1" dirty="0">
                <a:solidFill>
                  <a:srgbClr val="C907A4"/>
                </a:solidFill>
                <a:latin typeface="Times New Roman" panose="02020603050405020304" pitchFamily="18" charset="0"/>
                <a:cs typeface="Times New Roman" panose="02020603050405020304" pitchFamily="18" charset="0"/>
              </a:rPr>
              <a:t>Electroplating is used to prevent corrosion, increase wear resistance, enhance the appearance of an object, and to build up thickness on undersized parts.</a:t>
            </a:r>
            <a:endParaRPr lang="en-US" sz="2400" b="1" i="1" dirty="0">
              <a:solidFill>
                <a:srgbClr val="C907A4"/>
              </a:solidFill>
              <a:latin typeface="Times New Roman" panose="02020603050405020304" pitchFamily="18" charset="0"/>
              <a:cs typeface="Times New Roman" panose="02020603050405020304" pitchFamily="18" charset="0"/>
            </a:endParaRPr>
          </a:p>
          <a:p>
            <a:pPr>
              <a:lnSpc>
                <a:spcPct val="100000"/>
              </a:lnSpc>
              <a:spcBef>
                <a:spcPts val="600"/>
              </a:spcBef>
            </a:pPr>
            <a:endParaRPr lang="en-US" dirty="0"/>
          </a:p>
        </p:txBody>
      </p:sp>
      <p:sp>
        <p:nvSpPr>
          <p:cNvPr id="5" name="Title 4"/>
          <p:cNvSpPr>
            <a:spLocks noGrp="1"/>
          </p:cNvSpPr>
          <p:nvPr>
            <p:ph type="title"/>
          </p:nvPr>
        </p:nvSpPr>
        <p:spPr>
          <a:xfrm>
            <a:off x="7" y="0"/>
            <a:ext cx="9143996" cy="1371600"/>
          </a:xfrm>
        </p:spPr>
        <p:txBody>
          <a:bodyPr/>
          <a:lstStyle/>
          <a:p>
            <a:r>
              <a:rPr lang="en-US" dirty="0">
                <a:solidFill>
                  <a:srgbClr val="FFFF00"/>
                </a:solidFill>
              </a:rPr>
              <a:t>The Process of Electroplating</a:t>
            </a:r>
          </a:p>
        </p:txBody>
      </p:sp>
      <p:pic>
        <p:nvPicPr>
          <p:cNvPr id="6" name="Content Placeholder 5"/>
          <p:cNvPicPr>
            <a:picLocks noGrp="1"/>
          </p:cNvPicPr>
          <p:nvPr>
            <p:ph sz="quarter" idx="13"/>
          </p:nvPr>
        </p:nvPicPr>
        <p:blipFill>
          <a:blip r:embed="rId3"/>
          <a:stretch>
            <a:fillRect/>
          </a:stretch>
        </p:blipFill>
        <p:spPr>
          <a:xfrm>
            <a:off x="5465315" y="1377161"/>
            <a:ext cx="3526285" cy="5480843"/>
          </a:xfrm>
          <a:prstGeom prst="rect">
            <a:avLst/>
          </a:prstGeom>
        </p:spPr>
      </p:pic>
      <p:sp>
        <p:nvSpPr>
          <p:cNvPr id="7" name="Oval 6"/>
          <p:cNvSpPr/>
          <p:nvPr/>
        </p:nvSpPr>
        <p:spPr bwMode="auto">
          <a:xfrm>
            <a:off x="6770313" y="1197427"/>
            <a:ext cx="925887" cy="1451430"/>
          </a:xfrm>
          <a:prstGeom prst="ellipse">
            <a:avLst/>
          </a:prstGeom>
          <a:no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920532" fontAlgn="base">
              <a:lnSpc>
                <a:spcPct val="115000"/>
              </a:lnSpc>
              <a:spcBef>
                <a:spcPct val="20000"/>
              </a:spcBef>
              <a:spcAft>
                <a:spcPct val="0"/>
              </a:spcAft>
              <a:buClr>
                <a:srgbClr val="2877C4"/>
              </a:buClr>
            </a:pPr>
            <a:endParaRPr lang="en-US" sz="1700" dirty="0">
              <a:solidFill>
                <a:srgbClr val="000000"/>
              </a:solidFill>
            </a:endParaRPr>
          </a:p>
        </p:txBody>
      </p:sp>
      <p:sp>
        <p:nvSpPr>
          <p:cNvPr id="3" name="TextBox 2"/>
          <p:cNvSpPr txBox="1"/>
          <p:nvPr/>
        </p:nvSpPr>
        <p:spPr>
          <a:xfrm>
            <a:off x="6705600" y="2905780"/>
            <a:ext cx="381000" cy="523220"/>
          </a:xfrm>
          <a:prstGeom prst="rect">
            <a:avLst/>
          </a:prstGeom>
          <a:noFill/>
        </p:spPr>
        <p:txBody>
          <a:bodyPr wrap="square" rtlCol="0">
            <a:spAutoFit/>
          </a:bodyPr>
          <a:lstStyle/>
          <a:p>
            <a:pPr algn="ctr"/>
            <a:r>
              <a:rPr lang="en-US" sz="2800" dirty="0"/>
              <a:t>-</a:t>
            </a:r>
          </a:p>
        </p:txBody>
      </p:sp>
      <p:sp>
        <p:nvSpPr>
          <p:cNvPr id="9" name="TextBox 8"/>
          <p:cNvSpPr txBox="1"/>
          <p:nvPr/>
        </p:nvSpPr>
        <p:spPr>
          <a:xfrm>
            <a:off x="8382000" y="2895600"/>
            <a:ext cx="381000" cy="523220"/>
          </a:xfrm>
          <a:prstGeom prst="rect">
            <a:avLst/>
          </a:prstGeom>
          <a:noFill/>
        </p:spPr>
        <p:txBody>
          <a:bodyPr wrap="square" rtlCol="0">
            <a:spAutoFit/>
          </a:bodyPr>
          <a:lstStyle/>
          <a:p>
            <a:pPr algn="ctr"/>
            <a:r>
              <a:rPr lang="en-US" sz="2800" dirty="0"/>
              <a:t>+</a:t>
            </a:r>
          </a:p>
        </p:txBody>
      </p:sp>
    </p:spTree>
    <p:extLst>
      <p:ext uri="{BB962C8B-B14F-4D97-AF65-F5344CB8AC3E}">
        <p14:creationId xmlns:p14="http://schemas.microsoft.com/office/powerpoint/2010/main" val="421508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 y="0"/>
            <a:ext cx="9143996" cy="1371600"/>
          </a:xfrm>
        </p:spPr>
        <p:txBody>
          <a:bodyPr/>
          <a:lstStyle/>
          <a:p>
            <a:pPr marL="3175" indent="-3175"/>
            <a:r>
              <a:rPr lang="en-US" dirty="0">
                <a:solidFill>
                  <a:srgbClr val="FFFF00"/>
                </a:solidFill>
              </a:rPr>
              <a:t>Rechargeable Batteries</a:t>
            </a:r>
          </a:p>
        </p:txBody>
      </p:sp>
      <p:graphicFrame>
        <p:nvGraphicFramePr>
          <p:cNvPr id="23" name="Object 22"/>
          <p:cNvGraphicFramePr>
            <a:graphicFrameLocks noChangeAspect="1"/>
          </p:cNvGraphicFramePr>
          <p:nvPr>
            <p:extLst>
              <p:ext uri="{D42A27DB-BD31-4B8C-83A1-F6EECF244321}">
                <p14:modId xmlns:p14="http://schemas.microsoft.com/office/powerpoint/2010/main" val="1018801230"/>
              </p:ext>
            </p:extLst>
          </p:nvPr>
        </p:nvGraphicFramePr>
        <p:xfrm>
          <a:off x="2050641" y="5638800"/>
          <a:ext cx="1972088" cy="476250"/>
        </p:xfrm>
        <a:graphic>
          <a:graphicData uri="http://schemas.openxmlformats.org/presentationml/2006/ole">
            <mc:AlternateContent xmlns:mc="http://schemas.openxmlformats.org/markup-compatibility/2006">
              <mc:Choice xmlns:v="urn:schemas-microsoft-com:vml" Requires="v">
                <p:oleObj name="Equation" r:id="rId3" imgW="799920" imgH="190440" progId="Equation.DSMT4">
                  <p:embed/>
                </p:oleObj>
              </mc:Choice>
              <mc:Fallback>
                <p:oleObj name="Equation" r:id="rId3" imgW="799920" imgH="1904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0641" y="5638800"/>
                        <a:ext cx="1972088" cy="476250"/>
                      </a:xfrm>
                      <a:prstGeom prst="rect">
                        <a:avLst/>
                      </a:prstGeom>
                      <a:noFill/>
                    </p:spPr>
                  </p:pic>
                </p:oleObj>
              </mc:Fallback>
            </mc:AlternateContent>
          </a:graphicData>
        </a:graphic>
      </p:graphicFrame>
      <p:graphicFrame>
        <p:nvGraphicFramePr>
          <p:cNvPr id="7190" name="Object 22"/>
          <p:cNvGraphicFramePr>
            <a:graphicFrameLocks noChangeAspect="1"/>
          </p:cNvGraphicFramePr>
          <p:nvPr>
            <p:extLst>
              <p:ext uri="{D42A27DB-BD31-4B8C-83A1-F6EECF244321}">
                <p14:modId xmlns:p14="http://schemas.microsoft.com/office/powerpoint/2010/main" val="2918002667"/>
              </p:ext>
            </p:extLst>
          </p:nvPr>
        </p:nvGraphicFramePr>
        <p:xfrm>
          <a:off x="7178673" y="6248400"/>
          <a:ext cx="1862353" cy="476250"/>
        </p:xfrm>
        <a:graphic>
          <a:graphicData uri="http://schemas.openxmlformats.org/presentationml/2006/ole">
            <mc:AlternateContent xmlns:mc="http://schemas.openxmlformats.org/markup-compatibility/2006">
              <mc:Choice xmlns:v="urn:schemas-microsoft-com:vml" Requires="v">
                <p:oleObj name="Equation" r:id="rId5" imgW="787320" imgH="190440" progId="Equation.DSMT4">
                  <p:embed/>
                </p:oleObj>
              </mc:Choice>
              <mc:Fallback>
                <p:oleObj name="Equation" r:id="rId5" imgW="787320" imgH="1904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8673" y="6248400"/>
                        <a:ext cx="1862353" cy="476250"/>
                      </a:xfrm>
                      <a:prstGeom prst="rect">
                        <a:avLst/>
                      </a:prstGeom>
                      <a:noFill/>
                    </p:spPr>
                  </p:pic>
                </p:oleObj>
              </mc:Fallback>
            </mc:AlternateContent>
          </a:graphicData>
        </a:graphic>
      </p:graphicFrame>
      <p:grpSp>
        <p:nvGrpSpPr>
          <p:cNvPr id="16" name="Group 15"/>
          <p:cNvGrpSpPr/>
          <p:nvPr/>
        </p:nvGrpSpPr>
        <p:grpSpPr>
          <a:xfrm>
            <a:off x="136162" y="1828800"/>
            <a:ext cx="4343507" cy="3724278"/>
            <a:chOff x="0" y="0"/>
            <a:chExt cx="2526977" cy="1489998"/>
          </a:xfrm>
        </p:grpSpPr>
        <p:sp>
          <p:nvSpPr>
            <p:cNvPr id="17" name="Rectangle 16"/>
            <p:cNvSpPr/>
            <p:nvPr/>
          </p:nvSpPr>
          <p:spPr bwMode="auto">
            <a:xfrm>
              <a:off x="673566" y="655608"/>
              <a:ext cx="123190" cy="834390"/>
            </a:xfrm>
            <a:prstGeom prst="rect">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p>
              <a:pPr defTabSz="1920972" fontAlgn="base">
                <a:lnSpc>
                  <a:spcPct val="115000"/>
                </a:lnSpc>
                <a:spcBef>
                  <a:spcPct val="20000"/>
                </a:spcBef>
                <a:spcAft>
                  <a:spcPct val="0"/>
                </a:spcAft>
                <a:buClr>
                  <a:srgbClr val="2877C4"/>
                </a:buClr>
              </a:pPr>
              <a:endParaRPr lang="en-US" sz="3200">
                <a:solidFill>
                  <a:srgbClr val="000000"/>
                </a:solidFill>
              </a:endParaRPr>
            </a:p>
          </p:txBody>
        </p:sp>
        <p:sp>
          <p:nvSpPr>
            <p:cNvPr id="18" name="Rectangle 17"/>
            <p:cNvSpPr/>
            <p:nvPr/>
          </p:nvSpPr>
          <p:spPr bwMode="auto">
            <a:xfrm>
              <a:off x="1629689" y="655608"/>
              <a:ext cx="115570" cy="834390"/>
            </a:xfrm>
            <a:prstGeom prst="rect">
              <a:avLst/>
            </a:prstGeom>
            <a:solidFill>
              <a:schemeClr val="accent2"/>
            </a:solidFill>
            <a:ln w="28575" cap="flat" cmpd="sng" algn="ctr">
              <a:solidFill>
                <a:srgbClr val="FF0000"/>
              </a:solidFill>
              <a:prstDash val="solid"/>
              <a:roun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p>
              <a:pPr defTabSz="1920972" fontAlgn="base">
                <a:lnSpc>
                  <a:spcPct val="115000"/>
                </a:lnSpc>
                <a:spcBef>
                  <a:spcPct val="20000"/>
                </a:spcBef>
                <a:spcAft>
                  <a:spcPct val="0"/>
                </a:spcAft>
                <a:buClr>
                  <a:srgbClr val="2877C4"/>
                </a:buClr>
              </a:pPr>
              <a:endParaRPr lang="en-US" sz="3200">
                <a:solidFill>
                  <a:srgbClr val="000000"/>
                </a:solidFill>
              </a:endParaRPr>
            </a:p>
          </p:txBody>
        </p:sp>
        <p:sp>
          <p:nvSpPr>
            <p:cNvPr id="19" name="Bent-Up Arrow 18"/>
            <p:cNvSpPr/>
            <p:nvPr/>
          </p:nvSpPr>
          <p:spPr bwMode="auto">
            <a:xfrm rot="5400000" flipH="1">
              <a:off x="643374" y="366623"/>
              <a:ext cx="326390" cy="195580"/>
            </a:xfrm>
            <a:prstGeom prst="bentUpArrow">
              <a:avLst>
                <a:gd name="adj1" fmla="val 25000"/>
                <a:gd name="adj2" fmla="val 25000"/>
                <a:gd name="adj3" fmla="val 12999"/>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p>
              <a:pPr defTabSz="1920972" fontAlgn="base">
                <a:lnSpc>
                  <a:spcPct val="115000"/>
                </a:lnSpc>
                <a:spcBef>
                  <a:spcPct val="20000"/>
                </a:spcBef>
                <a:spcAft>
                  <a:spcPct val="0"/>
                </a:spcAft>
                <a:buClr>
                  <a:srgbClr val="2877C4"/>
                </a:buClr>
              </a:pPr>
              <a:endParaRPr lang="en-US" sz="3200">
                <a:solidFill>
                  <a:srgbClr val="000000"/>
                </a:solidFill>
              </a:endParaRPr>
            </a:p>
          </p:txBody>
        </p:sp>
        <p:sp>
          <p:nvSpPr>
            <p:cNvPr id="20" name="Bent-Up Arrow 19"/>
            <p:cNvSpPr/>
            <p:nvPr/>
          </p:nvSpPr>
          <p:spPr bwMode="auto">
            <a:xfrm flipV="1">
              <a:off x="1474412" y="336430"/>
              <a:ext cx="275590" cy="290195"/>
            </a:xfrm>
            <a:prstGeom prst="bentUpArrow">
              <a:avLst>
                <a:gd name="adj1" fmla="val 17105"/>
                <a:gd name="adj2" fmla="val 25000"/>
                <a:gd name="adj3" fmla="val 25000"/>
              </a:avLst>
            </a:prstGeom>
            <a:solidFill>
              <a:schemeClr val="accent1">
                <a:lumMod val="40000"/>
                <a:lumOff val="60000"/>
              </a:schemeClr>
            </a:solidFill>
            <a:ln w="28575" cap="flat" cmpd="sng" algn="ctr">
              <a:solidFill>
                <a:srgbClr val="FF0000"/>
              </a:solidFill>
              <a:prstDash val="solid"/>
              <a:roun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p>
              <a:pPr defTabSz="1920972" fontAlgn="base">
                <a:lnSpc>
                  <a:spcPct val="115000"/>
                </a:lnSpc>
                <a:spcBef>
                  <a:spcPct val="20000"/>
                </a:spcBef>
                <a:spcAft>
                  <a:spcPct val="0"/>
                </a:spcAft>
                <a:buClr>
                  <a:srgbClr val="2877C4"/>
                </a:buClr>
              </a:pPr>
              <a:endParaRPr lang="en-US" sz="3200">
                <a:solidFill>
                  <a:srgbClr val="000000"/>
                </a:solidFill>
              </a:endParaRPr>
            </a:p>
          </p:txBody>
        </p:sp>
        <p:sp>
          <p:nvSpPr>
            <p:cNvPr id="21" name="Text Box 2"/>
            <p:cNvSpPr txBox="1">
              <a:spLocks noChangeArrowheads="1"/>
            </p:cNvSpPr>
            <p:nvPr/>
          </p:nvSpPr>
          <p:spPr bwMode="auto">
            <a:xfrm>
              <a:off x="914400" y="207034"/>
              <a:ext cx="543464" cy="301925"/>
            </a:xfrm>
            <a:prstGeom prst="rect">
              <a:avLst/>
            </a:prstGeom>
            <a:noFill/>
            <a:ln w="9525">
              <a:solidFill>
                <a:srgbClr val="000000"/>
              </a:solidFill>
              <a:miter lim="800000"/>
              <a:headEnd/>
              <a:tailEnd/>
            </a:ln>
          </p:spPr>
          <p:txBody>
            <a:bodyPr rot="0" vert="horz" wrap="square" lIns="91440" tIns="45720" rIns="91440" bIns="45720" anchor="t" anchorCtr="0">
              <a:noAutofit/>
            </a:bodyPr>
            <a:lstStyle/>
            <a:p>
              <a:pPr algn="ctr" defTabSz="1920972" fontAlgn="base">
                <a:lnSpc>
                  <a:spcPct val="115000"/>
                </a:lnSpc>
                <a:spcAft>
                  <a:spcPts val="630"/>
                </a:spcAft>
                <a:buClr>
                  <a:srgbClr val="2877C4"/>
                </a:buClr>
              </a:pPr>
              <a:r>
                <a:rPr lang="en-US" sz="2100" dirty="0">
                  <a:solidFill>
                    <a:srgbClr val="000000"/>
                  </a:solidFill>
                  <a:latin typeface="Book Antiqua"/>
                  <a:ea typeface="MS Mincho"/>
                  <a:cs typeface="Times New Roman"/>
                </a:rPr>
                <a:t>Load</a:t>
              </a:r>
            </a:p>
          </p:txBody>
        </p:sp>
        <p:sp>
          <p:nvSpPr>
            <p:cNvPr id="22" name="Text Box 2"/>
            <p:cNvSpPr txBox="1">
              <a:spLocks noChangeArrowheads="1"/>
            </p:cNvSpPr>
            <p:nvPr/>
          </p:nvSpPr>
          <p:spPr bwMode="auto">
            <a:xfrm>
              <a:off x="0" y="655608"/>
              <a:ext cx="681355" cy="618490"/>
            </a:xfrm>
            <a:prstGeom prst="rect">
              <a:avLst/>
            </a:prstGeom>
            <a:noFill/>
            <a:ln w="9525">
              <a:noFill/>
              <a:miter lim="800000"/>
              <a:headEnd/>
              <a:tailEnd/>
            </a:ln>
          </p:spPr>
          <p:txBody>
            <a:bodyPr rot="0" vert="horz" wrap="square" lIns="91440" tIns="45720" rIns="91440" bIns="45720" anchor="t" anchorCtr="0">
              <a:noAutofit/>
            </a:bodyPr>
            <a:lstStyle/>
            <a:p>
              <a:pPr algn="ctr" defTabSz="1920972" fontAlgn="base">
                <a:lnSpc>
                  <a:spcPct val="115000"/>
                </a:lnSpc>
                <a:buClr>
                  <a:srgbClr val="2877C4"/>
                </a:buClr>
              </a:pPr>
              <a:r>
                <a:rPr lang="en-US" sz="2100" dirty="0">
                  <a:solidFill>
                    <a:srgbClr val="000000"/>
                  </a:solidFill>
                  <a:latin typeface="Book Antiqua"/>
                  <a:ea typeface="MS Mincho"/>
                  <a:cs typeface="Times New Roman"/>
                </a:rPr>
                <a:t>Anode</a:t>
              </a:r>
            </a:p>
            <a:p>
              <a:pPr algn="ctr" defTabSz="1920972" fontAlgn="base">
                <a:lnSpc>
                  <a:spcPct val="115000"/>
                </a:lnSpc>
                <a:spcAft>
                  <a:spcPts val="630"/>
                </a:spcAft>
                <a:buClr>
                  <a:srgbClr val="2877C4"/>
                </a:buClr>
              </a:pPr>
              <a:r>
                <a:rPr lang="en-US" sz="3200" dirty="0">
                  <a:solidFill>
                    <a:srgbClr val="000000"/>
                  </a:solidFill>
                  <a:latin typeface="Book Antiqua"/>
                  <a:ea typeface="MS Mincho"/>
                  <a:cs typeface="Times New Roman"/>
                </a:rPr>
                <a:t>-</a:t>
              </a:r>
            </a:p>
          </p:txBody>
        </p:sp>
        <p:sp>
          <p:nvSpPr>
            <p:cNvPr id="24" name="Text Box 2"/>
            <p:cNvSpPr txBox="1">
              <a:spLocks noChangeArrowheads="1"/>
            </p:cNvSpPr>
            <p:nvPr/>
          </p:nvSpPr>
          <p:spPr bwMode="auto">
            <a:xfrm>
              <a:off x="1777042" y="655608"/>
              <a:ext cx="749935" cy="618490"/>
            </a:xfrm>
            <a:prstGeom prst="rect">
              <a:avLst/>
            </a:prstGeom>
            <a:noFill/>
            <a:ln w="9525">
              <a:noFill/>
              <a:miter lim="800000"/>
              <a:headEnd/>
              <a:tailEnd/>
            </a:ln>
          </p:spPr>
          <p:txBody>
            <a:bodyPr rot="0" vert="horz" wrap="square" lIns="91440" tIns="45720" rIns="91440" bIns="45720" anchor="t" anchorCtr="0">
              <a:noAutofit/>
            </a:bodyPr>
            <a:lstStyle/>
            <a:p>
              <a:pPr algn="ctr" defTabSz="1920972" fontAlgn="base">
                <a:lnSpc>
                  <a:spcPct val="115000"/>
                </a:lnSpc>
                <a:buClr>
                  <a:srgbClr val="2877C4"/>
                </a:buClr>
              </a:pPr>
              <a:r>
                <a:rPr lang="en-US" sz="2100" dirty="0">
                  <a:solidFill>
                    <a:srgbClr val="000000"/>
                  </a:solidFill>
                  <a:latin typeface="Book Antiqua"/>
                  <a:ea typeface="MS Mincho"/>
                  <a:cs typeface="Times New Roman"/>
                </a:rPr>
                <a:t>Cathode</a:t>
              </a:r>
            </a:p>
            <a:p>
              <a:pPr algn="ctr" defTabSz="1920972" fontAlgn="base">
                <a:lnSpc>
                  <a:spcPct val="115000"/>
                </a:lnSpc>
                <a:buClr>
                  <a:srgbClr val="2877C4"/>
                </a:buClr>
              </a:pPr>
              <a:r>
                <a:rPr lang="en-US" sz="3200" dirty="0">
                  <a:solidFill>
                    <a:srgbClr val="000000"/>
                  </a:solidFill>
                  <a:latin typeface="Book Antiqua"/>
                  <a:ea typeface="MS Mincho"/>
                  <a:cs typeface="Times New Roman"/>
                </a:rPr>
                <a:t>+</a:t>
              </a:r>
            </a:p>
          </p:txBody>
        </p:sp>
        <p:sp>
          <p:nvSpPr>
            <p:cNvPr id="25" name="Text Box 2"/>
            <p:cNvSpPr txBox="1">
              <a:spLocks noChangeArrowheads="1"/>
            </p:cNvSpPr>
            <p:nvPr/>
          </p:nvSpPr>
          <p:spPr bwMode="auto">
            <a:xfrm>
              <a:off x="629729" y="0"/>
              <a:ext cx="379095" cy="482600"/>
            </a:xfrm>
            <a:prstGeom prst="rect">
              <a:avLst/>
            </a:prstGeom>
            <a:noFill/>
            <a:ln w="9525">
              <a:noFill/>
              <a:miter lim="800000"/>
              <a:headEnd/>
              <a:tailEnd/>
            </a:ln>
          </p:spPr>
          <p:txBody>
            <a:bodyPr rot="0" vert="horz" wrap="square" lIns="91440" tIns="45720" rIns="91440" bIns="45720" anchor="t" anchorCtr="0">
              <a:noAutofit/>
            </a:bodyPr>
            <a:lstStyle/>
            <a:p>
              <a:pPr algn="ctr" defTabSz="1920972" fontAlgn="base">
                <a:lnSpc>
                  <a:spcPct val="115000"/>
                </a:lnSpc>
                <a:spcAft>
                  <a:spcPts val="630"/>
                </a:spcAft>
                <a:buClr>
                  <a:srgbClr val="2877C4"/>
                </a:buClr>
              </a:pPr>
              <a:r>
                <a:rPr lang="en-US" sz="2300" b="1">
                  <a:solidFill>
                    <a:srgbClr val="000000"/>
                  </a:solidFill>
                  <a:latin typeface="Book Antiqua"/>
                  <a:ea typeface="MS Mincho"/>
                  <a:cs typeface="Times New Roman"/>
                </a:rPr>
                <a:t>e</a:t>
              </a:r>
              <a:r>
                <a:rPr lang="en-US" sz="4200">
                  <a:solidFill>
                    <a:srgbClr val="000000"/>
                  </a:solidFill>
                  <a:latin typeface="Book Antiqua"/>
                  <a:ea typeface="MS Mincho"/>
                  <a:cs typeface="Times New Roman"/>
                </a:rPr>
                <a:t>-</a:t>
              </a:r>
              <a:endParaRPr lang="en-US" sz="2300">
                <a:solidFill>
                  <a:srgbClr val="000000"/>
                </a:solidFill>
                <a:latin typeface="Book Antiqua"/>
                <a:ea typeface="MS Mincho"/>
                <a:cs typeface="Times New Roman"/>
              </a:endParaRPr>
            </a:p>
          </p:txBody>
        </p:sp>
        <p:sp>
          <p:nvSpPr>
            <p:cNvPr id="26" name="Text Box 2"/>
            <p:cNvSpPr txBox="1">
              <a:spLocks noChangeArrowheads="1"/>
            </p:cNvSpPr>
            <p:nvPr/>
          </p:nvSpPr>
          <p:spPr bwMode="auto">
            <a:xfrm>
              <a:off x="1466491" y="17253"/>
              <a:ext cx="379095" cy="482600"/>
            </a:xfrm>
            <a:prstGeom prst="rect">
              <a:avLst/>
            </a:prstGeom>
            <a:noFill/>
            <a:ln w="9525">
              <a:noFill/>
              <a:miter lim="800000"/>
              <a:headEnd/>
              <a:tailEnd/>
            </a:ln>
          </p:spPr>
          <p:txBody>
            <a:bodyPr rot="0" vert="horz" wrap="square" lIns="91440" tIns="45720" rIns="91440" bIns="45720" anchor="t" anchorCtr="0">
              <a:noAutofit/>
            </a:bodyPr>
            <a:lstStyle/>
            <a:p>
              <a:pPr algn="ctr" defTabSz="1920972" fontAlgn="base">
                <a:lnSpc>
                  <a:spcPct val="115000"/>
                </a:lnSpc>
                <a:spcAft>
                  <a:spcPts val="630"/>
                </a:spcAft>
                <a:buClr>
                  <a:srgbClr val="2877C4"/>
                </a:buClr>
              </a:pPr>
              <a:r>
                <a:rPr lang="en-US" sz="2300" b="1">
                  <a:solidFill>
                    <a:srgbClr val="000000"/>
                  </a:solidFill>
                  <a:latin typeface="Book Antiqua"/>
                  <a:ea typeface="MS Mincho"/>
                  <a:cs typeface="Times New Roman"/>
                </a:rPr>
                <a:t>e</a:t>
              </a:r>
              <a:r>
                <a:rPr lang="en-US" sz="4200">
                  <a:solidFill>
                    <a:srgbClr val="000000"/>
                  </a:solidFill>
                  <a:latin typeface="Book Antiqua"/>
                  <a:ea typeface="MS Mincho"/>
                  <a:cs typeface="Times New Roman"/>
                </a:rPr>
                <a:t>-</a:t>
              </a:r>
              <a:endParaRPr lang="en-US" sz="2300">
                <a:solidFill>
                  <a:srgbClr val="000000"/>
                </a:solidFill>
                <a:latin typeface="Book Antiqua"/>
                <a:ea typeface="MS Mincho"/>
                <a:cs typeface="Times New Roman"/>
              </a:endParaRPr>
            </a:p>
          </p:txBody>
        </p:sp>
      </p:grpSp>
      <p:sp>
        <p:nvSpPr>
          <p:cNvPr id="8" name="Content Placeholder 7"/>
          <p:cNvSpPr>
            <a:spLocks noGrp="1"/>
          </p:cNvSpPr>
          <p:nvPr>
            <p:ph sz="quarter" idx="13"/>
          </p:nvPr>
        </p:nvSpPr>
        <p:spPr>
          <a:xfrm>
            <a:off x="4586894" y="1300955"/>
            <a:ext cx="4557106" cy="1045329"/>
          </a:xfrm>
        </p:spPr>
        <p:txBody>
          <a:bodyPr lIns="182880" tIns="0"/>
          <a:lstStyle/>
          <a:p>
            <a:r>
              <a:rPr lang="en-US" sz="4000" dirty="0">
                <a:solidFill>
                  <a:srgbClr val="7030A0"/>
                </a:solidFill>
              </a:rPr>
              <a:t>Recharging</a:t>
            </a:r>
            <a:r>
              <a:rPr lang="en-US" dirty="0"/>
              <a:t>: </a:t>
            </a:r>
            <a:r>
              <a:rPr lang="en-US" sz="2400" dirty="0">
                <a:solidFill>
                  <a:srgbClr val="00B050"/>
                </a:solidFill>
              </a:rPr>
              <a:t>The half cell reactions reverse </a:t>
            </a:r>
          </a:p>
        </p:txBody>
      </p:sp>
      <p:sp>
        <p:nvSpPr>
          <p:cNvPr id="27" name="Rectangle 2"/>
          <p:cNvSpPr txBox="1">
            <a:spLocks noChangeArrowheads="1"/>
          </p:cNvSpPr>
          <p:nvPr/>
        </p:nvSpPr>
        <p:spPr bwMode="auto">
          <a:xfrm>
            <a:off x="6431541" y="-32982"/>
            <a:ext cx="2684093" cy="642582"/>
          </a:xfrm>
          <a:prstGeom prst="rect">
            <a:avLst/>
          </a:prstGeom>
          <a:solidFill>
            <a:srgbClr val="FF0000"/>
          </a:solidFill>
          <a:ln>
            <a:noFill/>
          </a:ln>
          <a:effectLst/>
        </p:spPr>
        <p:txBody>
          <a:bodyPr vert="horz" wrap="square" lIns="326565" tIns="134468" rIns="326565" bIns="134468" numCol="1" anchor="ctr" anchorCtr="0" compatLnSpc="1">
            <a:prstTxWarp prst="textNoShape">
              <a:avLst/>
            </a:prstTxWarp>
            <a:noAutofit/>
          </a:bodyPr>
          <a:lstStyle>
            <a:lvl1pPr marL="1143913" indent="-114391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a:lstStyle>
          <a:p>
            <a:pPr marL="3175" indent="-3175" algn="ctr" defTabSz="914400"/>
            <a:r>
              <a:rPr lang="en-US" sz="1800" kern="0" dirty="0">
                <a:solidFill>
                  <a:srgbClr val="FFFF00"/>
                </a:solidFill>
              </a:rPr>
              <a:t>Electrolytic Cells</a:t>
            </a:r>
            <a:endParaRPr lang="en-US" sz="1800" kern="0" dirty="0">
              <a:solidFill>
                <a:schemeClr val="tx1"/>
              </a:solidFill>
            </a:endParaRPr>
          </a:p>
        </p:txBody>
      </p:sp>
      <p:sp>
        <p:nvSpPr>
          <p:cNvPr id="33" name="Content Placeholder 7"/>
          <p:cNvSpPr txBox="1">
            <a:spLocks/>
          </p:cNvSpPr>
          <p:nvPr/>
        </p:nvSpPr>
        <p:spPr bwMode="auto">
          <a:xfrm>
            <a:off x="0" y="1370158"/>
            <a:ext cx="4557106" cy="106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0" rIns="345775" bIns="192097" numCol="1" anchor="t" anchorCtr="0" compatLnSpc="1">
            <a:prstTxWarp prst="textNoShape">
              <a:avLst/>
            </a:prstTxWarp>
          </a:bodyPr>
          <a:lst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30029" indent="-228443"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5327" indent="-226855"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92812" indent="-234788"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4400" indent="-226855" algn="l" rtl="0" eaLnBrk="1" fontAlgn="base" hangingPunct="1">
              <a:lnSpc>
                <a:spcPct val="115000"/>
              </a:lnSpc>
              <a:spcBef>
                <a:spcPct val="20000"/>
              </a:spcBef>
              <a:spcAft>
                <a:spcPct val="0"/>
              </a:spcAft>
              <a:buChar char="»"/>
              <a:defRPr sz="2100">
                <a:solidFill>
                  <a:srgbClr val="000000"/>
                </a:solidFill>
                <a:latin typeface="+mn-lt"/>
              </a:defRPr>
            </a:lvl5pPr>
            <a:lvl6pPr marL="2511286" indent="-226855" algn="l" rtl="0" eaLnBrk="1" fontAlgn="base" hangingPunct="1">
              <a:lnSpc>
                <a:spcPct val="115000"/>
              </a:lnSpc>
              <a:spcBef>
                <a:spcPct val="20000"/>
              </a:spcBef>
              <a:spcAft>
                <a:spcPct val="0"/>
              </a:spcAft>
              <a:buChar char="»"/>
              <a:defRPr sz="2100">
                <a:solidFill>
                  <a:srgbClr val="000000"/>
                </a:solidFill>
                <a:latin typeface="+mn-lt"/>
              </a:defRPr>
            </a:lvl6pPr>
            <a:lvl7pPr marL="2968170" indent="-226855" algn="l" rtl="0" eaLnBrk="1" fontAlgn="base" hangingPunct="1">
              <a:lnSpc>
                <a:spcPct val="115000"/>
              </a:lnSpc>
              <a:spcBef>
                <a:spcPct val="20000"/>
              </a:spcBef>
              <a:spcAft>
                <a:spcPct val="0"/>
              </a:spcAft>
              <a:buChar char="»"/>
              <a:defRPr sz="2100">
                <a:solidFill>
                  <a:srgbClr val="000000"/>
                </a:solidFill>
                <a:latin typeface="+mn-lt"/>
              </a:defRPr>
            </a:lvl7pPr>
            <a:lvl8pPr marL="3425056" indent="-226855" algn="l" rtl="0" eaLnBrk="1" fontAlgn="base" hangingPunct="1">
              <a:lnSpc>
                <a:spcPct val="115000"/>
              </a:lnSpc>
              <a:spcBef>
                <a:spcPct val="20000"/>
              </a:spcBef>
              <a:spcAft>
                <a:spcPct val="0"/>
              </a:spcAft>
              <a:buChar char="»"/>
              <a:defRPr sz="2100">
                <a:solidFill>
                  <a:srgbClr val="000000"/>
                </a:solidFill>
                <a:latin typeface="+mn-lt"/>
              </a:defRPr>
            </a:lvl8pPr>
            <a:lvl9pPr marL="3881940" indent="-226855" algn="l" rtl="0" eaLnBrk="1" fontAlgn="base" hangingPunct="1">
              <a:lnSpc>
                <a:spcPct val="115000"/>
              </a:lnSpc>
              <a:spcBef>
                <a:spcPct val="20000"/>
              </a:spcBef>
              <a:spcAft>
                <a:spcPct val="0"/>
              </a:spcAft>
              <a:buChar char="»"/>
              <a:defRPr sz="2100">
                <a:solidFill>
                  <a:srgbClr val="000000"/>
                </a:solidFill>
                <a:latin typeface="+mn-lt"/>
              </a:defRPr>
            </a:lvl9pPr>
          </a:lstStyle>
          <a:p>
            <a:pPr algn="ctr" defTabSz="914400"/>
            <a:r>
              <a:rPr lang="en-US" kern="0" dirty="0">
                <a:solidFill>
                  <a:srgbClr val="FF0000"/>
                </a:solidFill>
              </a:rPr>
              <a:t>Typical Voltaic cell </a:t>
            </a:r>
          </a:p>
          <a:p>
            <a:pPr algn="ctr" defTabSz="914400">
              <a:spcBef>
                <a:spcPts val="0"/>
              </a:spcBef>
            </a:pPr>
            <a:r>
              <a:rPr lang="en-US" kern="0" dirty="0">
                <a:solidFill>
                  <a:srgbClr val="FF0000"/>
                </a:solidFill>
              </a:rPr>
              <a:t>(e.g. cell phone battery)</a:t>
            </a:r>
          </a:p>
        </p:txBody>
      </p:sp>
      <p:grpSp>
        <p:nvGrpSpPr>
          <p:cNvPr id="2" name="Group 1">
            <a:extLst>
              <a:ext uri="{FF2B5EF4-FFF2-40B4-BE49-F238E27FC236}">
                <a16:creationId xmlns:a16="http://schemas.microsoft.com/office/drawing/2014/main" id="{FEA0E5F2-5E92-1D05-3D39-774AA22487F0}"/>
              </a:ext>
            </a:extLst>
          </p:cNvPr>
          <p:cNvGrpSpPr/>
          <p:nvPr/>
        </p:nvGrpSpPr>
        <p:grpSpPr>
          <a:xfrm>
            <a:off x="4697519" y="2585761"/>
            <a:ext cx="4343507" cy="3662639"/>
            <a:chOff x="4697519" y="2585761"/>
            <a:chExt cx="4343507" cy="3662639"/>
          </a:xfrm>
        </p:grpSpPr>
        <p:grpSp>
          <p:nvGrpSpPr>
            <p:cNvPr id="28" name="Group 27"/>
            <p:cNvGrpSpPr/>
            <p:nvPr/>
          </p:nvGrpSpPr>
          <p:grpSpPr>
            <a:xfrm>
              <a:off x="4697519" y="2585761"/>
              <a:ext cx="4343507" cy="3662639"/>
              <a:chOff x="0" y="105129"/>
              <a:chExt cx="2526977" cy="1384869"/>
            </a:xfrm>
          </p:grpSpPr>
          <p:sp>
            <p:nvSpPr>
              <p:cNvPr id="29" name="Rectangle 28"/>
              <p:cNvSpPr/>
              <p:nvPr/>
            </p:nvSpPr>
            <p:spPr bwMode="auto">
              <a:xfrm>
                <a:off x="681487" y="655608"/>
                <a:ext cx="123190" cy="834390"/>
              </a:xfrm>
              <a:prstGeom prst="rect">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p>
                <a:pPr defTabSz="1920972" fontAlgn="base">
                  <a:lnSpc>
                    <a:spcPct val="115000"/>
                  </a:lnSpc>
                  <a:spcBef>
                    <a:spcPct val="20000"/>
                  </a:spcBef>
                  <a:spcAft>
                    <a:spcPct val="0"/>
                  </a:spcAft>
                  <a:buClr>
                    <a:srgbClr val="2877C4"/>
                  </a:buClr>
                </a:pPr>
                <a:endParaRPr lang="en-US" sz="3200">
                  <a:solidFill>
                    <a:srgbClr val="000000"/>
                  </a:solidFill>
                </a:endParaRPr>
              </a:p>
            </p:txBody>
          </p:sp>
          <p:sp>
            <p:nvSpPr>
              <p:cNvPr id="30" name="Rectangle 29"/>
              <p:cNvSpPr/>
              <p:nvPr/>
            </p:nvSpPr>
            <p:spPr bwMode="auto">
              <a:xfrm>
                <a:off x="1621767" y="655608"/>
                <a:ext cx="115570" cy="834390"/>
              </a:xfrm>
              <a:prstGeom prst="rect">
                <a:avLst/>
              </a:prstGeom>
              <a:solidFill>
                <a:schemeClr val="accent2"/>
              </a:solidFill>
              <a:ln w="28575" cap="flat" cmpd="sng" algn="ctr">
                <a:solidFill>
                  <a:srgbClr val="FF0000"/>
                </a:solidFill>
                <a:prstDash val="solid"/>
                <a:roun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p>
                <a:pPr defTabSz="1920972" fontAlgn="base">
                  <a:lnSpc>
                    <a:spcPct val="115000"/>
                  </a:lnSpc>
                  <a:spcBef>
                    <a:spcPct val="20000"/>
                  </a:spcBef>
                  <a:spcAft>
                    <a:spcPct val="0"/>
                  </a:spcAft>
                  <a:buClr>
                    <a:srgbClr val="2877C4"/>
                  </a:buClr>
                </a:pPr>
                <a:endParaRPr lang="en-US" sz="3200">
                  <a:solidFill>
                    <a:srgbClr val="000000"/>
                  </a:solidFill>
                </a:endParaRPr>
              </a:p>
            </p:txBody>
          </p:sp>
          <p:sp>
            <p:nvSpPr>
              <p:cNvPr id="31" name="Bent-Up Arrow 30"/>
              <p:cNvSpPr/>
              <p:nvPr/>
            </p:nvSpPr>
            <p:spPr bwMode="auto">
              <a:xfrm rot="10800000">
                <a:off x="681355" y="374808"/>
                <a:ext cx="216441" cy="251817"/>
              </a:xfrm>
              <a:prstGeom prst="bentUpArrow">
                <a:avLst>
                  <a:gd name="adj1" fmla="val 25000"/>
                  <a:gd name="adj2" fmla="val 25000"/>
                  <a:gd name="adj3" fmla="val 12999"/>
                </a:avLst>
              </a:prstGeom>
              <a:solidFill>
                <a:schemeClr val="accent1">
                  <a:lumMod val="40000"/>
                  <a:lumOff val="60000"/>
                </a:schemeClr>
              </a:solidFill>
              <a:ln w="28575" cap="flat" cmpd="sng" algn="ctr">
                <a:solidFill>
                  <a:schemeClr val="accent1"/>
                </a:solidFill>
                <a:prstDash val="solid"/>
                <a:roun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p>
                <a:pPr defTabSz="1920972" fontAlgn="base">
                  <a:lnSpc>
                    <a:spcPct val="115000"/>
                  </a:lnSpc>
                  <a:spcBef>
                    <a:spcPct val="20000"/>
                  </a:spcBef>
                  <a:spcAft>
                    <a:spcPct val="0"/>
                  </a:spcAft>
                  <a:buClr>
                    <a:srgbClr val="2877C4"/>
                  </a:buClr>
                </a:pPr>
                <a:endParaRPr lang="en-US" sz="3200">
                  <a:solidFill>
                    <a:srgbClr val="000000"/>
                  </a:solidFill>
                </a:endParaRPr>
              </a:p>
            </p:txBody>
          </p:sp>
          <p:sp>
            <p:nvSpPr>
              <p:cNvPr id="32" name="Bent-Up Arrow 31"/>
              <p:cNvSpPr/>
              <p:nvPr/>
            </p:nvSpPr>
            <p:spPr bwMode="auto">
              <a:xfrm rot="16200000">
                <a:off x="1470333" y="389983"/>
                <a:ext cx="249793" cy="200331"/>
              </a:xfrm>
              <a:prstGeom prst="bentUpArrow">
                <a:avLst>
                  <a:gd name="adj1" fmla="val 20174"/>
                  <a:gd name="adj2" fmla="val 25000"/>
                  <a:gd name="adj3" fmla="val 25000"/>
                </a:avLst>
              </a:prstGeom>
              <a:solidFill>
                <a:schemeClr val="accent1">
                  <a:lumMod val="40000"/>
                  <a:lumOff val="60000"/>
                </a:schemeClr>
              </a:solidFill>
              <a:ln w="28575" cap="flat" cmpd="sng" algn="ctr">
                <a:solidFill>
                  <a:srgbClr val="FF0000"/>
                </a:solidFill>
                <a:prstDash val="solid"/>
                <a:roun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p>
                <a:pPr defTabSz="1920972" fontAlgn="base">
                  <a:lnSpc>
                    <a:spcPct val="115000"/>
                  </a:lnSpc>
                  <a:spcBef>
                    <a:spcPct val="20000"/>
                  </a:spcBef>
                  <a:spcAft>
                    <a:spcPct val="0"/>
                  </a:spcAft>
                  <a:buClr>
                    <a:srgbClr val="2877C4"/>
                  </a:buClr>
                </a:pPr>
                <a:endParaRPr lang="en-US" sz="3200">
                  <a:solidFill>
                    <a:srgbClr val="000000"/>
                  </a:solidFill>
                </a:endParaRPr>
              </a:p>
            </p:txBody>
          </p:sp>
          <p:sp>
            <p:nvSpPr>
              <p:cNvPr id="35" name="Text Box 2"/>
              <p:cNvSpPr txBox="1">
                <a:spLocks noChangeArrowheads="1"/>
              </p:cNvSpPr>
              <p:nvPr/>
            </p:nvSpPr>
            <p:spPr bwMode="auto">
              <a:xfrm>
                <a:off x="922321" y="105129"/>
                <a:ext cx="543464" cy="578140"/>
              </a:xfrm>
              <a:prstGeom prst="rect">
                <a:avLst/>
              </a:prstGeom>
              <a:noFill/>
              <a:ln w="9525">
                <a:solidFill>
                  <a:srgbClr val="000000"/>
                </a:solidFill>
                <a:miter lim="800000"/>
                <a:headEnd/>
                <a:tailEnd/>
              </a:ln>
            </p:spPr>
            <p:txBody>
              <a:bodyPr rot="0" vert="horz" wrap="square" lIns="91440" tIns="45720" rIns="91440" bIns="45720" anchor="t" anchorCtr="0">
                <a:noAutofit/>
              </a:bodyPr>
              <a:lstStyle/>
              <a:p>
                <a:pPr algn="ctr" defTabSz="1920972" fontAlgn="base">
                  <a:lnSpc>
                    <a:spcPct val="115000"/>
                  </a:lnSpc>
                  <a:spcAft>
                    <a:spcPts val="630"/>
                  </a:spcAft>
                  <a:buClr>
                    <a:srgbClr val="2877C4"/>
                  </a:buClr>
                </a:pPr>
                <a:r>
                  <a:rPr lang="en-US" sz="1500" dirty="0">
                    <a:solidFill>
                      <a:srgbClr val="000000"/>
                    </a:solidFill>
                    <a:latin typeface="Book Antiqua"/>
                    <a:ea typeface="MS Mincho"/>
                    <a:cs typeface="Times New Roman"/>
                  </a:rPr>
                  <a:t>Battery</a:t>
                </a:r>
              </a:p>
            </p:txBody>
          </p:sp>
          <p:sp>
            <p:nvSpPr>
              <p:cNvPr id="36" name="Text Box 2"/>
              <p:cNvSpPr txBox="1">
                <a:spLocks noChangeArrowheads="1"/>
              </p:cNvSpPr>
              <p:nvPr/>
            </p:nvSpPr>
            <p:spPr bwMode="auto">
              <a:xfrm>
                <a:off x="0" y="655608"/>
                <a:ext cx="681355" cy="618490"/>
              </a:xfrm>
              <a:prstGeom prst="rect">
                <a:avLst/>
              </a:prstGeom>
              <a:noFill/>
              <a:ln w="9525">
                <a:noFill/>
                <a:miter lim="800000"/>
                <a:headEnd/>
                <a:tailEnd/>
              </a:ln>
            </p:spPr>
            <p:txBody>
              <a:bodyPr rot="0" vert="horz" wrap="square" lIns="91440" tIns="45720" rIns="91440" bIns="45720" anchor="t" anchorCtr="0">
                <a:noAutofit/>
              </a:bodyPr>
              <a:lstStyle/>
              <a:p>
                <a:pPr algn="ctr" defTabSz="1920972" fontAlgn="base">
                  <a:lnSpc>
                    <a:spcPct val="115000"/>
                  </a:lnSpc>
                  <a:buClr>
                    <a:srgbClr val="2877C4"/>
                  </a:buClr>
                </a:pPr>
                <a:r>
                  <a:rPr lang="en-US" dirty="0">
                    <a:solidFill>
                      <a:srgbClr val="000000"/>
                    </a:solidFill>
                    <a:latin typeface="Book Antiqua"/>
                    <a:ea typeface="MS Mincho"/>
                    <a:cs typeface="Times New Roman"/>
                  </a:rPr>
                  <a:t>Cathode</a:t>
                </a:r>
              </a:p>
              <a:p>
                <a:pPr algn="ctr" defTabSz="1920972" fontAlgn="base">
                  <a:lnSpc>
                    <a:spcPct val="115000"/>
                  </a:lnSpc>
                  <a:spcAft>
                    <a:spcPts val="630"/>
                  </a:spcAft>
                  <a:buClr>
                    <a:srgbClr val="2877C4"/>
                  </a:buClr>
                </a:pPr>
                <a:r>
                  <a:rPr lang="en-US" sz="3200" dirty="0">
                    <a:solidFill>
                      <a:srgbClr val="000000"/>
                    </a:solidFill>
                    <a:latin typeface="Book Antiqua"/>
                    <a:ea typeface="MS Mincho"/>
                    <a:cs typeface="Times New Roman"/>
                  </a:rPr>
                  <a:t>-</a:t>
                </a:r>
              </a:p>
            </p:txBody>
          </p:sp>
          <p:sp>
            <p:nvSpPr>
              <p:cNvPr id="37" name="Text Box 2"/>
              <p:cNvSpPr txBox="1">
                <a:spLocks noChangeArrowheads="1"/>
              </p:cNvSpPr>
              <p:nvPr/>
            </p:nvSpPr>
            <p:spPr bwMode="auto">
              <a:xfrm>
                <a:off x="1777042" y="655608"/>
                <a:ext cx="749935" cy="773166"/>
              </a:xfrm>
              <a:prstGeom prst="rect">
                <a:avLst/>
              </a:prstGeom>
              <a:noFill/>
              <a:ln w="9525">
                <a:noFill/>
                <a:miter lim="800000"/>
                <a:headEnd/>
                <a:tailEnd/>
              </a:ln>
            </p:spPr>
            <p:txBody>
              <a:bodyPr rot="0" vert="horz" wrap="square" lIns="91440" tIns="45720" rIns="91440" bIns="45720" anchor="t" anchorCtr="0">
                <a:noAutofit/>
              </a:bodyPr>
              <a:lstStyle/>
              <a:p>
                <a:pPr algn="ctr" defTabSz="1920972" fontAlgn="base">
                  <a:lnSpc>
                    <a:spcPct val="115000"/>
                  </a:lnSpc>
                  <a:buClr>
                    <a:srgbClr val="2877C4"/>
                  </a:buClr>
                </a:pPr>
                <a:r>
                  <a:rPr lang="en-US" dirty="0">
                    <a:solidFill>
                      <a:srgbClr val="000000"/>
                    </a:solidFill>
                    <a:latin typeface="Book Antiqua"/>
                    <a:ea typeface="MS Mincho"/>
                    <a:cs typeface="Times New Roman"/>
                  </a:rPr>
                  <a:t>Anode</a:t>
                </a:r>
              </a:p>
              <a:p>
                <a:pPr algn="ctr" defTabSz="1920972" fontAlgn="base">
                  <a:lnSpc>
                    <a:spcPct val="115000"/>
                  </a:lnSpc>
                  <a:buClr>
                    <a:srgbClr val="2877C4"/>
                  </a:buClr>
                </a:pPr>
                <a:r>
                  <a:rPr lang="en-US" sz="2800" dirty="0">
                    <a:solidFill>
                      <a:srgbClr val="000000"/>
                    </a:solidFill>
                    <a:latin typeface="Book Antiqua"/>
                    <a:ea typeface="MS Mincho"/>
                    <a:cs typeface="Times New Roman"/>
                  </a:rPr>
                  <a:t>+</a:t>
                </a:r>
              </a:p>
              <a:p>
                <a:pPr algn="ctr" defTabSz="1920972" fontAlgn="base">
                  <a:lnSpc>
                    <a:spcPct val="115000"/>
                  </a:lnSpc>
                  <a:buClr>
                    <a:srgbClr val="2877C4"/>
                  </a:buClr>
                </a:pPr>
                <a:r>
                  <a:rPr lang="en-US" sz="2000" i="1" dirty="0">
                    <a:solidFill>
                      <a:srgbClr val="C907A4"/>
                    </a:solidFill>
                    <a:latin typeface="Times New Roman" panose="02020603050405020304" pitchFamily="18" charset="0"/>
                    <a:ea typeface="MS Mincho"/>
                    <a:cs typeface="Times New Roman" panose="02020603050405020304" pitchFamily="18" charset="0"/>
                  </a:rPr>
                  <a:t>Formerly the cathode</a:t>
                </a:r>
              </a:p>
            </p:txBody>
          </p:sp>
          <p:sp>
            <p:nvSpPr>
              <p:cNvPr id="38" name="Text Box 2"/>
              <p:cNvSpPr txBox="1">
                <a:spLocks noChangeArrowheads="1"/>
              </p:cNvSpPr>
              <p:nvPr/>
            </p:nvSpPr>
            <p:spPr bwMode="auto">
              <a:xfrm>
                <a:off x="591953" y="114234"/>
                <a:ext cx="379095" cy="482600"/>
              </a:xfrm>
              <a:prstGeom prst="rect">
                <a:avLst/>
              </a:prstGeom>
              <a:noFill/>
              <a:ln w="9525">
                <a:noFill/>
                <a:miter lim="800000"/>
                <a:headEnd/>
                <a:tailEnd/>
              </a:ln>
            </p:spPr>
            <p:txBody>
              <a:bodyPr rot="0" vert="horz" wrap="square" lIns="91440" tIns="45720" rIns="91440" bIns="45720" anchor="t" anchorCtr="0">
                <a:noAutofit/>
              </a:bodyPr>
              <a:lstStyle/>
              <a:p>
                <a:pPr algn="ctr" defTabSz="1920972" fontAlgn="base">
                  <a:lnSpc>
                    <a:spcPct val="115000"/>
                  </a:lnSpc>
                  <a:spcAft>
                    <a:spcPts val="630"/>
                  </a:spcAft>
                  <a:buClr>
                    <a:srgbClr val="2877C4"/>
                  </a:buClr>
                </a:pPr>
                <a:r>
                  <a:rPr lang="en-US" sz="2300" b="1" dirty="0">
                    <a:solidFill>
                      <a:srgbClr val="000000"/>
                    </a:solidFill>
                    <a:latin typeface="Book Antiqua"/>
                    <a:ea typeface="MS Mincho"/>
                    <a:cs typeface="Times New Roman"/>
                  </a:rPr>
                  <a:t>e</a:t>
                </a:r>
                <a:r>
                  <a:rPr lang="en-US" sz="4200" dirty="0">
                    <a:solidFill>
                      <a:srgbClr val="000000"/>
                    </a:solidFill>
                    <a:latin typeface="Book Antiqua"/>
                    <a:ea typeface="MS Mincho"/>
                    <a:cs typeface="Times New Roman"/>
                  </a:rPr>
                  <a:t>-</a:t>
                </a:r>
                <a:endParaRPr lang="en-US" sz="2300" dirty="0">
                  <a:solidFill>
                    <a:srgbClr val="000000"/>
                  </a:solidFill>
                  <a:latin typeface="Book Antiqua"/>
                  <a:ea typeface="MS Mincho"/>
                  <a:cs typeface="Times New Roman"/>
                </a:endParaRPr>
              </a:p>
            </p:txBody>
          </p:sp>
          <p:sp>
            <p:nvSpPr>
              <p:cNvPr id="39" name="Text Box 2"/>
              <p:cNvSpPr txBox="1">
                <a:spLocks noChangeArrowheads="1"/>
              </p:cNvSpPr>
              <p:nvPr/>
            </p:nvSpPr>
            <p:spPr bwMode="auto">
              <a:xfrm>
                <a:off x="1466491" y="114234"/>
                <a:ext cx="379095" cy="482600"/>
              </a:xfrm>
              <a:prstGeom prst="rect">
                <a:avLst/>
              </a:prstGeom>
              <a:noFill/>
              <a:ln w="9525">
                <a:noFill/>
                <a:miter lim="800000"/>
                <a:headEnd/>
                <a:tailEnd/>
              </a:ln>
            </p:spPr>
            <p:txBody>
              <a:bodyPr rot="0" vert="horz" wrap="square" lIns="91440" tIns="45720" rIns="91440" bIns="45720" anchor="t" anchorCtr="0">
                <a:noAutofit/>
              </a:bodyPr>
              <a:lstStyle/>
              <a:p>
                <a:pPr algn="ctr" defTabSz="1920972" fontAlgn="base">
                  <a:lnSpc>
                    <a:spcPct val="115000"/>
                  </a:lnSpc>
                  <a:spcAft>
                    <a:spcPts val="630"/>
                  </a:spcAft>
                  <a:buClr>
                    <a:srgbClr val="2877C4"/>
                  </a:buClr>
                </a:pPr>
                <a:r>
                  <a:rPr lang="en-US" sz="2300" b="1" dirty="0">
                    <a:solidFill>
                      <a:srgbClr val="000000"/>
                    </a:solidFill>
                    <a:latin typeface="Book Antiqua"/>
                    <a:ea typeface="MS Mincho"/>
                    <a:cs typeface="Times New Roman"/>
                  </a:rPr>
                  <a:t>e</a:t>
                </a:r>
                <a:r>
                  <a:rPr lang="en-US" sz="4200" dirty="0">
                    <a:solidFill>
                      <a:srgbClr val="000000"/>
                    </a:solidFill>
                    <a:latin typeface="Book Antiqua"/>
                    <a:ea typeface="MS Mincho"/>
                    <a:cs typeface="Times New Roman"/>
                  </a:rPr>
                  <a:t>-</a:t>
                </a:r>
                <a:endParaRPr lang="en-US" sz="2300" dirty="0">
                  <a:solidFill>
                    <a:srgbClr val="000000"/>
                  </a:solidFill>
                  <a:latin typeface="Book Antiqua"/>
                  <a:ea typeface="MS Mincho"/>
                  <a:cs typeface="Times New Roman"/>
                </a:endParaRPr>
              </a:p>
            </p:txBody>
          </p:sp>
        </p:grpSp>
        <p:pic>
          <p:nvPicPr>
            <p:cNvPr id="9234"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2971800"/>
              <a:ext cx="578858" cy="804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80167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90"/>
                                        </p:tgtEl>
                                        <p:attrNameLst>
                                          <p:attrName>style.visibility</p:attrName>
                                        </p:attrNameLst>
                                      </p:cBhvr>
                                      <p:to>
                                        <p:strVal val="visible"/>
                                      </p:to>
                                    </p:set>
                                    <p:animEffect transition="in" filter="fade">
                                      <p:cBhvr>
                                        <p:cTn id="32" dur="500"/>
                                        <p:tgtEl>
                                          <p:spTgt spid="7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 y="0"/>
            <a:ext cx="9143996" cy="1371600"/>
          </a:xfrm>
        </p:spPr>
        <p:txBody>
          <a:bodyPr/>
          <a:lstStyle/>
          <a:p>
            <a:pPr marL="3175" indent="-3175"/>
            <a:r>
              <a:rPr lang="en-US" dirty="0">
                <a:solidFill>
                  <a:srgbClr val="FFFF00"/>
                </a:solidFill>
              </a:rPr>
              <a:t>Rechargeable Batteries</a:t>
            </a:r>
          </a:p>
        </p:txBody>
      </p:sp>
      <p:sp>
        <p:nvSpPr>
          <p:cNvPr id="8" name="Content Placeholder 7"/>
          <p:cNvSpPr>
            <a:spLocks noGrp="1"/>
          </p:cNvSpPr>
          <p:nvPr>
            <p:ph sz="quarter" idx="13"/>
          </p:nvPr>
        </p:nvSpPr>
        <p:spPr>
          <a:xfrm>
            <a:off x="0" y="1371600"/>
            <a:ext cx="2895600" cy="5029200"/>
          </a:xfrm>
        </p:spPr>
        <p:txBody>
          <a:bodyPr lIns="182880" tIns="0"/>
          <a:lstStyle/>
          <a:p>
            <a:r>
              <a:rPr lang="en-US" sz="2400" dirty="0"/>
              <a:t>When a battery (voltaic cell) is </a:t>
            </a:r>
            <a:r>
              <a:rPr lang="en-US" sz="2400" dirty="0">
                <a:solidFill>
                  <a:srgbClr val="FF0000"/>
                </a:solidFill>
              </a:rPr>
              <a:t>discharged</a:t>
            </a:r>
            <a:r>
              <a:rPr lang="en-US" sz="2400" dirty="0"/>
              <a:t>, </a:t>
            </a:r>
            <a:r>
              <a:rPr lang="en-US" sz="2400" dirty="0">
                <a:solidFill>
                  <a:srgbClr val="0070C0"/>
                </a:solidFill>
              </a:rPr>
              <a:t>oxidation proceeds at the negative electrode (anode)</a:t>
            </a:r>
            <a:r>
              <a:rPr lang="en-US" sz="2400" dirty="0"/>
              <a:t>, and </a:t>
            </a:r>
            <a:r>
              <a:rPr lang="en-US" sz="2400" dirty="0">
                <a:solidFill>
                  <a:srgbClr val="00B050"/>
                </a:solidFill>
              </a:rPr>
              <a:t>reduction occurs at the positive electrode cathode</a:t>
            </a:r>
            <a:r>
              <a:rPr lang="en-US" sz="2400" dirty="0"/>
              <a:t>. </a:t>
            </a:r>
            <a:endParaRPr lang="en-US" sz="2400" dirty="0">
              <a:solidFill>
                <a:srgbClr val="00B050"/>
              </a:solidFill>
            </a:endParaRPr>
          </a:p>
        </p:txBody>
      </p:sp>
      <p:sp>
        <p:nvSpPr>
          <p:cNvPr id="27" name="Rectangle 2"/>
          <p:cNvSpPr txBox="1">
            <a:spLocks noChangeArrowheads="1"/>
          </p:cNvSpPr>
          <p:nvPr/>
        </p:nvSpPr>
        <p:spPr bwMode="auto">
          <a:xfrm>
            <a:off x="6431541" y="-32982"/>
            <a:ext cx="2684093" cy="642582"/>
          </a:xfrm>
          <a:prstGeom prst="rect">
            <a:avLst/>
          </a:prstGeom>
          <a:solidFill>
            <a:srgbClr val="FF0000"/>
          </a:solidFill>
          <a:ln>
            <a:noFill/>
          </a:ln>
          <a:effectLst/>
        </p:spPr>
        <p:txBody>
          <a:bodyPr vert="horz" wrap="square" lIns="326565" tIns="134468" rIns="326565" bIns="134468" numCol="1" anchor="ctr" anchorCtr="0" compatLnSpc="1">
            <a:prstTxWarp prst="textNoShape">
              <a:avLst/>
            </a:prstTxWarp>
            <a:noAutofit/>
          </a:bodyPr>
          <a:lstStyle>
            <a:lvl1pPr marL="1143913" indent="-114391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a:lstStyle>
          <a:p>
            <a:pPr marL="3175" indent="-3175" algn="ctr" defTabSz="914400"/>
            <a:r>
              <a:rPr lang="en-US" sz="1800" kern="0" dirty="0">
                <a:solidFill>
                  <a:srgbClr val="FFFF00"/>
                </a:solidFill>
              </a:rPr>
              <a:t>Electrolytic Cells</a:t>
            </a:r>
            <a:endParaRPr lang="en-US" sz="1800" kern="0" dirty="0">
              <a:solidFill>
                <a:schemeClr val="tx1"/>
              </a:solidFill>
            </a:endParaRPr>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3053"/>
          <a:stretch/>
        </p:blipFill>
        <p:spPr bwMode="auto">
          <a:xfrm>
            <a:off x="2590800" y="1380565"/>
            <a:ext cx="2106146"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819400" y="5178239"/>
            <a:ext cx="6324600" cy="1569660"/>
          </a:xfrm>
          <a:prstGeom prst="rect">
            <a:avLst/>
          </a:prstGeom>
        </p:spPr>
        <p:txBody>
          <a:bodyPr wrap="square">
            <a:spAutoFit/>
          </a:bodyPr>
          <a:lstStyle/>
          <a:p>
            <a:r>
              <a:rPr lang="en-US" sz="2400" dirty="0">
                <a:solidFill>
                  <a:srgbClr val="00B050"/>
                </a:solidFill>
              </a:rPr>
              <a:t>Reduction proceeds </a:t>
            </a:r>
            <a:r>
              <a:rPr lang="en-US" sz="2400" i="1" dirty="0">
                <a:solidFill>
                  <a:schemeClr val="accent5">
                    <a:lumMod val="75000"/>
                  </a:schemeClr>
                </a:solidFill>
                <a:latin typeface="Times New Roman" panose="02020603050405020304" pitchFamily="18" charset="0"/>
                <a:cs typeface="Times New Roman" panose="02020603050405020304" pitchFamily="18" charset="0"/>
              </a:rPr>
              <a:t>at the former anode </a:t>
            </a:r>
            <a:r>
              <a:rPr lang="en-US" sz="2400" dirty="0">
                <a:solidFill>
                  <a:srgbClr val="00B050"/>
                </a:solidFill>
              </a:rPr>
              <a:t>(negative electrode … now the cathode)</a:t>
            </a:r>
            <a:r>
              <a:rPr lang="en-US" sz="2400" dirty="0"/>
              <a:t>, and  </a:t>
            </a:r>
            <a:r>
              <a:rPr lang="en-US" sz="2400" dirty="0">
                <a:solidFill>
                  <a:srgbClr val="0070C0"/>
                </a:solidFill>
              </a:rPr>
              <a:t>oxidation takes place </a:t>
            </a:r>
            <a:r>
              <a:rPr lang="en-US" sz="2400" i="1" dirty="0">
                <a:solidFill>
                  <a:schemeClr val="accent5">
                    <a:lumMod val="75000"/>
                  </a:schemeClr>
                </a:solidFill>
                <a:latin typeface="Times New Roman" panose="02020603050405020304" pitchFamily="18" charset="0"/>
                <a:cs typeface="Times New Roman" panose="02020603050405020304" pitchFamily="18" charset="0"/>
              </a:rPr>
              <a:t>at the former cathode </a:t>
            </a:r>
            <a:r>
              <a:rPr lang="en-US" sz="2400" dirty="0">
                <a:solidFill>
                  <a:srgbClr val="0070C0"/>
                </a:solidFill>
              </a:rPr>
              <a:t>(positive electrode … now the anode)</a:t>
            </a:r>
            <a:r>
              <a:rPr lang="en-US" sz="2400" dirty="0"/>
              <a:t>.</a:t>
            </a:r>
            <a:endParaRPr lang="en-US" sz="2400" dirty="0">
              <a:solidFill>
                <a:srgbClr val="00B050"/>
              </a:solidFill>
            </a:endParaRPr>
          </a:p>
        </p:txBody>
      </p:sp>
      <p:pic>
        <p:nvPicPr>
          <p:cNvPr id="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897"/>
          <a:stretch/>
        </p:blipFill>
        <p:spPr bwMode="auto">
          <a:xfrm>
            <a:off x="6878451" y="1371600"/>
            <a:ext cx="2113149"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696946" y="1371600"/>
            <a:ext cx="2161054" cy="3785652"/>
          </a:xfrm>
          <a:prstGeom prst="rect">
            <a:avLst/>
          </a:prstGeom>
        </p:spPr>
        <p:txBody>
          <a:bodyPr wrap="square">
            <a:spAutoFit/>
          </a:bodyPr>
          <a:lstStyle/>
          <a:p>
            <a:r>
              <a:rPr lang="en-US" sz="2400" dirty="0"/>
              <a:t>To </a:t>
            </a:r>
            <a:r>
              <a:rPr lang="en-US" sz="2400" dirty="0">
                <a:solidFill>
                  <a:srgbClr val="C907A4"/>
                </a:solidFill>
              </a:rPr>
              <a:t>recharge</a:t>
            </a:r>
            <a:r>
              <a:rPr lang="en-US" sz="2400" dirty="0"/>
              <a:t> a battery (electrolysis), the </a:t>
            </a:r>
            <a:r>
              <a:rPr lang="en-US" sz="2400" dirty="0">
                <a:solidFill>
                  <a:srgbClr val="C907A4"/>
                </a:solidFill>
              </a:rPr>
              <a:t>direction of electric current flow is reversed </a:t>
            </a:r>
            <a:r>
              <a:rPr lang="en-US" sz="2400" dirty="0"/>
              <a:t>so the opposite reactions take place.</a:t>
            </a:r>
            <a:endParaRPr lang="en-US" sz="2400" dirty="0">
              <a:solidFill>
                <a:srgbClr val="00B050"/>
              </a:solidFill>
            </a:endParaRPr>
          </a:p>
        </p:txBody>
      </p:sp>
    </p:spTree>
    <p:extLst>
      <p:ext uri="{BB962C8B-B14F-4D97-AF65-F5344CB8AC3E}">
        <p14:creationId xmlns:p14="http://schemas.microsoft.com/office/powerpoint/2010/main" val="119547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500"/>
                                        <p:tgtEl>
                                          <p:spTgt spid="102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 </a:t>
            </a:r>
          </a:p>
        </p:txBody>
      </p:sp>
      <p:sp>
        <p:nvSpPr>
          <p:cNvPr id="6" name="Title 5"/>
          <p:cNvSpPr>
            <a:spLocks noGrp="1"/>
          </p:cNvSpPr>
          <p:nvPr>
            <p:ph type="title"/>
          </p:nvPr>
        </p:nvSpPr>
        <p:spPr>
          <a:xfrm>
            <a:off x="10" y="0"/>
            <a:ext cx="9143996" cy="1371600"/>
          </a:xfrm>
        </p:spPr>
        <p:txBody>
          <a:bodyPr anchor="ctr" anchorCtr="0"/>
          <a:lstStyle/>
          <a:p>
            <a:r>
              <a:rPr lang="en-US" dirty="0"/>
              <a:t>	Oxidation-Reduction Reactions</a:t>
            </a:r>
          </a:p>
        </p:txBody>
      </p:sp>
      <p:pic>
        <p:nvPicPr>
          <p:cNvPr id="7" name="Picture 6"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
        <p:nvSpPr>
          <p:cNvPr id="10" name="_s2055"/>
          <p:cNvSpPr>
            <a:spLocks noChangeArrowheads="1"/>
          </p:cNvSpPr>
          <p:nvPr/>
        </p:nvSpPr>
        <p:spPr bwMode="auto">
          <a:xfrm>
            <a:off x="5410311" y="3436952"/>
            <a:ext cx="3428999" cy="994826"/>
          </a:xfrm>
          <a:prstGeom prst="roundRect">
            <a:avLst/>
          </a:prstGeom>
          <a:solidFill>
            <a:schemeClr val="accent1">
              <a:lumMod val="40000"/>
              <a:lumOff val="60000"/>
            </a:schemeClr>
          </a:solidFill>
          <a:ln w="28575" cmpd="sng">
            <a:solidFill>
              <a:srgbClr val="FE8600"/>
            </a:solidFill>
            <a:miter lim="800000"/>
            <a:headEnd/>
            <a:tailEnd/>
          </a:ln>
        </p:spPr>
        <p:txBody>
          <a:bodyPr wrap="square" lIns="189318" tIns="94717" rIns="189318" bIns="94717" anchor="ctr">
            <a:spAutoFit/>
          </a:bodyPr>
          <a:lstStyle/>
          <a:p>
            <a:pPr algn="ctr" defTabSz="1893863" fontAlgn="base">
              <a:spcBef>
                <a:spcPct val="0"/>
              </a:spcBef>
              <a:spcAft>
                <a:spcPct val="0"/>
              </a:spcAft>
            </a:pPr>
            <a:r>
              <a:rPr lang="en-US" sz="2300" b="1" dirty="0">
                <a:solidFill>
                  <a:srgbClr val="C907A4"/>
                </a:solidFill>
              </a:rPr>
              <a:t>Oxidation</a:t>
            </a:r>
          </a:p>
          <a:p>
            <a:pPr algn="ctr" defTabSz="1893863" fontAlgn="base">
              <a:spcBef>
                <a:spcPct val="0"/>
              </a:spcBef>
              <a:spcAft>
                <a:spcPct val="0"/>
              </a:spcAft>
            </a:pPr>
            <a:r>
              <a:rPr lang="en-US" sz="2300" b="1" dirty="0">
                <a:solidFill>
                  <a:srgbClr val="000000"/>
                </a:solidFill>
              </a:rPr>
              <a:t>loss of electrons</a:t>
            </a:r>
          </a:p>
        </p:txBody>
      </p:sp>
      <p:sp>
        <p:nvSpPr>
          <p:cNvPr id="11" name="_s2055"/>
          <p:cNvSpPr>
            <a:spLocks noChangeArrowheads="1"/>
          </p:cNvSpPr>
          <p:nvPr/>
        </p:nvSpPr>
        <p:spPr bwMode="auto">
          <a:xfrm>
            <a:off x="5410201" y="5037299"/>
            <a:ext cx="3581399" cy="994826"/>
          </a:xfrm>
          <a:prstGeom prst="roundRect">
            <a:avLst/>
          </a:prstGeom>
          <a:solidFill>
            <a:schemeClr val="accent5">
              <a:lumMod val="40000"/>
              <a:lumOff val="60000"/>
            </a:schemeClr>
          </a:solidFill>
          <a:ln w="28575" cmpd="sng">
            <a:solidFill>
              <a:srgbClr val="FE8600"/>
            </a:solidFill>
            <a:miter lim="800000"/>
            <a:headEnd/>
            <a:tailEnd/>
          </a:ln>
        </p:spPr>
        <p:txBody>
          <a:bodyPr wrap="square" lIns="189318" tIns="94717" rIns="189318" bIns="94717" anchor="ctr">
            <a:spAutoFit/>
          </a:bodyPr>
          <a:lstStyle/>
          <a:p>
            <a:pPr algn="ctr" defTabSz="1893863" fontAlgn="base">
              <a:spcBef>
                <a:spcPct val="0"/>
              </a:spcBef>
              <a:spcAft>
                <a:spcPct val="0"/>
              </a:spcAft>
            </a:pPr>
            <a:r>
              <a:rPr lang="en-US" sz="2300" b="1" dirty="0">
                <a:solidFill>
                  <a:srgbClr val="FFFF00"/>
                </a:solidFill>
              </a:rPr>
              <a:t>Reduction</a:t>
            </a:r>
          </a:p>
          <a:p>
            <a:pPr algn="ctr" defTabSz="1893863" fontAlgn="base">
              <a:spcBef>
                <a:spcPct val="0"/>
              </a:spcBef>
              <a:spcAft>
                <a:spcPct val="0"/>
              </a:spcAft>
            </a:pPr>
            <a:r>
              <a:rPr lang="en-US" sz="2300" b="1" dirty="0">
                <a:solidFill>
                  <a:srgbClr val="000000"/>
                </a:solidFill>
              </a:rPr>
              <a:t>gain of electrons</a:t>
            </a:r>
          </a:p>
        </p:txBody>
      </p:sp>
      <p:sp>
        <p:nvSpPr>
          <p:cNvPr id="12" name="Right Arrow 11"/>
          <p:cNvSpPr/>
          <p:nvPr/>
        </p:nvSpPr>
        <p:spPr bwMode="auto">
          <a:xfrm rot="16764846">
            <a:off x="559237" y="3397797"/>
            <a:ext cx="1418248" cy="437092"/>
          </a:xfrm>
          <a:prstGeom prst="rightArrow">
            <a:avLst/>
          </a:prstGeom>
          <a:solidFill>
            <a:schemeClr val="accent1"/>
          </a:solidFill>
          <a:ln>
            <a:noFill/>
          </a:ln>
          <a:effectLst/>
        </p:spPr>
        <p:txBody>
          <a:bodyPr vert="horz" wrap="square" lIns="568029" tIns="94717" rIns="568029" bIns="94717" numCol="1" rtlCol="0" anchor="t" anchorCtr="0" compatLnSpc="1">
            <a:prstTxWarp prst="textNoShape">
              <a:avLst/>
            </a:prstTxWarp>
          </a:bodyPr>
          <a:lstStyle/>
          <a:p>
            <a:pPr defTabSz="1893428" fontAlgn="base">
              <a:lnSpc>
                <a:spcPct val="115000"/>
              </a:lnSpc>
              <a:spcBef>
                <a:spcPct val="20000"/>
              </a:spcBef>
              <a:spcAft>
                <a:spcPct val="0"/>
              </a:spcAft>
              <a:buClr>
                <a:srgbClr val="2877C4"/>
              </a:buClr>
            </a:pPr>
            <a:endParaRPr lang="en-US" sz="6700">
              <a:solidFill>
                <a:srgbClr val="000000"/>
              </a:solidFill>
            </a:endParaRPr>
          </a:p>
        </p:txBody>
      </p:sp>
      <p:sp>
        <p:nvSpPr>
          <p:cNvPr id="13" name="Right Arrow 12"/>
          <p:cNvSpPr/>
          <p:nvPr/>
        </p:nvSpPr>
        <p:spPr bwMode="auto">
          <a:xfrm rot="15188492">
            <a:off x="2372682" y="3404504"/>
            <a:ext cx="1418248" cy="437092"/>
          </a:xfrm>
          <a:prstGeom prst="rightArrow">
            <a:avLst/>
          </a:prstGeom>
          <a:solidFill>
            <a:schemeClr val="accent1"/>
          </a:solidFill>
          <a:ln>
            <a:noFill/>
          </a:ln>
          <a:effectLst/>
        </p:spPr>
        <p:txBody>
          <a:bodyPr vert="horz" wrap="square" lIns="568029" tIns="94717" rIns="568029" bIns="94717" numCol="1" rtlCol="0" anchor="t" anchorCtr="0" compatLnSpc="1">
            <a:prstTxWarp prst="textNoShape">
              <a:avLst/>
            </a:prstTxWarp>
          </a:bodyPr>
          <a:lstStyle/>
          <a:p>
            <a:pPr defTabSz="1893428" fontAlgn="base">
              <a:lnSpc>
                <a:spcPct val="115000"/>
              </a:lnSpc>
              <a:spcBef>
                <a:spcPct val="20000"/>
              </a:spcBef>
              <a:spcAft>
                <a:spcPct val="0"/>
              </a:spcAft>
              <a:buClr>
                <a:srgbClr val="2877C4"/>
              </a:buClr>
            </a:pPr>
            <a:endParaRPr lang="en-US" sz="6700">
              <a:solidFill>
                <a:srgbClr val="000000"/>
              </a:solidFill>
            </a:endParaRPr>
          </a:p>
        </p:txBody>
      </p:sp>
      <p:sp>
        <p:nvSpPr>
          <p:cNvPr id="8" name="Rounded Rectangle 7"/>
          <p:cNvSpPr/>
          <p:nvPr/>
        </p:nvSpPr>
        <p:spPr>
          <a:xfrm>
            <a:off x="228607" y="4254110"/>
            <a:ext cx="1864294" cy="1778020"/>
          </a:xfrm>
          <a:prstGeom prst="roundRect">
            <a:avLst/>
          </a:prstGeom>
          <a:solidFill>
            <a:srgbClr val="BEE593"/>
          </a:solidFill>
          <a:ln w="28575" cmpd="sng">
            <a:solidFill>
              <a:schemeClr val="accent3"/>
            </a:solidFill>
          </a:ln>
        </p:spPr>
        <p:txBody>
          <a:bodyPr wrap="square" lIns="189318" tIns="94717" rIns="189318" bIns="94717" anchor="ctr" anchorCtr="0">
            <a:spAutoFit/>
          </a:bodyPr>
          <a:lstStyle/>
          <a:p>
            <a:pPr algn="ctr" defTabSz="1893863" fontAlgn="base">
              <a:spcAft>
                <a:spcPct val="0"/>
              </a:spcAft>
              <a:buClr>
                <a:srgbClr val="2877C4"/>
              </a:buClr>
              <a:defRPr/>
            </a:pPr>
            <a:r>
              <a:rPr lang="en-US" sz="2300" b="1" dirty="0">
                <a:solidFill>
                  <a:srgbClr val="000000"/>
                </a:solidFill>
              </a:rPr>
              <a:t>reducing agent becomes </a:t>
            </a:r>
            <a:r>
              <a:rPr lang="en-US" sz="2300" b="1" dirty="0">
                <a:solidFill>
                  <a:srgbClr val="C907A4"/>
                </a:solidFill>
              </a:rPr>
              <a:t>oxidized</a:t>
            </a:r>
          </a:p>
        </p:txBody>
      </p:sp>
      <p:sp>
        <p:nvSpPr>
          <p:cNvPr id="9" name="Content Placeholder 2"/>
          <p:cNvSpPr txBox="1">
            <a:spLocks/>
          </p:cNvSpPr>
          <p:nvPr/>
        </p:nvSpPr>
        <p:spPr bwMode="auto">
          <a:xfrm>
            <a:off x="2362201" y="4281248"/>
            <a:ext cx="1828800" cy="1964440"/>
          </a:xfrm>
          <a:prstGeom prst="roundRect">
            <a:avLst/>
          </a:prstGeom>
          <a:solidFill>
            <a:schemeClr val="tx2">
              <a:lumMod val="40000"/>
              <a:lumOff val="60000"/>
            </a:schemeClr>
          </a:solidFill>
          <a:ln w="28575" cap="flat" cmpd="sng" algn="ctr">
            <a:solidFill>
              <a:schemeClr val="accent2">
                <a:shade val="50000"/>
              </a:schemeClr>
            </a:solidFill>
            <a:prstDash val="solid"/>
          </a:ln>
        </p:spPr>
        <p:style>
          <a:lnRef idx="2">
            <a:schemeClr val="accent2">
              <a:shade val="50000"/>
            </a:schemeClr>
          </a:lnRef>
          <a:fillRef idx="1">
            <a:schemeClr val="accent2"/>
          </a:fillRef>
          <a:effectRef idx="0">
            <a:schemeClr val="accent2"/>
          </a:effectRef>
          <a:fontRef idx="minor">
            <a:schemeClr val="lt1"/>
          </a:fontRef>
        </p:style>
        <p:txBody>
          <a:bodyPr vert="horz" wrap="square" lIns="189318" tIns="94717" rIns="189318" bIns="94717" numCol="1" anchor="t" anchorCtr="0" compatLnSpc="1">
            <a:prstTxWarp prst="textNoShape">
              <a:avLst/>
            </a:prstTxWarp>
            <a:spAutoFit/>
          </a:bodyPr>
          <a:lstStyle>
            <a:lvl1pPr algn="l" rtl="0" eaLnBrk="1" fontAlgn="base" hangingPunct="1">
              <a:lnSpc>
                <a:spcPct val="113000"/>
              </a:lnSpc>
              <a:spcBef>
                <a:spcPts val="450"/>
              </a:spcBef>
              <a:spcAft>
                <a:spcPts val="0"/>
              </a:spcAft>
              <a:buClr>
                <a:srgbClr val="2877C4"/>
              </a:buClr>
              <a:buFont typeface="Arial Unicode MS" pitchFamily="34" charset="-128"/>
              <a:defRPr sz="800">
                <a:solidFill>
                  <a:schemeClr val="lt1"/>
                </a:solidFill>
                <a:latin typeface="+mn-lt"/>
                <a:ea typeface="+mn-ea"/>
                <a:cs typeface="+mn-cs"/>
              </a:defRPr>
            </a:lvl1pPr>
            <a:lvl2pPr marL="173038" indent="-173038" algn="l" rtl="0" eaLnBrk="1" fontAlgn="base" hangingPunct="1">
              <a:lnSpc>
                <a:spcPct val="113000"/>
              </a:lnSpc>
              <a:spcBef>
                <a:spcPts val="450"/>
              </a:spcBef>
              <a:spcAft>
                <a:spcPts val="0"/>
              </a:spcAft>
              <a:buClr>
                <a:schemeClr val="accent1"/>
              </a:buClr>
              <a:buFontTx/>
              <a:buNone/>
              <a:defRPr sz="800">
                <a:solidFill>
                  <a:schemeClr val="lt1"/>
                </a:solidFill>
                <a:latin typeface="+mn-lt"/>
                <a:ea typeface="+mn-ea"/>
                <a:cs typeface="+mn-cs"/>
              </a:defRPr>
            </a:lvl2pPr>
            <a:lvl3pPr marL="107950" indent="-107950" algn="l" rtl="0" eaLnBrk="1" fontAlgn="base" hangingPunct="1">
              <a:lnSpc>
                <a:spcPct val="113000"/>
              </a:lnSpc>
              <a:spcBef>
                <a:spcPts val="450"/>
              </a:spcBef>
              <a:spcAft>
                <a:spcPts val="0"/>
              </a:spcAft>
              <a:buClr>
                <a:schemeClr val="accent1"/>
              </a:buClr>
              <a:buFont typeface="Wingdings" charset="2"/>
              <a:buChar char="§"/>
              <a:defRPr sz="800">
                <a:solidFill>
                  <a:schemeClr val="lt1"/>
                </a:solidFill>
                <a:latin typeface="+mn-lt"/>
                <a:ea typeface="+mn-ea"/>
                <a:cs typeface="+mn-cs"/>
              </a:defRPr>
            </a:lvl3pPr>
            <a:lvl4pPr marL="710592" indent="-111761" algn="l" rtl="0" eaLnBrk="1" fontAlgn="base" hangingPunct="1">
              <a:lnSpc>
                <a:spcPct val="115000"/>
              </a:lnSpc>
              <a:spcBef>
                <a:spcPts val="0"/>
              </a:spcBef>
              <a:spcAft>
                <a:spcPts val="0"/>
              </a:spcAft>
              <a:buClr>
                <a:schemeClr val="accent4"/>
              </a:buClr>
              <a:buFont typeface="Arial" pitchFamily="34" charset="0"/>
              <a:buChar char="•"/>
              <a:defRPr sz="1100">
                <a:solidFill>
                  <a:schemeClr val="lt1"/>
                </a:solidFill>
                <a:latin typeface="+mn-lt"/>
                <a:ea typeface="+mn-ea"/>
                <a:cs typeface="+mn-cs"/>
              </a:defRPr>
            </a:lvl4pPr>
            <a:lvl5pPr marL="977913" indent="-107985" algn="l" rtl="0" eaLnBrk="1" fontAlgn="base" hangingPunct="1">
              <a:lnSpc>
                <a:spcPct val="115000"/>
              </a:lnSpc>
              <a:spcBef>
                <a:spcPct val="20000"/>
              </a:spcBef>
              <a:spcAft>
                <a:spcPct val="0"/>
              </a:spcAft>
              <a:buChar char="»"/>
              <a:defRPr sz="1100">
                <a:solidFill>
                  <a:schemeClr val="lt1"/>
                </a:solidFill>
                <a:latin typeface="+mn-lt"/>
                <a:ea typeface="+mn-ea"/>
                <a:cs typeface="+mn-cs"/>
              </a:defRPr>
            </a:lvl5pPr>
            <a:lvl6pPr marL="1195395"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6pPr>
            <a:lvl7pPr marL="1412876"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7pPr>
            <a:lvl8pPr marL="1630358"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8pPr>
            <a:lvl9pPr marL="1847839" indent="-107985" algn="l" rtl="0" eaLnBrk="1" fontAlgn="base" hangingPunct="1">
              <a:lnSpc>
                <a:spcPct val="115000"/>
              </a:lnSpc>
              <a:spcBef>
                <a:spcPct val="20000"/>
              </a:spcBef>
              <a:spcAft>
                <a:spcPct val="0"/>
              </a:spcAft>
              <a:buChar char="»"/>
              <a:defRPr sz="1000">
                <a:solidFill>
                  <a:schemeClr val="lt1"/>
                </a:solidFill>
                <a:latin typeface="+mn-lt"/>
                <a:ea typeface="+mn-ea"/>
                <a:cs typeface="+mn-cs"/>
              </a:defRPr>
            </a:lvl9pPr>
          </a:lstStyle>
          <a:p>
            <a:pPr algn="ctr" defTabSz="1893863"/>
            <a:r>
              <a:rPr lang="en-US" sz="2300" b="1" dirty="0">
                <a:solidFill>
                  <a:srgbClr val="000000"/>
                </a:solidFill>
              </a:rPr>
              <a:t>oxidizing agent becomes </a:t>
            </a:r>
            <a:r>
              <a:rPr lang="en-US" sz="2300" b="1" dirty="0">
                <a:solidFill>
                  <a:srgbClr val="FFFF00"/>
                </a:solidFill>
              </a:rPr>
              <a:t>reduced</a:t>
            </a:r>
          </a:p>
        </p:txBody>
      </p:sp>
      <p:sp>
        <p:nvSpPr>
          <p:cNvPr id="3" name="Rectangle 2"/>
          <p:cNvSpPr/>
          <p:nvPr/>
        </p:nvSpPr>
        <p:spPr>
          <a:xfrm>
            <a:off x="1063810" y="2263966"/>
            <a:ext cx="6142128" cy="706634"/>
          </a:xfrm>
          <a:prstGeom prst="rect">
            <a:avLst/>
          </a:prstGeom>
        </p:spPr>
        <p:txBody>
          <a:bodyPr wrap="none" lIns="90200" tIns="45100" rIns="90200" bIns="45100">
            <a:spAutoFit/>
          </a:bodyPr>
          <a:lstStyle/>
          <a:p>
            <a:pPr algn="ctr">
              <a:spcBef>
                <a:spcPts val="601"/>
              </a:spcBef>
            </a:pPr>
            <a:r>
              <a:rPr lang="en-US" sz="4000" dirty="0"/>
              <a:t>Zn</a:t>
            </a:r>
            <a:r>
              <a:rPr lang="en-US" sz="4000" baseline="30000" dirty="0"/>
              <a:t>0</a:t>
            </a:r>
            <a:r>
              <a:rPr lang="en-US" sz="4000" dirty="0"/>
              <a:t>+ Cu</a:t>
            </a:r>
            <a:r>
              <a:rPr lang="en-US" sz="4000" baseline="30000" dirty="0"/>
              <a:t>2+</a:t>
            </a:r>
            <a:r>
              <a:rPr lang="en-US" sz="4000" baseline="-25000" dirty="0"/>
              <a:t> </a:t>
            </a:r>
            <a:r>
              <a:rPr lang="en-US" sz="4000" dirty="0"/>
              <a:t> </a:t>
            </a:r>
            <a:r>
              <a:rPr lang="en-US" sz="4000" dirty="0">
                <a:sym typeface="Wingdings" panose="05000000000000000000" pitchFamily="2" charset="2"/>
              </a:rPr>
              <a:t></a:t>
            </a:r>
            <a:r>
              <a:rPr lang="en-US" sz="4000" dirty="0"/>
              <a:t> Cu</a:t>
            </a:r>
            <a:r>
              <a:rPr lang="en-US" sz="4000" baseline="30000" dirty="0"/>
              <a:t>0</a:t>
            </a:r>
            <a:r>
              <a:rPr lang="en-US" sz="4000" dirty="0"/>
              <a:t> + Zn</a:t>
            </a:r>
            <a:r>
              <a:rPr lang="en-US" sz="4000" baseline="30000" dirty="0"/>
              <a:t>2+</a:t>
            </a:r>
            <a:r>
              <a:rPr lang="en-US" sz="4000" dirty="0"/>
              <a:t>  </a:t>
            </a:r>
            <a:r>
              <a:rPr lang="en-US" sz="4000" baseline="-25000" dirty="0"/>
              <a:t> </a:t>
            </a:r>
            <a:endParaRPr lang="en-US" sz="4000" dirty="0"/>
          </a:p>
        </p:txBody>
      </p:sp>
      <p:sp>
        <p:nvSpPr>
          <p:cNvPr id="15" name="Right Bracket 14"/>
          <p:cNvSpPr/>
          <p:nvPr/>
        </p:nvSpPr>
        <p:spPr bwMode="auto">
          <a:xfrm rot="16200000">
            <a:off x="3910566" y="1243564"/>
            <a:ext cx="332265" cy="1905003"/>
          </a:xfrm>
          <a:prstGeom prst="rightBracket">
            <a:avLst/>
          </a:prstGeom>
          <a:noFill/>
          <a:ln w="28575" cap="flat" cmpd="sng" algn="ctr">
            <a:solidFill>
              <a:srgbClr val="00B0F0"/>
            </a:solidFill>
            <a:prstDash val="solid"/>
            <a:round/>
            <a:headEnd type="none" w="med" len="med"/>
            <a:tailEnd type="none" w="med" len="med"/>
          </a:ln>
          <a:effectLst/>
        </p:spPr>
        <p:txBody>
          <a:bodyPr vert="horz" wrap="square" lIns="89906" tIns="44953" rIns="89906" bIns="44953" numCol="1" spcCol="0" rtlCol="0" anchor="t" anchorCtr="0" compatLnSpc="1">
            <a:prstTxWarp prst="textNoShape">
              <a:avLst/>
            </a:prstTxWarp>
          </a:bodyPr>
          <a:lstStyle/>
          <a:p>
            <a:pPr defTabSz="899222" eaLnBrk="0" fontAlgn="base" hangingPunct="0">
              <a:spcBef>
                <a:spcPct val="0"/>
              </a:spcBef>
              <a:spcAft>
                <a:spcPct val="0"/>
              </a:spcAft>
            </a:pPr>
            <a:endParaRPr lang="en-US" sz="2700">
              <a:solidFill>
                <a:srgbClr val="000000"/>
              </a:solidFill>
            </a:endParaRPr>
          </a:p>
        </p:txBody>
      </p:sp>
      <p:sp>
        <p:nvSpPr>
          <p:cNvPr id="16" name="Right Bracket 15"/>
          <p:cNvSpPr/>
          <p:nvPr/>
        </p:nvSpPr>
        <p:spPr bwMode="auto">
          <a:xfrm rot="16200000">
            <a:off x="3775517" y="-186883"/>
            <a:ext cx="592110" cy="4506056"/>
          </a:xfrm>
          <a:prstGeom prst="rightBracket">
            <a:avLst/>
          </a:prstGeom>
          <a:noFill/>
          <a:ln w="28575" cap="flat" cmpd="sng" algn="ctr">
            <a:solidFill>
              <a:srgbClr val="FF0000"/>
            </a:solidFill>
            <a:prstDash val="solid"/>
            <a:round/>
            <a:headEnd type="none" w="med" len="med"/>
            <a:tailEnd type="none" w="med" len="med"/>
          </a:ln>
          <a:effectLst/>
        </p:spPr>
        <p:txBody>
          <a:bodyPr vert="horz" wrap="square" lIns="89906" tIns="44953" rIns="89906" bIns="44953" numCol="1" spcCol="0" rtlCol="0" anchor="t" anchorCtr="0" compatLnSpc="1">
            <a:prstTxWarp prst="textNoShape">
              <a:avLst/>
            </a:prstTxWarp>
          </a:bodyPr>
          <a:lstStyle/>
          <a:p>
            <a:pPr defTabSz="899222" eaLnBrk="0" fontAlgn="base" hangingPunct="0">
              <a:spcBef>
                <a:spcPct val="0"/>
              </a:spcBef>
              <a:spcAft>
                <a:spcPct val="0"/>
              </a:spcAft>
            </a:pPr>
            <a:endParaRPr lang="en-US" sz="2700">
              <a:solidFill>
                <a:srgbClr val="000000"/>
              </a:solidFill>
            </a:endParaRPr>
          </a:p>
        </p:txBody>
      </p:sp>
      <p:sp>
        <p:nvSpPr>
          <p:cNvPr id="17" name="TextBox 16"/>
          <p:cNvSpPr txBox="1"/>
          <p:nvPr/>
        </p:nvSpPr>
        <p:spPr>
          <a:xfrm>
            <a:off x="3198911" y="2025876"/>
            <a:ext cx="1144489" cy="260124"/>
          </a:xfrm>
          <a:prstGeom prst="rect">
            <a:avLst/>
          </a:prstGeom>
          <a:noFill/>
        </p:spPr>
        <p:txBody>
          <a:bodyPr wrap="square" lIns="89969" tIns="44984" rIns="89969" bIns="44984" rtlCol="0">
            <a:spAutoFit/>
          </a:bodyPr>
          <a:lstStyle/>
          <a:p>
            <a:pPr algn="ctr"/>
            <a:r>
              <a:rPr lang="en-US" sz="1100" dirty="0">
                <a:solidFill>
                  <a:srgbClr val="000000"/>
                </a:solidFill>
              </a:rPr>
              <a:t>reduction</a:t>
            </a:r>
          </a:p>
        </p:txBody>
      </p:sp>
      <p:sp>
        <p:nvSpPr>
          <p:cNvPr id="18" name="TextBox 17"/>
          <p:cNvSpPr txBox="1"/>
          <p:nvPr/>
        </p:nvSpPr>
        <p:spPr>
          <a:xfrm>
            <a:off x="1751221" y="1797276"/>
            <a:ext cx="1144489" cy="260124"/>
          </a:xfrm>
          <a:prstGeom prst="rect">
            <a:avLst/>
          </a:prstGeom>
          <a:noFill/>
        </p:spPr>
        <p:txBody>
          <a:bodyPr wrap="square" lIns="89969" tIns="44984" rIns="89969" bIns="44984" rtlCol="0">
            <a:spAutoFit/>
          </a:bodyPr>
          <a:lstStyle/>
          <a:p>
            <a:pPr algn="ctr"/>
            <a:r>
              <a:rPr lang="en-US" sz="1100" dirty="0">
                <a:solidFill>
                  <a:srgbClr val="000000"/>
                </a:solidFill>
              </a:rPr>
              <a:t>oxidation</a:t>
            </a:r>
          </a:p>
        </p:txBody>
      </p:sp>
    </p:spTree>
    <p:extLst>
      <p:ext uri="{BB962C8B-B14F-4D97-AF65-F5344CB8AC3E}">
        <p14:creationId xmlns:p14="http://schemas.microsoft.com/office/powerpoint/2010/main" val="327338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8" grpId="0" animBg="1"/>
      <p:bldP spid="9" grpId="0" animBg="1"/>
      <p:bldP spid="15" grpId="0" animBg="1"/>
      <p:bldP spid="16" grpId="0" animBg="1"/>
      <p:bldP spid="17" grpId="0"/>
      <p:bldP spid="1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dirty="0"/>
              <a:t> </a:t>
            </a:r>
          </a:p>
        </p:txBody>
      </p:sp>
      <p:sp>
        <p:nvSpPr>
          <p:cNvPr id="2" name="Title 1"/>
          <p:cNvSpPr>
            <a:spLocks noGrp="1"/>
          </p:cNvSpPr>
          <p:nvPr>
            <p:ph type="title"/>
          </p:nvPr>
        </p:nvSpPr>
        <p:spPr>
          <a:xfrm>
            <a:off x="10" y="0"/>
            <a:ext cx="9143996" cy="1377165"/>
          </a:xfrm>
        </p:spPr>
        <p:txBody>
          <a:bodyPr/>
          <a:lstStyle/>
          <a:p>
            <a:pPr marL="237937" indent="-237937"/>
            <a:r>
              <a:rPr lang="en-US" dirty="0">
                <a:solidFill>
                  <a:srgbClr val="FFFF00"/>
                </a:solidFill>
              </a:rPr>
              <a:t>Types of Electrochemical Cells</a:t>
            </a:r>
          </a:p>
        </p:txBody>
      </p:sp>
      <p:sp>
        <p:nvSpPr>
          <p:cNvPr id="6" name="_s2056"/>
          <p:cNvSpPr>
            <a:spLocks noChangeArrowheads="1"/>
          </p:cNvSpPr>
          <p:nvPr/>
        </p:nvSpPr>
        <p:spPr bwMode="auto">
          <a:xfrm>
            <a:off x="76201" y="1604580"/>
            <a:ext cx="2667000" cy="5101020"/>
          </a:xfrm>
          <a:prstGeom prst="roundRect">
            <a:avLst/>
          </a:prstGeom>
          <a:solidFill>
            <a:schemeClr val="bg1">
              <a:lumMod val="75000"/>
            </a:schemeClr>
          </a:solidFill>
          <a:ln w="28575" cmpd="sng">
            <a:solidFill>
              <a:schemeClr val="accent2"/>
            </a:solidFill>
            <a:miter lim="800000"/>
            <a:headEnd/>
            <a:tailEnd/>
          </a:ln>
        </p:spPr>
        <p:txBody>
          <a:bodyPr wrap="none" lIns="0" tIns="0" rIns="0" bIns="0" anchor="ctr"/>
          <a:lstStyle/>
          <a:p>
            <a:pPr algn="ctr" defTabSz="1903877" fontAlgn="base">
              <a:spcBef>
                <a:spcPct val="0"/>
              </a:spcBef>
              <a:spcAft>
                <a:spcPct val="0"/>
              </a:spcAft>
            </a:pPr>
            <a:r>
              <a:rPr lang="en-US" sz="2900" b="1" dirty="0">
                <a:solidFill>
                  <a:srgbClr val="C907A4"/>
                </a:solidFill>
              </a:rPr>
              <a:t>Voltaic Cells</a:t>
            </a:r>
          </a:p>
          <a:p>
            <a:pPr marL="338825" lvl="1" indent="-233229" defTabSz="1903877" fontAlgn="base">
              <a:spcBef>
                <a:spcPct val="0"/>
              </a:spcBef>
              <a:spcAft>
                <a:spcPct val="0"/>
              </a:spcAft>
              <a:buFont typeface="Arial" pitchFamily="34" charset="0"/>
              <a:buChar char="•"/>
            </a:pPr>
            <a:r>
              <a:rPr lang="en-US" sz="2300" b="1" dirty="0">
                <a:solidFill>
                  <a:srgbClr val="FE8900">
                    <a:lumMod val="50000"/>
                  </a:srgbClr>
                </a:solidFill>
              </a:rPr>
              <a:t>spontaneous</a:t>
            </a:r>
            <a:r>
              <a:rPr lang="en-US" sz="2300" b="1" dirty="0">
                <a:solidFill>
                  <a:srgbClr val="000000"/>
                </a:solidFill>
              </a:rPr>
              <a:t> </a:t>
            </a:r>
            <a:br>
              <a:rPr lang="en-US" sz="2300" b="1" dirty="0">
                <a:solidFill>
                  <a:srgbClr val="000000"/>
                </a:solidFill>
              </a:rPr>
            </a:br>
            <a:r>
              <a:rPr lang="en-US" sz="2300" b="1" dirty="0" err="1">
                <a:solidFill>
                  <a:srgbClr val="000000"/>
                </a:solidFill>
              </a:rPr>
              <a:t>redox</a:t>
            </a:r>
            <a:r>
              <a:rPr lang="en-US" sz="2300" b="1" dirty="0">
                <a:solidFill>
                  <a:srgbClr val="000000"/>
                </a:solidFill>
              </a:rPr>
              <a:t> reaction</a:t>
            </a:r>
          </a:p>
          <a:p>
            <a:pPr marL="338825" lvl="2" indent="-233229" defTabSz="1903877" fontAlgn="base">
              <a:spcBef>
                <a:spcPct val="0"/>
              </a:spcBef>
              <a:spcAft>
                <a:spcPct val="0"/>
              </a:spcAft>
              <a:buFont typeface="Arial" pitchFamily="34" charset="0"/>
              <a:buChar char="•"/>
            </a:pPr>
            <a:r>
              <a:rPr lang="en-US" sz="2300" b="1" dirty="0">
                <a:solidFill>
                  <a:srgbClr val="FFFF00"/>
                </a:solidFill>
              </a:rPr>
              <a:t>produces</a:t>
            </a:r>
            <a:br>
              <a:rPr lang="en-US" sz="2300" b="1" dirty="0">
                <a:solidFill>
                  <a:srgbClr val="FFFF00"/>
                </a:solidFill>
              </a:rPr>
            </a:br>
            <a:r>
              <a:rPr lang="en-US" sz="2300" b="1" dirty="0">
                <a:solidFill>
                  <a:srgbClr val="FFFF00"/>
                </a:solidFill>
              </a:rPr>
              <a:t>electricity</a:t>
            </a:r>
          </a:p>
          <a:p>
            <a:pPr marL="0" lvl="2" algn="ctr" defTabSz="1903877" fontAlgn="base">
              <a:spcBef>
                <a:spcPct val="0"/>
              </a:spcBef>
              <a:spcAft>
                <a:spcPct val="0"/>
              </a:spcAft>
            </a:pPr>
            <a:r>
              <a:rPr lang="en-US" sz="2300" b="1" dirty="0">
                <a:solidFill>
                  <a:srgbClr val="0070C0"/>
                </a:solidFill>
              </a:rPr>
              <a:t>---------------------</a:t>
            </a:r>
          </a:p>
          <a:p>
            <a:pPr algn="ctr" defTabSz="1903877" fontAlgn="base">
              <a:spcBef>
                <a:spcPts val="601"/>
              </a:spcBef>
              <a:spcAft>
                <a:spcPct val="0"/>
              </a:spcAft>
            </a:pPr>
            <a:r>
              <a:rPr lang="en-US" sz="2300" b="1" dirty="0">
                <a:solidFill>
                  <a:srgbClr val="C907A4"/>
                </a:solidFill>
              </a:rPr>
              <a:t>Dry Cells</a:t>
            </a:r>
          </a:p>
          <a:p>
            <a:pPr marL="0" lvl="1" algn="ctr" defTabSz="1903877" fontAlgn="base">
              <a:spcBef>
                <a:spcPts val="601"/>
              </a:spcBef>
              <a:spcAft>
                <a:spcPct val="0"/>
              </a:spcAft>
            </a:pPr>
            <a:r>
              <a:rPr lang="en-US" sz="2300" b="1" dirty="0">
                <a:solidFill>
                  <a:srgbClr val="FE8900">
                    <a:lumMod val="50000"/>
                  </a:srgbClr>
                </a:solidFill>
              </a:rPr>
              <a:t>Alkaline</a:t>
            </a:r>
          </a:p>
          <a:p>
            <a:pPr marL="0" lvl="1" algn="ctr" defTabSz="1903877" fontAlgn="base">
              <a:spcAft>
                <a:spcPct val="0"/>
              </a:spcAft>
            </a:pPr>
            <a:r>
              <a:rPr lang="en-US" sz="2300" b="1" dirty="0">
                <a:solidFill>
                  <a:srgbClr val="FE8900">
                    <a:lumMod val="50000"/>
                  </a:srgbClr>
                </a:solidFill>
              </a:rPr>
              <a:t>Batteries</a:t>
            </a:r>
            <a:endParaRPr lang="en-US" sz="2300" b="1" dirty="0">
              <a:solidFill>
                <a:srgbClr val="000000"/>
              </a:solidFill>
            </a:endParaRPr>
          </a:p>
          <a:p>
            <a:pPr marL="0" lvl="2" algn="ctr" defTabSz="1903877" fontAlgn="base">
              <a:spcBef>
                <a:spcPts val="601"/>
              </a:spcBef>
              <a:spcAft>
                <a:spcPct val="0"/>
              </a:spcAft>
            </a:pPr>
            <a:r>
              <a:rPr lang="en-US" sz="2300" b="1" dirty="0">
                <a:solidFill>
                  <a:srgbClr val="FFFF00"/>
                </a:solidFill>
              </a:rPr>
              <a:t>Lead Storage </a:t>
            </a:r>
          </a:p>
          <a:p>
            <a:pPr marL="0" lvl="2" algn="ctr" defTabSz="1903877" fontAlgn="base">
              <a:spcAft>
                <a:spcPct val="0"/>
              </a:spcAft>
            </a:pPr>
            <a:r>
              <a:rPr lang="en-US" sz="2300" b="1" dirty="0">
                <a:solidFill>
                  <a:srgbClr val="FFFF00"/>
                </a:solidFill>
              </a:rPr>
              <a:t>Batteries</a:t>
            </a:r>
          </a:p>
          <a:p>
            <a:pPr marL="0" lvl="2" algn="ctr" defTabSz="1903877" fontAlgn="base">
              <a:spcBef>
                <a:spcPts val="601"/>
              </a:spcBef>
              <a:spcAft>
                <a:spcPct val="0"/>
              </a:spcAft>
            </a:pPr>
            <a:r>
              <a:rPr lang="en-US" sz="2300" b="1" dirty="0">
                <a:solidFill>
                  <a:srgbClr val="00B050"/>
                </a:solidFill>
              </a:rPr>
              <a:t>Fuel Cells</a:t>
            </a:r>
          </a:p>
          <a:p>
            <a:pPr marL="475871" lvl="2" indent="-234611" defTabSz="1903877" fontAlgn="base">
              <a:spcBef>
                <a:spcPct val="0"/>
              </a:spcBef>
              <a:spcAft>
                <a:spcPct val="0"/>
              </a:spcAft>
              <a:buFont typeface="Arial" pitchFamily="34" charset="0"/>
              <a:buChar char="•"/>
            </a:pPr>
            <a:endParaRPr lang="en-US" sz="2300" b="1" dirty="0">
              <a:solidFill>
                <a:srgbClr val="FFFF00"/>
              </a:solidFill>
            </a:endParaRPr>
          </a:p>
        </p:txBody>
      </p:sp>
      <p:sp>
        <p:nvSpPr>
          <p:cNvPr id="12" name="_s2057"/>
          <p:cNvSpPr>
            <a:spLocks noChangeArrowheads="1"/>
          </p:cNvSpPr>
          <p:nvPr/>
        </p:nvSpPr>
        <p:spPr bwMode="auto">
          <a:xfrm>
            <a:off x="2895600" y="4349310"/>
            <a:ext cx="3089688" cy="2356290"/>
          </a:xfrm>
          <a:prstGeom prst="roundRect">
            <a:avLst/>
          </a:prstGeom>
          <a:solidFill>
            <a:srgbClr val="92D050"/>
          </a:solidFill>
          <a:ln w="28575" cmpd="sng">
            <a:solidFill>
              <a:schemeClr val="accent2"/>
            </a:solidFill>
            <a:miter lim="800000"/>
            <a:headEnd/>
            <a:tailEnd/>
          </a:ln>
        </p:spPr>
        <p:txBody>
          <a:bodyPr wrap="none" lIns="0" tIns="0" rIns="0" bIns="0" anchor="ctr"/>
          <a:lstStyle/>
          <a:p>
            <a:pPr algn="ctr" defTabSz="1903877" fontAlgn="base">
              <a:spcBef>
                <a:spcPct val="0"/>
              </a:spcBef>
              <a:spcAft>
                <a:spcPct val="0"/>
              </a:spcAft>
            </a:pPr>
            <a:r>
              <a:rPr lang="en-US" sz="2900" b="1" dirty="0">
                <a:solidFill>
                  <a:srgbClr val="FF0000"/>
                </a:solidFill>
              </a:rPr>
              <a:t>Recharging</a:t>
            </a:r>
          </a:p>
          <a:p>
            <a:pPr algn="ctr" defTabSz="1903877" fontAlgn="base">
              <a:spcBef>
                <a:spcPct val="0"/>
              </a:spcBef>
              <a:spcAft>
                <a:spcPct val="0"/>
              </a:spcAft>
            </a:pPr>
            <a:r>
              <a:rPr lang="en-US" sz="2900" b="1" dirty="0">
                <a:solidFill>
                  <a:srgbClr val="FF0000"/>
                </a:solidFill>
              </a:rPr>
              <a:t>Batteries</a:t>
            </a:r>
          </a:p>
          <a:p>
            <a:pPr marL="393352" lvl="2" indent="-300509" defTabSz="1903877" fontAlgn="base">
              <a:spcBef>
                <a:spcPct val="0"/>
              </a:spcBef>
              <a:spcAft>
                <a:spcPct val="0"/>
              </a:spcAft>
              <a:buFont typeface="Arial" pitchFamily="34" charset="0"/>
              <a:buChar char="•"/>
            </a:pPr>
            <a:r>
              <a:rPr lang="en-US" sz="2300" b="1" dirty="0">
                <a:solidFill>
                  <a:srgbClr val="000000"/>
                </a:solidFill>
              </a:rPr>
              <a:t>non-spontaneous</a:t>
            </a:r>
            <a:br>
              <a:rPr lang="en-US" sz="2300" b="1" dirty="0">
                <a:solidFill>
                  <a:srgbClr val="000000"/>
                </a:solidFill>
              </a:rPr>
            </a:br>
            <a:r>
              <a:rPr lang="en-US" sz="2300" b="1" dirty="0">
                <a:solidFill>
                  <a:srgbClr val="000000"/>
                </a:solidFill>
              </a:rPr>
              <a:t>redox reaction</a:t>
            </a:r>
          </a:p>
          <a:p>
            <a:pPr marL="393352" lvl="2" indent="-300509" defTabSz="1903877" fontAlgn="base">
              <a:spcBef>
                <a:spcPct val="0"/>
              </a:spcBef>
              <a:spcAft>
                <a:spcPct val="0"/>
              </a:spcAft>
              <a:buFont typeface="Arial" pitchFamily="34" charset="0"/>
              <a:buChar char="•"/>
            </a:pPr>
            <a:r>
              <a:rPr lang="en-US" sz="2300" b="1" dirty="0">
                <a:solidFill>
                  <a:srgbClr val="FFFF00"/>
                </a:solidFill>
              </a:rPr>
              <a:t>reverses redox</a:t>
            </a:r>
          </a:p>
          <a:p>
            <a:pPr algn="ctr" defTabSz="1903877" fontAlgn="base">
              <a:spcBef>
                <a:spcPct val="0"/>
              </a:spcBef>
              <a:spcAft>
                <a:spcPct val="0"/>
              </a:spcAft>
            </a:pPr>
            <a:r>
              <a:rPr lang="en-US" sz="2100" b="1" dirty="0" err="1">
                <a:solidFill>
                  <a:srgbClr val="FFFF00"/>
                </a:solidFill>
              </a:rPr>
              <a:t>rxns</a:t>
            </a:r>
            <a:r>
              <a:rPr lang="en-US" sz="2100" b="1" dirty="0">
                <a:solidFill>
                  <a:srgbClr val="FFFF00"/>
                </a:solidFill>
              </a:rPr>
              <a:t> to restore e-</a:t>
            </a:r>
          </a:p>
        </p:txBody>
      </p:sp>
      <p:sp>
        <p:nvSpPr>
          <p:cNvPr id="13" name="_s2056"/>
          <p:cNvSpPr>
            <a:spLocks noChangeArrowheads="1"/>
          </p:cNvSpPr>
          <p:nvPr/>
        </p:nvSpPr>
        <p:spPr bwMode="auto">
          <a:xfrm>
            <a:off x="6172202" y="4370960"/>
            <a:ext cx="2903719" cy="2410840"/>
          </a:xfrm>
          <a:prstGeom prst="roundRect">
            <a:avLst/>
          </a:prstGeom>
          <a:solidFill>
            <a:schemeClr val="accent1">
              <a:lumMod val="40000"/>
              <a:lumOff val="60000"/>
            </a:schemeClr>
          </a:solidFill>
          <a:ln w="28575" cmpd="sng">
            <a:solidFill>
              <a:schemeClr val="accent2"/>
            </a:solidFill>
            <a:miter lim="800000"/>
            <a:headEnd/>
            <a:tailEnd/>
          </a:ln>
        </p:spPr>
        <p:txBody>
          <a:bodyPr wrap="none" lIns="0" tIns="0" rIns="0" bIns="0" anchor="ctr"/>
          <a:lstStyle/>
          <a:p>
            <a:pPr algn="ctr" defTabSz="1903877" fontAlgn="base">
              <a:spcBef>
                <a:spcPct val="0"/>
              </a:spcBef>
              <a:spcAft>
                <a:spcPct val="0"/>
              </a:spcAft>
            </a:pPr>
            <a:r>
              <a:rPr lang="en-US" sz="2900" b="1" dirty="0">
                <a:solidFill>
                  <a:srgbClr val="0070C0"/>
                </a:solidFill>
              </a:rPr>
              <a:t>Electroplating</a:t>
            </a:r>
          </a:p>
          <a:p>
            <a:pPr marL="234611" lvl="1" indent="-234611" defTabSz="1903877" fontAlgn="base">
              <a:spcBef>
                <a:spcPct val="0"/>
              </a:spcBef>
              <a:spcAft>
                <a:spcPct val="0"/>
              </a:spcAft>
              <a:buFont typeface="Arial" pitchFamily="34" charset="0"/>
              <a:buChar char="•"/>
            </a:pPr>
            <a:r>
              <a:rPr lang="en-US" sz="2300" b="1" dirty="0">
                <a:solidFill>
                  <a:srgbClr val="000000"/>
                </a:solidFill>
              </a:rPr>
              <a:t>Non-spontaneous </a:t>
            </a:r>
            <a:br>
              <a:rPr lang="en-US" sz="2300" b="1" dirty="0">
                <a:solidFill>
                  <a:srgbClr val="000000"/>
                </a:solidFill>
              </a:rPr>
            </a:br>
            <a:r>
              <a:rPr lang="en-US" sz="2300" b="1" dirty="0">
                <a:solidFill>
                  <a:srgbClr val="000000"/>
                </a:solidFill>
              </a:rPr>
              <a:t>redox reaction</a:t>
            </a:r>
          </a:p>
          <a:p>
            <a:pPr marL="234611" lvl="2" indent="-234611" defTabSz="1903877" fontAlgn="base">
              <a:spcBef>
                <a:spcPct val="0"/>
              </a:spcBef>
              <a:spcAft>
                <a:spcPct val="0"/>
              </a:spcAft>
              <a:buFont typeface="Arial" pitchFamily="34" charset="0"/>
              <a:buChar char="•"/>
            </a:pPr>
            <a:r>
              <a:rPr lang="en-US" sz="2300" b="1" dirty="0">
                <a:solidFill>
                  <a:srgbClr val="0070C0"/>
                </a:solidFill>
              </a:rPr>
              <a:t>applies layer of</a:t>
            </a:r>
            <a:br>
              <a:rPr lang="en-US" sz="2300" b="1" dirty="0">
                <a:solidFill>
                  <a:srgbClr val="0070C0"/>
                </a:solidFill>
              </a:rPr>
            </a:br>
            <a:r>
              <a:rPr lang="en-US" sz="2300" b="1" dirty="0">
                <a:solidFill>
                  <a:srgbClr val="0070C0"/>
                </a:solidFill>
              </a:rPr>
              <a:t>metal coating</a:t>
            </a:r>
          </a:p>
        </p:txBody>
      </p:sp>
      <p:cxnSp>
        <p:nvCxnSpPr>
          <p:cNvPr id="4" name="Straight Connector 3"/>
          <p:cNvCxnSpPr/>
          <p:nvPr/>
        </p:nvCxnSpPr>
        <p:spPr bwMode="auto">
          <a:xfrm flipV="1">
            <a:off x="3886200" y="3429000"/>
            <a:ext cx="554244" cy="941964"/>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H="1" flipV="1">
            <a:off x="7433089" y="3429000"/>
            <a:ext cx="796511" cy="941961"/>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p:cNvSpPr txBox="1"/>
          <p:nvPr/>
        </p:nvSpPr>
        <p:spPr>
          <a:xfrm>
            <a:off x="3886200" y="3657600"/>
            <a:ext cx="4038600" cy="646331"/>
          </a:xfrm>
          <a:prstGeom prst="rect">
            <a:avLst/>
          </a:prstGeom>
          <a:noFill/>
        </p:spPr>
        <p:txBody>
          <a:bodyPr wrap="square" rtlCol="0">
            <a:spAutoFit/>
          </a:bodyPr>
          <a:lstStyle/>
          <a:p>
            <a:pPr algn="ctr"/>
            <a:r>
              <a:rPr lang="en-US" sz="3600" dirty="0"/>
              <a:t>Electrolytic Cells</a:t>
            </a:r>
          </a:p>
        </p:txBody>
      </p:sp>
      <p:sp>
        <p:nvSpPr>
          <p:cNvPr id="11" name="_s2057">
            <a:extLst>
              <a:ext uri="{FF2B5EF4-FFF2-40B4-BE49-F238E27FC236}">
                <a16:creationId xmlns:a16="http://schemas.microsoft.com/office/drawing/2014/main" id="{0A7AACE9-841F-48E9-B784-AF66A6C79E85}"/>
              </a:ext>
            </a:extLst>
          </p:cNvPr>
          <p:cNvSpPr>
            <a:spLocks noChangeArrowheads="1"/>
          </p:cNvSpPr>
          <p:nvPr/>
        </p:nvSpPr>
        <p:spPr bwMode="auto">
          <a:xfrm>
            <a:off x="4359970" y="1435168"/>
            <a:ext cx="3089688" cy="2272748"/>
          </a:xfrm>
          <a:prstGeom prst="roundRect">
            <a:avLst/>
          </a:prstGeom>
          <a:solidFill>
            <a:schemeClr val="tx2">
              <a:lumMod val="40000"/>
              <a:lumOff val="60000"/>
            </a:schemeClr>
          </a:solidFill>
          <a:ln w="28575" cmpd="sng">
            <a:solidFill>
              <a:schemeClr val="accent2"/>
            </a:solidFill>
            <a:miter lim="800000"/>
            <a:headEnd/>
            <a:tailEnd/>
          </a:ln>
        </p:spPr>
        <p:txBody>
          <a:bodyPr wrap="none" lIns="0" tIns="0" rIns="0" bIns="0" anchor="ctr"/>
          <a:lstStyle/>
          <a:p>
            <a:pPr algn="ctr" defTabSz="1903877" fontAlgn="base">
              <a:spcBef>
                <a:spcPct val="0"/>
              </a:spcBef>
              <a:spcAft>
                <a:spcPct val="0"/>
              </a:spcAft>
            </a:pPr>
            <a:endParaRPr lang="en-US" sz="800" b="1" dirty="0">
              <a:solidFill>
                <a:srgbClr val="00B050"/>
              </a:solidFill>
            </a:endParaRPr>
          </a:p>
          <a:p>
            <a:pPr algn="ctr" defTabSz="1903877" fontAlgn="base">
              <a:spcBef>
                <a:spcPct val="0"/>
              </a:spcBef>
              <a:spcAft>
                <a:spcPct val="0"/>
              </a:spcAft>
            </a:pPr>
            <a:r>
              <a:rPr lang="en-US" sz="2900" b="1" dirty="0">
                <a:solidFill>
                  <a:srgbClr val="00B050"/>
                </a:solidFill>
              </a:rPr>
              <a:t>Electrolysis</a:t>
            </a:r>
          </a:p>
          <a:p>
            <a:pPr marL="393352" lvl="2" indent="-300509" defTabSz="1903877" fontAlgn="base">
              <a:spcBef>
                <a:spcPct val="0"/>
              </a:spcBef>
              <a:spcAft>
                <a:spcPct val="0"/>
              </a:spcAft>
              <a:buFont typeface="Arial" pitchFamily="34" charset="0"/>
              <a:buChar char="•"/>
            </a:pPr>
            <a:r>
              <a:rPr lang="en-US" sz="2300" b="1" dirty="0">
                <a:solidFill>
                  <a:srgbClr val="000000"/>
                </a:solidFill>
              </a:rPr>
              <a:t>non-spontaneous</a:t>
            </a:r>
            <a:br>
              <a:rPr lang="en-US" sz="2300" b="1" dirty="0">
                <a:solidFill>
                  <a:srgbClr val="000000"/>
                </a:solidFill>
              </a:rPr>
            </a:br>
            <a:r>
              <a:rPr lang="en-US" sz="2300" b="1" dirty="0" err="1">
                <a:solidFill>
                  <a:srgbClr val="000000"/>
                </a:solidFill>
              </a:rPr>
              <a:t>redox</a:t>
            </a:r>
            <a:r>
              <a:rPr lang="en-US" sz="2300" b="1" dirty="0">
                <a:solidFill>
                  <a:srgbClr val="000000"/>
                </a:solidFill>
              </a:rPr>
              <a:t> reaction</a:t>
            </a:r>
          </a:p>
          <a:p>
            <a:pPr marL="393352" lvl="2" indent="-300509" defTabSz="1903877" fontAlgn="base">
              <a:spcBef>
                <a:spcPct val="0"/>
              </a:spcBef>
              <a:spcAft>
                <a:spcPct val="0"/>
              </a:spcAft>
              <a:buFont typeface="Arial" pitchFamily="34" charset="0"/>
              <a:buChar char="•"/>
            </a:pPr>
            <a:r>
              <a:rPr lang="en-US" sz="2300" b="1" dirty="0">
                <a:solidFill>
                  <a:srgbClr val="FFFF00"/>
                </a:solidFill>
              </a:rPr>
              <a:t>applied voltage</a:t>
            </a:r>
          </a:p>
          <a:p>
            <a:pPr marL="92843" lvl="2" defTabSz="1903877" fontAlgn="base">
              <a:spcBef>
                <a:spcPct val="0"/>
              </a:spcBef>
              <a:spcAft>
                <a:spcPct val="0"/>
              </a:spcAft>
            </a:pPr>
            <a:r>
              <a:rPr lang="en-US" sz="2300" b="1" dirty="0">
                <a:solidFill>
                  <a:srgbClr val="FFFF00"/>
                </a:solidFill>
              </a:rPr>
              <a:t>produces redox </a:t>
            </a:r>
            <a:r>
              <a:rPr lang="en-US" sz="2300" b="1" dirty="0" err="1">
                <a:solidFill>
                  <a:srgbClr val="FFFF00"/>
                </a:solidFill>
              </a:rPr>
              <a:t>rxn</a:t>
            </a:r>
            <a:endParaRPr lang="en-US" sz="2300" b="1" dirty="0">
              <a:solidFill>
                <a:srgbClr val="FFFF00"/>
              </a:solidFill>
            </a:endParaRPr>
          </a:p>
          <a:p>
            <a:pPr algn="ctr" defTabSz="1903877" fontAlgn="base">
              <a:spcBef>
                <a:spcPct val="0"/>
              </a:spcBef>
              <a:spcAft>
                <a:spcPct val="0"/>
              </a:spcAft>
            </a:pPr>
            <a:r>
              <a:rPr lang="en-US" sz="2000" b="1" dirty="0">
                <a:solidFill>
                  <a:srgbClr val="000000"/>
                </a:solidFill>
              </a:rPr>
              <a:t>Splits into elements.</a:t>
            </a:r>
          </a:p>
          <a:p>
            <a:pPr algn="ctr" defTabSz="1903877" fontAlgn="base">
              <a:spcBef>
                <a:spcPct val="0"/>
              </a:spcBef>
              <a:spcAft>
                <a:spcPct val="0"/>
              </a:spcAft>
            </a:pPr>
            <a:endParaRPr lang="en-US" sz="2100" b="1" dirty="0">
              <a:solidFill>
                <a:srgbClr val="000000"/>
              </a:solidFill>
            </a:endParaRPr>
          </a:p>
        </p:txBody>
      </p:sp>
    </p:spTree>
    <p:extLst>
      <p:ext uri="{BB962C8B-B14F-4D97-AF65-F5344CB8AC3E}">
        <p14:creationId xmlns:p14="http://schemas.microsoft.com/office/powerpoint/2010/main" val="379681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8" grpId="0"/>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solidFill>
                  <a:srgbClr val="FFFF00"/>
                </a:solidFill>
              </a:rPr>
              <a:t>Practice Labeling Electrolytic Cells</a:t>
            </a:r>
          </a:p>
        </p:txBody>
      </p:sp>
      <p:sp>
        <p:nvSpPr>
          <p:cNvPr id="5" name="Content Placeholder 4"/>
          <p:cNvSpPr>
            <a:spLocks noGrp="1"/>
          </p:cNvSpPr>
          <p:nvPr>
            <p:ph sz="quarter" idx="16"/>
          </p:nvPr>
        </p:nvSpPr>
        <p:spPr>
          <a:xfrm>
            <a:off x="2" y="1377155"/>
            <a:ext cx="4571999" cy="5480845"/>
          </a:xfrm>
        </p:spPr>
        <p:txBody>
          <a:bodyPr lIns="182461" tIns="91229"/>
          <a:lstStyle/>
          <a:p>
            <a:r>
              <a:rPr lang="en-US" sz="2100" dirty="0"/>
              <a:t>The image to the right typifies an electrolytic cell. Identify the components:</a:t>
            </a:r>
          </a:p>
          <a:p>
            <a:r>
              <a:rPr lang="en-US" sz="2100" dirty="0">
                <a:solidFill>
                  <a:schemeClr val="tx1"/>
                </a:solidFill>
              </a:rPr>
              <a:t>The cathode is ___ (- or +).</a:t>
            </a:r>
          </a:p>
          <a:p>
            <a:r>
              <a:rPr lang="en-US" sz="2100" dirty="0">
                <a:solidFill>
                  <a:schemeClr val="tx1"/>
                </a:solidFill>
              </a:rPr>
              <a:t>The anode is ___ (- or +).</a:t>
            </a:r>
          </a:p>
          <a:p>
            <a:r>
              <a:rPr lang="en-US" sz="2100" dirty="0">
                <a:solidFill>
                  <a:schemeClr val="tx1"/>
                </a:solidFill>
              </a:rPr>
              <a:t>The electrolyte solution is ___.</a:t>
            </a:r>
          </a:p>
          <a:p>
            <a:r>
              <a:rPr lang="en-US" sz="2100" dirty="0">
                <a:solidFill>
                  <a:schemeClr val="tx1"/>
                </a:solidFill>
              </a:rPr>
              <a:t>Which half-reaction could occur at the anode?</a:t>
            </a:r>
          </a:p>
          <a:p>
            <a:r>
              <a:rPr lang="en-US" sz="2100" dirty="0">
                <a:solidFill>
                  <a:schemeClr val="tx1"/>
                </a:solidFill>
              </a:rPr>
              <a:t>O Ag</a:t>
            </a:r>
            <a:r>
              <a:rPr lang="en-US" sz="2100" baseline="30000" dirty="0">
                <a:solidFill>
                  <a:schemeClr val="tx1"/>
                </a:solidFill>
              </a:rPr>
              <a:t>+ </a:t>
            </a:r>
            <a:r>
              <a:rPr lang="en-US" sz="2100" dirty="0">
                <a:solidFill>
                  <a:schemeClr val="tx1"/>
                </a:solidFill>
              </a:rPr>
              <a:t>+ e</a:t>
            </a:r>
            <a:r>
              <a:rPr lang="en-US" sz="2100" baseline="30000" dirty="0">
                <a:solidFill>
                  <a:schemeClr val="tx1"/>
                </a:solidFill>
              </a:rPr>
              <a:t>–</a:t>
            </a:r>
            <a:r>
              <a:rPr lang="en-US" sz="2100" dirty="0">
                <a:solidFill>
                  <a:schemeClr val="tx1"/>
                </a:solidFill>
              </a:rPr>
              <a:t> </a:t>
            </a:r>
            <a:r>
              <a:rPr lang="en-US" sz="2100" dirty="0">
                <a:solidFill>
                  <a:schemeClr val="tx1"/>
                </a:solidFill>
                <a:sym typeface="Wingdings" pitchFamily="2" charset="2"/>
              </a:rPr>
              <a:t> </a:t>
            </a:r>
            <a:r>
              <a:rPr lang="en-US" sz="2100" dirty="0">
                <a:solidFill>
                  <a:schemeClr val="tx1"/>
                </a:solidFill>
              </a:rPr>
              <a:t>Ag [reduction]</a:t>
            </a:r>
          </a:p>
          <a:p>
            <a:r>
              <a:rPr lang="en-US" sz="2100" dirty="0">
                <a:solidFill>
                  <a:schemeClr val="tx1"/>
                </a:solidFill>
              </a:rPr>
              <a:t>O Ag → Ag</a:t>
            </a:r>
            <a:r>
              <a:rPr lang="en-US" sz="2100" baseline="30000" dirty="0">
                <a:solidFill>
                  <a:schemeClr val="tx1"/>
                </a:solidFill>
              </a:rPr>
              <a:t>+ </a:t>
            </a:r>
            <a:r>
              <a:rPr lang="en-US" sz="2100" dirty="0">
                <a:solidFill>
                  <a:schemeClr val="tx1"/>
                </a:solidFill>
              </a:rPr>
              <a:t>+ e</a:t>
            </a:r>
            <a:r>
              <a:rPr lang="en-US" sz="2100" baseline="30000" dirty="0">
                <a:solidFill>
                  <a:schemeClr val="tx1"/>
                </a:solidFill>
              </a:rPr>
              <a:t>–  </a:t>
            </a:r>
            <a:r>
              <a:rPr lang="en-US" sz="2100" dirty="0">
                <a:solidFill>
                  <a:schemeClr val="tx1"/>
                </a:solidFill>
              </a:rPr>
              <a:t>[oxidation]</a:t>
            </a:r>
          </a:p>
          <a:p>
            <a:r>
              <a:rPr lang="en-US" sz="2100" dirty="0">
                <a:solidFill>
                  <a:schemeClr val="tx1"/>
                </a:solidFill>
              </a:rPr>
              <a:t>The reaction from this cell is spontaneous / non-spontaneous</a:t>
            </a:r>
          </a:p>
        </p:txBody>
      </p:sp>
      <p:pic>
        <p:nvPicPr>
          <p:cNvPr id="8" name="Content Placeholder 7"/>
          <p:cNvPicPr>
            <a:picLocks noGrp="1" noChangeAspect="1"/>
          </p:cNvPicPr>
          <p:nvPr>
            <p:ph sz="quarter" idx="15"/>
          </p:nvPr>
        </p:nvPicPr>
        <p:blipFill rotWithShape="1">
          <a:blip r:embed="rId3" cstate="print">
            <a:extLst>
              <a:ext uri="{28A0092B-C50C-407E-A947-70E740481C1C}">
                <a14:useLocalDpi xmlns:a14="http://schemas.microsoft.com/office/drawing/2010/main" val="0"/>
              </a:ext>
            </a:extLst>
          </a:blip>
          <a:srcRect r="3439" b="6940"/>
          <a:stretch/>
        </p:blipFill>
        <p:spPr>
          <a:xfrm>
            <a:off x="4655943" y="2001750"/>
            <a:ext cx="4411856" cy="4780050"/>
          </a:xfrm>
        </p:spPr>
      </p:pic>
      <p:pic>
        <p:nvPicPr>
          <p:cNvPr id="9" name="Picture 8" descr="assignment-01.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
        <p:nvSpPr>
          <p:cNvPr id="4" name="TextBox 3"/>
          <p:cNvSpPr txBox="1"/>
          <p:nvPr/>
        </p:nvSpPr>
        <p:spPr>
          <a:xfrm>
            <a:off x="6629408" y="2971800"/>
            <a:ext cx="533400" cy="384509"/>
          </a:xfrm>
          <a:prstGeom prst="rect">
            <a:avLst/>
          </a:prstGeom>
          <a:noFill/>
        </p:spPr>
        <p:txBody>
          <a:bodyPr wrap="square" lIns="91229" tIns="45615" rIns="91229" bIns="45615" rtlCol="0">
            <a:spAutoFit/>
          </a:bodyPr>
          <a:lstStyle/>
          <a:p>
            <a:pPr algn="ctr"/>
            <a:r>
              <a:rPr lang="en-US" dirty="0"/>
              <a:t>4</a:t>
            </a:r>
          </a:p>
        </p:txBody>
      </p:sp>
    </p:spTree>
    <p:extLst>
      <p:ext uri="{BB962C8B-B14F-4D97-AF65-F5344CB8AC3E}">
        <p14:creationId xmlns:p14="http://schemas.microsoft.com/office/powerpoint/2010/main" val="334754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solidFill>
                  <a:srgbClr val="FFFF00"/>
                </a:solidFill>
              </a:rPr>
              <a:t>Practice Labeling Electrolytic Cells</a:t>
            </a:r>
          </a:p>
        </p:txBody>
      </p:sp>
      <p:sp>
        <p:nvSpPr>
          <p:cNvPr id="5" name="Content Placeholder 4"/>
          <p:cNvSpPr>
            <a:spLocks noGrp="1"/>
          </p:cNvSpPr>
          <p:nvPr>
            <p:ph sz="quarter" idx="16"/>
          </p:nvPr>
        </p:nvSpPr>
        <p:spPr>
          <a:xfrm>
            <a:off x="2" y="1377155"/>
            <a:ext cx="4571999" cy="5480845"/>
          </a:xfrm>
        </p:spPr>
        <p:txBody>
          <a:bodyPr lIns="182461" tIns="91229"/>
          <a:lstStyle/>
          <a:p>
            <a:r>
              <a:rPr lang="en-US" sz="2100" dirty="0"/>
              <a:t>The image to the right typifies an electrolytic cell. Identify the components:</a:t>
            </a:r>
          </a:p>
          <a:p>
            <a:r>
              <a:rPr lang="en-US" sz="2100" dirty="0"/>
              <a:t>The cathode is </a:t>
            </a:r>
            <a:r>
              <a:rPr lang="en-US" sz="2100" b="1" dirty="0">
                <a:solidFill>
                  <a:srgbClr val="FF0000"/>
                </a:solidFill>
              </a:rPr>
              <a:t>2 (-)</a:t>
            </a:r>
            <a:r>
              <a:rPr lang="en-US" sz="2100" dirty="0"/>
              <a:t>.</a:t>
            </a:r>
          </a:p>
          <a:p>
            <a:r>
              <a:rPr lang="en-US" sz="2100" dirty="0"/>
              <a:t>The anode is </a:t>
            </a:r>
            <a:r>
              <a:rPr lang="en-US" sz="2100" b="1" dirty="0">
                <a:solidFill>
                  <a:srgbClr val="FF0000"/>
                </a:solidFill>
              </a:rPr>
              <a:t>1 (+)</a:t>
            </a:r>
            <a:r>
              <a:rPr lang="en-US" sz="2100" dirty="0"/>
              <a:t>.</a:t>
            </a:r>
          </a:p>
          <a:p>
            <a:r>
              <a:rPr lang="en-US" sz="2100" dirty="0"/>
              <a:t>The electrolyte solution is </a:t>
            </a:r>
            <a:r>
              <a:rPr lang="en-US" sz="2100" b="1" dirty="0">
                <a:solidFill>
                  <a:srgbClr val="FF0000"/>
                </a:solidFill>
              </a:rPr>
              <a:t>3</a:t>
            </a:r>
            <a:r>
              <a:rPr lang="en-US" sz="2100" dirty="0"/>
              <a:t>.</a:t>
            </a:r>
          </a:p>
          <a:p>
            <a:r>
              <a:rPr lang="en-US" sz="2100" dirty="0"/>
              <a:t>Which half-reaction could occur at the anode?</a:t>
            </a:r>
          </a:p>
          <a:p>
            <a:r>
              <a:rPr lang="en-US" sz="1100" dirty="0"/>
              <a:t>O Ag</a:t>
            </a:r>
            <a:r>
              <a:rPr lang="en-US" sz="1100" baseline="30000" dirty="0"/>
              <a:t>+ </a:t>
            </a:r>
            <a:r>
              <a:rPr lang="en-US" sz="1100" dirty="0"/>
              <a:t>+ e</a:t>
            </a:r>
            <a:r>
              <a:rPr lang="en-US" sz="1100" baseline="30000" dirty="0"/>
              <a:t>–</a:t>
            </a:r>
            <a:r>
              <a:rPr lang="en-US" sz="1100" dirty="0"/>
              <a:t> </a:t>
            </a:r>
            <a:r>
              <a:rPr lang="en-US" sz="1100" dirty="0">
                <a:sym typeface="Wingdings" pitchFamily="2" charset="2"/>
              </a:rPr>
              <a:t> </a:t>
            </a:r>
            <a:r>
              <a:rPr lang="en-US" sz="1100" dirty="0"/>
              <a:t>Ag [reduction]</a:t>
            </a:r>
          </a:p>
          <a:p>
            <a:r>
              <a:rPr lang="en-US" sz="2100" b="1" dirty="0">
                <a:solidFill>
                  <a:srgbClr val="FF0000"/>
                </a:solidFill>
              </a:rPr>
              <a:t>!!! Ag → Ag</a:t>
            </a:r>
            <a:r>
              <a:rPr lang="en-US" sz="2100" b="1" baseline="30000" dirty="0">
                <a:solidFill>
                  <a:srgbClr val="FF0000"/>
                </a:solidFill>
              </a:rPr>
              <a:t>+ </a:t>
            </a:r>
            <a:r>
              <a:rPr lang="en-US" sz="2100" b="1" dirty="0">
                <a:solidFill>
                  <a:srgbClr val="FF0000"/>
                </a:solidFill>
              </a:rPr>
              <a:t>+ e</a:t>
            </a:r>
            <a:r>
              <a:rPr lang="en-US" sz="2100" b="1" baseline="30000" dirty="0">
                <a:solidFill>
                  <a:srgbClr val="FF0000"/>
                </a:solidFill>
              </a:rPr>
              <a:t>–  </a:t>
            </a:r>
            <a:r>
              <a:rPr lang="en-US" sz="2100" b="1" dirty="0">
                <a:solidFill>
                  <a:srgbClr val="FF0000"/>
                </a:solidFill>
              </a:rPr>
              <a:t>[oxidation]</a:t>
            </a:r>
          </a:p>
          <a:p>
            <a:r>
              <a:rPr lang="en-US" sz="2100" dirty="0">
                <a:solidFill>
                  <a:schemeClr val="tx1"/>
                </a:solidFill>
              </a:rPr>
              <a:t>The reaction from this cell is spontaneous / </a:t>
            </a:r>
            <a:r>
              <a:rPr lang="en-US" sz="2100" b="1" dirty="0">
                <a:solidFill>
                  <a:srgbClr val="FF0000"/>
                </a:solidFill>
              </a:rPr>
              <a:t>non-spontaneous</a:t>
            </a:r>
          </a:p>
        </p:txBody>
      </p:sp>
      <p:pic>
        <p:nvPicPr>
          <p:cNvPr id="8" name="Content Placeholder 7"/>
          <p:cNvPicPr>
            <a:picLocks noGrp="1" noChangeAspect="1"/>
          </p:cNvPicPr>
          <p:nvPr>
            <p:ph sz="quarter" idx="15"/>
          </p:nvPr>
        </p:nvPicPr>
        <p:blipFill rotWithShape="1">
          <a:blip r:embed="rId3" cstate="print">
            <a:extLst>
              <a:ext uri="{28A0092B-C50C-407E-A947-70E740481C1C}">
                <a14:useLocalDpi xmlns:a14="http://schemas.microsoft.com/office/drawing/2010/main" val="0"/>
              </a:ext>
            </a:extLst>
          </a:blip>
          <a:srcRect r="3439" b="6940"/>
          <a:stretch/>
        </p:blipFill>
        <p:spPr>
          <a:xfrm>
            <a:off x="4655943" y="2001750"/>
            <a:ext cx="4411856" cy="4780050"/>
          </a:xfrm>
        </p:spPr>
      </p:pic>
      <p:pic>
        <p:nvPicPr>
          <p:cNvPr id="9" name="Picture 8" descr="assignment-01.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
        <p:nvSpPr>
          <p:cNvPr id="4" name="TextBox 3"/>
          <p:cNvSpPr txBox="1"/>
          <p:nvPr/>
        </p:nvSpPr>
        <p:spPr>
          <a:xfrm>
            <a:off x="6629408" y="2971800"/>
            <a:ext cx="533400" cy="384509"/>
          </a:xfrm>
          <a:prstGeom prst="rect">
            <a:avLst/>
          </a:prstGeom>
          <a:noFill/>
        </p:spPr>
        <p:txBody>
          <a:bodyPr wrap="square" lIns="91229" tIns="45615" rIns="91229" bIns="45615" rtlCol="0">
            <a:spAutoFit/>
          </a:bodyPr>
          <a:lstStyle/>
          <a:p>
            <a:pPr algn="ctr"/>
            <a:r>
              <a:rPr lang="en-US" dirty="0"/>
              <a:t>4</a:t>
            </a:r>
          </a:p>
        </p:txBody>
      </p:sp>
    </p:spTree>
    <p:extLst>
      <p:ext uri="{BB962C8B-B14F-4D97-AF65-F5344CB8AC3E}">
        <p14:creationId xmlns:p14="http://schemas.microsoft.com/office/powerpoint/2010/main" val="279250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solidFill>
                  <a:srgbClr val="FFFF00"/>
                </a:solidFill>
              </a:rPr>
              <a:t>Practice with Electroplating</a:t>
            </a:r>
          </a:p>
        </p:txBody>
      </p:sp>
      <p:sp>
        <p:nvSpPr>
          <p:cNvPr id="5" name="Content Placeholder 4"/>
          <p:cNvSpPr>
            <a:spLocks noGrp="1"/>
          </p:cNvSpPr>
          <p:nvPr>
            <p:ph sz="quarter" idx="16"/>
          </p:nvPr>
        </p:nvSpPr>
        <p:spPr>
          <a:xfrm>
            <a:off x="20" y="1377155"/>
            <a:ext cx="4724399" cy="5480845"/>
          </a:xfrm>
        </p:spPr>
        <p:txBody>
          <a:bodyPr lIns="182461" tIns="91229"/>
          <a:lstStyle/>
          <a:p>
            <a:r>
              <a:rPr lang="en-US" sz="2100" dirty="0">
                <a:solidFill>
                  <a:srgbClr val="00B050"/>
                </a:solidFill>
              </a:rPr>
              <a:t>A galvanized nail (a nail coated in zinc) can be used to electroplate zinc on to a copper penny. The overall reaction for the diagramed cell shown above the diagram.</a:t>
            </a:r>
          </a:p>
          <a:p>
            <a:r>
              <a:rPr lang="en-US" sz="2100" dirty="0">
                <a:solidFill>
                  <a:schemeClr val="tx1"/>
                </a:solidFill>
              </a:rPr>
              <a:t>The penny acts as the anode / cathode</a:t>
            </a:r>
          </a:p>
          <a:p>
            <a:r>
              <a:rPr lang="en-US" sz="2100" dirty="0">
                <a:solidFill>
                  <a:schemeClr val="tx1"/>
                </a:solidFill>
              </a:rPr>
              <a:t>The nail acts as the anode / cathode</a:t>
            </a:r>
          </a:p>
          <a:p>
            <a:r>
              <a:rPr lang="en-US" sz="2100" dirty="0">
                <a:solidFill>
                  <a:schemeClr val="tx1"/>
                </a:solidFill>
              </a:rPr>
              <a:t>The electrolyte solution is ___</a:t>
            </a:r>
          </a:p>
          <a:p>
            <a:r>
              <a:rPr lang="en-US" sz="2100" dirty="0">
                <a:solidFill>
                  <a:schemeClr val="tx1"/>
                </a:solidFill>
              </a:rPr>
              <a:t>Which half reaction occurs at the penny?</a:t>
            </a:r>
          </a:p>
          <a:p>
            <a:r>
              <a:rPr lang="en-US" sz="2100" dirty="0">
                <a:solidFill>
                  <a:schemeClr val="tx1"/>
                </a:solidFill>
              </a:rPr>
              <a:t>O Zn</a:t>
            </a:r>
            <a:r>
              <a:rPr lang="en-US" sz="2100" baseline="30000" dirty="0">
                <a:solidFill>
                  <a:schemeClr val="tx1"/>
                </a:solidFill>
              </a:rPr>
              <a:t>2+</a:t>
            </a:r>
            <a:r>
              <a:rPr lang="en-US" sz="2100" dirty="0">
                <a:solidFill>
                  <a:schemeClr val="tx1"/>
                </a:solidFill>
              </a:rPr>
              <a:t> + 2e</a:t>
            </a:r>
            <a:r>
              <a:rPr lang="en-US" sz="2100" baseline="30000" dirty="0">
                <a:solidFill>
                  <a:schemeClr val="tx1"/>
                </a:solidFill>
              </a:rPr>
              <a:t> –  </a:t>
            </a:r>
            <a:r>
              <a:rPr lang="en-US" sz="2100" dirty="0">
                <a:solidFill>
                  <a:schemeClr val="tx1"/>
                </a:solidFill>
              </a:rPr>
              <a:t>→ Zn </a:t>
            </a:r>
          </a:p>
          <a:p>
            <a:r>
              <a:rPr lang="en-US" sz="2100" dirty="0">
                <a:solidFill>
                  <a:schemeClr val="tx1"/>
                </a:solidFill>
              </a:rPr>
              <a:t>O Zn → Zn</a:t>
            </a:r>
            <a:r>
              <a:rPr lang="en-US" sz="2100" baseline="30000" dirty="0">
                <a:solidFill>
                  <a:schemeClr val="tx1"/>
                </a:solidFill>
              </a:rPr>
              <a:t>2+</a:t>
            </a:r>
            <a:r>
              <a:rPr lang="en-US" sz="2100" dirty="0">
                <a:solidFill>
                  <a:schemeClr val="tx1"/>
                </a:solidFill>
              </a:rPr>
              <a:t> + 2e</a:t>
            </a:r>
            <a:r>
              <a:rPr lang="en-US" sz="2100" baseline="30000" dirty="0">
                <a:solidFill>
                  <a:schemeClr val="tx1"/>
                </a:solidFill>
              </a:rPr>
              <a:t>–</a:t>
            </a:r>
            <a:endParaRPr lang="en-US" sz="2100" dirty="0">
              <a:solidFill>
                <a:schemeClr val="tx1"/>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165845299"/>
              </p:ext>
            </p:extLst>
          </p:nvPr>
        </p:nvGraphicFramePr>
        <p:xfrm>
          <a:off x="5638800" y="1447800"/>
          <a:ext cx="2667000" cy="476250"/>
        </p:xfrm>
        <a:graphic>
          <a:graphicData uri="http://schemas.openxmlformats.org/presentationml/2006/ole">
            <mc:AlternateContent xmlns:mc="http://schemas.openxmlformats.org/markup-compatibility/2006">
              <mc:Choice xmlns:v="urn:schemas-microsoft-com:vml" Requires="v">
                <p:oleObj name="Equation" r:id="rId3" imgW="1041120" imgH="190440" progId="Equation.DSMT4">
                  <p:embed/>
                </p:oleObj>
              </mc:Choice>
              <mc:Fallback>
                <p:oleObj name="Equation" r:id="rId3" imgW="1041120" imgH="1904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447800"/>
                        <a:ext cx="2667000" cy="476250"/>
                      </a:xfrm>
                      <a:prstGeom prst="rect">
                        <a:avLst/>
                      </a:prstGeom>
                      <a:noFill/>
                    </p:spPr>
                  </p:pic>
                </p:oleObj>
              </mc:Fallback>
            </mc:AlternateContent>
          </a:graphicData>
        </a:graphic>
      </p:graphicFrame>
      <p:pic>
        <p:nvPicPr>
          <p:cNvPr id="10" name="Content Placeholder 9"/>
          <p:cNvPicPr>
            <a:picLocks noGrp="1" noChangeAspect="1"/>
          </p:cNvPicPr>
          <p:nvPr>
            <p:ph sz="quarter" idx="15"/>
          </p:nvPr>
        </p:nvPicPr>
        <p:blipFill rotWithShape="1">
          <a:blip r:embed="rId5" cstate="print">
            <a:extLst>
              <a:ext uri="{28A0092B-C50C-407E-A947-70E740481C1C}">
                <a14:useLocalDpi xmlns:a14="http://schemas.microsoft.com/office/drawing/2010/main" val="0"/>
              </a:ext>
            </a:extLst>
          </a:blip>
          <a:srcRect r="3752" b="7510"/>
          <a:stretch/>
        </p:blipFill>
        <p:spPr>
          <a:xfrm>
            <a:off x="4746449" y="2031025"/>
            <a:ext cx="4397569" cy="4750775"/>
          </a:xfrm>
        </p:spPr>
      </p:pic>
      <p:pic>
        <p:nvPicPr>
          <p:cNvPr id="9" name="Picture 8" descr="assignment-01.ep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19824" y="76200"/>
            <a:ext cx="881636" cy="952500"/>
          </a:xfrm>
          <a:prstGeom prst="rect">
            <a:avLst/>
          </a:prstGeom>
        </p:spPr>
      </p:pic>
    </p:spTree>
    <p:extLst>
      <p:ext uri="{BB962C8B-B14F-4D97-AF65-F5344CB8AC3E}">
        <p14:creationId xmlns:p14="http://schemas.microsoft.com/office/powerpoint/2010/main" val="135631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solidFill>
                  <a:srgbClr val="FFFF00"/>
                </a:solidFill>
              </a:rPr>
              <a:t>Practice with Electroplating</a:t>
            </a:r>
          </a:p>
        </p:txBody>
      </p:sp>
      <p:sp>
        <p:nvSpPr>
          <p:cNvPr id="5" name="Content Placeholder 4"/>
          <p:cNvSpPr>
            <a:spLocks noGrp="1"/>
          </p:cNvSpPr>
          <p:nvPr>
            <p:ph sz="quarter" idx="16"/>
          </p:nvPr>
        </p:nvSpPr>
        <p:spPr>
          <a:xfrm>
            <a:off x="20" y="1377155"/>
            <a:ext cx="4724399" cy="5480845"/>
          </a:xfrm>
        </p:spPr>
        <p:txBody>
          <a:bodyPr lIns="182461" tIns="91229"/>
          <a:lstStyle/>
          <a:p>
            <a:r>
              <a:rPr lang="en-US" sz="2100" dirty="0">
                <a:solidFill>
                  <a:srgbClr val="00B050"/>
                </a:solidFill>
              </a:rPr>
              <a:t>A galvanized nail (a nail coated in zinc) can be used to electroplate zinc on to a copper penny. The overall reaction for the diagramed cell shown above the diagram.</a:t>
            </a:r>
          </a:p>
          <a:p>
            <a:r>
              <a:rPr lang="en-US" sz="2100" dirty="0"/>
              <a:t>The penny acts as the anode / </a:t>
            </a:r>
            <a:r>
              <a:rPr lang="en-US" sz="2100" b="1" dirty="0">
                <a:solidFill>
                  <a:srgbClr val="FF0000"/>
                </a:solidFill>
              </a:rPr>
              <a:t>cathode</a:t>
            </a:r>
          </a:p>
          <a:p>
            <a:r>
              <a:rPr lang="en-US" sz="2100" dirty="0"/>
              <a:t>The nail acts as the </a:t>
            </a:r>
            <a:r>
              <a:rPr lang="en-US" sz="2100" b="1" dirty="0">
                <a:solidFill>
                  <a:srgbClr val="FF0000"/>
                </a:solidFill>
              </a:rPr>
              <a:t>anode</a:t>
            </a:r>
            <a:r>
              <a:rPr lang="en-US" sz="2100" dirty="0"/>
              <a:t> / cathode</a:t>
            </a:r>
          </a:p>
          <a:p>
            <a:r>
              <a:rPr lang="en-US" sz="2100" dirty="0"/>
              <a:t>The electrolyte solution is </a:t>
            </a:r>
            <a:r>
              <a:rPr lang="en-US" sz="2100" b="1" dirty="0" err="1">
                <a:solidFill>
                  <a:srgbClr val="FF0000"/>
                </a:solidFill>
              </a:rPr>
              <a:t>HCl</a:t>
            </a:r>
            <a:endParaRPr lang="en-US" sz="2100" b="1" dirty="0">
              <a:solidFill>
                <a:srgbClr val="FF0000"/>
              </a:solidFill>
            </a:endParaRPr>
          </a:p>
          <a:p>
            <a:r>
              <a:rPr lang="en-US" sz="2100" dirty="0"/>
              <a:t>Which half reaction occurs at the penny?</a:t>
            </a:r>
          </a:p>
          <a:p>
            <a:r>
              <a:rPr lang="en-US" sz="2100" b="1" dirty="0">
                <a:solidFill>
                  <a:srgbClr val="FF0000"/>
                </a:solidFill>
              </a:rPr>
              <a:t>!!! Zn</a:t>
            </a:r>
            <a:r>
              <a:rPr lang="en-US" sz="2100" b="1" baseline="30000" dirty="0">
                <a:solidFill>
                  <a:srgbClr val="FF0000"/>
                </a:solidFill>
              </a:rPr>
              <a:t>2+</a:t>
            </a:r>
            <a:r>
              <a:rPr lang="en-US" sz="2100" b="1" dirty="0">
                <a:solidFill>
                  <a:srgbClr val="FF0000"/>
                </a:solidFill>
              </a:rPr>
              <a:t> + 2e</a:t>
            </a:r>
            <a:r>
              <a:rPr lang="en-US" sz="2100" b="1" baseline="30000" dirty="0">
                <a:solidFill>
                  <a:srgbClr val="FF0000"/>
                </a:solidFill>
              </a:rPr>
              <a:t> –  </a:t>
            </a:r>
            <a:r>
              <a:rPr lang="en-US" sz="2100" b="1" dirty="0">
                <a:solidFill>
                  <a:srgbClr val="FF0000"/>
                </a:solidFill>
              </a:rPr>
              <a:t>→ Zn [reduction]</a:t>
            </a:r>
          </a:p>
          <a:p>
            <a:r>
              <a:rPr lang="en-US" sz="1200" dirty="0"/>
              <a:t>O Zn → Zn</a:t>
            </a:r>
            <a:r>
              <a:rPr lang="en-US" sz="1200" baseline="30000" dirty="0"/>
              <a:t>2+</a:t>
            </a:r>
            <a:r>
              <a:rPr lang="en-US" sz="1200" dirty="0"/>
              <a:t> + 2e</a:t>
            </a:r>
            <a:r>
              <a:rPr lang="en-US" sz="1200" baseline="30000" dirty="0"/>
              <a:t>–</a:t>
            </a:r>
            <a:endParaRPr lang="en-US" sz="1200" dirty="0"/>
          </a:p>
        </p:txBody>
      </p:sp>
      <p:graphicFrame>
        <p:nvGraphicFramePr>
          <p:cNvPr id="8" name="Object 7"/>
          <p:cNvGraphicFramePr>
            <a:graphicFrameLocks noChangeAspect="1"/>
          </p:cNvGraphicFramePr>
          <p:nvPr>
            <p:extLst>
              <p:ext uri="{D42A27DB-BD31-4B8C-83A1-F6EECF244321}">
                <p14:modId xmlns:p14="http://schemas.microsoft.com/office/powerpoint/2010/main" val="3234795148"/>
              </p:ext>
            </p:extLst>
          </p:nvPr>
        </p:nvGraphicFramePr>
        <p:xfrm>
          <a:off x="5638800" y="1447800"/>
          <a:ext cx="2667000" cy="476250"/>
        </p:xfrm>
        <a:graphic>
          <a:graphicData uri="http://schemas.openxmlformats.org/presentationml/2006/ole">
            <mc:AlternateContent xmlns:mc="http://schemas.openxmlformats.org/markup-compatibility/2006">
              <mc:Choice xmlns:v="urn:schemas-microsoft-com:vml" Requires="v">
                <p:oleObj name="Equation" r:id="rId3" imgW="1041120" imgH="190440" progId="Equation.DSMT4">
                  <p:embed/>
                </p:oleObj>
              </mc:Choice>
              <mc:Fallback>
                <p:oleObj name="Equation" r:id="rId3" imgW="1041120" imgH="1904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447800"/>
                        <a:ext cx="2667000" cy="476250"/>
                      </a:xfrm>
                      <a:prstGeom prst="rect">
                        <a:avLst/>
                      </a:prstGeom>
                      <a:noFill/>
                    </p:spPr>
                  </p:pic>
                </p:oleObj>
              </mc:Fallback>
            </mc:AlternateContent>
          </a:graphicData>
        </a:graphic>
      </p:graphicFrame>
      <p:pic>
        <p:nvPicPr>
          <p:cNvPr id="10" name="Content Placeholder 9"/>
          <p:cNvPicPr>
            <a:picLocks noGrp="1" noChangeAspect="1"/>
          </p:cNvPicPr>
          <p:nvPr>
            <p:ph sz="quarter" idx="15"/>
          </p:nvPr>
        </p:nvPicPr>
        <p:blipFill rotWithShape="1">
          <a:blip r:embed="rId5" cstate="print">
            <a:extLst>
              <a:ext uri="{28A0092B-C50C-407E-A947-70E740481C1C}">
                <a14:useLocalDpi xmlns:a14="http://schemas.microsoft.com/office/drawing/2010/main" val="0"/>
              </a:ext>
            </a:extLst>
          </a:blip>
          <a:srcRect r="3752" b="7510"/>
          <a:stretch/>
        </p:blipFill>
        <p:spPr>
          <a:xfrm>
            <a:off x="4746449" y="2031025"/>
            <a:ext cx="4397569" cy="4750775"/>
          </a:xfrm>
        </p:spPr>
      </p:pic>
      <p:pic>
        <p:nvPicPr>
          <p:cNvPr id="9" name="Picture 8" descr="assignment-01.ep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86165" y="114300"/>
            <a:ext cx="881636" cy="952500"/>
          </a:xfrm>
          <a:prstGeom prst="rect">
            <a:avLst/>
          </a:prstGeom>
        </p:spPr>
      </p:pic>
    </p:spTree>
    <p:extLst>
      <p:ext uri="{BB962C8B-B14F-4D97-AF65-F5344CB8AC3E}">
        <p14:creationId xmlns:p14="http://schemas.microsoft.com/office/powerpoint/2010/main" val="208073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Practice with Rechargeable Batteries</a:t>
            </a:r>
          </a:p>
        </p:txBody>
      </p:sp>
      <p:sp>
        <p:nvSpPr>
          <p:cNvPr id="5" name="Content Placeholder 4"/>
          <p:cNvSpPr>
            <a:spLocks noGrp="1"/>
          </p:cNvSpPr>
          <p:nvPr>
            <p:ph sz="quarter" idx="16"/>
          </p:nvPr>
        </p:nvSpPr>
        <p:spPr>
          <a:xfrm>
            <a:off x="20" y="1377155"/>
            <a:ext cx="6248380" cy="5480845"/>
          </a:xfrm>
        </p:spPr>
        <p:txBody>
          <a:bodyPr lIns="182461" tIns="91229"/>
          <a:lstStyle/>
          <a:p>
            <a:r>
              <a:rPr lang="en-US" sz="2100" dirty="0">
                <a:solidFill>
                  <a:srgbClr val="00B050"/>
                </a:solidFill>
              </a:rPr>
              <a:t>Nickel cadmium batteries are rechargeable electrolytic / voltaic cells. The battery in the diagram is in the process of charging / discharging.</a:t>
            </a:r>
          </a:p>
          <a:p>
            <a:r>
              <a:rPr lang="en-US" sz="2100" dirty="0">
                <a:solidFill>
                  <a:srgbClr val="7030A0"/>
                </a:solidFill>
              </a:rPr>
              <a:t>How can you determine this?</a:t>
            </a:r>
          </a:p>
          <a:p>
            <a:pPr>
              <a:lnSpc>
                <a:spcPct val="100000"/>
              </a:lnSpc>
              <a:spcBef>
                <a:spcPts val="0"/>
              </a:spcBef>
            </a:pPr>
            <a:r>
              <a:rPr lang="en-US" sz="1900" dirty="0">
                <a:solidFill>
                  <a:srgbClr val="7030A0"/>
                </a:solidFill>
              </a:rPr>
              <a:t>O  The electrons flow from anode to cathode.</a:t>
            </a:r>
          </a:p>
          <a:p>
            <a:pPr>
              <a:lnSpc>
                <a:spcPct val="100000"/>
              </a:lnSpc>
              <a:spcBef>
                <a:spcPts val="0"/>
              </a:spcBef>
            </a:pPr>
            <a:r>
              <a:rPr lang="en-US" sz="1900" dirty="0">
                <a:solidFill>
                  <a:srgbClr val="7030A0"/>
                </a:solidFill>
              </a:rPr>
              <a:t>O  Electrons flow from cathode to anode.</a:t>
            </a:r>
          </a:p>
          <a:p>
            <a:pPr>
              <a:lnSpc>
                <a:spcPct val="100000"/>
              </a:lnSpc>
              <a:spcBef>
                <a:spcPts val="0"/>
              </a:spcBef>
            </a:pPr>
            <a:r>
              <a:rPr lang="en-US" sz="1900" dirty="0">
                <a:solidFill>
                  <a:srgbClr val="7030A0"/>
                </a:solidFill>
              </a:rPr>
              <a:t>O  This is a spontaneous reaction.</a:t>
            </a:r>
          </a:p>
          <a:p>
            <a:pPr>
              <a:lnSpc>
                <a:spcPct val="100000"/>
              </a:lnSpc>
              <a:spcBef>
                <a:spcPts val="0"/>
              </a:spcBef>
            </a:pPr>
            <a:r>
              <a:rPr lang="en-US" sz="1900" dirty="0">
                <a:solidFill>
                  <a:srgbClr val="7030A0"/>
                </a:solidFill>
              </a:rPr>
              <a:t>O  This is a non-spontaneous reaction.</a:t>
            </a:r>
            <a:endParaRPr lang="en-US" sz="1900" dirty="0"/>
          </a:p>
          <a:p>
            <a:r>
              <a:rPr lang="en-US" sz="2100" dirty="0">
                <a:solidFill>
                  <a:srgbClr val="0070C0"/>
                </a:solidFill>
              </a:rPr>
              <a:t>The nickel (III) </a:t>
            </a:r>
            <a:r>
              <a:rPr lang="en-US" sz="2100" dirty="0" err="1">
                <a:solidFill>
                  <a:srgbClr val="0070C0"/>
                </a:solidFill>
              </a:rPr>
              <a:t>oxie</a:t>
            </a:r>
            <a:r>
              <a:rPr lang="en-US" sz="2100" dirty="0">
                <a:solidFill>
                  <a:srgbClr val="0070C0"/>
                </a:solidFill>
              </a:rPr>
              <a:t>-hydroxide (Ni(OH)</a:t>
            </a:r>
            <a:r>
              <a:rPr lang="en-US" sz="2100" baseline="-25000" dirty="0">
                <a:solidFill>
                  <a:srgbClr val="0070C0"/>
                </a:solidFill>
              </a:rPr>
              <a:t>2</a:t>
            </a:r>
            <a:r>
              <a:rPr lang="en-US" sz="2100" dirty="0">
                <a:solidFill>
                  <a:srgbClr val="0070C0"/>
                </a:solidFill>
              </a:rPr>
              <a:t>) </a:t>
            </a:r>
            <a:r>
              <a:rPr lang="en-US" sz="2100" u="sng" dirty="0">
                <a:solidFill>
                  <a:srgbClr val="0070C0"/>
                </a:solidFill>
              </a:rPr>
              <a:t>cathode</a:t>
            </a:r>
            <a:r>
              <a:rPr lang="en-US" sz="2100" dirty="0">
                <a:solidFill>
                  <a:srgbClr val="0070C0"/>
                </a:solidFill>
              </a:rPr>
              <a:t> is labeled as </a:t>
            </a:r>
            <a:r>
              <a:rPr lang="en-US" sz="2100" b="1" dirty="0">
                <a:solidFill>
                  <a:srgbClr val="FF0000"/>
                </a:solidFill>
              </a:rPr>
              <a:t>___</a:t>
            </a:r>
            <a:r>
              <a:rPr lang="en-US" sz="2100" dirty="0"/>
              <a:t>.</a:t>
            </a:r>
          </a:p>
          <a:p>
            <a:r>
              <a:rPr lang="en-US" sz="2100" dirty="0">
                <a:solidFill>
                  <a:srgbClr val="00B050"/>
                </a:solidFill>
              </a:rPr>
              <a:t>The cadmium hydroxide (Cd(OH)</a:t>
            </a:r>
            <a:r>
              <a:rPr lang="en-US" sz="2100" baseline="-25000" dirty="0">
                <a:solidFill>
                  <a:srgbClr val="00B050"/>
                </a:solidFill>
              </a:rPr>
              <a:t>2</a:t>
            </a:r>
            <a:r>
              <a:rPr lang="en-US" sz="2100" dirty="0">
                <a:solidFill>
                  <a:srgbClr val="00B050"/>
                </a:solidFill>
              </a:rPr>
              <a:t>) </a:t>
            </a:r>
            <a:r>
              <a:rPr lang="en-US" sz="2100" u="sng" dirty="0">
                <a:solidFill>
                  <a:srgbClr val="00B050"/>
                </a:solidFill>
              </a:rPr>
              <a:t>anode</a:t>
            </a:r>
            <a:r>
              <a:rPr lang="en-US" sz="2100" dirty="0">
                <a:solidFill>
                  <a:srgbClr val="00B050"/>
                </a:solidFill>
              </a:rPr>
              <a:t> is labeled as </a:t>
            </a:r>
            <a:r>
              <a:rPr lang="en-US" sz="2100" b="1" dirty="0">
                <a:solidFill>
                  <a:srgbClr val="FF0000"/>
                </a:solidFill>
              </a:rPr>
              <a:t>___</a:t>
            </a:r>
            <a:r>
              <a:rPr lang="en-US" sz="2100" dirty="0"/>
              <a:t>.</a:t>
            </a:r>
          </a:p>
          <a:p>
            <a:r>
              <a:rPr lang="en-US" sz="2100" dirty="0">
                <a:solidFill>
                  <a:srgbClr val="002060"/>
                </a:solidFill>
              </a:rPr>
              <a:t>The potassium hydroxide (KOH) </a:t>
            </a:r>
            <a:r>
              <a:rPr lang="en-US" sz="2100" u="sng" dirty="0">
                <a:solidFill>
                  <a:srgbClr val="002060"/>
                </a:solidFill>
              </a:rPr>
              <a:t>electrolyte solution </a:t>
            </a:r>
            <a:r>
              <a:rPr lang="en-US" sz="2100" dirty="0">
                <a:solidFill>
                  <a:srgbClr val="002060"/>
                </a:solidFill>
              </a:rPr>
              <a:t>is labeled as </a:t>
            </a:r>
            <a:r>
              <a:rPr lang="en-US" sz="2100" b="1" dirty="0">
                <a:solidFill>
                  <a:srgbClr val="FF0000"/>
                </a:solidFill>
              </a:rPr>
              <a:t>___</a:t>
            </a:r>
            <a:r>
              <a:rPr lang="en-US" sz="2100" dirty="0"/>
              <a:t>.</a:t>
            </a:r>
          </a:p>
        </p:txBody>
      </p:sp>
      <p:pic>
        <p:nvPicPr>
          <p:cNvPr id="8" name="Content Placeholder 7"/>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6214020" y="1377186"/>
            <a:ext cx="2548980" cy="5480843"/>
          </a:xfrm>
        </p:spPr>
      </p:pic>
      <p:pic>
        <p:nvPicPr>
          <p:cNvPr id="7" name="Picture 6" descr="assignment-01.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Tree>
    <p:extLst>
      <p:ext uri="{BB962C8B-B14F-4D97-AF65-F5344CB8AC3E}">
        <p14:creationId xmlns:p14="http://schemas.microsoft.com/office/powerpoint/2010/main" val="243172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Practice with Rechargeable Batteries</a:t>
            </a:r>
          </a:p>
        </p:txBody>
      </p:sp>
      <p:sp>
        <p:nvSpPr>
          <p:cNvPr id="5" name="Content Placeholder 4"/>
          <p:cNvSpPr>
            <a:spLocks noGrp="1"/>
          </p:cNvSpPr>
          <p:nvPr>
            <p:ph sz="quarter" idx="16"/>
          </p:nvPr>
        </p:nvSpPr>
        <p:spPr>
          <a:xfrm>
            <a:off x="20" y="1377155"/>
            <a:ext cx="6248380" cy="5480845"/>
          </a:xfrm>
        </p:spPr>
        <p:txBody>
          <a:bodyPr lIns="182461" tIns="91229"/>
          <a:lstStyle/>
          <a:p>
            <a:r>
              <a:rPr lang="en-US" sz="2100" dirty="0">
                <a:solidFill>
                  <a:srgbClr val="00B050"/>
                </a:solidFill>
              </a:rPr>
              <a:t>Nickel cadmium batteries are rechargeable </a:t>
            </a:r>
            <a:r>
              <a:rPr lang="en-US" sz="2100" dirty="0">
                <a:solidFill>
                  <a:schemeClr val="tx1"/>
                </a:solidFill>
              </a:rPr>
              <a:t>electrolytic</a:t>
            </a:r>
            <a:r>
              <a:rPr lang="en-US" sz="2100" dirty="0">
                <a:solidFill>
                  <a:srgbClr val="00B050"/>
                </a:solidFill>
              </a:rPr>
              <a:t> / voltaic cells. The battery in the diagram is in the process of </a:t>
            </a:r>
            <a:r>
              <a:rPr lang="en-US" sz="2100" dirty="0">
                <a:solidFill>
                  <a:schemeClr val="tx1"/>
                </a:solidFill>
              </a:rPr>
              <a:t>charging</a:t>
            </a:r>
            <a:r>
              <a:rPr lang="en-US" sz="2100" dirty="0">
                <a:solidFill>
                  <a:srgbClr val="00B050"/>
                </a:solidFill>
              </a:rPr>
              <a:t> / discharging.</a:t>
            </a:r>
          </a:p>
          <a:p>
            <a:r>
              <a:rPr lang="en-US" sz="2100" dirty="0">
                <a:solidFill>
                  <a:srgbClr val="7030A0"/>
                </a:solidFill>
              </a:rPr>
              <a:t>How can you determine this?</a:t>
            </a:r>
          </a:p>
          <a:p>
            <a:pPr>
              <a:lnSpc>
                <a:spcPct val="100000"/>
              </a:lnSpc>
              <a:spcBef>
                <a:spcPts val="601"/>
              </a:spcBef>
            </a:pPr>
            <a:r>
              <a:rPr lang="en-US" sz="2100" dirty="0">
                <a:solidFill>
                  <a:srgbClr val="7030A0"/>
                </a:solidFill>
              </a:rPr>
              <a:t>!!! The electrons flow from anode to cathode.</a:t>
            </a:r>
          </a:p>
          <a:p>
            <a:pPr marL="342117" indent="-342117"/>
            <a:r>
              <a:rPr lang="en-US" sz="2100" dirty="0">
                <a:solidFill>
                  <a:srgbClr val="7030A0"/>
                </a:solidFill>
              </a:rPr>
              <a:t>!!!  This is a non-spontaneous reaction (power source is required).</a:t>
            </a:r>
            <a:endParaRPr lang="en-US" sz="2100" dirty="0"/>
          </a:p>
          <a:p>
            <a:r>
              <a:rPr lang="en-US" sz="2100" dirty="0">
                <a:solidFill>
                  <a:srgbClr val="0070C0"/>
                </a:solidFill>
              </a:rPr>
              <a:t>The nickel (III) </a:t>
            </a:r>
            <a:r>
              <a:rPr lang="en-US" sz="2100" dirty="0" err="1">
                <a:solidFill>
                  <a:srgbClr val="0070C0"/>
                </a:solidFill>
              </a:rPr>
              <a:t>oxie</a:t>
            </a:r>
            <a:r>
              <a:rPr lang="en-US" sz="2100" dirty="0">
                <a:solidFill>
                  <a:srgbClr val="0070C0"/>
                </a:solidFill>
              </a:rPr>
              <a:t>-hydroxide (Ni(OH)</a:t>
            </a:r>
            <a:r>
              <a:rPr lang="en-US" sz="2100" baseline="-25000" dirty="0">
                <a:solidFill>
                  <a:srgbClr val="0070C0"/>
                </a:solidFill>
              </a:rPr>
              <a:t>2</a:t>
            </a:r>
            <a:r>
              <a:rPr lang="en-US" sz="2100" dirty="0">
                <a:solidFill>
                  <a:srgbClr val="0070C0"/>
                </a:solidFill>
              </a:rPr>
              <a:t>) </a:t>
            </a:r>
            <a:r>
              <a:rPr lang="en-US" sz="2100" u="sng" dirty="0">
                <a:solidFill>
                  <a:srgbClr val="0070C0"/>
                </a:solidFill>
              </a:rPr>
              <a:t>cathode</a:t>
            </a:r>
            <a:r>
              <a:rPr lang="en-US" sz="2100" dirty="0">
                <a:solidFill>
                  <a:srgbClr val="0070C0"/>
                </a:solidFill>
              </a:rPr>
              <a:t> is labeled as </a:t>
            </a:r>
            <a:r>
              <a:rPr lang="en-US" sz="2100" b="1" dirty="0">
                <a:solidFill>
                  <a:srgbClr val="FF0000"/>
                </a:solidFill>
              </a:rPr>
              <a:t>1</a:t>
            </a:r>
            <a:r>
              <a:rPr lang="en-US" sz="2100" dirty="0"/>
              <a:t>. [- side]</a:t>
            </a:r>
          </a:p>
          <a:p>
            <a:r>
              <a:rPr lang="en-US" sz="2100" dirty="0">
                <a:solidFill>
                  <a:srgbClr val="00B050"/>
                </a:solidFill>
              </a:rPr>
              <a:t>The cadmium hydroxide (Cd(OH)</a:t>
            </a:r>
            <a:r>
              <a:rPr lang="en-US" sz="2100" baseline="-25000" dirty="0">
                <a:solidFill>
                  <a:srgbClr val="00B050"/>
                </a:solidFill>
              </a:rPr>
              <a:t>2</a:t>
            </a:r>
            <a:r>
              <a:rPr lang="en-US" sz="2100" dirty="0">
                <a:solidFill>
                  <a:srgbClr val="00B050"/>
                </a:solidFill>
              </a:rPr>
              <a:t>) </a:t>
            </a:r>
            <a:r>
              <a:rPr lang="en-US" sz="2100" u="sng" dirty="0">
                <a:solidFill>
                  <a:srgbClr val="00B050"/>
                </a:solidFill>
              </a:rPr>
              <a:t>anode</a:t>
            </a:r>
            <a:r>
              <a:rPr lang="en-US" sz="2100" dirty="0">
                <a:solidFill>
                  <a:srgbClr val="00B050"/>
                </a:solidFill>
              </a:rPr>
              <a:t> is labeled as </a:t>
            </a:r>
            <a:r>
              <a:rPr lang="en-US" sz="2100" b="1" dirty="0">
                <a:solidFill>
                  <a:srgbClr val="FF0000"/>
                </a:solidFill>
              </a:rPr>
              <a:t>2</a:t>
            </a:r>
            <a:r>
              <a:rPr lang="en-US" sz="2100" dirty="0"/>
              <a:t>. [+ side]</a:t>
            </a:r>
          </a:p>
          <a:p>
            <a:r>
              <a:rPr lang="en-US" sz="2100" dirty="0">
                <a:solidFill>
                  <a:srgbClr val="002060"/>
                </a:solidFill>
              </a:rPr>
              <a:t>The potassium hydroxide (KOH) </a:t>
            </a:r>
            <a:r>
              <a:rPr lang="en-US" sz="2100" u="sng" dirty="0">
                <a:solidFill>
                  <a:srgbClr val="002060"/>
                </a:solidFill>
              </a:rPr>
              <a:t>electrolyte solution </a:t>
            </a:r>
            <a:r>
              <a:rPr lang="en-US" sz="2100" dirty="0">
                <a:solidFill>
                  <a:srgbClr val="002060"/>
                </a:solidFill>
              </a:rPr>
              <a:t>is labeled as </a:t>
            </a:r>
            <a:r>
              <a:rPr lang="en-US" sz="2100" b="1" dirty="0">
                <a:solidFill>
                  <a:srgbClr val="FF0000"/>
                </a:solidFill>
              </a:rPr>
              <a:t>3</a:t>
            </a:r>
            <a:r>
              <a:rPr lang="en-US" sz="2100" dirty="0"/>
              <a:t>.</a:t>
            </a:r>
          </a:p>
        </p:txBody>
      </p:sp>
      <p:pic>
        <p:nvPicPr>
          <p:cNvPr id="8" name="Content Placeholder 7"/>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6214020" y="1377186"/>
            <a:ext cx="2548980" cy="5480843"/>
          </a:xfrm>
        </p:spPr>
      </p:pic>
      <p:pic>
        <p:nvPicPr>
          <p:cNvPr id="7" name="Picture 6" descr="assignment-01.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Tree>
    <p:extLst>
      <p:ext uri="{BB962C8B-B14F-4D97-AF65-F5344CB8AC3E}">
        <p14:creationId xmlns:p14="http://schemas.microsoft.com/office/powerpoint/2010/main" val="240491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8" y="1371603"/>
            <a:ext cx="5935770" cy="5486398"/>
          </a:xfrm>
        </p:spPr>
        <p:txBody>
          <a:bodyPr lIns="182251" tIns="91124"/>
          <a:lstStyle/>
          <a:p>
            <a:pPr>
              <a:lnSpc>
                <a:spcPct val="100000"/>
              </a:lnSpc>
              <a:spcBef>
                <a:spcPts val="1200"/>
              </a:spcBef>
            </a:pPr>
            <a:r>
              <a:rPr lang="en-US" sz="4000" dirty="0">
                <a:solidFill>
                  <a:srgbClr val="FF0000"/>
                </a:solidFill>
              </a:rPr>
              <a:t>Voltaic cells</a:t>
            </a:r>
            <a:r>
              <a:rPr lang="en-US" dirty="0"/>
              <a:t>:</a:t>
            </a:r>
          </a:p>
          <a:p>
            <a:pPr marL="232598" indent="-232598">
              <a:lnSpc>
                <a:spcPct val="100000"/>
              </a:lnSpc>
              <a:spcBef>
                <a:spcPts val="1200"/>
              </a:spcBef>
              <a:buFont typeface="Arial" pitchFamily="34" charset="0"/>
              <a:buChar char="•"/>
            </a:pPr>
            <a:r>
              <a:rPr lang="en-US" dirty="0"/>
              <a:t>Chemical reactions generate electrical energy; </a:t>
            </a:r>
            <a:r>
              <a:rPr lang="en-US" dirty="0">
                <a:solidFill>
                  <a:srgbClr val="C907A4"/>
                </a:solidFill>
              </a:rPr>
              <a:t>spontaneous</a:t>
            </a:r>
          </a:p>
          <a:p>
            <a:pPr marL="232598" indent="-232598">
              <a:lnSpc>
                <a:spcPct val="100000"/>
              </a:lnSpc>
              <a:spcBef>
                <a:spcPts val="1200"/>
              </a:spcBef>
              <a:buFont typeface="Arial" pitchFamily="34" charset="0"/>
              <a:buChar char="•"/>
            </a:pPr>
            <a:r>
              <a:rPr lang="en-US" dirty="0"/>
              <a:t> </a:t>
            </a:r>
            <a:r>
              <a:rPr lang="en-US" dirty="0">
                <a:solidFill>
                  <a:srgbClr val="FF0000"/>
                </a:solidFill>
              </a:rPr>
              <a:t>Anode (oxidation) is negative</a:t>
            </a:r>
            <a:r>
              <a:rPr lang="en-US" dirty="0">
                <a:latin typeface="Calibri"/>
                <a:cs typeface="Times New Roman"/>
              </a:rPr>
              <a:t>, </a:t>
            </a:r>
            <a:r>
              <a:rPr lang="en-US" dirty="0">
                <a:solidFill>
                  <a:srgbClr val="00B0F0"/>
                </a:solidFill>
              </a:rPr>
              <a:t>cathode (reduction) is positive</a:t>
            </a:r>
            <a:r>
              <a:rPr lang="en-US" dirty="0"/>
              <a:t>.</a:t>
            </a:r>
            <a:endParaRPr lang="en-US" dirty="0">
              <a:latin typeface="Calibri"/>
              <a:ea typeface="Calibri"/>
              <a:cs typeface="Times New Roman"/>
            </a:endParaRPr>
          </a:p>
          <a:p>
            <a:pPr>
              <a:lnSpc>
                <a:spcPct val="100000"/>
              </a:lnSpc>
              <a:spcBef>
                <a:spcPts val="1200"/>
              </a:spcBef>
            </a:pPr>
            <a:endParaRPr lang="en-US" sz="800" dirty="0"/>
          </a:p>
          <a:p>
            <a:pPr>
              <a:lnSpc>
                <a:spcPct val="100000"/>
              </a:lnSpc>
              <a:spcBef>
                <a:spcPts val="1200"/>
              </a:spcBef>
            </a:pPr>
            <a:r>
              <a:rPr lang="en-US" sz="4000" dirty="0">
                <a:solidFill>
                  <a:srgbClr val="0070C0"/>
                </a:solidFill>
              </a:rPr>
              <a:t>Electrolytic cells</a:t>
            </a:r>
            <a:r>
              <a:rPr lang="en-US" dirty="0"/>
              <a:t>:</a:t>
            </a:r>
          </a:p>
          <a:p>
            <a:pPr marL="232598" indent="-232598">
              <a:lnSpc>
                <a:spcPct val="100000"/>
              </a:lnSpc>
              <a:spcBef>
                <a:spcPts val="1200"/>
              </a:spcBef>
              <a:buFont typeface="Arial" pitchFamily="34" charset="0"/>
              <a:buChar char="•"/>
            </a:pPr>
            <a:r>
              <a:rPr lang="en-US" dirty="0"/>
              <a:t>Electrical energy decomposes chemical compounds; </a:t>
            </a:r>
            <a:r>
              <a:rPr lang="en-US" dirty="0">
                <a:solidFill>
                  <a:srgbClr val="C907A4"/>
                </a:solidFill>
              </a:rPr>
              <a:t>non-spontaneous</a:t>
            </a:r>
          </a:p>
          <a:p>
            <a:pPr marL="232598" indent="-232598">
              <a:lnSpc>
                <a:spcPct val="100000"/>
              </a:lnSpc>
              <a:spcBef>
                <a:spcPts val="1200"/>
              </a:spcBef>
              <a:buFont typeface="Arial" pitchFamily="34" charset="0"/>
              <a:buChar char="•"/>
            </a:pPr>
            <a:r>
              <a:rPr lang="en-US" dirty="0">
                <a:solidFill>
                  <a:srgbClr val="00B0F0"/>
                </a:solidFill>
              </a:rPr>
              <a:t>Anode (oxidation) is positive</a:t>
            </a:r>
            <a:r>
              <a:rPr lang="en-US" dirty="0"/>
              <a:t>, </a:t>
            </a:r>
            <a:r>
              <a:rPr lang="en-US" dirty="0">
                <a:solidFill>
                  <a:srgbClr val="FF0000"/>
                </a:solidFill>
              </a:rPr>
              <a:t>cathode (reduction) is negative </a:t>
            </a:r>
            <a:endParaRPr lang="en-US" dirty="0">
              <a:solidFill>
                <a:srgbClr val="FF0000"/>
              </a:solidFill>
              <a:latin typeface="Calibri"/>
              <a:ea typeface="Calibri"/>
              <a:cs typeface="Times New Roman"/>
            </a:endParaRPr>
          </a:p>
          <a:p>
            <a:pPr>
              <a:buFont typeface="Arial" pitchFamily="34" charset="0"/>
              <a:buChar char="•"/>
            </a:pPr>
            <a:endParaRPr lang="en-US" dirty="0">
              <a:latin typeface="Calibri"/>
              <a:ea typeface="Calibri"/>
              <a:cs typeface="Times New Roman"/>
            </a:endParaRPr>
          </a:p>
          <a:p>
            <a:pPr>
              <a:buFont typeface="Arial" pitchFamily="34" charset="0"/>
              <a:buChar char="•"/>
            </a:pPr>
            <a:endParaRPr lang="en-US" dirty="0"/>
          </a:p>
        </p:txBody>
      </p:sp>
      <p:sp>
        <p:nvSpPr>
          <p:cNvPr id="2" name="Title 1"/>
          <p:cNvSpPr>
            <a:spLocks noGrp="1"/>
          </p:cNvSpPr>
          <p:nvPr>
            <p:ph type="title"/>
          </p:nvPr>
        </p:nvSpPr>
        <p:spPr>
          <a:xfrm>
            <a:off x="10" y="0"/>
            <a:ext cx="9143996" cy="1371600"/>
          </a:xfrm>
        </p:spPr>
        <p:txBody>
          <a:bodyPr/>
          <a:lstStyle/>
          <a:p>
            <a:pPr marL="0" indent="0"/>
            <a:r>
              <a:rPr lang="en-US" dirty="0">
                <a:solidFill>
                  <a:srgbClr val="FFFF00"/>
                </a:solidFill>
              </a:rPr>
              <a:t>Electrodes in Voltaic Cells &amp; Electrolytic Cells</a:t>
            </a:r>
          </a:p>
        </p:txBody>
      </p:sp>
      <p:pic>
        <p:nvPicPr>
          <p:cNvPr id="10" name="Content Placeholder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935776" y="3828143"/>
            <a:ext cx="3314694" cy="3048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Content Placeholder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5803" y="1371639"/>
            <a:ext cx="3262691" cy="2530173"/>
          </a:xfrm>
          <a:prstGeom prst="rect">
            <a:avLst/>
          </a:prstGeom>
        </p:spPr>
      </p:pic>
    </p:spTree>
    <p:extLst>
      <p:ext uri="{BB962C8B-B14F-4D97-AF65-F5344CB8AC3E}">
        <p14:creationId xmlns:p14="http://schemas.microsoft.com/office/powerpoint/2010/main" val="24079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3" name="Text Box 5"/>
          <p:cNvSpPr txBox="1">
            <a:spLocks noChangeArrowheads="1"/>
          </p:cNvSpPr>
          <p:nvPr/>
        </p:nvSpPr>
        <p:spPr bwMode="auto">
          <a:xfrm>
            <a:off x="5332751" y="762025"/>
            <a:ext cx="3830584" cy="45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717" tIns="44858" rIns="89717" bIns="44858">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1588"/>
            <a:r>
              <a:rPr lang="en-US" dirty="0">
                <a:solidFill>
                  <a:srgbClr val="7030A0"/>
                </a:solidFill>
              </a:rPr>
              <a:t>What type of electrochemical cell is this?  </a:t>
            </a:r>
            <a:r>
              <a:rPr lang="en-US" dirty="0"/>
              <a:t>_______________</a:t>
            </a:r>
          </a:p>
          <a:p>
            <a:pPr marL="0" indent="1588"/>
            <a:endParaRPr lang="en-US" dirty="0">
              <a:solidFill>
                <a:srgbClr val="00B050"/>
              </a:solidFill>
            </a:endParaRPr>
          </a:p>
          <a:p>
            <a:pPr marL="0" indent="1588"/>
            <a:r>
              <a:rPr lang="en-US" dirty="0">
                <a:solidFill>
                  <a:srgbClr val="00B050"/>
                </a:solidFill>
              </a:rPr>
              <a:t>This electrochemical cell was constructed using the following oxidation-reduction reaction:</a:t>
            </a:r>
          </a:p>
          <a:p>
            <a:pPr marL="0" indent="1588"/>
            <a:endParaRPr lang="en-US" dirty="0">
              <a:solidFill>
                <a:srgbClr val="000000"/>
              </a:solidFill>
            </a:endParaRPr>
          </a:p>
          <a:p>
            <a:endParaRPr lang="en-US" dirty="0">
              <a:solidFill>
                <a:srgbClr val="000000"/>
              </a:solidFill>
            </a:endParaRPr>
          </a:p>
          <a:p>
            <a:r>
              <a:rPr lang="en-US" dirty="0">
                <a:solidFill>
                  <a:srgbClr val="FF0000"/>
                </a:solidFill>
              </a:rPr>
              <a:t>Which metal is the anode?</a:t>
            </a:r>
          </a:p>
          <a:p>
            <a:pPr marL="173348" indent="-173348">
              <a:tabLst>
                <a:tab pos="1760538" algn="l"/>
                <a:tab pos="2119313" algn="l"/>
              </a:tabLst>
            </a:pPr>
            <a:r>
              <a:rPr lang="en-US" dirty="0">
                <a:solidFill>
                  <a:srgbClr val="000000"/>
                </a:solidFill>
              </a:rPr>
              <a:t>O  tin (Sn) 	O	silver (Ag)	</a:t>
            </a:r>
          </a:p>
        </p:txBody>
      </p:sp>
      <p:sp>
        <p:nvSpPr>
          <p:cNvPr id="2" name="Footer Placeholder 1"/>
          <p:cNvSpPr>
            <a:spLocks noGrp="1"/>
          </p:cNvSpPr>
          <p:nvPr>
            <p:ph type="ftr" sz="quarter" idx="10"/>
          </p:nvPr>
        </p:nvSpPr>
        <p:spPr>
          <a:xfrm>
            <a:off x="4885900" y="6564760"/>
            <a:ext cx="4267199" cy="304800"/>
          </a:xfrm>
        </p:spPr>
        <p:txBody>
          <a:bodyPr/>
          <a:lstStyle/>
          <a:p>
            <a:r>
              <a:rPr lang="en-US" altLang="en-US" dirty="0">
                <a:solidFill>
                  <a:srgbClr val="000000"/>
                </a:solidFill>
              </a:rPr>
              <a:t>Electrochemistry</a:t>
            </a:r>
          </a:p>
        </p:txBody>
      </p:sp>
      <p:sp>
        <p:nvSpPr>
          <p:cNvPr id="37890" name="Rectangle 2"/>
          <p:cNvSpPr>
            <a:spLocks noGrp="1" noChangeArrowheads="1"/>
          </p:cNvSpPr>
          <p:nvPr>
            <p:ph type="title"/>
          </p:nvPr>
        </p:nvSpPr>
        <p:spPr>
          <a:xfrm>
            <a:off x="5854890" y="28433"/>
            <a:ext cx="3276599" cy="533410"/>
          </a:xfrm>
          <a:solidFill>
            <a:srgbClr val="FFFF00"/>
          </a:solidFill>
        </p:spPr>
        <p:txBody>
          <a:bodyPr/>
          <a:lstStyle/>
          <a:p>
            <a:pPr algn="ctr"/>
            <a:r>
              <a:rPr lang="en-US" sz="3200" dirty="0">
                <a:solidFill>
                  <a:srgbClr val="002060"/>
                </a:solidFill>
                <a:effectLst/>
              </a:rPr>
              <a:t>Review</a:t>
            </a:r>
          </a:p>
        </p:txBody>
      </p:sp>
      <p:sp>
        <p:nvSpPr>
          <p:cNvPr id="3" name="Rectangle 2"/>
          <p:cNvSpPr/>
          <p:nvPr/>
        </p:nvSpPr>
        <p:spPr>
          <a:xfrm>
            <a:off x="-37524" y="5257816"/>
            <a:ext cx="9181532" cy="1307372"/>
          </a:xfrm>
          <a:prstGeom prst="rect">
            <a:avLst/>
          </a:prstGeom>
        </p:spPr>
        <p:txBody>
          <a:bodyPr wrap="square" lIns="90767" tIns="45384" rIns="90767" bIns="45384">
            <a:spAutoFit/>
          </a:bodyPr>
          <a:lstStyle/>
          <a:p>
            <a:pPr>
              <a:tabLst>
                <a:tab pos="967599" algn="l"/>
                <a:tab pos="1134644" algn="l"/>
                <a:tab pos="1421456" algn="l"/>
              </a:tabLst>
            </a:pPr>
            <a:r>
              <a:rPr lang="en-US" sz="2300" dirty="0">
                <a:solidFill>
                  <a:srgbClr val="0070C0"/>
                </a:solidFill>
              </a:rPr>
              <a:t>Indicate the number corresponding to each part of the cell:</a:t>
            </a:r>
          </a:p>
          <a:p>
            <a:pPr>
              <a:spcBef>
                <a:spcPts val="601"/>
              </a:spcBef>
              <a:tabLst>
                <a:tab pos="3183300" algn="l"/>
                <a:tab pos="6123920" algn="l"/>
              </a:tabLst>
            </a:pPr>
            <a:r>
              <a:rPr lang="en-US" sz="2300" dirty="0">
                <a:solidFill>
                  <a:srgbClr val="000000"/>
                </a:solidFill>
              </a:rPr>
              <a:t>tin electrode </a:t>
            </a:r>
            <a:r>
              <a:rPr lang="en-US" sz="2300" dirty="0">
                <a:solidFill>
                  <a:srgbClr val="FF0000"/>
                </a:solidFill>
              </a:rPr>
              <a:t>___</a:t>
            </a:r>
            <a:r>
              <a:rPr lang="en-US" sz="2300" dirty="0">
                <a:solidFill>
                  <a:srgbClr val="000000"/>
                </a:solidFill>
              </a:rPr>
              <a:t>	silver electrode </a:t>
            </a:r>
            <a:r>
              <a:rPr lang="en-US" sz="2300" dirty="0">
                <a:solidFill>
                  <a:srgbClr val="FF0000"/>
                </a:solidFill>
              </a:rPr>
              <a:t>___</a:t>
            </a:r>
            <a:r>
              <a:rPr lang="en-US" sz="2300" dirty="0">
                <a:solidFill>
                  <a:srgbClr val="000000"/>
                </a:solidFill>
              </a:rPr>
              <a:t>	AgNO</a:t>
            </a:r>
            <a:r>
              <a:rPr lang="en-US" sz="2300" baseline="-25000" dirty="0">
                <a:solidFill>
                  <a:srgbClr val="000000"/>
                </a:solidFill>
              </a:rPr>
              <a:t>3</a:t>
            </a:r>
            <a:r>
              <a:rPr lang="en-US" sz="2300" dirty="0">
                <a:solidFill>
                  <a:srgbClr val="000000"/>
                </a:solidFill>
              </a:rPr>
              <a:t> solution </a:t>
            </a:r>
            <a:r>
              <a:rPr lang="en-US" sz="2300" dirty="0">
                <a:solidFill>
                  <a:srgbClr val="FF0000"/>
                </a:solidFill>
              </a:rPr>
              <a:t>___</a:t>
            </a:r>
          </a:p>
          <a:p>
            <a:pPr>
              <a:spcBef>
                <a:spcPts val="601"/>
              </a:spcBef>
              <a:tabLst>
                <a:tab pos="1021174" algn="l"/>
                <a:tab pos="3183300" algn="l"/>
                <a:tab pos="6300423" algn="l"/>
              </a:tabLst>
            </a:pPr>
            <a:r>
              <a:rPr lang="en-US" sz="2300" dirty="0">
                <a:solidFill>
                  <a:srgbClr val="000000"/>
                </a:solidFill>
              </a:rPr>
              <a:t>Sn(NO</a:t>
            </a:r>
            <a:r>
              <a:rPr lang="en-US" sz="2300" baseline="-25000" dirty="0">
                <a:solidFill>
                  <a:srgbClr val="000000"/>
                </a:solidFill>
              </a:rPr>
              <a:t>3</a:t>
            </a:r>
            <a:r>
              <a:rPr lang="en-US" sz="2300" dirty="0">
                <a:solidFill>
                  <a:srgbClr val="000000"/>
                </a:solidFill>
              </a:rPr>
              <a:t>)</a:t>
            </a:r>
            <a:r>
              <a:rPr lang="en-US" sz="2300" baseline="-25000" dirty="0">
                <a:solidFill>
                  <a:srgbClr val="000000"/>
                </a:solidFill>
              </a:rPr>
              <a:t>2</a:t>
            </a:r>
            <a:r>
              <a:rPr lang="en-US" sz="2300" dirty="0">
                <a:solidFill>
                  <a:srgbClr val="000000"/>
                </a:solidFill>
              </a:rPr>
              <a:t> solution </a:t>
            </a:r>
            <a:r>
              <a:rPr lang="en-US" sz="2300" dirty="0">
                <a:solidFill>
                  <a:srgbClr val="FF0000"/>
                </a:solidFill>
              </a:rPr>
              <a:t>___</a:t>
            </a:r>
            <a:r>
              <a:rPr lang="en-US" sz="2300" dirty="0">
                <a:solidFill>
                  <a:srgbClr val="000000"/>
                </a:solidFill>
              </a:rPr>
              <a:t>	salt bridge </a:t>
            </a:r>
            <a:r>
              <a:rPr lang="en-US" sz="2300" dirty="0">
                <a:solidFill>
                  <a:srgbClr val="FF0000"/>
                </a:solidFill>
              </a:rPr>
              <a:t>___</a:t>
            </a:r>
            <a:endParaRPr lang="en-US" sz="2300" dirty="0">
              <a:solidFill>
                <a:srgbClr val="0000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273012109"/>
              </p:ext>
            </p:extLst>
          </p:nvPr>
        </p:nvGraphicFramePr>
        <p:xfrm>
          <a:off x="5413971" y="3876675"/>
          <a:ext cx="3700462" cy="466725"/>
        </p:xfrm>
        <a:graphic>
          <a:graphicData uri="http://schemas.openxmlformats.org/presentationml/2006/ole">
            <mc:AlternateContent xmlns:mc="http://schemas.openxmlformats.org/markup-compatibility/2006">
              <mc:Choice xmlns:v="urn:schemas-microsoft-com:vml" Requires="v">
                <p:oleObj name="Equation" r:id="rId3" imgW="1409088" imgH="177723" progId="Equation.DSMT4">
                  <p:embed/>
                </p:oleObj>
              </mc:Choice>
              <mc:Fallback>
                <p:oleObj name="Equation" r:id="rId3" imgW="1409088" imgH="177723"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3971" y="3876675"/>
                        <a:ext cx="3700462" cy="466725"/>
                      </a:xfrm>
                      <a:prstGeom prst="rect">
                        <a:avLst/>
                      </a:prstGeom>
                      <a:noFill/>
                      <a:ln>
                        <a:noFill/>
                      </a:ln>
                    </p:spPr>
                  </p:pic>
                </p:oleObj>
              </mc:Fallback>
            </mc:AlternateContent>
          </a:graphicData>
        </a:graphic>
      </p:graphicFrame>
      <p:pic>
        <p:nvPicPr>
          <p:cNvPr id="14" name="Picture 13" descr="quick_check-01.eps"/>
          <p:cNvPicPr/>
          <p:nvPr/>
        </p:nvPicPr>
        <p:blipFill>
          <a:blip r:embed="rId5">
            <a:extLst>
              <a:ext uri="{28A0092B-C50C-407E-A947-70E740481C1C}">
                <a14:useLocalDpi xmlns:a14="http://schemas.microsoft.com/office/drawing/2010/main" val="0"/>
              </a:ext>
            </a:extLst>
          </a:blip>
          <a:stretch>
            <a:fillRect/>
          </a:stretch>
        </p:blipFill>
        <p:spPr>
          <a:xfrm>
            <a:off x="1" y="53"/>
            <a:ext cx="687070" cy="860868"/>
          </a:xfrm>
          <a:prstGeom prst="rect">
            <a:avLst/>
          </a:prstGeom>
        </p:spPr>
      </p:pic>
      <p:grpSp>
        <p:nvGrpSpPr>
          <p:cNvPr id="6" name="Group 5"/>
          <p:cNvGrpSpPr/>
          <p:nvPr/>
        </p:nvGrpSpPr>
        <p:grpSpPr>
          <a:xfrm>
            <a:off x="152408" y="152400"/>
            <a:ext cx="5161014" cy="5181600"/>
            <a:chOff x="152400" y="152400"/>
            <a:chExt cx="5161014" cy="5181600"/>
          </a:xfrm>
        </p:grpSpPr>
        <p:grpSp>
          <p:nvGrpSpPr>
            <p:cNvPr id="7" name="Group 6"/>
            <p:cNvGrpSpPr/>
            <p:nvPr/>
          </p:nvGrpSpPr>
          <p:grpSpPr>
            <a:xfrm>
              <a:off x="152400" y="159920"/>
              <a:ext cx="5161014" cy="5174080"/>
              <a:chOff x="2438401" y="550863"/>
              <a:chExt cx="2553016" cy="2300056"/>
            </a:xfrm>
          </p:grpSpPr>
          <p:pic>
            <p:nvPicPr>
              <p:cNvPr id="8" name="Picture 7" descr="545px-Galvanic_cell_unlabeled_svg.png"/>
              <p:cNvPicPr>
                <a:picLocks noChangeAspect="1"/>
              </p:cNvPicPr>
              <p:nvPr/>
            </p:nvPicPr>
            <p:blipFill>
              <a:blip r:embed="rId6" cstate="print"/>
              <a:stretch>
                <a:fillRect/>
              </a:stretch>
            </p:blipFill>
            <p:spPr>
              <a:xfrm>
                <a:off x="2438401" y="550863"/>
                <a:ext cx="2553016" cy="2300056"/>
              </a:xfrm>
              <a:prstGeom prst="rect">
                <a:avLst/>
              </a:prstGeom>
            </p:spPr>
          </p:pic>
          <p:sp>
            <p:nvSpPr>
              <p:cNvPr id="9" name="TextBox 8"/>
              <p:cNvSpPr txBox="1"/>
              <p:nvPr/>
            </p:nvSpPr>
            <p:spPr>
              <a:xfrm>
                <a:off x="2497932" y="1438275"/>
                <a:ext cx="240580" cy="238436"/>
              </a:xfrm>
              <a:prstGeom prst="rect">
                <a:avLst/>
              </a:prstGeom>
              <a:noFill/>
              <a:ln w="9525">
                <a:noFill/>
                <a:prstDash val="solid"/>
              </a:ln>
              <a:effectLst/>
            </p:spPr>
            <p:txBody>
              <a:bodyPr wrap="square" lIns="43506" tIns="21753" rIns="43506" bIns="21753" rtlCol="0">
                <a:spAutoFit/>
              </a:bodyPr>
              <a:lstStyle/>
              <a:p>
                <a:pPr algn="ctr" defTabSz="431889"/>
                <a:r>
                  <a:rPr lang="en-US" sz="3200" b="1" dirty="0">
                    <a:solidFill>
                      <a:srgbClr val="FE8900"/>
                    </a:solidFill>
                    <a:cs typeface="Arial" pitchFamily="34" charset="0"/>
                  </a:rPr>
                  <a:t>1</a:t>
                </a:r>
              </a:p>
            </p:txBody>
          </p:sp>
          <p:sp>
            <p:nvSpPr>
              <p:cNvPr id="10" name="TextBox 9"/>
              <p:cNvSpPr txBox="1"/>
              <p:nvPr/>
            </p:nvSpPr>
            <p:spPr>
              <a:xfrm>
                <a:off x="4673526" y="1409700"/>
                <a:ext cx="240580" cy="238436"/>
              </a:xfrm>
              <a:prstGeom prst="rect">
                <a:avLst/>
              </a:prstGeom>
              <a:noFill/>
              <a:ln w="9525">
                <a:noFill/>
                <a:prstDash val="solid"/>
              </a:ln>
              <a:effectLst/>
            </p:spPr>
            <p:txBody>
              <a:bodyPr wrap="square" lIns="43506" tIns="21753" rIns="43506" bIns="21753" rtlCol="0">
                <a:spAutoFit/>
              </a:bodyPr>
              <a:lstStyle/>
              <a:p>
                <a:pPr algn="ctr" defTabSz="431889"/>
                <a:r>
                  <a:rPr lang="en-US" sz="3200" b="1" dirty="0">
                    <a:solidFill>
                      <a:srgbClr val="FE8900"/>
                    </a:solidFill>
                    <a:cs typeface="Arial" pitchFamily="34" charset="0"/>
                  </a:rPr>
                  <a:t>2</a:t>
                </a:r>
              </a:p>
            </p:txBody>
          </p:sp>
          <p:sp>
            <p:nvSpPr>
              <p:cNvPr id="11" name="TextBox 10"/>
              <p:cNvSpPr txBox="1"/>
              <p:nvPr/>
            </p:nvSpPr>
            <p:spPr>
              <a:xfrm>
                <a:off x="2618222" y="2447925"/>
                <a:ext cx="240580" cy="238436"/>
              </a:xfrm>
              <a:prstGeom prst="rect">
                <a:avLst/>
              </a:prstGeom>
              <a:noFill/>
              <a:ln w="9525">
                <a:noFill/>
                <a:prstDash val="solid"/>
              </a:ln>
              <a:effectLst/>
            </p:spPr>
            <p:txBody>
              <a:bodyPr wrap="square" lIns="43506" tIns="21753" rIns="43506" bIns="21753" rtlCol="0">
                <a:spAutoFit/>
              </a:bodyPr>
              <a:lstStyle/>
              <a:p>
                <a:pPr algn="ctr" defTabSz="431889"/>
                <a:r>
                  <a:rPr lang="en-US" sz="3200" b="1" dirty="0">
                    <a:solidFill>
                      <a:srgbClr val="FE8900"/>
                    </a:solidFill>
                    <a:cs typeface="Arial" pitchFamily="34" charset="0"/>
                  </a:rPr>
                  <a:t>3</a:t>
                </a:r>
              </a:p>
            </p:txBody>
          </p:sp>
          <p:sp>
            <p:nvSpPr>
              <p:cNvPr id="12" name="TextBox 11"/>
              <p:cNvSpPr txBox="1"/>
              <p:nvPr/>
            </p:nvSpPr>
            <p:spPr>
              <a:xfrm>
                <a:off x="4587801" y="2483826"/>
                <a:ext cx="240580" cy="238436"/>
              </a:xfrm>
              <a:prstGeom prst="rect">
                <a:avLst/>
              </a:prstGeom>
              <a:noFill/>
              <a:ln w="9525">
                <a:noFill/>
                <a:prstDash val="solid"/>
              </a:ln>
              <a:effectLst/>
            </p:spPr>
            <p:txBody>
              <a:bodyPr wrap="square" lIns="43506" tIns="21753" rIns="43506" bIns="21753" rtlCol="0">
                <a:spAutoFit/>
              </a:bodyPr>
              <a:lstStyle/>
              <a:p>
                <a:pPr algn="ctr" defTabSz="431889"/>
                <a:r>
                  <a:rPr lang="en-US" sz="3200" b="1" dirty="0">
                    <a:solidFill>
                      <a:srgbClr val="FE8900"/>
                    </a:solidFill>
                    <a:cs typeface="Arial" pitchFamily="34" charset="0"/>
                  </a:rPr>
                  <a:t>4</a:t>
                </a:r>
              </a:p>
            </p:txBody>
          </p:sp>
          <p:sp>
            <p:nvSpPr>
              <p:cNvPr id="13" name="TextBox 12"/>
              <p:cNvSpPr txBox="1"/>
              <p:nvPr/>
            </p:nvSpPr>
            <p:spPr>
              <a:xfrm>
                <a:off x="3570648" y="886313"/>
                <a:ext cx="240580" cy="238436"/>
              </a:xfrm>
              <a:prstGeom prst="rect">
                <a:avLst/>
              </a:prstGeom>
              <a:noFill/>
              <a:ln w="9525">
                <a:noFill/>
                <a:prstDash val="solid"/>
              </a:ln>
              <a:effectLst/>
            </p:spPr>
            <p:txBody>
              <a:bodyPr wrap="square" lIns="43506" tIns="21753" rIns="43506" bIns="21753" rtlCol="0">
                <a:spAutoFit/>
              </a:bodyPr>
              <a:lstStyle/>
              <a:p>
                <a:pPr algn="ctr" defTabSz="431889"/>
                <a:r>
                  <a:rPr lang="en-US" sz="3200" b="1" dirty="0">
                    <a:solidFill>
                      <a:srgbClr val="FE8900"/>
                    </a:solidFill>
                    <a:cs typeface="Arial" pitchFamily="34" charset="0"/>
                  </a:rPr>
                  <a:t>5</a:t>
                </a:r>
              </a:p>
            </p:txBody>
          </p:sp>
        </p:grpSp>
        <p:sp>
          <p:nvSpPr>
            <p:cNvPr id="5" name="TextBox 4"/>
            <p:cNvSpPr txBox="1"/>
            <p:nvPr/>
          </p:nvSpPr>
          <p:spPr>
            <a:xfrm>
              <a:off x="2209801" y="152400"/>
              <a:ext cx="990600" cy="292388"/>
            </a:xfrm>
            <a:prstGeom prst="rect">
              <a:avLst/>
            </a:prstGeom>
            <a:noFill/>
          </p:spPr>
          <p:txBody>
            <a:bodyPr wrap="square" rtlCol="0">
              <a:spAutoFit/>
            </a:bodyPr>
            <a:lstStyle/>
            <a:p>
              <a:pPr algn="ctr"/>
              <a:r>
                <a:rPr lang="en-US" sz="1300" dirty="0"/>
                <a:t>voltmeter</a:t>
              </a:r>
            </a:p>
          </p:txBody>
        </p:sp>
        <p:sp>
          <p:nvSpPr>
            <p:cNvPr id="16" name="TextBox 15"/>
            <p:cNvSpPr txBox="1"/>
            <p:nvPr/>
          </p:nvSpPr>
          <p:spPr>
            <a:xfrm>
              <a:off x="1295400" y="164068"/>
              <a:ext cx="495300" cy="384721"/>
            </a:xfrm>
            <a:prstGeom prst="rect">
              <a:avLst/>
            </a:prstGeom>
            <a:noFill/>
          </p:spPr>
          <p:txBody>
            <a:bodyPr wrap="square" rtlCol="0">
              <a:spAutoFit/>
            </a:bodyPr>
            <a:lstStyle/>
            <a:p>
              <a:pPr algn="ctr"/>
              <a:r>
                <a:rPr lang="en-US" dirty="0"/>
                <a:t>e-</a:t>
              </a:r>
            </a:p>
          </p:txBody>
        </p:sp>
        <p:sp>
          <p:nvSpPr>
            <p:cNvPr id="17" name="TextBox 16"/>
            <p:cNvSpPr txBox="1"/>
            <p:nvPr/>
          </p:nvSpPr>
          <p:spPr>
            <a:xfrm>
              <a:off x="1447800" y="1475600"/>
              <a:ext cx="990600" cy="292388"/>
            </a:xfrm>
            <a:prstGeom prst="rect">
              <a:avLst/>
            </a:prstGeom>
            <a:noFill/>
          </p:spPr>
          <p:txBody>
            <a:bodyPr wrap="square" rtlCol="0">
              <a:spAutoFit/>
            </a:bodyPr>
            <a:lstStyle/>
            <a:p>
              <a:pPr algn="ctr"/>
              <a:r>
                <a:rPr lang="en-US" sz="1300" dirty="0"/>
                <a:t>cations</a:t>
              </a:r>
            </a:p>
          </p:txBody>
        </p:sp>
        <p:sp>
          <p:nvSpPr>
            <p:cNvPr id="18" name="TextBox 17"/>
            <p:cNvSpPr txBox="1"/>
            <p:nvPr/>
          </p:nvSpPr>
          <p:spPr>
            <a:xfrm>
              <a:off x="3048001" y="1450903"/>
              <a:ext cx="990600" cy="292388"/>
            </a:xfrm>
            <a:prstGeom prst="rect">
              <a:avLst/>
            </a:prstGeom>
            <a:noFill/>
          </p:spPr>
          <p:txBody>
            <a:bodyPr wrap="square" rtlCol="0">
              <a:spAutoFit/>
            </a:bodyPr>
            <a:lstStyle/>
            <a:p>
              <a:pPr algn="ctr"/>
              <a:r>
                <a:rPr lang="en-US" sz="1300" dirty="0"/>
                <a:t>anions</a:t>
              </a:r>
            </a:p>
          </p:txBody>
        </p:sp>
      </p:grpSp>
    </p:spTree>
    <p:extLst>
      <p:ext uri="{BB962C8B-B14F-4D97-AF65-F5344CB8AC3E}">
        <p14:creationId xmlns:p14="http://schemas.microsoft.com/office/powerpoint/2010/main" val="418985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3">
                                            <p:txEl>
                                              <p:pRg st="2" end="2"/>
                                            </p:txEl>
                                          </p:spTgt>
                                        </p:tgtEl>
                                        <p:attrNameLst>
                                          <p:attrName>style.visibility</p:attrName>
                                        </p:attrNameLst>
                                      </p:cBhvr>
                                      <p:to>
                                        <p:strVal val="visible"/>
                                      </p:to>
                                    </p:set>
                                    <p:animEffect transition="in" filter="fade">
                                      <p:cBhvr>
                                        <p:cTn id="7" dur="500"/>
                                        <p:tgtEl>
                                          <p:spTgt spid="3789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7893">
                                            <p:txEl>
                                              <p:pRg st="5" end="5"/>
                                            </p:txEl>
                                          </p:spTgt>
                                        </p:tgtEl>
                                        <p:attrNameLst>
                                          <p:attrName>style.visibility</p:attrName>
                                        </p:attrNameLst>
                                      </p:cBhvr>
                                      <p:to>
                                        <p:strVal val="visible"/>
                                      </p:to>
                                    </p:set>
                                    <p:animEffect transition="in" filter="fade">
                                      <p:cBhvr>
                                        <p:cTn id="16" dur="500"/>
                                        <p:tgtEl>
                                          <p:spTgt spid="37893">
                                            <p:txEl>
                                              <p:pRg st="5" end="5"/>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7893">
                                            <p:txEl>
                                              <p:pRg st="6" end="6"/>
                                            </p:txEl>
                                          </p:spTgt>
                                        </p:tgtEl>
                                        <p:attrNameLst>
                                          <p:attrName>style.visibility</p:attrName>
                                        </p:attrNameLst>
                                      </p:cBhvr>
                                      <p:to>
                                        <p:strVal val="visible"/>
                                      </p:to>
                                    </p:set>
                                    <p:animEffect transition="in" filter="fade">
                                      <p:cBhvr>
                                        <p:cTn id="20" dur="500"/>
                                        <p:tgtEl>
                                          <p:spTgt spid="3789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3" name="Text Box 5"/>
          <p:cNvSpPr txBox="1">
            <a:spLocks noChangeArrowheads="1"/>
          </p:cNvSpPr>
          <p:nvPr/>
        </p:nvSpPr>
        <p:spPr bwMode="auto">
          <a:xfrm>
            <a:off x="5332751" y="762036"/>
            <a:ext cx="3830584" cy="45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717" tIns="44858" rIns="89717" bIns="44858">
            <a:spAutoFit/>
          </a:bodyPr>
          <a:lstStyle>
            <a:lvl1pPr marL="339725" indent="-339725">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1588"/>
            <a:r>
              <a:rPr lang="en-US" dirty="0">
                <a:solidFill>
                  <a:srgbClr val="7030A0"/>
                </a:solidFill>
              </a:rPr>
              <a:t>What type of electrochemical cell is this?  </a:t>
            </a:r>
            <a:r>
              <a:rPr lang="en-US" dirty="0"/>
              <a:t>Voltaic</a:t>
            </a:r>
          </a:p>
          <a:p>
            <a:pPr marL="0" indent="1588"/>
            <a:endParaRPr lang="en-US" dirty="0">
              <a:solidFill>
                <a:srgbClr val="00B050"/>
              </a:solidFill>
            </a:endParaRPr>
          </a:p>
          <a:p>
            <a:pPr marL="0" indent="1588"/>
            <a:r>
              <a:rPr lang="en-US" dirty="0">
                <a:solidFill>
                  <a:srgbClr val="00B050"/>
                </a:solidFill>
              </a:rPr>
              <a:t>This electrochemical cell was constructed using the following oxidation-reduction reaction:</a:t>
            </a:r>
          </a:p>
          <a:p>
            <a:pPr marL="0" indent="1588"/>
            <a:endParaRPr lang="en-US" dirty="0">
              <a:solidFill>
                <a:srgbClr val="000000"/>
              </a:solidFill>
            </a:endParaRPr>
          </a:p>
          <a:p>
            <a:endParaRPr lang="en-US" dirty="0">
              <a:solidFill>
                <a:srgbClr val="000000"/>
              </a:solidFill>
            </a:endParaRPr>
          </a:p>
          <a:p>
            <a:r>
              <a:rPr lang="en-US" dirty="0">
                <a:solidFill>
                  <a:srgbClr val="FF0000"/>
                </a:solidFill>
              </a:rPr>
              <a:t>Which metal is the anode?</a:t>
            </a:r>
          </a:p>
          <a:p>
            <a:pPr marL="173348" indent="-173348">
              <a:tabLst>
                <a:tab pos="1421456" algn="l"/>
                <a:tab pos="1761849" algn="l"/>
              </a:tabLst>
            </a:pPr>
            <a:r>
              <a:rPr lang="en-US" dirty="0">
                <a:solidFill>
                  <a:srgbClr val="000000"/>
                </a:solidFill>
              </a:rPr>
              <a:t>Tin (Sn)		</a:t>
            </a:r>
          </a:p>
        </p:txBody>
      </p:sp>
      <p:sp>
        <p:nvSpPr>
          <p:cNvPr id="2" name="Footer Placeholder 1"/>
          <p:cNvSpPr>
            <a:spLocks noGrp="1"/>
          </p:cNvSpPr>
          <p:nvPr>
            <p:ph type="ftr" sz="quarter" idx="10"/>
          </p:nvPr>
        </p:nvSpPr>
        <p:spPr>
          <a:xfrm>
            <a:off x="4885900" y="6564760"/>
            <a:ext cx="4267199" cy="304800"/>
          </a:xfrm>
        </p:spPr>
        <p:txBody>
          <a:bodyPr/>
          <a:lstStyle/>
          <a:p>
            <a:r>
              <a:rPr lang="en-US" altLang="en-US" dirty="0">
                <a:solidFill>
                  <a:srgbClr val="000000"/>
                </a:solidFill>
              </a:rPr>
              <a:t>Electrochemistry</a:t>
            </a:r>
          </a:p>
        </p:txBody>
      </p:sp>
      <p:sp>
        <p:nvSpPr>
          <p:cNvPr id="37890" name="Rectangle 2"/>
          <p:cNvSpPr>
            <a:spLocks noGrp="1" noChangeArrowheads="1"/>
          </p:cNvSpPr>
          <p:nvPr>
            <p:ph type="title"/>
          </p:nvPr>
        </p:nvSpPr>
        <p:spPr>
          <a:xfrm>
            <a:off x="5854890" y="28433"/>
            <a:ext cx="3276599" cy="533410"/>
          </a:xfrm>
          <a:solidFill>
            <a:srgbClr val="FFFF00"/>
          </a:solidFill>
        </p:spPr>
        <p:txBody>
          <a:bodyPr/>
          <a:lstStyle/>
          <a:p>
            <a:pPr algn="ctr"/>
            <a:r>
              <a:rPr lang="en-US" sz="3200" dirty="0">
                <a:solidFill>
                  <a:srgbClr val="002060"/>
                </a:solidFill>
                <a:effectLst/>
              </a:rPr>
              <a:t>Review</a:t>
            </a:r>
          </a:p>
        </p:txBody>
      </p:sp>
      <p:sp>
        <p:nvSpPr>
          <p:cNvPr id="3" name="Rectangle 2"/>
          <p:cNvSpPr/>
          <p:nvPr/>
        </p:nvSpPr>
        <p:spPr>
          <a:xfrm>
            <a:off x="-37524" y="5257816"/>
            <a:ext cx="9181532" cy="1307372"/>
          </a:xfrm>
          <a:prstGeom prst="rect">
            <a:avLst/>
          </a:prstGeom>
        </p:spPr>
        <p:txBody>
          <a:bodyPr wrap="square" lIns="90767" tIns="45384" rIns="90767" bIns="45384">
            <a:spAutoFit/>
          </a:bodyPr>
          <a:lstStyle/>
          <a:p>
            <a:pPr>
              <a:tabLst>
                <a:tab pos="967599" algn="l"/>
                <a:tab pos="1134644" algn="l"/>
                <a:tab pos="1421456" algn="l"/>
              </a:tabLst>
            </a:pPr>
            <a:r>
              <a:rPr lang="en-US" sz="2300" dirty="0">
                <a:solidFill>
                  <a:srgbClr val="0070C0"/>
                </a:solidFill>
              </a:rPr>
              <a:t>Indicate the number corresponding to each part of the cell:</a:t>
            </a:r>
          </a:p>
          <a:p>
            <a:pPr>
              <a:spcBef>
                <a:spcPts val="601"/>
              </a:spcBef>
              <a:tabLst>
                <a:tab pos="3183300" algn="l"/>
                <a:tab pos="6123920" algn="l"/>
              </a:tabLst>
            </a:pPr>
            <a:r>
              <a:rPr lang="en-US" sz="2300" dirty="0">
                <a:solidFill>
                  <a:srgbClr val="000000"/>
                </a:solidFill>
              </a:rPr>
              <a:t>tin electrode </a:t>
            </a:r>
            <a:r>
              <a:rPr lang="en-US" sz="2300" dirty="0">
                <a:solidFill>
                  <a:srgbClr val="FF0000"/>
                </a:solidFill>
              </a:rPr>
              <a:t>1</a:t>
            </a:r>
            <a:r>
              <a:rPr lang="en-US" sz="2300" dirty="0">
                <a:solidFill>
                  <a:srgbClr val="000000"/>
                </a:solidFill>
              </a:rPr>
              <a:t>	silver electrode </a:t>
            </a:r>
            <a:r>
              <a:rPr lang="en-US" sz="2300" dirty="0">
                <a:solidFill>
                  <a:srgbClr val="FF0000"/>
                </a:solidFill>
              </a:rPr>
              <a:t>2</a:t>
            </a:r>
            <a:r>
              <a:rPr lang="en-US" sz="2300" dirty="0">
                <a:solidFill>
                  <a:srgbClr val="000000"/>
                </a:solidFill>
              </a:rPr>
              <a:t>	AgNO</a:t>
            </a:r>
            <a:r>
              <a:rPr lang="en-US" sz="2300" baseline="-25000" dirty="0">
                <a:solidFill>
                  <a:srgbClr val="000000"/>
                </a:solidFill>
              </a:rPr>
              <a:t>3</a:t>
            </a:r>
            <a:r>
              <a:rPr lang="en-US" sz="2300" dirty="0">
                <a:solidFill>
                  <a:srgbClr val="000000"/>
                </a:solidFill>
              </a:rPr>
              <a:t> solution </a:t>
            </a:r>
            <a:r>
              <a:rPr lang="en-US" sz="2300" dirty="0">
                <a:solidFill>
                  <a:srgbClr val="FF0000"/>
                </a:solidFill>
              </a:rPr>
              <a:t>4</a:t>
            </a:r>
          </a:p>
          <a:p>
            <a:pPr>
              <a:spcBef>
                <a:spcPts val="601"/>
              </a:spcBef>
              <a:tabLst>
                <a:tab pos="1021174" algn="l"/>
                <a:tab pos="3183300" algn="l"/>
                <a:tab pos="6300423" algn="l"/>
              </a:tabLst>
            </a:pPr>
            <a:r>
              <a:rPr lang="en-US" sz="2300" dirty="0">
                <a:solidFill>
                  <a:srgbClr val="000000"/>
                </a:solidFill>
              </a:rPr>
              <a:t>Sn(NO</a:t>
            </a:r>
            <a:r>
              <a:rPr lang="en-US" sz="2300" baseline="-25000" dirty="0">
                <a:solidFill>
                  <a:srgbClr val="000000"/>
                </a:solidFill>
              </a:rPr>
              <a:t>3</a:t>
            </a:r>
            <a:r>
              <a:rPr lang="en-US" sz="2300" dirty="0">
                <a:solidFill>
                  <a:srgbClr val="000000"/>
                </a:solidFill>
              </a:rPr>
              <a:t>)</a:t>
            </a:r>
            <a:r>
              <a:rPr lang="en-US" sz="2300" baseline="-25000" dirty="0">
                <a:solidFill>
                  <a:srgbClr val="000000"/>
                </a:solidFill>
              </a:rPr>
              <a:t>2</a:t>
            </a:r>
            <a:r>
              <a:rPr lang="en-US" sz="2300" dirty="0">
                <a:solidFill>
                  <a:srgbClr val="000000"/>
                </a:solidFill>
              </a:rPr>
              <a:t> solution </a:t>
            </a:r>
            <a:r>
              <a:rPr lang="en-US" sz="2300" dirty="0">
                <a:solidFill>
                  <a:srgbClr val="FF0000"/>
                </a:solidFill>
              </a:rPr>
              <a:t>3</a:t>
            </a:r>
            <a:r>
              <a:rPr lang="en-US" sz="2300" dirty="0">
                <a:solidFill>
                  <a:srgbClr val="000000"/>
                </a:solidFill>
              </a:rPr>
              <a:t>	salt bridge </a:t>
            </a:r>
            <a:r>
              <a:rPr lang="en-US" sz="2300" dirty="0">
                <a:solidFill>
                  <a:srgbClr val="FF0000"/>
                </a:solidFill>
              </a:rPr>
              <a:t>5</a:t>
            </a:r>
            <a:endParaRPr lang="en-US" sz="2300" dirty="0">
              <a:solidFill>
                <a:srgbClr val="0000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804947002"/>
              </p:ext>
            </p:extLst>
          </p:nvPr>
        </p:nvGraphicFramePr>
        <p:xfrm>
          <a:off x="5413971" y="3876675"/>
          <a:ext cx="3700462" cy="466725"/>
        </p:xfrm>
        <a:graphic>
          <a:graphicData uri="http://schemas.openxmlformats.org/presentationml/2006/ole">
            <mc:AlternateContent xmlns:mc="http://schemas.openxmlformats.org/markup-compatibility/2006">
              <mc:Choice xmlns:v="urn:schemas-microsoft-com:vml" Requires="v">
                <p:oleObj name="Equation" r:id="rId3" imgW="1409088" imgH="177723" progId="Equation.DSMT4">
                  <p:embed/>
                </p:oleObj>
              </mc:Choice>
              <mc:Fallback>
                <p:oleObj name="Equation" r:id="rId3" imgW="1409088" imgH="177723"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3971" y="3876675"/>
                        <a:ext cx="3700462" cy="466725"/>
                      </a:xfrm>
                      <a:prstGeom prst="rect">
                        <a:avLst/>
                      </a:prstGeom>
                      <a:noFill/>
                      <a:ln>
                        <a:noFill/>
                      </a:ln>
                    </p:spPr>
                  </p:pic>
                </p:oleObj>
              </mc:Fallback>
            </mc:AlternateContent>
          </a:graphicData>
        </a:graphic>
      </p:graphicFrame>
      <p:pic>
        <p:nvPicPr>
          <p:cNvPr id="14" name="Picture 13" descr="quick_check-01.eps"/>
          <p:cNvPicPr/>
          <p:nvPr/>
        </p:nvPicPr>
        <p:blipFill>
          <a:blip r:embed="rId5">
            <a:extLst>
              <a:ext uri="{28A0092B-C50C-407E-A947-70E740481C1C}">
                <a14:useLocalDpi xmlns:a14="http://schemas.microsoft.com/office/drawing/2010/main" val="0"/>
              </a:ext>
            </a:extLst>
          </a:blip>
          <a:stretch>
            <a:fillRect/>
          </a:stretch>
        </p:blipFill>
        <p:spPr>
          <a:xfrm>
            <a:off x="1" y="53"/>
            <a:ext cx="687070" cy="860868"/>
          </a:xfrm>
          <a:prstGeom prst="rect">
            <a:avLst/>
          </a:prstGeom>
        </p:spPr>
      </p:pic>
      <p:grpSp>
        <p:nvGrpSpPr>
          <p:cNvPr id="6" name="Group 5"/>
          <p:cNvGrpSpPr/>
          <p:nvPr/>
        </p:nvGrpSpPr>
        <p:grpSpPr>
          <a:xfrm>
            <a:off x="152408" y="152400"/>
            <a:ext cx="5161014" cy="5181600"/>
            <a:chOff x="152400" y="152400"/>
            <a:chExt cx="5161014" cy="5181600"/>
          </a:xfrm>
        </p:grpSpPr>
        <p:grpSp>
          <p:nvGrpSpPr>
            <p:cNvPr id="7" name="Group 6"/>
            <p:cNvGrpSpPr/>
            <p:nvPr/>
          </p:nvGrpSpPr>
          <p:grpSpPr>
            <a:xfrm>
              <a:off x="152400" y="159920"/>
              <a:ext cx="5161014" cy="5174080"/>
              <a:chOff x="2438401" y="550863"/>
              <a:chExt cx="2553016" cy="2300056"/>
            </a:xfrm>
          </p:grpSpPr>
          <p:pic>
            <p:nvPicPr>
              <p:cNvPr id="8" name="Picture 7" descr="545px-Galvanic_cell_unlabeled_svg.png"/>
              <p:cNvPicPr>
                <a:picLocks noChangeAspect="1"/>
              </p:cNvPicPr>
              <p:nvPr/>
            </p:nvPicPr>
            <p:blipFill>
              <a:blip r:embed="rId6" cstate="print"/>
              <a:stretch>
                <a:fillRect/>
              </a:stretch>
            </p:blipFill>
            <p:spPr>
              <a:xfrm>
                <a:off x="2438401" y="550863"/>
                <a:ext cx="2553016" cy="2300056"/>
              </a:xfrm>
              <a:prstGeom prst="rect">
                <a:avLst/>
              </a:prstGeom>
            </p:spPr>
          </p:pic>
          <p:sp>
            <p:nvSpPr>
              <p:cNvPr id="9" name="TextBox 8"/>
              <p:cNvSpPr txBox="1"/>
              <p:nvPr/>
            </p:nvSpPr>
            <p:spPr>
              <a:xfrm>
                <a:off x="2497932" y="1438275"/>
                <a:ext cx="240580" cy="238436"/>
              </a:xfrm>
              <a:prstGeom prst="rect">
                <a:avLst/>
              </a:prstGeom>
              <a:noFill/>
              <a:ln w="9525">
                <a:noFill/>
                <a:prstDash val="solid"/>
              </a:ln>
              <a:effectLst/>
            </p:spPr>
            <p:txBody>
              <a:bodyPr wrap="square" lIns="43506" tIns="21753" rIns="43506" bIns="21753" rtlCol="0">
                <a:spAutoFit/>
              </a:bodyPr>
              <a:lstStyle/>
              <a:p>
                <a:pPr algn="ctr" defTabSz="431889"/>
                <a:r>
                  <a:rPr lang="en-US" sz="3200" b="1" dirty="0">
                    <a:solidFill>
                      <a:srgbClr val="FE8900"/>
                    </a:solidFill>
                    <a:cs typeface="Arial" pitchFamily="34" charset="0"/>
                  </a:rPr>
                  <a:t>1</a:t>
                </a:r>
              </a:p>
            </p:txBody>
          </p:sp>
          <p:sp>
            <p:nvSpPr>
              <p:cNvPr id="10" name="TextBox 9"/>
              <p:cNvSpPr txBox="1"/>
              <p:nvPr/>
            </p:nvSpPr>
            <p:spPr>
              <a:xfrm>
                <a:off x="4673526" y="1409700"/>
                <a:ext cx="240580" cy="238436"/>
              </a:xfrm>
              <a:prstGeom prst="rect">
                <a:avLst/>
              </a:prstGeom>
              <a:noFill/>
              <a:ln w="9525">
                <a:noFill/>
                <a:prstDash val="solid"/>
              </a:ln>
              <a:effectLst/>
            </p:spPr>
            <p:txBody>
              <a:bodyPr wrap="square" lIns="43506" tIns="21753" rIns="43506" bIns="21753" rtlCol="0">
                <a:spAutoFit/>
              </a:bodyPr>
              <a:lstStyle/>
              <a:p>
                <a:pPr algn="ctr" defTabSz="431889"/>
                <a:r>
                  <a:rPr lang="en-US" sz="3200" b="1" dirty="0">
                    <a:solidFill>
                      <a:srgbClr val="FE8900"/>
                    </a:solidFill>
                    <a:cs typeface="Arial" pitchFamily="34" charset="0"/>
                  </a:rPr>
                  <a:t>2</a:t>
                </a:r>
              </a:p>
            </p:txBody>
          </p:sp>
          <p:sp>
            <p:nvSpPr>
              <p:cNvPr id="11" name="TextBox 10"/>
              <p:cNvSpPr txBox="1"/>
              <p:nvPr/>
            </p:nvSpPr>
            <p:spPr>
              <a:xfrm>
                <a:off x="2618222" y="2447925"/>
                <a:ext cx="240580" cy="238436"/>
              </a:xfrm>
              <a:prstGeom prst="rect">
                <a:avLst/>
              </a:prstGeom>
              <a:noFill/>
              <a:ln w="9525">
                <a:noFill/>
                <a:prstDash val="solid"/>
              </a:ln>
              <a:effectLst/>
            </p:spPr>
            <p:txBody>
              <a:bodyPr wrap="square" lIns="43506" tIns="21753" rIns="43506" bIns="21753" rtlCol="0">
                <a:spAutoFit/>
              </a:bodyPr>
              <a:lstStyle/>
              <a:p>
                <a:pPr algn="ctr" defTabSz="431889"/>
                <a:r>
                  <a:rPr lang="en-US" sz="3200" b="1" dirty="0">
                    <a:solidFill>
                      <a:srgbClr val="FE8900"/>
                    </a:solidFill>
                    <a:cs typeface="Arial" pitchFamily="34" charset="0"/>
                  </a:rPr>
                  <a:t>3</a:t>
                </a:r>
              </a:p>
            </p:txBody>
          </p:sp>
          <p:sp>
            <p:nvSpPr>
              <p:cNvPr id="12" name="TextBox 11"/>
              <p:cNvSpPr txBox="1"/>
              <p:nvPr/>
            </p:nvSpPr>
            <p:spPr>
              <a:xfrm>
                <a:off x="4587801" y="2483826"/>
                <a:ext cx="240580" cy="238436"/>
              </a:xfrm>
              <a:prstGeom prst="rect">
                <a:avLst/>
              </a:prstGeom>
              <a:noFill/>
              <a:ln w="9525">
                <a:noFill/>
                <a:prstDash val="solid"/>
              </a:ln>
              <a:effectLst/>
            </p:spPr>
            <p:txBody>
              <a:bodyPr wrap="square" lIns="43506" tIns="21753" rIns="43506" bIns="21753" rtlCol="0">
                <a:spAutoFit/>
              </a:bodyPr>
              <a:lstStyle/>
              <a:p>
                <a:pPr algn="ctr" defTabSz="431889"/>
                <a:r>
                  <a:rPr lang="en-US" sz="3200" b="1" dirty="0">
                    <a:solidFill>
                      <a:srgbClr val="FE8900"/>
                    </a:solidFill>
                    <a:cs typeface="Arial" pitchFamily="34" charset="0"/>
                  </a:rPr>
                  <a:t>4</a:t>
                </a:r>
              </a:p>
            </p:txBody>
          </p:sp>
          <p:sp>
            <p:nvSpPr>
              <p:cNvPr id="13" name="TextBox 12"/>
              <p:cNvSpPr txBox="1"/>
              <p:nvPr/>
            </p:nvSpPr>
            <p:spPr>
              <a:xfrm>
                <a:off x="3570648" y="886313"/>
                <a:ext cx="240580" cy="238436"/>
              </a:xfrm>
              <a:prstGeom prst="rect">
                <a:avLst/>
              </a:prstGeom>
              <a:noFill/>
              <a:ln w="9525">
                <a:noFill/>
                <a:prstDash val="solid"/>
              </a:ln>
              <a:effectLst/>
            </p:spPr>
            <p:txBody>
              <a:bodyPr wrap="square" lIns="43506" tIns="21753" rIns="43506" bIns="21753" rtlCol="0">
                <a:spAutoFit/>
              </a:bodyPr>
              <a:lstStyle/>
              <a:p>
                <a:pPr algn="ctr" defTabSz="431889"/>
                <a:r>
                  <a:rPr lang="en-US" sz="3200" b="1" dirty="0">
                    <a:solidFill>
                      <a:srgbClr val="FE8900"/>
                    </a:solidFill>
                    <a:cs typeface="Arial" pitchFamily="34" charset="0"/>
                  </a:rPr>
                  <a:t>5</a:t>
                </a:r>
              </a:p>
            </p:txBody>
          </p:sp>
        </p:grpSp>
        <p:sp>
          <p:nvSpPr>
            <p:cNvPr id="5" name="TextBox 4"/>
            <p:cNvSpPr txBox="1"/>
            <p:nvPr/>
          </p:nvSpPr>
          <p:spPr>
            <a:xfrm>
              <a:off x="2209801" y="152400"/>
              <a:ext cx="990600" cy="292388"/>
            </a:xfrm>
            <a:prstGeom prst="rect">
              <a:avLst/>
            </a:prstGeom>
            <a:noFill/>
          </p:spPr>
          <p:txBody>
            <a:bodyPr wrap="square" rtlCol="0">
              <a:spAutoFit/>
            </a:bodyPr>
            <a:lstStyle/>
            <a:p>
              <a:pPr algn="ctr"/>
              <a:r>
                <a:rPr lang="en-US" sz="1300" dirty="0"/>
                <a:t>voltmeter</a:t>
              </a:r>
            </a:p>
          </p:txBody>
        </p:sp>
        <p:sp>
          <p:nvSpPr>
            <p:cNvPr id="16" name="TextBox 15"/>
            <p:cNvSpPr txBox="1"/>
            <p:nvPr/>
          </p:nvSpPr>
          <p:spPr>
            <a:xfrm>
              <a:off x="1295400" y="164068"/>
              <a:ext cx="495300" cy="384721"/>
            </a:xfrm>
            <a:prstGeom prst="rect">
              <a:avLst/>
            </a:prstGeom>
            <a:noFill/>
          </p:spPr>
          <p:txBody>
            <a:bodyPr wrap="square" rtlCol="0">
              <a:spAutoFit/>
            </a:bodyPr>
            <a:lstStyle/>
            <a:p>
              <a:pPr algn="ctr"/>
              <a:r>
                <a:rPr lang="en-US" dirty="0"/>
                <a:t>e-</a:t>
              </a:r>
            </a:p>
          </p:txBody>
        </p:sp>
        <p:sp>
          <p:nvSpPr>
            <p:cNvPr id="17" name="TextBox 16"/>
            <p:cNvSpPr txBox="1"/>
            <p:nvPr/>
          </p:nvSpPr>
          <p:spPr>
            <a:xfrm>
              <a:off x="1447800" y="1475600"/>
              <a:ext cx="990600" cy="292388"/>
            </a:xfrm>
            <a:prstGeom prst="rect">
              <a:avLst/>
            </a:prstGeom>
            <a:noFill/>
          </p:spPr>
          <p:txBody>
            <a:bodyPr wrap="square" rtlCol="0">
              <a:spAutoFit/>
            </a:bodyPr>
            <a:lstStyle/>
            <a:p>
              <a:pPr algn="ctr"/>
              <a:r>
                <a:rPr lang="en-US" sz="1300" dirty="0"/>
                <a:t>cations</a:t>
              </a:r>
            </a:p>
          </p:txBody>
        </p:sp>
        <p:sp>
          <p:nvSpPr>
            <p:cNvPr id="18" name="TextBox 17"/>
            <p:cNvSpPr txBox="1"/>
            <p:nvPr/>
          </p:nvSpPr>
          <p:spPr>
            <a:xfrm>
              <a:off x="3048001" y="1450903"/>
              <a:ext cx="990600" cy="292388"/>
            </a:xfrm>
            <a:prstGeom prst="rect">
              <a:avLst/>
            </a:prstGeom>
            <a:noFill/>
          </p:spPr>
          <p:txBody>
            <a:bodyPr wrap="square" rtlCol="0">
              <a:spAutoFit/>
            </a:bodyPr>
            <a:lstStyle/>
            <a:p>
              <a:pPr algn="ctr"/>
              <a:r>
                <a:rPr lang="en-US" sz="1300" dirty="0"/>
                <a:t>anions</a:t>
              </a:r>
            </a:p>
          </p:txBody>
        </p:sp>
      </p:grpSp>
    </p:spTree>
    <p:extLst>
      <p:ext uri="{BB962C8B-B14F-4D97-AF65-F5344CB8AC3E}">
        <p14:creationId xmlns:p14="http://schemas.microsoft.com/office/powerpoint/2010/main" val="128502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3">
                                            <p:txEl>
                                              <p:pRg st="2" end="2"/>
                                            </p:txEl>
                                          </p:spTgt>
                                        </p:tgtEl>
                                        <p:attrNameLst>
                                          <p:attrName>style.visibility</p:attrName>
                                        </p:attrNameLst>
                                      </p:cBhvr>
                                      <p:to>
                                        <p:strVal val="visible"/>
                                      </p:to>
                                    </p:set>
                                    <p:animEffect transition="in" filter="fade">
                                      <p:cBhvr>
                                        <p:cTn id="7" dur="500"/>
                                        <p:tgtEl>
                                          <p:spTgt spid="3789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7893">
                                            <p:txEl>
                                              <p:pRg st="5" end="5"/>
                                            </p:txEl>
                                          </p:spTgt>
                                        </p:tgtEl>
                                        <p:attrNameLst>
                                          <p:attrName>style.visibility</p:attrName>
                                        </p:attrNameLst>
                                      </p:cBhvr>
                                      <p:to>
                                        <p:strVal val="visible"/>
                                      </p:to>
                                    </p:set>
                                    <p:animEffect transition="in" filter="fade">
                                      <p:cBhvr>
                                        <p:cTn id="15" dur="500"/>
                                        <p:tgtEl>
                                          <p:spTgt spid="37893">
                                            <p:txEl>
                                              <p:pRg st="5" end="5"/>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7893">
                                            <p:txEl>
                                              <p:pRg st="6" end="6"/>
                                            </p:txEl>
                                          </p:spTgt>
                                        </p:tgtEl>
                                        <p:attrNameLst>
                                          <p:attrName>style.visibility</p:attrName>
                                        </p:attrNameLst>
                                      </p:cBhvr>
                                      <p:to>
                                        <p:strVal val="visible"/>
                                      </p:to>
                                    </p:set>
                                    <p:animEffect transition="in" filter="fade">
                                      <p:cBhvr>
                                        <p:cTn id="19" dur="500"/>
                                        <p:tgtEl>
                                          <p:spTgt spid="3789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lIns="180780" tIns="90389">
            <a:normAutofit lnSpcReduction="10000"/>
          </a:bodyPr>
          <a:lstStyle/>
          <a:p>
            <a:pPr marL="229147" indent="-229147">
              <a:lnSpc>
                <a:spcPct val="110000"/>
              </a:lnSpc>
              <a:spcBef>
                <a:spcPts val="601"/>
              </a:spcBef>
              <a:buFont typeface="Arial" pitchFamily="34" charset="0"/>
              <a:buChar char="•"/>
              <a:tabLst>
                <a:tab pos="229147" algn="l"/>
              </a:tabLst>
            </a:pPr>
            <a:r>
              <a:rPr lang="en-US" dirty="0">
                <a:solidFill>
                  <a:srgbClr val="0070C0"/>
                </a:solidFill>
              </a:rPr>
              <a:t>The oxidation number of an atom in its elemental form is always ____ (include the Professor “</a:t>
            </a:r>
            <a:r>
              <a:rPr lang="en-US" dirty="0" err="1">
                <a:solidFill>
                  <a:srgbClr val="0070C0"/>
                </a:solidFill>
              </a:rPr>
              <a:t>HOFBrINCl</a:t>
            </a:r>
            <a:r>
              <a:rPr lang="en-US" dirty="0">
                <a:solidFill>
                  <a:srgbClr val="0070C0"/>
                </a:solidFill>
              </a:rPr>
              <a:t>” diatomic molecules).</a:t>
            </a:r>
          </a:p>
          <a:p>
            <a:pPr marL="229147" indent="-229147">
              <a:lnSpc>
                <a:spcPct val="110000"/>
              </a:lnSpc>
              <a:spcBef>
                <a:spcPts val="601"/>
              </a:spcBef>
              <a:buFont typeface="Arial" pitchFamily="34" charset="0"/>
              <a:buChar char="•"/>
              <a:tabLst>
                <a:tab pos="229147" algn="l"/>
              </a:tabLst>
            </a:pPr>
            <a:r>
              <a:rPr lang="en-US" dirty="0">
                <a:solidFill>
                  <a:srgbClr val="FF0000"/>
                </a:solidFill>
              </a:rPr>
              <a:t>The oxidation number of a monatomic ion is ________ to the charge on the ion.</a:t>
            </a:r>
          </a:p>
          <a:p>
            <a:pPr marL="229147" indent="-229147">
              <a:lnSpc>
                <a:spcPct val="110000"/>
              </a:lnSpc>
              <a:spcBef>
                <a:spcPts val="601"/>
              </a:spcBef>
              <a:buFont typeface="Arial" pitchFamily="34" charset="0"/>
              <a:buChar char="•"/>
              <a:tabLst>
                <a:tab pos="229147" algn="l"/>
              </a:tabLst>
            </a:pPr>
            <a:r>
              <a:rPr lang="en-US" dirty="0">
                <a:solidFill>
                  <a:srgbClr val="00B050"/>
                </a:solidFill>
              </a:rPr>
              <a:t>The sum of all oxidation numbers of atoms in a neutral compound must be _____. </a:t>
            </a:r>
            <a:r>
              <a:rPr lang="en-US" dirty="0">
                <a:solidFill>
                  <a:srgbClr val="C907A4"/>
                </a:solidFill>
              </a:rPr>
              <a:t>The sum of all oxidation numbers of atoms in a ________________ ion is the charge of the ion.</a:t>
            </a:r>
          </a:p>
          <a:p>
            <a:pPr marL="229147" indent="-229147">
              <a:lnSpc>
                <a:spcPct val="110000"/>
              </a:lnSpc>
              <a:spcBef>
                <a:spcPts val="601"/>
              </a:spcBef>
              <a:buFont typeface="Arial" pitchFamily="34" charset="0"/>
              <a:buChar char="•"/>
              <a:tabLst>
                <a:tab pos="229147" algn="l"/>
              </a:tabLst>
            </a:pPr>
            <a:r>
              <a:rPr lang="en-US" dirty="0">
                <a:solidFill>
                  <a:srgbClr val="0070C0"/>
                </a:solidFill>
              </a:rPr>
              <a:t>The oxidation number of fluorine is always ___</a:t>
            </a:r>
            <a:r>
              <a:rPr lang="en-US" dirty="0"/>
              <a:t>, </a:t>
            </a:r>
            <a:r>
              <a:rPr lang="en-US" dirty="0">
                <a:solidFill>
                  <a:srgbClr val="FF0000"/>
                </a:solidFill>
              </a:rPr>
              <a:t>alkali metals ___</a:t>
            </a:r>
            <a:r>
              <a:rPr lang="en-US" dirty="0"/>
              <a:t>, and </a:t>
            </a:r>
            <a:r>
              <a:rPr lang="en-US" dirty="0">
                <a:solidFill>
                  <a:srgbClr val="00B050"/>
                </a:solidFill>
              </a:rPr>
              <a:t>alkaline earth metals ___</a:t>
            </a:r>
            <a:r>
              <a:rPr lang="en-US" dirty="0"/>
              <a:t> in compounds.</a:t>
            </a:r>
          </a:p>
          <a:p>
            <a:pPr marL="229147" indent="-229147">
              <a:lnSpc>
                <a:spcPct val="110000"/>
              </a:lnSpc>
              <a:spcBef>
                <a:spcPts val="601"/>
              </a:spcBef>
              <a:buFont typeface="Arial" pitchFamily="34" charset="0"/>
              <a:buChar char="•"/>
              <a:tabLst>
                <a:tab pos="229147" algn="l"/>
              </a:tabLst>
            </a:pPr>
            <a:r>
              <a:rPr lang="en-US" dirty="0">
                <a:solidFill>
                  <a:srgbClr val="0070C0"/>
                </a:solidFill>
              </a:rPr>
              <a:t>The oxidation number of oxygen in a compound is usually ___ [exception: a peroxide  (___)].</a:t>
            </a:r>
          </a:p>
          <a:p>
            <a:pPr marL="229147" indent="-229147">
              <a:lnSpc>
                <a:spcPct val="110000"/>
              </a:lnSpc>
              <a:spcBef>
                <a:spcPts val="601"/>
              </a:spcBef>
              <a:buFont typeface="Arial" pitchFamily="34" charset="0"/>
              <a:buChar char="•"/>
              <a:tabLst>
                <a:tab pos="229147" algn="l"/>
              </a:tabLst>
            </a:pPr>
            <a:r>
              <a:rPr lang="en-US" dirty="0">
                <a:solidFill>
                  <a:srgbClr val="FF0000"/>
                </a:solidFill>
              </a:rPr>
              <a:t>The oxidation number of hydrogen is usually ___ [exception: hydrides containing a metal (___)].</a:t>
            </a:r>
          </a:p>
        </p:txBody>
      </p:sp>
      <p:sp>
        <p:nvSpPr>
          <p:cNvPr id="6" name="Title 5"/>
          <p:cNvSpPr>
            <a:spLocks noGrp="1"/>
          </p:cNvSpPr>
          <p:nvPr>
            <p:ph type="title"/>
          </p:nvPr>
        </p:nvSpPr>
        <p:spPr>
          <a:xfrm>
            <a:off x="10" y="0"/>
            <a:ext cx="9143996" cy="1371600"/>
          </a:xfrm>
        </p:spPr>
        <p:txBody>
          <a:bodyPr/>
          <a:lstStyle/>
          <a:p>
            <a:r>
              <a:rPr lang="en-US"/>
              <a:t>	Assigning Oxidation Numbers</a:t>
            </a:r>
            <a:endParaRPr lang="en-US" dirty="0"/>
          </a:p>
        </p:txBody>
      </p:sp>
      <p:pic>
        <p:nvPicPr>
          <p:cNvPr id="7" name="Picture 6"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Tree>
    <p:extLst>
      <p:ext uri="{BB962C8B-B14F-4D97-AF65-F5344CB8AC3E}">
        <p14:creationId xmlns:p14="http://schemas.microsoft.com/office/powerpoint/2010/main" val="36252331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30725"/>
            <a:ext cx="3276599" cy="533410"/>
          </a:xfrm>
          <a:solidFill>
            <a:srgbClr val="FFFF00"/>
          </a:solidFill>
        </p:spPr>
        <p:txBody>
          <a:bodyPr/>
          <a:lstStyle/>
          <a:p>
            <a:pPr algn="ctr"/>
            <a:r>
              <a:rPr lang="en-US" sz="3200" dirty="0">
                <a:solidFill>
                  <a:srgbClr val="002060"/>
                </a:solidFill>
                <a:effectLst/>
              </a:rPr>
              <a:t>Review</a:t>
            </a:r>
          </a:p>
        </p:txBody>
      </p:sp>
      <p:sp>
        <p:nvSpPr>
          <p:cNvPr id="3" name="Rectangle 2"/>
          <p:cNvSpPr/>
          <p:nvPr/>
        </p:nvSpPr>
        <p:spPr>
          <a:xfrm>
            <a:off x="-932" y="609615"/>
            <a:ext cx="9181532" cy="1507427"/>
          </a:xfrm>
          <a:prstGeom prst="rect">
            <a:avLst/>
          </a:prstGeom>
        </p:spPr>
        <p:txBody>
          <a:bodyPr wrap="square" lIns="90767" tIns="45384" rIns="90767" bIns="45384">
            <a:spAutoFit/>
          </a:bodyPr>
          <a:lstStyle/>
          <a:p>
            <a:pPr>
              <a:tabLst>
                <a:tab pos="967599" algn="l"/>
                <a:tab pos="1134644" algn="l"/>
                <a:tab pos="1421456" algn="l"/>
              </a:tabLst>
            </a:pPr>
            <a:r>
              <a:rPr lang="en-US" sz="2300" dirty="0">
                <a:solidFill>
                  <a:srgbClr val="0070C0"/>
                </a:solidFill>
              </a:rPr>
              <a:t>Label the type of electrochemical cell represented by each diagram and whether it is spontaneous or non-spontaneous. </a:t>
            </a:r>
            <a:r>
              <a:rPr lang="en-US" sz="2300" dirty="0">
                <a:solidFill>
                  <a:srgbClr val="C907A4"/>
                </a:solidFill>
              </a:rPr>
              <a:t>Label the anode, cathode, and direction of electron flow in each diagram. </a:t>
            </a:r>
            <a:r>
              <a:rPr lang="en-US" sz="2300" dirty="0">
                <a:solidFill>
                  <a:srgbClr val="FF0000"/>
                </a:solidFill>
              </a:rPr>
              <a:t>What half reaction is taking place at each electrode?</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363"/>
          <a:stretch/>
        </p:blipFill>
        <p:spPr bwMode="auto">
          <a:xfrm>
            <a:off x="21807" y="3275463"/>
            <a:ext cx="4531435" cy="2956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3204"/>
          <a:stretch/>
        </p:blipFill>
        <p:spPr bwMode="auto">
          <a:xfrm>
            <a:off x="4736246" y="3275463"/>
            <a:ext cx="4255362" cy="2956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1068369" y="2362218"/>
            <a:ext cx="2438399" cy="707377"/>
          </a:xfrm>
          <a:prstGeom prst="rect">
            <a:avLst/>
          </a:prstGeom>
          <a:solidFill>
            <a:srgbClr val="FFFF00"/>
          </a:solidFill>
        </p:spPr>
        <p:txBody>
          <a:bodyPr wrap="square" lIns="90935" tIns="45468" rIns="90935" bIns="45468" rtlCol="0">
            <a:spAutoFit/>
          </a:bodyPr>
          <a:lstStyle/>
          <a:p>
            <a:pPr algn="ctr"/>
            <a:r>
              <a:rPr lang="en-US" sz="2100" dirty="0">
                <a:solidFill>
                  <a:srgbClr val="000000"/>
                </a:solidFill>
              </a:rPr>
              <a:t>?</a:t>
            </a:r>
          </a:p>
          <a:p>
            <a:pPr algn="ctr"/>
            <a:endParaRPr lang="en-US" dirty="0"/>
          </a:p>
        </p:txBody>
      </p:sp>
      <p:sp>
        <p:nvSpPr>
          <p:cNvPr id="24" name="TextBox 23"/>
          <p:cNvSpPr txBox="1"/>
          <p:nvPr/>
        </p:nvSpPr>
        <p:spPr>
          <a:xfrm>
            <a:off x="5622018" y="2362218"/>
            <a:ext cx="2438399" cy="707377"/>
          </a:xfrm>
          <a:prstGeom prst="rect">
            <a:avLst/>
          </a:prstGeom>
          <a:solidFill>
            <a:srgbClr val="FFFF00"/>
          </a:solidFill>
        </p:spPr>
        <p:txBody>
          <a:bodyPr wrap="square" lIns="90935" tIns="45468" rIns="90935" bIns="45468" rtlCol="0">
            <a:spAutoFit/>
          </a:bodyPr>
          <a:lstStyle/>
          <a:p>
            <a:pPr algn="ctr"/>
            <a:r>
              <a:rPr lang="en-US" sz="2100" dirty="0">
                <a:solidFill>
                  <a:srgbClr val="000000"/>
                </a:solidFill>
              </a:rPr>
              <a:t>?</a:t>
            </a:r>
          </a:p>
          <a:p>
            <a:pPr algn="ctr"/>
            <a:endParaRPr lang="en-US" dirty="0"/>
          </a:p>
        </p:txBody>
      </p:sp>
      <p:sp>
        <p:nvSpPr>
          <p:cNvPr id="25" name="TextBox 24"/>
          <p:cNvSpPr txBox="1"/>
          <p:nvPr/>
        </p:nvSpPr>
        <p:spPr>
          <a:xfrm>
            <a:off x="30159" y="4249611"/>
            <a:ext cx="884246" cy="261101"/>
          </a:xfrm>
          <a:prstGeom prst="rect">
            <a:avLst/>
          </a:prstGeom>
          <a:solidFill>
            <a:srgbClr val="FFFF00"/>
          </a:solidFill>
        </p:spPr>
        <p:txBody>
          <a:bodyPr wrap="square" lIns="90935" tIns="45468" rIns="90935" bIns="45468" rtlCol="0">
            <a:spAutoFit/>
          </a:bodyPr>
          <a:lstStyle/>
          <a:p>
            <a:pPr algn="ctr"/>
            <a:r>
              <a:rPr lang="en-US" sz="1100" dirty="0"/>
              <a:t>?</a:t>
            </a:r>
          </a:p>
        </p:txBody>
      </p:sp>
      <p:sp>
        <p:nvSpPr>
          <p:cNvPr id="26" name="TextBox 25"/>
          <p:cNvSpPr txBox="1"/>
          <p:nvPr/>
        </p:nvSpPr>
        <p:spPr>
          <a:xfrm>
            <a:off x="3668997" y="4232271"/>
            <a:ext cx="884246" cy="261101"/>
          </a:xfrm>
          <a:prstGeom prst="rect">
            <a:avLst/>
          </a:prstGeom>
          <a:solidFill>
            <a:srgbClr val="FFFF00"/>
          </a:solidFill>
        </p:spPr>
        <p:txBody>
          <a:bodyPr wrap="square" lIns="90935" tIns="45468" rIns="90935" bIns="45468" rtlCol="0">
            <a:spAutoFit/>
          </a:bodyPr>
          <a:lstStyle/>
          <a:p>
            <a:pPr algn="ctr"/>
            <a:r>
              <a:rPr lang="en-US" sz="1100" dirty="0"/>
              <a:t>?</a:t>
            </a:r>
          </a:p>
        </p:txBody>
      </p:sp>
      <p:sp>
        <p:nvSpPr>
          <p:cNvPr id="27" name="TextBox 26"/>
          <p:cNvSpPr txBox="1"/>
          <p:nvPr/>
        </p:nvSpPr>
        <p:spPr>
          <a:xfrm>
            <a:off x="4830755" y="4155791"/>
            <a:ext cx="884246" cy="261101"/>
          </a:xfrm>
          <a:prstGeom prst="rect">
            <a:avLst/>
          </a:prstGeom>
          <a:solidFill>
            <a:srgbClr val="FFFF00"/>
          </a:solidFill>
        </p:spPr>
        <p:txBody>
          <a:bodyPr wrap="square" lIns="90935" tIns="45468" rIns="90935" bIns="45468" rtlCol="0">
            <a:spAutoFit/>
          </a:bodyPr>
          <a:lstStyle/>
          <a:p>
            <a:pPr algn="ctr"/>
            <a:r>
              <a:rPr lang="en-US" sz="1100" dirty="0"/>
              <a:t>?</a:t>
            </a:r>
          </a:p>
        </p:txBody>
      </p:sp>
      <p:sp>
        <p:nvSpPr>
          <p:cNvPr id="28" name="TextBox 27"/>
          <p:cNvSpPr txBox="1"/>
          <p:nvPr/>
        </p:nvSpPr>
        <p:spPr>
          <a:xfrm>
            <a:off x="8259760" y="4173409"/>
            <a:ext cx="884246" cy="261101"/>
          </a:xfrm>
          <a:prstGeom prst="rect">
            <a:avLst/>
          </a:prstGeom>
          <a:solidFill>
            <a:srgbClr val="FFFF00"/>
          </a:solidFill>
        </p:spPr>
        <p:txBody>
          <a:bodyPr wrap="square" lIns="90935" tIns="45468" rIns="90935" bIns="45468" rtlCol="0">
            <a:spAutoFit/>
          </a:bodyPr>
          <a:lstStyle/>
          <a:p>
            <a:pPr algn="ctr"/>
            <a:r>
              <a:rPr lang="en-US" sz="1100" dirty="0"/>
              <a:t>?</a:t>
            </a:r>
          </a:p>
        </p:txBody>
      </p:sp>
      <p:sp>
        <p:nvSpPr>
          <p:cNvPr id="19" name="Right Triangle 18"/>
          <p:cNvSpPr/>
          <p:nvPr/>
        </p:nvSpPr>
        <p:spPr bwMode="auto">
          <a:xfrm rot="10596653">
            <a:off x="1535656" y="3168325"/>
            <a:ext cx="1500688" cy="268160"/>
          </a:xfrm>
          <a:prstGeom prst="rtTriangl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35" tIns="45468" rIns="90935" bIns="45468" numCol="1" spcCol="0" rtlCol="0" anchor="t" anchorCtr="0" compatLnSpc="1">
            <a:prstTxWarp prst="textNoShape">
              <a:avLst/>
            </a:prstTxWarp>
          </a:bodyPr>
          <a:lstStyle/>
          <a:p>
            <a:pPr defTabSz="909390" eaLnBrk="0" fontAlgn="base" hangingPunct="0">
              <a:spcBef>
                <a:spcPct val="0"/>
              </a:spcBef>
              <a:spcAft>
                <a:spcPct val="0"/>
              </a:spcAft>
            </a:pPr>
            <a:endParaRPr lang="en-US" sz="2700">
              <a:latin typeface="Arial" panose="020B0604020202020204" pitchFamily="34" charset="0"/>
              <a:ea typeface="ＭＳ Ｐゴシック" panose="020B0600070205080204" pitchFamily="34" charset="-128"/>
            </a:endParaRPr>
          </a:p>
        </p:txBody>
      </p:sp>
      <p:pic>
        <p:nvPicPr>
          <p:cNvPr id="30" name="Picture 29" descr="quick_check-01.eps"/>
          <p:cNvPicPr/>
          <p:nvPr/>
        </p:nvPicPr>
        <p:blipFill>
          <a:blip r:embed="rId5">
            <a:extLst>
              <a:ext uri="{28A0092B-C50C-407E-A947-70E740481C1C}">
                <a14:useLocalDpi xmlns:a14="http://schemas.microsoft.com/office/drawing/2010/main" val="0"/>
              </a:ext>
            </a:extLst>
          </a:blip>
          <a:stretch>
            <a:fillRect/>
          </a:stretch>
        </p:blipFill>
        <p:spPr>
          <a:xfrm>
            <a:off x="8456934" y="20"/>
            <a:ext cx="687070" cy="609580"/>
          </a:xfrm>
          <a:prstGeom prst="rect">
            <a:avLst/>
          </a:prstGeom>
        </p:spPr>
      </p:pic>
      <p:sp>
        <p:nvSpPr>
          <p:cNvPr id="31" name="TextBox 30"/>
          <p:cNvSpPr txBox="1"/>
          <p:nvPr/>
        </p:nvSpPr>
        <p:spPr>
          <a:xfrm>
            <a:off x="49103" y="6257850"/>
            <a:ext cx="1779697" cy="384212"/>
          </a:xfrm>
          <a:prstGeom prst="rect">
            <a:avLst/>
          </a:prstGeom>
          <a:solidFill>
            <a:srgbClr val="FFFF00"/>
          </a:solidFill>
        </p:spPr>
        <p:txBody>
          <a:bodyPr wrap="square" lIns="90935" tIns="45468" rIns="90935" bIns="45468" rtlCol="0">
            <a:spAutoFit/>
          </a:bodyPr>
          <a:lstStyle/>
          <a:p>
            <a:pPr algn="ctr"/>
            <a:r>
              <a:rPr lang="en-US" dirty="0">
                <a:solidFill>
                  <a:srgbClr val="000000"/>
                </a:solidFill>
              </a:rPr>
              <a:t>?</a:t>
            </a:r>
            <a:endParaRPr lang="en-US" dirty="0"/>
          </a:p>
        </p:txBody>
      </p:sp>
      <p:sp>
        <p:nvSpPr>
          <p:cNvPr id="32" name="TextBox 31"/>
          <p:cNvSpPr txBox="1"/>
          <p:nvPr/>
        </p:nvSpPr>
        <p:spPr>
          <a:xfrm>
            <a:off x="7240335" y="6225585"/>
            <a:ext cx="1779697" cy="384212"/>
          </a:xfrm>
          <a:prstGeom prst="rect">
            <a:avLst/>
          </a:prstGeom>
          <a:solidFill>
            <a:srgbClr val="FFFF00"/>
          </a:solidFill>
        </p:spPr>
        <p:txBody>
          <a:bodyPr wrap="square" lIns="90935" tIns="45468" rIns="90935" bIns="45468" rtlCol="0">
            <a:spAutoFit/>
          </a:bodyPr>
          <a:lstStyle/>
          <a:p>
            <a:pPr algn="ctr"/>
            <a:r>
              <a:rPr lang="en-US" dirty="0">
                <a:solidFill>
                  <a:srgbClr val="000000"/>
                </a:solidFill>
              </a:rPr>
              <a:t>?</a:t>
            </a:r>
            <a:endParaRPr lang="en-US" dirty="0"/>
          </a:p>
        </p:txBody>
      </p:sp>
      <p:sp>
        <p:nvSpPr>
          <p:cNvPr id="33" name="TextBox 32"/>
          <p:cNvSpPr txBox="1"/>
          <p:nvPr/>
        </p:nvSpPr>
        <p:spPr>
          <a:xfrm>
            <a:off x="2743974" y="6257850"/>
            <a:ext cx="1779697" cy="384212"/>
          </a:xfrm>
          <a:prstGeom prst="rect">
            <a:avLst/>
          </a:prstGeom>
          <a:solidFill>
            <a:srgbClr val="FFFF00"/>
          </a:solidFill>
        </p:spPr>
        <p:txBody>
          <a:bodyPr wrap="square" lIns="90935" tIns="45468" rIns="90935" bIns="45468" rtlCol="0">
            <a:spAutoFit/>
          </a:bodyPr>
          <a:lstStyle/>
          <a:p>
            <a:pPr algn="ctr"/>
            <a:r>
              <a:rPr lang="en-US" dirty="0">
                <a:solidFill>
                  <a:srgbClr val="000000"/>
                </a:solidFill>
              </a:rPr>
              <a:t>?</a:t>
            </a:r>
            <a:endParaRPr lang="en-US" dirty="0"/>
          </a:p>
        </p:txBody>
      </p:sp>
      <p:sp>
        <p:nvSpPr>
          <p:cNvPr id="34" name="TextBox 33"/>
          <p:cNvSpPr txBox="1"/>
          <p:nvPr/>
        </p:nvSpPr>
        <p:spPr>
          <a:xfrm>
            <a:off x="4876801" y="6240835"/>
            <a:ext cx="1779697" cy="384212"/>
          </a:xfrm>
          <a:prstGeom prst="rect">
            <a:avLst/>
          </a:prstGeom>
          <a:solidFill>
            <a:srgbClr val="FFFF00"/>
          </a:solidFill>
        </p:spPr>
        <p:txBody>
          <a:bodyPr wrap="square" lIns="90935" tIns="45468" rIns="90935" bIns="45468" rtlCol="0">
            <a:spAutoFit/>
          </a:bodyPr>
          <a:lstStyle/>
          <a:p>
            <a:pPr algn="ctr"/>
            <a:r>
              <a:rPr lang="en-US" dirty="0">
                <a:solidFill>
                  <a:srgbClr val="000000"/>
                </a:solidFill>
              </a:rPr>
              <a:t>?</a:t>
            </a:r>
            <a:endParaRPr lang="en-US" dirty="0"/>
          </a:p>
        </p:txBody>
      </p:sp>
    </p:spTree>
    <p:extLst>
      <p:ext uri="{BB962C8B-B14F-4D97-AF65-F5344CB8AC3E}">
        <p14:creationId xmlns:p14="http://schemas.microsoft.com/office/powerpoint/2010/main" val="13336807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30725"/>
            <a:ext cx="3276599" cy="533410"/>
          </a:xfrm>
          <a:solidFill>
            <a:srgbClr val="FFFF00"/>
          </a:solidFill>
        </p:spPr>
        <p:txBody>
          <a:bodyPr/>
          <a:lstStyle/>
          <a:p>
            <a:pPr algn="ctr"/>
            <a:r>
              <a:rPr lang="en-US" sz="3200" dirty="0">
                <a:solidFill>
                  <a:srgbClr val="002060"/>
                </a:solidFill>
                <a:effectLst/>
              </a:rPr>
              <a:t>Review</a:t>
            </a:r>
          </a:p>
        </p:txBody>
      </p:sp>
      <p:sp>
        <p:nvSpPr>
          <p:cNvPr id="3" name="Rectangle 2"/>
          <p:cNvSpPr/>
          <p:nvPr/>
        </p:nvSpPr>
        <p:spPr>
          <a:xfrm>
            <a:off x="-932" y="609615"/>
            <a:ext cx="9181532" cy="1507427"/>
          </a:xfrm>
          <a:prstGeom prst="rect">
            <a:avLst/>
          </a:prstGeom>
        </p:spPr>
        <p:txBody>
          <a:bodyPr wrap="square" lIns="90767" tIns="45384" rIns="90767" bIns="45384">
            <a:spAutoFit/>
          </a:bodyPr>
          <a:lstStyle/>
          <a:p>
            <a:pPr>
              <a:tabLst>
                <a:tab pos="967599" algn="l"/>
                <a:tab pos="1134644" algn="l"/>
                <a:tab pos="1421456" algn="l"/>
              </a:tabLst>
            </a:pPr>
            <a:r>
              <a:rPr lang="en-US" sz="2300" dirty="0">
                <a:solidFill>
                  <a:srgbClr val="0070C0"/>
                </a:solidFill>
              </a:rPr>
              <a:t>Label the type of electrochemical cell represented by each diagram and whether it is spontaneous or non-spontaneous. </a:t>
            </a:r>
            <a:r>
              <a:rPr lang="en-US" sz="2300" dirty="0">
                <a:solidFill>
                  <a:srgbClr val="C907A4"/>
                </a:solidFill>
              </a:rPr>
              <a:t>Label the anode, cathode, and direction of electron flow in each diagram. </a:t>
            </a:r>
            <a:r>
              <a:rPr lang="en-US" sz="2300" dirty="0">
                <a:solidFill>
                  <a:srgbClr val="FF0000"/>
                </a:solidFill>
              </a:rPr>
              <a:t>What half reaction is taking place at each electrode?</a:t>
            </a:r>
          </a:p>
        </p:txBody>
      </p:sp>
      <p:pic>
        <p:nvPicPr>
          <p:cNvPr id="14" name="Picture 13" descr="quick_check-01.eps"/>
          <p:cNvPicPr/>
          <p:nvPr/>
        </p:nvPicPr>
        <p:blipFill>
          <a:blip r:embed="rId3">
            <a:extLst>
              <a:ext uri="{28A0092B-C50C-407E-A947-70E740481C1C}">
                <a14:useLocalDpi xmlns:a14="http://schemas.microsoft.com/office/drawing/2010/main" val="0"/>
              </a:ext>
            </a:extLst>
          </a:blip>
          <a:stretch>
            <a:fillRect/>
          </a:stretch>
        </p:blipFill>
        <p:spPr>
          <a:xfrm>
            <a:off x="8456934" y="20"/>
            <a:ext cx="687070" cy="609580"/>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07" y="2819459"/>
            <a:ext cx="4531435" cy="3412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6246" y="2825724"/>
            <a:ext cx="4255362" cy="3406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1068369" y="2057416"/>
            <a:ext cx="2438399" cy="738155"/>
          </a:xfrm>
          <a:prstGeom prst="rect">
            <a:avLst/>
          </a:prstGeom>
          <a:solidFill>
            <a:srgbClr val="FFFF00"/>
          </a:solidFill>
        </p:spPr>
        <p:txBody>
          <a:bodyPr wrap="square" lIns="90935" tIns="45468" rIns="90935" bIns="45468" rtlCol="0">
            <a:spAutoFit/>
          </a:bodyPr>
          <a:lstStyle/>
          <a:p>
            <a:pPr algn="ctr"/>
            <a:r>
              <a:rPr lang="en-US" sz="2100" dirty="0">
                <a:solidFill>
                  <a:srgbClr val="000000"/>
                </a:solidFill>
              </a:rPr>
              <a:t>Voltaic Cell</a:t>
            </a:r>
          </a:p>
          <a:p>
            <a:pPr algn="ctr"/>
            <a:r>
              <a:rPr lang="en-US" sz="2100" dirty="0">
                <a:solidFill>
                  <a:srgbClr val="000000"/>
                </a:solidFill>
              </a:rPr>
              <a:t>Spontaneous</a:t>
            </a:r>
            <a:endParaRPr lang="en-US" dirty="0"/>
          </a:p>
        </p:txBody>
      </p:sp>
      <p:sp>
        <p:nvSpPr>
          <p:cNvPr id="24" name="TextBox 23"/>
          <p:cNvSpPr txBox="1"/>
          <p:nvPr/>
        </p:nvSpPr>
        <p:spPr>
          <a:xfrm>
            <a:off x="5622018" y="2057416"/>
            <a:ext cx="2438399" cy="738155"/>
          </a:xfrm>
          <a:prstGeom prst="rect">
            <a:avLst/>
          </a:prstGeom>
          <a:solidFill>
            <a:srgbClr val="FFFF00"/>
          </a:solidFill>
        </p:spPr>
        <p:txBody>
          <a:bodyPr wrap="square" lIns="90935" tIns="45468" rIns="90935" bIns="45468" rtlCol="0">
            <a:spAutoFit/>
          </a:bodyPr>
          <a:lstStyle/>
          <a:p>
            <a:pPr algn="ctr"/>
            <a:r>
              <a:rPr lang="en-US" sz="2100" dirty="0">
                <a:solidFill>
                  <a:srgbClr val="000000"/>
                </a:solidFill>
              </a:rPr>
              <a:t>Electrolytic Cell</a:t>
            </a:r>
          </a:p>
          <a:p>
            <a:pPr algn="ctr"/>
            <a:r>
              <a:rPr lang="en-US" sz="2100" dirty="0">
                <a:solidFill>
                  <a:srgbClr val="000000"/>
                </a:solidFill>
              </a:rPr>
              <a:t>Non-spontaneous</a:t>
            </a:r>
            <a:endParaRPr lang="en-US" dirty="0"/>
          </a:p>
        </p:txBody>
      </p:sp>
      <p:sp>
        <p:nvSpPr>
          <p:cNvPr id="10" name="TextBox 9"/>
          <p:cNvSpPr txBox="1"/>
          <p:nvPr/>
        </p:nvSpPr>
        <p:spPr>
          <a:xfrm>
            <a:off x="49103" y="6257850"/>
            <a:ext cx="1779697" cy="384212"/>
          </a:xfrm>
          <a:prstGeom prst="rect">
            <a:avLst/>
          </a:prstGeom>
          <a:solidFill>
            <a:srgbClr val="FFFF00"/>
          </a:solidFill>
        </p:spPr>
        <p:txBody>
          <a:bodyPr wrap="square" lIns="90935" tIns="45468" rIns="90935" bIns="45468" rtlCol="0">
            <a:spAutoFit/>
          </a:bodyPr>
          <a:lstStyle/>
          <a:p>
            <a:pPr algn="ctr"/>
            <a:r>
              <a:rPr lang="en-US" dirty="0">
                <a:solidFill>
                  <a:srgbClr val="000000"/>
                </a:solidFill>
              </a:rPr>
              <a:t>oxidation</a:t>
            </a:r>
            <a:endParaRPr lang="en-US" dirty="0"/>
          </a:p>
        </p:txBody>
      </p:sp>
      <p:sp>
        <p:nvSpPr>
          <p:cNvPr id="11" name="TextBox 10"/>
          <p:cNvSpPr txBox="1"/>
          <p:nvPr/>
        </p:nvSpPr>
        <p:spPr>
          <a:xfrm>
            <a:off x="7240335" y="6225585"/>
            <a:ext cx="1779697" cy="384212"/>
          </a:xfrm>
          <a:prstGeom prst="rect">
            <a:avLst/>
          </a:prstGeom>
          <a:solidFill>
            <a:srgbClr val="FFFF00"/>
          </a:solidFill>
        </p:spPr>
        <p:txBody>
          <a:bodyPr wrap="square" lIns="90935" tIns="45468" rIns="90935" bIns="45468" rtlCol="0">
            <a:spAutoFit/>
          </a:bodyPr>
          <a:lstStyle/>
          <a:p>
            <a:pPr algn="ctr"/>
            <a:r>
              <a:rPr lang="en-US" dirty="0">
                <a:solidFill>
                  <a:srgbClr val="000000"/>
                </a:solidFill>
              </a:rPr>
              <a:t>oxidation</a:t>
            </a:r>
            <a:endParaRPr lang="en-US" dirty="0"/>
          </a:p>
        </p:txBody>
      </p:sp>
      <p:sp>
        <p:nvSpPr>
          <p:cNvPr id="12" name="TextBox 11"/>
          <p:cNvSpPr txBox="1"/>
          <p:nvPr/>
        </p:nvSpPr>
        <p:spPr>
          <a:xfrm>
            <a:off x="2743974" y="6257850"/>
            <a:ext cx="1779697" cy="384212"/>
          </a:xfrm>
          <a:prstGeom prst="rect">
            <a:avLst/>
          </a:prstGeom>
          <a:solidFill>
            <a:srgbClr val="FFFF00"/>
          </a:solidFill>
        </p:spPr>
        <p:txBody>
          <a:bodyPr wrap="square" lIns="90935" tIns="45468" rIns="90935" bIns="45468" rtlCol="0">
            <a:spAutoFit/>
          </a:bodyPr>
          <a:lstStyle/>
          <a:p>
            <a:pPr algn="ctr"/>
            <a:r>
              <a:rPr lang="en-US" dirty="0">
                <a:solidFill>
                  <a:srgbClr val="000000"/>
                </a:solidFill>
              </a:rPr>
              <a:t>reduction</a:t>
            </a:r>
            <a:endParaRPr lang="en-US" dirty="0"/>
          </a:p>
        </p:txBody>
      </p:sp>
      <p:sp>
        <p:nvSpPr>
          <p:cNvPr id="13" name="TextBox 12"/>
          <p:cNvSpPr txBox="1"/>
          <p:nvPr/>
        </p:nvSpPr>
        <p:spPr>
          <a:xfrm>
            <a:off x="4876801" y="6240835"/>
            <a:ext cx="1779697" cy="384212"/>
          </a:xfrm>
          <a:prstGeom prst="rect">
            <a:avLst/>
          </a:prstGeom>
          <a:solidFill>
            <a:srgbClr val="FFFF00"/>
          </a:solidFill>
        </p:spPr>
        <p:txBody>
          <a:bodyPr wrap="square" lIns="90935" tIns="45468" rIns="90935" bIns="45468" rtlCol="0">
            <a:spAutoFit/>
          </a:bodyPr>
          <a:lstStyle/>
          <a:p>
            <a:pPr algn="ctr"/>
            <a:r>
              <a:rPr lang="en-US" dirty="0">
                <a:solidFill>
                  <a:srgbClr val="000000"/>
                </a:solidFill>
              </a:rPr>
              <a:t>reduction</a:t>
            </a:r>
            <a:endParaRPr lang="en-US" dirty="0"/>
          </a:p>
        </p:txBody>
      </p:sp>
    </p:spTree>
    <p:extLst>
      <p:ext uri="{BB962C8B-B14F-4D97-AF65-F5344CB8AC3E}">
        <p14:creationId xmlns:p14="http://schemas.microsoft.com/office/powerpoint/2010/main" val="5231406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dirty="0"/>
              <a:t> </a:t>
            </a:r>
          </a:p>
        </p:txBody>
      </p:sp>
      <p:sp>
        <p:nvSpPr>
          <p:cNvPr id="2" name="Title 1"/>
          <p:cNvSpPr>
            <a:spLocks noGrp="1"/>
          </p:cNvSpPr>
          <p:nvPr>
            <p:ph type="title"/>
          </p:nvPr>
        </p:nvSpPr>
        <p:spPr>
          <a:xfrm>
            <a:off x="10" y="0"/>
            <a:ext cx="9143996" cy="1377165"/>
          </a:xfrm>
        </p:spPr>
        <p:txBody>
          <a:bodyPr/>
          <a:lstStyle/>
          <a:p>
            <a:pPr marL="237937" indent="-237937"/>
            <a:r>
              <a:rPr lang="en-US" dirty="0">
                <a:solidFill>
                  <a:srgbClr val="FFFF00"/>
                </a:solidFill>
              </a:rPr>
              <a:t>Distinguish the types of Electrochemical Cells</a:t>
            </a:r>
          </a:p>
        </p:txBody>
      </p:sp>
      <p:sp>
        <p:nvSpPr>
          <p:cNvPr id="6" name="_s2056"/>
          <p:cNvSpPr>
            <a:spLocks noChangeArrowheads="1"/>
          </p:cNvSpPr>
          <p:nvPr/>
        </p:nvSpPr>
        <p:spPr bwMode="auto">
          <a:xfrm>
            <a:off x="76201" y="1604580"/>
            <a:ext cx="2667000" cy="5101020"/>
          </a:xfrm>
          <a:prstGeom prst="roundRect">
            <a:avLst/>
          </a:prstGeom>
          <a:solidFill>
            <a:schemeClr val="bg1">
              <a:lumMod val="75000"/>
            </a:schemeClr>
          </a:solidFill>
          <a:ln w="28575" cmpd="sng">
            <a:solidFill>
              <a:schemeClr val="accent2"/>
            </a:solidFill>
            <a:miter lim="800000"/>
            <a:headEnd/>
            <a:tailEnd/>
          </a:ln>
        </p:spPr>
        <p:txBody>
          <a:bodyPr wrap="none" lIns="0" tIns="0" rIns="0" bIns="0" anchor="ctr"/>
          <a:lstStyle/>
          <a:p>
            <a:pPr algn="ctr" defTabSz="1903877" fontAlgn="base">
              <a:spcBef>
                <a:spcPct val="0"/>
              </a:spcBef>
              <a:spcAft>
                <a:spcPct val="0"/>
              </a:spcAft>
            </a:pPr>
            <a:r>
              <a:rPr lang="en-US" sz="2900" b="1" dirty="0">
                <a:solidFill>
                  <a:srgbClr val="C907A4"/>
                </a:solidFill>
              </a:rPr>
              <a:t>Voltaic Cells</a:t>
            </a:r>
          </a:p>
          <a:p>
            <a:pPr marL="105596" lvl="1" defTabSz="1903877" fontAlgn="base">
              <a:spcBef>
                <a:spcPct val="0"/>
              </a:spcBef>
              <a:spcAft>
                <a:spcPct val="0"/>
              </a:spcAft>
            </a:pPr>
            <a:r>
              <a:rPr lang="en-US" sz="2300" b="1" dirty="0">
                <a:solidFill>
                  <a:srgbClr val="FE8900">
                    <a:lumMod val="50000"/>
                  </a:srgbClr>
                </a:solidFill>
              </a:rPr>
              <a:t>Spontaneous </a:t>
            </a:r>
          </a:p>
          <a:p>
            <a:pPr marL="105596" lvl="1" defTabSz="1903877" fontAlgn="base">
              <a:spcBef>
                <a:spcPct val="0"/>
              </a:spcBef>
              <a:spcAft>
                <a:spcPct val="0"/>
              </a:spcAft>
            </a:pPr>
            <a:r>
              <a:rPr lang="en-US" sz="2300" b="1" dirty="0">
                <a:solidFill>
                  <a:srgbClr val="FE8900">
                    <a:lumMod val="50000"/>
                  </a:srgbClr>
                </a:solidFill>
              </a:rPr>
              <a:t>or Not?</a:t>
            </a:r>
          </a:p>
          <a:p>
            <a:pPr marL="105596" lvl="1" defTabSz="1903877" fontAlgn="base">
              <a:spcBef>
                <a:spcPct val="0"/>
              </a:spcBef>
              <a:spcAft>
                <a:spcPct val="0"/>
              </a:spcAft>
            </a:pPr>
            <a:endParaRPr lang="en-US" sz="2300" b="1" dirty="0">
              <a:solidFill>
                <a:srgbClr val="FE8900">
                  <a:lumMod val="50000"/>
                </a:srgbClr>
              </a:solidFill>
            </a:endParaRPr>
          </a:p>
          <a:p>
            <a:pPr marL="105596" lvl="1" defTabSz="1903877" fontAlgn="base">
              <a:spcBef>
                <a:spcPct val="0"/>
              </a:spcBef>
              <a:spcAft>
                <a:spcPct val="0"/>
              </a:spcAft>
            </a:pPr>
            <a:r>
              <a:rPr lang="en-US" sz="2300" b="1" dirty="0">
                <a:solidFill>
                  <a:srgbClr val="FF0000"/>
                </a:solidFill>
              </a:rPr>
              <a:t>What does it</a:t>
            </a:r>
          </a:p>
          <a:p>
            <a:pPr marL="105596" lvl="1" defTabSz="1903877" fontAlgn="base">
              <a:spcBef>
                <a:spcPct val="0"/>
              </a:spcBef>
              <a:spcAft>
                <a:spcPct val="0"/>
              </a:spcAft>
            </a:pPr>
            <a:r>
              <a:rPr lang="en-US" sz="2300" b="1" dirty="0">
                <a:solidFill>
                  <a:srgbClr val="FF0000"/>
                </a:solidFill>
              </a:rPr>
              <a:t>Produce?</a:t>
            </a:r>
          </a:p>
          <a:p>
            <a:pPr marL="105596" lvl="1" defTabSz="1903877" fontAlgn="base">
              <a:spcBef>
                <a:spcPct val="0"/>
              </a:spcBef>
              <a:spcAft>
                <a:spcPct val="0"/>
              </a:spcAft>
            </a:pPr>
            <a:endParaRPr lang="en-US" sz="2300" b="1" dirty="0">
              <a:solidFill>
                <a:srgbClr val="FE8900">
                  <a:lumMod val="50000"/>
                </a:srgbClr>
              </a:solidFill>
            </a:endParaRPr>
          </a:p>
          <a:p>
            <a:pPr marL="105596" lvl="1" defTabSz="1903877" fontAlgn="base">
              <a:spcBef>
                <a:spcPct val="0"/>
              </a:spcBef>
              <a:spcAft>
                <a:spcPct val="0"/>
              </a:spcAft>
            </a:pPr>
            <a:r>
              <a:rPr lang="en-US" sz="2300" b="1" dirty="0">
                <a:solidFill>
                  <a:srgbClr val="FE8900">
                    <a:lumMod val="50000"/>
                  </a:srgbClr>
                </a:solidFill>
              </a:rPr>
              <a:t>Examples?</a:t>
            </a:r>
          </a:p>
          <a:p>
            <a:pPr marL="105596" lvl="1" defTabSz="1903877" fontAlgn="base">
              <a:spcBef>
                <a:spcPct val="0"/>
              </a:spcBef>
              <a:spcAft>
                <a:spcPct val="0"/>
              </a:spcAft>
            </a:pPr>
            <a:endParaRPr lang="en-US" sz="2300" b="1" dirty="0">
              <a:solidFill>
                <a:srgbClr val="FE8900">
                  <a:lumMod val="50000"/>
                </a:srgbClr>
              </a:solidFill>
            </a:endParaRPr>
          </a:p>
          <a:p>
            <a:pPr marL="105596" lvl="1" defTabSz="1903877" fontAlgn="base">
              <a:spcBef>
                <a:spcPct val="0"/>
              </a:spcBef>
              <a:spcAft>
                <a:spcPct val="0"/>
              </a:spcAft>
            </a:pPr>
            <a:endParaRPr lang="en-US" sz="2300" b="1" dirty="0">
              <a:solidFill>
                <a:srgbClr val="FE8900">
                  <a:lumMod val="50000"/>
                </a:srgbClr>
              </a:solidFill>
            </a:endParaRPr>
          </a:p>
          <a:p>
            <a:pPr marL="105596" lvl="1" defTabSz="1903877" fontAlgn="base">
              <a:spcBef>
                <a:spcPct val="0"/>
              </a:spcBef>
              <a:spcAft>
                <a:spcPct val="0"/>
              </a:spcAft>
            </a:pPr>
            <a:endParaRPr lang="en-US" sz="2300" b="1" dirty="0">
              <a:solidFill>
                <a:srgbClr val="FE8900">
                  <a:lumMod val="50000"/>
                </a:srgbClr>
              </a:solidFill>
            </a:endParaRPr>
          </a:p>
          <a:p>
            <a:pPr marL="105596" lvl="1" defTabSz="1903877" fontAlgn="base">
              <a:spcBef>
                <a:spcPct val="0"/>
              </a:spcBef>
              <a:spcAft>
                <a:spcPct val="0"/>
              </a:spcAft>
            </a:pPr>
            <a:endParaRPr lang="en-US" sz="2300" b="1" dirty="0">
              <a:solidFill>
                <a:srgbClr val="FE8900">
                  <a:lumMod val="50000"/>
                </a:srgbClr>
              </a:solidFill>
            </a:endParaRPr>
          </a:p>
          <a:p>
            <a:pPr marL="105596" lvl="1" defTabSz="1903877" fontAlgn="base">
              <a:spcBef>
                <a:spcPct val="0"/>
              </a:spcBef>
              <a:spcAft>
                <a:spcPct val="0"/>
              </a:spcAft>
            </a:pPr>
            <a:endParaRPr lang="en-US" sz="2300" b="1" dirty="0">
              <a:solidFill>
                <a:srgbClr val="FE8900">
                  <a:lumMod val="50000"/>
                </a:srgbClr>
              </a:solidFill>
            </a:endParaRPr>
          </a:p>
          <a:p>
            <a:pPr marL="475871" lvl="2" indent="-234611" defTabSz="1903877" fontAlgn="base">
              <a:spcBef>
                <a:spcPct val="0"/>
              </a:spcBef>
              <a:spcAft>
                <a:spcPct val="0"/>
              </a:spcAft>
              <a:buFont typeface="Arial" pitchFamily="34" charset="0"/>
              <a:buChar char="•"/>
            </a:pPr>
            <a:endParaRPr lang="en-US" sz="2300" b="1" dirty="0">
              <a:solidFill>
                <a:srgbClr val="FFFF00"/>
              </a:solidFill>
            </a:endParaRPr>
          </a:p>
        </p:txBody>
      </p:sp>
      <p:sp>
        <p:nvSpPr>
          <p:cNvPr id="7" name="_s2057"/>
          <p:cNvSpPr>
            <a:spLocks noChangeArrowheads="1"/>
          </p:cNvSpPr>
          <p:nvPr/>
        </p:nvSpPr>
        <p:spPr bwMode="auto">
          <a:xfrm>
            <a:off x="4343401" y="1371600"/>
            <a:ext cx="3089688" cy="2309143"/>
          </a:xfrm>
          <a:prstGeom prst="roundRect">
            <a:avLst/>
          </a:prstGeom>
          <a:solidFill>
            <a:schemeClr val="tx2">
              <a:lumMod val="40000"/>
              <a:lumOff val="60000"/>
            </a:schemeClr>
          </a:solidFill>
          <a:ln w="28575" cmpd="sng">
            <a:solidFill>
              <a:schemeClr val="accent2"/>
            </a:solidFill>
            <a:miter lim="800000"/>
            <a:headEnd/>
            <a:tailEnd/>
          </a:ln>
        </p:spPr>
        <p:txBody>
          <a:bodyPr wrap="none" lIns="0" tIns="0" rIns="0" bIns="0" anchor="ctr"/>
          <a:lstStyle/>
          <a:p>
            <a:pPr algn="ctr" defTabSz="1903877" fontAlgn="base">
              <a:spcBef>
                <a:spcPct val="0"/>
              </a:spcBef>
              <a:spcAft>
                <a:spcPct val="0"/>
              </a:spcAft>
            </a:pPr>
            <a:r>
              <a:rPr lang="en-US" sz="2100" b="1" dirty="0">
                <a:solidFill>
                  <a:srgbClr val="000000"/>
                </a:solidFill>
              </a:rPr>
              <a:t>?</a:t>
            </a:r>
          </a:p>
          <a:p>
            <a:pPr marL="105596" lvl="1" algn="ctr" defTabSz="1903877" fontAlgn="base">
              <a:spcBef>
                <a:spcPct val="0"/>
              </a:spcBef>
              <a:spcAft>
                <a:spcPct val="0"/>
              </a:spcAft>
            </a:pPr>
            <a:r>
              <a:rPr lang="en-US" sz="2300" b="1" dirty="0">
                <a:solidFill>
                  <a:srgbClr val="FF0000"/>
                </a:solidFill>
              </a:rPr>
              <a:t>Spontaneous </a:t>
            </a:r>
          </a:p>
          <a:p>
            <a:pPr marL="105596" lvl="1" algn="ctr" defTabSz="1903877" fontAlgn="base">
              <a:spcBef>
                <a:spcPct val="0"/>
              </a:spcBef>
              <a:spcAft>
                <a:spcPct val="0"/>
              </a:spcAft>
            </a:pPr>
            <a:r>
              <a:rPr lang="en-US" sz="2300" b="1" dirty="0">
                <a:solidFill>
                  <a:srgbClr val="FF0000"/>
                </a:solidFill>
              </a:rPr>
              <a:t>or Not?</a:t>
            </a:r>
          </a:p>
          <a:p>
            <a:pPr marL="105596" lvl="1" defTabSz="1903877" fontAlgn="base">
              <a:spcBef>
                <a:spcPct val="0"/>
              </a:spcBef>
              <a:spcAft>
                <a:spcPct val="0"/>
              </a:spcAft>
            </a:pPr>
            <a:r>
              <a:rPr lang="en-US" sz="2300" b="1" dirty="0">
                <a:solidFill>
                  <a:srgbClr val="FE8900">
                    <a:lumMod val="50000"/>
                  </a:srgbClr>
                </a:solidFill>
              </a:rPr>
              <a:t>What drives them?</a:t>
            </a:r>
            <a:endParaRPr lang="en-US" sz="2300" b="1" dirty="0">
              <a:solidFill>
                <a:srgbClr val="000000"/>
              </a:solidFill>
            </a:endParaRPr>
          </a:p>
          <a:p>
            <a:pPr algn="ctr" defTabSz="1903877" fontAlgn="base">
              <a:spcBef>
                <a:spcPts val="600"/>
              </a:spcBef>
              <a:spcAft>
                <a:spcPct val="0"/>
              </a:spcAft>
            </a:pPr>
            <a:r>
              <a:rPr lang="en-US" sz="2300" b="1" dirty="0">
                <a:solidFill>
                  <a:srgbClr val="000000"/>
                </a:solidFill>
              </a:rPr>
              <a:t>Splits into elements.</a:t>
            </a:r>
          </a:p>
          <a:p>
            <a:pPr algn="ctr" defTabSz="1903877" fontAlgn="base">
              <a:spcBef>
                <a:spcPct val="0"/>
              </a:spcBef>
              <a:spcAft>
                <a:spcPct val="0"/>
              </a:spcAft>
            </a:pPr>
            <a:endParaRPr lang="en-US" sz="2100" b="1" dirty="0">
              <a:solidFill>
                <a:srgbClr val="000000"/>
              </a:solidFill>
            </a:endParaRPr>
          </a:p>
        </p:txBody>
      </p:sp>
      <p:sp>
        <p:nvSpPr>
          <p:cNvPr id="12" name="_s2057"/>
          <p:cNvSpPr>
            <a:spLocks noChangeArrowheads="1"/>
          </p:cNvSpPr>
          <p:nvPr/>
        </p:nvSpPr>
        <p:spPr bwMode="auto">
          <a:xfrm>
            <a:off x="2895600" y="4349310"/>
            <a:ext cx="3089688" cy="2356290"/>
          </a:xfrm>
          <a:prstGeom prst="roundRect">
            <a:avLst/>
          </a:prstGeom>
          <a:solidFill>
            <a:srgbClr val="92D050"/>
          </a:solidFill>
          <a:ln w="28575" cmpd="sng">
            <a:solidFill>
              <a:schemeClr val="accent2"/>
            </a:solidFill>
            <a:miter lim="800000"/>
            <a:headEnd/>
            <a:tailEnd/>
          </a:ln>
        </p:spPr>
        <p:txBody>
          <a:bodyPr wrap="none" lIns="0" tIns="0" rIns="0" bIns="0" anchor="ctr"/>
          <a:lstStyle/>
          <a:p>
            <a:pPr algn="ctr" defTabSz="1903877" fontAlgn="base">
              <a:spcBef>
                <a:spcPct val="0"/>
              </a:spcBef>
              <a:spcAft>
                <a:spcPct val="0"/>
              </a:spcAft>
            </a:pPr>
            <a:r>
              <a:rPr lang="en-US" sz="2900" b="1" dirty="0">
                <a:solidFill>
                  <a:srgbClr val="FF0000"/>
                </a:solidFill>
              </a:rPr>
              <a:t> ?</a:t>
            </a:r>
          </a:p>
          <a:p>
            <a:pPr marL="393352" lvl="2" indent="-300509" defTabSz="1903877" fontAlgn="base">
              <a:spcBef>
                <a:spcPct val="0"/>
              </a:spcBef>
              <a:spcAft>
                <a:spcPct val="0"/>
              </a:spcAft>
              <a:buFont typeface="Arial" pitchFamily="34" charset="0"/>
              <a:buChar char="•"/>
            </a:pPr>
            <a:r>
              <a:rPr lang="en-US" sz="2300" b="1" dirty="0">
                <a:solidFill>
                  <a:srgbClr val="000000"/>
                </a:solidFill>
              </a:rPr>
              <a:t>non-spontaneous</a:t>
            </a:r>
            <a:br>
              <a:rPr lang="en-US" sz="2300" b="1" dirty="0">
                <a:solidFill>
                  <a:srgbClr val="000000"/>
                </a:solidFill>
              </a:rPr>
            </a:br>
            <a:r>
              <a:rPr lang="en-US" sz="2300" b="1" dirty="0">
                <a:solidFill>
                  <a:srgbClr val="000000"/>
                </a:solidFill>
              </a:rPr>
              <a:t>redox reaction</a:t>
            </a:r>
          </a:p>
          <a:p>
            <a:pPr marL="393352" lvl="2" indent="-300509" defTabSz="1903877" fontAlgn="base">
              <a:spcBef>
                <a:spcPct val="0"/>
              </a:spcBef>
              <a:spcAft>
                <a:spcPct val="0"/>
              </a:spcAft>
              <a:buFont typeface="Arial" pitchFamily="34" charset="0"/>
              <a:buChar char="•"/>
            </a:pPr>
            <a:r>
              <a:rPr lang="en-US" sz="2300" b="1" dirty="0">
                <a:solidFill>
                  <a:srgbClr val="FFFF00"/>
                </a:solidFill>
              </a:rPr>
              <a:t>reverses redox</a:t>
            </a:r>
          </a:p>
          <a:p>
            <a:pPr algn="ctr" defTabSz="1903877" fontAlgn="base">
              <a:spcBef>
                <a:spcPct val="0"/>
              </a:spcBef>
              <a:spcAft>
                <a:spcPct val="0"/>
              </a:spcAft>
            </a:pPr>
            <a:r>
              <a:rPr lang="en-US" sz="2100" b="1" dirty="0" err="1">
                <a:solidFill>
                  <a:srgbClr val="FFFF00"/>
                </a:solidFill>
              </a:rPr>
              <a:t>rxns</a:t>
            </a:r>
            <a:r>
              <a:rPr lang="en-US" sz="2100" b="1" dirty="0">
                <a:solidFill>
                  <a:srgbClr val="FFFF00"/>
                </a:solidFill>
              </a:rPr>
              <a:t> to restore e-</a:t>
            </a:r>
          </a:p>
        </p:txBody>
      </p:sp>
      <p:sp>
        <p:nvSpPr>
          <p:cNvPr id="13" name="_s2056"/>
          <p:cNvSpPr>
            <a:spLocks noChangeArrowheads="1"/>
          </p:cNvSpPr>
          <p:nvPr/>
        </p:nvSpPr>
        <p:spPr bwMode="auto">
          <a:xfrm>
            <a:off x="6172202" y="4370960"/>
            <a:ext cx="2903719" cy="2410840"/>
          </a:xfrm>
          <a:prstGeom prst="roundRect">
            <a:avLst/>
          </a:prstGeom>
          <a:solidFill>
            <a:schemeClr val="accent1">
              <a:lumMod val="40000"/>
              <a:lumOff val="60000"/>
            </a:schemeClr>
          </a:solidFill>
          <a:ln w="28575" cmpd="sng">
            <a:solidFill>
              <a:schemeClr val="accent2"/>
            </a:solidFill>
            <a:miter lim="800000"/>
            <a:headEnd/>
            <a:tailEnd/>
          </a:ln>
        </p:spPr>
        <p:txBody>
          <a:bodyPr wrap="none" lIns="0" tIns="0" rIns="0" bIns="0" anchor="ctr"/>
          <a:lstStyle/>
          <a:p>
            <a:pPr algn="ctr" defTabSz="1903877" fontAlgn="base">
              <a:spcBef>
                <a:spcPct val="0"/>
              </a:spcBef>
              <a:spcAft>
                <a:spcPct val="0"/>
              </a:spcAft>
            </a:pPr>
            <a:r>
              <a:rPr lang="en-US" sz="2900" b="1" dirty="0">
                <a:solidFill>
                  <a:srgbClr val="0070C0"/>
                </a:solidFill>
              </a:rPr>
              <a:t>?</a:t>
            </a:r>
          </a:p>
          <a:p>
            <a:pPr marL="234611" lvl="1" indent="-234611" defTabSz="1903877" fontAlgn="base">
              <a:spcBef>
                <a:spcPct val="0"/>
              </a:spcBef>
              <a:spcAft>
                <a:spcPct val="0"/>
              </a:spcAft>
              <a:buFont typeface="Arial" pitchFamily="34" charset="0"/>
              <a:buChar char="•"/>
            </a:pPr>
            <a:r>
              <a:rPr lang="en-US" sz="2300" b="1" dirty="0">
                <a:solidFill>
                  <a:srgbClr val="000000"/>
                </a:solidFill>
              </a:rPr>
              <a:t>Non-spontaneous </a:t>
            </a:r>
            <a:br>
              <a:rPr lang="en-US" sz="2300" b="1" dirty="0">
                <a:solidFill>
                  <a:srgbClr val="000000"/>
                </a:solidFill>
              </a:rPr>
            </a:br>
            <a:r>
              <a:rPr lang="en-US" sz="2300" b="1" dirty="0">
                <a:solidFill>
                  <a:srgbClr val="000000"/>
                </a:solidFill>
              </a:rPr>
              <a:t>redox reaction</a:t>
            </a:r>
          </a:p>
          <a:p>
            <a:pPr marL="234611" lvl="2" indent="-234611" defTabSz="1903877" fontAlgn="base">
              <a:spcBef>
                <a:spcPct val="0"/>
              </a:spcBef>
              <a:spcAft>
                <a:spcPct val="0"/>
              </a:spcAft>
              <a:buFont typeface="Arial" pitchFamily="34" charset="0"/>
              <a:buChar char="•"/>
            </a:pPr>
            <a:r>
              <a:rPr lang="en-US" sz="2300" b="1" dirty="0">
                <a:solidFill>
                  <a:srgbClr val="0070C0"/>
                </a:solidFill>
              </a:rPr>
              <a:t>applies layer of</a:t>
            </a:r>
            <a:br>
              <a:rPr lang="en-US" sz="2300" b="1" dirty="0">
                <a:solidFill>
                  <a:srgbClr val="0070C0"/>
                </a:solidFill>
              </a:rPr>
            </a:br>
            <a:r>
              <a:rPr lang="en-US" sz="2300" b="1" dirty="0">
                <a:solidFill>
                  <a:srgbClr val="0070C0"/>
                </a:solidFill>
              </a:rPr>
              <a:t>metal coating</a:t>
            </a:r>
          </a:p>
        </p:txBody>
      </p:sp>
      <p:cxnSp>
        <p:nvCxnSpPr>
          <p:cNvPr id="4" name="Straight Connector 3"/>
          <p:cNvCxnSpPr/>
          <p:nvPr/>
        </p:nvCxnSpPr>
        <p:spPr bwMode="auto">
          <a:xfrm flipV="1">
            <a:off x="3916009" y="3611198"/>
            <a:ext cx="524435" cy="738112"/>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H="1" flipV="1">
            <a:off x="7433089" y="3352800"/>
            <a:ext cx="756313" cy="101816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4586010" y="3735244"/>
            <a:ext cx="2798556" cy="461665"/>
          </a:xfrm>
          <a:prstGeom prst="rect">
            <a:avLst/>
          </a:prstGeom>
          <a:noFill/>
        </p:spPr>
        <p:txBody>
          <a:bodyPr wrap="square" rtlCol="0">
            <a:spAutoFit/>
          </a:bodyPr>
          <a:lstStyle/>
          <a:p>
            <a:pPr algn="ctr" defTabSz="1903877" fontAlgn="base">
              <a:spcBef>
                <a:spcPct val="0"/>
              </a:spcBef>
              <a:spcAft>
                <a:spcPct val="0"/>
              </a:spcAft>
            </a:pPr>
            <a:r>
              <a:rPr lang="en-US" sz="2400" b="1" dirty="0">
                <a:solidFill>
                  <a:srgbClr val="00B050"/>
                </a:solidFill>
              </a:rPr>
              <a:t>Electrolytic Cells</a:t>
            </a:r>
          </a:p>
        </p:txBody>
      </p:sp>
    </p:spTree>
    <p:extLst>
      <p:ext uri="{BB962C8B-B14F-4D97-AF65-F5344CB8AC3E}">
        <p14:creationId xmlns:p14="http://schemas.microsoft.com/office/powerpoint/2010/main" val="22253816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dirty="0"/>
              <a:t> </a:t>
            </a:r>
          </a:p>
        </p:txBody>
      </p:sp>
      <p:sp>
        <p:nvSpPr>
          <p:cNvPr id="2" name="Title 1"/>
          <p:cNvSpPr>
            <a:spLocks noGrp="1"/>
          </p:cNvSpPr>
          <p:nvPr>
            <p:ph type="title"/>
          </p:nvPr>
        </p:nvSpPr>
        <p:spPr>
          <a:xfrm>
            <a:off x="10" y="0"/>
            <a:ext cx="9143996" cy="1377165"/>
          </a:xfrm>
        </p:spPr>
        <p:txBody>
          <a:bodyPr/>
          <a:lstStyle/>
          <a:p>
            <a:pPr marL="237937" indent="-237937"/>
            <a:r>
              <a:rPr lang="en-US" dirty="0">
                <a:solidFill>
                  <a:srgbClr val="FFFF00"/>
                </a:solidFill>
              </a:rPr>
              <a:t>Types of Electrochemical Cells</a:t>
            </a:r>
          </a:p>
        </p:txBody>
      </p:sp>
      <p:sp>
        <p:nvSpPr>
          <p:cNvPr id="6" name="_s2056"/>
          <p:cNvSpPr>
            <a:spLocks noChangeArrowheads="1"/>
          </p:cNvSpPr>
          <p:nvPr/>
        </p:nvSpPr>
        <p:spPr bwMode="auto">
          <a:xfrm>
            <a:off x="76201" y="1604580"/>
            <a:ext cx="2667000" cy="5101020"/>
          </a:xfrm>
          <a:prstGeom prst="roundRect">
            <a:avLst/>
          </a:prstGeom>
          <a:solidFill>
            <a:schemeClr val="bg1">
              <a:lumMod val="75000"/>
            </a:schemeClr>
          </a:solidFill>
          <a:ln w="28575" cmpd="sng">
            <a:solidFill>
              <a:schemeClr val="accent2"/>
            </a:solidFill>
            <a:miter lim="800000"/>
            <a:headEnd/>
            <a:tailEnd/>
          </a:ln>
        </p:spPr>
        <p:txBody>
          <a:bodyPr wrap="none" lIns="0" tIns="0" rIns="0" bIns="0" anchor="ctr"/>
          <a:lstStyle/>
          <a:p>
            <a:pPr algn="ctr" defTabSz="1903877" fontAlgn="base">
              <a:spcBef>
                <a:spcPct val="0"/>
              </a:spcBef>
              <a:spcAft>
                <a:spcPct val="0"/>
              </a:spcAft>
            </a:pPr>
            <a:r>
              <a:rPr lang="en-US" sz="2900" b="1" dirty="0">
                <a:solidFill>
                  <a:srgbClr val="C907A4"/>
                </a:solidFill>
              </a:rPr>
              <a:t>Voltaic Cells</a:t>
            </a:r>
          </a:p>
          <a:p>
            <a:pPr marL="338825" lvl="1" indent="-233229" defTabSz="1903877" fontAlgn="base">
              <a:spcBef>
                <a:spcPct val="0"/>
              </a:spcBef>
              <a:spcAft>
                <a:spcPct val="0"/>
              </a:spcAft>
              <a:buFont typeface="Arial" pitchFamily="34" charset="0"/>
              <a:buChar char="•"/>
            </a:pPr>
            <a:r>
              <a:rPr lang="en-US" sz="2300" b="1" dirty="0">
                <a:solidFill>
                  <a:srgbClr val="FE8900">
                    <a:lumMod val="50000"/>
                  </a:srgbClr>
                </a:solidFill>
              </a:rPr>
              <a:t>spontaneous</a:t>
            </a:r>
            <a:r>
              <a:rPr lang="en-US" sz="2300" b="1" dirty="0">
                <a:solidFill>
                  <a:srgbClr val="000000"/>
                </a:solidFill>
              </a:rPr>
              <a:t> </a:t>
            </a:r>
            <a:br>
              <a:rPr lang="en-US" sz="2300" b="1" dirty="0">
                <a:solidFill>
                  <a:srgbClr val="000000"/>
                </a:solidFill>
              </a:rPr>
            </a:br>
            <a:r>
              <a:rPr lang="en-US" sz="2300" b="1" dirty="0" err="1">
                <a:solidFill>
                  <a:srgbClr val="000000"/>
                </a:solidFill>
              </a:rPr>
              <a:t>redox</a:t>
            </a:r>
            <a:r>
              <a:rPr lang="en-US" sz="2300" b="1" dirty="0">
                <a:solidFill>
                  <a:srgbClr val="000000"/>
                </a:solidFill>
              </a:rPr>
              <a:t> reaction</a:t>
            </a:r>
          </a:p>
          <a:p>
            <a:pPr marL="338825" lvl="2" indent="-233229" defTabSz="1903877" fontAlgn="base">
              <a:spcBef>
                <a:spcPct val="0"/>
              </a:spcBef>
              <a:spcAft>
                <a:spcPct val="0"/>
              </a:spcAft>
              <a:buFont typeface="Arial" pitchFamily="34" charset="0"/>
              <a:buChar char="•"/>
            </a:pPr>
            <a:r>
              <a:rPr lang="en-US" sz="2300" b="1" dirty="0">
                <a:solidFill>
                  <a:srgbClr val="FFFF00"/>
                </a:solidFill>
              </a:rPr>
              <a:t>produces</a:t>
            </a:r>
            <a:br>
              <a:rPr lang="en-US" sz="2300" b="1" dirty="0">
                <a:solidFill>
                  <a:srgbClr val="FFFF00"/>
                </a:solidFill>
              </a:rPr>
            </a:br>
            <a:r>
              <a:rPr lang="en-US" sz="2300" b="1" dirty="0">
                <a:solidFill>
                  <a:srgbClr val="FFFF00"/>
                </a:solidFill>
              </a:rPr>
              <a:t>electricity</a:t>
            </a:r>
          </a:p>
          <a:p>
            <a:pPr marL="0" lvl="2" algn="ctr" defTabSz="1903877" fontAlgn="base">
              <a:spcBef>
                <a:spcPct val="0"/>
              </a:spcBef>
              <a:spcAft>
                <a:spcPct val="0"/>
              </a:spcAft>
            </a:pPr>
            <a:r>
              <a:rPr lang="en-US" sz="2300" b="1" dirty="0">
                <a:solidFill>
                  <a:srgbClr val="0070C0"/>
                </a:solidFill>
              </a:rPr>
              <a:t>---------------------</a:t>
            </a:r>
          </a:p>
          <a:p>
            <a:pPr algn="ctr" defTabSz="1903877" fontAlgn="base">
              <a:spcBef>
                <a:spcPts val="601"/>
              </a:spcBef>
              <a:spcAft>
                <a:spcPct val="0"/>
              </a:spcAft>
            </a:pPr>
            <a:r>
              <a:rPr lang="en-US" sz="2300" b="1" dirty="0">
                <a:solidFill>
                  <a:srgbClr val="C907A4"/>
                </a:solidFill>
              </a:rPr>
              <a:t>Dry Cells</a:t>
            </a:r>
          </a:p>
          <a:p>
            <a:pPr marL="0" lvl="1" algn="ctr" defTabSz="1903877" fontAlgn="base">
              <a:spcBef>
                <a:spcPts val="601"/>
              </a:spcBef>
              <a:spcAft>
                <a:spcPct val="0"/>
              </a:spcAft>
            </a:pPr>
            <a:r>
              <a:rPr lang="en-US" sz="2300" b="1" dirty="0">
                <a:solidFill>
                  <a:srgbClr val="FE8900">
                    <a:lumMod val="50000"/>
                  </a:srgbClr>
                </a:solidFill>
              </a:rPr>
              <a:t>Alkaline</a:t>
            </a:r>
          </a:p>
          <a:p>
            <a:pPr marL="0" lvl="1" algn="ctr" defTabSz="1903877" fontAlgn="base">
              <a:spcAft>
                <a:spcPct val="0"/>
              </a:spcAft>
            </a:pPr>
            <a:r>
              <a:rPr lang="en-US" sz="2300" b="1" dirty="0">
                <a:solidFill>
                  <a:srgbClr val="FE8900">
                    <a:lumMod val="50000"/>
                  </a:srgbClr>
                </a:solidFill>
              </a:rPr>
              <a:t>Batteries</a:t>
            </a:r>
            <a:endParaRPr lang="en-US" sz="2300" b="1" dirty="0">
              <a:solidFill>
                <a:srgbClr val="000000"/>
              </a:solidFill>
            </a:endParaRPr>
          </a:p>
          <a:p>
            <a:pPr marL="0" lvl="2" algn="ctr" defTabSz="1903877" fontAlgn="base">
              <a:spcBef>
                <a:spcPts val="601"/>
              </a:spcBef>
              <a:spcAft>
                <a:spcPct val="0"/>
              </a:spcAft>
            </a:pPr>
            <a:r>
              <a:rPr lang="en-US" sz="2300" b="1" dirty="0">
                <a:solidFill>
                  <a:srgbClr val="FFFF00"/>
                </a:solidFill>
              </a:rPr>
              <a:t>Lead Storage </a:t>
            </a:r>
          </a:p>
          <a:p>
            <a:pPr marL="0" lvl="2" algn="ctr" defTabSz="1903877" fontAlgn="base">
              <a:spcAft>
                <a:spcPct val="0"/>
              </a:spcAft>
            </a:pPr>
            <a:r>
              <a:rPr lang="en-US" sz="2300" b="1" dirty="0">
                <a:solidFill>
                  <a:srgbClr val="FFFF00"/>
                </a:solidFill>
              </a:rPr>
              <a:t>Batteries</a:t>
            </a:r>
          </a:p>
          <a:p>
            <a:pPr marL="0" lvl="2" algn="ctr" defTabSz="1903877" fontAlgn="base">
              <a:spcBef>
                <a:spcPts val="601"/>
              </a:spcBef>
              <a:spcAft>
                <a:spcPct val="0"/>
              </a:spcAft>
            </a:pPr>
            <a:r>
              <a:rPr lang="en-US" sz="2300" b="1" dirty="0">
                <a:solidFill>
                  <a:srgbClr val="00B050"/>
                </a:solidFill>
              </a:rPr>
              <a:t>Fuel Cells</a:t>
            </a:r>
          </a:p>
          <a:p>
            <a:pPr marL="475871" lvl="2" indent="-234611" defTabSz="1903877" fontAlgn="base">
              <a:spcBef>
                <a:spcPct val="0"/>
              </a:spcBef>
              <a:spcAft>
                <a:spcPct val="0"/>
              </a:spcAft>
              <a:buFont typeface="Arial" pitchFamily="34" charset="0"/>
              <a:buChar char="•"/>
            </a:pPr>
            <a:endParaRPr lang="en-US" sz="2300" b="1" dirty="0">
              <a:solidFill>
                <a:srgbClr val="FFFF00"/>
              </a:solidFill>
            </a:endParaRPr>
          </a:p>
        </p:txBody>
      </p:sp>
      <p:sp>
        <p:nvSpPr>
          <p:cNvPr id="7" name="_s2057"/>
          <p:cNvSpPr>
            <a:spLocks noChangeArrowheads="1"/>
          </p:cNvSpPr>
          <p:nvPr/>
        </p:nvSpPr>
        <p:spPr bwMode="auto">
          <a:xfrm>
            <a:off x="4343401" y="1444194"/>
            <a:ext cx="3089688" cy="2272748"/>
          </a:xfrm>
          <a:prstGeom prst="roundRect">
            <a:avLst/>
          </a:prstGeom>
          <a:solidFill>
            <a:schemeClr val="tx2">
              <a:lumMod val="40000"/>
              <a:lumOff val="60000"/>
            </a:schemeClr>
          </a:solidFill>
          <a:ln w="28575" cmpd="sng">
            <a:solidFill>
              <a:schemeClr val="accent2"/>
            </a:solidFill>
            <a:miter lim="800000"/>
            <a:headEnd/>
            <a:tailEnd/>
          </a:ln>
        </p:spPr>
        <p:txBody>
          <a:bodyPr wrap="none" lIns="0" tIns="0" rIns="0" bIns="0" anchor="ctr"/>
          <a:lstStyle/>
          <a:p>
            <a:pPr algn="ctr" defTabSz="1903877" fontAlgn="base">
              <a:spcBef>
                <a:spcPct val="0"/>
              </a:spcBef>
              <a:spcAft>
                <a:spcPct val="0"/>
              </a:spcAft>
            </a:pPr>
            <a:endParaRPr lang="en-US" sz="800" b="1" dirty="0">
              <a:solidFill>
                <a:srgbClr val="00B050"/>
              </a:solidFill>
            </a:endParaRPr>
          </a:p>
          <a:p>
            <a:pPr algn="ctr" defTabSz="1903877" fontAlgn="base">
              <a:spcBef>
                <a:spcPct val="0"/>
              </a:spcBef>
              <a:spcAft>
                <a:spcPct val="0"/>
              </a:spcAft>
            </a:pPr>
            <a:r>
              <a:rPr lang="en-US" sz="2900" b="1" dirty="0">
                <a:solidFill>
                  <a:srgbClr val="00B050"/>
                </a:solidFill>
              </a:rPr>
              <a:t>Electrolysis</a:t>
            </a:r>
          </a:p>
          <a:p>
            <a:pPr marL="393352" lvl="2" indent="-300509" defTabSz="1903877" fontAlgn="base">
              <a:spcBef>
                <a:spcPct val="0"/>
              </a:spcBef>
              <a:spcAft>
                <a:spcPct val="0"/>
              </a:spcAft>
              <a:buFont typeface="Arial" pitchFamily="34" charset="0"/>
              <a:buChar char="•"/>
            </a:pPr>
            <a:r>
              <a:rPr lang="en-US" sz="2300" b="1" dirty="0">
                <a:solidFill>
                  <a:srgbClr val="000000"/>
                </a:solidFill>
              </a:rPr>
              <a:t>non-spontaneous</a:t>
            </a:r>
            <a:br>
              <a:rPr lang="en-US" sz="2300" b="1" dirty="0">
                <a:solidFill>
                  <a:srgbClr val="000000"/>
                </a:solidFill>
              </a:rPr>
            </a:br>
            <a:r>
              <a:rPr lang="en-US" sz="2300" b="1" dirty="0" err="1">
                <a:solidFill>
                  <a:srgbClr val="000000"/>
                </a:solidFill>
              </a:rPr>
              <a:t>redox</a:t>
            </a:r>
            <a:r>
              <a:rPr lang="en-US" sz="2300" b="1" dirty="0">
                <a:solidFill>
                  <a:srgbClr val="000000"/>
                </a:solidFill>
              </a:rPr>
              <a:t> reaction</a:t>
            </a:r>
          </a:p>
          <a:p>
            <a:pPr marL="393352" lvl="2" indent="-300509" defTabSz="1903877" fontAlgn="base">
              <a:spcBef>
                <a:spcPct val="0"/>
              </a:spcBef>
              <a:spcAft>
                <a:spcPct val="0"/>
              </a:spcAft>
              <a:buFont typeface="Arial" pitchFamily="34" charset="0"/>
              <a:buChar char="•"/>
            </a:pPr>
            <a:r>
              <a:rPr lang="en-US" sz="2300" b="1" dirty="0">
                <a:solidFill>
                  <a:srgbClr val="FFFF00"/>
                </a:solidFill>
              </a:rPr>
              <a:t>applied voltage</a:t>
            </a:r>
          </a:p>
          <a:p>
            <a:pPr marL="92843" lvl="2" defTabSz="1903877" fontAlgn="base">
              <a:spcBef>
                <a:spcPct val="0"/>
              </a:spcBef>
              <a:spcAft>
                <a:spcPct val="0"/>
              </a:spcAft>
            </a:pPr>
            <a:r>
              <a:rPr lang="en-US" sz="2300" b="1" dirty="0">
                <a:solidFill>
                  <a:srgbClr val="FFFF00"/>
                </a:solidFill>
              </a:rPr>
              <a:t>produces redox </a:t>
            </a:r>
            <a:r>
              <a:rPr lang="en-US" sz="2300" b="1" dirty="0" err="1">
                <a:solidFill>
                  <a:srgbClr val="FFFF00"/>
                </a:solidFill>
              </a:rPr>
              <a:t>rxn</a:t>
            </a:r>
            <a:endParaRPr lang="en-US" sz="2300" b="1" dirty="0">
              <a:solidFill>
                <a:srgbClr val="FFFF00"/>
              </a:solidFill>
            </a:endParaRPr>
          </a:p>
          <a:p>
            <a:pPr algn="ctr" defTabSz="1903877" fontAlgn="base">
              <a:spcBef>
                <a:spcPct val="0"/>
              </a:spcBef>
              <a:spcAft>
                <a:spcPct val="0"/>
              </a:spcAft>
            </a:pPr>
            <a:r>
              <a:rPr lang="en-US" sz="2000" b="1" dirty="0">
                <a:solidFill>
                  <a:srgbClr val="000000"/>
                </a:solidFill>
              </a:rPr>
              <a:t>Splits into elements.</a:t>
            </a:r>
          </a:p>
          <a:p>
            <a:pPr algn="ctr" defTabSz="1903877" fontAlgn="base">
              <a:spcBef>
                <a:spcPct val="0"/>
              </a:spcBef>
              <a:spcAft>
                <a:spcPct val="0"/>
              </a:spcAft>
            </a:pPr>
            <a:endParaRPr lang="en-US" sz="2100" b="1" dirty="0">
              <a:solidFill>
                <a:srgbClr val="000000"/>
              </a:solidFill>
            </a:endParaRPr>
          </a:p>
        </p:txBody>
      </p:sp>
      <p:sp>
        <p:nvSpPr>
          <p:cNvPr id="12" name="_s2057"/>
          <p:cNvSpPr>
            <a:spLocks noChangeArrowheads="1"/>
          </p:cNvSpPr>
          <p:nvPr/>
        </p:nvSpPr>
        <p:spPr bwMode="auto">
          <a:xfrm>
            <a:off x="2895600" y="4349310"/>
            <a:ext cx="3089688" cy="2356290"/>
          </a:xfrm>
          <a:prstGeom prst="roundRect">
            <a:avLst/>
          </a:prstGeom>
          <a:solidFill>
            <a:srgbClr val="92D050"/>
          </a:solidFill>
          <a:ln w="28575" cmpd="sng">
            <a:solidFill>
              <a:schemeClr val="accent2"/>
            </a:solidFill>
            <a:miter lim="800000"/>
            <a:headEnd/>
            <a:tailEnd/>
          </a:ln>
        </p:spPr>
        <p:txBody>
          <a:bodyPr wrap="none" lIns="0" tIns="0" rIns="0" bIns="0" anchor="ctr"/>
          <a:lstStyle/>
          <a:p>
            <a:pPr algn="ctr" defTabSz="1903877" fontAlgn="base">
              <a:spcBef>
                <a:spcPct val="0"/>
              </a:spcBef>
              <a:spcAft>
                <a:spcPct val="0"/>
              </a:spcAft>
            </a:pPr>
            <a:r>
              <a:rPr lang="en-US" sz="2900" b="1" dirty="0">
                <a:solidFill>
                  <a:srgbClr val="FF0000"/>
                </a:solidFill>
              </a:rPr>
              <a:t>Recharging</a:t>
            </a:r>
          </a:p>
          <a:p>
            <a:pPr algn="ctr" defTabSz="1903877" fontAlgn="base">
              <a:spcBef>
                <a:spcPct val="0"/>
              </a:spcBef>
              <a:spcAft>
                <a:spcPct val="0"/>
              </a:spcAft>
            </a:pPr>
            <a:r>
              <a:rPr lang="en-US" sz="2900" b="1" dirty="0">
                <a:solidFill>
                  <a:srgbClr val="FF0000"/>
                </a:solidFill>
              </a:rPr>
              <a:t>Batteries</a:t>
            </a:r>
          </a:p>
          <a:p>
            <a:pPr marL="393352" lvl="2" indent="-300509" defTabSz="1903877" fontAlgn="base">
              <a:spcBef>
                <a:spcPct val="0"/>
              </a:spcBef>
              <a:spcAft>
                <a:spcPct val="0"/>
              </a:spcAft>
              <a:buFont typeface="Arial" pitchFamily="34" charset="0"/>
              <a:buChar char="•"/>
            </a:pPr>
            <a:r>
              <a:rPr lang="en-US" sz="2300" b="1" dirty="0">
                <a:solidFill>
                  <a:srgbClr val="000000"/>
                </a:solidFill>
              </a:rPr>
              <a:t>non-spontaneous</a:t>
            </a:r>
            <a:br>
              <a:rPr lang="en-US" sz="2300" b="1" dirty="0">
                <a:solidFill>
                  <a:srgbClr val="000000"/>
                </a:solidFill>
              </a:rPr>
            </a:br>
            <a:r>
              <a:rPr lang="en-US" sz="2300" b="1" dirty="0">
                <a:solidFill>
                  <a:srgbClr val="000000"/>
                </a:solidFill>
              </a:rPr>
              <a:t>redox reaction</a:t>
            </a:r>
          </a:p>
          <a:p>
            <a:pPr marL="393352" lvl="2" indent="-300509" defTabSz="1903877" fontAlgn="base">
              <a:spcBef>
                <a:spcPct val="0"/>
              </a:spcBef>
              <a:spcAft>
                <a:spcPct val="0"/>
              </a:spcAft>
              <a:buFont typeface="Arial" pitchFamily="34" charset="0"/>
              <a:buChar char="•"/>
            </a:pPr>
            <a:r>
              <a:rPr lang="en-US" sz="2300" b="1" dirty="0">
                <a:solidFill>
                  <a:srgbClr val="FFFF00"/>
                </a:solidFill>
              </a:rPr>
              <a:t>reverses redox</a:t>
            </a:r>
          </a:p>
          <a:p>
            <a:pPr algn="ctr" defTabSz="1903877" fontAlgn="base">
              <a:spcBef>
                <a:spcPct val="0"/>
              </a:spcBef>
              <a:spcAft>
                <a:spcPct val="0"/>
              </a:spcAft>
            </a:pPr>
            <a:r>
              <a:rPr lang="en-US" sz="2100" b="1" dirty="0" err="1">
                <a:solidFill>
                  <a:srgbClr val="FFFF00"/>
                </a:solidFill>
              </a:rPr>
              <a:t>rxns</a:t>
            </a:r>
            <a:r>
              <a:rPr lang="en-US" sz="2100" b="1" dirty="0">
                <a:solidFill>
                  <a:srgbClr val="FFFF00"/>
                </a:solidFill>
              </a:rPr>
              <a:t> to restore e-</a:t>
            </a:r>
          </a:p>
        </p:txBody>
      </p:sp>
      <p:sp>
        <p:nvSpPr>
          <p:cNvPr id="13" name="_s2056"/>
          <p:cNvSpPr>
            <a:spLocks noChangeArrowheads="1"/>
          </p:cNvSpPr>
          <p:nvPr/>
        </p:nvSpPr>
        <p:spPr bwMode="auto">
          <a:xfrm>
            <a:off x="6172202" y="4370960"/>
            <a:ext cx="2903719" cy="2410840"/>
          </a:xfrm>
          <a:prstGeom prst="roundRect">
            <a:avLst/>
          </a:prstGeom>
          <a:solidFill>
            <a:schemeClr val="accent1">
              <a:lumMod val="40000"/>
              <a:lumOff val="60000"/>
            </a:schemeClr>
          </a:solidFill>
          <a:ln w="28575" cmpd="sng">
            <a:solidFill>
              <a:schemeClr val="accent2"/>
            </a:solidFill>
            <a:miter lim="800000"/>
            <a:headEnd/>
            <a:tailEnd/>
          </a:ln>
        </p:spPr>
        <p:txBody>
          <a:bodyPr wrap="none" lIns="0" tIns="0" rIns="0" bIns="0" anchor="ctr"/>
          <a:lstStyle/>
          <a:p>
            <a:pPr algn="ctr" defTabSz="1903877" fontAlgn="base">
              <a:spcBef>
                <a:spcPct val="0"/>
              </a:spcBef>
              <a:spcAft>
                <a:spcPct val="0"/>
              </a:spcAft>
            </a:pPr>
            <a:r>
              <a:rPr lang="en-US" sz="2900" b="1" dirty="0">
                <a:solidFill>
                  <a:srgbClr val="0070C0"/>
                </a:solidFill>
              </a:rPr>
              <a:t>Electroplating</a:t>
            </a:r>
          </a:p>
          <a:p>
            <a:pPr marL="234611" lvl="1" indent="-234611" defTabSz="1903877" fontAlgn="base">
              <a:spcBef>
                <a:spcPct val="0"/>
              </a:spcBef>
              <a:spcAft>
                <a:spcPct val="0"/>
              </a:spcAft>
              <a:buFont typeface="Arial" pitchFamily="34" charset="0"/>
              <a:buChar char="•"/>
            </a:pPr>
            <a:r>
              <a:rPr lang="en-US" sz="2300" b="1" dirty="0">
                <a:solidFill>
                  <a:srgbClr val="000000"/>
                </a:solidFill>
              </a:rPr>
              <a:t>Non-spontaneous </a:t>
            </a:r>
            <a:br>
              <a:rPr lang="en-US" sz="2300" b="1" dirty="0">
                <a:solidFill>
                  <a:srgbClr val="000000"/>
                </a:solidFill>
              </a:rPr>
            </a:br>
            <a:r>
              <a:rPr lang="en-US" sz="2300" b="1" dirty="0">
                <a:solidFill>
                  <a:srgbClr val="000000"/>
                </a:solidFill>
              </a:rPr>
              <a:t>redox reaction</a:t>
            </a:r>
          </a:p>
          <a:p>
            <a:pPr marL="234611" lvl="2" indent="-234611" defTabSz="1903877" fontAlgn="base">
              <a:spcBef>
                <a:spcPct val="0"/>
              </a:spcBef>
              <a:spcAft>
                <a:spcPct val="0"/>
              </a:spcAft>
              <a:buFont typeface="Arial" pitchFamily="34" charset="0"/>
              <a:buChar char="•"/>
            </a:pPr>
            <a:r>
              <a:rPr lang="en-US" sz="2300" b="1" dirty="0">
                <a:solidFill>
                  <a:srgbClr val="0070C0"/>
                </a:solidFill>
              </a:rPr>
              <a:t>applies layer of</a:t>
            </a:r>
            <a:br>
              <a:rPr lang="en-US" sz="2300" b="1" dirty="0">
                <a:solidFill>
                  <a:srgbClr val="0070C0"/>
                </a:solidFill>
              </a:rPr>
            </a:br>
            <a:r>
              <a:rPr lang="en-US" sz="2300" b="1" dirty="0">
                <a:solidFill>
                  <a:srgbClr val="0070C0"/>
                </a:solidFill>
              </a:rPr>
              <a:t>metal coating</a:t>
            </a:r>
          </a:p>
        </p:txBody>
      </p:sp>
      <p:cxnSp>
        <p:nvCxnSpPr>
          <p:cNvPr id="4" name="Straight Connector 3"/>
          <p:cNvCxnSpPr/>
          <p:nvPr/>
        </p:nvCxnSpPr>
        <p:spPr bwMode="auto">
          <a:xfrm flipV="1">
            <a:off x="3886200" y="3429000"/>
            <a:ext cx="554244" cy="941964"/>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H="1" flipV="1">
            <a:off x="7433089" y="3429000"/>
            <a:ext cx="796511" cy="941961"/>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p:cNvSpPr txBox="1"/>
          <p:nvPr/>
        </p:nvSpPr>
        <p:spPr>
          <a:xfrm>
            <a:off x="3886200" y="3657600"/>
            <a:ext cx="4038600" cy="646331"/>
          </a:xfrm>
          <a:prstGeom prst="rect">
            <a:avLst/>
          </a:prstGeom>
          <a:noFill/>
        </p:spPr>
        <p:txBody>
          <a:bodyPr wrap="square" rtlCol="0">
            <a:spAutoFit/>
          </a:bodyPr>
          <a:lstStyle/>
          <a:p>
            <a:pPr algn="ctr"/>
            <a:r>
              <a:rPr lang="en-US" sz="3600" dirty="0"/>
              <a:t>Electrolytic Cells</a:t>
            </a:r>
          </a:p>
        </p:txBody>
      </p:sp>
    </p:spTree>
    <p:extLst>
      <p:ext uri="{BB962C8B-B14F-4D97-AF65-F5344CB8AC3E}">
        <p14:creationId xmlns:p14="http://schemas.microsoft.com/office/powerpoint/2010/main" val="9519306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40000"/>
            <a:lumOff val="60000"/>
            <a:alpha val="32000"/>
          </a:schemeClr>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514600" y="0"/>
            <a:ext cx="4038601" cy="609600"/>
          </a:xfrm>
        </p:spPr>
        <p:txBody>
          <a:bodyPr/>
          <a:lstStyle/>
          <a:p>
            <a:r>
              <a:rPr lang="en-US" altLang="en-US" dirty="0"/>
              <a:t>Electrolytic vs. Voltaic Cells</a:t>
            </a:r>
          </a:p>
        </p:txBody>
      </p:sp>
      <p:sp>
        <p:nvSpPr>
          <p:cNvPr id="27651" name="Text Box 3"/>
          <p:cNvSpPr txBox="1">
            <a:spLocks noChangeArrowheads="1"/>
          </p:cNvSpPr>
          <p:nvPr/>
        </p:nvSpPr>
        <p:spPr bwMode="auto">
          <a:xfrm>
            <a:off x="76200" y="4410596"/>
            <a:ext cx="8839199" cy="2399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74" tIns="45037" rIns="90074" bIns="45037">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1028700">
              <a:defRPr sz="2400">
                <a:solidFill>
                  <a:schemeClr val="tx1"/>
                </a:solidFill>
                <a:latin typeface="Arial" panose="020B0604020202020204" pitchFamily="34" charset="0"/>
                <a:ea typeface="ＭＳ Ｐゴシック" panose="020B0600070205080204" pitchFamily="34" charset="-128"/>
              </a:defRPr>
            </a:lvl2pPr>
            <a:lvl3pPr marL="1143000">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23838" indent="-223838" defTabSz="900871" eaLnBrk="0" fontAlgn="base" hangingPunct="0">
              <a:spcBef>
                <a:spcPct val="50000"/>
              </a:spcBef>
              <a:spcAft>
                <a:spcPct val="0"/>
              </a:spcAft>
              <a:buFont typeface="Arial" panose="020B0604020202020204" pitchFamily="34" charset="0"/>
              <a:buChar char="•"/>
            </a:pPr>
            <a:r>
              <a:rPr lang="en-US" altLang="en-US" sz="2000" dirty="0">
                <a:solidFill>
                  <a:srgbClr val="000000"/>
                </a:solidFill>
              </a:rPr>
              <a:t>In both voltaic and electrolytic cells, electrons flow from the _______ to the __________ in the external circuit. </a:t>
            </a:r>
          </a:p>
          <a:p>
            <a:pPr marL="223838" indent="-223838" defTabSz="900871" eaLnBrk="0" fontAlgn="base" hangingPunct="0">
              <a:spcBef>
                <a:spcPts val="600"/>
              </a:spcBef>
              <a:spcAft>
                <a:spcPct val="0"/>
              </a:spcAft>
              <a:buFont typeface="Arial" panose="020B0604020202020204" pitchFamily="34" charset="0"/>
              <a:buChar char="•"/>
            </a:pPr>
            <a:r>
              <a:rPr lang="en-US" altLang="en-US" sz="2000" dirty="0">
                <a:solidFill>
                  <a:srgbClr val="FF0000"/>
                </a:solidFill>
              </a:rPr>
              <a:t>In a voltaic cell, the flow of electrons is the result of a ____________ redox reaction</a:t>
            </a:r>
            <a:r>
              <a:rPr lang="en-US" altLang="en-US" sz="2000" dirty="0">
                <a:solidFill>
                  <a:srgbClr val="000000"/>
                </a:solidFill>
              </a:rPr>
              <a:t>, </a:t>
            </a:r>
            <a:r>
              <a:rPr lang="en-US" altLang="en-US" sz="2000" dirty="0">
                <a:solidFill>
                  <a:srgbClr val="0070C0"/>
                </a:solidFill>
              </a:rPr>
              <a:t>whereas in an ____________ cell, electrons are caused to flow by an outside power source, such as a battery</a:t>
            </a:r>
            <a:r>
              <a:rPr lang="en-US" altLang="en-US" sz="2000" dirty="0">
                <a:solidFill>
                  <a:srgbClr val="000000"/>
                </a:solidFill>
              </a:rPr>
              <a:t>.</a:t>
            </a:r>
          </a:p>
          <a:p>
            <a:pPr marL="223838" indent="-223838" defTabSz="900871" eaLnBrk="0" fontAlgn="base" hangingPunct="0">
              <a:spcBef>
                <a:spcPts val="600"/>
              </a:spcBef>
              <a:spcAft>
                <a:spcPct val="0"/>
              </a:spcAft>
              <a:buFont typeface="Arial" panose="020B0604020202020204" pitchFamily="34" charset="0"/>
              <a:buChar char="•"/>
            </a:pPr>
            <a:r>
              <a:rPr lang="en-US" altLang="en-US" sz="2000" dirty="0">
                <a:solidFill>
                  <a:srgbClr val="FF0000"/>
                </a:solidFill>
              </a:rPr>
              <a:t>In a voltaic cell, the anode is the _________ electrode and the cathode is the _________ electrode</a:t>
            </a:r>
            <a:r>
              <a:rPr lang="en-US" altLang="en-US" sz="2000" dirty="0">
                <a:solidFill>
                  <a:srgbClr val="000000"/>
                </a:solidFill>
              </a:rPr>
              <a:t>. </a:t>
            </a:r>
            <a:r>
              <a:rPr lang="en-US" altLang="en-US" sz="2000" dirty="0">
                <a:solidFill>
                  <a:srgbClr val="0070C0"/>
                </a:solidFill>
              </a:rPr>
              <a:t>In an electrolytic cell, the signs are __________</a:t>
            </a:r>
            <a:r>
              <a:rPr lang="en-US" altLang="en-US" sz="2000" dirty="0">
                <a:solidFill>
                  <a:srgbClr val="000000"/>
                </a:solidFill>
              </a:rPr>
              <a:t>.</a:t>
            </a:r>
          </a:p>
        </p:txBody>
      </p:sp>
      <p:grpSp>
        <p:nvGrpSpPr>
          <p:cNvPr id="27656" name="Group 8"/>
          <p:cNvGrpSpPr>
            <a:grpSpLocks/>
          </p:cNvGrpSpPr>
          <p:nvPr/>
        </p:nvGrpSpPr>
        <p:grpSpPr bwMode="auto">
          <a:xfrm>
            <a:off x="304799" y="685800"/>
            <a:ext cx="8229600" cy="3587750"/>
            <a:chOff x="192" y="432"/>
            <a:chExt cx="5184" cy="2260"/>
          </a:xfrm>
        </p:grpSpPr>
        <p:pic>
          <p:nvPicPr>
            <p:cNvPr id="27657" name="Picture 9" descr="0132424763_A682a-2"/>
            <p:cNvPicPr>
              <a:picLocks noChangeAspect="1" noChangeArrowheads="1"/>
            </p:cNvPicPr>
            <p:nvPr/>
          </p:nvPicPr>
          <p:blipFill>
            <a:blip r:embed="rId3">
              <a:extLst>
                <a:ext uri="{28A0092B-C50C-407E-A947-70E740481C1C}">
                  <a14:useLocalDpi xmlns:a14="http://schemas.microsoft.com/office/drawing/2010/main" val="0"/>
                </a:ext>
              </a:extLst>
            </a:blip>
            <a:srcRect l="20946" t="16391" r="19200" b="2342"/>
            <a:stretch>
              <a:fillRect/>
            </a:stretch>
          </p:blipFill>
          <p:spPr bwMode="auto">
            <a:xfrm>
              <a:off x="3264" y="672"/>
              <a:ext cx="1975" cy="1998"/>
            </a:xfrm>
            <a:prstGeom prst="rect">
              <a:avLst/>
            </a:prstGeom>
            <a:noFill/>
            <a:extLst>
              <a:ext uri="{909E8E84-426E-40DD-AFC4-6F175D3DCCD1}">
                <a14:hiddenFill xmlns:a14="http://schemas.microsoft.com/office/drawing/2010/main">
                  <a:solidFill>
                    <a:srgbClr val="FFFFFF"/>
                  </a:solidFill>
                </a14:hiddenFill>
              </a:ext>
            </a:extLst>
          </p:spPr>
        </p:pic>
        <p:pic>
          <p:nvPicPr>
            <p:cNvPr id="27658" name="Picture 10" descr="0132424763_A682a"/>
            <p:cNvPicPr>
              <a:picLocks noChangeAspect="1" noChangeArrowheads="1"/>
            </p:cNvPicPr>
            <p:nvPr/>
          </p:nvPicPr>
          <p:blipFill>
            <a:blip r:embed="rId4">
              <a:extLst>
                <a:ext uri="{28A0092B-C50C-407E-A947-70E740481C1C}">
                  <a14:useLocalDpi xmlns:a14="http://schemas.microsoft.com/office/drawing/2010/main" val="0"/>
                </a:ext>
              </a:extLst>
            </a:blip>
            <a:srcRect l="20946" t="11708" r="19200" b="2342"/>
            <a:stretch>
              <a:fillRect/>
            </a:stretch>
          </p:blipFill>
          <p:spPr bwMode="auto">
            <a:xfrm>
              <a:off x="624" y="576"/>
              <a:ext cx="1975" cy="2116"/>
            </a:xfrm>
            <a:prstGeom prst="rect">
              <a:avLst/>
            </a:prstGeom>
            <a:noFill/>
            <a:extLst>
              <a:ext uri="{909E8E84-426E-40DD-AFC4-6F175D3DCCD1}">
                <a14:hiddenFill xmlns:a14="http://schemas.microsoft.com/office/drawing/2010/main">
                  <a:solidFill>
                    <a:srgbClr val="FFFFFF"/>
                  </a:solidFill>
                </a14:hiddenFill>
              </a:ext>
            </a:extLst>
          </p:spPr>
        </p:pic>
        <p:sp>
          <p:nvSpPr>
            <p:cNvPr id="27659" name="Rectangle 11"/>
            <p:cNvSpPr>
              <a:spLocks noChangeArrowheads="1"/>
            </p:cNvSpPr>
            <p:nvPr/>
          </p:nvSpPr>
          <p:spPr bwMode="auto">
            <a:xfrm>
              <a:off x="1296" y="1488"/>
              <a:ext cx="528" cy="144"/>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0871" eaLnBrk="0" fontAlgn="base" hangingPunct="0">
                <a:spcBef>
                  <a:spcPct val="0"/>
                </a:spcBef>
                <a:spcAft>
                  <a:spcPct val="0"/>
                </a:spcAft>
              </a:pPr>
              <a:endParaRPr lang="en-US" sz="2700">
                <a:solidFill>
                  <a:srgbClr val="000000"/>
                </a:solidFill>
              </a:endParaRPr>
            </a:p>
          </p:txBody>
        </p:sp>
        <p:sp>
          <p:nvSpPr>
            <p:cNvPr id="27660" name="Rectangle 12"/>
            <p:cNvSpPr>
              <a:spLocks noChangeArrowheads="1"/>
            </p:cNvSpPr>
            <p:nvPr/>
          </p:nvSpPr>
          <p:spPr bwMode="auto">
            <a:xfrm>
              <a:off x="3984" y="1200"/>
              <a:ext cx="528" cy="144"/>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0871" eaLnBrk="0" fontAlgn="base" hangingPunct="0">
                <a:spcBef>
                  <a:spcPct val="0"/>
                </a:spcBef>
                <a:spcAft>
                  <a:spcPct val="0"/>
                </a:spcAft>
              </a:pPr>
              <a:endParaRPr lang="en-US" sz="2700">
                <a:solidFill>
                  <a:srgbClr val="000000"/>
                </a:solidFill>
              </a:endParaRPr>
            </a:p>
          </p:txBody>
        </p:sp>
        <p:sp>
          <p:nvSpPr>
            <p:cNvPr id="27661" name="Rectangle 13"/>
            <p:cNvSpPr>
              <a:spLocks noChangeArrowheads="1"/>
            </p:cNvSpPr>
            <p:nvPr/>
          </p:nvSpPr>
          <p:spPr bwMode="auto">
            <a:xfrm>
              <a:off x="4848" y="1056"/>
              <a:ext cx="528" cy="24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0871" eaLnBrk="0" fontAlgn="base" hangingPunct="0">
                <a:spcBef>
                  <a:spcPct val="0"/>
                </a:spcBef>
                <a:spcAft>
                  <a:spcPct val="0"/>
                </a:spcAft>
              </a:pPr>
              <a:endParaRPr lang="en-US" sz="2700">
                <a:solidFill>
                  <a:srgbClr val="000000"/>
                </a:solidFill>
              </a:endParaRPr>
            </a:p>
          </p:txBody>
        </p:sp>
        <p:sp>
          <p:nvSpPr>
            <p:cNvPr id="27662" name="Rectangle 14"/>
            <p:cNvSpPr>
              <a:spLocks noChangeArrowheads="1"/>
            </p:cNvSpPr>
            <p:nvPr/>
          </p:nvSpPr>
          <p:spPr bwMode="auto">
            <a:xfrm>
              <a:off x="2208" y="1296"/>
              <a:ext cx="528" cy="24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0871" eaLnBrk="0" fontAlgn="base" hangingPunct="0">
                <a:spcBef>
                  <a:spcPct val="0"/>
                </a:spcBef>
                <a:spcAft>
                  <a:spcPct val="0"/>
                </a:spcAft>
              </a:pPr>
              <a:endParaRPr lang="en-US" sz="2700">
                <a:solidFill>
                  <a:srgbClr val="000000"/>
                </a:solidFill>
              </a:endParaRPr>
            </a:p>
          </p:txBody>
        </p:sp>
        <p:sp>
          <p:nvSpPr>
            <p:cNvPr id="27663" name="Rectangle 15"/>
            <p:cNvSpPr>
              <a:spLocks noChangeArrowheads="1"/>
            </p:cNvSpPr>
            <p:nvPr/>
          </p:nvSpPr>
          <p:spPr bwMode="auto">
            <a:xfrm>
              <a:off x="3072" y="1056"/>
              <a:ext cx="528" cy="24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0871" eaLnBrk="0" fontAlgn="base" hangingPunct="0">
                <a:spcBef>
                  <a:spcPct val="0"/>
                </a:spcBef>
                <a:spcAft>
                  <a:spcPct val="0"/>
                </a:spcAft>
              </a:pPr>
              <a:endParaRPr lang="en-US" sz="2700">
                <a:solidFill>
                  <a:srgbClr val="000000"/>
                </a:solidFill>
              </a:endParaRPr>
            </a:p>
          </p:txBody>
        </p:sp>
        <p:sp>
          <p:nvSpPr>
            <p:cNvPr id="27664" name="Rectangle 16"/>
            <p:cNvSpPr>
              <a:spLocks noChangeArrowheads="1"/>
            </p:cNvSpPr>
            <p:nvPr/>
          </p:nvSpPr>
          <p:spPr bwMode="auto">
            <a:xfrm>
              <a:off x="384" y="1344"/>
              <a:ext cx="528" cy="240"/>
            </a:xfrm>
            <a:prstGeom prst="rect">
              <a:avLst/>
            </a:prstGeom>
            <a:solidFill>
              <a:schemeClr val="bg1"/>
            </a:solidFill>
            <a:ln w="476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0871" eaLnBrk="0" fontAlgn="base" hangingPunct="0">
                <a:spcBef>
                  <a:spcPct val="0"/>
                </a:spcBef>
                <a:spcAft>
                  <a:spcPct val="0"/>
                </a:spcAft>
              </a:pPr>
              <a:endParaRPr lang="en-US" sz="2700">
                <a:solidFill>
                  <a:srgbClr val="000000"/>
                </a:solidFill>
              </a:endParaRPr>
            </a:p>
          </p:txBody>
        </p:sp>
        <p:sp>
          <p:nvSpPr>
            <p:cNvPr id="27665" name="Oval 17"/>
            <p:cNvSpPr>
              <a:spLocks noChangeArrowheads="1"/>
            </p:cNvSpPr>
            <p:nvPr/>
          </p:nvSpPr>
          <p:spPr bwMode="auto">
            <a:xfrm>
              <a:off x="3648" y="672"/>
              <a:ext cx="144" cy="144"/>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0871" eaLnBrk="0" fontAlgn="base" hangingPunct="0">
                <a:spcBef>
                  <a:spcPct val="0"/>
                </a:spcBef>
                <a:spcAft>
                  <a:spcPct val="0"/>
                </a:spcAft>
              </a:pPr>
              <a:endParaRPr lang="en-US" sz="2700">
                <a:solidFill>
                  <a:srgbClr val="000000"/>
                </a:solidFill>
              </a:endParaRPr>
            </a:p>
          </p:txBody>
        </p:sp>
        <p:sp>
          <p:nvSpPr>
            <p:cNvPr id="27666" name="Rectangle 18"/>
            <p:cNvSpPr>
              <a:spLocks noChangeArrowheads="1"/>
            </p:cNvSpPr>
            <p:nvPr/>
          </p:nvSpPr>
          <p:spPr bwMode="auto">
            <a:xfrm>
              <a:off x="1008" y="816"/>
              <a:ext cx="192" cy="192"/>
            </a:xfrm>
            <a:prstGeom prst="rect">
              <a:avLst/>
            </a:prstGeom>
            <a:solidFill>
              <a:schemeClr val="bg1"/>
            </a:solidFill>
            <a:ln w="476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0871" eaLnBrk="0" fontAlgn="base" hangingPunct="0">
                <a:spcBef>
                  <a:spcPct val="0"/>
                </a:spcBef>
                <a:spcAft>
                  <a:spcPct val="0"/>
                </a:spcAft>
              </a:pPr>
              <a:endParaRPr lang="en-US" sz="2700">
                <a:solidFill>
                  <a:srgbClr val="000000"/>
                </a:solidFill>
              </a:endParaRPr>
            </a:p>
          </p:txBody>
        </p:sp>
        <p:sp>
          <p:nvSpPr>
            <p:cNvPr id="27667" name="Rectangle 19"/>
            <p:cNvSpPr>
              <a:spLocks noChangeArrowheads="1"/>
            </p:cNvSpPr>
            <p:nvPr/>
          </p:nvSpPr>
          <p:spPr bwMode="auto">
            <a:xfrm>
              <a:off x="1968" y="816"/>
              <a:ext cx="192" cy="192"/>
            </a:xfrm>
            <a:prstGeom prst="rect">
              <a:avLst/>
            </a:prstGeom>
            <a:solidFill>
              <a:schemeClr val="bg1"/>
            </a:solidFill>
            <a:ln w="476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0871" eaLnBrk="0" fontAlgn="base" hangingPunct="0">
                <a:spcBef>
                  <a:spcPct val="0"/>
                </a:spcBef>
                <a:spcAft>
                  <a:spcPct val="0"/>
                </a:spcAft>
              </a:pPr>
              <a:endParaRPr lang="en-US" sz="2700">
                <a:solidFill>
                  <a:srgbClr val="000000"/>
                </a:solidFill>
              </a:endParaRPr>
            </a:p>
          </p:txBody>
        </p:sp>
        <p:sp>
          <p:nvSpPr>
            <p:cNvPr id="27668" name="Rectangle 20"/>
            <p:cNvSpPr>
              <a:spLocks noChangeArrowheads="1"/>
            </p:cNvSpPr>
            <p:nvPr/>
          </p:nvSpPr>
          <p:spPr bwMode="auto">
            <a:xfrm>
              <a:off x="4608" y="624"/>
              <a:ext cx="192" cy="192"/>
            </a:xfrm>
            <a:prstGeom prst="rect">
              <a:avLst/>
            </a:prstGeom>
            <a:solidFill>
              <a:schemeClr val="bg1"/>
            </a:solidFill>
            <a:ln>
              <a:noFill/>
            </a:ln>
            <a:effectLst/>
            <a:extLst>
              <a:ext uri="{91240B29-F687-4F45-9708-019B960494DF}">
                <a14:hiddenLine xmlns:a14="http://schemas.microsoft.com/office/drawing/2010/main" w="476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0871" eaLnBrk="0" fontAlgn="base" hangingPunct="0">
                <a:spcBef>
                  <a:spcPct val="0"/>
                </a:spcBef>
                <a:spcAft>
                  <a:spcPct val="0"/>
                </a:spcAft>
              </a:pPr>
              <a:endParaRPr lang="en-US" sz="2700">
                <a:solidFill>
                  <a:srgbClr val="000000"/>
                </a:solidFill>
              </a:endParaRPr>
            </a:p>
          </p:txBody>
        </p:sp>
        <p:sp>
          <p:nvSpPr>
            <p:cNvPr id="27669" name="Text Box 21"/>
            <p:cNvSpPr txBox="1">
              <a:spLocks noChangeArrowheads="1"/>
            </p:cNvSpPr>
            <p:nvPr/>
          </p:nvSpPr>
          <p:spPr bwMode="auto">
            <a:xfrm>
              <a:off x="384" y="1296"/>
              <a:ext cx="52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00871" eaLnBrk="0" fontAlgn="base" hangingPunct="0">
                <a:spcBef>
                  <a:spcPct val="50000"/>
                </a:spcBef>
                <a:spcAft>
                  <a:spcPct val="0"/>
                </a:spcAft>
              </a:pPr>
              <a:r>
                <a:rPr lang="en-US" altLang="en-US" sz="1300" dirty="0">
                  <a:solidFill>
                    <a:srgbClr val="D13426"/>
                  </a:solidFill>
                </a:rPr>
                <a:t>Anode (?)</a:t>
              </a:r>
            </a:p>
          </p:txBody>
        </p:sp>
        <p:sp>
          <p:nvSpPr>
            <p:cNvPr id="27670" name="Text Box 22"/>
            <p:cNvSpPr txBox="1">
              <a:spLocks noChangeArrowheads="1"/>
            </p:cNvSpPr>
            <p:nvPr/>
          </p:nvSpPr>
          <p:spPr bwMode="auto">
            <a:xfrm>
              <a:off x="3120" y="1034"/>
              <a:ext cx="48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00871" eaLnBrk="0" fontAlgn="base" hangingPunct="0">
                <a:spcBef>
                  <a:spcPct val="50000"/>
                </a:spcBef>
                <a:spcAft>
                  <a:spcPct val="0"/>
                </a:spcAft>
              </a:pPr>
              <a:r>
                <a:rPr lang="en-US" altLang="en-US" sz="1300" dirty="0">
                  <a:solidFill>
                    <a:srgbClr val="D13426"/>
                  </a:solidFill>
                </a:rPr>
                <a:t>Anode (?)</a:t>
              </a:r>
            </a:p>
          </p:txBody>
        </p:sp>
        <p:sp>
          <p:nvSpPr>
            <p:cNvPr id="27671" name="Text Box 23"/>
            <p:cNvSpPr txBox="1">
              <a:spLocks noChangeArrowheads="1"/>
            </p:cNvSpPr>
            <p:nvPr/>
          </p:nvSpPr>
          <p:spPr bwMode="auto">
            <a:xfrm>
              <a:off x="4896" y="1008"/>
              <a:ext cx="48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p>
              <a:pPr algn="ctr" defTabSz="900871" eaLnBrk="0" fontAlgn="base" hangingPunct="0">
                <a:spcBef>
                  <a:spcPct val="50000"/>
                </a:spcBef>
                <a:spcAft>
                  <a:spcPct val="0"/>
                </a:spcAft>
              </a:pPr>
              <a:r>
                <a:rPr lang="en-US" altLang="en-US" sz="1300" dirty="0">
                  <a:solidFill>
                    <a:srgbClr val="0000FF"/>
                  </a:solidFill>
                </a:rPr>
                <a:t>Cathode (?)</a:t>
              </a:r>
            </a:p>
          </p:txBody>
        </p:sp>
        <p:sp>
          <p:nvSpPr>
            <p:cNvPr id="27672" name="Text Box 24"/>
            <p:cNvSpPr txBox="1">
              <a:spLocks noChangeArrowheads="1"/>
            </p:cNvSpPr>
            <p:nvPr/>
          </p:nvSpPr>
          <p:spPr bwMode="auto">
            <a:xfrm>
              <a:off x="2208" y="1248"/>
              <a:ext cx="52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p>
              <a:pPr algn="ctr" defTabSz="900871" eaLnBrk="0" fontAlgn="base" hangingPunct="0">
                <a:spcBef>
                  <a:spcPct val="50000"/>
                </a:spcBef>
                <a:spcAft>
                  <a:spcPct val="0"/>
                </a:spcAft>
              </a:pPr>
              <a:r>
                <a:rPr lang="en-US" altLang="en-US" sz="1300" dirty="0">
                  <a:solidFill>
                    <a:srgbClr val="0000FF"/>
                  </a:solidFill>
                </a:rPr>
                <a:t>Cathode (?)</a:t>
              </a:r>
            </a:p>
          </p:txBody>
        </p:sp>
        <p:sp>
          <p:nvSpPr>
            <p:cNvPr id="27673" name="Text Box 25"/>
            <p:cNvSpPr txBox="1">
              <a:spLocks noChangeArrowheads="1"/>
            </p:cNvSpPr>
            <p:nvPr/>
          </p:nvSpPr>
          <p:spPr bwMode="auto">
            <a:xfrm>
              <a:off x="1296" y="1488"/>
              <a:ext cx="528"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00871" eaLnBrk="0" fontAlgn="base" hangingPunct="0">
                <a:spcBef>
                  <a:spcPct val="50000"/>
                </a:spcBef>
                <a:spcAft>
                  <a:spcPct val="0"/>
                </a:spcAft>
              </a:pPr>
              <a:r>
                <a:rPr lang="en-US" altLang="en-US" sz="1300">
                  <a:solidFill>
                    <a:srgbClr val="000000"/>
                  </a:solidFill>
                </a:rPr>
                <a:t>Energy</a:t>
              </a:r>
            </a:p>
          </p:txBody>
        </p:sp>
        <p:sp>
          <p:nvSpPr>
            <p:cNvPr id="27674" name="Text Box 26"/>
            <p:cNvSpPr txBox="1">
              <a:spLocks noChangeArrowheads="1"/>
            </p:cNvSpPr>
            <p:nvPr/>
          </p:nvSpPr>
          <p:spPr bwMode="auto">
            <a:xfrm>
              <a:off x="3936" y="1200"/>
              <a:ext cx="624"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00871" eaLnBrk="0" fontAlgn="base" hangingPunct="0">
                <a:spcBef>
                  <a:spcPct val="50000"/>
                </a:spcBef>
                <a:spcAft>
                  <a:spcPct val="0"/>
                </a:spcAft>
              </a:pPr>
              <a:r>
                <a:rPr lang="en-US" altLang="en-US" sz="1300">
                  <a:solidFill>
                    <a:srgbClr val="000000"/>
                  </a:solidFill>
                </a:rPr>
                <a:t>Energy</a:t>
              </a:r>
            </a:p>
          </p:txBody>
        </p:sp>
        <p:sp>
          <p:nvSpPr>
            <p:cNvPr id="27675" name="Text Box 27"/>
            <p:cNvSpPr txBox="1">
              <a:spLocks noChangeArrowheads="1"/>
            </p:cNvSpPr>
            <p:nvPr/>
          </p:nvSpPr>
          <p:spPr bwMode="auto">
            <a:xfrm>
              <a:off x="3984" y="480"/>
              <a:ext cx="528"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00871" eaLnBrk="0" fontAlgn="base" hangingPunct="0">
                <a:spcBef>
                  <a:spcPct val="50000"/>
                </a:spcBef>
                <a:spcAft>
                  <a:spcPct val="0"/>
                </a:spcAft>
              </a:pPr>
              <a:r>
                <a:rPr lang="en-US" altLang="en-US" sz="1300" dirty="0">
                  <a:solidFill>
                    <a:srgbClr val="000000"/>
                  </a:solidFill>
                </a:rPr>
                <a:t>?</a:t>
              </a:r>
            </a:p>
          </p:txBody>
        </p:sp>
        <p:sp>
          <p:nvSpPr>
            <p:cNvPr id="27676" name="Text Box 28"/>
            <p:cNvSpPr txBox="1">
              <a:spLocks noChangeArrowheads="1"/>
            </p:cNvSpPr>
            <p:nvPr/>
          </p:nvSpPr>
          <p:spPr bwMode="auto">
            <a:xfrm>
              <a:off x="192" y="432"/>
              <a:ext cx="1104"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00871" eaLnBrk="0" fontAlgn="base" hangingPunct="0">
                <a:spcBef>
                  <a:spcPct val="50000"/>
                </a:spcBef>
                <a:spcAft>
                  <a:spcPct val="0"/>
                </a:spcAft>
              </a:pPr>
              <a:r>
                <a:rPr lang="en-US" altLang="en-US" sz="2300" dirty="0">
                  <a:solidFill>
                    <a:srgbClr val="000000"/>
                  </a:solidFill>
                </a:rPr>
                <a:t>? Cell</a:t>
              </a:r>
            </a:p>
          </p:txBody>
        </p:sp>
        <p:sp>
          <p:nvSpPr>
            <p:cNvPr id="27677" name="Text Box 29"/>
            <p:cNvSpPr txBox="1">
              <a:spLocks noChangeArrowheads="1"/>
            </p:cNvSpPr>
            <p:nvPr/>
          </p:nvSpPr>
          <p:spPr bwMode="auto">
            <a:xfrm>
              <a:off x="2448" y="432"/>
              <a:ext cx="1488"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00871" eaLnBrk="0" fontAlgn="base" hangingPunct="0">
                <a:spcBef>
                  <a:spcPct val="50000"/>
                </a:spcBef>
                <a:spcAft>
                  <a:spcPct val="0"/>
                </a:spcAft>
              </a:pPr>
              <a:r>
                <a:rPr lang="en-US" altLang="en-US" sz="2300" dirty="0">
                  <a:solidFill>
                    <a:srgbClr val="000000"/>
                  </a:solidFill>
                </a:rPr>
                <a:t>? Cell</a:t>
              </a:r>
            </a:p>
          </p:txBody>
        </p:sp>
        <p:sp>
          <p:nvSpPr>
            <p:cNvPr id="27678" name="Text Box 30"/>
            <p:cNvSpPr txBox="1">
              <a:spLocks noChangeArrowheads="1"/>
            </p:cNvSpPr>
            <p:nvPr/>
          </p:nvSpPr>
          <p:spPr bwMode="auto">
            <a:xfrm>
              <a:off x="3600" y="672"/>
              <a:ext cx="240"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00871" eaLnBrk="0" fontAlgn="base" hangingPunct="0">
                <a:spcBef>
                  <a:spcPct val="50000"/>
                </a:spcBef>
                <a:spcAft>
                  <a:spcPct val="0"/>
                </a:spcAft>
              </a:pPr>
              <a:r>
                <a:rPr lang="en-US" altLang="en-US" sz="1300" i="1">
                  <a:solidFill>
                    <a:srgbClr val="000000"/>
                  </a:solidFill>
                </a:rPr>
                <a:t>e</a:t>
              </a:r>
              <a:r>
                <a:rPr lang="en-US" altLang="en-US" sz="1300" baseline="30000">
                  <a:solidFill>
                    <a:srgbClr val="000000"/>
                  </a:solidFill>
                  <a:cs typeface="Arial" panose="020B0604020202020204" pitchFamily="34" charset="0"/>
                </a:rPr>
                <a:t>–</a:t>
              </a:r>
              <a:endParaRPr lang="en-US" altLang="en-US" sz="1300" i="1">
                <a:solidFill>
                  <a:srgbClr val="000000"/>
                </a:solidFill>
                <a:cs typeface="Arial" panose="020B0604020202020204" pitchFamily="34" charset="0"/>
              </a:endParaRPr>
            </a:p>
          </p:txBody>
        </p:sp>
        <p:sp>
          <p:nvSpPr>
            <p:cNvPr id="27679" name="Text Box 31"/>
            <p:cNvSpPr txBox="1">
              <a:spLocks noChangeArrowheads="1"/>
            </p:cNvSpPr>
            <p:nvPr/>
          </p:nvSpPr>
          <p:spPr bwMode="auto">
            <a:xfrm>
              <a:off x="1008" y="816"/>
              <a:ext cx="240"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00871" eaLnBrk="0" fontAlgn="base" hangingPunct="0">
                <a:spcBef>
                  <a:spcPct val="50000"/>
                </a:spcBef>
                <a:spcAft>
                  <a:spcPct val="0"/>
                </a:spcAft>
              </a:pPr>
              <a:r>
                <a:rPr lang="en-US" altLang="en-US" sz="1300" i="1" dirty="0">
                  <a:solidFill>
                    <a:srgbClr val="000000"/>
                  </a:solidFill>
                </a:rPr>
                <a:t>e</a:t>
              </a:r>
              <a:r>
                <a:rPr lang="en-US" altLang="en-US" sz="1300" baseline="30000" dirty="0">
                  <a:solidFill>
                    <a:srgbClr val="000000"/>
                  </a:solidFill>
                  <a:cs typeface="Arial" panose="020B0604020202020204" pitchFamily="34" charset="0"/>
                </a:rPr>
                <a:t>–</a:t>
              </a:r>
              <a:endParaRPr lang="en-US" altLang="en-US" sz="1300" i="1" dirty="0">
                <a:solidFill>
                  <a:srgbClr val="000000"/>
                </a:solidFill>
                <a:cs typeface="Arial" panose="020B0604020202020204" pitchFamily="34" charset="0"/>
              </a:endParaRPr>
            </a:p>
          </p:txBody>
        </p:sp>
        <p:sp>
          <p:nvSpPr>
            <p:cNvPr id="27680" name="Text Box 32"/>
            <p:cNvSpPr txBox="1">
              <a:spLocks noChangeArrowheads="1"/>
            </p:cNvSpPr>
            <p:nvPr/>
          </p:nvSpPr>
          <p:spPr bwMode="auto">
            <a:xfrm>
              <a:off x="1968" y="816"/>
              <a:ext cx="240"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00871" eaLnBrk="0" fontAlgn="base" hangingPunct="0">
                <a:spcBef>
                  <a:spcPct val="50000"/>
                </a:spcBef>
                <a:spcAft>
                  <a:spcPct val="0"/>
                </a:spcAft>
              </a:pPr>
              <a:r>
                <a:rPr lang="en-US" altLang="en-US" sz="1300" i="1" dirty="0">
                  <a:solidFill>
                    <a:srgbClr val="000000"/>
                  </a:solidFill>
                </a:rPr>
                <a:t>e</a:t>
              </a:r>
              <a:r>
                <a:rPr lang="en-US" altLang="en-US" sz="1300" baseline="30000" dirty="0">
                  <a:solidFill>
                    <a:srgbClr val="000000"/>
                  </a:solidFill>
                  <a:cs typeface="Arial" panose="020B0604020202020204" pitchFamily="34" charset="0"/>
                </a:rPr>
                <a:t>–</a:t>
              </a:r>
              <a:endParaRPr lang="en-US" altLang="en-US" sz="1300" i="1" dirty="0">
                <a:solidFill>
                  <a:srgbClr val="000000"/>
                </a:solidFill>
                <a:cs typeface="Arial" panose="020B0604020202020204" pitchFamily="34" charset="0"/>
              </a:endParaRPr>
            </a:p>
          </p:txBody>
        </p:sp>
        <p:sp>
          <p:nvSpPr>
            <p:cNvPr id="27681" name="Text Box 33"/>
            <p:cNvSpPr txBox="1">
              <a:spLocks noChangeArrowheads="1"/>
            </p:cNvSpPr>
            <p:nvPr/>
          </p:nvSpPr>
          <p:spPr bwMode="auto">
            <a:xfrm>
              <a:off x="4608" y="624"/>
              <a:ext cx="240"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00871" eaLnBrk="0" fontAlgn="base" hangingPunct="0">
                <a:spcBef>
                  <a:spcPct val="50000"/>
                </a:spcBef>
                <a:spcAft>
                  <a:spcPct val="0"/>
                </a:spcAft>
              </a:pPr>
              <a:r>
                <a:rPr lang="en-US" altLang="en-US" sz="1300" i="1" dirty="0">
                  <a:solidFill>
                    <a:srgbClr val="000000"/>
                  </a:solidFill>
                </a:rPr>
                <a:t>e</a:t>
              </a:r>
              <a:r>
                <a:rPr lang="en-US" altLang="en-US" sz="1300" baseline="30000" dirty="0">
                  <a:solidFill>
                    <a:srgbClr val="000000"/>
                  </a:solidFill>
                  <a:cs typeface="Arial" panose="020B0604020202020204" pitchFamily="34" charset="0"/>
                </a:rPr>
                <a:t>–</a:t>
              </a:r>
              <a:endParaRPr lang="en-US" altLang="en-US" sz="1300" i="1" dirty="0">
                <a:solidFill>
                  <a:srgbClr val="000000"/>
                </a:solidFill>
                <a:cs typeface="Arial" panose="020B0604020202020204" pitchFamily="34" charset="0"/>
              </a:endParaRPr>
            </a:p>
          </p:txBody>
        </p:sp>
      </p:grpSp>
    </p:spTree>
    <p:extLst>
      <p:ext uri="{BB962C8B-B14F-4D97-AF65-F5344CB8AC3E}">
        <p14:creationId xmlns:p14="http://schemas.microsoft.com/office/powerpoint/2010/main" val="149745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5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500"/>
                                        <p:tgtEl>
                                          <p:spTgt spid="27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40000"/>
            <a:lumOff val="60000"/>
            <a:alpha val="32000"/>
          </a:schemeClr>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514600" y="0"/>
            <a:ext cx="4038601" cy="609600"/>
          </a:xfrm>
        </p:spPr>
        <p:txBody>
          <a:bodyPr/>
          <a:lstStyle/>
          <a:p>
            <a:r>
              <a:rPr lang="en-US" altLang="en-US" dirty="0"/>
              <a:t>Electrolytic vs. Voltaic Cells</a:t>
            </a:r>
          </a:p>
        </p:txBody>
      </p:sp>
      <p:sp>
        <p:nvSpPr>
          <p:cNvPr id="27651" name="Text Box 3"/>
          <p:cNvSpPr txBox="1">
            <a:spLocks noChangeArrowheads="1"/>
          </p:cNvSpPr>
          <p:nvPr/>
        </p:nvSpPr>
        <p:spPr bwMode="auto">
          <a:xfrm>
            <a:off x="76200" y="4410596"/>
            <a:ext cx="8839199" cy="2399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74" tIns="45037" rIns="90074" bIns="45037">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1028700">
              <a:defRPr sz="2400">
                <a:solidFill>
                  <a:schemeClr val="tx1"/>
                </a:solidFill>
                <a:latin typeface="Arial" panose="020B0604020202020204" pitchFamily="34" charset="0"/>
                <a:ea typeface="ＭＳ Ｐゴシック" panose="020B0600070205080204" pitchFamily="34" charset="-128"/>
              </a:defRPr>
            </a:lvl2pPr>
            <a:lvl3pPr marL="1143000">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23838" indent="-223838" defTabSz="900871" eaLnBrk="0" fontAlgn="base" hangingPunct="0">
              <a:spcBef>
                <a:spcPct val="50000"/>
              </a:spcBef>
              <a:spcAft>
                <a:spcPct val="0"/>
              </a:spcAft>
              <a:buFont typeface="Arial" panose="020B0604020202020204" pitchFamily="34" charset="0"/>
              <a:buChar char="•"/>
            </a:pPr>
            <a:r>
              <a:rPr lang="en-US" altLang="en-US" sz="2000" dirty="0">
                <a:solidFill>
                  <a:srgbClr val="000000"/>
                </a:solidFill>
              </a:rPr>
              <a:t>In both voltaic and electrolytic cells, electrons flow from the anode to the cathode in the external circuit. </a:t>
            </a:r>
          </a:p>
          <a:p>
            <a:pPr marL="223838" indent="-223838" defTabSz="900871" eaLnBrk="0" fontAlgn="base" hangingPunct="0">
              <a:spcBef>
                <a:spcPts val="600"/>
              </a:spcBef>
              <a:spcAft>
                <a:spcPct val="0"/>
              </a:spcAft>
              <a:buFont typeface="Arial" panose="020B0604020202020204" pitchFamily="34" charset="0"/>
              <a:buChar char="•"/>
            </a:pPr>
            <a:r>
              <a:rPr lang="en-US" altLang="en-US" sz="2000" dirty="0">
                <a:solidFill>
                  <a:srgbClr val="FF0000"/>
                </a:solidFill>
              </a:rPr>
              <a:t>In a voltaic cell, the flow of electrons is the result of a spontaneous redox reaction</a:t>
            </a:r>
            <a:r>
              <a:rPr lang="en-US" altLang="en-US" sz="2000" dirty="0">
                <a:solidFill>
                  <a:srgbClr val="000000"/>
                </a:solidFill>
              </a:rPr>
              <a:t>, </a:t>
            </a:r>
            <a:r>
              <a:rPr lang="en-US" altLang="en-US" sz="2000" dirty="0">
                <a:solidFill>
                  <a:srgbClr val="0070C0"/>
                </a:solidFill>
              </a:rPr>
              <a:t>whereas in an electrolytic cell, electrons are caused to flow by an outside power source, such as a battery</a:t>
            </a:r>
            <a:r>
              <a:rPr lang="en-US" altLang="en-US" sz="2000" dirty="0">
                <a:solidFill>
                  <a:srgbClr val="000000"/>
                </a:solidFill>
              </a:rPr>
              <a:t>.</a:t>
            </a:r>
          </a:p>
          <a:p>
            <a:pPr marL="223838" indent="-223838" defTabSz="900871" eaLnBrk="0" fontAlgn="base" hangingPunct="0">
              <a:spcBef>
                <a:spcPts val="600"/>
              </a:spcBef>
              <a:spcAft>
                <a:spcPct val="0"/>
              </a:spcAft>
              <a:buFont typeface="Arial" panose="020B0604020202020204" pitchFamily="34" charset="0"/>
              <a:buChar char="•"/>
            </a:pPr>
            <a:r>
              <a:rPr lang="en-US" altLang="en-US" sz="2000" dirty="0">
                <a:solidFill>
                  <a:srgbClr val="FF0000"/>
                </a:solidFill>
              </a:rPr>
              <a:t>In a voltaic cell, the anode is the negative electrode and the cathode is the positive electrode</a:t>
            </a:r>
            <a:r>
              <a:rPr lang="en-US" altLang="en-US" sz="2000" dirty="0">
                <a:solidFill>
                  <a:srgbClr val="000000"/>
                </a:solidFill>
              </a:rPr>
              <a:t>. </a:t>
            </a:r>
            <a:r>
              <a:rPr lang="en-US" altLang="en-US" sz="2000" dirty="0">
                <a:solidFill>
                  <a:srgbClr val="0070C0"/>
                </a:solidFill>
              </a:rPr>
              <a:t>In an electrolytic cell, the signs are reversed</a:t>
            </a:r>
            <a:r>
              <a:rPr lang="en-US" altLang="en-US" sz="2000" dirty="0">
                <a:solidFill>
                  <a:srgbClr val="000000"/>
                </a:solidFill>
              </a:rPr>
              <a:t>.</a:t>
            </a:r>
          </a:p>
        </p:txBody>
      </p:sp>
      <p:grpSp>
        <p:nvGrpSpPr>
          <p:cNvPr id="27656" name="Group 8"/>
          <p:cNvGrpSpPr>
            <a:grpSpLocks/>
          </p:cNvGrpSpPr>
          <p:nvPr/>
        </p:nvGrpSpPr>
        <p:grpSpPr bwMode="auto">
          <a:xfrm>
            <a:off x="304799" y="685800"/>
            <a:ext cx="8686800" cy="3587750"/>
            <a:chOff x="192" y="432"/>
            <a:chExt cx="5472" cy="2260"/>
          </a:xfrm>
        </p:grpSpPr>
        <p:pic>
          <p:nvPicPr>
            <p:cNvPr id="27657" name="Picture 9" descr="0132424763_A682a-2"/>
            <p:cNvPicPr>
              <a:picLocks noChangeAspect="1" noChangeArrowheads="1"/>
            </p:cNvPicPr>
            <p:nvPr/>
          </p:nvPicPr>
          <p:blipFill>
            <a:blip r:embed="rId3">
              <a:extLst>
                <a:ext uri="{28A0092B-C50C-407E-A947-70E740481C1C}">
                  <a14:useLocalDpi xmlns:a14="http://schemas.microsoft.com/office/drawing/2010/main" val="0"/>
                </a:ext>
              </a:extLst>
            </a:blip>
            <a:srcRect l="20946" t="16391" r="19200" b="2342"/>
            <a:stretch>
              <a:fillRect/>
            </a:stretch>
          </p:blipFill>
          <p:spPr bwMode="auto">
            <a:xfrm>
              <a:off x="3264" y="672"/>
              <a:ext cx="1975" cy="1998"/>
            </a:xfrm>
            <a:prstGeom prst="rect">
              <a:avLst/>
            </a:prstGeom>
            <a:noFill/>
            <a:extLst>
              <a:ext uri="{909E8E84-426E-40DD-AFC4-6F175D3DCCD1}">
                <a14:hiddenFill xmlns:a14="http://schemas.microsoft.com/office/drawing/2010/main">
                  <a:solidFill>
                    <a:srgbClr val="FFFFFF"/>
                  </a:solidFill>
                </a14:hiddenFill>
              </a:ext>
            </a:extLst>
          </p:spPr>
        </p:pic>
        <p:pic>
          <p:nvPicPr>
            <p:cNvPr id="27658" name="Picture 10" descr="0132424763_A682a"/>
            <p:cNvPicPr>
              <a:picLocks noChangeAspect="1" noChangeArrowheads="1"/>
            </p:cNvPicPr>
            <p:nvPr/>
          </p:nvPicPr>
          <p:blipFill>
            <a:blip r:embed="rId4">
              <a:extLst>
                <a:ext uri="{28A0092B-C50C-407E-A947-70E740481C1C}">
                  <a14:useLocalDpi xmlns:a14="http://schemas.microsoft.com/office/drawing/2010/main" val="0"/>
                </a:ext>
              </a:extLst>
            </a:blip>
            <a:srcRect l="20946" t="11708" r="19200" b="2342"/>
            <a:stretch>
              <a:fillRect/>
            </a:stretch>
          </p:blipFill>
          <p:spPr bwMode="auto">
            <a:xfrm>
              <a:off x="624" y="576"/>
              <a:ext cx="1975" cy="2116"/>
            </a:xfrm>
            <a:prstGeom prst="rect">
              <a:avLst/>
            </a:prstGeom>
            <a:noFill/>
            <a:extLst>
              <a:ext uri="{909E8E84-426E-40DD-AFC4-6F175D3DCCD1}">
                <a14:hiddenFill xmlns:a14="http://schemas.microsoft.com/office/drawing/2010/main">
                  <a:solidFill>
                    <a:srgbClr val="FFFFFF"/>
                  </a:solidFill>
                </a14:hiddenFill>
              </a:ext>
            </a:extLst>
          </p:spPr>
        </p:pic>
        <p:sp>
          <p:nvSpPr>
            <p:cNvPr id="27659" name="Rectangle 11"/>
            <p:cNvSpPr>
              <a:spLocks noChangeArrowheads="1"/>
            </p:cNvSpPr>
            <p:nvPr/>
          </p:nvSpPr>
          <p:spPr bwMode="auto">
            <a:xfrm>
              <a:off x="1296" y="1488"/>
              <a:ext cx="528" cy="144"/>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0871" eaLnBrk="0" fontAlgn="base" hangingPunct="0">
                <a:spcBef>
                  <a:spcPct val="0"/>
                </a:spcBef>
                <a:spcAft>
                  <a:spcPct val="0"/>
                </a:spcAft>
              </a:pPr>
              <a:endParaRPr lang="en-US" sz="2700">
                <a:solidFill>
                  <a:srgbClr val="000000"/>
                </a:solidFill>
              </a:endParaRPr>
            </a:p>
          </p:txBody>
        </p:sp>
        <p:sp>
          <p:nvSpPr>
            <p:cNvPr id="27660" name="Rectangle 12"/>
            <p:cNvSpPr>
              <a:spLocks noChangeArrowheads="1"/>
            </p:cNvSpPr>
            <p:nvPr/>
          </p:nvSpPr>
          <p:spPr bwMode="auto">
            <a:xfrm>
              <a:off x="3984" y="1200"/>
              <a:ext cx="528" cy="144"/>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0871" eaLnBrk="0" fontAlgn="base" hangingPunct="0">
                <a:spcBef>
                  <a:spcPct val="0"/>
                </a:spcBef>
                <a:spcAft>
                  <a:spcPct val="0"/>
                </a:spcAft>
              </a:pPr>
              <a:endParaRPr lang="en-US" sz="2700">
                <a:solidFill>
                  <a:srgbClr val="000000"/>
                </a:solidFill>
              </a:endParaRPr>
            </a:p>
          </p:txBody>
        </p:sp>
        <p:sp>
          <p:nvSpPr>
            <p:cNvPr id="27661" name="Rectangle 13"/>
            <p:cNvSpPr>
              <a:spLocks noChangeArrowheads="1"/>
            </p:cNvSpPr>
            <p:nvPr/>
          </p:nvSpPr>
          <p:spPr bwMode="auto">
            <a:xfrm>
              <a:off x="4848" y="1056"/>
              <a:ext cx="528" cy="24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0871" eaLnBrk="0" fontAlgn="base" hangingPunct="0">
                <a:spcBef>
                  <a:spcPct val="0"/>
                </a:spcBef>
                <a:spcAft>
                  <a:spcPct val="0"/>
                </a:spcAft>
              </a:pPr>
              <a:endParaRPr lang="en-US" sz="2700">
                <a:solidFill>
                  <a:srgbClr val="000000"/>
                </a:solidFill>
              </a:endParaRPr>
            </a:p>
          </p:txBody>
        </p:sp>
        <p:sp>
          <p:nvSpPr>
            <p:cNvPr id="27662" name="Rectangle 14"/>
            <p:cNvSpPr>
              <a:spLocks noChangeArrowheads="1"/>
            </p:cNvSpPr>
            <p:nvPr/>
          </p:nvSpPr>
          <p:spPr bwMode="auto">
            <a:xfrm>
              <a:off x="2208" y="1296"/>
              <a:ext cx="528" cy="24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0871" eaLnBrk="0" fontAlgn="base" hangingPunct="0">
                <a:spcBef>
                  <a:spcPct val="0"/>
                </a:spcBef>
                <a:spcAft>
                  <a:spcPct val="0"/>
                </a:spcAft>
              </a:pPr>
              <a:endParaRPr lang="en-US" sz="2700">
                <a:solidFill>
                  <a:srgbClr val="000000"/>
                </a:solidFill>
              </a:endParaRPr>
            </a:p>
          </p:txBody>
        </p:sp>
        <p:sp>
          <p:nvSpPr>
            <p:cNvPr id="27663" name="Rectangle 15"/>
            <p:cNvSpPr>
              <a:spLocks noChangeArrowheads="1"/>
            </p:cNvSpPr>
            <p:nvPr/>
          </p:nvSpPr>
          <p:spPr bwMode="auto">
            <a:xfrm>
              <a:off x="3072" y="1056"/>
              <a:ext cx="528" cy="24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0871" eaLnBrk="0" fontAlgn="base" hangingPunct="0">
                <a:spcBef>
                  <a:spcPct val="0"/>
                </a:spcBef>
                <a:spcAft>
                  <a:spcPct val="0"/>
                </a:spcAft>
              </a:pPr>
              <a:endParaRPr lang="en-US" sz="2700">
                <a:solidFill>
                  <a:srgbClr val="000000"/>
                </a:solidFill>
              </a:endParaRPr>
            </a:p>
          </p:txBody>
        </p:sp>
        <p:sp>
          <p:nvSpPr>
            <p:cNvPr id="27664" name="Rectangle 16"/>
            <p:cNvSpPr>
              <a:spLocks noChangeArrowheads="1"/>
            </p:cNvSpPr>
            <p:nvPr/>
          </p:nvSpPr>
          <p:spPr bwMode="auto">
            <a:xfrm>
              <a:off x="384" y="1344"/>
              <a:ext cx="528" cy="240"/>
            </a:xfrm>
            <a:prstGeom prst="rect">
              <a:avLst/>
            </a:prstGeom>
            <a:solidFill>
              <a:schemeClr val="bg1"/>
            </a:solidFill>
            <a:ln w="476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0871" eaLnBrk="0" fontAlgn="base" hangingPunct="0">
                <a:spcBef>
                  <a:spcPct val="0"/>
                </a:spcBef>
                <a:spcAft>
                  <a:spcPct val="0"/>
                </a:spcAft>
              </a:pPr>
              <a:endParaRPr lang="en-US" sz="2700">
                <a:solidFill>
                  <a:srgbClr val="000000"/>
                </a:solidFill>
              </a:endParaRPr>
            </a:p>
          </p:txBody>
        </p:sp>
        <p:sp>
          <p:nvSpPr>
            <p:cNvPr id="27665" name="Oval 17"/>
            <p:cNvSpPr>
              <a:spLocks noChangeArrowheads="1"/>
            </p:cNvSpPr>
            <p:nvPr/>
          </p:nvSpPr>
          <p:spPr bwMode="auto">
            <a:xfrm>
              <a:off x="3648" y="672"/>
              <a:ext cx="144" cy="144"/>
            </a:xfrm>
            <a:prstGeom prst="ellipse">
              <a:avLst/>
            </a:prstGeom>
            <a:solidFill>
              <a:schemeClr val="bg1"/>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0871" eaLnBrk="0" fontAlgn="base" hangingPunct="0">
                <a:spcBef>
                  <a:spcPct val="0"/>
                </a:spcBef>
                <a:spcAft>
                  <a:spcPct val="0"/>
                </a:spcAft>
              </a:pPr>
              <a:endParaRPr lang="en-US" sz="2700">
                <a:solidFill>
                  <a:srgbClr val="000000"/>
                </a:solidFill>
              </a:endParaRPr>
            </a:p>
          </p:txBody>
        </p:sp>
        <p:sp>
          <p:nvSpPr>
            <p:cNvPr id="27666" name="Rectangle 18"/>
            <p:cNvSpPr>
              <a:spLocks noChangeArrowheads="1"/>
            </p:cNvSpPr>
            <p:nvPr/>
          </p:nvSpPr>
          <p:spPr bwMode="auto">
            <a:xfrm>
              <a:off x="1008" y="816"/>
              <a:ext cx="192" cy="192"/>
            </a:xfrm>
            <a:prstGeom prst="rect">
              <a:avLst/>
            </a:prstGeom>
            <a:solidFill>
              <a:schemeClr val="bg1"/>
            </a:solidFill>
            <a:ln w="476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0871" eaLnBrk="0" fontAlgn="base" hangingPunct="0">
                <a:spcBef>
                  <a:spcPct val="0"/>
                </a:spcBef>
                <a:spcAft>
                  <a:spcPct val="0"/>
                </a:spcAft>
              </a:pPr>
              <a:endParaRPr lang="en-US" sz="2700">
                <a:solidFill>
                  <a:srgbClr val="000000"/>
                </a:solidFill>
              </a:endParaRPr>
            </a:p>
          </p:txBody>
        </p:sp>
        <p:sp>
          <p:nvSpPr>
            <p:cNvPr id="27667" name="Rectangle 19"/>
            <p:cNvSpPr>
              <a:spLocks noChangeArrowheads="1"/>
            </p:cNvSpPr>
            <p:nvPr/>
          </p:nvSpPr>
          <p:spPr bwMode="auto">
            <a:xfrm>
              <a:off x="1968" y="816"/>
              <a:ext cx="192" cy="192"/>
            </a:xfrm>
            <a:prstGeom prst="rect">
              <a:avLst/>
            </a:prstGeom>
            <a:solidFill>
              <a:schemeClr val="bg1"/>
            </a:solidFill>
            <a:ln w="476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0871" eaLnBrk="0" fontAlgn="base" hangingPunct="0">
                <a:spcBef>
                  <a:spcPct val="0"/>
                </a:spcBef>
                <a:spcAft>
                  <a:spcPct val="0"/>
                </a:spcAft>
              </a:pPr>
              <a:endParaRPr lang="en-US" sz="2700">
                <a:solidFill>
                  <a:srgbClr val="000000"/>
                </a:solidFill>
              </a:endParaRPr>
            </a:p>
          </p:txBody>
        </p:sp>
        <p:sp>
          <p:nvSpPr>
            <p:cNvPr id="27668" name="Rectangle 20"/>
            <p:cNvSpPr>
              <a:spLocks noChangeArrowheads="1"/>
            </p:cNvSpPr>
            <p:nvPr/>
          </p:nvSpPr>
          <p:spPr bwMode="auto">
            <a:xfrm>
              <a:off x="4608" y="624"/>
              <a:ext cx="192" cy="192"/>
            </a:xfrm>
            <a:prstGeom prst="rect">
              <a:avLst/>
            </a:prstGeom>
            <a:solidFill>
              <a:schemeClr val="bg1"/>
            </a:solidFill>
            <a:ln>
              <a:noFill/>
            </a:ln>
            <a:effectLst/>
            <a:extLst>
              <a:ext uri="{91240B29-F687-4F45-9708-019B960494DF}">
                <a14:hiddenLine xmlns:a14="http://schemas.microsoft.com/office/drawing/2010/main" w="476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00871" eaLnBrk="0" fontAlgn="base" hangingPunct="0">
                <a:spcBef>
                  <a:spcPct val="0"/>
                </a:spcBef>
                <a:spcAft>
                  <a:spcPct val="0"/>
                </a:spcAft>
              </a:pPr>
              <a:endParaRPr lang="en-US" sz="2700">
                <a:solidFill>
                  <a:srgbClr val="000000"/>
                </a:solidFill>
              </a:endParaRPr>
            </a:p>
          </p:txBody>
        </p:sp>
        <p:sp>
          <p:nvSpPr>
            <p:cNvPr id="27669" name="Text Box 21"/>
            <p:cNvSpPr txBox="1">
              <a:spLocks noChangeArrowheads="1"/>
            </p:cNvSpPr>
            <p:nvPr/>
          </p:nvSpPr>
          <p:spPr bwMode="auto">
            <a:xfrm>
              <a:off x="288" y="1296"/>
              <a:ext cx="72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00871" eaLnBrk="0" fontAlgn="base" hangingPunct="0">
                <a:spcBef>
                  <a:spcPct val="50000"/>
                </a:spcBef>
                <a:spcAft>
                  <a:spcPct val="0"/>
                </a:spcAft>
              </a:pPr>
              <a:r>
                <a:rPr lang="en-US" altLang="en-US" sz="1300" dirty="0">
                  <a:solidFill>
                    <a:srgbClr val="D13426"/>
                  </a:solidFill>
                </a:rPr>
                <a:t>Anode (oxidation)</a:t>
              </a:r>
            </a:p>
          </p:txBody>
        </p:sp>
        <p:sp>
          <p:nvSpPr>
            <p:cNvPr id="27670" name="Text Box 22"/>
            <p:cNvSpPr txBox="1">
              <a:spLocks noChangeArrowheads="1"/>
            </p:cNvSpPr>
            <p:nvPr/>
          </p:nvSpPr>
          <p:spPr bwMode="auto">
            <a:xfrm>
              <a:off x="2976" y="1034"/>
              <a:ext cx="72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00871" eaLnBrk="0" fontAlgn="base" hangingPunct="0">
                <a:spcBef>
                  <a:spcPct val="50000"/>
                </a:spcBef>
                <a:spcAft>
                  <a:spcPct val="0"/>
                </a:spcAft>
              </a:pPr>
              <a:r>
                <a:rPr lang="en-US" altLang="en-US" sz="1300" dirty="0">
                  <a:solidFill>
                    <a:srgbClr val="D13426"/>
                  </a:solidFill>
                </a:rPr>
                <a:t>Anode (oxidation)</a:t>
              </a:r>
            </a:p>
          </p:txBody>
        </p:sp>
        <p:sp>
          <p:nvSpPr>
            <p:cNvPr id="27671" name="Text Box 23"/>
            <p:cNvSpPr txBox="1">
              <a:spLocks noChangeArrowheads="1"/>
            </p:cNvSpPr>
            <p:nvPr/>
          </p:nvSpPr>
          <p:spPr bwMode="auto">
            <a:xfrm>
              <a:off x="4896" y="1008"/>
              <a:ext cx="76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defTabSz="900871" eaLnBrk="0" fontAlgn="base" hangingPunct="0">
                <a:spcBef>
                  <a:spcPct val="50000"/>
                </a:spcBef>
                <a:spcAft>
                  <a:spcPct val="0"/>
                </a:spcAft>
              </a:pPr>
              <a:r>
                <a:rPr lang="en-US" altLang="en-US" sz="1300" dirty="0">
                  <a:solidFill>
                    <a:srgbClr val="0000FF"/>
                  </a:solidFill>
                </a:rPr>
                <a:t>Cathode (reduction)</a:t>
              </a:r>
            </a:p>
          </p:txBody>
        </p:sp>
        <p:sp>
          <p:nvSpPr>
            <p:cNvPr id="27672" name="Text Box 24"/>
            <p:cNvSpPr txBox="1">
              <a:spLocks noChangeArrowheads="1"/>
            </p:cNvSpPr>
            <p:nvPr/>
          </p:nvSpPr>
          <p:spPr bwMode="auto">
            <a:xfrm>
              <a:off x="2208" y="1248"/>
              <a:ext cx="76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defTabSz="900871" eaLnBrk="0" fontAlgn="base" hangingPunct="0">
                <a:spcBef>
                  <a:spcPct val="50000"/>
                </a:spcBef>
                <a:spcAft>
                  <a:spcPct val="0"/>
                </a:spcAft>
              </a:pPr>
              <a:r>
                <a:rPr lang="en-US" altLang="en-US" sz="1300" dirty="0">
                  <a:solidFill>
                    <a:srgbClr val="0000FF"/>
                  </a:solidFill>
                </a:rPr>
                <a:t>Cathode (reduction)</a:t>
              </a:r>
            </a:p>
          </p:txBody>
        </p:sp>
        <p:sp>
          <p:nvSpPr>
            <p:cNvPr id="27673" name="Text Box 25"/>
            <p:cNvSpPr txBox="1">
              <a:spLocks noChangeArrowheads="1"/>
            </p:cNvSpPr>
            <p:nvPr/>
          </p:nvSpPr>
          <p:spPr bwMode="auto">
            <a:xfrm>
              <a:off x="1296" y="1488"/>
              <a:ext cx="528"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00871" eaLnBrk="0" fontAlgn="base" hangingPunct="0">
                <a:spcBef>
                  <a:spcPct val="50000"/>
                </a:spcBef>
                <a:spcAft>
                  <a:spcPct val="0"/>
                </a:spcAft>
              </a:pPr>
              <a:r>
                <a:rPr lang="en-US" altLang="en-US" sz="1300">
                  <a:solidFill>
                    <a:srgbClr val="000000"/>
                  </a:solidFill>
                </a:rPr>
                <a:t>Energy</a:t>
              </a:r>
            </a:p>
          </p:txBody>
        </p:sp>
        <p:sp>
          <p:nvSpPr>
            <p:cNvPr id="27674" name="Text Box 26"/>
            <p:cNvSpPr txBox="1">
              <a:spLocks noChangeArrowheads="1"/>
            </p:cNvSpPr>
            <p:nvPr/>
          </p:nvSpPr>
          <p:spPr bwMode="auto">
            <a:xfrm>
              <a:off x="3936" y="1200"/>
              <a:ext cx="624"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00871" eaLnBrk="0" fontAlgn="base" hangingPunct="0">
                <a:spcBef>
                  <a:spcPct val="50000"/>
                </a:spcBef>
                <a:spcAft>
                  <a:spcPct val="0"/>
                </a:spcAft>
              </a:pPr>
              <a:r>
                <a:rPr lang="en-US" altLang="en-US" sz="1300">
                  <a:solidFill>
                    <a:srgbClr val="000000"/>
                  </a:solidFill>
                </a:rPr>
                <a:t>Energy</a:t>
              </a:r>
            </a:p>
          </p:txBody>
        </p:sp>
        <p:sp>
          <p:nvSpPr>
            <p:cNvPr id="27675" name="Text Box 27"/>
            <p:cNvSpPr txBox="1">
              <a:spLocks noChangeArrowheads="1"/>
            </p:cNvSpPr>
            <p:nvPr/>
          </p:nvSpPr>
          <p:spPr bwMode="auto">
            <a:xfrm>
              <a:off x="3984" y="480"/>
              <a:ext cx="528" cy="184"/>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00871" eaLnBrk="0" fontAlgn="base" hangingPunct="0">
                <a:spcBef>
                  <a:spcPct val="50000"/>
                </a:spcBef>
                <a:spcAft>
                  <a:spcPct val="0"/>
                </a:spcAft>
              </a:pPr>
              <a:r>
                <a:rPr lang="en-US" altLang="en-US" sz="1300" dirty="0">
                  <a:solidFill>
                    <a:srgbClr val="000000"/>
                  </a:solidFill>
                </a:rPr>
                <a:t>Battery</a:t>
              </a:r>
            </a:p>
          </p:txBody>
        </p:sp>
        <p:sp>
          <p:nvSpPr>
            <p:cNvPr id="27676" name="Text Box 28"/>
            <p:cNvSpPr txBox="1">
              <a:spLocks noChangeArrowheads="1"/>
            </p:cNvSpPr>
            <p:nvPr/>
          </p:nvSpPr>
          <p:spPr bwMode="auto">
            <a:xfrm>
              <a:off x="192" y="432"/>
              <a:ext cx="1104"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00871" eaLnBrk="0" fontAlgn="base" hangingPunct="0">
                <a:spcBef>
                  <a:spcPct val="50000"/>
                </a:spcBef>
                <a:spcAft>
                  <a:spcPct val="0"/>
                </a:spcAft>
              </a:pPr>
              <a:r>
                <a:rPr lang="en-US" altLang="en-US" sz="2300">
                  <a:solidFill>
                    <a:srgbClr val="000000"/>
                  </a:solidFill>
                </a:rPr>
                <a:t>Voltaic Cell</a:t>
              </a:r>
            </a:p>
          </p:txBody>
        </p:sp>
        <p:sp>
          <p:nvSpPr>
            <p:cNvPr id="27677" name="Text Box 29"/>
            <p:cNvSpPr txBox="1">
              <a:spLocks noChangeArrowheads="1"/>
            </p:cNvSpPr>
            <p:nvPr/>
          </p:nvSpPr>
          <p:spPr bwMode="auto">
            <a:xfrm>
              <a:off x="2448" y="432"/>
              <a:ext cx="1488"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00871" eaLnBrk="0" fontAlgn="base" hangingPunct="0">
                <a:spcBef>
                  <a:spcPct val="50000"/>
                </a:spcBef>
                <a:spcAft>
                  <a:spcPct val="0"/>
                </a:spcAft>
              </a:pPr>
              <a:r>
                <a:rPr lang="en-US" altLang="en-US" sz="2300">
                  <a:solidFill>
                    <a:srgbClr val="000000"/>
                  </a:solidFill>
                </a:rPr>
                <a:t>Electrolytic Cell</a:t>
              </a:r>
            </a:p>
          </p:txBody>
        </p:sp>
        <p:sp>
          <p:nvSpPr>
            <p:cNvPr id="27678" name="Text Box 30"/>
            <p:cNvSpPr txBox="1">
              <a:spLocks noChangeArrowheads="1"/>
            </p:cNvSpPr>
            <p:nvPr/>
          </p:nvSpPr>
          <p:spPr bwMode="auto">
            <a:xfrm>
              <a:off x="3600" y="672"/>
              <a:ext cx="240"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00871" eaLnBrk="0" fontAlgn="base" hangingPunct="0">
                <a:spcBef>
                  <a:spcPct val="50000"/>
                </a:spcBef>
                <a:spcAft>
                  <a:spcPct val="0"/>
                </a:spcAft>
              </a:pPr>
              <a:r>
                <a:rPr lang="en-US" altLang="en-US" sz="1300" i="1">
                  <a:solidFill>
                    <a:srgbClr val="000000"/>
                  </a:solidFill>
                </a:rPr>
                <a:t>e</a:t>
              </a:r>
              <a:r>
                <a:rPr lang="en-US" altLang="en-US" sz="1300" baseline="30000">
                  <a:solidFill>
                    <a:srgbClr val="000000"/>
                  </a:solidFill>
                  <a:cs typeface="Arial" panose="020B0604020202020204" pitchFamily="34" charset="0"/>
                </a:rPr>
                <a:t>–</a:t>
              </a:r>
              <a:endParaRPr lang="en-US" altLang="en-US" sz="1300" i="1">
                <a:solidFill>
                  <a:srgbClr val="000000"/>
                </a:solidFill>
                <a:cs typeface="Arial" panose="020B0604020202020204" pitchFamily="34" charset="0"/>
              </a:endParaRPr>
            </a:p>
          </p:txBody>
        </p:sp>
        <p:sp>
          <p:nvSpPr>
            <p:cNvPr id="27679" name="Text Box 31"/>
            <p:cNvSpPr txBox="1">
              <a:spLocks noChangeArrowheads="1"/>
            </p:cNvSpPr>
            <p:nvPr/>
          </p:nvSpPr>
          <p:spPr bwMode="auto">
            <a:xfrm>
              <a:off x="1008" y="816"/>
              <a:ext cx="240"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00871" eaLnBrk="0" fontAlgn="base" hangingPunct="0">
                <a:spcBef>
                  <a:spcPct val="50000"/>
                </a:spcBef>
                <a:spcAft>
                  <a:spcPct val="0"/>
                </a:spcAft>
              </a:pPr>
              <a:r>
                <a:rPr lang="en-US" altLang="en-US" sz="1300" i="1" dirty="0">
                  <a:solidFill>
                    <a:srgbClr val="000000"/>
                  </a:solidFill>
                </a:rPr>
                <a:t>e</a:t>
              </a:r>
              <a:r>
                <a:rPr lang="en-US" altLang="en-US" sz="1300" baseline="30000" dirty="0">
                  <a:solidFill>
                    <a:srgbClr val="000000"/>
                  </a:solidFill>
                  <a:cs typeface="Arial" panose="020B0604020202020204" pitchFamily="34" charset="0"/>
                </a:rPr>
                <a:t>–</a:t>
              </a:r>
              <a:endParaRPr lang="en-US" altLang="en-US" sz="1300" i="1" dirty="0">
                <a:solidFill>
                  <a:srgbClr val="000000"/>
                </a:solidFill>
                <a:cs typeface="Arial" panose="020B0604020202020204" pitchFamily="34" charset="0"/>
              </a:endParaRPr>
            </a:p>
          </p:txBody>
        </p:sp>
        <p:sp>
          <p:nvSpPr>
            <p:cNvPr id="27680" name="Text Box 32"/>
            <p:cNvSpPr txBox="1">
              <a:spLocks noChangeArrowheads="1"/>
            </p:cNvSpPr>
            <p:nvPr/>
          </p:nvSpPr>
          <p:spPr bwMode="auto">
            <a:xfrm>
              <a:off x="1968" y="816"/>
              <a:ext cx="240"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00871" eaLnBrk="0" fontAlgn="base" hangingPunct="0">
                <a:spcBef>
                  <a:spcPct val="50000"/>
                </a:spcBef>
                <a:spcAft>
                  <a:spcPct val="0"/>
                </a:spcAft>
              </a:pPr>
              <a:r>
                <a:rPr lang="en-US" altLang="en-US" sz="1300" i="1" dirty="0">
                  <a:solidFill>
                    <a:srgbClr val="000000"/>
                  </a:solidFill>
                </a:rPr>
                <a:t>e</a:t>
              </a:r>
              <a:r>
                <a:rPr lang="en-US" altLang="en-US" sz="1300" baseline="30000" dirty="0">
                  <a:solidFill>
                    <a:srgbClr val="000000"/>
                  </a:solidFill>
                  <a:cs typeface="Arial" panose="020B0604020202020204" pitchFamily="34" charset="0"/>
                </a:rPr>
                <a:t>–</a:t>
              </a:r>
              <a:endParaRPr lang="en-US" altLang="en-US" sz="1300" i="1" dirty="0">
                <a:solidFill>
                  <a:srgbClr val="000000"/>
                </a:solidFill>
                <a:cs typeface="Arial" panose="020B0604020202020204" pitchFamily="34" charset="0"/>
              </a:endParaRPr>
            </a:p>
          </p:txBody>
        </p:sp>
        <p:sp>
          <p:nvSpPr>
            <p:cNvPr id="27681" name="Text Box 33"/>
            <p:cNvSpPr txBox="1">
              <a:spLocks noChangeArrowheads="1"/>
            </p:cNvSpPr>
            <p:nvPr/>
          </p:nvSpPr>
          <p:spPr bwMode="auto">
            <a:xfrm>
              <a:off x="4608" y="624"/>
              <a:ext cx="240"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00871" eaLnBrk="0" fontAlgn="base" hangingPunct="0">
                <a:spcBef>
                  <a:spcPct val="50000"/>
                </a:spcBef>
                <a:spcAft>
                  <a:spcPct val="0"/>
                </a:spcAft>
              </a:pPr>
              <a:r>
                <a:rPr lang="en-US" altLang="en-US" sz="1300" i="1" dirty="0">
                  <a:solidFill>
                    <a:srgbClr val="000000"/>
                  </a:solidFill>
                </a:rPr>
                <a:t>e</a:t>
              </a:r>
              <a:r>
                <a:rPr lang="en-US" altLang="en-US" sz="1300" baseline="30000" dirty="0">
                  <a:solidFill>
                    <a:srgbClr val="000000"/>
                  </a:solidFill>
                  <a:cs typeface="Arial" panose="020B0604020202020204" pitchFamily="34" charset="0"/>
                </a:rPr>
                <a:t>–</a:t>
              </a:r>
              <a:endParaRPr lang="en-US" altLang="en-US" sz="1300" i="1" dirty="0">
                <a:solidFill>
                  <a:srgbClr val="000000"/>
                </a:solidFill>
                <a:cs typeface="Arial" panose="020B0604020202020204" pitchFamily="34" charset="0"/>
              </a:endParaRPr>
            </a:p>
          </p:txBody>
        </p:sp>
      </p:grpSp>
    </p:spTree>
    <p:extLst>
      <p:ext uri="{BB962C8B-B14F-4D97-AF65-F5344CB8AC3E}">
        <p14:creationId xmlns:p14="http://schemas.microsoft.com/office/powerpoint/2010/main" val="162035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5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500"/>
                                        <p:tgtEl>
                                          <p:spTgt spid="27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411EC-B9E4-4849-9D44-38FC4854A1F4}"/>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CCBA5F12-981B-415A-BB9E-C3293F6D0247}"/>
              </a:ext>
            </a:extLst>
          </p:cNvPr>
          <p:cNvSpPr>
            <a:spLocks noGrp="1"/>
          </p:cNvSpPr>
          <p:nvPr>
            <p:ph sz="quarter" idx="15"/>
          </p:nvPr>
        </p:nvSpPr>
        <p:spPr/>
        <p:txBody>
          <a:bodyPr/>
          <a:lstStyle/>
          <a:p>
            <a:endParaRPr lang="en-US"/>
          </a:p>
        </p:txBody>
      </p:sp>
      <p:pic>
        <p:nvPicPr>
          <p:cNvPr id="6" name="Content Placeholder 5">
            <a:extLst>
              <a:ext uri="{FF2B5EF4-FFF2-40B4-BE49-F238E27FC236}">
                <a16:creationId xmlns:a16="http://schemas.microsoft.com/office/drawing/2014/main" id="{0B1209D8-1D3D-4F4B-83A1-1E56CD3FFB38}"/>
              </a:ext>
            </a:extLst>
          </p:cNvPr>
          <p:cNvPicPr>
            <a:picLocks noGrp="1" noChangeAspect="1"/>
          </p:cNvPicPr>
          <p:nvPr>
            <p:ph sz="quarter" idx="16"/>
          </p:nvPr>
        </p:nvPicPr>
        <p:blipFill>
          <a:blip r:embed="rId2"/>
          <a:stretch>
            <a:fillRect/>
          </a:stretch>
        </p:blipFill>
        <p:spPr>
          <a:xfrm>
            <a:off x="0" y="16445"/>
            <a:ext cx="9143990" cy="6742792"/>
          </a:xfrm>
          <a:prstGeom prst="rect">
            <a:avLst/>
          </a:prstGeom>
        </p:spPr>
      </p:pic>
    </p:spTree>
    <p:extLst>
      <p:ext uri="{BB962C8B-B14F-4D97-AF65-F5344CB8AC3E}">
        <p14:creationId xmlns:p14="http://schemas.microsoft.com/office/powerpoint/2010/main" val="34335968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435F-BBD3-477F-A3D9-3555A64D0C78}"/>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4EBF4F1D-3B18-497F-97AC-897803E904DB}"/>
              </a:ext>
            </a:extLst>
          </p:cNvPr>
          <p:cNvSpPr>
            <a:spLocks noGrp="1"/>
          </p:cNvSpPr>
          <p:nvPr>
            <p:ph sz="quarter" idx="15"/>
          </p:nvPr>
        </p:nvSpPr>
        <p:spPr/>
        <p:txBody>
          <a:bodyPr/>
          <a:lstStyle/>
          <a:p>
            <a:endParaRPr lang="en-US"/>
          </a:p>
        </p:txBody>
      </p:sp>
      <p:pic>
        <p:nvPicPr>
          <p:cNvPr id="6" name="Content Placeholder 5">
            <a:extLst>
              <a:ext uri="{FF2B5EF4-FFF2-40B4-BE49-F238E27FC236}">
                <a16:creationId xmlns:a16="http://schemas.microsoft.com/office/drawing/2014/main" id="{933CCF78-97B1-4E4F-BBF5-93C7D823A731}"/>
              </a:ext>
            </a:extLst>
          </p:cNvPr>
          <p:cNvPicPr>
            <a:picLocks noGrp="1" noChangeAspect="1"/>
          </p:cNvPicPr>
          <p:nvPr>
            <p:ph sz="quarter" idx="16"/>
          </p:nvPr>
        </p:nvPicPr>
        <p:blipFill>
          <a:blip r:embed="rId2"/>
          <a:stretch>
            <a:fillRect/>
          </a:stretch>
        </p:blipFill>
        <p:spPr>
          <a:xfrm>
            <a:off x="0" y="-10"/>
            <a:ext cx="9116281" cy="6843885"/>
          </a:xfrm>
          <a:prstGeom prst="rect">
            <a:avLst/>
          </a:prstGeom>
        </p:spPr>
      </p:pic>
    </p:spTree>
    <p:extLst>
      <p:ext uri="{BB962C8B-B14F-4D97-AF65-F5344CB8AC3E}">
        <p14:creationId xmlns:p14="http://schemas.microsoft.com/office/powerpoint/2010/main" val="38884950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8FFC-9DC1-4FBF-8FE3-8AD0F107D520}"/>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3367027E-3F83-45C7-9016-83DF8DC60B2F}"/>
              </a:ext>
            </a:extLst>
          </p:cNvPr>
          <p:cNvSpPr>
            <a:spLocks noGrp="1"/>
          </p:cNvSpPr>
          <p:nvPr>
            <p:ph sz="quarter" idx="15"/>
          </p:nvPr>
        </p:nvSpPr>
        <p:spPr/>
        <p:txBody>
          <a:bodyPr/>
          <a:lstStyle/>
          <a:p>
            <a:endParaRPr lang="en-US"/>
          </a:p>
        </p:txBody>
      </p:sp>
      <p:sp>
        <p:nvSpPr>
          <p:cNvPr id="5" name="Content Placeholder 4">
            <a:extLst>
              <a:ext uri="{FF2B5EF4-FFF2-40B4-BE49-F238E27FC236}">
                <a16:creationId xmlns:a16="http://schemas.microsoft.com/office/drawing/2014/main" id="{2A46EE47-A292-46B3-A008-039B3778B3A5}"/>
              </a:ext>
            </a:extLst>
          </p:cNvPr>
          <p:cNvSpPr>
            <a:spLocks noGrp="1"/>
          </p:cNvSpPr>
          <p:nvPr>
            <p:ph sz="quarter" idx="16"/>
          </p:nvPr>
        </p:nvSpPr>
        <p:spPr/>
        <p:txBody>
          <a:bodyPr/>
          <a:lstStyle/>
          <a:p>
            <a:endParaRPr lang="en-US"/>
          </a:p>
        </p:txBody>
      </p:sp>
      <p:pic>
        <p:nvPicPr>
          <p:cNvPr id="6" name="Picture 5">
            <a:extLst>
              <a:ext uri="{FF2B5EF4-FFF2-40B4-BE49-F238E27FC236}">
                <a16:creationId xmlns:a16="http://schemas.microsoft.com/office/drawing/2014/main" id="{F654AD9D-945F-4607-8CEF-08160A5F8276}"/>
              </a:ext>
            </a:extLst>
          </p:cNvPr>
          <p:cNvPicPr>
            <a:picLocks noChangeAspect="1"/>
          </p:cNvPicPr>
          <p:nvPr/>
        </p:nvPicPr>
        <p:blipFill>
          <a:blip r:embed="rId2"/>
          <a:stretch>
            <a:fillRect/>
          </a:stretch>
        </p:blipFill>
        <p:spPr>
          <a:xfrm>
            <a:off x="-1" y="0"/>
            <a:ext cx="9099119" cy="5943600"/>
          </a:xfrm>
          <a:prstGeom prst="rect">
            <a:avLst/>
          </a:prstGeom>
        </p:spPr>
      </p:pic>
    </p:spTree>
    <p:extLst>
      <p:ext uri="{BB962C8B-B14F-4D97-AF65-F5344CB8AC3E}">
        <p14:creationId xmlns:p14="http://schemas.microsoft.com/office/powerpoint/2010/main" val="34802122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47928-2817-486F-8C77-DB479305535A}"/>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2F907757-862A-4938-ABE4-9A9BC202CFA6}"/>
              </a:ext>
            </a:extLst>
          </p:cNvPr>
          <p:cNvSpPr>
            <a:spLocks noGrp="1"/>
          </p:cNvSpPr>
          <p:nvPr>
            <p:ph sz="quarter" idx="15"/>
          </p:nvPr>
        </p:nvSpPr>
        <p:spPr/>
        <p:txBody>
          <a:bodyPr/>
          <a:lstStyle/>
          <a:p>
            <a:endParaRPr lang="en-US"/>
          </a:p>
        </p:txBody>
      </p:sp>
      <p:sp>
        <p:nvSpPr>
          <p:cNvPr id="5" name="Content Placeholder 4">
            <a:extLst>
              <a:ext uri="{FF2B5EF4-FFF2-40B4-BE49-F238E27FC236}">
                <a16:creationId xmlns:a16="http://schemas.microsoft.com/office/drawing/2014/main" id="{39A83406-1211-453D-86A9-8934FBDDB72D}"/>
              </a:ext>
            </a:extLst>
          </p:cNvPr>
          <p:cNvSpPr>
            <a:spLocks noGrp="1"/>
          </p:cNvSpPr>
          <p:nvPr>
            <p:ph sz="quarter" idx="16"/>
          </p:nvPr>
        </p:nvSpPr>
        <p:spPr/>
        <p:txBody>
          <a:bodyPr/>
          <a:lstStyle/>
          <a:p>
            <a:endParaRPr lang="en-US"/>
          </a:p>
        </p:txBody>
      </p:sp>
      <p:pic>
        <p:nvPicPr>
          <p:cNvPr id="6" name="Picture 5">
            <a:extLst>
              <a:ext uri="{FF2B5EF4-FFF2-40B4-BE49-F238E27FC236}">
                <a16:creationId xmlns:a16="http://schemas.microsoft.com/office/drawing/2014/main" id="{D0AD6E68-1CB0-44EC-B2F8-29B8A3FB1668}"/>
              </a:ext>
            </a:extLst>
          </p:cNvPr>
          <p:cNvPicPr>
            <a:picLocks noChangeAspect="1"/>
          </p:cNvPicPr>
          <p:nvPr/>
        </p:nvPicPr>
        <p:blipFill>
          <a:blip r:embed="rId2"/>
          <a:stretch>
            <a:fillRect/>
          </a:stretch>
        </p:blipFill>
        <p:spPr>
          <a:xfrm>
            <a:off x="0" y="-56677"/>
            <a:ext cx="9144000" cy="6971354"/>
          </a:xfrm>
          <a:prstGeom prst="rect">
            <a:avLst/>
          </a:prstGeom>
        </p:spPr>
      </p:pic>
    </p:spTree>
    <p:extLst>
      <p:ext uri="{BB962C8B-B14F-4D97-AF65-F5344CB8AC3E}">
        <p14:creationId xmlns:p14="http://schemas.microsoft.com/office/powerpoint/2010/main" val="3348123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lIns="180780" tIns="90389">
            <a:normAutofit lnSpcReduction="10000"/>
          </a:bodyPr>
          <a:lstStyle/>
          <a:p>
            <a:pPr marL="229147" indent="-229147">
              <a:lnSpc>
                <a:spcPct val="110000"/>
              </a:lnSpc>
              <a:spcBef>
                <a:spcPts val="601"/>
              </a:spcBef>
              <a:buFont typeface="Arial" pitchFamily="34" charset="0"/>
              <a:buChar char="•"/>
              <a:tabLst>
                <a:tab pos="229147" algn="l"/>
              </a:tabLst>
            </a:pPr>
            <a:r>
              <a:rPr lang="en-US" dirty="0">
                <a:solidFill>
                  <a:srgbClr val="0070C0"/>
                </a:solidFill>
              </a:rPr>
              <a:t>The oxidation number of an atom in its elemental form is always </a:t>
            </a:r>
            <a:r>
              <a:rPr lang="en-US" u="sng" dirty="0">
                <a:solidFill>
                  <a:srgbClr val="00B050"/>
                </a:solidFill>
              </a:rPr>
              <a:t>zero</a:t>
            </a:r>
            <a:r>
              <a:rPr lang="en-US" dirty="0">
                <a:solidFill>
                  <a:srgbClr val="00B050"/>
                </a:solidFill>
              </a:rPr>
              <a:t> </a:t>
            </a:r>
            <a:r>
              <a:rPr lang="en-US" dirty="0">
                <a:solidFill>
                  <a:srgbClr val="0070C0"/>
                </a:solidFill>
              </a:rPr>
              <a:t>(include the Professor “</a:t>
            </a:r>
            <a:r>
              <a:rPr lang="en-US" dirty="0" err="1">
                <a:solidFill>
                  <a:srgbClr val="0070C0"/>
                </a:solidFill>
              </a:rPr>
              <a:t>HOFBrINCl</a:t>
            </a:r>
            <a:r>
              <a:rPr lang="en-US" dirty="0">
                <a:solidFill>
                  <a:srgbClr val="0070C0"/>
                </a:solidFill>
              </a:rPr>
              <a:t>” diatomic molecules).</a:t>
            </a:r>
          </a:p>
          <a:p>
            <a:pPr marL="229147" indent="-229147">
              <a:lnSpc>
                <a:spcPct val="110000"/>
              </a:lnSpc>
              <a:spcBef>
                <a:spcPts val="601"/>
              </a:spcBef>
              <a:buFont typeface="Arial" pitchFamily="34" charset="0"/>
              <a:buChar char="•"/>
              <a:tabLst>
                <a:tab pos="229147" algn="l"/>
              </a:tabLst>
            </a:pPr>
            <a:r>
              <a:rPr lang="en-US" dirty="0">
                <a:solidFill>
                  <a:srgbClr val="FF0000"/>
                </a:solidFill>
              </a:rPr>
              <a:t>The oxidation number of a monatomic ion is </a:t>
            </a:r>
            <a:r>
              <a:rPr lang="en-US" u="sng" dirty="0">
                <a:solidFill>
                  <a:srgbClr val="002060"/>
                </a:solidFill>
              </a:rPr>
              <a:t>equal</a:t>
            </a:r>
            <a:r>
              <a:rPr lang="en-US" dirty="0">
                <a:solidFill>
                  <a:srgbClr val="FF0000"/>
                </a:solidFill>
              </a:rPr>
              <a:t> to the charge on the ion.</a:t>
            </a:r>
          </a:p>
          <a:p>
            <a:pPr marL="229147" indent="-229147">
              <a:lnSpc>
                <a:spcPct val="110000"/>
              </a:lnSpc>
              <a:spcBef>
                <a:spcPts val="601"/>
              </a:spcBef>
              <a:buFont typeface="Arial" pitchFamily="34" charset="0"/>
              <a:buChar char="•"/>
              <a:tabLst>
                <a:tab pos="229147" algn="l"/>
              </a:tabLst>
            </a:pPr>
            <a:r>
              <a:rPr lang="en-US" dirty="0">
                <a:solidFill>
                  <a:srgbClr val="00B050"/>
                </a:solidFill>
              </a:rPr>
              <a:t>The sum of all oxidation numbers of atoms in a neutral compound must be </a:t>
            </a:r>
            <a:r>
              <a:rPr lang="en-US" u="sng" dirty="0">
                <a:solidFill>
                  <a:srgbClr val="002060"/>
                </a:solidFill>
              </a:rPr>
              <a:t>zero</a:t>
            </a:r>
            <a:r>
              <a:rPr lang="en-US" dirty="0">
                <a:solidFill>
                  <a:srgbClr val="00B050"/>
                </a:solidFill>
              </a:rPr>
              <a:t>. </a:t>
            </a:r>
            <a:r>
              <a:rPr lang="en-US" dirty="0">
                <a:solidFill>
                  <a:srgbClr val="C907A4"/>
                </a:solidFill>
              </a:rPr>
              <a:t>The sum of all oxidation numbers of atoms in a </a:t>
            </a:r>
            <a:r>
              <a:rPr lang="en-US" u="sng" dirty="0">
                <a:solidFill>
                  <a:srgbClr val="002060"/>
                </a:solidFill>
              </a:rPr>
              <a:t>polyatomic</a:t>
            </a:r>
            <a:r>
              <a:rPr lang="en-US" dirty="0">
                <a:solidFill>
                  <a:srgbClr val="C907A4"/>
                </a:solidFill>
              </a:rPr>
              <a:t> ion is the charge of the ion.</a:t>
            </a:r>
          </a:p>
          <a:p>
            <a:pPr marL="229147" indent="-229147">
              <a:lnSpc>
                <a:spcPct val="110000"/>
              </a:lnSpc>
              <a:spcBef>
                <a:spcPts val="601"/>
              </a:spcBef>
              <a:buFont typeface="Arial" pitchFamily="34" charset="0"/>
              <a:buChar char="•"/>
              <a:tabLst>
                <a:tab pos="229147" algn="l"/>
              </a:tabLst>
            </a:pPr>
            <a:r>
              <a:rPr lang="en-US" dirty="0">
                <a:solidFill>
                  <a:srgbClr val="0070C0"/>
                </a:solidFill>
              </a:rPr>
              <a:t>The oxidation number of fluorine is always –1</a:t>
            </a:r>
            <a:r>
              <a:rPr lang="en-US" dirty="0"/>
              <a:t>, </a:t>
            </a:r>
            <a:r>
              <a:rPr lang="en-US" dirty="0">
                <a:solidFill>
                  <a:srgbClr val="FF0000"/>
                </a:solidFill>
              </a:rPr>
              <a:t>alkali metals +1</a:t>
            </a:r>
            <a:r>
              <a:rPr lang="en-US" dirty="0"/>
              <a:t>, and </a:t>
            </a:r>
            <a:r>
              <a:rPr lang="en-US" dirty="0">
                <a:solidFill>
                  <a:srgbClr val="00B050"/>
                </a:solidFill>
              </a:rPr>
              <a:t>alkaline earth metals +2</a:t>
            </a:r>
            <a:r>
              <a:rPr lang="en-US" dirty="0"/>
              <a:t> in compounds.</a:t>
            </a:r>
          </a:p>
          <a:p>
            <a:pPr marL="229147" indent="-229147">
              <a:lnSpc>
                <a:spcPct val="110000"/>
              </a:lnSpc>
              <a:spcBef>
                <a:spcPts val="601"/>
              </a:spcBef>
              <a:buFont typeface="Arial" pitchFamily="34" charset="0"/>
              <a:buChar char="•"/>
              <a:tabLst>
                <a:tab pos="229147" algn="l"/>
              </a:tabLst>
            </a:pPr>
            <a:r>
              <a:rPr lang="en-US" dirty="0">
                <a:solidFill>
                  <a:srgbClr val="0070C0"/>
                </a:solidFill>
              </a:rPr>
              <a:t>The oxidation number of oxygen in a compound is usually –2 [exception: a peroxide  (–1)].</a:t>
            </a:r>
          </a:p>
          <a:p>
            <a:pPr marL="229147" indent="-229147">
              <a:lnSpc>
                <a:spcPct val="110000"/>
              </a:lnSpc>
              <a:spcBef>
                <a:spcPts val="601"/>
              </a:spcBef>
              <a:buFont typeface="Arial" pitchFamily="34" charset="0"/>
              <a:buChar char="•"/>
              <a:tabLst>
                <a:tab pos="229147" algn="l"/>
              </a:tabLst>
            </a:pPr>
            <a:r>
              <a:rPr lang="en-US" dirty="0">
                <a:solidFill>
                  <a:srgbClr val="FF0000"/>
                </a:solidFill>
              </a:rPr>
              <a:t>The oxidation number of hydrogen is +1 [exception: hydrides containing a metal (–1)].</a:t>
            </a:r>
          </a:p>
        </p:txBody>
      </p:sp>
      <p:sp>
        <p:nvSpPr>
          <p:cNvPr id="6" name="Title 5"/>
          <p:cNvSpPr>
            <a:spLocks noGrp="1"/>
          </p:cNvSpPr>
          <p:nvPr>
            <p:ph type="title"/>
          </p:nvPr>
        </p:nvSpPr>
        <p:spPr>
          <a:xfrm>
            <a:off x="10" y="0"/>
            <a:ext cx="9143996" cy="1371600"/>
          </a:xfrm>
        </p:spPr>
        <p:txBody>
          <a:bodyPr/>
          <a:lstStyle/>
          <a:p>
            <a:r>
              <a:rPr lang="en-US"/>
              <a:t>	Assigning Oxidation Numbers</a:t>
            </a:r>
            <a:endParaRPr lang="en-US" dirty="0"/>
          </a:p>
        </p:txBody>
      </p:sp>
      <p:pic>
        <p:nvPicPr>
          <p:cNvPr id="7" name="Picture 6"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Tree>
    <p:extLst>
      <p:ext uri="{BB962C8B-B14F-4D97-AF65-F5344CB8AC3E}">
        <p14:creationId xmlns:p14="http://schemas.microsoft.com/office/powerpoint/2010/main" val="168919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Oxidation Information</a:t>
            </a:r>
          </a:p>
        </p:txBody>
      </p:sp>
      <p:sp>
        <p:nvSpPr>
          <p:cNvPr id="2" name="Content Placeholder 1"/>
          <p:cNvSpPr>
            <a:spLocks noGrp="1"/>
          </p:cNvSpPr>
          <p:nvPr>
            <p:ph idx="1"/>
          </p:nvPr>
        </p:nvSpPr>
        <p:spPr/>
        <p:txBody>
          <a:bodyPr/>
          <a:lstStyle/>
          <a:p>
            <a:r>
              <a:rPr lang="en-US" sz="2300" dirty="0">
                <a:solidFill>
                  <a:schemeClr val="tx1"/>
                </a:solidFill>
              </a:rPr>
              <a:t>In redox reactions, the more ______________ element gets reduced, (gains / loses electrons) and acts as the (reducing / oxidizing) agent. </a:t>
            </a:r>
          </a:p>
          <a:p>
            <a:r>
              <a:rPr lang="en-US" sz="2300" dirty="0">
                <a:solidFill>
                  <a:srgbClr val="FF0000"/>
                </a:solidFill>
              </a:rPr>
              <a:t>Give the oxidation number of each element in the following compounds or molecules. Note the oxidation of iodine (I) in each:</a:t>
            </a:r>
          </a:p>
          <a:p>
            <a:pPr marL="903983">
              <a:spcBef>
                <a:spcPts val="0"/>
              </a:spcBef>
              <a:tabLst>
                <a:tab pos="4519892" algn="l"/>
              </a:tabLst>
            </a:pPr>
            <a:r>
              <a:rPr lang="en-US" sz="4000" dirty="0"/>
              <a:t>HIO</a:t>
            </a:r>
            <a:r>
              <a:rPr lang="en-US" sz="4000" baseline="-25000" dirty="0"/>
              <a:t>4	</a:t>
            </a:r>
            <a:r>
              <a:rPr lang="en-US" sz="4000" dirty="0" err="1"/>
              <a:t>NaI</a:t>
            </a:r>
            <a:endParaRPr lang="en-US" sz="4000" dirty="0"/>
          </a:p>
          <a:p>
            <a:pPr marL="903983">
              <a:spcBef>
                <a:spcPts val="0"/>
              </a:spcBef>
              <a:tabLst>
                <a:tab pos="4519892" algn="l"/>
              </a:tabLst>
            </a:pPr>
            <a:endParaRPr lang="en-US" sz="2100" dirty="0"/>
          </a:p>
          <a:p>
            <a:pPr marL="903983">
              <a:lnSpc>
                <a:spcPct val="100000"/>
              </a:lnSpc>
              <a:tabLst>
                <a:tab pos="4519892" algn="l"/>
              </a:tabLst>
            </a:pPr>
            <a:r>
              <a:rPr lang="en-US" sz="4000" dirty="0"/>
              <a:t>I</a:t>
            </a:r>
            <a:r>
              <a:rPr lang="en-US" sz="4000" baseline="-25000" dirty="0"/>
              <a:t>2	</a:t>
            </a:r>
            <a:r>
              <a:rPr lang="en-US" sz="4000" dirty="0"/>
              <a:t>HIO</a:t>
            </a:r>
            <a:r>
              <a:rPr lang="en-US" sz="4000" baseline="-25000" dirty="0"/>
              <a:t>3</a:t>
            </a:r>
            <a:endParaRPr lang="en-US" sz="4000" dirty="0"/>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Tree>
    <p:extLst>
      <p:ext uri="{BB962C8B-B14F-4D97-AF65-F5344CB8AC3E}">
        <p14:creationId xmlns:p14="http://schemas.microsoft.com/office/powerpoint/2010/main" val="3469334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chorCtr="0"/>
          <a:lstStyle/>
          <a:p>
            <a:r>
              <a:rPr lang="en-US" dirty="0"/>
              <a:t>	Oxidation Information</a:t>
            </a:r>
          </a:p>
        </p:txBody>
      </p:sp>
      <p:sp>
        <p:nvSpPr>
          <p:cNvPr id="2" name="Content Placeholder 1"/>
          <p:cNvSpPr>
            <a:spLocks noGrp="1"/>
          </p:cNvSpPr>
          <p:nvPr>
            <p:ph idx="1"/>
          </p:nvPr>
        </p:nvSpPr>
        <p:spPr/>
        <p:txBody>
          <a:bodyPr/>
          <a:lstStyle/>
          <a:p>
            <a:r>
              <a:rPr lang="en-US" sz="2300" dirty="0">
                <a:solidFill>
                  <a:schemeClr val="tx1"/>
                </a:solidFill>
              </a:rPr>
              <a:t>In redox reactions, the more </a:t>
            </a:r>
            <a:r>
              <a:rPr lang="en-US" sz="2300" b="1" dirty="0">
                <a:solidFill>
                  <a:srgbClr val="FF0000"/>
                </a:solidFill>
              </a:rPr>
              <a:t>electronegative</a:t>
            </a:r>
            <a:r>
              <a:rPr lang="en-US" sz="2300" dirty="0">
                <a:solidFill>
                  <a:schemeClr val="tx1"/>
                </a:solidFill>
              </a:rPr>
              <a:t> element gets reduced, (</a:t>
            </a:r>
            <a:r>
              <a:rPr lang="en-US" sz="2300" b="1" dirty="0">
                <a:solidFill>
                  <a:srgbClr val="FF0000"/>
                </a:solidFill>
              </a:rPr>
              <a:t>gains electrons</a:t>
            </a:r>
            <a:r>
              <a:rPr lang="en-US" sz="2300" dirty="0">
                <a:solidFill>
                  <a:schemeClr val="tx1"/>
                </a:solidFill>
              </a:rPr>
              <a:t>) and acts as the </a:t>
            </a:r>
            <a:r>
              <a:rPr lang="en-US" sz="2300" b="1" dirty="0">
                <a:solidFill>
                  <a:srgbClr val="FF0000"/>
                </a:solidFill>
              </a:rPr>
              <a:t>oxidizing</a:t>
            </a:r>
            <a:r>
              <a:rPr lang="en-US" sz="2300" dirty="0">
                <a:solidFill>
                  <a:srgbClr val="FF0000"/>
                </a:solidFill>
              </a:rPr>
              <a:t> </a:t>
            </a:r>
            <a:r>
              <a:rPr lang="en-US" sz="2300" dirty="0">
                <a:solidFill>
                  <a:schemeClr val="tx1"/>
                </a:solidFill>
              </a:rPr>
              <a:t>agent. </a:t>
            </a:r>
          </a:p>
          <a:p>
            <a:r>
              <a:rPr lang="en-US" sz="2300" dirty="0">
                <a:solidFill>
                  <a:srgbClr val="FF0000"/>
                </a:solidFill>
              </a:rPr>
              <a:t>Give the oxidation number of each element in the following compounds or molecules. Note the oxidation of iodine (I) in each:</a:t>
            </a:r>
          </a:p>
          <a:p>
            <a:pPr marL="903983">
              <a:spcBef>
                <a:spcPts val="0"/>
              </a:spcBef>
              <a:tabLst>
                <a:tab pos="4519892" algn="l"/>
              </a:tabLst>
            </a:pPr>
            <a:r>
              <a:rPr lang="en-US" sz="4000" dirty="0"/>
              <a:t>H</a:t>
            </a:r>
            <a:r>
              <a:rPr lang="en-US" sz="4000" baseline="30000" dirty="0">
                <a:solidFill>
                  <a:srgbClr val="00B0F0"/>
                </a:solidFill>
              </a:rPr>
              <a:t>+1</a:t>
            </a:r>
            <a:r>
              <a:rPr lang="en-US" sz="4000" dirty="0"/>
              <a:t>I</a:t>
            </a:r>
            <a:r>
              <a:rPr lang="en-US" sz="4000" baseline="30000" dirty="0">
                <a:solidFill>
                  <a:srgbClr val="00B0F0"/>
                </a:solidFill>
              </a:rPr>
              <a:t>+7</a:t>
            </a:r>
            <a:r>
              <a:rPr lang="en-US" sz="4000" dirty="0"/>
              <a:t>O</a:t>
            </a:r>
            <a:r>
              <a:rPr lang="en-US" sz="4000" baseline="-25000" dirty="0"/>
              <a:t>4</a:t>
            </a:r>
            <a:r>
              <a:rPr lang="en-US" sz="4000" baseline="30000" dirty="0">
                <a:solidFill>
                  <a:srgbClr val="00B0F0"/>
                </a:solidFill>
              </a:rPr>
              <a:t>-2</a:t>
            </a:r>
            <a:r>
              <a:rPr lang="en-US" sz="4000" baseline="30000" dirty="0"/>
              <a:t>	</a:t>
            </a:r>
            <a:r>
              <a:rPr lang="en-US" sz="4000" dirty="0"/>
              <a:t>Na</a:t>
            </a:r>
            <a:r>
              <a:rPr lang="en-US" sz="4000" baseline="30000" dirty="0">
                <a:solidFill>
                  <a:srgbClr val="00B0F0"/>
                </a:solidFill>
              </a:rPr>
              <a:t>1+</a:t>
            </a:r>
            <a:r>
              <a:rPr lang="en-US" sz="4000" dirty="0"/>
              <a:t>I</a:t>
            </a:r>
            <a:r>
              <a:rPr lang="en-US" sz="4000" baseline="30000" dirty="0">
                <a:solidFill>
                  <a:srgbClr val="00B0F0"/>
                </a:solidFill>
              </a:rPr>
              <a:t>1-</a:t>
            </a:r>
            <a:endParaRPr lang="en-US" sz="4000" dirty="0">
              <a:solidFill>
                <a:srgbClr val="00B0F0"/>
              </a:solidFill>
            </a:endParaRPr>
          </a:p>
          <a:p>
            <a:pPr marL="903983">
              <a:spcBef>
                <a:spcPts val="0"/>
              </a:spcBef>
              <a:tabLst>
                <a:tab pos="4519892" algn="l"/>
              </a:tabLst>
            </a:pPr>
            <a:r>
              <a:rPr lang="en-US" sz="2100" dirty="0"/>
              <a:t>H + I + 4O = 0</a:t>
            </a:r>
          </a:p>
          <a:p>
            <a:pPr marL="903983">
              <a:spcBef>
                <a:spcPts val="0"/>
              </a:spcBef>
              <a:tabLst>
                <a:tab pos="4519892" algn="l"/>
              </a:tabLst>
            </a:pPr>
            <a:r>
              <a:rPr lang="en-US" sz="2100" dirty="0"/>
              <a:t>(+1) + I + 4(-2) = 0</a:t>
            </a:r>
          </a:p>
          <a:p>
            <a:pPr marL="903983">
              <a:tabLst>
                <a:tab pos="4519892" algn="l"/>
              </a:tabLst>
            </a:pPr>
            <a:r>
              <a:rPr lang="en-US" sz="4000" dirty="0"/>
              <a:t>I</a:t>
            </a:r>
            <a:r>
              <a:rPr lang="en-US" sz="4000" baseline="-25000" dirty="0"/>
              <a:t>2</a:t>
            </a:r>
            <a:r>
              <a:rPr lang="en-US" sz="4000" baseline="30000" dirty="0">
                <a:solidFill>
                  <a:srgbClr val="00B0F0"/>
                </a:solidFill>
              </a:rPr>
              <a:t>0</a:t>
            </a:r>
            <a:r>
              <a:rPr lang="en-US" sz="4000" baseline="30000" dirty="0"/>
              <a:t>	</a:t>
            </a:r>
            <a:r>
              <a:rPr lang="en-US" sz="4000" dirty="0"/>
              <a:t>H</a:t>
            </a:r>
            <a:r>
              <a:rPr lang="en-US" sz="4000" baseline="30000" dirty="0">
                <a:solidFill>
                  <a:srgbClr val="00B0F0"/>
                </a:solidFill>
              </a:rPr>
              <a:t>+1</a:t>
            </a:r>
            <a:r>
              <a:rPr lang="en-US" sz="4000" dirty="0"/>
              <a:t>I</a:t>
            </a:r>
            <a:r>
              <a:rPr lang="en-US" sz="4000" baseline="30000" dirty="0">
                <a:solidFill>
                  <a:srgbClr val="00B0F0"/>
                </a:solidFill>
              </a:rPr>
              <a:t>+5</a:t>
            </a:r>
            <a:r>
              <a:rPr lang="en-US" sz="4000" dirty="0"/>
              <a:t>O</a:t>
            </a:r>
            <a:r>
              <a:rPr lang="en-US" sz="4000" baseline="-25000" dirty="0"/>
              <a:t>3</a:t>
            </a:r>
            <a:r>
              <a:rPr lang="en-US" sz="4000" baseline="30000" dirty="0">
                <a:solidFill>
                  <a:srgbClr val="00B0F0"/>
                </a:solidFill>
              </a:rPr>
              <a:t>-2</a:t>
            </a:r>
          </a:p>
          <a:p>
            <a:pPr>
              <a:lnSpc>
                <a:spcPct val="100000"/>
              </a:lnSpc>
              <a:spcBef>
                <a:spcPts val="0"/>
              </a:spcBef>
              <a:tabLst>
                <a:tab pos="4519892" algn="l"/>
              </a:tabLst>
            </a:pPr>
            <a:r>
              <a:rPr lang="en-US" sz="4000" baseline="30000" dirty="0">
                <a:solidFill>
                  <a:srgbClr val="00B0F0"/>
                </a:solidFill>
              </a:rPr>
              <a:t>	</a:t>
            </a:r>
            <a:r>
              <a:rPr lang="en-US" sz="1400" dirty="0"/>
              <a:t>H + I + 3O = 0</a:t>
            </a:r>
          </a:p>
          <a:p>
            <a:pPr>
              <a:lnSpc>
                <a:spcPct val="100000"/>
              </a:lnSpc>
              <a:spcBef>
                <a:spcPts val="0"/>
              </a:spcBef>
              <a:tabLst>
                <a:tab pos="4519892" algn="l"/>
              </a:tabLst>
            </a:pPr>
            <a:r>
              <a:rPr lang="en-US" sz="1400" dirty="0"/>
              <a:t>	(+1) + I + 3(-2) </a:t>
            </a:r>
            <a:r>
              <a:rPr lang="en-US" sz="600" dirty="0"/>
              <a:t>= </a:t>
            </a:r>
            <a:r>
              <a:rPr lang="en-US" sz="1600" dirty="0"/>
              <a:t>0</a:t>
            </a:r>
            <a:endParaRPr lang="en-US" sz="4400" dirty="0"/>
          </a:p>
          <a:p>
            <a:pPr marL="457200">
              <a:tabLst>
                <a:tab pos="4519892" algn="l"/>
              </a:tabLst>
            </a:pPr>
            <a:r>
              <a:rPr lang="en-US" sz="2800" i="1" dirty="0">
                <a:solidFill>
                  <a:srgbClr val="00B0F0"/>
                </a:solidFill>
                <a:latin typeface="Times New Roman" panose="02020603050405020304" pitchFamily="18" charset="0"/>
                <a:cs typeface="Times New Roman" panose="02020603050405020304" pitchFamily="18" charset="0"/>
              </a:rPr>
              <a:t>Notice the change in Iodine’s oxidation states.</a:t>
            </a:r>
          </a:p>
        </p:txBody>
      </p:sp>
      <p:pic>
        <p:nvPicPr>
          <p:cNvPr id="10" name="Picture 9" descr="warm_up-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76200"/>
            <a:ext cx="881636" cy="952500"/>
          </a:xfrm>
          <a:prstGeom prst="rect">
            <a:avLst/>
          </a:prstGeom>
        </p:spPr>
      </p:pic>
    </p:spTree>
    <p:extLst>
      <p:ext uri="{BB962C8B-B14F-4D97-AF65-F5344CB8AC3E}">
        <p14:creationId xmlns:p14="http://schemas.microsoft.com/office/powerpoint/2010/main" val="196929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7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8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9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5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0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4675</TotalTime>
  <Words>9233</Words>
  <Application>Microsoft Office PowerPoint</Application>
  <PresentationFormat>On-screen Show (4:3)</PresentationFormat>
  <Paragraphs>1012</Paragraphs>
  <Slides>69</Slides>
  <Notes>64</Notes>
  <HiddenSlides>0</HiddenSlides>
  <MMClips>0</MMClips>
  <ScaleCrop>false</ScaleCrop>
  <HeadingPairs>
    <vt:vector size="8" baseType="variant">
      <vt:variant>
        <vt:lpstr>Fonts Used</vt:lpstr>
      </vt:variant>
      <vt:variant>
        <vt:i4>8</vt:i4>
      </vt:variant>
      <vt:variant>
        <vt:lpstr>Theme</vt:lpstr>
      </vt:variant>
      <vt:variant>
        <vt:i4>20</vt:i4>
      </vt:variant>
      <vt:variant>
        <vt:lpstr>Embedded OLE Servers</vt:lpstr>
      </vt:variant>
      <vt:variant>
        <vt:i4>1</vt:i4>
      </vt:variant>
      <vt:variant>
        <vt:lpstr>Slide Titles</vt:lpstr>
      </vt:variant>
      <vt:variant>
        <vt:i4>69</vt:i4>
      </vt:variant>
    </vt:vector>
  </HeadingPairs>
  <TitlesOfParts>
    <vt:vector size="98" baseType="lpstr">
      <vt:lpstr>Arial</vt:lpstr>
      <vt:lpstr>Arial Unicode MS</vt:lpstr>
      <vt:lpstr>Book Antiqua</vt:lpstr>
      <vt:lpstr>Calibri</vt:lpstr>
      <vt:lpstr>Roboto</vt:lpstr>
      <vt:lpstr>Times New Roman</vt:lpstr>
      <vt:lpstr>Wingdings</vt:lpstr>
      <vt:lpstr>ヒラギノ角ゴ Pro W3</vt:lpstr>
      <vt:lpstr>Blank Presentation</vt:lpstr>
      <vt:lpstr>VIDEO TEMPLATES</vt:lpstr>
      <vt:lpstr>TASK TEMPLATES</vt:lpstr>
      <vt:lpstr>1_TASK TEMPLATES</vt:lpstr>
      <vt:lpstr>2_VIDEO TEMPLATES</vt:lpstr>
      <vt:lpstr>3_VIDEO TEMPLATES</vt:lpstr>
      <vt:lpstr>2_TASK TEMPLATES</vt:lpstr>
      <vt:lpstr>1_Blank Presentation</vt:lpstr>
      <vt:lpstr>1_VIDEO TEMPLATES</vt:lpstr>
      <vt:lpstr>3_TASK TEMPLATES</vt:lpstr>
      <vt:lpstr>4_VIDEO TEMPLATES</vt:lpstr>
      <vt:lpstr>4_TASK TEMPLATES</vt:lpstr>
      <vt:lpstr>5_VIDEO TEMPLATES</vt:lpstr>
      <vt:lpstr>6_VIDEO TEMPLATES</vt:lpstr>
      <vt:lpstr>7_VIDEO TEMPLATES</vt:lpstr>
      <vt:lpstr>8_VIDEO TEMPLATES</vt:lpstr>
      <vt:lpstr>9_VIDEO TEMPLATES</vt:lpstr>
      <vt:lpstr>5_TASK TEMPLATES</vt:lpstr>
      <vt:lpstr>10_VIDEO TEMPLATES</vt:lpstr>
      <vt:lpstr>2_Blank Presentation</vt:lpstr>
      <vt:lpstr>Equation</vt:lpstr>
      <vt:lpstr>Click “Slide Show”</vt:lpstr>
      <vt:lpstr>PowerPoint Presentation</vt:lpstr>
      <vt:lpstr>PowerPoint Presentation</vt:lpstr>
      <vt:lpstr> Oxidation-Reduction Reactions</vt:lpstr>
      <vt:lpstr> Oxidation-Reduction Reactions</vt:lpstr>
      <vt:lpstr> Assigning Oxidation Numbers</vt:lpstr>
      <vt:lpstr> Assigning Oxidation Numbers</vt:lpstr>
      <vt:lpstr> Oxidation Information</vt:lpstr>
      <vt:lpstr> Oxidation Information</vt:lpstr>
      <vt:lpstr> Lesson Objectives</vt:lpstr>
      <vt:lpstr>Electrochemistry</vt:lpstr>
      <vt:lpstr>Electrochemistry</vt:lpstr>
      <vt:lpstr>Two Types of Electrochemical Cells</vt:lpstr>
      <vt:lpstr>Electrochemical Cells</vt:lpstr>
      <vt:lpstr>Components of Electrochemical Cells</vt:lpstr>
      <vt:lpstr>Components of Electrochemical Cells</vt:lpstr>
      <vt:lpstr>Components of Electrochemical Cells</vt:lpstr>
      <vt:lpstr>The Salt Bridge</vt:lpstr>
      <vt:lpstr>STANDARD REDUCTION POTENTIAL (SRP)</vt:lpstr>
      <vt:lpstr>STANDARD REDUCTION POTENTIAL (SRP)</vt:lpstr>
      <vt:lpstr>STANDARD REDUCTION POTENTIAL (SRP)</vt:lpstr>
      <vt:lpstr>PowerPoint Presentation</vt:lpstr>
      <vt:lpstr>CALCULATING POTENTIALS IN HALF REACTIONS</vt:lpstr>
      <vt:lpstr>CALCULATING POTENTIALS IN HALF REACTIONS</vt:lpstr>
      <vt:lpstr>CALCULATING POTENTIALS IN HALF REACTIONS</vt:lpstr>
      <vt:lpstr>Types of Electrochemical Cells</vt:lpstr>
      <vt:lpstr>Voltaic Cells</vt:lpstr>
      <vt:lpstr>Voltaic Cells</vt:lpstr>
      <vt:lpstr>Voltaic Cells</vt:lpstr>
      <vt:lpstr>  Electrochemical Cell</vt:lpstr>
      <vt:lpstr>Voltaic Cells</vt:lpstr>
      <vt:lpstr>Calculate the POTENTIAL of the Zinc-Copper  Voltaic Cell</vt:lpstr>
      <vt:lpstr>PowerPoint Presentation</vt:lpstr>
      <vt:lpstr>Calculate the POTENTIAL of the Zinc-Copper  Voltaic Cell</vt:lpstr>
      <vt:lpstr>Voltaic Cells</vt:lpstr>
      <vt:lpstr>Voltaic Cells</vt:lpstr>
      <vt:lpstr>Voltaic Cells</vt:lpstr>
      <vt:lpstr>Voltaic Cells</vt:lpstr>
      <vt:lpstr>Spontaneity</vt:lpstr>
      <vt:lpstr>Spontaneity</vt:lpstr>
      <vt:lpstr>Electrolytic Cells</vt:lpstr>
      <vt:lpstr>Electrolytic Cells</vt:lpstr>
      <vt:lpstr>Electrolytic Cells</vt:lpstr>
      <vt:lpstr>Electrolytic Cells</vt:lpstr>
      <vt:lpstr>Electrolysis of Water</vt:lpstr>
      <vt:lpstr>Electrolytic Cells Electroplating</vt:lpstr>
      <vt:lpstr>The Process of Electroplating</vt:lpstr>
      <vt:lpstr>Rechargeable Batteries</vt:lpstr>
      <vt:lpstr>Rechargeable Batteries</vt:lpstr>
      <vt:lpstr>Types of Electrochemical Cells</vt:lpstr>
      <vt:lpstr> Practice Labeling Electrolytic Cells</vt:lpstr>
      <vt:lpstr> Practice Labeling Electrolytic Cells</vt:lpstr>
      <vt:lpstr>Practice with Electroplating</vt:lpstr>
      <vt:lpstr>Practice with Electroplating</vt:lpstr>
      <vt:lpstr> Practice with Rechargeable Batteries</vt:lpstr>
      <vt:lpstr> Practice with Rechargeable Batteries</vt:lpstr>
      <vt:lpstr>Electrodes in Voltaic Cells &amp; Electrolytic Cells</vt:lpstr>
      <vt:lpstr>Review</vt:lpstr>
      <vt:lpstr>Review</vt:lpstr>
      <vt:lpstr>Review</vt:lpstr>
      <vt:lpstr>Review</vt:lpstr>
      <vt:lpstr>Distinguish the types of Electrochemical Cells</vt:lpstr>
      <vt:lpstr>Types of Electrochemical Cells</vt:lpstr>
      <vt:lpstr>Electrolytic vs. Voltaic Cells</vt:lpstr>
      <vt:lpstr>Electrolytic vs. Voltaic Cells</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adele</dc:creator>
  <cp:lastModifiedBy>Craig Riesen</cp:lastModifiedBy>
  <cp:revision>221</cp:revision>
  <dcterms:created xsi:type="dcterms:W3CDTF">2016-02-29T16:41:34Z</dcterms:created>
  <dcterms:modified xsi:type="dcterms:W3CDTF">2024-04-30T14:36:56Z</dcterms:modified>
</cp:coreProperties>
</file>