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9"/>
  </p:notesMasterIdLst>
  <p:sldIdLst>
    <p:sldId id="394" r:id="rId2"/>
    <p:sldId id="418" r:id="rId3"/>
    <p:sldId id="256" r:id="rId4"/>
    <p:sldId id="331" r:id="rId5"/>
    <p:sldId id="257" r:id="rId6"/>
    <p:sldId id="337" r:id="rId7"/>
    <p:sldId id="261" r:id="rId8"/>
    <p:sldId id="262" r:id="rId9"/>
    <p:sldId id="339" r:id="rId10"/>
    <p:sldId id="281" r:id="rId11"/>
    <p:sldId id="283" r:id="rId12"/>
    <p:sldId id="286" r:id="rId13"/>
    <p:sldId id="386" r:id="rId14"/>
    <p:sldId id="287" r:id="rId15"/>
    <p:sldId id="354" r:id="rId16"/>
    <p:sldId id="372" r:id="rId17"/>
    <p:sldId id="384" r:id="rId18"/>
    <p:sldId id="291" r:id="rId19"/>
    <p:sldId id="374" r:id="rId20"/>
    <p:sldId id="397" r:id="rId21"/>
    <p:sldId id="358" r:id="rId22"/>
    <p:sldId id="398" r:id="rId23"/>
    <p:sldId id="399" r:id="rId24"/>
    <p:sldId id="400" r:id="rId25"/>
    <p:sldId id="401" r:id="rId26"/>
    <p:sldId id="411" r:id="rId27"/>
    <p:sldId id="413" r:id="rId28"/>
    <p:sldId id="414" r:id="rId29"/>
    <p:sldId id="416" r:id="rId30"/>
    <p:sldId id="385" r:id="rId31"/>
    <p:sldId id="292" r:id="rId32"/>
    <p:sldId id="387" r:id="rId33"/>
    <p:sldId id="293" r:id="rId34"/>
    <p:sldId id="340" r:id="rId35"/>
    <p:sldId id="330" r:id="rId36"/>
    <p:sldId id="389" r:id="rId37"/>
    <p:sldId id="368" r:id="rId38"/>
    <p:sldId id="405" r:id="rId39"/>
    <p:sldId id="406" r:id="rId40"/>
    <p:sldId id="356" r:id="rId41"/>
    <p:sldId id="390" r:id="rId42"/>
    <p:sldId id="342" r:id="rId43"/>
    <p:sldId id="299" r:id="rId44"/>
    <p:sldId id="335" r:id="rId45"/>
    <p:sldId id="403" r:id="rId46"/>
    <p:sldId id="391" r:id="rId47"/>
    <p:sldId id="326" r:id="rId48"/>
    <p:sldId id="302" r:id="rId49"/>
    <p:sldId id="388" r:id="rId50"/>
    <p:sldId id="304" r:id="rId51"/>
    <p:sldId id="415" r:id="rId52"/>
    <p:sldId id="392" r:id="rId53"/>
    <p:sldId id="306" r:id="rId54"/>
    <p:sldId id="307" r:id="rId55"/>
    <p:sldId id="395" r:id="rId56"/>
    <p:sldId id="338" r:id="rId57"/>
    <p:sldId id="412" r:id="rId58"/>
    <p:sldId id="379" r:id="rId59"/>
    <p:sldId id="380" r:id="rId60"/>
    <p:sldId id="410" r:id="rId61"/>
    <p:sldId id="396" r:id="rId62"/>
    <p:sldId id="383" r:id="rId63"/>
    <p:sldId id="402" r:id="rId64"/>
    <p:sldId id="381" r:id="rId65"/>
    <p:sldId id="409" r:id="rId66"/>
    <p:sldId id="408" r:id="rId67"/>
    <p:sldId id="417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3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5DF8CD9C-CCDC-49CA-A513-4072C8EAB7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BC921A9-30EB-576B-6187-D10CBE81A3F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F780369C-F981-81C8-9031-48F058910B2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757" name="Rectangle 5">
            <a:extLst>
              <a:ext uri="{FF2B5EF4-FFF2-40B4-BE49-F238E27FC236}">
                <a16:creationId xmlns:a16="http://schemas.microsoft.com/office/drawing/2014/main" id="{9C79151D-CEAB-AC05-180B-9C3A4A9A321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758" name="Rectangle 6">
            <a:extLst>
              <a:ext uri="{FF2B5EF4-FFF2-40B4-BE49-F238E27FC236}">
                <a16:creationId xmlns:a16="http://schemas.microsoft.com/office/drawing/2014/main" id="{E237D7E2-B8A2-0507-55FC-FCA082192C8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4759" name="Rectangle 7">
            <a:extLst>
              <a:ext uri="{FF2B5EF4-FFF2-40B4-BE49-F238E27FC236}">
                <a16:creationId xmlns:a16="http://schemas.microsoft.com/office/drawing/2014/main" id="{3F673B42-DF9E-BE42-9597-EB00891DAD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6E3BE3-CB46-46CB-9558-DB412E82BA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D36E5-243A-3177-1E71-F61E8EBBC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5FBB4-5243-ADCD-542A-275E32EC9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87A5F-88CA-5018-A6DB-5E3A48947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BEA9A-91C0-2F83-97D3-6D6A83A5A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3131D-CD12-EDCC-1EFB-4A018F90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4CBDD-A0B7-46F8-B527-E769592E5F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34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2227D-985E-2929-E58C-799A01072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9F50C-5BFA-A1E7-6534-8BBAC4F74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EC49F-CBE5-4653-232A-CC1BD381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56B82-92E1-63FF-87F1-FA9ECA98A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6EBE7-D393-6848-06AD-2F0764B2C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B9FA9-2583-433F-B6C7-04E9E7E337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30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B0A840-1088-F5ED-90FD-172408EB7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9B2CD-9BA1-D38D-B5DF-7DF975C75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5A40F-7D9B-2587-AA13-6CA36E8E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3F65A-06F6-5D13-A9A5-69F8D7B70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32A70-DD40-7796-454E-7277A99C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E83B5-F746-429B-BE21-D9D4ECDF0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4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89896-F379-CA11-7943-2DC5CCA44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6D775-92B2-9AC7-D1E1-A63A5AA25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82EC3-465F-CB3E-ED95-9A8532408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E55C3-6F45-0FB5-30C4-618AAA03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5B098-9DA9-4F1E-9924-117179BB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11F50-9E3D-4B43-91A7-274E02BFCE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65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A80F7-3614-1921-0BE1-0FA79E9B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A8285-307E-3135-9C1E-88B6F35CA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C490A-E6D5-87F2-8A25-78651242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6FDB9-7662-FF37-8FA3-7741D0A7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021FA-B500-5172-5142-540F4D71A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36F43-03B4-4803-9848-DDA85D1E1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45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288E-03AE-921A-2651-89D4D0336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9DC8B-12BF-60DF-4914-023720712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DE28C-4435-A137-EDF4-25E021E76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CE18C-B763-5F58-DF44-03D1ADA0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E31B6-EFD1-EE39-753D-02AE3CFE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1DD1F-D21E-EEC5-62D4-53EBD42C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798B4-0742-4B23-81A7-837BECC6EE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50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89EAA-BEFD-9DBB-CC71-1E08A3EE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DDF37-8336-DAD0-D606-180C463AB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EFF5C-12BE-19A2-F49F-E698CA03C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7484C-F175-CB01-F0C8-3687C0B97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E6CEB7-B08D-B1FF-379C-6DEACD343D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3B0461-8321-6456-BE51-DEAF7F98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EFB627-28AF-5ACA-96F2-35B0C76E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4B83A-2207-AA69-06E1-1DCA19BB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CAE6A-EE8A-4086-969B-ED4E61FFCF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591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15EB-15A9-F201-9C08-84A328D0E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5E2F7-FEB7-9628-B0EC-AD80B2F1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7E509-B84E-6DAD-6964-CBA83F14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A6FAD-10CF-6D71-B914-9CD5C81F7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F7C18-2BE0-4C22-9B07-01287308AE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68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0B0FEA-E59C-41DA-76F7-8AB4B98A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58D6A-2F6C-CC09-F2C5-12041A27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781F6-DD6F-C3D8-A419-F161C3742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D63E6-7A3B-4955-B746-08A4CF54A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53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428D-BB81-D3C6-932C-DF76D429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A5B1-A39F-E5D0-0912-7FFE07C41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2728F-5321-840D-D8B4-7FC8D18D4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FDF4A-00A9-EBC3-9A35-A2E2A0573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427FD-F6A5-95F7-0649-455DA6FB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25C24-96E3-FE12-097B-1247DA9B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0637E-4B47-460F-83B7-5AA96082A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65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83D91-D74E-622D-EC03-1342BC5E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FC09A-A1BA-E9CD-E613-9F7BAD683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7DFCD-1A18-CD8F-79DA-4003258F6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E33F6-F107-0C6F-D02F-84FE60C2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13733-1DDD-7EF0-BC8B-AB6784099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43EDE-3A1E-EB1F-5DED-90F912DF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8273E-C593-4770-BBA7-AA6A4AD455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7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C242AA1-2B27-79B3-89A4-37F725571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81CCB7-53D6-D876-5755-33D91FEFD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C7516D-8770-2937-2073-CBE575ACB2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D4858DF-90B6-56EF-A6FC-F944928AD8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6104C32-29D2-37BA-E6EE-D2C8FA9C82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C1EFAB1-7806-464B-8C61-AD398A9D741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A62270-FEF7-E6FC-2FC2-549F99AE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41D1-9E31-4854-9BCF-49AACD13AA6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50530" name="Rectangle 1026">
            <a:extLst>
              <a:ext uri="{FF2B5EF4-FFF2-40B4-BE49-F238E27FC236}">
                <a16:creationId xmlns:a16="http://schemas.microsoft.com/office/drawing/2014/main" id="{346D9AE3-5410-9AF1-5DD6-C2FEAC72F3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n-US" altLang="en-US" sz="4400"/>
          </a:p>
        </p:txBody>
      </p:sp>
      <p:sp>
        <p:nvSpPr>
          <p:cNvPr id="150531" name="Rectangle 1027">
            <a:extLst>
              <a:ext uri="{FF2B5EF4-FFF2-40B4-BE49-F238E27FC236}">
                <a16:creationId xmlns:a16="http://schemas.microsoft.com/office/drawing/2014/main" id="{9AC6A513-99DD-8FE7-9D15-57B685A14F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  <p:sp>
        <p:nvSpPr>
          <p:cNvPr id="150532" name="WordArt 1028">
            <a:extLst>
              <a:ext uri="{FF2B5EF4-FFF2-40B4-BE49-F238E27FC236}">
                <a16:creationId xmlns:a16="http://schemas.microsoft.com/office/drawing/2014/main" id="{5E90D609-DB57-230F-81C1-78DFA13F19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1600200"/>
            <a:ext cx="6400800" cy="3581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Edible Wild Plants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10F08-5A0B-9281-3197-13D0EDF8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F38B-8F9D-446E-8DBA-A34EAD1B78A6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47B323D7-A75A-5488-33D8-DD07CF37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WordArt 3">
            <a:extLst>
              <a:ext uri="{FF2B5EF4-FFF2-40B4-BE49-F238E27FC236}">
                <a16:creationId xmlns:a16="http://schemas.microsoft.com/office/drawing/2014/main" id="{5FD8D2DF-4615-3E1F-F3CA-D3086DA871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Mint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541F0-8810-5EF0-6AF7-0406883A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90E5-8C17-4C7E-AC22-BF7FE85961EF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9E37795D-42E1-FA74-449B-1D6034CA7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>
            <a:extLst>
              <a:ext uri="{FF2B5EF4-FFF2-40B4-BE49-F238E27FC236}">
                <a16:creationId xmlns:a16="http://schemas.microsoft.com/office/drawing/2014/main" id="{0EABC44E-38AC-66C3-30D5-BAE979804A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7428F-15DA-A6C1-B706-315F554E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7040-7150-4B12-A3D1-8A3675073A29}" type="slidenum">
              <a:rPr lang="en-US" altLang="en-US"/>
              <a:pPr/>
              <a:t>12</a:t>
            </a:fld>
            <a:endParaRPr lang="en-US" altLang="en-US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7A7AFD44-06E1-A1E5-E9FA-FDC7D214A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WordArt 3">
            <a:extLst>
              <a:ext uri="{FF2B5EF4-FFF2-40B4-BE49-F238E27FC236}">
                <a16:creationId xmlns:a16="http://schemas.microsoft.com/office/drawing/2014/main" id="{8466AF10-AB50-7BD9-080F-39D22AED89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39624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8204F-3325-9073-B99F-39D7C514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067D-4C70-4E85-9AAB-74F65C0AEAC5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142338" name="Picture 1026">
            <a:extLst>
              <a:ext uri="{FF2B5EF4-FFF2-40B4-BE49-F238E27FC236}">
                <a16:creationId xmlns:a16="http://schemas.microsoft.com/office/drawing/2014/main" id="{7302097D-EE11-25BD-9ECA-F33B49E52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9" name="WordArt 1027">
            <a:extLst>
              <a:ext uri="{FF2B5EF4-FFF2-40B4-BE49-F238E27FC236}">
                <a16:creationId xmlns:a16="http://schemas.microsoft.com/office/drawing/2014/main" id="{6BDF10E0-D030-9407-B3F9-CE8E2744B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Sumac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A4643-53E5-07F1-3D32-86F4B5938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92-5D50-4AA2-9A30-1D5B138220E1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1DED2F11-3570-DA31-B8F3-B17F69D3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WordArt 3">
            <a:extLst>
              <a:ext uri="{FF2B5EF4-FFF2-40B4-BE49-F238E27FC236}">
                <a16:creationId xmlns:a16="http://schemas.microsoft.com/office/drawing/2014/main" id="{28C641C4-6261-E2DD-2649-18CF2DCC94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Clover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89A23-B868-941B-EAA6-60161660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DFF0-C561-4834-BF93-7F19940209CB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136FE765-793A-9EB7-2E6A-E57A17F6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7" name="WordArt 3">
            <a:extLst>
              <a:ext uri="{FF2B5EF4-FFF2-40B4-BE49-F238E27FC236}">
                <a16:creationId xmlns:a16="http://schemas.microsoft.com/office/drawing/2014/main" id="{960139B0-BEF2-872E-9B5D-F77BD455F9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Cattail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14FE8-52F1-AEA9-7819-BF45C1DB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4CD-F855-4CAA-8C5F-265DA52BA7F4}" type="slidenum">
              <a:rPr lang="en-US" altLang="en-US"/>
              <a:pPr/>
              <a:t>16</a:t>
            </a:fld>
            <a:endParaRPr lang="en-US" altLang="en-US"/>
          </a:p>
        </p:txBody>
      </p:sp>
      <p:pic>
        <p:nvPicPr>
          <p:cNvPr id="126978" name="Picture 1026">
            <a:extLst>
              <a:ext uri="{FF2B5EF4-FFF2-40B4-BE49-F238E27FC236}">
                <a16:creationId xmlns:a16="http://schemas.microsoft.com/office/drawing/2014/main" id="{652E261D-6069-17A1-EE8D-0A6553AE8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WordArt 1027">
            <a:extLst>
              <a:ext uri="{FF2B5EF4-FFF2-40B4-BE49-F238E27FC236}">
                <a16:creationId xmlns:a16="http://schemas.microsoft.com/office/drawing/2014/main" id="{8E9C48A2-2B4E-0D78-F991-2AF1BBD887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Bull Thistle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53037-4EF2-BF28-C0D3-99561916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F3BD-88A4-4948-8098-C179F5F71ADB}" type="slidenum">
              <a:rPr lang="en-US" altLang="en-US"/>
              <a:pPr/>
              <a:t>17</a:t>
            </a:fld>
            <a:endParaRPr lang="en-US" altLang="en-US"/>
          </a:p>
        </p:txBody>
      </p:sp>
      <p:pic>
        <p:nvPicPr>
          <p:cNvPr id="140290" name="Picture 2">
            <a:extLst>
              <a:ext uri="{FF2B5EF4-FFF2-40B4-BE49-F238E27FC236}">
                <a16:creationId xmlns:a16="http://schemas.microsoft.com/office/drawing/2014/main" id="{AF1B6D4F-6597-EDC4-E261-4AAF9DD1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WordArt 3">
            <a:extLst>
              <a:ext uri="{FF2B5EF4-FFF2-40B4-BE49-F238E27FC236}">
                <a16:creationId xmlns:a16="http://schemas.microsoft.com/office/drawing/2014/main" id="{BEA1303E-30A6-1BE2-56C5-C22530A4DB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Raspberry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6BA63-2802-B0AD-10A1-CF316317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2D2-3F62-43A1-AD93-43402E3EB2FD}" type="slidenum">
              <a:rPr lang="en-US" altLang="en-US"/>
              <a:pPr/>
              <a:t>18</a:t>
            </a:fld>
            <a:endParaRPr lang="en-US" altLang="en-US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1A2D4F68-4774-E0FD-693E-7730A9B3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WordArt 3">
            <a:extLst>
              <a:ext uri="{FF2B5EF4-FFF2-40B4-BE49-F238E27FC236}">
                <a16:creationId xmlns:a16="http://schemas.microsoft.com/office/drawing/2014/main" id="{88FE734C-A94C-6E4A-11BE-56E695B9A8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76800" y="4724400"/>
            <a:ext cx="360997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Black eyed Susan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862C0-EAB3-0660-F744-1B829449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E99-A84E-4056-A06A-D22B918BAAF8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129026" name="Picture 2">
            <a:extLst>
              <a:ext uri="{FF2B5EF4-FFF2-40B4-BE49-F238E27FC236}">
                <a16:creationId xmlns:a16="http://schemas.microsoft.com/office/drawing/2014/main" id="{7C87184F-08C8-35A8-6FFE-9ADF4B71D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7" name="WordArt 3">
            <a:extLst>
              <a:ext uri="{FF2B5EF4-FFF2-40B4-BE49-F238E27FC236}">
                <a16:creationId xmlns:a16="http://schemas.microsoft.com/office/drawing/2014/main" id="{4E023E30-35EF-7CAC-F104-133B7786C3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4953000"/>
            <a:ext cx="30765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Strawberry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AA54-12D0-6C00-CDC8-9836E6F71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Animate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67FC4-2324-1E56-7C67-2C082A838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</a:rPr>
              <a:t>Click on “Slide Show”</a:t>
            </a:r>
          </a:p>
          <a:p>
            <a:pPr marL="0" indent="0" algn="ctr">
              <a:buNone/>
            </a:pPr>
            <a:endParaRPr lang="en-US" sz="6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FF00"/>
                </a:solidFill>
              </a:rPr>
              <a:t>Click “From Beginning”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5714B-2A59-F83F-2195-3F769735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1F50-9E3D-4B43-91A7-274E02BFCE1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898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3F27F-85C9-C34A-E0FB-49E565CC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2E38-BD52-4A6A-B09F-92ED6759DC40}" type="slidenum">
              <a:rPr lang="en-US" altLang="en-US"/>
              <a:pPr/>
              <a:t>20</a:t>
            </a:fld>
            <a:endParaRPr lang="en-US" altLang="en-US"/>
          </a:p>
        </p:txBody>
      </p:sp>
      <p:pic>
        <p:nvPicPr>
          <p:cNvPr id="153604" name="Picture 4">
            <a:extLst>
              <a:ext uri="{FF2B5EF4-FFF2-40B4-BE49-F238E27FC236}">
                <a16:creationId xmlns:a16="http://schemas.microsoft.com/office/drawing/2014/main" id="{F25FA55B-801A-2718-A361-7194D4F0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3" name="WordArt 3">
            <a:extLst>
              <a:ext uri="{FF2B5EF4-FFF2-40B4-BE49-F238E27FC236}">
                <a16:creationId xmlns:a16="http://schemas.microsoft.com/office/drawing/2014/main" id="{975EF04F-DAE8-3130-59E9-1B459260AF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91000" y="4953000"/>
            <a:ext cx="30765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Violet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29310-0902-4C48-7490-62631486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BB1F-F5FC-4B19-B086-A10DE428E1B7}" type="slidenum">
              <a:rPr lang="en-US" altLang="en-US"/>
              <a:pPr/>
              <a:t>21</a:t>
            </a:fld>
            <a:endParaRPr lang="en-US" altLang="en-US"/>
          </a:p>
        </p:txBody>
      </p:sp>
      <p:pic>
        <p:nvPicPr>
          <p:cNvPr id="112644" name="Picture 4">
            <a:extLst>
              <a:ext uri="{FF2B5EF4-FFF2-40B4-BE49-F238E27FC236}">
                <a16:creationId xmlns:a16="http://schemas.microsoft.com/office/drawing/2014/main" id="{74D15AD6-6264-7087-0760-1AA64533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057275"/>
            <a:ext cx="7107237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3" name="WordArt 3">
            <a:extLst>
              <a:ext uri="{FF2B5EF4-FFF2-40B4-BE49-F238E27FC236}">
                <a16:creationId xmlns:a16="http://schemas.microsoft.com/office/drawing/2014/main" id="{2D59B4F3-A070-CA49-0BE6-6B7A9F077F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4724400"/>
            <a:ext cx="3000375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Puffballs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5DAF4-8482-B474-71E4-BA2CE33F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06FC-7A1F-4AB5-B4BF-2252A3E555EE}" type="slidenum">
              <a:rPr lang="en-US" altLang="en-US"/>
              <a:pPr/>
              <a:t>22</a:t>
            </a:fld>
            <a:endParaRPr lang="en-US" altLang="en-US"/>
          </a:p>
        </p:txBody>
      </p:sp>
      <p:pic>
        <p:nvPicPr>
          <p:cNvPr id="154626" name="Picture 2">
            <a:extLst>
              <a:ext uri="{FF2B5EF4-FFF2-40B4-BE49-F238E27FC236}">
                <a16:creationId xmlns:a16="http://schemas.microsoft.com/office/drawing/2014/main" id="{D1C772D7-7EAE-3AA0-A361-DCA5E37A2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228600" y="152400"/>
            <a:ext cx="4191000" cy="32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7" name="Picture 3">
            <a:extLst>
              <a:ext uri="{FF2B5EF4-FFF2-40B4-BE49-F238E27FC236}">
                <a16:creationId xmlns:a16="http://schemas.microsoft.com/office/drawing/2014/main" id="{30BA5C88-D344-00D1-FA3C-C12B1D670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52800"/>
            <a:ext cx="5053013" cy="33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8" name="WordArt 4">
            <a:extLst>
              <a:ext uri="{FF2B5EF4-FFF2-40B4-BE49-F238E27FC236}">
                <a16:creationId xmlns:a16="http://schemas.microsoft.com/office/drawing/2014/main" id="{51E045CD-E608-7266-B354-04F8EDEDF8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05400" y="1828800"/>
            <a:ext cx="27717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Elderberry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0C744-E667-0A30-B339-82B29F20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206D-DE07-4FC7-B6D7-0E1C036FD5FF}" type="slidenum">
              <a:rPr lang="en-US" altLang="en-US"/>
              <a:pPr/>
              <a:t>23</a:t>
            </a:fld>
            <a:endParaRPr lang="en-US" altLang="en-US"/>
          </a:p>
        </p:txBody>
      </p:sp>
      <p:pic>
        <p:nvPicPr>
          <p:cNvPr id="155651" name="Picture 3">
            <a:extLst>
              <a:ext uri="{FF2B5EF4-FFF2-40B4-BE49-F238E27FC236}">
                <a16:creationId xmlns:a16="http://schemas.microsoft.com/office/drawing/2014/main" id="{C8226525-2D6E-C764-AA2E-115A90AC4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2" name="WordArt 4">
            <a:extLst>
              <a:ext uri="{FF2B5EF4-FFF2-40B4-BE49-F238E27FC236}">
                <a16:creationId xmlns:a16="http://schemas.microsoft.com/office/drawing/2014/main" id="{EA8FB05E-1843-E8B2-A820-64C623F004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38800" y="990600"/>
            <a:ext cx="27717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15AEF-D24D-51DD-2C39-66C71D12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C0D-E382-4A84-8268-93743A6F2BAC}" type="slidenum">
              <a:rPr lang="en-US" altLang="en-US"/>
              <a:pPr/>
              <a:t>24</a:t>
            </a:fld>
            <a:endParaRPr lang="en-US" altLang="en-US"/>
          </a:p>
        </p:txBody>
      </p:sp>
      <p:pic>
        <p:nvPicPr>
          <p:cNvPr id="156674" name="Picture 2">
            <a:extLst>
              <a:ext uri="{FF2B5EF4-FFF2-40B4-BE49-F238E27FC236}">
                <a16:creationId xmlns:a16="http://schemas.microsoft.com/office/drawing/2014/main" id="{3D139F8F-C30B-B1EC-8918-34930A25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803275"/>
            <a:ext cx="7554913" cy="5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5" name="WordArt 3">
            <a:extLst>
              <a:ext uri="{FF2B5EF4-FFF2-40B4-BE49-F238E27FC236}">
                <a16:creationId xmlns:a16="http://schemas.microsoft.com/office/drawing/2014/main" id="{1F3BE302-A871-6047-FC64-E94C184A82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0600" y="838200"/>
            <a:ext cx="27717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Sunflower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48C6B-4D5A-FE4E-3981-33D61385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2ACE-4D07-4640-B960-E1A0DA8AF3E5}" type="slidenum">
              <a:rPr lang="en-US" altLang="en-US"/>
              <a:pPr/>
              <a:t>25</a:t>
            </a:fld>
            <a:endParaRPr lang="en-US" altLang="en-US"/>
          </a:p>
        </p:txBody>
      </p:sp>
      <p:pic>
        <p:nvPicPr>
          <p:cNvPr id="157698" name="Picture 2">
            <a:extLst>
              <a:ext uri="{FF2B5EF4-FFF2-40B4-BE49-F238E27FC236}">
                <a16:creationId xmlns:a16="http://schemas.microsoft.com/office/drawing/2014/main" id="{30234E07-0718-ADA0-414F-BF7134CA7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228600"/>
            <a:ext cx="4035425" cy="6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9" name="WordArt 3">
            <a:extLst>
              <a:ext uri="{FF2B5EF4-FFF2-40B4-BE49-F238E27FC236}">
                <a16:creationId xmlns:a16="http://schemas.microsoft.com/office/drawing/2014/main" id="{B1A85540-D93C-8F89-B353-D76117A839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43600" y="381000"/>
            <a:ext cx="27717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Fiddlehead fern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1816A-93B7-B7AE-47D1-32F51F8C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56D8-CF5B-44FB-A1EF-B2AEB3D5FE88}" type="slidenum">
              <a:rPr lang="en-US" altLang="en-US"/>
              <a:pPr/>
              <a:t>26</a:t>
            </a:fld>
            <a:endParaRPr lang="en-US" altLang="en-US"/>
          </a:p>
        </p:txBody>
      </p:sp>
      <p:pic>
        <p:nvPicPr>
          <p:cNvPr id="167938" name="Picture 2">
            <a:extLst>
              <a:ext uri="{FF2B5EF4-FFF2-40B4-BE49-F238E27FC236}">
                <a16:creationId xmlns:a16="http://schemas.microsoft.com/office/drawing/2014/main" id="{95A67CCD-5032-C52C-F9CC-8AF150BB2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28600"/>
            <a:ext cx="509428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9" name="WordArt 3">
            <a:extLst>
              <a:ext uri="{FF2B5EF4-FFF2-40B4-BE49-F238E27FC236}">
                <a16:creationId xmlns:a16="http://schemas.microsoft.com/office/drawing/2014/main" id="{372E2F35-74A8-1265-0054-00E9387F94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5181600"/>
            <a:ext cx="2362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Daylily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75879-954F-B998-5329-EB8D5AEB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A105-CC2E-4748-BE17-CF96200489EC}" type="slidenum">
              <a:rPr lang="en-US" altLang="en-US"/>
              <a:pPr/>
              <a:t>27</a:t>
            </a:fld>
            <a:endParaRPr lang="en-US" altLang="en-US"/>
          </a:p>
        </p:txBody>
      </p:sp>
      <p:pic>
        <p:nvPicPr>
          <p:cNvPr id="169988" name="Picture 4">
            <a:extLst>
              <a:ext uri="{FF2B5EF4-FFF2-40B4-BE49-F238E27FC236}">
                <a16:creationId xmlns:a16="http://schemas.microsoft.com/office/drawing/2014/main" id="{D2EC8569-01E6-DCB1-45DC-BBA8C4735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701198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7" name="WordArt 3">
            <a:extLst>
              <a:ext uri="{FF2B5EF4-FFF2-40B4-BE49-F238E27FC236}">
                <a16:creationId xmlns:a16="http://schemas.microsoft.com/office/drawing/2014/main" id="{533FA8A5-C179-7E37-B510-85185D6EE8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5181600"/>
            <a:ext cx="2362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Skunk Cabbage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2494E-3C07-A2B0-4AED-CBE2909A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07DD-A958-4961-B027-E95BDD3C43CB}" type="slidenum">
              <a:rPr lang="en-US" altLang="en-US"/>
              <a:pPr/>
              <a:t>28</a:t>
            </a:fld>
            <a:endParaRPr lang="en-US" altLang="en-US"/>
          </a:p>
        </p:txBody>
      </p:sp>
      <p:pic>
        <p:nvPicPr>
          <p:cNvPr id="171012" name="Picture 4">
            <a:extLst>
              <a:ext uri="{FF2B5EF4-FFF2-40B4-BE49-F238E27FC236}">
                <a16:creationId xmlns:a16="http://schemas.microsoft.com/office/drawing/2014/main" id="{A065AF9D-697E-2F38-19AE-0C900AA38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701198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1" name="WordArt 3">
            <a:extLst>
              <a:ext uri="{FF2B5EF4-FFF2-40B4-BE49-F238E27FC236}">
                <a16:creationId xmlns:a16="http://schemas.microsoft.com/office/drawing/2014/main" id="{DF2FD0A6-8471-A4F0-60BA-F50351A3AE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5181600"/>
            <a:ext cx="2362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Stinging Nettle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6707C-B55C-7E21-6ADB-8C4552B3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F02D-F30D-480D-8E08-DEA526D454C7}" type="slidenum">
              <a:rPr lang="en-US" altLang="en-US"/>
              <a:pPr/>
              <a:t>29</a:t>
            </a:fld>
            <a:endParaRPr lang="en-US" altLang="en-US"/>
          </a:p>
        </p:txBody>
      </p:sp>
      <p:pic>
        <p:nvPicPr>
          <p:cNvPr id="173058" name="Picture 2">
            <a:extLst>
              <a:ext uri="{FF2B5EF4-FFF2-40B4-BE49-F238E27FC236}">
                <a16:creationId xmlns:a16="http://schemas.microsoft.com/office/drawing/2014/main" id="{7C6926B8-FDA3-529E-98EC-55350720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9" name="WordArt 3">
            <a:extLst>
              <a:ext uri="{FF2B5EF4-FFF2-40B4-BE49-F238E27FC236}">
                <a16:creationId xmlns:a16="http://schemas.microsoft.com/office/drawing/2014/main" id="{D37616FE-DB72-42A5-5B12-F01D2198BB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1066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Garlic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3EE3D-1FBB-1ADA-631A-C94CEFEB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77A8F-5783-4C22-938B-A2C4DCEBC615}" type="slidenum">
              <a:rPr lang="en-US" altLang="en-US"/>
              <a:pPr/>
              <a:t>3</a:t>
            </a:fld>
            <a:endParaRPr lang="en-US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AACDD3-0D94-FD1A-7009-8219CBB32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WordArt 3">
            <a:extLst>
              <a:ext uri="{FF2B5EF4-FFF2-40B4-BE49-F238E27FC236}">
                <a16:creationId xmlns:a16="http://schemas.microsoft.com/office/drawing/2014/main" id="{70216114-B46D-9780-D123-F269090F8B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8600" y="4724400"/>
            <a:ext cx="44481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Carrot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(Queen Anne's Lace)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5F22B2-9E95-9D6F-B9C2-34915BC26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579B-CDC8-47C5-B5A2-82E0163E3106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F1212899-3C9F-ABF3-7917-336C865A67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E77D1BC3-6BE7-E501-73EF-C9631665C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1316" name="WordArt 4">
            <a:extLst>
              <a:ext uri="{FF2B5EF4-FFF2-40B4-BE49-F238E27FC236}">
                <a16:creationId xmlns:a16="http://schemas.microsoft.com/office/drawing/2014/main" id="{4A0F0C72-3F97-E026-CE8D-68CB878185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2590800"/>
            <a:ext cx="3733800" cy="2286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Round Two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433AF-CD76-5B8A-97CB-86CA0567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6784-AAE2-41D9-87C0-D7DF301CA6EC}" type="slidenum">
              <a:rPr lang="en-US" altLang="en-US"/>
              <a:pPr/>
              <a:t>31</a:t>
            </a:fld>
            <a:endParaRPr lang="en-US" altLang="en-US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E5560333-1C8F-9AE4-A079-B21A4FEE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WordArt 3">
            <a:extLst>
              <a:ext uri="{FF2B5EF4-FFF2-40B4-BE49-F238E27FC236}">
                <a16:creationId xmlns:a16="http://schemas.microsoft.com/office/drawing/2014/main" id="{E0D1D9C7-4BF2-AF9F-9674-F8F5BE8B61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Plantain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(English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D4847-3E3E-7808-FA2A-47461D7A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507E-F57A-49AE-B69A-C2BB764DC3E5}" type="slidenum">
              <a:rPr lang="en-US" altLang="en-US"/>
              <a:pPr/>
              <a:t>32</a:t>
            </a:fld>
            <a:endParaRPr lang="en-US" altLang="en-US"/>
          </a:p>
        </p:txBody>
      </p:sp>
      <p:pic>
        <p:nvPicPr>
          <p:cNvPr id="143362" name="Picture 2">
            <a:extLst>
              <a:ext uri="{FF2B5EF4-FFF2-40B4-BE49-F238E27FC236}">
                <a16:creationId xmlns:a16="http://schemas.microsoft.com/office/drawing/2014/main" id="{8775412B-E7E4-2207-BF32-4C990321C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3" name="WordArt 3">
            <a:extLst>
              <a:ext uri="{FF2B5EF4-FFF2-40B4-BE49-F238E27FC236}">
                <a16:creationId xmlns:a16="http://schemas.microsoft.com/office/drawing/2014/main" id="{64F62F0C-5C16-CA38-AF07-5078A98610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Common Plantain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4AA7F-7144-82C5-29FF-7EA37A94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355B4-55BB-46D9-8F33-78F3D7BB3BA9}" type="slidenum">
              <a:rPr lang="en-US" altLang="en-US"/>
              <a:pPr/>
              <a:t>33</a:t>
            </a:fld>
            <a:endParaRPr lang="en-US" altLang="en-US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12D5246E-6559-E48D-6EE0-E5AC646B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WordArt 3">
            <a:extLst>
              <a:ext uri="{FF2B5EF4-FFF2-40B4-BE49-F238E27FC236}">
                <a16:creationId xmlns:a16="http://schemas.microsoft.com/office/drawing/2014/main" id="{D04DF385-F847-75E1-49BB-80807E76C2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Clover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99245-93DB-6EAA-C3B4-C79E35F9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BEA-C0E8-4B17-B34F-EA820DA3DB56}" type="slidenum">
              <a:rPr lang="en-US" altLang="en-US"/>
              <a:pPr/>
              <a:t>34</a:t>
            </a:fld>
            <a:endParaRPr lang="en-US" altLang="en-US"/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E9DA3585-3152-E033-34B8-39FD5954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WordArt 3">
            <a:extLst>
              <a:ext uri="{FF2B5EF4-FFF2-40B4-BE49-F238E27FC236}">
                <a16:creationId xmlns:a16="http://schemas.microsoft.com/office/drawing/2014/main" id="{5C7B2266-F4BF-C7A7-DA52-2A79638B60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Goldenrod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2EC19-4D99-1005-428B-4E3E308B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0404-08B3-4D33-9F49-7D2C005FD6CA}" type="slidenum">
              <a:rPr lang="en-US" altLang="en-US"/>
              <a:pPr/>
              <a:t>35</a:t>
            </a:fld>
            <a:endParaRPr lang="en-US" altLang="en-US"/>
          </a:p>
        </p:txBody>
      </p:sp>
      <p:pic>
        <p:nvPicPr>
          <p:cNvPr id="81922" name="Picture 2">
            <a:extLst>
              <a:ext uri="{FF2B5EF4-FFF2-40B4-BE49-F238E27FC236}">
                <a16:creationId xmlns:a16="http://schemas.microsoft.com/office/drawing/2014/main" id="{8885FFE6-EA48-583D-0E7A-40543A55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WordArt 3">
            <a:extLst>
              <a:ext uri="{FF2B5EF4-FFF2-40B4-BE49-F238E27FC236}">
                <a16:creationId xmlns:a16="http://schemas.microsoft.com/office/drawing/2014/main" id="{778B8C8D-D584-5702-2B27-346060E520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Dandelion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527D9-A86E-62A2-9B0E-6FE5917A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4133-CD97-4F17-ACAA-1DD205EC5B2F}" type="slidenum">
              <a:rPr lang="en-US" altLang="en-US"/>
              <a:pPr/>
              <a:t>36</a:t>
            </a:fld>
            <a:endParaRPr lang="en-US" altLang="en-US"/>
          </a:p>
        </p:txBody>
      </p:sp>
      <p:pic>
        <p:nvPicPr>
          <p:cNvPr id="145410" name="Picture 2">
            <a:extLst>
              <a:ext uri="{FF2B5EF4-FFF2-40B4-BE49-F238E27FC236}">
                <a16:creationId xmlns:a16="http://schemas.microsoft.com/office/drawing/2014/main" id="{DF8A42FC-D5C2-C79E-359E-A879ADC3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WordArt 3">
            <a:extLst>
              <a:ext uri="{FF2B5EF4-FFF2-40B4-BE49-F238E27FC236}">
                <a16:creationId xmlns:a16="http://schemas.microsoft.com/office/drawing/2014/main" id="{D9410C43-CA0D-A35A-A071-0116C1DAE8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Burdock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1087A-BC49-F937-8E4E-7D8E65C7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884-5180-46AF-BA15-7127347886D6}" type="slidenum">
              <a:rPr lang="en-US" altLang="en-US"/>
              <a:pPr/>
              <a:t>37</a:t>
            </a:fld>
            <a:endParaRPr lang="en-US" altLang="en-US"/>
          </a:p>
        </p:txBody>
      </p:sp>
      <p:pic>
        <p:nvPicPr>
          <p:cNvPr id="122882" name="Picture 2">
            <a:extLst>
              <a:ext uri="{FF2B5EF4-FFF2-40B4-BE49-F238E27FC236}">
                <a16:creationId xmlns:a16="http://schemas.microsoft.com/office/drawing/2014/main" id="{09C30A59-ED72-7178-B55F-83E117AA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3" name="WordArt 3">
            <a:extLst>
              <a:ext uri="{FF2B5EF4-FFF2-40B4-BE49-F238E27FC236}">
                <a16:creationId xmlns:a16="http://schemas.microsoft.com/office/drawing/2014/main" id="{6DAF8395-91AF-8FF4-77DD-C50F78B33D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Burdock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8F332-9F96-F7AA-99E2-55FB2DF3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80E7-9E82-4D9C-B6E9-28DC038827D9}" type="slidenum">
              <a:rPr lang="en-US" altLang="en-US"/>
              <a:pPr/>
              <a:t>38</a:t>
            </a:fld>
            <a:endParaRPr lang="en-US" altLang="en-US"/>
          </a:p>
        </p:txBody>
      </p:sp>
      <p:pic>
        <p:nvPicPr>
          <p:cNvPr id="161794" name="Picture 2">
            <a:extLst>
              <a:ext uri="{FF2B5EF4-FFF2-40B4-BE49-F238E27FC236}">
                <a16:creationId xmlns:a16="http://schemas.microsoft.com/office/drawing/2014/main" id="{0E875DF1-DAA6-7F69-3761-D6878CE0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"/>
          <a:stretch>
            <a:fillRect/>
          </a:stretch>
        </p:blipFill>
        <p:spPr bwMode="auto">
          <a:xfrm>
            <a:off x="762000" y="457200"/>
            <a:ext cx="3986213" cy="601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5" name="WordArt 3">
            <a:extLst>
              <a:ext uri="{FF2B5EF4-FFF2-40B4-BE49-F238E27FC236}">
                <a16:creationId xmlns:a16="http://schemas.microsoft.com/office/drawing/2014/main" id="{AE8E217D-970D-3DC7-5199-140CEF6936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3124200"/>
            <a:ext cx="38385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Fiddlehead fern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4ACED-A047-DA1C-F730-DCF261F2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7E38-A667-4ABA-9405-9207974A4E64}" type="slidenum">
              <a:rPr lang="en-US" altLang="en-US"/>
              <a:pPr/>
              <a:t>39</a:t>
            </a:fld>
            <a:endParaRPr lang="en-US" altLang="en-US"/>
          </a:p>
        </p:txBody>
      </p:sp>
      <p:pic>
        <p:nvPicPr>
          <p:cNvPr id="162818" name="Picture 2">
            <a:extLst>
              <a:ext uri="{FF2B5EF4-FFF2-40B4-BE49-F238E27FC236}">
                <a16:creationId xmlns:a16="http://schemas.microsoft.com/office/drawing/2014/main" id="{D1456879-61F5-10D6-5140-C4C7ACF1A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"/>
          <a:stretch>
            <a:fillRect/>
          </a:stretch>
        </p:blipFill>
        <p:spPr bwMode="auto">
          <a:xfrm>
            <a:off x="990600" y="762000"/>
            <a:ext cx="7535863" cy="53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19" name="WordArt 3">
            <a:extLst>
              <a:ext uri="{FF2B5EF4-FFF2-40B4-BE49-F238E27FC236}">
                <a16:creationId xmlns:a16="http://schemas.microsoft.com/office/drawing/2014/main" id="{6641E446-BDBD-C684-6574-0B793D997E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1066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Sunflower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36575-5B47-8AD3-1997-163A0E90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CD8D-5BC7-48CD-AE30-667C2F7141D2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82946" name="Picture 1026">
            <a:extLst>
              <a:ext uri="{FF2B5EF4-FFF2-40B4-BE49-F238E27FC236}">
                <a16:creationId xmlns:a16="http://schemas.microsoft.com/office/drawing/2014/main" id="{BD926A80-70A3-607A-FC61-864197BA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WordArt 1027">
            <a:extLst>
              <a:ext uri="{FF2B5EF4-FFF2-40B4-BE49-F238E27FC236}">
                <a16:creationId xmlns:a16="http://schemas.microsoft.com/office/drawing/2014/main" id="{24559653-864D-EAEE-EC08-C0B067C56D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4724400"/>
            <a:ext cx="30765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Plantain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(Common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8E70C-F1A9-716B-8FDF-81177BE3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2AE4-3E38-4D53-BF85-D38C9EEF8D2C}" type="slidenum">
              <a:rPr lang="en-US" altLang="en-US"/>
              <a:pPr/>
              <a:t>40</a:t>
            </a:fld>
            <a:endParaRPr lang="en-US" altLang="en-US"/>
          </a:p>
        </p:txBody>
      </p:sp>
      <p:pic>
        <p:nvPicPr>
          <p:cNvPr id="110594" name="Picture 2">
            <a:extLst>
              <a:ext uri="{FF2B5EF4-FFF2-40B4-BE49-F238E27FC236}">
                <a16:creationId xmlns:a16="http://schemas.microsoft.com/office/drawing/2014/main" id="{C45C7A02-5273-7D28-C411-257CC8A35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WordArt 3">
            <a:extLst>
              <a:ext uri="{FF2B5EF4-FFF2-40B4-BE49-F238E27FC236}">
                <a16:creationId xmlns:a16="http://schemas.microsoft.com/office/drawing/2014/main" id="{35AA4EEC-11C3-D7AF-A940-B427B1E3D0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Bull Thistle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91782-C6B1-8976-F8B4-4BA5CE55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BC6F0-5659-41E8-A872-66A14C6BCBC6}" type="slidenum">
              <a:rPr lang="en-US" altLang="en-US"/>
              <a:pPr/>
              <a:t>41</a:t>
            </a:fld>
            <a:endParaRPr lang="en-US" altLang="en-US"/>
          </a:p>
        </p:txBody>
      </p:sp>
      <p:pic>
        <p:nvPicPr>
          <p:cNvPr id="146434" name="Picture 2">
            <a:extLst>
              <a:ext uri="{FF2B5EF4-FFF2-40B4-BE49-F238E27FC236}">
                <a16:creationId xmlns:a16="http://schemas.microsoft.com/office/drawing/2014/main" id="{EE626EB2-6798-8376-72B8-AA5D8479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5" name="WordArt 3">
            <a:extLst>
              <a:ext uri="{FF2B5EF4-FFF2-40B4-BE49-F238E27FC236}">
                <a16:creationId xmlns:a16="http://schemas.microsoft.com/office/drawing/2014/main" id="{42D025A8-F001-FFDB-BB79-23209616D3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Bull thistle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0D66-5BEC-3A2D-1350-04D00457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78B-74BD-4115-BF00-A6C553508FAC}" type="slidenum">
              <a:rPr lang="en-US" altLang="en-US"/>
              <a:pPr/>
              <a:t>42</a:t>
            </a:fld>
            <a:endParaRPr lang="en-US" altLang="en-US"/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CE793426-620A-6A4B-2920-D2F7909F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WordArt 3">
            <a:extLst>
              <a:ext uri="{FF2B5EF4-FFF2-40B4-BE49-F238E27FC236}">
                <a16:creationId xmlns:a16="http://schemas.microsoft.com/office/drawing/2014/main" id="{F1710EF2-0E43-C4B4-4B65-06389E36D1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Mint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738A7-FE52-43D4-E674-F8822DDF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AE2-AF73-423E-BA95-48D0506E3BAF}" type="slidenum">
              <a:rPr lang="en-US" altLang="en-US"/>
              <a:pPr/>
              <a:t>43</a:t>
            </a:fld>
            <a:endParaRPr lang="en-US" altLang="en-US"/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97D80A34-C4FF-0265-43A6-F69DBA254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WordArt 3">
            <a:extLst>
              <a:ext uri="{FF2B5EF4-FFF2-40B4-BE49-F238E27FC236}">
                <a16:creationId xmlns:a16="http://schemas.microsoft.com/office/drawing/2014/main" id="{551509D7-9D67-EF0D-2831-6035A72B7C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Chickory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(blue lettuce)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5E7D-C208-E2B4-9BBD-DE294B4D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512F-D2F9-4697-B894-BD1A027A8EEF}" type="slidenum">
              <a:rPr lang="en-US" altLang="en-US"/>
              <a:pPr/>
              <a:t>44</a:t>
            </a:fld>
            <a:endParaRPr lang="en-US" altLang="en-US"/>
          </a:p>
        </p:txBody>
      </p:sp>
      <p:pic>
        <p:nvPicPr>
          <p:cNvPr id="87042" name="Picture 2">
            <a:extLst>
              <a:ext uri="{FF2B5EF4-FFF2-40B4-BE49-F238E27FC236}">
                <a16:creationId xmlns:a16="http://schemas.microsoft.com/office/drawing/2014/main" id="{1C25A6EA-6DF0-0FFC-33EB-D24B79FFA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WordArt 3">
            <a:extLst>
              <a:ext uri="{FF2B5EF4-FFF2-40B4-BE49-F238E27FC236}">
                <a16:creationId xmlns:a16="http://schemas.microsoft.com/office/drawing/2014/main" id="{2D6CC36D-6089-CF5E-1A96-B5E50A978E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44196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190EA-EA5B-B6CF-7D5F-DF711441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60C0-A592-44B8-91B6-4EB78BE3FDEE}" type="slidenum">
              <a:rPr lang="en-US" altLang="en-US"/>
              <a:pPr/>
              <a:t>45</a:t>
            </a:fld>
            <a:endParaRPr lang="en-US" altLang="en-US"/>
          </a:p>
        </p:txBody>
      </p:sp>
      <p:pic>
        <p:nvPicPr>
          <p:cNvPr id="159746" name="Picture 2">
            <a:extLst>
              <a:ext uri="{FF2B5EF4-FFF2-40B4-BE49-F238E27FC236}">
                <a16:creationId xmlns:a16="http://schemas.microsoft.com/office/drawing/2014/main" id="{6AB999BD-DB73-85B8-D54C-7C8FD843A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7" name="WordArt 3">
            <a:extLst>
              <a:ext uri="{FF2B5EF4-FFF2-40B4-BE49-F238E27FC236}">
                <a16:creationId xmlns:a16="http://schemas.microsoft.com/office/drawing/2014/main" id="{04B1AAB1-698A-A4DE-B7CE-F2448DA16E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Garlic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3FAD3-BC05-F4E4-5DB4-4D268607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15BA-B69A-4F36-9C54-29ED1DB859B6}" type="slidenum">
              <a:rPr lang="en-US" altLang="en-US"/>
              <a:pPr/>
              <a:t>46</a:t>
            </a:fld>
            <a:endParaRPr lang="en-US" altLang="en-US"/>
          </a:p>
        </p:txBody>
      </p:sp>
      <p:pic>
        <p:nvPicPr>
          <p:cNvPr id="147458" name="Picture 2">
            <a:extLst>
              <a:ext uri="{FF2B5EF4-FFF2-40B4-BE49-F238E27FC236}">
                <a16:creationId xmlns:a16="http://schemas.microsoft.com/office/drawing/2014/main" id="{A030954A-E22C-2C85-8D33-DDFAE7CC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59" name="WordArt 3">
            <a:extLst>
              <a:ext uri="{FF2B5EF4-FFF2-40B4-BE49-F238E27FC236}">
                <a16:creationId xmlns:a16="http://schemas.microsoft.com/office/drawing/2014/main" id="{4B14A303-984E-FAB9-820C-EF76762211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Raspberry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61CA7-1002-B1A8-4004-E63153D6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F6C2C-638D-4A5D-9A77-928EFB616061}" type="slidenum">
              <a:rPr lang="en-US" altLang="en-US"/>
              <a:pPr/>
              <a:t>47</a:t>
            </a:fld>
            <a:endParaRPr lang="en-US" altLang="en-US"/>
          </a:p>
        </p:txBody>
      </p:sp>
      <p:pic>
        <p:nvPicPr>
          <p:cNvPr id="77826" name="Picture 2">
            <a:extLst>
              <a:ext uri="{FF2B5EF4-FFF2-40B4-BE49-F238E27FC236}">
                <a16:creationId xmlns:a16="http://schemas.microsoft.com/office/drawing/2014/main" id="{3A6A6651-EFBF-1395-55E7-43D43F8AF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WordArt 3">
            <a:extLst>
              <a:ext uri="{FF2B5EF4-FFF2-40B4-BE49-F238E27FC236}">
                <a16:creationId xmlns:a16="http://schemas.microsoft.com/office/drawing/2014/main" id="{2AA452E6-79F3-D4CB-DC0C-24F48EB1A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Raspberry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98FEE-C2E5-2928-52DE-DC36AE37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FF99C-CDD5-4DAA-8129-0D461CE14194}" type="slidenum">
              <a:rPr lang="en-US" altLang="en-US"/>
              <a:pPr/>
              <a:t>48</a:t>
            </a:fld>
            <a:endParaRPr lang="en-US" altLang="en-US"/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2E0EADE5-E2F8-BFB7-C71E-2994F2F96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WordArt 3">
            <a:extLst>
              <a:ext uri="{FF2B5EF4-FFF2-40B4-BE49-F238E27FC236}">
                <a16:creationId xmlns:a16="http://schemas.microsoft.com/office/drawing/2014/main" id="{D3A26876-574E-5FDD-719A-5AE5C6F482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Carrot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E2D41-8603-D9D2-28F8-B5722D8C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0563-1D59-456F-A9D1-E1C84C401E53}" type="slidenum">
              <a:rPr lang="en-US" altLang="en-US"/>
              <a:pPr/>
              <a:t>49</a:t>
            </a:fld>
            <a:endParaRPr lang="en-US" altLang="en-US"/>
          </a:p>
        </p:txBody>
      </p:sp>
      <p:pic>
        <p:nvPicPr>
          <p:cNvPr id="144386" name="Picture 2">
            <a:extLst>
              <a:ext uri="{FF2B5EF4-FFF2-40B4-BE49-F238E27FC236}">
                <a16:creationId xmlns:a16="http://schemas.microsoft.com/office/drawing/2014/main" id="{7611EFA1-2144-7FB8-3793-1F07C1898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7" name="WordArt 3">
            <a:extLst>
              <a:ext uri="{FF2B5EF4-FFF2-40B4-BE49-F238E27FC236}">
                <a16:creationId xmlns:a16="http://schemas.microsoft.com/office/drawing/2014/main" id="{A8F410D2-F790-2BA1-E868-3996FF7064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Carrot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60FFD-6997-38EA-2BBE-7FFEF3C7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2E40C-9407-4E67-914B-5A704CBA54C8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3803513-798F-0ABB-2C2F-1C7A8D56E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WordArt 3">
            <a:extLst>
              <a:ext uri="{FF2B5EF4-FFF2-40B4-BE49-F238E27FC236}">
                <a16:creationId xmlns:a16="http://schemas.microsoft.com/office/drawing/2014/main" id="{65E706B9-87D5-6FD2-C446-19A9CC8D35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Goldenrod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2A807-3A96-EFB4-16FA-85704728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8CCA-C54A-4DED-A49D-17C03C3A069A}" type="slidenum">
              <a:rPr lang="en-US" altLang="en-US"/>
              <a:pPr/>
              <a:t>50</a:t>
            </a:fld>
            <a:endParaRPr lang="en-US" altLang="en-US"/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0E839689-23F8-7040-018F-022058C8F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WordArt 3">
            <a:extLst>
              <a:ext uri="{FF2B5EF4-FFF2-40B4-BE49-F238E27FC236}">
                <a16:creationId xmlns:a16="http://schemas.microsoft.com/office/drawing/2014/main" id="{3B31EE28-A2C2-EEB1-04CB-1971611AEF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Sumac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DADFB-DC81-BFA0-3699-01B112B9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A4F-A7B0-4776-954E-70AD124088D1}" type="slidenum">
              <a:rPr lang="en-US" altLang="en-US"/>
              <a:pPr/>
              <a:t>51</a:t>
            </a:fld>
            <a:endParaRPr lang="en-US" altLang="en-US"/>
          </a:p>
        </p:txBody>
      </p:sp>
      <p:pic>
        <p:nvPicPr>
          <p:cNvPr id="172036" name="Picture 4">
            <a:extLst>
              <a:ext uri="{FF2B5EF4-FFF2-40B4-BE49-F238E27FC236}">
                <a16:creationId xmlns:a16="http://schemas.microsoft.com/office/drawing/2014/main" id="{AB4EC0C8-BD62-698F-6D43-95B6CFE8F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01198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5" name="WordArt 3">
            <a:extLst>
              <a:ext uri="{FF2B5EF4-FFF2-40B4-BE49-F238E27FC236}">
                <a16:creationId xmlns:a16="http://schemas.microsoft.com/office/drawing/2014/main" id="{584DAC92-E8F4-172C-867F-BAC8931941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Sumac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B00BE-AE61-DDDF-BB6B-9E98F6DF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67AD-39A8-4990-8A56-F3BBF6CFE73E}" type="slidenum">
              <a:rPr lang="en-US" altLang="en-US"/>
              <a:pPr/>
              <a:t>52</a:t>
            </a:fld>
            <a:endParaRPr lang="en-US" altLang="en-US"/>
          </a:p>
        </p:txBody>
      </p:sp>
      <p:pic>
        <p:nvPicPr>
          <p:cNvPr id="148482" name="Picture 2">
            <a:extLst>
              <a:ext uri="{FF2B5EF4-FFF2-40B4-BE49-F238E27FC236}">
                <a16:creationId xmlns:a16="http://schemas.microsoft.com/office/drawing/2014/main" id="{A701A360-8274-43FB-2347-C3AE50B8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3" name="WordArt 3">
            <a:extLst>
              <a:ext uri="{FF2B5EF4-FFF2-40B4-BE49-F238E27FC236}">
                <a16:creationId xmlns:a16="http://schemas.microsoft.com/office/drawing/2014/main" id="{2456A221-B289-0A7F-F92F-3C4162D5F5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Cattail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1D459-8B55-E450-7C28-00399F7D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6F8A-C83D-4BB8-A9B5-FFA64CC55F96}" type="slidenum">
              <a:rPr lang="en-US" altLang="en-US"/>
              <a:pPr/>
              <a:t>53</a:t>
            </a:fld>
            <a:endParaRPr lang="en-US" altLang="en-US"/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114876A6-67A0-9366-B9DD-59088311A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WordArt 3">
            <a:extLst>
              <a:ext uri="{FF2B5EF4-FFF2-40B4-BE49-F238E27FC236}">
                <a16:creationId xmlns:a16="http://schemas.microsoft.com/office/drawing/2014/main" id="{15F97588-37EE-2B63-853D-AB695CE397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Goldenrod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7F995-A401-265F-6D79-788DD71A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0BC1-352D-4122-8BBC-E378E2630B59}" type="slidenum">
              <a:rPr lang="en-US" altLang="en-US"/>
              <a:pPr/>
              <a:t>54</a:t>
            </a:fld>
            <a:endParaRPr lang="en-US" altLang="en-US"/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02B92593-53F2-21B6-7D2B-B80A6594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WordArt 3">
            <a:extLst>
              <a:ext uri="{FF2B5EF4-FFF2-40B4-BE49-F238E27FC236}">
                <a16:creationId xmlns:a16="http://schemas.microsoft.com/office/drawing/2014/main" id="{90B43880-75AC-DC91-681E-DDE9046AA9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Chickory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741FE8-3518-D5D0-AEB8-F0AE447D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3B456-AF89-4486-BDA0-A8CC543A0F42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49A29025-0B0D-CA3E-698A-88646D4477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2BF898BF-B56D-B020-C816-259320964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1557" name="Picture 5">
            <a:extLst>
              <a:ext uri="{FF2B5EF4-FFF2-40B4-BE49-F238E27FC236}">
                <a16:creationId xmlns:a16="http://schemas.microsoft.com/office/drawing/2014/main" id="{5AC822E8-6773-CC21-8E3D-190F6CC47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8" name="WordArt 6">
            <a:extLst>
              <a:ext uri="{FF2B5EF4-FFF2-40B4-BE49-F238E27FC236}">
                <a16:creationId xmlns:a16="http://schemas.microsoft.com/office/drawing/2014/main" id="{96612FCF-8BDB-8B64-27C4-9953587053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4343400"/>
            <a:ext cx="4038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Mint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BA2C7-21BE-77F7-4872-796F343B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3EA5-F68E-4B93-AB68-50FAC9E32695}" type="slidenum">
              <a:rPr lang="en-US" altLang="en-US"/>
              <a:pPr/>
              <a:t>56</a:t>
            </a:fld>
            <a:endParaRPr lang="en-US" altLang="en-US"/>
          </a:p>
        </p:txBody>
      </p:sp>
      <p:pic>
        <p:nvPicPr>
          <p:cNvPr id="91138" name="Picture 2">
            <a:extLst>
              <a:ext uri="{FF2B5EF4-FFF2-40B4-BE49-F238E27FC236}">
                <a16:creationId xmlns:a16="http://schemas.microsoft.com/office/drawing/2014/main" id="{D765EDB1-C55E-6D5D-D139-912BA680F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WordArt 3">
            <a:extLst>
              <a:ext uri="{FF2B5EF4-FFF2-40B4-BE49-F238E27FC236}">
                <a16:creationId xmlns:a16="http://schemas.microsoft.com/office/drawing/2014/main" id="{5302997F-BA20-AF9C-A4F6-0656E97C2E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Burdock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972E6-4A41-1984-CA51-AEC991BB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49F1-DFDE-4E04-8BC0-032F50BAFC74}" type="slidenum">
              <a:rPr lang="en-US" altLang="en-US"/>
              <a:pPr/>
              <a:t>57</a:t>
            </a:fld>
            <a:endParaRPr lang="en-US" altLang="en-US"/>
          </a:p>
        </p:txBody>
      </p:sp>
      <p:pic>
        <p:nvPicPr>
          <p:cNvPr id="168962" name="Picture 2">
            <a:extLst>
              <a:ext uri="{FF2B5EF4-FFF2-40B4-BE49-F238E27FC236}">
                <a16:creationId xmlns:a16="http://schemas.microsoft.com/office/drawing/2014/main" id="{253C3C51-722C-CCCB-60BA-209E170B0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/>
          <a:stretch>
            <a:fillRect/>
          </a:stretch>
        </p:blipFill>
        <p:spPr bwMode="auto">
          <a:xfrm>
            <a:off x="1905000" y="228600"/>
            <a:ext cx="542925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WordArt 3">
            <a:extLst>
              <a:ext uri="{FF2B5EF4-FFF2-40B4-BE49-F238E27FC236}">
                <a16:creationId xmlns:a16="http://schemas.microsoft.com/office/drawing/2014/main" id="{68E22CBC-8C66-1817-9EBD-17A88C2301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762000"/>
            <a:ext cx="20097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Daylily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747A4-F947-69C6-1921-B7B96E06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3CB3-2732-4743-A4B7-7F664AB3970A}" type="slidenum">
              <a:rPr lang="en-US" altLang="en-US"/>
              <a:pPr/>
              <a:t>58</a:t>
            </a:fld>
            <a:endParaRPr lang="en-US" altLang="en-US"/>
          </a:p>
        </p:txBody>
      </p:sp>
      <p:pic>
        <p:nvPicPr>
          <p:cNvPr id="134146" name="Picture 2">
            <a:extLst>
              <a:ext uri="{FF2B5EF4-FFF2-40B4-BE49-F238E27FC236}">
                <a16:creationId xmlns:a16="http://schemas.microsoft.com/office/drawing/2014/main" id="{37AFA12C-F17D-7B9B-08F2-682C3D53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WordArt 3">
            <a:extLst>
              <a:ext uri="{FF2B5EF4-FFF2-40B4-BE49-F238E27FC236}">
                <a16:creationId xmlns:a16="http://schemas.microsoft.com/office/drawing/2014/main" id="{C55F31BD-678D-40A5-E906-D0F352EAF9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44196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84C67-F2C5-142D-1B3F-98274002C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5746-6FD8-4115-B928-5167DE8BB4CC}" type="slidenum">
              <a:rPr lang="en-US" altLang="en-US"/>
              <a:pPr/>
              <a:t>59</a:t>
            </a:fld>
            <a:endParaRPr lang="en-US" altLang="en-US"/>
          </a:p>
        </p:txBody>
      </p:sp>
      <p:pic>
        <p:nvPicPr>
          <p:cNvPr id="135172" name="Picture 4">
            <a:extLst>
              <a:ext uri="{FF2B5EF4-FFF2-40B4-BE49-F238E27FC236}">
                <a16:creationId xmlns:a16="http://schemas.microsoft.com/office/drawing/2014/main" id="{F5DB912B-10F7-95AA-88DA-2836299A5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1" name="WordArt 3">
            <a:extLst>
              <a:ext uri="{FF2B5EF4-FFF2-40B4-BE49-F238E27FC236}">
                <a16:creationId xmlns:a16="http://schemas.microsoft.com/office/drawing/2014/main" id="{A1D88D85-68E9-80DF-1A1F-EDC4B5CDC0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44196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9886F-D36B-49CF-1969-10A06A89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4A6A-9A94-44CC-8511-3AACF6F6F4D7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90114" name="Picture 2050">
            <a:extLst>
              <a:ext uri="{FF2B5EF4-FFF2-40B4-BE49-F238E27FC236}">
                <a16:creationId xmlns:a16="http://schemas.microsoft.com/office/drawing/2014/main" id="{30268FA1-3714-58E2-66EF-C43CA10A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WordArt 2051">
            <a:extLst>
              <a:ext uri="{FF2B5EF4-FFF2-40B4-BE49-F238E27FC236}">
                <a16:creationId xmlns:a16="http://schemas.microsoft.com/office/drawing/2014/main" id="{E79186F1-46F8-7DF6-97FB-AB4A7A681F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Dandelion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C46FC-7BDD-8D8B-E65C-A145916E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A904-EEEE-44C3-AEDA-2695319B6153}" type="slidenum">
              <a:rPr lang="en-US" altLang="en-US"/>
              <a:pPr/>
              <a:t>60</a:t>
            </a:fld>
            <a:endParaRPr lang="en-US" altLang="en-US"/>
          </a:p>
        </p:txBody>
      </p:sp>
      <p:pic>
        <p:nvPicPr>
          <p:cNvPr id="166914" name="Picture 2">
            <a:extLst>
              <a:ext uri="{FF2B5EF4-FFF2-40B4-BE49-F238E27FC236}">
                <a16:creationId xmlns:a16="http://schemas.microsoft.com/office/drawing/2014/main" id="{C28FCFEA-FF10-D795-7177-57DD7107F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434657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5" name="WordArt 3">
            <a:extLst>
              <a:ext uri="{FF2B5EF4-FFF2-40B4-BE49-F238E27FC236}">
                <a16:creationId xmlns:a16="http://schemas.microsoft.com/office/drawing/2014/main" id="{58E737E1-5D13-BEA7-55AC-B55C6DE6EB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19800" y="3276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Milkweed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85B655B-88EC-7B91-E709-7FA55E22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D6F52-B83F-461A-8F10-84624F80E3E6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152578" name="Rectangle 1026">
            <a:extLst>
              <a:ext uri="{FF2B5EF4-FFF2-40B4-BE49-F238E27FC236}">
                <a16:creationId xmlns:a16="http://schemas.microsoft.com/office/drawing/2014/main" id="{7AAD8872-8A89-6F51-6D41-FF8E09EA3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2579" name="Rectangle 1027">
            <a:extLst>
              <a:ext uri="{FF2B5EF4-FFF2-40B4-BE49-F238E27FC236}">
                <a16:creationId xmlns:a16="http://schemas.microsoft.com/office/drawing/2014/main" id="{38C46ED0-241E-E996-795D-6FE9AA9BE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2580" name="Picture 1028">
            <a:extLst>
              <a:ext uri="{FF2B5EF4-FFF2-40B4-BE49-F238E27FC236}">
                <a16:creationId xmlns:a16="http://schemas.microsoft.com/office/drawing/2014/main" id="{CC7D6012-B5B0-125C-84D2-EE37DB266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/>
          <a:stretch>
            <a:fillRect/>
          </a:stretch>
        </p:blipFill>
        <p:spPr bwMode="auto">
          <a:xfrm>
            <a:off x="762000" y="0"/>
            <a:ext cx="8001000" cy="68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2" name="WordArt 1030">
            <a:extLst>
              <a:ext uri="{FF2B5EF4-FFF2-40B4-BE49-F238E27FC236}">
                <a16:creationId xmlns:a16="http://schemas.microsoft.com/office/drawing/2014/main" id="{0DCED02F-B296-B57C-A7CA-7BECC1F0C5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5181600"/>
            <a:ext cx="3686175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Jerusalem Artichoke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A7A0E-4ED3-156C-0146-629F3CE5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A6C6-AFB3-41C6-ABC3-069F05131D31}" type="slidenum">
              <a:rPr lang="en-US" altLang="en-US"/>
              <a:pPr/>
              <a:t>62</a:t>
            </a:fld>
            <a:endParaRPr lang="en-US" altLang="en-US"/>
          </a:p>
        </p:txBody>
      </p:sp>
      <p:pic>
        <p:nvPicPr>
          <p:cNvPr id="139268" name="Picture 4">
            <a:extLst>
              <a:ext uri="{FF2B5EF4-FFF2-40B4-BE49-F238E27FC236}">
                <a16:creationId xmlns:a16="http://schemas.microsoft.com/office/drawing/2014/main" id="{685701D4-67AE-CCF1-A555-DA566677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8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7" name="WordArt 3">
            <a:extLst>
              <a:ext uri="{FF2B5EF4-FFF2-40B4-BE49-F238E27FC236}">
                <a16:creationId xmlns:a16="http://schemas.microsoft.com/office/drawing/2014/main" id="{678F88A7-A465-B140-3E5C-B0A29D5B56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Bull Thistle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780EF-90F2-A34E-27D6-340A533D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DE00-AF62-4DAD-9FEE-04F5CA1D3810}" type="slidenum">
              <a:rPr lang="en-US" altLang="en-US"/>
              <a:pPr/>
              <a:t>63</a:t>
            </a:fld>
            <a:endParaRPr lang="en-US" altLang="en-US"/>
          </a:p>
        </p:txBody>
      </p:sp>
      <p:pic>
        <p:nvPicPr>
          <p:cNvPr id="158722" name="Picture 2">
            <a:extLst>
              <a:ext uri="{FF2B5EF4-FFF2-40B4-BE49-F238E27FC236}">
                <a16:creationId xmlns:a16="http://schemas.microsoft.com/office/drawing/2014/main" id="{7444A682-8546-28C0-9AF7-52B1EBE45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3" name="WordArt 3">
            <a:extLst>
              <a:ext uri="{FF2B5EF4-FFF2-40B4-BE49-F238E27FC236}">
                <a16:creationId xmlns:a16="http://schemas.microsoft.com/office/drawing/2014/main" id="{4F0B2D89-B195-4BB1-A03B-6B08613F43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Dandelion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142EF-76B0-F090-A9FB-7C477362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2AE3-1AA8-4CB2-9AD7-E4DDFEF54D44}" type="slidenum">
              <a:rPr lang="en-US" altLang="en-US"/>
              <a:pPr/>
              <a:t>64</a:t>
            </a:fld>
            <a:endParaRPr lang="en-US" altLang="en-US"/>
          </a:p>
        </p:txBody>
      </p:sp>
      <p:pic>
        <p:nvPicPr>
          <p:cNvPr id="136194" name="Picture 1026">
            <a:extLst>
              <a:ext uri="{FF2B5EF4-FFF2-40B4-BE49-F238E27FC236}">
                <a16:creationId xmlns:a16="http://schemas.microsoft.com/office/drawing/2014/main" id="{15DF1624-BB7A-9007-A499-19A0982F0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5" name="WordArt 1027">
            <a:extLst>
              <a:ext uri="{FF2B5EF4-FFF2-40B4-BE49-F238E27FC236}">
                <a16:creationId xmlns:a16="http://schemas.microsoft.com/office/drawing/2014/main" id="{4F3DA143-DA47-D61B-E3E2-82CEDEFCD9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05400" y="6096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0B7C5-2F44-5AD1-68DA-891077D9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147-F671-4F07-8B2C-51804915237F}" type="slidenum">
              <a:rPr lang="en-US" altLang="en-US"/>
              <a:pPr/>
              <a:t>65</a:t>
            </a:fld>
            <a:endParaRPr lang="en-US" altLang="en-US"/>
          </a:p>
        </p:txBody>
      </p:sp>
      <p:pic>
        <p:nvPicPr>
          <p:cNvPr id="165890" name="Picture 2">
            <a:extLst>
              <a:ext uri="{FF2B5EF4-FFF2-40B4-BE49-F238E27FC236}">
                <a16:creationId xmlns:a16="http://schemas.microsoft.com/office/drawing/2014/main" id="{42931A2B-DC37-D597-C540-FC8223FAB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784225"/>
            <a:ext cx="6202363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1" name="WordArt 3">
            <a:extLst>
              <a:ext uri="{FF2B5EF4-FFF2-40B4-BE49-F238E27FC236}">
                <a16:creationId xmlns:a16="http://schemas.microsoft.com/office/drawing/2014/main" id="{1F1AF0C0-4582-59C1-05A6-5D2790FEC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11430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Violets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E59B7-C3FA-9B49-FE75-B0DC239DF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A387D-1443-4E63-AC3D-96CA0370A3FB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164868" name="WordArt 4">
            <a:extLst>
              <a:ext uri="{FF2B5EF4-FFF2-40B4-BE49-F238E27FC236}">
                <a16:creationId xmlns:a16="http://schemas.microsoft.com/office/drawing/2014/main" id="{D9335D3E-49AA-51F5-92B2-239FA27B2E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5334000"/>
            <a:ext cx="3276600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Asparagus</a:t>
            </a:r>
          </a:p>
        </p:txBody>
      </p:sp>
      <p:pic>
        <p:nvPicPr>
          <p:cNvPr id="164869" name="Picture 5">
            <a:extLst>
              <a:ext uri="{FF2B5EF4-FFF2-40B4-BE49-F238E27FC236}">
                <a16:creationId xmlns:a16="http://schemas.microsoft.com/office/drawing/2014/main" id="{16EF798C-8F5C-1A5D-B741-1C75BB51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701198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1055-0D58-E2B8-06F4-709B460D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538E-0C48-4CBB-9DB9-17B46C4F052D}" type="slidenum">
              <a:rPr lang="en-US" altLang="en-US"/>
              <a:pPr/>
              <a:t>67</a:t>
            </a:fld>
            <a:endParaRPr lang="en-US" altLang="en-US"/>
          </a:p>
        </p:txBody>
      </p:sp>
      <p:pic>
        <p:nvPicPr>
          <p:cNvPr id="174084" name="Picture 4">
            <a:extLst>
              <a:ext uri="{FF2B5EF4-FFF2-40B4-BE49-F238E27FC236}">
                <a16:creationId xmlns:a16="http://schemas.microsoft.com/office/drawing/2014/main" id="{72D1E361-6EE2-654D-31D0-CD1E475A4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2" name="WordArt 2">
            <a:extLst>
              <a:ext uri="{FF2B5EF4-FFF2-40B4-BE49-F238E27FC236}">
                <a16:creationId xmlns:a16="http://schemas.microsoft.com/office/drawing/2014/main" id="{7F52991C-986F-AACB-254E-209B2B91FB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5334000"/>
            <a:ext cx="3276600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skunk cabbage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50201-1CB9-22DA-3B17-C736940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EB02E-189C-4AA2-995C-E7EF61EB165A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3C5DEC5-A54D-8FE6-E92E-BCDA737D1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WordArt 3">
            <a:extLst>
              <a:ext uri="{FF2B5EF4-FFF2-40B4-BE49-F238E27FC236}">
                <a16:creationId xmlns:a16="http://schemas.microsoft.com/office/drawing/2014/main" id="{6E9D5789-03B3-14B8-4E1D-7EC845D31A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Burdock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C54B1-ED6D-46A9-E26A-6718EEFB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A1C1-8771-4473-834C-3E41E1222627}" type="slidenum">
              <a:rPr lang="en-US" altLang="en-US"/>
              <a:pPr/>
              <a:t>8</a:t>
            </a:fld>
            <a:endParaRPr lang="en-US" alt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A2982CE-3B02-B454-B71E-BD6925FD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WordArt 3">
            <a:extLst>
              <a:ext uri="{FF2B5EF4-FFF2-40B4-BE49-F238E27FC236}">
                <a16:creationId xmlns:a16="http://schemas.microsoft.com/office/drawing/2014/main" id="{7E78E522-2300-3408-598A-F09235390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609600"/>
            <a:ext cx="3686175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Jerusalem Artichoke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7FE2E-0EA9-850E-6A69-2539733E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BCB8-9EED-4B94-B749-69BAA0A98704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92162" name="Picture 1026">
            <a:extLst>
              <a:ext uri="{FF2B5EF4-FFF2-40B4-BE49-F238E27FC236}">
                <a16:creationId xmlns:a16="http://schemas.microsoft.com/office/drawing/2014/main" id="{23CF31A6-682C-4A5F-0C36-FE1DBED2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WordArt 1027">
            <a:extLst>
              <a:ext uri="{FF2B5EF4-FFF2-40B4-BE49-F238E27FC236}">
                <a16:creationId xmlns:a16="http://schemas.microsoft.com/office/drawing/2014/main" id="{5E4AED32-6C9D-1909-09DB-508E2C74A6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Milkweed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213</Words>
  <Application>Microsoft Office PowerPoint</Application>
  <PresentationFormat>On-screen Show (4:3)</PresentationFormat>
  <Paragraphs>146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Arial Black</vt:lpstr>
      <vt:lpstr>Impact</vt:lpstr>
      <vt:lpstr>Times New Roman</vt:lpstr>
      <vt:lpstr>Default Design</vt:lpstr>
      <vt:lpstr>PowerPoint Presentation</vt:lpstr>
      <vt:lpstr>Animate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Clarenceville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Science Department</dc:creator>
  <cp:lastModifiedBy>Craig Riesen</cp:lastModifiedBy>
  <cp:revision>37</cp:revision>
  <dcterms:created xsi:type="dcterms:W3CDTF">2002-09-26T18:52:37Z</dcterms:created>
  <dcterms:modified xsi:type="dcterms:W3CDTF">2023-08-17T21:23:50Z</dcterms:modified>
</cp:coreProperties>
</file>