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06" r:id="rId2"/>
    <p:sldId id="418" r:id="rId3"/>
    <p:sldId id="256" r:id="rId4"/>
    <p:sldId id="259" r:id="rId5"/>
    <p:sldId id="261" r:id="rId6"/>
    <p:sldId id="262" r:id="rId7"/>
    <p:sldId id="288" r:id="rId8"/>
    <p:sldId id="287" r:id="rId9"/>
    <p:sldId id="295" r:id="rId10"/>
    <p:sldId id="297" r:id="rId11"/>
    <p:sldId id="308" r:id="rId12"/>
    <p:sldId id="309" r:id="rId13"/>
    <p:sldId id="310" r:id="rId14"/>
    <p:sldId id="311" r:id="rId15"/>
    <p:sldId id="354" r:id="rId16"/>
    <p:sldId id="313" r:id="rId17"/>
    <p:sldId id="314" r:id="rId18"/>
    <p:sldId id="325" r:id="rId19"/>
    <p:sldId id="339" r:id="rId20"/>
    <p:sldId id="329" r:id="rId21"/>
    <p:sldId id="330" r:id="rId22"/>
    <p:sldId id="331" r:id="rId23"/>
    <p:sldId id="317" r:id="rId24"/>
    <p:sldId id="318" r:id="rId25"/>
    <p:sldId id="319" r:id="rId26"/>
    <p:sldId id="320" r:id="rId27"/>
    <p:sldId id="322" r:id="rId28"/>
    <p:sldId id="324" r:id="rId29"/>
    <p:sldId id="355" r:id="rId30"/>
    <p:sldId id="267" r:id="rId31"/>
    <p:sldId id="321" r:id="rId32"/>
    <p:sldId id="268" r:id="rId33"/>
    <p:sldId id="365" r:id="rId34"/>
    <p:sldId id="356" r:id="rId35"/>
    <p:sldId id="346" r:id="rId36"/>
    <p:sldId id="347" r:id="rId37"/>
    <p:sldId id="350" r:id="rId38"/>
    <p:sldId id="349" r:id="rId39"/>
    <p:sldId id="352" r:id="rId40"/>
    <p:sldId id="341" r:id="rId41"/>
    <p:sldId id="342" r:id="rId42"/>
    <p:sldId id="343" r:id="rId43"/>
    <p:sldId id="344" r:id="rId44"/>
    <p:sldId id="353" r:id="rId45"/>
    <p:sldId id="357" r:id="rId46"/>
    <p:sldId id="303" r:id="rId47"/>
    <p:sldId id="360" r:id="rId48"/>
    <p:sldId id="359" r:id="rId49"/>
    <p:sldId id="305" r:id="rId50"/>
    <p:sldId id="278" r:id="rId51"/>
    <p:sldId id="280" r:id="rId52"/>
    <p:sldId id="358" r:id="rId53"/>
    <p:sldId id="270" r:id="rId54"/>
    <p:sldId id="271" r:id="rId55"/>
    <p:sldId id="361" r:id="rId56"/>
    <p:sldId id="284" r:id="rId57"/>
    <p:sldId id="302" r:id="rId58"/>
    <p:sldId id="362" r:id="rId59"/>
    <p:sldId id="364" r:id="rId60"/>
    <p:sldId id="338" r:id="rId61"/>
    <p:sldId id="419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A3618-2FAD-95CD-5C43-F95E19839B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135F-ECAA-42BA-8766-C5807163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8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8CB7814C-5A85-DF11-B9E9-B7E663DBFE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8DBEF43E-92DE-F02F-4F7B-1A8666AB00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1028">
            <a:extLst>
              <a:ext uri="{FF2B5EF4-FFF2-40B4-BE49-F238E27FC236}">
                <a16:creationId xmlns:a16="http://schemas.microsoft.com/office/drawing/2014/main" id="{C19DC7B7-536C-8D75-8C92-F18E54BE77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1029">
            <a:extLst>
              <a:ext uri="{FF2B5EF4-FFF2-40B4-BE49-F238E27FC236}">
                <a16:creationId xmlns:a16="http://schemas.microsoft.com/office/drawing/2014/main" id="{38653834-0B11-B288-148E-6B2F36CC12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1030">
            <a:extLst>
              <a:ext uri="{FF2B5EF4-FFF2-40B4-BE49-F238E27FC236}">
                <a16:creationId xmlns:a16="http://schemas.microsoft.com/office/drawing/2014/main" id="{6BAE87E6-2239-ED2F-B375-671514B040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1031">
            <a:extLst>
              <a:ext uri="{FF2B5EF4-FFF2-40B4-BE49-F238E27FC236}">
                <a16:creationId xmlns:a16="http://schemas.microsoft.com/office/drawing/2014/main" id="{7F2173C1-5322-910F-C97A-EFD644F51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43846-8520-497C-AE35-06AD404F31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145D-3D4F-3C56-4171-3E4CAF9C4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567C5-2669-0E0B-AA92-2C36635D5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82D9-2CD0-EF68-6C58-0E97B05F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54E50-8167-404C-951B-574C6C23D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E10D-D6B9-0A35-79B2-2B65B3C7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095C3-A2A0-704A-7F02-8A9B18A56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3D556-AC3F-B2D7-4D43-0B9725B3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89ED-493B-4B1B-93D6-60EAF92D9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38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13A8D-C3CD-219C-406B-9BB72F5FD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29AEB-7343-6205-D942-9655DE7D4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2CCD-23D5-D6C9-A783-0E3837D1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C24FA-9069-46B9-B2A5-9F61D757B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1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6D89-7C82-7C27-7D1A-BF71053A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F0E9D-A8F6-1A02-7224-184E9C3FC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3D1F6-648B-C9AF-D056-18BD779F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10 /2008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1FB3B-3CC5-27F9-047A-88E200DF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172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162CC-C984-958B-7FB4-D46B65C1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A007-D278-4E84-843A-0F27B7C7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62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5C0D-9F0F-F095-7366-6C05A90A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8B73D-C3D1-8E4E-30B3-930EB1C3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6C6-AE60-E5D8-C3B8-62E6A007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10 /2008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4FFFA-A74C-172A-AE97-1F97D55D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172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88F0F-0AF8-B40B-5D05-94CF3151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0F22C-2C8B-499D-837E-075CA6F55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64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E9AD-B09F-FAA8-72EE-3D21F4B7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C52CE-6FAA-06AD-143F-058239D72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25C0D-CF31-7ADA-8749-FE49CCD9E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8A3F1-0C79-1091-A0D2-82DEB514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10 /2008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9BA3-B47D-A57E-0182-009878C0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172200"/>
            <a:ext cx="1447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82C04-99D2-3FA0-6525-1C9BAE92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DB93-10F7-42CE-9539-71747A05A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01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0B7F-65DF-BA49-057E-E806B1E6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4825-7F62-747E-AB2F-ADABB5DA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490B1-21BA-7F6E-51D7-B9639890B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C0EF8-8C4A-E4D4-EF41-137378244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0A100-0136-0397-1824-D131B8E4F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B1094-5A1A-291A-8773-F8FEDC96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011BA-21A4-4EAF-9D26-1E71CFC9C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1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6480-BC2D-9A36-47D6-FECFCBC6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403F-49CD-3F2D-8447-2840DD3A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5739D-B197-459E-9E84-F0CB29185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6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07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9C87-EF95-C6B9-101C-755A655C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63972-2758-4833-E7F3-1B25751B4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30345-9D20-C635-34F5-AC67BD4C4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98B31-2EC1-60C8-AFEE-1BD4FC70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C40EE-5FEA-4C97-A613-3DBDCB1E3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9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356E-1BAA-07E9-0112-057970D4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4F65D-C4D9-C5F4-A94C-03E4D1E68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E1A98-B51F-5842-4DD6-03AE4525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B8884-3178-189A-7963-CAD2F563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CF0D8-E581-46F5-B268-92B3E34EF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37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3E6568-3D2C-8C0E-4C72-BFF08B0C0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600E25-98F8-E2AD-8A46-BB497207C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51F227-03CB-8FDD-E0FE-9F14A35836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63B674-A85E-477F-8C40-A0E6AE76F6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5A3913A-BA0D-6345-2B85-502A0068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400">
                <a:solidFill>
                  <a:srgbClr val="FF0000"/>
                </a:solidFill>
              </a:rPr>
              <a:t>Poisonous &amp; Invasive Plants</a:t>
            </a:r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85657-5BB7-B501-36BE-A499870629F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11394-979A-3DA9-B8A1-C4673E4F608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E63FD-D688-6801-F23A-20EF670FF5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6E4D37B2-3F93-4735-9935-1CF48A8E1F3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5300" name="WordArt 4">
            <a:extLst>
              <a:ext uri="{FF2B5EF4-FFF2-40B4-BE49-F238E27FC236}">
                <a16:creationId xmlns:a16="http://schemas.microsoft.com/office/drawing/2014/main" id="{CA0319CA-2682-7468-35CF-7D8A11BAED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6324600" cy="449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Poisonous </a:t>
            </a:r>
          </a:p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and</a:t>
            </a:r>
          </a:p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Invasive Plants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6C0616-0A71-3DC4-D025-37EA9E87B22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1782C-3E0D-AF1D-87AD-36C83B9ABE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6A04A-758F-FE0C-6DA6-1923E4F251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4C0585EF-0871-4CE4-B988-98EAFCF80F74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24F487F1-721E-B0FE-FD44-594794F8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WordArt 3">
            <a:extLst>
              <a:ext uri="{FF2B5EF4-FFF2-40B4-BE49-F238E27FC236}">
                <a16:creationId xmlns:a16="http://schemas.microsoft.com/office/drawing/2014/main" id="{D75E73A8-C985-02DD-59DB-9CD2E5D2F5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5105400"/>
            <a:ext cx="30003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Jack in the Pulpit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8F03A-8B2D-120E-4009-0003E624EB6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DC82F-B459-FBC4-DB99-094FF66087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98E12-8855-F31C-1F38-A5C4AC972F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0CB58D1D-38C8-40D8-AC96-CB39D9E536FC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57346" name="Picture 2">
            <a:extLst>
              <a:ext uri="{FF2B5EF4-FFF2-40B4-BE49-F238E27FC236}">
                <a16:creationId xmlns:a16="http://schemas.microsoft.com/office/drawing/2014/main" id="{9D9FAE45-97F9-4AEB-575A-31ABC7EA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9888"/>
            <a:ext cx="746442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WordArt 4">
            <a:extLst>
              <a:ext uri="{FF2B5EF4-FFF2-40B4-BE49-F238E27FC236}">
                <a16:creationId xmlns:a16="http://schemas.microsoft.com/office/drawing/2014/main" id="{B11B36B4-F43A-F2C7-31FB-FEB55CE48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5000" y="3962400"/>
            <a:ext cx="20859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Buttercup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0DD52-40D1-2F5B-4E56-CB2ACBA1907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A4229-5857-8731-79BC-99BB8DC16D0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A48BE-204E-F3C7-C8BD-E3EADDB746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EA5DAFAE-5AAA-4B79-9878-6BFAD8856AB0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id="{3A89A55A-FA5C-6698-290B-35FA94F4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01625"/>
            <a:ext cx="4425950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WordArt 4">
            <a:extLst>
              <a:ext uri="{FF2B5EF4-FFF2-40B4-BE49-F238E27FC236}">
                <a16:creationId xmlns:a16="http://schemas.microsoft.com/office/drawing/2014/main" id="{6C929423-FAAE-8AD1-E148-78C36B42A0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438400"/>
            <a:ext cx="20097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Amanita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26DBE-B245-8666-57BF-8AC010360E0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E1A7D-E8A8-84A8-123E-AEA708840B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DAB55-CD68-CD6F-80D4-BEF56119D0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CA73738E-AC51-4EC8-AECC-1DF86E9A2D77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BE57A5B6-6F7A-B1AB-1DF3-04CC9AA9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966788"/>
            <a:ext cx="7516813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WordArt 4">
            <a:extLst>
              <a:ext uri="{FF2B5EF4-FFF2-40B4-BE49-F238E27FC236}">
                <a16:creationId xmlns:a16="http://schemas.microsoft.com/office/drawing/2014/main" id="{83A1FAF3-2423-D371-F824-7A50A28D6C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23907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Elderberry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B113A-EDD4-7175-8DCB-0268C5F1534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09E35-6644-084F-7799-79B0D5CDEBE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E4F43-C222-D19F-71A4-C652FB7E9C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14931755-6918-49FF-8089-69EEDDC7D746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60418" name="Picture 2">
            <a:extLst>
              <a:ext uri="{FF2B5EF4-FFF2-40B4-BE49-F238E27FC236}">
                <a16:creationId xmlns:a16="http://schemas.microsoft.com/office/drawing/2014/main" id="{CBA0C8B9-2F10-214F-D491-1B54C734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784225"/>
            <a:ext cx="4162425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WordArt 5">
            <a:extLst>
              <a:ext uri="{FF2B5EF4-FFF2-40B4-BE49-F238E27FC236}">
                <a16:creationId xmlns:a16="http://schemas.microsoft.com/office/drawing/2014/main" id="{ECCD90A3-FBA6-7299-037D-78D97ADD9E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762000"/>
            <a:ext cx="289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May Apple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4EE9C-03E7-09A9-30E5-1647C85485A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46972-40DB-F142-AA26-B977FAF98FF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110C9-0A3D-E2B4-4BA6-1385DD6748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5546E155-894B-4D6B-81AC-6C70A90AE3EE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106498" name="Picture 2">
            <a:extLst>
              <a:ext uri="{FF2B5EF4-FFF2-40B4-BE49-F238E27FC236}">
                <a16:creationId xmlns:a16="http://schemas.microsoft.com/office/drawing/2014/main" id="{28A14719-6F27-D8EF-D5CB-522C3734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354888" cy="52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WordArt 4">
            <a:extLst>
              <a:ext uri="{FF2B5EF4-FFF2-40B4-BE49-F238E27FC236}">
                <a16:creationId xmlns:a16="http://schemas.microsoft.com/office/drawing/2014/main" id="{2AB7E607-9B30-505E-7C83-DAD5238670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4191000"/>
            <a:ext cx="289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May Apple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2E59B-EF2E-58BE-EF0A-44C690817CC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DEE3F-E9D9-BCFB-C70C-52594EEFE5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293BB-69F0-6D12-BB1C-5EEEA9C43F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882FB82F-EE57-491B-AA61-B5F7ED276E0A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E62AF27C-8593-789F-A8EC-F0A3388A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42291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WordArt 4">
            <a:extLst>
              <a:ext uri="{FF2B5EF4-FFF2-40B4-BE49-F238E27FC236}">
                <a16:creationId xmlns:a16="http://schemas.microsoft.com/office/drawing/2014/main" id="{D140220B-356E-C095-EEB6-6E721D0482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971800"/>
            <a:ext cx="289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Skunk Cabbage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E2474-2549-2401-4999-3B7C8783A0F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4549D-FF63-469E-6901-C112622729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ACA2B-9A8F-9929-DDFC-5261C916B2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72F895C2-70D7-4228-8278-DC77ABAC321E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B0C920D3-E7A9-0CC0-D904-1F19A9F61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736600"/>
            <a:ext cx="6811963" cy="53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WordArt 4">
            <a:extLst>
              <a:ext uri="{FF2B5EF4-FFF2-40B4-BE49-F238E27FC236}">
                <a16:creationId xmlns:a16="http://schemas.microsoft.com/office/drawing/2014/main" id="{0A241034-C7CF-6AAE-664E-586DB541FC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289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Stinging Nettle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E7882-1CD9-A6DA-A25C-62F40F7704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D576F-AA0A-0748-1B55-C80B84D66E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2DAE8-5A12-70BE-9840-AA28E04522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5A43AB22-3817-46DB-85CF-87A90E4EE127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FF7C866D-BCA6-7796-65FE-4DA171FB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367213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WordArt 4">
            <a:extLst>
              <a:ext uri="{FF2B5EF4-FFF2-40B4-BE49-F238E27FC236}">
                <a16:creationId xmlns:a16="http://schemas.microsoft.com/office/drawing/2014/main" id="{6419567E-FEA8-D27A-E06D-883AE0A6D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4343400"/>
            <a:ext cx="289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Poison Mushroom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BBD16-E82A-364B-6037-E8B9D2A22FF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621EA-67CE-6768-E3A5-F5B3DE8A21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968B-3D85-C5C4-4FF7-06DB9B5F5A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8EF8592C-7AF1-452C-8847-2C6EE4D0EB9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0114" name="WordArt 2">
            <a:extLst>
              <a:ext uri="{FF2B5EF4-FFF2-40B4-BE49-F238E27FC236}">
                <a16:creationId xmlns:a16="http://schemas.microsoft.com/office/drawing/2014/main" id="{3350757D-9120-FEFD-47F1-87948C2E40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524000"/>
            <a:ext cx="6092825" cy="3803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Round Two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AA54-12D0-6C00-CDC8-9836E6F7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Animate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7FC4-2324-1E56-7C67-2C082A838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Click on “Slide Show”</a:t>
            </a:r>
          </a:p>
          <a:p>
            <a:pPr marL="0" indent="0" algn="ctr">
              <a:buNone/>
            </a:pPr>
            <a:endParaRPr lang="en-US" sz="6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Click “From Beginning”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5714B-2A59-F83F-2195-3F769735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1F50-9E3D-4B43-91A7-274E02BFCE1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89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1A311-910B-051F-06C2-7E476A84E04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D19C6-5AFE-1E40-4165-9DBF22DB13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8B578-778E-CC12-5904-9A3ED633DC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B6FE0D6F-FAAC-4D25-AA09-5E3DD2778ADC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79874" name="Picture 2">
            <a:extLst>
              <a:ext uri="{FF2B5EF4-FFF2-40B4-BE49-F238E27FC236}">
                <a16:creationId xmlns:a16="http://schemas.microsoft.com/office/drawing/2014/main" id="{F1E6F8F6-10F2-94F9-3051-3725AB5D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WordArt 3">
            <a:extLst>
              <a:ext uri="{FF2B5EF4-FFF2-40B4-BE49-F238E27FC236}">
                <a16:creationId xmlns:a16="http://schemas.microsoft.com/office/drawing/2014/main" id="{1FACE5AB-C72E-0E56-F17D-6A8558194A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Wild Grape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9D486-B001-E101-CE27-37D802D7455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A88E5-3DEE-902D-218A-796944C6E0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CC4A3-DDDC-AD6D-0DCE-0F952D9050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E66F95EF-1A15-4622-A280-E280627DD22D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E5995567-9D6F-D0C2-0DE8-C0EE569B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WordArt 3">
            <a:extLst>
              <a:ext uri="{FF2B5EF4-FFF2-40B4-BE49-F238E27FC236}">
                <a16:creationId xmlns:a16="http://schemas.microsoft.com/office/drawing/2014/main" id="{16DC6DF9-768E-FFB6-C18A-D4901CB99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Poison Ivy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849AF-1480-695B-C022-6D0BFD030DC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76730-C87B-35D9-B74D-9A125F27D5A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7C196-D541-1B6B-89AD-A3EDC75E16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37E9BA14-013E-4034-AECA-16DBA70AF208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81922" name="Picture 2">
            <a:extLst>
              <a:ext uri="{FF2B5EF4-FFF2-40B4-BE49-F238E27FC236}">
                <a16:creationId xmlns:a16="http://schemas.microsoft.com/office/drawing/2014/main" id="{E5FAF387-214E-D24E-7835-3601FFA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WordArt 3">
            <a:extLst>
              <a:ext uri="{FF2B5EF4-FFF2-40B4-BE49-F238E27FC236}">
                <a16:creationId xmlns:a16="http://schemas.microsoft.com/office/drawing/2014/main" id="{513FEF15-7F2D-3702-2F03-2105A1B77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48400" y="5029200"/>
            <a:ext cx="2286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Pokeweed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C4CDD-BA6F-9E8E-54EE-D5AC45DDB1A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75C32-4E5C-B541-A64F-13CBF514423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1AE6B-0E9A-C285-EF2F-91F4D73446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194EB1CF-E133-45D1-8D5C-511E4FAB9771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7BFFB0F6-D6EA-2A0C-189A-9AA017C3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>
            <a:fillRect/>
          </a:stretch>
        </p:blipFill>
        <p:spPr bwMode="auto">
          <a:xfrm>
            <a:off x="381000" y="381000"/>
            <a:ext cx="48006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>
            <a:extLst>
              <a:ext uri="{FF2B5EF4-FFF2-40B4-BE49-F238E27FC236}">
                <a16:creationId xmlns:a16="http://schemas.microsoft.com/office/drawing/2014/main" id="{DCC5D826-3301-6C2B-13CB-53089FCA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57187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WordArt 5">
            <a:extLst>
              <a:ext uri="{FF2B5EF4-FFF2-40B4-BE49-F238E27FC236}">
                <a16:creationId xmlns:a16="http://schemas.microsoft.com/office/drawing/2014/main" id="{8809C3B7-396D-67E8-1F54-C1AD2231F1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4572000"/>
            <a:ext cx="3124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Elderberry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A3BCE-5B18-6D94-4CA1-488BB9FE0CB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D7AB4-DCF6-AC9C-8F30-720EE3B53C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6CDCC-FFA9-BE85-B59A-A944844418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3626C6D1-38A4-494B-809D-BD45C54D5797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7C156CC2-8C51-FDED-CCDA-F502149CC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893763"/>
            <a:ext cx="4229100" cy="50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WordArt 4">
            <a:extLst>
              <a:ext uri="{FF2B5EF4-FFF2-40B4-BE49-F238E27FC236}">
                <a16:creationId xmlns:a16="http://schemas.microsoft.com/office/drawing/2014/main" id="{38A7E657-2CE2-35EF-B32B-76D0478F70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4800600"/>
            <a:ext cx="38862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Buttercup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D083D-3257-7810-403C-1F583FD8A6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67E89-7181-B5F7-BABF-2FE4A07C4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1DCB5-83E7-9643-374D-4576B2A80B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B969F74C-CD03-4A3A-B59D-8DB0E255BC71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3943027F-6CDE-6D2C-59BA-9D094A2A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83488" cy="53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WordArt 4">
            <a:extLst>
              <a:ext uri="{FF2B5EF4-FFF2-40B4-BE49-F238E27FC236}">
                <a16:creationId xmlns:a16="http://schemas.microsoft.com/office/drawing/2014/main" id="{D6E77BBE-3277-5D3D-CB24-844D333CAA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648200"/>
            <a:ext cx="3048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Jack in the Pulpit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83EAE-0DF9-C506-3038-A32FBCB3AD5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CBF2E-04B7-936E-E931-0799632EFA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85075-D3A2-0AAA-4F1B-1236ACEB9C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73C5598C-CAA5-40A7-B64C-35998D4C5B6F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id="{BFDEB0B6-0BA8-BD90-B1F5-E40FB762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638675" cy="53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WordArt 5">
            <a:extLst>
              <a:ext uri="{FF2B5EF4-FFF2-40B4-BE49-F238E27FC236}">
                <a16:creationId xmlns:a16="http://schemas.microsoft.com/office/drawing/2014/main" id="{9B9D0A43-18E6-5C0B-F878-74DF100908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5562600"/>
            <a:ext cx="449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Jimson 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773AB-8D7C-B80A-5D25-AE5EFE0869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9CA7B-8C84-3ED1-BFF4-A51A6575C5F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3D43B-BCE1-E1FB-6BF3-A6E102A71D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85EE51C3-29F8-46CF-961E-4FC80E463414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76FEA4A6-5896-0BED-2078-F851D96C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1338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>
            <a:extLst>
              <a:ext uri="{FF2B5EF4-FFF2-40B4-BE49-F238E27FC236}">
                <a16:creationId xmlns:a16="http://schemas.microsoft.com/office/drawing/2014/main" id="{82D3850D-0015-2397-93A8-CA4AA2F3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6290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WordArt 6">
            <a:extLst>
              <a:ext uri="{FF2B5EF4-FFF2-40B4-BE49-F238E27FC236}">
                <a16:creationId xmlns:a16="http://schemas.microsoft.com/office/drawing/2014/main" id="{9F9B1A38-0AA7-632A-7515-19C8E8CAFA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4343400"/>
            <a:ext cx="2743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May Apple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93E1A-2FB7-0983-C2A3-3CC6EFA54AB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CD78C-37FB-77F9-3CEE-2A0EA7D038D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6986D-DA92-3F12-2094-0C9032417C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98EAB9A1-1A4B-4686-A0BD-27FAF940DDB8}" type="slidenum">
              <a:rPr lang="en-US" altLang="en-US"/>
              <a:pPr/>
              <a:t>28</a:t>
            </a:fld>
            <a:endParaRPr lang="en-US" altLang="en-US"/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4B828721-191F-6C02-1C36-AE921BE7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5337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WordArt 3">
            <a:extLst>
              <a:ext uri="{FF2B5EF4-FFF2-40B4-BE49-F238E27FC236}">
                <a16:creationId xmlns:a16="http://schemas.microsoft.com/office/drawing/2014/main" id="{B373A596-4E63-8FD4-EABF-F0BEA8C0AC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37528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Stinging Nettle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6F189-5C34-F747-C601-2A013D5666A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BD105-7114-584F-E4BF-29983E90CB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ABA34-C41E-8BDA-E5A1-45D346483B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E1DF25AC-402E-4BA0-8C13-FAB508D8B0DD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107522" name="Picture 2">
            <a:extLst>
              <a:ext uri="{FF2B5EF4-FFF2-40B4-BE49-F238E27FC236}">
                <a16:creationId xmlns:a16="http://schemas.microsoft.com/office/drawing/2014/main" id="{C44D995F-D101-6687-F2A4-ADE8B3FE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WordArt 3">
            <a:extLst>
              <a:ext uri="{FF2B5EF4-FFF2-40B4-BE49-F238E27FC236}">
                <a16:creationId xmlns:a16="http://schemas.microsoft.com/office/drawing/2014/main" id="{A687B85D-DBF9-D376-830E-2D5D55DFA3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2895600"/>
            <a:ext cx="243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Garlic Mustard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08DFD-E166-2487-EE54-8FB518E35F3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C517B-14D8-82E5-BD59-0BA9C88BA1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4AE7F-2D42-627D-3A8B-0A9BBECD7C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60AB8689-D848-490D-AD82-144694926EF2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CCA150-D42E-5907-2519-718AF7E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3">
            <a:extLst>
              <a:ext uri="{FF2B5EF4-FFF2-40B4-BE49-F238E27FC236}">
                <a16:creationId xmlns:a16="http://schemas.microsoft.com/office/drawing/2014/main" id="{E2FDD9A5-CC38-E8A8-4897-FDFC7F0697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Wild Grape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D113E-DFC7-B592-8091-5307CED72B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36851-109D-A4C9-645F-47500D3E76A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F6E5-A642-3CA4-0869-928AF6B035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DC097A4E-7CEA-47F0-B57A-88EA3F83A75E}" type="slidenum">
              <a:rPr lang="en-US" altLang="en-US"/>
              <a:pPr/>
              <a:t>30</a:t>
            </a:fld>
            <a:endParaRPr lang="en-US" alt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80CF2D7-A171-75B7-DF61-F7612110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WordArt 3">
            <a:extLst>
              <a:ext uri="{FF2B5EF4-FFF2-40B4-BE49-F238E27FC236}">
                <a16:creationId xmlns:a16="http://schemas.microsoft.com/office/drawing/2014/main" id="{030C3930-D874-4F3E-F637-7061A8DF60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4724400"/>
            <a:ext cx="37623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Bittersweet Nightshade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01455-E64B-BED6-E1E4-484DB2F575A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38916-C26C-44EA-B84A-01FBDA56E41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ADDC3-3FA0-A8C3-BD5A-27B404963B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64CA02B5-B2D6-4944-907D-4172C13A9C63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71682" name="Picture 2">
            <a:extLst>
              <a:ext uri="{FF2B5EF4-FFF2-40B4-BE49-F238E27FC236}">
                <a16:creationId xmlns:a16="http://schemas.microsoft.com/office/drawing/2014/main" id="{675A8C09-A30B-85EC-C64F-FFE07DD1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28600"/>
            <a:ext cx="7507287" cy="53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WordArt 4">
            <a:extLst>
              <a:ext uri="{FF2B5EF4-FFF2-40B4-BE49-F238E27FC236}">
                <a16:creationId xmlns:a16="http://schemas.microsoft.com/office/drawing/2014/main" id="{624BF118-B2BB-DFF9-8DBC-0CBCA7D2A9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419600"/>
            <a:ext cx="312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Jimson 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A4BD1-6A50-79BC-1905-8032C27A571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5E164-09C2-D310-4741-9452B3556D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A636A-810C-78BD-7E55-A61434FCF6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F650CB71-6DE9-4BAB-A7BE-90E889DDE138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73B83EA-8ADD-62D2-EA16-B1CF6AED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WordArt 3">
            <a:extLst>
              <a:ext uri="{FF2B5EF4-FFF2-40B4-BE49-F238E27FC236}">
                <a16:creationId xmlns:a16="http://schemas.microsoft.com/office/drawing/2014/main" id="{0A5F8814-0948-63A5-18F6-A5785CBF55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4876800"/>
            <a:ext cx="2895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Common Buckthorn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F87FA-9FF6-B4D4-3673-30EB680C42D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FEC55-83C5-9C77-327F-10FD06810B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0A8E3-D6A3-1655-7703-EBA3C9FA15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B2F0A672-E50E-4322-B22E-02106B1BD145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117762" name="Picture 2">
            <a:extLst>
              <a:ext uri="{FF2B5EF4-FFF2-40B4-BE49-F238E27FC236}">
                <a16:creationId xmlns:a16="http://schemas.microsoft.com/office/drawing/2014/main" id="{EB5F8211-8C4E-E923-E5E9-25420C11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629400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WordArt 3">
            <a:extLst>
              <a:ext uri="{FF2B5EF4-FFF2-40B4-BE49-F238E27FC236}">
                <a16:creationId xmlns:a16="http://schemas.microsoft.com/office/drawing/2014/main" id="{AC06465E-0776-4D46-4C8B-BA4B26CBE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48006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Skunk Cabbage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0B1F5-35A1-4743-E913-D9B1A121541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33E01-0719-A772-DC9E-9A4F2555A2E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BA751-EB00-ADD3-8222-85AE6EBFAF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AB30AFCA-BABA-44EF-A0F4-A40C368D5D65}" type="slidenum">
              <a:rPr lang="en-US" altLang="en-US"/>
              <a:pPr/>
              <a:t>34</a:t>
            </a:fld>
            <a:endParaRPr lang="en-US" altLang="en-US"/>
          </a:p>
        </p:txBody>
      </p:sp>
      <p:pic>
        <p:nvPicPr>
          <p:cNvPr id="108546" name="Picture 2">
            <a:extLst>
              <a:ext uri="{FF2B5EF4-FFF2-40B4-BE49-F238E27FC236}">
                <a16:creationId xmlns:a16="http://schemas.microsoft.com/office/drawing/2014/main" id="{286885D4-67E6-373E-3A57-F80CCDE5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2004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>
            <a:extLst>
              <a:ext uri="{FF2B5EF4-FFF2-40B4-BE49-F238E27FC236}">
                <a16:creationId xmlns:a16="http://schemas.microsoft.com/office/drawing/2014/main" id="{895FD410-C728-C21C-4937-96BDB445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0003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WordArt 5">
            <a:extLst>
              <a:ext uri="{FF2B5EF4-FFF2-40B4-BE49-F238E27FC236}">
                <a16:creationId xmlns:a16="http://schemas.microsoft.com/office/drawing/2014/main" id="{956257AE-FD29-26A9-E24D-73FDBA728D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3962400"/>
            <a:ext cx="2667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Poisonous</a:t>
            </a:r>
          </a:p>
        </p:txBody>
      </p:sp>
      <p:sp>
        <p:nvSpPr>
          <p:cNvPr id="108550" name="WordArt 6">
            <a:extLst>
              <a:ext uri="{FF2B5EF4-FFF2-40B4-BE49-F238E27FC236}">
                <a16:creationId xmlns:a16="http://schemas.microsoft.com/office/drawing/2014/main" id="{78B1E6D4-01F7-A133-5D19-515D71BC63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5181600"/>
            <a:ext cx="2590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Edible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674753-3357-7D6A-8C33-1A07D708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197-0353-40F4-AFB9-B24D4559C33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AC21C3E5-97B1-6234-FC22-5F1048068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General Types of Poisoning</a:t>
            </a:r>
            <a:endParaRPr lang="en-US" altLang="en-US" dirty="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441E1EF-9DC8-B9AE-71CE-8508D3484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pPr lvl="2"/>
            <a:r>
              <a:rPr lang="en-US" altLang="en-US" dirty="0"/>
              <a:t>.Two Poisoning</a:t>
            </a:r>
          </a:p>
          <a:p>
            <a:pPr marL="461963" indent="-461963">
              <a:buNone/>
            </a:pPr>
            <a:r>
              <a:rPr lang="en-US" altLang="en-US" dirty="0">
                <a:solidFill>
                  <a:schemeClr val="bg1"/>
                </a:solidFill>
              </a:rPr>
              <a:t>1. 	</a:t>
            </a:r>
            <a:r>
              <a:rPr lang="en-US" altLang="en-US" dirty="0">
                <a:solidFill>
                  <a:srgbClr val="FF0000"/>
                </a:solidFill>
              </a:rPr>
              <a:t>Dermatitis</a:t>
            </a:r>
            <a:r>
              <a:rPr lang="en-US" altLang="en-US" dirty="0">
                <a:solidFill>
                  <a:schemeClr val="bg1"/>
                </a:solidFill>
              </a:rPr>
              <a:t>:  </a:t>
            </a:r>
            <a:r>
              <a:rPr lang="en-US" altLang="en-US" sz="2400" dirty="0">
                <a:solidFill>
                  <a:schemeClr val="bg1"/>
                </a:solidFill>
              </a:rPr>
              <a:t>inflammation or irritation (rash) to the skin; therefore, one gets poisoned by handling or touching the plant.</a:t>
            </a:r>
            <a:endParaRPr lang="en-US" altLang="en-US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461963" indent="-461963">
              <a:buNone/>
            </a:pPr>
            <a:r>
              <a:rPr lang="en-US" altLang="en-US" dirty="0">
                <a:solidFill>
                  <a:schemeClr val="bg1"/>
                </a:solidFill>
              </a:rPr>
              <a:t>2.  </a:t>
            </a:r>
            <a:r>
              <a:rPr lang="en-US" altLang="en-US" dirty="0">
                <a:solidFill>
                  <a:srgbClr val="FF0000"/>
                </a:solidFill>
              </a:rPr>
              <a:t>Internal Poisoning</a:t>
            </a:r>
            <a:r>
              <a:rPr lang="en-US" altLang="en-US" dirty="0">
                <a:solidFill>
                  <a:schemeClr val="bg1"/>
                </a:solidFill>
              </a:rPr>
              <a:t>:  </a:t>
            </a:r>
            <a:r>
              <a:rPr lang="en-US" altLang="en-US" sz="2400" dirty="0">
                <a:solidFill>
                  <a:schemeClr val="bg1"/>
                </a:solidFill>
              </a:rPr>
              <a:t>nausea, vomiting, dizziness, hallucinations; therefore, one gets poisoned by ingesting (eating) or inhaling (breathing in or absorbing through the skin).</a:t>
            </a:r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FCBE6-E565-F0A0-1920-06080820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6A31-BE97-4A70-9632-8C4A4DA3A4C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9CD32D14-0C81-EF66-55C9-1E28012F8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General Rules for Berries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AA5FB643-560B-981C-0395-7565128E9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2"/>
            <a:r>
              <a:rPr lang="en-US" altLang="en-US" sz="2000" u="sng" dirty="0">
                <a:solidFill>
                  <a:schemeClr val="bg1"/>
                </a:solidFill>
              </a:rPr>
              <a:t>White</a:t>
            </a:r>
            <a:r>
              <a:rPr lang="en-US" altLang="en-US" sz="2000" dirty="0">
                <a:solidFill>
                  <a:schemeClr val="bg1"/>
                </a:solidFill>
              </a:rPr>
              <a:t> berries (mistletoe, red osier, white snakeroot, white baneberry) are almost always poisonous.</a:t>
            </a:r>
            <a:endParaRPr lang="en-US" altLang="en-US" sz="2000" dirty="0">
              <a:solidFill>
                <a:schemeClr val="hlink"/>
              </a:solidFill>
            </a:endParaRPr>
          </a:p>
          <a:p>
            <a:pPr lvl="3"/>
            <a:endParaRPr lang="en-US" altLang="en-US" dirty="0">
              <a:solidFill>
                <a:schemeClr val="hlink"/>
              </a:solidFill>
            </a:endParaRPr>
          </a:p>
          <a:p>
            <a:pPr lvl="2"/>
            <a:r>
              <a:rPr lang="en-US" altLang="en-US" sz="2000" u="sng" dirty="0">
                <a:solidFill>
                  <a:schemeClr val="accent1"/>
                </a:solidFill>
              </a:rPr>
              <a:t>Green</a:t>
            </a:r>
            <a:r>
              <a:rPr lang="en-US" altLang="en-US" sz="2000" dirty="0">
                <a:solidFill>
                  <a:schemeClr val="accent1"/>
                </a:solidFill>
              </a:rPr>
              <a:t> berries usually represent immature or unripe berries and cause nausea or the “green apple quick step.”</a:t>
            </a:r>
          </a:p>
          <a:p>
            <a:pPr lvl="3"/>
            <a:endParaRPr lang="en-US" altLang="en-US" dirty="0">
              <a:solidFill>
                <a:srgbClr val="FFFF00"/>
              </a:solidFill>
            </a:endParaRPr>
          </a:p>
          <a:p>
            <a:pPr lvl="2"/>
            <a:r>
              <a:rPr lang="en-US" altLang="en-US" sz="2000" u="sng" dirty="0">
                <a:solidFill>
                  <a:srgbClr val="FF0000"/>
                </a:solidFill>
              </a:rPr>
              <a:t>Red</a:t>
            </a:r>
            <a:r>
              <a:rPr lang="en-US" altLang="en-US" sz="2000" dirty="0">
                <a:solidFill>
                  <a:srgbClr val="FF0000"/>
                </a:solidFill>
              </a:rPr>
              <a:t> berries can be poisonous:  baneberry, snakeroot, nightshade, yew; but can also be edible:  strawberry, cherry, raspberry, currents, chokecherry.</a:t>
            </a:r>
          </a:p>
          <a:p>
            <a:pPr lvl="3"/>
            <a:endParaRPr lang="en-US" altLang="en-US" dirty="0">
              <a:solidFill>
                <a:srgbClr val="FFFF00"/>
              </a:solidFill>
            </a:endParaRPr>
          </a:p>
          <a:p>
            <a:pPr lvl="2"/>
            <a:r>
              <a:rPr lang="en-US" altLang="en-US" sz="2000" u="sng" dirty="0">
                <a:solidFill>
                  <a:schemeClr val="accent2"/>
                </a:solidFill>
              </a:rPr>
              <a:t>Blue or black</a:t>
            </a:r>
            <a:r>
              <a:rPr lang="en-US" altLang="en-US" sz="2000" dirty="0">
                <a:solidFill>
                  <a:schemeClr val="accent2"/>
                </a:solidFill>
              </a:rPr>
              <a:t> berries are the safest to eat.</a:t>
            </a:r>
            <a:endParaRPr lang="en-US" altLang="en-US" sz="2000" dirty="0">
              <a:solidFill>
                <a:srgbClr val="FFFF00"/>
              </a:solidFill>
            </a:endParaRPr>
          </a:p>
          <a:p>
            <a:endParaRPr lang="en-US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91678-49C4-4ADE-2D78-2C1B9C55CBE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4766E-D307-D2A1-8FF9-AF8EC4C3C0B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D0F41-1D4F-DB60-C990-F9B1EA7229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ED41DC83-40AE-4E9F-BCFC-BF2932F580D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2402" name="WordArt 2">
            <a:extLst>
              <a:ext uri="{FF2B5EF4-FFF2-40B4-BE49-F238E27FC236}">
                <a16:creationId xmlns:a16="http://schemas.microsoft.com/office/drawing/2014/main" id="{62175173-E4F6-9EB0-E01D-A3DD061F9F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397625" cy="288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Mushrooms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B90B66-CE0E-231C-0230-25C61D7E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9ED6F-502F-4E0D-B80B-253A91E65D25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3C560C65-D1B0-8833-FDC6-11F8B9A62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.</a:t>
            </a:r>
            <a:r>
              <a:rPr lang="en-US" altLang="en-US" sz="3600" dirty="0">
                <a:solidFill>
                  <a:schemeClr val="bg1"/>
                </a:solidFill>
              </a:rPr>
              <a:t>Rules for Distinguishing Mushrooms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02525C7-194C-3AEF-9ADE-186E98E12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791200" cy="4495800"/>
          </a:xfrm>
        </p:spPr>
        <p:txBody>
          <a:bodyPr/>
          <a:lstStyle/>
          <a:p>
            <a:pPr lvl="2"/>
            <a:r>
              <a:rPr lang="en-US" altLang="en-US" dirty="0">
                <a:solidFill>
                  <a:srgbClr val="FFFF00"/>
                </a:solidFill>
              </a:rPr>
              <a:t>Never eat a mushroom until you are ABSOLUTELY sure of its identity.</a:t>
            </a:r>
            <a:endParaRPr lang="en-US" altLang="en-US" dirty="0">
              <a:solidFill>
                <a:schemeClr val="bg1"/>
              </a:solidFill>
            </a:endParaRPr>
          </a:p>
          <a:p>
            <a:pPr lvl="2"/>
            <a:endParaRPr lang="en-US" altLang="en-US" sz="1200" dirty="0">
              <a:solidFill>
                <a:schemeClr val="bg1"/>
              </a:solidFill>
            </a:endParaRP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Be sure that all edible mushrooms collected are FRESH.</a:t>
            </a:r>
          </a:p>
          <a:p>
            <a:pPr lvl="2"/>
            <a:endParaRPr lang="en-US" altLang="en-US" sz="1200" dirty="0">
              <a:solidFill>
                <a:schemeClr val="bg1"/>
              </a:solidFill>
            </a:endParaRPr>
          </a:p>
          <a:p>
            <a:pPr lvl="2"/>
            <a:r>
              <a:rPr lang="en-US" altLang="en-US" dirty="0">
                <a:solidFill>
                  <a:schemeClr val="bg1"/>
                </a:solidFill>
              </a:rPr>
              <a:t>In general, brightly colored forms are poisonous.</a:t>
            </a:r>
          </a:p>
          <a:p>
            <a:pPr lvl="2"/>
            <a:endParaRPr lang="en-US" altLang="en-US" sz="1200" dirty="0">
              <a:solidFill>
                <a:schemeClr val="bg1"/>
              </a:solidFill>
            </a:endParaRPr>
          </a:p>
          <a:p>
            <a:pPr lvl="2"/>
            <a:r>
              <a:rPr lang="en-US" altLang="en-US" dirty="0">
                <a:solidFill>
                  <a:schemeClr val="hlink"/>
                </a:solidFill>
              </a:rPr>
              <a:t>Reject all forms of mushrooms that have a “cup” on the stem or head; or have a sac-like envelope at the base of the stem.</a:t>
            </a:r>
          </a:p>
        </p:txBody>
      </p:sp>
      <p:pic>
        <p:nvPicPr>
          <p:cNvPr id="101380" name="Picture 4">
            <a:extLst>
              <a:ext uri="{FF2B5EF4-FFF2-40B4-BE49-F238E27FC236}">
                <a16:creationId xmlns:a16="http://schemas.microsoft.com/office/drawing/2014/main" id="{856AB015-05F0-8E8A-73B1-19AE9A1C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12173" r="14095" b="15445"/>
          <a:stretch>
            <a:fillRect/>
          </a:stretch>
        </p:blipFill>
        <p:spPr bwMode="auto">
          <a:xfrm>
            <a:off x="6324600" y="2133600"/>
            <a:ext cx="240188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C4EEA3-9277-9A9F-EE1B-21C2083F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309-540E-4662-9D72-EFA12D88757A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4B2D03D-4F45-6D1C-52AB-46E869423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.</a:t>
            </a:r>
            <a:r>
              <a:rPr lang="en-US" altLang="en-US" sz="3600">
                <a:solidFill>
                  <a:schemeClr val="bg1"/>
                </a:solidFill>
              </a:rPr>
              <a:t>Rules for Distinguishing Mushrooms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71BAB1B-982D-196D-BC75-D76835949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lvl="2"/>
            <a:r>
              <a:rPr lang="en-US" altLang="en-US" dirty="0">
                <a:solidFill>
                  <a:schemeClr val="bg1"/>
                </a:solidFill>
              </a:rPr>
              <a:t>Avoid the early stage mushrooms</a:t>
            </a:r>
            <a:r>
              <a:rPr lang="en-US" altLang="en-US" dirty="0">
                <a:solidFill>
                  <a:schemeClr val="hlink"/>
                </a:solidFill>
              </a:rPr>
              <a:t> (button stage) as it is very difficult to identify characteristics.</a:t>
            </a:r>
          </a:p>
          <a:p>
            <a:pPr lvl="2">
              <a:buFontTx/>
              <a:buNone/>
            </a:pPr>
            <a:endParaRPr lang="en-US" altLang="en-US" sz="1600" dirty="0">
              <a:solidFill>
                <a:schemeClr val="hlink"/>
              </a:solidFill>
            </a:endParaRPr>
          </a:p>
          <a:p>
            <a:pPr lvl="2"/>
            <a:r>
              <a:rPr lang="en-US" altLang="en-US" dirty="0">
                <a:solidFill>
                  <a:schemeClr val="hlink"/>
                </a:solidFill>
              </a:rPr>
              <a:t>It is not wise to handle mushrooms when collecting or observing.  Many are </a:t>
            </a:r>
            <a:r>
              <a:rPr lang="en-US" altLang="en-US" dirty="0">
                <a:solidFill>
                  <a:schemeClr val="bg1"/>
                </a:solidFill>
              </a:rPr>
              <a:t>poisonous even to the touch</a:t>
            </a:r>
            <a:r>
              <a:rPr lang="en-US" altLang="en-US" dirty="0">
                <a:solidFill>
                  <a:schemeClr val="hlink"/>
                </a:solidFill>
              </a:rPr>
              <a:t> or you may handle food which you eat.  Always wash your hands after handling mushrooms.</a:t>
            </a:r>
          </a:p>
          <a:p>
            <a:pPr lvl="2">
              <a:buFontTx/>
              <a:buNone/>
            </a:pPr>
            <a:endParaRPr lang="en-US" altLang="en-US" sz="1600" dirty="0">
              <a:solidFill>
                <a:schemeClr val="hlink"/>
              </a:solidFill>
            </a:endParaRPr>
          </a:p>
          <a:p>
            <a:pPr lvl="2"/>
            <a:r>
              <a:rPr lang="en-US" altLang="en-US" dirty="0">
                <a:solidFill>
                  <a:schemeClr val="hlink"/>
                </a:solidFill>
              </a:rPr>
              <a:t>Four species of mushrooms that are usually NOT poisonous:  1) </a:t>
            </a:r>
            <a:r>
              <a:rPr lang="en-US" altLang="en-US" dirty="0">
                <a:solidFill>
                  <a:srgbClr val="FF0000"/>
                </a:solidFill>
              </a:rPr>
              <a:t>Morels</a:t>
            </a:r>
            <a:r>
              <a:rPr lang="en-US" altLang="en-US" dirty="0">
                <a:solidFill>
                  <a:schemeClr val="hlink"/>
                </a:solidFill>
              </a:rPr>
              <a:t>,   2) </a:t>
            </a:r>
            <a:r>
              <a:rPr lang="en-US" altLang="en-US" dirty="0">
                <a:solidFill>
                  <a:schemeClr val="bg1"/>
                </a:solidFill>
              </a:rPr>
              <a:t>Puffballs</a:t>
            </a:r>
            <a:r>
              <a:rPr lang="en-US" altLang="en-US" dirty="0">
                <a:solidFill>
                  <a:schemeClr val="hlink"/>
                </a:solidFill>
              </a:rPr>
              <a:t>,   3) </a:t>
            </a:r>
            <a:r>
              <a:rPr lang="en-US" altLang="en-US" dirty="0">
                <a:solidFill>
                  <a:srgbClr val="FFFF00"/>
                </a:solidFill>
              </a:rPr>
              <a:t>Sulphur </a:t>
            </a:r>
            <a:r>
              <a:rPr lang="en-US" altLang="en-US" dirty="0" err="1">
                <a:solidFill>
                  <a:srgbClr val="FFFF00"/>
                </a:solidFill>
              </a:rPr>
              <a:t>Polypores</a:t>
            </a:r>
            <a:r>
              <a:rPr lang="en-US" altLang="en-US" dirty="0">
                <a:solidFill>
                  <a:schemeClr val="hlink"/>
                </a:solidFill>
              </a:rPr>
              <a:t> and   4) </a:t>
            </a:r>
            <a:r>
              <a:rPr lang="en-US" altLang="en-US" dirty="0">
                <a:solidFill>
                  <a:schemeClr val="accent1"/>
                </a:solidFill>
              </a:rPr>
              <a:t>Shaggy Mane</a:t>
            </a:r>
            <a:r>
              <a:rPr lang="en-US" altLang="en-US" dirty="0">
                <a:solidFill>
                  <a:schemeClr val="hlin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5E6FB-081F-91B4-CD27-40362B586B5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72088-1FD4-EEAB-3432-58ED5D9CBC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3996B-F4D7-1E8F-C39C-0C5F0FC342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B82889EF-0BE6-4795-9F77-386EE328B642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CD57453-C8EF-1EAF-9BD5-9E633066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WordArt 3">
            <a:extLst>
              <a:ext uri="{FF2B5EF4-FFF2-40B4-BE49-F238E27FC236}">
                <a16:creationId xmlns:a16="http://schemas.microsoft.com/office/drawing/2014/main" id="{70AB6705-5E31-E2AC-EECA-B8AB0708A6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2192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Poison Ivy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E4910-3CD8-3BA6-7562-6D721A89AD8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4307C-C40E-2509-48B1-B49C7AD00A5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CE973-018A-21A3-0C75-667221AC1C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CA5CAA9E-4C3D-4958-A24B-AEACF31892A8}" type="slidenum">
              <a:rPr lang="en-US" altLang="en-US"/>
              <a:pPr/>
              <a:t>40</a:t>
            </a:fld>
            <a:endParaRPr lang="en-US" altLang="en-US"/>
          </a:p>
        </p:txBody>
      </p:sp>
      <p:pic>
        <p:nvPicPr>
          <p:cNvPr id="92162" name="Picture 2">
            <a:extLst>
              <a:ext uri="{FF2B5EF4-FFF2-40B4-BE49-F238E27FC236}">
                <a16:creationId xmlns:a16="http://schemas.microsoft.com/office/drawing/2014/main" id="{6E4D7B86-D347-E6C0-41FA-45A757FC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WordArt 3">
            <a:extLst>
              <a:ext uri="{FF2B5EF4-FFF2-40B4-BE49-F238E27FC236}">
                <a16:creationId xmlns:a16="http://schemas.microsoft.com/office/drawing/2014/main" id="{CBF38E16-8354-A52B-18EE-7847EC3B73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495800"/>
            <a:ext cx="4419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Garlic Mustard &amp; Mushroom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50345-7C6F-EFD0-2C1D-25AD12B39CA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644B1-6DD6-9C7D-0B44-8CC684F0792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DF98B-16BD-A98B-C578-0322AA01C8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CDD2D0EC-41A3-4EC1-8850-7E7D6A83544B}" type="slidenum">
              <a:rPr lang="en-US" altLang="en-US"/>
              <a:pPr/>
              <a:t>41</a:t>
            </a:fld>
            <a:endParaRPr lang="en-US" altLang="en-US"/>
          </a:p>
        </p:txBody>
      </p:sp>
      <p:pic>
        <p:nvPicPr>
          <p:cNvPr id="93186" name="Picture 2">
            <a:extLst>
              <a:ext uri="{FF2B5EF4-FFF2-40B4-BE49-F238E27FC236}">
                <a16:creationId xmlns:a16="http://schemas.microsoft.com/office/drawing/2014/main" id="{EE64B9EC-1EA8-1109-B36C-F3C8AFBA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1188"/>
            <a:ext cx="6705600" cy="5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WordArt 5">
            <a:extLst>
              <a:ext uri="{FF2B5EF4-FFF2-40B4-BE49-F238E27FC236}">
                <a16:creationId xmlns:a16="http://schemas.microsoft.com/office/drawing/2014/main" id="{77145A22-A010-635E-8F50-F1D6A8FEFD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2971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Polypore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6FBD3-94A8-0B66-FE96-81A5C8D3C1B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55CAC-2C29-17CD-0F2F-5211FB3F0A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52EEA-4DFA-02B9-53E2-C75A6878BC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0993E50C-6473-40D7-9E8C-E06453BB0748}" type="slidenum">
              <a:rPr lang="en-US" altLang="en-US"/>
              <a:pPr/>
              <a:t>42</a:t>
            </a:fld>
            <a:endParaRPr lang="en-US" altLang="en-US"/>
          </a:p>
        </p:txBody>
      </p:sp>
      <p:pic>
        <p:nvPicPr>
          <p:cNvPr id="94210" name="Picture 2">
            <a:extLst>
              <a:ext uri="{FF2B5EF4-FFF2-40B4-BE49-F238E27FC236}">
                <a16:creationId xmlns:a16="http://schemas.microsoft.com/office/drawing/2014/main" id="{FD72008C-6E83-7CCC-1A7A-FAD13208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9147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>
            <a:extLst>
              <a:ext uri="{FF2B5EF4-FFF2-40B4-BE49-F238E27FC236}">
                <a16:creationId xmlns:a16="http://schemas.microsoft.com/office/drawing/2014/main" id="{3A04C4E6-C365-5868-BC71-160E6D06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0003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WordArt 5">
            <a:extLst>
              <a:ext uri="{FF2B5EF4-FFF2-40B4-BE49-F238E27FC236}">
                <a16:creationId xmlns:a16="http://schemas.microsoft.com/office/drawing/2014/main" id="{05DED99B-05B5-0CB3-0FE5-D952DC59A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3505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Shaggy Mane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82405-2938-4F46-037D-247765106DE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96F4F-4A60-5EFC-0A4E-7FF732C48EE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2FE79-E17F-ADF8-DE88-35C23A9C0C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0A678B62-41C1-43BC-B4A2-728059A215AD}" type="slidenum">
              <a:rPr lang="en-US" altLang="en-US"/>
              <a:pPr/>
              <a:t>43</a:t>
            </a:fld>
            <a:endParaRPr lang="en-US" altLang="en-US"/>
          </a:p>
        </p:txBody>
      </p:sp>
      <p:pic>
        <p:nvPicPr>
          <p:cNvPr id="95234" name="Picture 2">
            <a:extLst>
              <a:ext uri="{FF2B5EF4-FFF2-40B4-BE49-F238E27FC236}">
                <a16:creationId xmlns:a16="http://schemas.microsoft.com/office/drawing/2014/main" id="{8DC901A6-F10A-7745-EC46-0426A151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981075"/>
            <a:ext cx="7450137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WordArt 3">
            <a:extLst>
              <a:ext uri="{FF2B5EF4-FFF2-40B4-BE49-F238E27FC236}">
                <a16:creationId xmlns:a16="http://schemas.microsoft.com/office/drawing/2014/main" id="{1B30CE48-DE6A-FE8E-D4E9-EC9F13C11F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228600"/>
            <a:ext cx="43434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Puff Balls &amp; Amanita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B45F9-3852-14B0-39D9-7B00E16954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10E3E-1F64-F9D8-4430-48B39C3A34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7AFB-4A73-95F5-53BD-C0CCE11D65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03796CCA-4912-4650-A1A5-85A3D4B2E47F}" type="slidenum">
              <a:rPr lang="en-US" altLang="en-US"/>
              <a:pPr/>
              <a:t>44</a:t>
            </a:fld>
            <a:endParaRPr lang="en-US" altLang="en-US"/>
          </a:p>
        </p:txBody>
      </p:sp>
      <p:pic>
        <p:nvPicPr>
          <p:cNvPr id="105474" name="Picture 2">
            <a:extLst>
              <a:ext uri="{FF2B5EF4-FFF2-40B4-BE49-F238E27FC236}">
                <a16:creationId xmlns:a16="http://schemas.microsoft.com/office/drawing/2014/main" id="{4952EDB2-C18C-7833-A3D7-81ED5A10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6099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5" name="Picture 3">
            <a:extLst>
              <a:ext uri="{FF2B5EF4-FFF2-40B4-BE49-F238E27FC236}">
                <a16:creationId xmlns:a16="http://schemas.microsoft.com/office/drawing/2014/main" id="{76712E58-787E-6137-2C94-8CED85BD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6"/>
          <a:stretch>
            <a:fillRect/>
          </a:stretch>
        </p:blipFill>
        <p:spPr bwMode="auto">
          <a:xfrm>
            <a:off x="5105400" y="685800"/>
            <a:ext cx="32670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6" name="WordArt 4">
            <a:extLst>
              <a:ext uri="{FF2B5EF4-FFF2-40B4-BE49-F238E27FC236}">
                <a16:creationId xmlns:a16="http://schemas.microsoft.com/office/drawing/2014/main" id="{EFDE0E54-28D6-18B5-177B-27A337F69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22383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Morels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10AB6-B6C4-326C-A8CE-60E270542CD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F2A1E-0E8B-DC9E-04B0-0D5F1415B53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874-52C1-1B65-0831-23B9D02A8B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487FC91E-07E9-4BB2-9E45-15605E255421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09570" name="WordArt 2">
            <a:extLst>
              <a:ext uri="{FF2B5EF4-FFF2-40B4-BE49-F238E27FC236}">
                <a16:creationId xmlns:a16="http://schemas.microsoft.com/office/drawing/2014/main" id="{59048A82-3117-2D2B-922B-BEFED432BE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7475538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More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Examples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21ECF-F75D-9FCD-CCEB-6F50937A37E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D5E61-6C61-C820-B8B6-96577F7940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907FC-CCD9-9266-DC8B-6E885898C2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9A8E3AAA-9309-49C9-9F58-7ADCEAD0E146}" type="slidenum">
              <a:rPr lang="en-US" altLang="en-US"/>
              <a:pPr/>
              <a:t>46</a:t>
            </a:fld>
            <a:endParaRPr lang="en-US" altLang="en-US"/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CC0A3174-CAE2-3311-2D66-D9EAA8C0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WordArt 3">
            <a:extLst>
              <a:ext uri="{FF2B5EF4-FFF2-40B4-BE49-F238E27FC236}">
                <a16:creationId xmlns:a16="http://schemas.microsoft.com/office/drawing/2014/main" id="{2627B14F-FE6C-6E9B-358F-C59D13D556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38800" y="4876800"/>
            <a:ext cx="30003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Jack in the Pulpit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626CD-73AF-E2AC-88CD-E0EFB747A93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08902-8184-3EA7-AF2F-1FB6D4ADE9E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3B964-D09A-9FD3-C626-53EAB82321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46BC4411-83DF-46C8-A64B-69C8D87D00E0}" type="slidenum">
              <a:rPr lang="en-US" altLang="en-US"/>
              <a:pPr/>
              <a:t>47</a:t>
            </a:fld>
            <a:endParaRPr lang="en-US" altLang="en-US"/>
          </a:p>
        </p:txBody>
      </p:sp>
      <p:pic>
        <p:nvPicPr>
          <p:cNvPr id="112642" name="Picture 2">
            <a:extLst>
              <a:ext uri="{FF2B5EF4-FFF2-40B4-BE49-F238E27FC236}">
                <a16:creationId xmlns:a16="http://schemas.microsoft.com/office/drawing/2014/main" id="{6583B808-2FBE-A6E4-1217-96B382E3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WordArt 3">
            <a:extLst>
              <a:ext uri="{FF2B5EF4-FFF2-40B4-BE49-F238E27FC236}">
                <a16:creationId xmlns:a16="http://schemas.microsoft.com/office/drawing/2014/main" id="{28BC5E7C-3EF4-24B2-0135-53A832A41C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5105400"/>
            <a:ext cx="30003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Jack in the Pulpit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F2660-0A55-8DAA-21B0-F070CDAA208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3E253-BAA3-CC6B-EF13-55181D895F2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E2245-1541-BDC2-FCD9-E979242D3B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13203ABA-7EA4-4930-A2BC-0DDF5F5D5DDC}" type="slidenum">
              <a:rPr lang="en-US" altLang="en-US"/>
              <a:pPr/>
              <a:t>48</a:t>
            </a:fld>
            <a:endParaRPr lang="en-US" altLang="en-US"/>
          </a:p>
        </p:txBody>
      </p:sp>
      <p:pic>
        <p:nvPicPr>
          <p:cNvPr id="111618" name="Picture 2">
            <a:extLst>
              <a:ext uri="{FF2B5EF4-FFF2-40B4-BE49-F238E27FC236}">
                <a16:creationId xmlns:a16="http://schemas.microsoft.com/office/drawing/2014/main" id="{C6D0EF99-5994-6C94-17C1-0F31BD1F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WordArt 3">
            <a:extLst>
              <a:ext uri="{FF2B5EF4-FFF2-40B4-BE49-F238E27FC236}">
                <a16:creationId xmlns:a16="http://schemas.microsoft.com/office/drawing/2014/main" id="{7BB65BC4-B8B9-1E91-3A23-B2768D7943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5105400"/>
            <a:ext cx="30003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Jack in the Pulpit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70627-935F-EF5E-37EF-F2E6A92D12F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9E073-3B40-A946-C7FA-F91D785F467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A2F3B-69BA-89A3-282D-A0B1B100A0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58042082-9D15-4DE6-BE50-FB1B01A441D1}" type="slidenum">
              <a:rPr lang="en-US" altLang="en-US"/>
              <a:pPr/>
              <a:t>49</a:t>
            </a:fld>
            <a:endParaRPr lang="en-US" altLang="en-US"/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7DA823DA-5721-9D3E-3641-92CC400F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WordArt 3">
            <a:extLst>
              <a:ext uri="{FF2B5EF4-FFF2-40B4-BE49-F238E27FC236}">
                <a16:creationId xmlns:a16="http://schemas.microsoft.com/office/drawing/2014/main" id="{6162F950-23AF-DB59-94D4-E9E80EF4C5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0" y="47244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Jimson 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502178-7096-A29D-BA96-962F947BD80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65D32-D0D8-2447-A718-6281C9BF03B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29DFC-158C-5168-DF17-7C6AE7F8C9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1AF96868-7109-4726-9AA4-28E6FB4079C3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4DF36AB-15E7-AA69-37A5-B9BE419FC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WordArt 3">
            <a:extLst>
              <a:ext uri="{FF2B5EF4-FFF2-40B4-BE49-F238E27FC236}">
                <a16:creationId xmlns:a16="http://schemas.microsoft.com/office/drawing/2014/main" id="{327E0113-6FAF-959A-032A-7D77B6D7E3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4724400"/>
            <a:ext cx="37623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Bittersweet Nightshade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52A0CE-F590-91DF-3A60-CD69496B5B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A5DD2-12EC-9DD8-2568-EBB6F3A8BB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0AA00-2734-462F-AFF0-704A702F0D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5E2990C6-EFE6-4CF9-AE6F-E8B25F10E8A3}" type="slidenum">
              <a:rPr lang="en-US" altLang="en-US"/>
              <a:pPr/>
              <a:t>50</a:t>
            </a:fld>
            <a:endParaRPr lang="en-US" altLang="en-US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FE4287D8-51FD-DC71-0852-0FAAD8E2B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WordArt 3">
            <a:extLst>
              <a:ext uri="{FF2B5EF4-FFF2-40B4-BE49-F238E27FC236}">
                <a16:creationId xmlns:a16="http://schemas.microsoft.com/office/drawing/2014/main" id="{6E9E7C12-7DE8-D440-8DF9-342E56589A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48768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Poison Ivy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62EA4-4B2E-DE30-65A2-FF26FE7F304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11855-A45D-8923-6BBB-791FCFC190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73CA1-8E88-FDAD-9E00-2918B57AC1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44BAC232-95C0-40C1-8794-D5CD537C463F}" type="slidenum">
              <a:rPr lang="en-US" altLang="en-US"/>
              <a:pPr/>
              <a:t>51</a:t>
            </a:fld>
            <a:endParaRPr lang="en-US" altLang="en-US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6B3E9B27-5C00-D677-7AE2-1BA3479F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WordArt 3">
            <a:extLst>
              <a:ext uri="{FF2B5EF4-FFF2-40B4-BE49-F238E27FC236}">
                <a16:creationId xmlns:a16="http://schemas.microsoft.com/office/drawing/2014/main" id="{FED1FB79-BBF0-DB21-C9CE-FD3A992534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4196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Poison Ivy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6EBCA-2E4F-AA8F-0D7C-A0EE788139C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6DDD9-215F-FDFC-80E6-7AF0C674D9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7F8B6-E1E7-E8ED-6E41-83E6DE657E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55C71877-C1C5-4686-95E4-C6536513C553}" type="slidenum">
              <a:rPr lang="en-US" altLang="en-US"/>
              <a:pPr/>
              <a:t>52</a:t>
            </a:fld>
            <a:endParaRPr lang="en-US" altLang="en-US"/>
          </a:p>
        </p:txBody>
      </p:sp>
      <p:pic>
        <p:nvPicPr>
          <p:cNvPr id="110594" name="Picture 2">
            <a:extLst>
              <a:ext uri="{FF2B5EF4-FFF2-40B4-BE49-F238E27FC236}">
                <a16:creationId xmlns:a16="http://schemas.microsoft.com/office/drawing/2014/main" id="{0F810CCC-9FBC-6B45-4AC8-B8DA41B3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WordArt 3">
            <a:extLst>
              <a:ext uri="{FF2B5EF4-FFF2-40B4-BE49-F238E27FC236}">
                <a16:creationId xmlns:a16="http://schemas.microsoft.com/office/drawing/2014/main" id="{FFA839BF-8154-6621-E061-6B8F26996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4724400"/>
            <a:ext cx="37623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Bittersweet Nightshade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66E0E-F537-36AF-03D3-F95A0C96430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40A4E-36B3-7B90-EB9F-634B7FD885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9D163-D9BA-C15A-D517-2833C54C6E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26CA8B4A-801D-497A-8EC6-80367149B529}" type="slidenum">
              <a:rPr lang="en-US" altLang="en-US"/>
              <a:pPr/>
              <a:t>53</a:t>
            </a:fld>
            <a:endParaRPr lang="en-US" alt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3646F13-3607-FF48-0BAC-D8BCBD87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WordArt 3">
            <a:extLst>
              <a:ext uri="{FF2B5EF4-FFF2-40B4-BE49-F238E27FC236}">
                <a16:creationId xmlns:a16="http://schemas.microsoft.com/office/drawing/2014/main" id="{68DA1CB7-4B4D-AC02-3349-86EBBBB5F8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4724400"/>
            <a:ext cx="37623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Bittersweet Nightshade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E27CF-ED2A-97E4-6C22-99BBA781197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36EDF-CAF5-E456-42BB-6C653F5C4B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29A67-0E86-2383-022D-DF58FB46FB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D436DF86-E74B-4D8A-A825-F6058D2C0881}" type="slidenum">
              <a:rPr lang="en-US" altLang="en-US"/>
              <a:pPr/>
              <a:t>54</a:t>
            </a:fld>
            <a:endParaRPr lang="en-US" alt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EB019BE-306F-BFDB-9C9E-5A4790AE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WordArt 3">
            <a:extLst>
              <a:ext uri="{FF2B5EF4-FFF2-40B4-BE49-F238E27FC236}">
                <a16:creationId xmlns:a16="http://schemas.microsoft.com/office/drawing/2014/main" id="{336C694E-41CA-8D79-8E06-D5A711DC41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0" y="47244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Pokeweed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18523-B009-2AB7-BAA2-670E64D3C68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04C4D-6664-B61F-1A70-553038DC37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31701-F10B-F6E7-318A-1F8D5BC5AC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7A5A5F8A-CC3B-4ED0-A6D1-F1B869D02442}" type="slidenum">
              <a:rPr lang="en-US" altLang="en-US"/>
              <a:pPr/>
              <a:t>55</a:t>
            </a:fld>
            <a:endParaRPr lang="en-US" altLang="en-US"/>
          </a:p>
        </p:txBody>
      </p:sp>
      <p:pic>
        <p:nvPicPr>
          <p:cNvPr id="113666" name="Picture 2">
            <a:extLst>
              <a:ext uri="{FF2B5EF4-FFF2-40B4-BE49-F238E27FC236}">
                <a16:creationId xmlns:a16="http://schemas.microsoft.com/office/drawing/2014/main" id="{A0FB1C22-D253-0D60-D58F-B936E712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WordArt 3">
            <a:extLst>
              <a:ext uri="{FF2B5EF4-FFF2-40B4-BE49-F238E27FC236}">
                <a16:creationId xmlns:a16="http://schemas.microsoft.com/office/drawing/2014/main" id="{AAF83E4E-CA31-284F-A360-1E1D903AD1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0" y="47244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Pokeweed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1A2FF-D3A1-6FFF-7E27-D3B1698F992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1A3C1-C52C-57ED-772F-E17974E271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59A2B-48C5-B1FE-C1E3-D0C7466995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FA08AD31-8E72-462B-BACB-8447B4FEAE44}" type="slidenum">
              <a:rPr lang="en-US" altLang="en-US"/>
              <a:pPr/>
              <a:t>56</a:t>
            </a:fld>
            <a:endParaRPr lang="en-US" altLang="en-US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83BFD2C1-532B-36D3-D6E8-FE2CFED6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WordArt 3">
            <a:extLst>
              <a:ext uri="{FF2B5EF4-FFF2-40B4-BE49-F238E27FC236}">
                <a16:creationId xmlns:a16="http://schemas.microsoft.com/office/drawing/2014/main" id="{68670E14-EFBE-3D55-6661-4F614BA7D8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2895600"/>
            <a:ext cx="243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Garlic Mustard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CE2C5-55AF-7195-17D4-1AD36B43B76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79866-6CB4-E258-6CF2-DC892ED3F8B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169D0-1251-AA59-F9A0-7E1EB6130B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C202168D-DF03-4E27-9A2D-FDC97846744D}" type="slidenum">
              <a:rPr lang="en-US" altLang="en-US"/>
              <a:pPr/>
              <a:t>57</a:t>
            </a:fld>
            <a:endParaRPr lang="en-US" altLang="en-US"/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4AA4A4DA-2195-52C9-4D28-46BA56E5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WordArt 3">
            <a:extLst>
              <a:ext uri="{FF2B5EF4-FFF2-40B4-BE49-F238E27FC236}">
                <a16:creationId xmlns:a16="http://schemas.microsoft.com/office/drawing/2014/main" id="{48FD6AFD-A1DE-1F99-CC47-7133C0BBB7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38100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Wild Grape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340D4-F92E-BD01-ED18-D759D72ECE7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3A053-1CD1-31CA-59BF-C6D2F725F7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C714-D3CC-6437-0BB2-3DFFD713D0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61B84F5B-6AA9-4C59-8EF5-257E7AE5E442}" type="slidenum">
              <a:rPr lang="en-US" altLang="en-US"/>
              <a:pPr/>
              <a:t>58</a:t>
            </a:fld>
            <a:endParaRPr lang="en-US" altLang="en-US"/>
          </a:p>
        </p:txBody>
      </p:sp>
      <p:pic>
        <p:nvPicPr>
          <p:cNvPr id="114690" name="Picture 2">
            <a:extLst>
              <a:ext uri="{FF2B5EF4-FFF2-40B4-BE49-F238E27FC236}">
                <a16:creationId xmlns:a16="http://schemas.microsoft.com/office/drawing/2014/main" id="{DE9F66BA-F1E0-6B5B-54BF-EADE95DC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6290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WordArt 3">
            <a:extLst>
              <a:ext uri="{FF2B5EF4-FFF2-40B4-BE49-F238E27FC236}">
                <a16:creationId xmlns:a16="http://schemas.microsoft.com/office/drawing/2014/main" id="{B38471EB-38C8-D339-19E4-1632127BAC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50292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May Apple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6A47C-FA48-937E-B21C-A1DC04EA79B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226E0-C0CA-0EE1-CFCE-BAACD6765A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A0C7C-F1B2-A15F-F9D1-3A0A46B2AF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D484EF1E-D44E-4124-BF1A-697781D0AF8A}" type="slidenum">
              <a:rPr lang="en-US" altLang="en-US"/>
              <a:pPr/>
              <a:t>59</a:t>
            </a:fld>
            <a:endParaRPr lang="en-US" altLang="en-US"/>
          </a:p>
        </p:txBody>
      </p:sp>
      <p:pic>
        <p:nvPicPr>
          <p:cNvPr id="116738" name="Picture 2">
            <a:extLst>
              <a:ext uri="{FF2B5EF4-FFF2-40B4-BE49-F238E27FC236}">
                <a16:creationId xmlns:a16="http://schemas.microsoft.com/office/drawing/2014/main" id="{060A0AE9-B70D-EC49-AE5C-3AE4D2A2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019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WordArt 3">
            <a:extLst>
              <a:ext uri="{FF2B5EF4-FFF2-40B4-BE49-F238E27FC236}">
                <a16:creationId xmlns:a16="http://schemas.microsoft.com/office/drawing/2014/main" id="{4FEFEE72-604D-AB7D-572F-6CF3572824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0292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Skunk Cabbage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304D1-95D3-C05B-EE77-A79E12B5FCF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D0B6A-27D4-1417-130B-DABD89D1A5A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B266E-7070-5254-CB09-B679324845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E75D6E23-2AE0-4595-B72E-70515B87A335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66D7899-2178-2335-1A11-361A14586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3">
            <a:extLst>
              <a:ext uri="{FF2B5EF4-FFF2-40B4-BE49-F238E27FC236}">
                <a16:creationId xmlns:a16="http://schemas.microsoft.com/office/drawing/2014/main" id="{F0AEDD11-D678-6E21-5323-5913497E56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4953000"/>
            <a:ext cx="1828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Pokeweed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nus sericea (Red Osier Dogwood)">
            <a:extLst>
              <a:ext uri="{FF2B5EF4-FFF2-40B4-BE49-F238E27FC236}">
                <a16:creationId xmlns:a16="http://schemas.microsoft.com/office/drawing/2014/main" id="{0A0E73BC-85AD-DD9B-6446-5C334008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A6FDB-CA48-7C0B-1CA6-5DC1020CE58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4636-E6B4-CAED-B71B-84630D16C8C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0F9-C1A6-D60E-8BB1-5778D45B8B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1424D5D3-F8DC-449B-9313-A5A7475C3F88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id="{E394E809-C95C-E513-780C-869098DB7E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336017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Osier (dogwood)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A6FDB-CA48-7C0B-1CA6-5DC1020CE58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4636-E6B4-CAED-B71B-84630D16C8C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0F9-C1A6-D60E-8BB1-5778D45B8B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1424D5D3-F8DC-449B-9313-A5A7475C3F88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5" name="WordArt 3">
            <a:extLst>
              <a:ext uri="{FF2B5EF4-FFF2-40B4-BE49-F238E27FC236}">
                <a16:creationId xmlns:a16="http://schemas.microsoft.com/office/drawing/2014/main" id="{E394E809-C95C-E513-780C-869098DB7E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336017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ragreed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85B695-7237-66FF-FD30-C29AE2E9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1364796"/>
            <a:ext cx="6930081" cy="45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37DEA-7330-1993-97B9-E83EAAF932C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7B509-CD8C-533B-4857-8AD5E72878C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71D35-9779-CF19-9A10-2051747B15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CECF499A-F88D-48B2-87DE-B60BD15274FE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832504F4-F802-95A5-E838-581EEB0F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WordArt 3">
            <a:extLst>
              <a:ext uri="{FF2B5EF4-FFF2-40B4-BE49-F238E27FC236}">
                <a16:creationId xmlns:a16="http://schemas.microsoft.com/office/drawing/2014/main" id="{304964E5-64C8-F22C-7885-F9A5A0D015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2895600"/>
            <a:ext cx="243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Garlic Mustard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C0B0C-9393-9002-4453-5944D07D213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419E6-5921-9C8D-86B7-0886ACE5D10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7B413-E4EB-FF50-EE44-347E6491CE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090C5479-0CF7-4D0E-A78E-BC7A3964584C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B4CBC9BA-6A01-CC49-06F0-F94B9D11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WordArt 3">
            <a:extLst>
              <a:ext uri="{FF2B5EF4-FFF2-40B4-BE49-F238E27FC236}">
                <a16:creationId xmlns:a16="http://schemas.microsoft.com/office/drawing/2014/main" id="{3DD82A96-2E79-1AA5-3D23-CC76A538BA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0" y="4724400"/>
            <a:ext cx="20859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Jimson 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D46D3-CEED-024C-F90C-BBA981ABD6F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10 /2008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28DD0-BDAA-EB26-3037-AB6E14312E8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39000" y="6400800"/>
            <a:ext cx="17526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CTRiesen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86258-C7AD-C8CE-550B-5F20C76BF8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133600" y="6096000"/>
            <a:ext cx="2209800" cy="457200"/>
          </a:xfrm>
        </p:spPr>
        <p:txBody>
          <a:bodyPr/>
          <a:lstStyle/>
          <a:p>
            <a:fld id="{8B5FCAA7-18F3-44BF-9F72-20DE96D272C0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6DA0D08-0E3C-4397-0D07-7194A64B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WordArt 3">
            <a:extLst>
              <a:ext uri="{FF2B5EF4-FFF2-40B4-BE49-F238E27FC236}">
                <a16:creationId xmlns:a16="http://schemas.microsoft.com/office/drawing/2014/main" id="{2A149EFD-6567-0F8D-28F4-FF2339003F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4953000"/>
            <a:ext cx="2895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Common Buckthorn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718</Words>
  <Application>Microsoft Office PowerPoint</Application>
  <PresentationFormat>On-screen Show (4:3)</PresentationFormat>
  <Paragraphs>264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Arial Black</vt:lpstr>
      <vt:lpstr>Impact</vt:lpstr>
      <vt:lpstr>Times New Roman</vt:lpstr>
      <vt:lpstr>Default Design</vt:lpstr>
      <vt:lpstr>PowerPoint Presentation</vt:lpstr>
      <vt:lpstr>Animate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Types of Poisoning</vt:lpstr>
      <vt:lpstr>General Rules for Berries</vt:lpstr>
      <vt:lpstr>PowerPoint Presentation</vt:lpstr>
      <vt:lpstr>.Rules for Distinguishing Mushrooms</vt:lpstr>
      <vt:lpstr>.Rules for Distinguishing Mushrooms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Clarenceville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Science Department</dc:creator>
  <cp:lastModifiedBy>Craig Riesen</cp:lastModifiedBy>
  <cp:revision>41</cp:revision>
  <dcterms:created xsi:type="dcterms:W3CDTF">2002-09-26T18:31:36Z</dcterms:created>
  <dcterms:modified xsi:type="dcterms:W3CDTF">2023-09-07T20:55:21Z</dcterms:modified>
</cp:coreProperties>
</file>