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1.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2.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4035" r:id="rId3"/>
    <p:sldMasterId id="2147484073" r:id="rId4"/>
    <p:sldMasterId id="2147484082" r:id="rId5"/>
    <p:sldMasterId id="2147484099" r:id="rId6"/>
    <p:sldMasterId id="2147484107" r:id="rId7"/>
    <p:sldMasterId id="2147484115" r:id="rId8"/>
    <p:sldMasterId id="2147484141" r:id="rId9"/>
    <p:sldMasterId id="2147484149" r:id="rId10"/>
    <p:sldMasterId id="2147485383" r:id="rId11"/>
    <p:sldMasterId id="2147485396" r:id="rId12"/>
    <p:sldMasterId id="2147485418" r:id="rId13"/>
    <p:sldMasterId id="2147485708" r:id="rId14"/>
    <p:sldMasterId id="2147485720" r:id="rId15"/>
  </p:sldMasterIdLst>
  <p:notesMasterIdLst>
    <p:notesMasterId r:id="rId97"/>
  </p:notesMasterIdLst>
  <p:handoutMasterIdLst>
    <p:handoutMasterId r:id="rId98"/>
  </p:handoutMasterIdLst>
  <p:sldIdLst>
    <p:sldId id="529" r:id="rId16"/>
    <p:sldId id="385" r:id="rId17"/>
    <p:sldId id="524" r:id="rId18"/>
    <p:sldId id="452" r:id="rId19"/>
    <p:sldId id="453" r:id="rId20"/>
    <p:sldId id="527" r:id="rId21"/>
    <p:sldId id="405" r:id="rId22"/>
    <p:sldId id="368" r:id="rId23"/>
    <p:sldId id="455" r:id="rId24"/>
    <p:sldId id="485" r:id="rId25"/>
    <p:sldId id="528" r:id="rId26"/>
    <p:sldId id="525" r:id="rId27"/>
    <p:sldId id="491" r:id="rId28"/>
    <p:sldId id="492" r:id="rId29"/>
    <p:sldId id="411" r:id="rId30"/>
    <p:sldId id="488" r:id="rId31"/>
    <p:sldId id="489" r:id="rId32"/>
    <p:sldId id="490" r:id="rId33"/>
    <p:sldId id="493" r:id="rId34"/>
    <p:sldId id="494" r:id="rId35"/>
    <p:sldId id="496" r:id="rId36"/>
    <p:sldId id="498" r:id="rId37"/>
    <p:sldId id="497" r:id="rId38"/>
    <p:sldId id="526" r:id="rId39"/>
    <p:sldId id="499" r:id="rId40"/>
    <p:sldId id="500" r:id="rId41"/>
    <p:sldId id="501" r:id="rId42"/>
    <p:sldId id="502" r:id="rId43"/>
    <p:sldId id="372" r:id="rId44"/>
    <p:sldId id="373" r:id="rId45"/>
    <p:sldId id="504" r:id="rId46"/>
    <p:sldId id="512" r:id="rId47"/>
    <p:sldId id="513" r:id="rId48"/>
    <p:sldId id="336" r:id="rId49"/>
    <p:sldId id="370" r:id="rId50"/>
    <p:sldId id="511" r:id="rId51"/>
    <p:sldId id="413" r:id="rId52"/>
    <p:sldId id="337" r:id="rId53"/>
    <p:sldId id="371" r:id="rId54"/>
    <p:sldId id="518" r:id="rId55"/>
    <p:sldId id="519" r:id="rId56"/>
    <p:sldId id="338" r:id="rId57"/>
    <p:sldId id="376" r:id="rId58"/>
    <p:sldId id="377" r:id="rId59"/>
    <p:sldId id="378" r:id="rId60"/>
    <p:sldId id="375" r:id="rId61"/>
    <p:sldId id="505" r:id="rId62"/>
    <p:sldId id="515" r:id="rId63"/>
    <p:sldId id="506" r:id="rId64"/>
    <p:sldId id="507" r:id="rId65"/>
    <p:sldId id="520" r:id="rId66"/>
    <p:sldId id="521" r:id="rId67"/>
    <p:sldId id="523" r:id="rId68"/>
    <p:sldId id="508" r:id="rId69"/>
    <p:sldId id="509" r:id="rId70"/>
    <p:sldId id="510" r:id="rId71"/>
    <p:sldId id="503" r:id="rId72"/>
    <p:sldId id="516" r:id="rId73"/>
    <p:sldId id="517" r:id="rId74"/>
    <p:sldId id="472" r:id="rId75"/>
    <p:sldId id="474" r:id="rId76"/>
    <p:sldId id="475" r:id="rId77"/>
    <p:sldId id="476" r:id="rId78"/>
    <p:sldId id="477" r:id="rId79"/>
    <p:sldId id="478" r:id="rId80"/>
    <p:sldId id="459" r:id="rId81"/>
    <p:sldId id="469" r:id="rId82"/>
    <p:sldId id="470" r:id="rId83"/>
    <p:sldId id="471" r:id="rId84"/>
    <p:sldId id="522" r:id="rId85"/>
    <p:sldId id="468" r:id="rId86"/>
    <p:sldId id="463" r:id="rId87"/>
    <p:sldId id="460" r:id="rId88"/>
    <p:sldId id="462" r:id="rId89"/>
    <p:sldId id="461" r:id="rId90"/>
    <p:sldId id="464" r:id="rId91"/>
    <p:sldId id="480" r:id="rId92"/>
    <p:sldId id="481" r:id="rId93"/>
    <p:sldId id="482" r:id="rId94"/>
    <p:sldId id="483" r:id="rId95"/>
    <p:sldId id="484" r:id="rId9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49263" indent="47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898525" indent="1111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47788" indent="174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798638" indent="222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37" autoAdjust="0"/>
  </p:normalViewPr>
  <p:slideViewPr>
    <p:cSldViewPr>
      <p:cViewPr varScale="1">
        <p:scale>
          <a:sx n="79" d="100"/>
          <a:sy n="79" d="100"/>
        </p:scale>
        <p:origin x="941" y="67"/>
      </p:cViewPr>
      <p:guideLst>
        <p:guide orient="horz" pos="2160"/>
        <p:guide pos="2880"/>
      </p:guideLst>
    </p:cSldViewPr>
  </p:slideViewPr>
  <p:notesTextViewPr>
    <p:cViewPr>
      <p:scale>
        <a:sx n="3" d="2"/>
        <a:sy n="3" d="2"/>
      </p:scale>
      <p:origin x="0" y="0"/>
    </p:cViewPr>
  </p:notesTextViewPr>
  <p:sorterViewPr>
    <p:cViewPr>
      <p:scale>
        <a:sx n="66" d="100"/>
        <a:sy n="66" d="100"/>
      </p:scale>
      <p:origin x="0" y="846"/>
    </p:cViewPr>
  </p:sorterViewPr>
  <p:notesViewPr>
    <p:cSldViewPr>
      <p:cViewPr varScale="1">
        <p:scale>
          <a:sx n="53" d="100"/>
          <a:sy n="53" d="100"/>
        </p:scale>
        <p:origin x="-18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B1107C-DC8F-4BB7-B1BA-85A52807027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419B1E3F-E04A-459E-8059-2E67441818C9}"/>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E89E3B93-8BC2-46DD-9F32-77B92F7B0DA7}" type="datetimeFigureOut">
              <a:rPr lang="en-US"/>
              <a:pPr>
                <a:defRPr/>
              </a:pPr>
              <a:t>2/25/2025</a:t>
            </a:fld>
            <a:endParaRPr lang="en-US" dirty="0"/>
          </a:p>
        </p:txBody>
      </p:sp>
      <p:sp>
        <p:nvSpPr>
          <p:cNvPr id="4" name="Footer Placeholder 3">
            <a:extLst>
              <a:ext uri="{FF2B5EF4-FFF2-40B4-BE49-F238E27FC236}">
                <a16:creationId xmlns:a16="http://schemas.microsoft.com/office/drawing/2014/main" id="{3555F467-D821-47C5-9E3A-6C5E78293F3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08EABB2E-1045-42A4-A571-6B2F44F979C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4CF141-3E5E-435C-9838-ADC69F65070C}"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C887E2-91C1-4180-89E7-247D84C3C7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84448B27-69D5-49F7-A8A5-F98D3A0D4FC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659F156-5962-41D4-858D-E792990E2290}" type="datetimeFigureOut">
              <a:rPr lang="en-US"/>
              <a:pPr>
                <a:defRPr/>
              </a:pPr>
              <a:t>2/25/2025</a:t>
            </a:fld>
            <a:endParaRPr lang="en-US" dirty="0"/>
          </a:p>
        </p:txBody>
      </p:sp>
      <p:sp>
        <p:nvSpPr>
          <p:cNvPr id="4" name="Slide Image Placeholder 3">
            <a:extLst>
              <a:ext uri="{FF2B5EF4-FFF2-40B4-BE49-F238E27FC236}">
                <a16:creationId xmlns:a16="http://schemas.microsoft.com/office/drawing/2014/main" id="{449C8756-094F-47D6-BDED-9ABF8FC6CFA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4ACCC8E-4AB0-41C0-9385-AA6A7BE050C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ABFE99-8B7C-43BB-AF9E-5C2E3180A96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7998A3D1-B2C2-40E1-9FC5-B4336B4B3D7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77D879D-88A3-4FB6-9F05-735A6402B41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49263" algn="l" rtl="0" eaLnBrk="0" fontAlgn="base" hangingPunct="0">
      <a:spcBef>
        <a:spcPct val="30000"/>
      </a:spcBef>
      <a:spcAft>
        <a:spcPct val="0"/>
      </a:spcAft>
      <a:defRPr sz="1300" kern="1200">
        <a:solidFill>
          <a:schemeClr val="tx1"/>
        </a:solidFill>
        <a:latin typeface="+mn-lt"/>
        <a:ea typeface="+mn-ea"/>
        <a:cs typeface="+mn-cs"/>
      </a:defRPr>
    </a:lvl2pPr>
    <a:lvl3pPr marL="898525" algn="l" rtl="0" eaLnBrk="0" fontAlgn="base" hangingPunct="0">
      <a:spcBef>
        <a:spcPct val="30000"/>
      </a:spcBef>
      <a:spcAft>
        <a:spcPct val="0"/>
      </a:spcAft>
      <a:defRPr sz="1300" kern="1200">
        <a:solidFill>
          <a:schemeClr val="tx1"/>
        </a:solidFill>
        <a:latin typeface="+mn-lt"/>
        <a:ea typeface="+mn-ea"/>
        <a:cs typeface="+mn-cs"/>
      </a:defRPr>
    </a:lvl3pPr>
    <a:lvl4pPr marL="1347788" algn="l" rtl="0" eaLnBrk="0" fontAlgn="base" hangingPunct="0">
      <a:spcBef>
        <a:spcPct val="30000"/>
      </a:spcBef>
      <a:spcAft>
        <a:spcPct val="0"/>
      </a:spcAft>
      <a:defRPr sz="1300" kern="1200">
        <a:solidFill>
          <a:schemeClr val="tx1"/>
        </a:solidFill>
        <a:latin typeface="+mn-lt"/>
        <a:ea typeface="+mn-ea"/>
        <a:cs typeface="+mn-cs"/>
      </a:defRPr>
    </a:lvl4pPr>
    <a:lvl5pPr marL="1798638" algn="l" rtl="0" eaLnBrk="0" fontAlgn="base" hangingPunct="0">
      <a:spcBef>
        <a:spcPct val="30000"/>
      </a:spcBef>
      <a:spcAft>
        <a:spcPct val="0"/>
      </a:spcAft>
      <a:defRPr sz="1300" kern="1200">
        <a:solidFill>
          <a:schemeClr val="tx1"/>
        </a:solidFill>
        <a:latin typeface="+mn-lt"/>
        <a:ea typeface="+mn-ea"/>
        <a:cs typeface="+mn-cs"/>
      </a:defRPr>
    </a:lvl5pPr>
    <a:lvl6pPr marL="2248579" algn="l" defTabSz="899428" rtl="0" eaLnBrk="1" latinLnBrk="0" hangingPunct="1">
      <a:defRPr sz="1300" kern="1200">
        <a:solidFill>
          <a:schemeClr val="tx1"/>
        </a:solidFill>
        <a:latin typeface="+mn-lt"/>
        <a:ea typeface="+mn-ea"/>
        <a:cs typeface="+mn-cs"/>
      </a:defRPr>
    </a:lvl6pPr>
    <a:lvl7pPr marL="2698280" algn="l" defTabSz="899428" rtl="0" eaLnBrk="1" latinLnBrk="0" hangingPunct="1">
      <a:defRPr sz="1300" kern="1200">
        <a:solidFill>
          <a:schemeClr val="tx1"/>
        </a:solidFill>
        <a:latin typeface="+mn-lt"/>
        <a:ea typeface="+mn-ea"/>
        <a:cs typeface="+mn-cs"/>
      </a:defRPr>
    </a:lvl7pPr>
    <a:lvl8pPr marL="3147992" algn="l" defTabSz="899428" rtl="0" eaLnBrk="1" latinLnBrk="0" hangingPunct="1">
      <a:defRPr sz="1300" kern="1200">
        <a:solidFill>
          <a:schemeClr val="tx1"/>
        </a:solidFill>
        <a:latin typeface="+mn-lt"/>
        <a:ea typeface="+mn-ea"/>
        <a:cs typeface="+mn-cs"/>
      </a:defRPr>
    </a:lvl8pPr>
    <a:lvl9pPr marL="3597712" algn="l" defTabSz="89942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7877912-A6EE-418D-A321-0345CD09FC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0B984E9-7A97-413F-B053-A307D2AAFFB8}" type="slidenum">
              <a:rPr lang="en-US" altLang="en-US" sz="1200" smtClean="0">
                <a:solidFill>
                  <a:srgbClr val="000000"/>
                </a:solidFill>
                <a:latin typeface="Arial" panose="020B0604020202020204" pitchFamily="34" charset="0"/>
              </a:rPr>
              <a:pPr>
                <a:spcBef>
                  <a:spcPct val="0"/>
                </a:spcBef>
              </a:pPr>
              <a:t>2</a:t>
            </a:fld>
            <a:endParaRPr lang="en-US" altLang="en-US" sz="1200" dirty="0">
              <a:solidFill>
                <a:srgbClr val="000000"/>
              </a:solidFill>
              <a:latin typeface="Arial" panose="020B0604020202020204" pitchFamily="34" charset="0"/>
            </a:endParaRPr>
          </a:p>
        </p:txBody>
      </p:sp>
      <p:sp>
        <p:nvSpPr>
          <p:cNvPr id="96259" name="Rectangle 2">
            <a:extLst>
              <a:ext uri="{FF2B5EF4-FFF2-40B4-BE49-F238E27FC236}">
                <a16:creationId xmlns:a16="http://schemas.microsoft.com/office/drawing/2014/main" id="{11CC9824-7AA8-43BC-8760-C66A307527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BF332770-0CE9-44DE-8077-9263635E07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32A618C8-C199-49C4-8AF4-CCD9D82CE61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3696F1A-0F94-4AB2-9CD8-1C909F6497AB}"/>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5716" name="Slide Number Placeholder 3">
            <a:extLst>
              <a:ext uri="{FF2B5EF4-FFF2-40B4-BE49-F238E27FC236}">
                <a16:creationId xmlns:a16="http://schemas.microsoft.com/office/drawing/2014/main" id="{15DB999D-8DF1-420C-A725-F8DFA2F095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0C856111-817D-4249-A33B-2CA7DC5E9D19}" type="slidenum">
              <a:rPr lang="en-US" altLang="en-US" sz="1200" smtClean="0">
                <a:solidFill>
                  <a:srgbClr val="000000"/>
                </a:solidFill>
                <a:latin typeface="Arial" panose="020B0604020202020204" pitchFamily="34" charset="0"/>
              </a:rPr>
              <a:pPr>
                <a:spcBef>
                  <a:spcPct val="0"/>
                </a:spcBef>
              </a:pPr>
              <a:t>15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5BA81A45-3645-4F38-BF31-4200FCD1F51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838945-D152-4D12-876C-2BF8443E5F4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7764" name="Slide Number Placeholder 3">
            <a:extLst>
              <a:ext uri="{FF2B5EF4-FFF2-40B4-BE49-F238E27FC236}">
                <a16:creationId xmlns:a16="http://schemas.microsoft.com/office/drawing/2014/main" id="{3B62EB8A-300E-4FAD-ACD6-C5B083D69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109189C-772D-4AB4-A53F-5C580BD1F6E4}" type="slidenum">
              <a:rPr lang="en-US" altLang="en-US" sz="1200" smtClean="0">
                <a:solidFill>
                  <a:srgbClr val="000000"/>
                </a:solidFill>
                <a:latin typeface="Arial" panose="020B0604020202020204" pitchFamily="34" charset="0"/>
              </a:rPr>
              <a:pPr>
                <a:spcBef>
                  <a:spcPct val="0"/>
                </a:spcBef>
              </a:pPr>
              <a:t>16</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5EB59E1B-6388-49C9-BF99-5CCBBA63560E}"/>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F20578-BE42-40DD-9887-D4E74BE24F4A}"/>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9812" name="Slide Number Placeholder 3">
            <a:extLst>
              <a:ext uri="{FF2B5EF4-FFF2-40B4-BE49-F238E27FC236}">
                <a16:creationId xmlns:a16="http://schemas.microsoft.com/office/drawing/2014/main" id="{34F621EC-1603-42CD-9067-68BC1B523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A1C6D06-069C-468B-B80D-F3ADDB9A15E6}" type="slidenum">
              <a:rPr lang="en-US" altLang="en-US" sz="1200" smtClean="0">
                <a:solidFill>
                  <a:srgbClr val="000000"/>
                </a:solidFill>
                <a:latin typeface="Arial" panose="020B0604020202020204" pitchFamily="34" charset="0"/>
              </a:rPr>
              <a:pPr>
                <a:spcBef>
                  <a:spcPct val="0"/>
                </a:spcBef>
              </a:pPr>
              <a:t>17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21FB2F4-2C19-44CD-A7B2-673BE28BCAD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11990FE-6F06-41A4-B8AA-1E182F501AB5}"/>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1860" name="Slide Number Placeholder 3">
            <a:extLst>
              <a:ext uri="{FF2B5EF4-FFF2-40B4-BE49-F238E27FC236}">
                <a16:creationId xmlns:a16="http://schemas.microsoft.com/office/drawing/2014/main" id="{D1031AC9-4237-468E-9F41-34B7C832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24B7EB3F-934B-40D9-9599-E7EEA9C71B96}" type="slidenum">
              <a:rPr lang="en-US" altLang="en-US" sz="1200" smtClean="0">
                <a:solidFill>
                  <a:srgbClr val="000000"/>
                </a:solidFill>
                <a:latin typeface="Arial" panose="020B0604020202020204" pitchFamily="34" charset="0"/>
              </a:rPr>
              <a:pPr>
                <a:spcBef>
                  <a:spcPct val="0"/>
                </a:spcBef>
              </a:pPr>
              <a:t>18</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21947200-FB3D-40AE-9026-AA083BF45DA1}"/>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8FB0228-7758-4B9E-AD6D-509E0E62BA4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3908" name="Slide Number Placeholder 3">
            <a:extLst>
              <a:ext uri="{FF2B5EF4-FFF2-40B4-BE49-F238E27FC236}">
                <a16:creationId xmlns:a16="http://schemas.microsoft.com/office/drawing/2014/main" id="{7B492A62-7C25-41F2-A553-40515E29E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51648E4-1F4A-494F-AA59-B1908D650669}" type="slidenum">
              <a:rPr lang="en-US" altLang="en-US" sz="1200" smtClean="0">
                <a:solidFill>
                  <a:srgbClr val="000000"/>
                </a:solidFill>
                <a:latin typeface="Arial" panose="020B0604020202020204" pitchFamily="34" charset="0"/>
              </a:rPr>
              <a:pPr>
                <a:spcBef>
                  <a:spcPct val="0"/>
                </a:spcBef>
              </a:pPr>
              <a:t>19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4F0ED95-852D-47CF-9DEF-63FD052A91D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E2D4D2-27F2-4AF5-8A5E-BE033B992CDD}"/>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25956" name="Slide Number Placeholder 3">
            <a:extLst>
              <a:ext uri="{FF2B5EF4-FFF2-40B4-BE49-F238E27FC236}">
                <a16:creationId xmlns:a16="http://schemas.microsoft.com/office/drawing/2014/main" id="{DF27BBA8-3257-4BB6-A3C2-52C48D7726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3F4D1AA-9C35-48A2-8CA4-746AFB7AC266}" type="slidenum">
              <a:rPr lang="en-US" altLang="en-US" sz="1200" smtClean="0">
                <a:solidFill>
                  <a:srgbClr val="000000"/>
                </a:solidFill>
                <a:latin typeface="Arial" panose="020B0604020202020204" pitchFamily="34" charset="0"/>
              </a:rPr>
              <a:pPr>
                <a:spcBef>
                  <a:spcPct val="0"/>
                </a:spcBef>
              </a:pPr>
              <a:t>20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A5695C8-5B48-4399-9E61-C70620FBD88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D13451-C98C-4D68-AEE9-F6229C45483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2100" name="Slide Number Placeholder 3">
            <a:extLst>
              <a:ext uri="{FF2B5EF4-FFF2-40B4-BE49-F238E27FC236}">
                <a16:creationId xmlns:a16="http://schemas.microsoft.com/office/drawing/2014/main" id="{5A32001D-C991-4818-9253-94B361C60F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7D5E1A8-F1BF-4755-AC47-F26F1F349448}" type="slidenum">
              <a:rPr lang="en-US" altLang="en-US" sz="1200" smtClean="0">
                <a:solidFill>
                  <a:srgbClr val="000000"/>
                </a:solidFill>
                <a:latin typeface="Arial" panose="020B0604020202020204" pitchFamily="34" charset="0"/>
              </a:rPr>
              <a:pPr>
                <a:spcBef>
                  <a:spcPct val="0"/>
                </a:spcBef>
              </a:pPr>
              <a:t>25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7435FCD8-C560-4EE8-B21F-C6420DAC8C1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07F745-8466-47CB-B402-6D1FB762F5B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4148" name="Slide Number Placeholder 3">
            <a:extLst>
              <a:ext uri="{FF2B5EF4-FFF2-40B4-BE49-F238E27FC236}">
                <a16:creationId xmlns:a16="http://schemas.microsoft.com/office/drawing/2014/main" id="{514E48E0-CB2D-4518-9253-9D8CF1E93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DBC1479-A0DF-41BB-9BBF-5F2A791F8739}" type="slidenum">
              <a:rPr lang="en-US" altLang="en-US" sz="1200" smtClean="0">
                <a:solidFill>
                  <a:srgbClr val="000000"/>
                </a:solidFill>
                <a:latin typeface="Arial" panose="020B0604020202020204" pitchFamily="34" charset="0"/>
              </a:rPr>
              <a:pPr>
                <a:spcBef>
                  <a:spcPct val="0"/>
                </a:spcBef>
              </a:pPr>
              <a:t>26</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692E4A3A-426F-4CAB-BE2D-0EFEA367D39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5790D3B-EC01-4F3A-91A6-6B6487C6310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6196" name="Slide Number Placeholder 3">
            <a:extLst>
              <a:ext uri="{FF2B5EF4-FFF2-40B4-BE49-F238E27FC236}">
                <a16:creationId xmlns:a16="http://schemas.microsoft.com/office/drawing/2014/main" id="{BC841CA0-EBF9-42BC-BC13-1708F0EEF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E65FB67-7C97-40C4-B5D2-0078D9AD6973}" type="slidenum">
              <a:rPr lang="en-US" altLang="en-US" sz="1200" smtClean="0">
                <a:solidFill>
                  <a:srgbClr val="000000"/>
                </a:solidFill>
                <a:latin typeface="Arial" panose="020B0604020202020204" pitchFamily="34" charset="0"/>
              </a:rPr>
              <a:pPr>
                <a:spcBef>
                  <a:spcPct val="0"/>
                </a:spcBef>
              </a:pPr>
              <a:t>27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B8A1C1AF-484C-4F39-926F-E5D75AFB28E2}"/>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276F83-863B-4166-8520-5C3F9D43535C}"/>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38244" name="Slide Number Placeholder 3">
            <a:extLst>
              <a:ext uri="{FF2B5EF4-FFF2-40B4-BE49-F238E27FC236}">
                <a16:creationId xmlns:a16="http://schemas.microsoft.com/office/drawing/2014/main" id="{61DC3CF0-B1F1-4CFC-BCA5-826663AD0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F834489-2EB5-4350-8D10-F9DB60DD9D59}" type="slidenum">
              <a:rPr lang="en-US" altLang="en-US" sz="1200" smtClean="0">
                <a:solidFill>
                  <a:srgbClr val="000000"/>
                </a:solidFill>
                <a:latin typeface="Arial" panose="020B0604020202020204" pitchFamily="34" charset="0"/>
              </a:rPr>
              <a:pPr>
                <a:spcBef>
                  <a:spcPct val="0"/>
                </a:spcBef>
              </a:pPr>
              <a:t>28</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486D8C6-7D4E-474A-93C7-41596816DA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832B876-EC50-4A45-BED0-F06CC0ABEDC0}" type="slidenum">
              <a:rPr lang="en-US" altLang="en-US" sz="1200" smtClean="0">
                <a:solidFill>
                  <a:srgbClr val="000000"/>
                </a:solidFill>
                <a:latin typeface="Arial" panose="020B0604020202020204" pitchFamily="34" charset="0"/>
              </a:rPr>
              <a:pPr>
                <a:spcBef>
                  <a:spcPct val="0"/>
                </a:spcBef>
              </a:pPr>
              <a:t>3</a:t>
            </a:fld>
            <a:endParaRPr lang="en-US" altLang="en-US" sz="1200" dirty="0">
              <a:solidFill>
                <a:srgbClr val="000000"/>
              </a:solidFill>
              <a:latin typeface="Arial" panose="020B0604020202020204" pitchFamily="34" charset="0"/>
            </a:endParaRPr>
          </a:p>
        </p:txBody>
      </p:sp>
      <p:sp>
        <p:nvSpPr>
          <p:cNvPr id="98307" name="Rectangle 2">
            <a:extLst>
              <a:ext uri="{FF2B5EF4-FFF2-40B4-BE49-F238E27FC236}">
                <a16:creationId xmlns:a16="http://schemas.microsoft.com/office/drawing/2014/main" id="{82B11FE7-71F3-4CE9-996D-C09FDFFB23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1F5F0499-B4B7-4ADD-8453-EE5A4E02D0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06B4337E-067D-48F2-BCA2-F4AAA88DC060}"/>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D7D74B-C1C6-4686-A551-97A194B92BA0}"/>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43364" name="Slide Number Placeholder 3">
            <a:extLst>
              <a:ext uri="{FF2B5EF4-FFF2-40B4-BE49-F238E27FC236}">
                <a16:creationId xmlns:a16="http://schemas.microsoft.com/office/drawing/2014/main" id="{21ACC8E6-0BCF-47D6-9842-90717B603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F307F5F-4112-46CB-99E8-9B4CBB36EA38}" type="slidenum">
              <a:rPr lang="en-US" altLang="en-US" sz="1200" smtClean="0">
                <a:solidFill>
                  <a:srgbClr val="000000"/>
                </a:solidFill>
                <a:latin typeface="Arial" panose="020B0604020202020204" pitchFamily="34" charset="0"/>
              </a:rPr>
              <a:pPr>
                <a:spcBef>
                  <a:spcPct val="0"/>
                </a:spcBef>
              </a:pPr>
              <a:t>32</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D7AB125-4B8A-4D21-B06C-C4266D326FA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43E2483-8317-4509-808F-049CD69450CD}"/>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45412" name="Slide Number Placeholder 3">
            <a:extLst>
              <a:ext uri="{FF2B5EF4-FFF2-40B4-BE49-F238E27FC236}">
                <a16:creationId xmlns:a16="http://schemas.microsoft.com/office/drawing/2014/main" id="{D7DEF4B6-F148-46A9-90EA-5DF28F8179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7A1C96C-F324-4A50-AAD5-0F4FDF7236CA}" type="slidenum">
              <a:rPr lang="en-US" altLang="en-US" sz="1200" smtClean="0">
                <a:solidFill>
                  <a:srgbClr val="000000"/>
                </a:solidFill>
                <a:latin typeface="Arial" panose="020B0604020202020204" pitchFamily="34" charset="0"/>
              </a:rPr>
              <a:pPr>
                <a:spcBef>
                  <a:spcPct val="0"/>
                </a:spcBef>
              </a:pPr>
              <a:t>33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96D3F703-9C9F-4755-A967-5B14A4F5BA1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E4DE034-47D1-4B5F-8F0A-7F50D4C9211A}"/>
              </a:ext>
            </a:extLst>
          </p:cNvPr>
          <p:cNvSpPr>
            <a:spLocks noGrp="1"/>
          </p:cNvSpPr>
          <p:nvPr>
            <p:ph type="body" idx="1"/>
          </p:nvPr>
        </p:nvSpPr>
        <p:spPr/>
        <p:txBody>
          <a:bodyPr>
            <a:normAutofit fontScale="85000" lnSpcReduction="20000"/>
          </a:bodyPr>
          <a:lstStyle/>
          <a:p>
            <a:pPr eaLnBrk="1" hangingPunct="1">
              <a:defRPr/>
            </a:pPr>
            <a:r>
              <a:rPr lang="en-US" b="1" dirty="0"/>
              <a:t>Timing ≈ 1 minute</a:t>
            </a:r>
          </a:p>
          <a:p>
            <a:pPr marL="171450" indent="-171450" eaLnBrk="1" hangingPunct="1">
              <a:buFont typeface="Arial" pitchFamily="34" charset="0"/>
              <a:buChar char="•"/>
              <a:defRPr/>
            </a:pPr>
            <a:r>
              <a:rPr lang="en-US" dirty="0"/>
              <a:t>[Animate definition] The freezing point depression is the decrease in freezing point of a solution as a function of the number of particles dissolved in a solution.</a:t>
            </a:r>
          </a:p>
          <a:p>
            <a:pPr marL="171450" indent="-171450" eaLnBrk="1" hangingPunct="1">
              <a:buFont typeface="Arial" pitchFamily="34" charset="0"/>
              <a:buChar char="•"/>
              <a:defRPr/>
            </a:pPr>
            <a:r>
              <a:rPr lang="en-US" dirty="0"/>
              <a:t>To see exactly how the freezing point of a solvent changes with solute concentration, let’s vary the molality of a glucose solution in water and follow the change in water’s freezing point. </a:t>
            </a:r>
          </a:p>
          <a:p>
            <a:pPr marL="171450" indent="-171450" eaLnBrk="1" hangingPunct="1">
              <a:buFont typeface="Arial" pitchFamily="34" charset="0"/>
              <a:buChar char="•"/>
              <a:defRPr/>
            </a:pPr>
            <a:r>
              <a:rPr lang="en-US" dirty="0"/>
              <a:t>[Animate table] From the table, you can see that at a molality of zero, there is no solute present so the freezing point is the normal freezing point of water, 0°C.</a:t>
            </a:r>
          </a:p>
          <a:p>
            <a:pPr marL="171450" indent="-171450" eaLnBrk="1" hangingPunct="1">
              <a:buFont typeface="Arial" pitchFamily="34" charset="0"/>
              <a:buChar char="•"/>
              <a:defRPr/>
            </a:pPr>
            <a:r>
              <a:rPr lang="en-US" dirty="0"/>
              <a:t>When you add 1.0 mole of glucose to 1 kg of water to make a 1.0 molal solution, the freezing temperature drops to −1.86°C.</a:t>
            </a:r>
          </a:p>
          <a:p>
            <a:pPr marL="171450" indent="-171450" eaLnBrk="1" hangingPunct="1">
              <a:buFont typeface="Arial" pitchFamily="34" charset="0"/>
              <a:buChar char="•"/>
              <a:defRPr/>
            </a:pPr>
            <a:r>
              <a:rPr lang="en-US" dirty="0"/>
              <a:t>When you add </a:t>
            </a:r>
            <a:r>
              <a:rPr lang="en-US" i="1" dirty="0"/>
              <a:t>another</a:t>
            </a:r>
            <a:r>
              <a:rPr lang="en-US" dirty="0"/>
              <a:t> 1.0 mole of glucose, the molality doubles and becomes 2.0 molal. At this concentration, the temperature drops another 1.86°C down to −3.72°C. </a:t>
            </a:r>
          </a:p>
          <a:p>
            <a:pPr marL="171450" indent="-171450" eaLnBrk="1" hangingPunct="1">
              <a:buFont typeface="Arial" pitchFamily="34" charset="0"/>
              <a:buChar char="•"/>
              <a:defRPr/>
            </a:pPr>
            <a:r>
              <a:rPr lang="en-US" dirty="0"/>
              <a:t>When you add </a:t>
            </a:r>
            <a:r>
              <a:rPr lang="en-US" i="1" dirty="0"/>
              <a:t>another</a:t>
            </a:r>
            <a:r>
              <a:rPr lang="en-US" dirty="0"/>
              <a:t> 1.0 mole of glucose, the molality triples and becomes 3.0 molal. At this concentration, the temperature drops another 1.86°C down to −5.58°C. </a:t>
            </a:r>
          </a:p>
          <a:p>
            <a:pPr marL="171450" indent="-171450" eaLnBrk="1" hangingPunct="1">
              <a:buFont typeface="Arial" pitchFamily="34" charset="0"/>
              <a:buChar char="•"/>
              <a:defRPr/>
            </a:pPr>
            <a:r>
              <a:rPr lang="en-US" dirty="0"/>
              <a:t>Finally, when you add </a:t>
            </a:r>
            <a:r>
              <a:rPr lang="en-US" i="1" dirty="0"/>
              <a:t>another</a:t>
            </a:r>
            <a:r>
              <a:rPr lang="en-US" dirty="0"/>
              <a:t> 1.0 mole of glucose, the molality quadruples and becomes 4.0 molal. At this concentration, the temperature drops another 1.86°C down to −7.44°C. </a:t>
            </a:r>
          </a:p>
          <a:p>
            <a:pPr marL="171450" indent="-171450" eaLnBrk="1" hangingPunct="1">
              <a:buFont typeface="Arial" pitchFamily="34" charset="0"/>
              <a:buChar char="•"/>
              <a:defRPr/>
            </a:pPr>
            <a:r>
              <a:rPr lang="en-US" dirty="0"/>
              <a:t>Do you see a pattern? If the pattern is difficult to see in the table of data, you may find it easier to see the trend if the data are graphed. </a:t>
            </a:r>
          </a:p>
          <a:p>
            <a:pPr marL="171450" indent="-171450" eaLnBrk="1" hangingPunct="1">
              <a:buFont typeface="Arial" pitchFamily="34" charset="0"/>
              <a:buChar char="•"/>
              <a:defRPr/>
            </a:pPr>
            <a:r>
              <a:rPr lang="en-US" dirty="0"/>
              <a:t>[Animate graph] The graph clearly shows that as the moles of solute increase, there is a corresponding decrease of 1.86 degrees in the freezing point. The change in freezing point of the solvent is directly related to the moles of solute added. </a:t>
            </a:r>
          </a:p>
          <a:p>
            <a:pPr eaLnBrk="1" hangingPunct="1">
              <a:defRPr/>
            </a:pPr>
            <a:endParaRPr lang="en-US" dirty="0"/>
          </a:p>
          <a:p>
            <a:pPr eaLnBrk="1" hangingPunct="1">
              <a:defRPr/>
            </a:pPr>
            <a:r>
              <a:rPr lang="en-US" b="1" dirty="0"/>
              <a:t>Sources: </a:t>
            </a:r>
            <a:r>
              <a:rPr lang="en-US" dirty="0"/>
              <a:t>freezing point depression constant from: Zumdahl, S.S. and Zumdahl, S.A., </a:t>
            </a:r>
            <a:r>
              <a:rPr lang="en-US" i="1" dirty="0"/>
              <a:t>Chemistry</a:t>
            </a:r>
            <a:r>
              <a:rPr lang="en-US" dirty="0"/>
              <a:t>, sixth edition, Houghton Mifflin, New York (2003)</a:t>
            </a:r>
          </a:p>
          <a:p>
            <a:pPr eaLnBrk="1" hangingPunct="1">
              <a:defRPr/>
            </a:pPr>
            <a:endParaRPr lang="en-US" dirty="0"/>
          </a:p>
        </p:txBody>
      </p:sp>
      <p:sp>
        <p:nvSpPr>
          <p:cNvPr id="150532" name="Slide Number Placeholder 3">
            <a:extLst>
              <a:ext uri="{FF2B5EF4-FFF2-40B4-BE49-F238E27FC236}">
                <a16:creationId xmlns:a16="http://schemas.microsoft.com/office/drawing/2014/main" id="{7172AAA9-C886-4EAB-A520-59E66C47C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83B90311-293F-4C86-B0A8-512192C6F529}" type="slidenum">
              <a:rPr lang="en-US" altLang="en-US" sz="1200" smtClean="0">
                <a:solidFill>
                  <a:srgbClr val="000000"/>
                </a:solidFill>
                <a:latin typeface="Arial" panose="020B0604020202020204" pitchFamily="34" charset="0"/>
              </a:rPr>
              <a:pPr>
                <a:spcBef>
                  <a:spcPct val="0"/>
                </a:spcBef>
              </a:pPr>
              <a:t>37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90EF84F3-8C85-4BD5-860E-886D452021A5}"/>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DCCDA55-551A-4E0E-80E9-4249E12C8EE8}"/>
              </a:ext>
            </a:extLst>
          </p:cNvPr>
          <p:cNvSpPr>
            <a:spLocks noGrp="1"/>
          </p:cNvSpPr>
          <p:nvPr>
            <p:ph type="body" idx="1"/>
          </p:nvPr>
        </p:nvSpPr>
        <p:spPr/>
        <p:txBody>
          <a:bodyPr>
            <a:normAutofit/>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How can you apply the equation for freezing point depression in a slightly different manner?</a:t>
            </a:r>
          </a:p>
          <a:p>
            <a:pPr eaLnBrk="1" hangingPunct="1">
              <a:defRPr/>
            </a:pPr>
            <a:r>
              <a:rPr lang="en-US" b="1" dirty="0"/>
              <a:t>Hint1 Audio: </a:t>
            </a:r>
            <a:r>
              <a:rPr lang="en-US" dirty="0"/>
              <a:t>You can rearrange the equation for freezing point depression to solve for the unknown quantity, which is molality in this case. </a:t>
            </a:r>
          </a:p>
          <a:p>
            <a:pPr eaLnBrk="1" hangingPunct="1">
              <a:spcBef>
                <a:spcPts val="571"/>
              </a:spcBef>
              <a:defRPr/>
            </a:pPr>
            <a:r>
              <a:rPr lang="en-US" b="1" dirty="0"/>
              <a:t>Hint2 Audio: </a:t>
            </a:r>
            <a:r>
              <a:rPr lang="en-US" dirty="0"/>
              <a:t>Remember, the freezing point of water is 0.0°C and the change in freezing point is the difference between this and the freezing point of the solution. </a:t>
            </a:r>
            <a:endParaRPr lang="en-US" b="1" dirty="0"/>
          </a:p>
          <a:p>
            <a:pPr eaLnBrk="1" hangingPunct="1">
              <a:defRPr/>
            </a:pPr>
            <a:r>
              <a:rPr lang="en-US" b="1" dirty="0"/>
              <a:t>Hint3 Audio: </a:t>
            </a:r>
            <a:r>
              <a:rPr lang="en-US" dirty="0"/>
              <a:t>Remember, you can find the molality of the solution if you know the change in freezing point and the freezing point depression constant, </a:t>
            </a:r>
            <a:r>
              <a:rPr lang="en-US" i="1" dirty="0"/>
              <a:t>K</a:t>
            </a:r>
            <a:r>
              <a:rPr lang="en-US" i="1" baseline="-25000" dirty="0"/>
              <a:t>f</a:t>
            </a:r>
            <a:r>
              <a:rPr lang="en-US" baseline="-25000" dirty="0"/>
              <a:t>,</a:t>
            </a:r>
            <a:r>
              <a:rPr lang="en-US" dirty="0"/>
              <a:t>, for the solvent. </a:t>
            </a:r>
          </a:p>
          <a:p>
            <a:pPr eaLnBrk="1" hangingPunct="1">
              <a:defRPr/>
            </a:pPr>
            <a:r>
              <a:rPr lang="en-US" b="1" dirty="0"/>
              <a:t>Exit Audio: </a:t>
            </a:r>
            <a:r>
              <a:rPr lang="en-US" dirty="0"/>
              <a:t>The equations for freezing point depression and boiling point elevation are general equations that can be rearranged algebraically to solve for any of the variables as an unknown, provided the other two variables are known. </a:t>
            </a:r>
          </a:p>
          <a:p>
            <a:pPr eaLnBrk="1" hangingPunct="1">
              <a:defRPr/>
            </a:pPr>
            <a:endParaRPr lang="en-US" dirty="0"/>
          </a:p>
          <a:p>
            <a:pPr eaLnBrk="1" hangingPunct="1">
              <a:defRPr/>
            </a:pPr>
            <a:endParaRPr lang="en-US" dirty="0"/>
          </a:p>
        </p:txBody>
      </p:sp>
      <p:sp>
        <p:nvSpPr>
          <p:cNvPr id="154628" name="Slide Number Placeholder 3">
            <a:extLst>
              <a:ext uri="{FF2B5EF4-FFF2-40B4-BE49-F238E27FC236}">
                <a16:creationId xmlns:a16="http://schemas.microsoft.com/office/drawing/2014/main" id="{68474DA5-3EA2-49C7-9582-B570518EE1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7A3E145-41A5-4C75-B89B-D13B64E0216D}" type="slidenum">
              <a:rPr lang="en-US" altLang="en-US" sz="1200" smtClean="0">
                <a:solidFill>
                  <a:srgbClr val="000000"/>
                </a:solidFill>
                <a:latin typeface="Arial" panose="020B0604020202020204" pitchFamily="34" charset="0"/>
              </a:rPr>
              <a:pPr>
                <a:spcBef>
                  <a:spcPct val="0"/>
                </a:spcBef>
              </a:pPr>
              <a:t>40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51100D1D-FF69-408F-B197-C71F8F566A0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67BFBFD-31AB-40B7-AF71-F5224C751FDF}"/>
              </a:ext>
            </a:extLst>
          </p:cNvPr>
          <p:cNvSpPr>
            <a:spLocks noGrp="1"/>
          </p:cNvSpPr>
          <p:nvPr>
            <p:ph type="body" idx="1"/>
          </p:nvPr>
        </p:nvSpPr>
        <p:spPr/>
        <p:txBody>
          <a:bodyPr>
            <a:normAutofit/>
          </a:bodyPr>
          <a:lstStyle/>
          <a:p>
            <a:pPr eaLnBrk="1" hangingPunct="1">
              <a:spcBef>
                <a:spcPts val="571"/>
              </a:spcBef>
              <a:defRPr/>
            </a:pPr>
            <a:r>
              <a:rPr lang="en-US" sz="1050" b="1" dirty="0"/>
              <a:t>Time ≈ 2 minutes</a:t>
            </a:r>
            <a:endParaRPr lang="en-US" b="1" dirty="0"/>
          </a:p>
          <a:p>
            <a:pPr eaLnBrk="1" hangingPunct="1">
              <a:defRPr/>
            </a:pPr>
            <a:r>
              <a:rPr lang="en-US" b="1" dirty="0"/>
              <a:t>Entry Audio: </a:t>
            </a:r>
            <a:r>
              <a:rPr lang="en-US" dirty="0"/>
              <a:t>How can you apply the equation for freezing point depression in a slightly different manner?</a:t>
            </a:r>
          </a:p>
          <a:p>
            <a:pPr eaLnBrk="1" hangingPunct="1">
              <a:defRPr/>
            </a:pPr>
            <a:r>
              <a:rPr lang="en-US" b="1" dirty="0"/>
              <a:t>Hint1 Audio: </a:t>
            </a:r>
            <a:r>
              <a:rPr lang="en-US" dirty="0"/>
              <a:t>You can rearrange the equation for freezing point depression to solve for the unknown quantity, which is molality in this case. </a:t>
            </a:r>
          </a:p>
          <a:p>
            <a:pPr eaLnBrk="1" hangingPunct="1">
              <a:spcBef>
                <a:spcPts val="571"/>
              </a:spcBef>
              <a:defRPr/>
            </a:pPr>
            <a:r>
              <a:rPr lang="en-US" b="1" dirty="0"/>
              <a:t>Hint2 Audio: </a:t>
            </a:r>
            <a:r>
              <a:rPr lang="en-US" dirty="0"/>
              <a:t>Remember, the freezing point of water is 0.0°C and the change in freezing point is the difference between this and the freezing point of the solution. </a:t>
            </a:r>
            <a:endParaRPr lang="en-US" b="1" dirty="0"/>
          </a:p>
          <a:p>
            <a:pPr eaLnBrk="1" hangingPunct="1">
              <a:defRPr/>
            </a:pPr>
            <a:r>
              <a:rPr lang="en-US" b="1" dirty="0"/>
              <a:t>Hint3 Audio: </a:t>
            </a:r>
            <a:r>
              <a:rPr lang="en-US" dirty="0"/>
              <a:t>Remember, you can find the molality of the solution if you know the change in freezing point and the freezing point depression constant, </a:t>
            </a:r>
            <a:r>
              <a:rPr lang="en-US" i="1" dirty="0"/>
              <a:t>K</a:t>
            </a:r>
            <a:r>
              <a:rPr lang="en-US" i="1" baseline="-25000" dirty="0"/>
              <a:t>f</a:t>
            </a:r>
            <a:r>
              <a:rPr lang="en-US" baseline="-25000" dirty="0"/>
              <a:t>,</a:t>
            </a:r>
            <a:r>
              <a:rPr lang="en-US" dirty="0"/>
              <a:t>, for the solvent. </a:t>
            </a:r>
          </a:p>
          <a:p>
            <a:pPr eaLnBrk="1" hangingPunct="1">
              <a:defRPr/>
            </a:pPr>
            <a:r>
              <a:rPr lang="en-US" b="1" dirty="0"/>
              <a:t>Exit Audio: </a:t>
            </a:r>
            <a:r>
              <a:rPr lang="en-US" dirty="0"/>
              <a:t>The equations for freezing point depression and boiling point elevation are general equations that can be rearranged algebraically to solve for any of the variables as an unknown, provided the other two variables are known. </a:t>
            </a:r>
          </a:p>
          <a:p>
            <a:pPr eaLnBrk="1" hangingPunct="1">
              <a:defRPr/>
            </a:pPr>
            <a:endParaRPr lang="en-US" dirty="0"/>
          </a:p>
          <a:p>
            <a:pPr eaLnBrk="1" hangingPunct="1">
              <a:defRPr/>
            </a:pPr>
            <a:endParaRPr lang="en-US" dirty="0"/>
          </a:p>
        </p:txBody>
      </p:sp>
      <p:sp>
        <p:nvSpPr>
          <p:cNvPr id="156676" name="Slide Number Placeholder 3">
            <a:extLst>
              <a:ext uri="{FF2B5EF4-FFF2-40B4-BE49-F238E27FC236}">
                <a16:creationId xmlns:a16="http://schemas.microsoft.com/office/drawing/2014/main" id="{853B67E4-E445-4D8D-9188-7618723013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73152C0-AFAD-4270-84CD-A4577BB0E58F}" type="slidenum">
              <a:rPr lang="en-US" altLang="en-US" sz="1200" smtClean="0">
                <a:solidFill>
                  <a:srgbClr val="000000"/>
                </a:solidFill>
                <a:latin typeface="Arial" panose="020B0604020202020204" pitchFamily="34" charset="0"/>
              </a:rPr>
              <a:pPr>
                <a:spcBef>
                  <a:spcPct val="0"/>
                </a:spcBef>
              </a:pPr>
              <a:t>41</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16F89AA6-88C2-488A-8390-AFC8B5A0705B}"/>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D8C236-89DA-413A-9D08-827607B5226E}"/>
              </a:ext>
            </a:extLst>
          </p:cNvPr>
          <p:cNvSpPr>
            <a:spLocks noGrp="1"/>
          </p:cNvSpPr>
          <p:nvPr>
            <p:ph type="body" idx="1"/>
          </p:nvPr>
        </p:nvSpPr>
        <p:spPr/>
        <p:txBody>
          <a:bodyPr>
            <a:normAutofit/>
          </a:bodyPr>
          <a:lstStyle/>
          <a:p>
            <a:pPr eaLnBrk="1" hangingPunct="1">
              <a:defRPr/>
            </a:pPr>
            <a:r>
              <a:rPr lang="en-US" b="1" dirty="0"/>
              <a:t>Timing ≈ 1 minute</a:t>
            </a:r>
          </a:p>
          <a:p>
            <a:pPr marL="171450" indent="-171450" eaLnBrk="1" hangingPunct="1">
              <a:buFont typeface="Arial" pitchFamily="34" charset="0"/>
              <a:buChar char="•"/>
              <a:defRPr/>
            </a:pPr>
            <a:r>
              <a:rPr lang="en-US" dirty="0"/>
              <a:t>[Animate 1</a:t>
            </a:r>
            <a:r>
              <a:rPr lang="en-US" baseline="30000" dirty="0"/>
              <a:t>st</a:t>
            </a:r>
            <a:r>
              <a:rPr lang="en-US" dirty="0"/>
              <a:t> bullet] To determine the number of moles of particles produced by an electrolyte dissolving in solution, begin by writing the balanced chemical equation that describes the dissolution process. </a:t>
            </a:r>
          </a:p>
          <a:p>
            <a:pPr marL="171450" indent="-171450" eaLnBrk="1" hangingPunct="1">
              <a:buFont typeface="Arial" pitchFamily="34" charset="0"/>
              <a:buChar char="•"/>
              <a:defRPr/>
            </a:pPr>
            <a:r>
              <a:rPr lang="en-US" dirty="0"/>
              <a:t>[Animate 2</a:t>
            </a:r>
            <a:r>
              <a:rPr lang="en-US" baseline="30000" dirty="0"/>
              <a:t>nd</a:t>
            </a:r>
            <a:r>
              <a:rPr lang="en-US" dirty="0"/>
              <a:t> bullet] Show each ion that dissolves in the balanced equation. </a:t>
            </a:r>
          </a:p>
          <a:p>
            <a:pPr marL="171450" indent="-171450" eaLnBrk="1" hangingPunct="1">
              <a:buFont typeface="Arial" pitchFamily="34" charset="0"/>
              <a:buChar char="•"/>
              <a:defRPr/>
            </a:pPr>
            <a:r>
              <a:rPr lang="en-US" dirty="0"/>
              <a:t>[Animate 3</a:t>
            </a:r>
            <a:r>
              <a:rPr lang="en-US" baseline="30000" dirty="0"/>
              <a:t>rd</a:t>
            </a:r>
            <a:r>
              <a:rPr lang="en-US" dirty="0"/>
              <a:t> bullet] Then count the total number of ions produced per mole of the original compound. That number is equal to the number of moles of particles produced by one mole of compound when it dissolves in solution. </a:t>
            </a:r>
          </a:p>
          <a:p>
            <a:pPr marL="171450" indent="-171450" eaLnBrk="1" hangingPunct="1">
              <a:buFont typeface="Arial" pitchFamily="34" charset="0"/>
              <a:buChar char="•"/>
              <a:defRPr/>
            </a:pPr>
            <a:r>
              <a:rPr lang="en-US" dirty="0"/>
              <a:t>[Animate next question] And, repeat!</a:t>
            </a:r>
          </a:p>
          <a:p>
            <a:pPr eaLnBrk="1" hangingPunct="1">
              <a:defRPr/>
            </a:pPr>
            <a:endParaRPr lang="en-US" dirty="0"/>
          </a:p>
        </p:txBody>
      </p:sp>
      <p:sp>
        <p:nvSpPr>
          <p:cNvPr id="165892" name="Slide Number Placeholder 3">
            <a:extLst>
              <a:ext uri="{FF2B5EF4-FFF2-40B4-BE49-F238E27FC236}">
                <a16:creationId xmlns:a16="http://schemas.microsoft.com/office/drawing/2014/main" id="{E0966827-EF08-4851-BF34-2665806A6B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E58B3D6-EE8E-4D13-812F-6B98748897A4}" type="slidenum">
              <a:rPr lang="en-US" altLang="en-US" sz="1200" smtClean="0">
                <a:solidFill>
                  <a:srgbClr val="000000"/>
                </a:solidFill>
                <a:latin typeface="Arial" panose="020B0604020202020204" pitchFamily="34" charset="0"/>
              </a:rPr>
              <a:pPr>
                <a:spcBef>
                  <a:spcPct val="0"/>
                </a:spcBef>
              </a:pPr>
              <a:t>49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C6CB3F0C-7F3B-4853-86B1-7D6DE778EF7D}"/>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332E8D7-86F9-4BE3-A436-30AC20C86D7A}"/>
              </a:ext>
            </a:extLst>
          </p:cNvPr>
          <p:cNvSpPr>
            <a:spLocks noGrp="1"/>
          </p:cNvSpPr>
          <p:nvPr>
            <p:ph type="body" idx="1"/>
          </p:nvPr>
        </p:nvSpPr>
        <p:spPr/>
        <p:txBody>
          <a:bodyPr>
            <a:normAutofit/>
          </a:bodyPr>
          <a:lstStyle/>
          <a:p>
            <a:pPr eaLnBrk="1" hangingPunct="1">
              <a:defRPr/>
            </a:pPr>
            <a:r>
              <a:rPr lang="en-US" b="1" dirty="0"/>
              <a:t>Timing ≈ 1 minute</a:t>
            </a:r>
          </a:p>
          <a:p>
            <a:pPr marL="171450" indent="-171450" eaLnBrk="1" hangingPunct="1">
              <a:buFont typeface="Arial" pitchFamily="34" charset="0"/>
              <a:buChar char="•"/>
              <a:defRPr/>
            </a:pPr>
            <a:r>
              <a:rPr lang="en-US" dirty="0"/>
              <a:t>[Animate 1</a:t>
            </a:r>
            <a:r>
              <a:rPr lang="en-US" baseline="30000" dirty="0"/>
              <a:t>st</a:t>
            </a:r>
            <a:r>
              <a:rPr lang="en-US" dirty="0"/>
              <a:t> bullet] To determine the number of moles of particles produced by an electrolyte dissolving in solution, begin by writing the balanced chemical equation that describes the dissolution process. </a:t>
            </a:r>
          </a:p>
          <a:p>
            <a:pPr marL="171450" indent="-171450" eaLnBrk="1" hangingPunct="1">
              <a:buFont typeface="Arial" pitchFamily="34" charset="0"/>
              <a:buChar char="•"/>
              <a:defRPr/>
            </a:pPr>
            <a:r>
              <a:rPr lang="en-US" dirty="0"/>
              <a:t>[Animate 2</a:t>
            </a:r>
            <a:r>
              <a:rPr lang="en-US" baseline="30000" dirty="0"/>
              <a:t>nd</a:t>
            </a:r>
            <a:r>
              <a:rPr lang="en-US" dirty="0"/>
              <a:t> bullet] Show each ion that dissolves in the balanced equation. </a:t>
            </a:r>
          </a:p>
          <a:p>
            <a:pPr marL="171450" indent="-171450" eaLnBrk="1" hangingPunct="1">
              <a:buFont typeface="Arial" pitchFamily="34" charset="0"/>
              <a:buChar char="•"/>
              <a:defRPr/>
            </a:pPr>
            <a:r>
              <a:rPr lang="en-US" dirty="0"/>
              <a:t>[Animate 3</a:t>
            </a:r>
            <a:r>
              <a:rPr lang="en-US" baseline="30000" dirty="0"/>
              <a:t>rd</a:t>
            </a:r>
            <a:r>
              <a:rPr lang="en-US" dirty="0"/>
              <a:t> bullet] Then count the total number of ions produced per mole of the original compound. That number is equal to the number of moles of particles produced by one mole of compound when it dissolves in solution. </a:t>
            </a:r>
          </a:p>
          <a:p>
            <a:pPr marL="171450" indent="-171450" eaLnBrk="1" hangingPunct="1">
              <a:buFont typeface="Arial" pitchFamily="34" charset="0"/>
              <a:buChar char="•"/>
              <a:defRPr/>
            </a:pPr>
            <a:r>
              <a:rPr lang="en-US" dirty="0"/>
              <a:t>[Animate next question] And, repeat!</a:t>
            </a:r>
          </a:p>
          <a:p>
            <a:pPr eaLnBrk="1" hangingPunct="1">
              <a:defRPr/>
            </a:pPr>
            <a:endParaRPr lang="en-US" dirty="0"/>
          </a:p>
        </p:txBody>
      </p:sp>
      <p:sp>
        <p:nvSpPr>
          <p:cNvPr id="167940" name="Slide Number Placeholder 3">
            <a:extLst>
              <a:ext uri="{FF2B5EF4-FFF2-40B4-BE49-F238E27FC236}">
                <a16:creationId xmlns:a16="http://schemas.microsoft.com/office/drawing/2014/main" id="{54F85F09-7EBB-4F55-B223-2B870F04CB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ABEC6C1-9B0F-4225-AE3A-2FF8EF12A757}" type="slidenum">
              <a:rPr lang="en-US" altLang="en-US" sz="1200" smtClean="0">
                <a:solidFill>
                  <a:srgbClr val="000000"/>
                </a:solidFill>
                <a:latin typeface="Arial" panose="020B0604020202020204" pitchFamily="34" charset="0"/>
              </a:rPr>
              <a:pPr>
                <a:spcBef>
                  <a:spcPct val="0"/>
                </a:spcBef>
              </a:pPr>
              <a:t>50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CB606053-400A-4AAE-9BC7-AE10FB4DB21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A7FF29-9FE8-42E8-A91E-3695EFB55653}"/>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69988" name="Slide Number Placeholder 3">
            <a:extLst>
              <a:ext uri="{FF2B5EF4-FFF2-40B4-BE49-F238E27FC236}">
                <a16:creationId xmlns:a16="http://schemas.microsoft.com/office/drawing/2014/main" id="{9475843A-3CF2-4C5B-9A4F-6B5010FE9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9E90501-F9D0-4ADA-BCF5-35C5DF811699}" type="slidenum">
              <a:rPr lang="en-US" altLang="en-US" sz="1200" smtClean="0">
                <a:solidFill>
                  <a:srgbClr val="000000"/>
                </a:solidFill>
                <a:latin typeface="Arial" panose="020B0604020202020204" pitchFamily="34" charset="0"/>
              </a:rPr>
              <a:pPr>
                <a:spcBef>
                  <a:spcPct val="0"/>
                </a:spcBef>
              </a:pPr>
              <a:t>51</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F0A87B5E-B528-4909-BB89-CD64F825FD77}"/>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CC3871F-6804-4035-8B3C-0EFDAFA886FB}"/>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72036" name="Slide Number Placeholder 3">
            <a:extLst>
              <a:ext uri="{FF2B5EF4-FFF2-40B4-BE49-F238E27FC236}">
                <a16:creationId xmlns:a16="http://schemas.microsoft.com/office/drawing/2014/main" id="{C4E703FA-9871-4EB7-9A50-631D8504E1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B299236C-FE38-43DF-B7BF-93BAD393B829}" type="slidenum">
              <a:rPr lang="en-US" altLang="en-US" sz="1200" smtClean="0">
                <a:solidFill>
                  <a:srgbClr val="000000"/>
                </a:solidFill>
                <a:latin typeface="Arial" panose="020B0604020202020204" pitchFamily="34" charset="0"/>
              </a:rPr>
              <a:pPr>
                <a:spcBef>
                  <a:spcPct val="0"/>
                </a:spcBef>
              </a:pPr>
              <a:t>52</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ACCDECE3-F83D-466B-A528-3A7531B3D5B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A5E6DBE-8F5D-4F52-983F-37101510F8C6}"/>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74084" name="Slide Number Placeholder 3">
            <a:extLst>
              <a:ext uri="{FF2B5EF4-FFF2-40B4-BE49-F238E27FC236}">
                <a16:creationId xmlns:a16="http://schemas.microsoft.com/office/drawing/2014/main" id="{F72CDC27-74A2-4EC6-BDF7-78B3D55925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9826D7A1-E0CA-4A5D-97AF-06B9303F54DD}" type="slidenum">
              <a:rPr lang="en-US" altLang="en-US" sz="1200" smtClean="0">
                <a:solidFill>
                  <a:srgbClr val="000000"/>
                </a:solidFill>
                <a:latin typeface="Arial" panose="020B0604020202020204" pitchFamily="34" charset="0"/>
              </a:rPr>
              <a:pPr>
                <a:spcBef>
                  <a:spcPct val="0"/>
                </a:spcBef>
              </a:pPr>
              <a:t>53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A844517-6FCD-413A-A33A-DE3F04B488D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432F443-4665-4E89-B4BD-32C210F42B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0356" name="Slide Number Placeholder 3">
            <a:extLst>
              <a:ext uri="{FF2B5EF4-FFF2-40B4-BE49-F238E27FC236}">
                <a16:creationId xmlns:a16="http://schemas.microsoft.com/office/drawing/2014/main" id="{6D84082C-2B40-44B0-AE50-60D12E9BE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7687A425-6383-4D60-86A2-D2F8A4EFE0F9}" type="slidenum">
              <a:rPr lang="en-US" altLang="en-US" sz="1200" smtClean="0">
                <a:solidFill>
                  <a:srgbClr val="000000"/>
                </a:solidFill>
                <a:latin typeface="Arial" panose="020B0604020202020204" pitchFamily="34" charset="0"/>
              </a:rPr>
              <a:pPr>
                <a:spcBef>
                  <a:spcPct val="0"/>
                </a:spcBef>
              </a:pPr>
              <a:t>4</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4C54CD4E-C544-4285-8C3D-08FCFF07443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E546D815-BE41-4BB5-90B8-27E6EEB3DB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75"/>
              </a:spcBef>
            </a:pPr>
            <a:r>
              <a:rPr lang="en-US" altLang="en-US" b="1" dirty="0"/>
              <a:t>Timing ≈ </a:t>
            </a:r>
            <a:r>
              <a:rPr lang="en-US" altLang="en-US" dirty="0"/>
              <a:t>0.5 minutes</a:t>
            </a:r>
            <a:endParaRPr lang="en-US" altLang="en-US" b="1" dirty="0"/>
          </a:p>
          <a:p>
            <a:pPr eaLnBrk="1" hangingPunct="1"/>
            <a:r>
              <a:rPr lang="en-US" altLang="en-US" dirty="0"/>
              <a:t>There are a number of different concentration units that may be used in chemistry and various other contexts.</a:t>
            </a:r>
          </a:p>
        </p:txBody>
      </p:sp>
      <p:sp>
        <p:nvSpPr>
          <p:cNvPr id="179204" name="Slide Number Placeholder 3">
            <a:extLst>
              <a:ext uri="{FF2B5EF4-FFF2-40B4-BE49-F238E27FC236}">
                <a16:creationId xmlns:a16="http://schemas.microsoft.com/office/drawing/2014/main" id="{CFA5DFCF-58AF-4920-AE49-898AA4091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0B56F76-A080-435B-B815-156D70F61B06}" type="slidenum">
              <a:rPr lang="en-US" altLang="en-US" sz="1200" smtClean="0">
                <a:solidFill>
                  <a:srgbClr val="000000"/>
                </a:solidFill>
                <a:latin typeface="Arial" panose="020B0604020202020204" pitchFamily="34" charset="0"/>
              </a:rPr>
              <a:pPr>
                <a:spcBef>
                  <a:spcPct val="0"/>
                </a:spcBef>
              </a:pPr>
              <a:t>57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A4442FBD-BD7E-4444-AA1B-D99C8CEA686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4246BE81-0C41-4D1A-81AC-B830903C44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~5 min</a:t>
            </a:r>
          </a:p>
          <a:p>
            <a:r>
              <a:rPr lang="en-US" altLang="en-US" b="1" dirty="0"/>
              <a:t>Hint 1 audio:  </a:t>
            </a:r>
            <a:r>
              <a:rPr lang="en-US" altLang="en-US" dirty="0"/>
              <a:t>Use the equation for molarity and be sure to change the volume to liters.</a:t>
            </a:r>
            <a:endParaRPr lang="en-US" altLang="en-US" b="1" dirty="0"/>
          </a:p>
          <a:p>
            <a:r>
              <a:rPr lang="en-US" altLang="en-US" b="1" dirty="0"/>
              <a:t>Hint 2 audio: </a:t>
            </a:r>
            <a:r>
              <a:rPr lang="en-US" altLang="en-US" dirty="0"/>
              <a:t>Use the periodic table to calculate the molar mass of the substance. Then, use the molarity equation and change volume to liters.</a:t>
            </a:r>
          </a:p>
          <a:p>
            <a:r>
              <a:rPr lang="en-US" altLang="en-US" b="1" dirty="0"/>
              <a:t>Hint 3 audio:  </a:t>
            </a:r>
            <a:r>
              <a:rPr lang="en-US" altLang="en-US" dirty="0"/>
              <a:t>Find moles of solute, then solve for molarity.</a:t>
            </a:r>
          </a:p>
          <a:p>
            <a:r>
              <a:rPr lang="en-US" altLang="en-US" b="1" dirty="0"/>
              <a:t>Hint 4 audio:  </a:t>
            </a:r>
            <a:r>
              <a:rPr lang="en-US" altLang="en-US" dirty="0"/>
              <a:t>Use the periodic table to calculate the molar mass of the substance. Then, use the molarity equation and change volume to liters.</a:t>
            </a:r>
            <a:endParaRPr lang="en-US" altLang="en-US" b="1" dirty="0"/>
          </a:p>
        </p:txBody>
      </p:sp>
      <p:sp>
        <p:nvSpPr>
          <p:cNvPr id="181252" name="Slide Number Placeholder 3">
            <a:extLst>
              <a:ext uri="{FF2B5EF4-FFF2-40B4-BE49-F238E27FC236}">
                <a16:creationId xmlns:a16="http://schemas.microsoft.com/office/drawing/2014/main" id="{5EA04A09-F6D4-444F-A28C-ECD6586F1A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D6974D6-A544-4613-A6E3-44B43B176E6E}" type="slidenum">
              <a:rPr lang="en-US" altLang="en-US" smtClean="0">
                <a:solidFill>
                  <a:srgbClr val="000000"/>
                </a:solidFill>
              </a:rPr>
              <a:pPr/>
              <a:t>58</a:t>
            </a:fld>
            <a:endParaRPr lang="en-US" altLang="en-US"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94B9951E-61DC-4259-BFAA-51711F78BC24}"/>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EA66EF07-F6D8-44BE-8F62-C9021588A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Timing: ~5 min</a:t>
            </a:r>
          </a:p>
          <a:p>
            <a:r>
              <a:rPr lang="en-US" altLang="en-US" b="1" dirty="0"/>
              <a:t>Hint 1 audio:  </a:t>
            </a:r>
            <a:r>
              <a:rPr lang="en-US" altLang="en-US" dirty="0"/>
              <a:t>Use the equation for molarity and be sure to change the volume to liters.</a:t>
            </a:r>
            <a:endParaRPr lang="en-US" altLang="en-US" b="1" dirty="0"/>
          </a:p>
          <a:p>
            <a:r>
              <a:rPr lang="en-US" altLang="en-US" b="1" dirty="0"/>
              <a:t>Hint 2 audio: </a:t>
            </a:r>
            <a:r>
              <a:rPr lang="en-US" altLang="en-US" dirty="0"/>
              <a:t>Use the periodic table to calculate the molar mass of the substance. Then, use the molarity equation and change volume to liters.</a:t>
            </a:r>
          </a:p>
          <a:p>
            <a:r>
              <a:rPr lang="en-US" altLang="en-US" b="1" dirty="0"/>
              <a:t>Hint 3 audio:  </a:t>
            </a:r>
            <a:r>
              <a:rPr lang="en-US" altLang="en-US" dirty="0"/>
              <a:t>Find moles of solute, then solve for molarity.</a:t>
            </a:r>
          </a:p>
          <a:p>
            <a:r>
              <a:rPr lang="en-US" altLang="en-US" b="1" dirty="0"/>
              <a:t>Hint 4 audio:  </a:t>
            </a:r>
            <a:r>
              <a:rPr lang="en-US" altLang="en-US" dirty="0"/>
              <a:t>Use the periodic table to calculate the molar mass of the substance. Then, use the molarity equation and change volume to liters.</a:t>
            </a:r>
            <a:endParaRPr lang="en-US" altLang="en-US" b="1" dirty="0"/>
          </a:p>
        </p:txBody>
      </p:sp>
      <p:sp>
        <p:nvSpPr>
          <p:cNvPr id="183300" name="Slide Number Placeholder 3">
            <a:extLst>
              <a:ext uri="{FF2B5EF4-FFF2-40B4-BE49-F238E27FC236}">
                <a16:creationId xmlns:a16="http://schemas.microsoft.com/office/drawing/2014/main" id="{96290CB7-B3B3-49E2-9ADC-066537D98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43AC7D-B641-48AC-8F72-10E60CDF6B79}" type="slidenum">
              <a:rPr lang="en-US" altLang="en-US" smtClean="0">
                <a:solidFill>
                  <a:srgbClr val="000000"/>
                </a:solidFill>
              </a:rPr>
              <a:pPr/>
              <a:t>59</a:t>
            </a:fld>
            <a:endParaRPr lang="en-US" alt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89C117EE-13BA-46C9-9A00-44240F2B8C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94E9DF-104B-47BE-9EFE-7E555F94569D}" type="slidenum">
              <a:rPr lang="en-US" altLang="en-US" smtClean="0">
                <a:solidFill>
                  <a:srgbClr val="000000"/>
                </a:solidFill>
              </a:rPr>
              <a:pPr/>
              <a:t>60</a:t>
            </a:fld>
            <a:endParaRPr lang="en-US" altLang="en-US" dirty="0">
              <a:solidFill>
                <a:srgbClr val="000000"/>
              </a:solidFill>
            </a:endParaRPr>
          </a:p>
        </p:txBody>
      </p:sp>
      <p:sp>
        <p:nvSpPr>
          <p:cNvPr id="185347" name="Rectangle 2">
            <a:extLst>
              <a:ext uri="{FF2B5EF4-FFF2-40B4-BE49-F238E27FC236}">
                <a16:creationId xmlns:a16="http://schemas.microsoft.com/office/drawing/2014/main" id="{711C7874-2A6F-45F3-AA33-134F7FD0DC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a:extLst>
              <a:ext uri="{FF2B5EF4-FFF2-40B4-BE49-F238E27FC236}">
                <a16:creationId xmlns:a16="http://schemas.microsoft.com/office/drawing/2014/main" id="{6006826A-0EEB-40D4-B886-D72D0FD627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B169AB84-BB1C-47EA-B28F-D9B8F85D4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CDED745-6F30-4860-A590-6FA9E40DC9C3}" type="slidenum">
              <a:rPr lang="en-US" altLang="en-US" smtClean="0">
                <a:solidFill>
                  <a:srgbClr val="000000"/>
                </a:solidFill>
              </a:rPr>
              <a:pPr/>
              <a:t>61</a:t>
            </a:fld>
            <a:endParaRPr lang="en-US" altLang="en-US" dirty="0">
              <a:solidFill>
                <a:srgbClr val="000000"/>
              </a:solidFill>
            </a:endParaRPr>
          </a:p>
        </p:txBody>
      </p:sp>
      <p:sp>
        <p:nvSpPr>
          <p:cNvPr id="187395" name="Rectangle 2">
            <a:extLst>
              <a:ext uri="{FF2B5EF4-FFF2-40B4-BE49-F238E27FC236}">
                <a16:creationId xmlns:a16="http://schemas.microsoft.com/office/drawing/2014/main" id="{37EF0DE2-BC47-4E53-AE43-0291B8BC8A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a:extLst>
              <a:ext uri="{FF2B5EF4-FFF2-40B4-BE49-F238E27FC236}">
                <a16:creationId xmlns:a16="http://schemas.microsoft.com/office/drawing/2014/main" id="{8D9DFB3C-D504-48D5-9062-F78173EB30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565B36AC-8BC6-4A4C-B2DB-99CC9AB73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5D37BF-143A-4D61-9C6E-E3982157FAC6}" type="slidenum">
              <a:rPr lang="en-US" altLang="en-US" smtClean="0">
                <a:solidFill>
                  <a:srgbClr val="000000"/>
                </a:solidFill>
              </a:rPr>
              <a:pPr/>
              <a:t>62</a:t>
            </a:fld>
            <a:endParaRPr lang="en-US" altLang="en-US" dirty="0">
              <a:solidFill>
                <a:srgbClr val="000000"/>
              </a:solidFill>
            </a:endParaRPr>
          </a:p>
        </p:txBody>
      </p:sp>
      <p:sp>
        <p:nvSpPr>
          <p:cNvPr id="189443" name="Rectangle 2">
            <a:extLst>
              <a:ext uri="{FF2B5EF4-FFF2-40B4-BE49-F238E27FC236}">
                <a16:creationId xmlns:a16="http://schemas.microsoft.com/office/drawing/2014/main" id="{640E2040-EFE0-43C9-A3F6-265DE6F9F8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a:extLst>
              <a:ext uri="{FF2B5EF4-FFF2-40B4-BE49-F238E27FC236}">
                <a16:creationId xmlns:a16="http://schemas.microsoft.com/office/drawing/2014/main" id="{88CFC96A-48D8-45B4-8A7A-CF669E7FE2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AC14C019-34DA-40BB-A325-B56E73D275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696E027-B4FA-43C0-98C8-79D1BC299EC9}" type="slidenum">
              <a:rPr lang="en-US" altLang="en-US" smtClean="0">
                <a:solidFill>
                  <a:srgbClr val="000000"/>
                </a:solidFill>
              </a:rPr>
              <a:pPr/>
              <a:t>63</a:t>
            </a:fld>
            <a:endParaRPr lang="en-US" altLang="en-US" dirty="0">
              <a:solidFill>
                <a:srgbClr val="000000"/>
              </a:solidFill>
            </a:endParaRPr>
          </a:p>
        </p:txBody>
      </p:sp>
      <p:sp>
        <p:nvSpPr>
          <p:cNvPr id="191491" name="Rectangle 2">
            <a:extLst>
              <a:ext uri="{FF2B5EF4-FFF2-40B4-BE49-F238E27FC236}">
                <a16:creationId xmlns:a16="http://schemas.microsoft.com/office/drawing/2014/main" id="{DDD335E3-40FD-4BFB-BAEC-608DBC3B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2" name="Rectangle 3">
            <a:extLst>
              <a:ext uri="{FF2B5EF4-FFF2-40B4-BE49-F238E27FC236}">
                <a16:creationId xmlns:a16="http://schemas.microsoft.com/office/drawing/2014/main" id="{AFE8FAC7-9595-41FE-8AB9-C74BD0E7BC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38BC11D4-44C5-4FAC-91C7-D0B9D7A75E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81780E4-FAFC-47E2-9D52-EA2385A57960}" type="slidenum">
              <a:rPr lang="en-US" altLang="en-US" smtClean="0">
                <a:solidFill>
                  <a:srgbClr val="000000"/>
                </a:solidFill>
              </a:rPr>
              <a:pPr/>
              <a:t>64</a:t>
            </a:fld>
            <a:endParaRPr lang="en-US" altLang="en-US" dirty="0">
              <a:solidFill>
                <a:srgbClr val="000000"/>
              </a:solidFill>
            </a:endParaRPr>
          </a:p>
        </p:txBody>
      </p:sp>
      <p:sp>
        <p:nvSpPr>
          <p:cNvPr id="193539" name="Rectangle 2">
            <a:extLst>
              <a:ext uri="{FF2B5EF4-FFF2-40B4-BE49-F238E27FC236}">
                <a16:creationId xmlns:a16="http://schemas.microsoft.com/office/drawing/2014/main" id="{C57CA7E5-289E-43E1-BD42-2AD31DB32A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40" name="Rectangle 3">
            <a:extLst>
              <a:ext uri="{FF2B5EF4-FFF2-40B4-BE49-F238E27FC236}">
                <a16:creationId xmlns:a16="http://schemas.microsoft.com/office/drawing/2014/main" id="{52D97F78-0440-451E-A8BB-20780AE1DE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F51FDA7E-951B-4302-8892-5AAC8D8430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D531638-1898-4BE7-A2DB-0E40898B08E7}" type="slidenum">
              <a:rPr lang="en-US" altLang="en-US" smtClean="0">
                <a:solidFill>
                  <a:srgbClr val="000000"/>
                </a:solidFill>
              </a:rPr>
              <a:pPr/>
              <a:t>65</a:t>
            </a:fld>
            <a:endParaRPr lang="en-US" altLang="en-US" dirty="0">
              <a:solidFill>
                <a:srgbClr val="000000"/>
              </a:solidFill>
            </a:endParaRPr>
          </a:p>
        </p:txBody>
      </p:sp>
      <p:sp>
        <p:nvSpPr>
          <p:cNvPr id="195587" name="Rectangle 2">
            <a:extLst>
              <a:ext uri="{FF2B5EF4-FFF2-40B4-BE49-F238E27FC236}">
                <a16:creationId xmlns:a16="http://schemas.microsoft.com/office/drawing/2014/main" id="{31B97A9D-42B4-495B-A7C3-92A3DFB251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8" name="Rectangle 3">
            <a:extLst>
              <a:ext uri="{FF2B5EF4-FFF2-40B4-BE49-F238E27FC236}">
                <a16:creationId xmlns:a16="http://schemas.microsoft.com/office/drawing/2014/main" id="{86F5AC96-4E44-4CF0-8114-808AC152E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69E90B34-D19C-47C9-9120-58666E3206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74CCA1D-1D74-4878-B12A-C18FBF8607D6}" type="slidenum">
              <a:rPr lang="en-US" altLang="en-US" smtClean="0">
                <a:solidFill>
                  <a:srgbClr val="000000"/>
                </a:solidFill>
              </a:rPr>
              <a:pPr/>
              <a:t>66</a:t>
            </a:fld>
            <a:endParaRPr lang="en-US" altLang="en-US" dirty="0">
              <a:solidFill>
                <a:srgbClr val="000000"/>
              </a:solidFill>
            </a:endParaRPr>
          </a:p>
        </p:txBody>
      </p:sp>
      <p:sp>
        <p:nvSpPr>
          <p:cNvPr id="197635" name="Rectangle 2">
            <a:extLst>
              <a:ext uri="{FF2B5EF4-FFF2-40B4-BE49-F238E27FC236}">
                <a16:creationId xmlns:a16="http://schemas.microsoft.com/office/drawing/2014/main" id="{3F476D32-D0B5-4E73-A8B3-F807D5BF3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6" name="Rectangle 3">
            <a:extLst>
              <a:ext uri="{FF2B5EF4-FFF2-40B4-BE49-F238E27FC236}">
                <a16:creationId xmlns:a16="http://schemas.microsoft.com/office/drawing/2014/main" id="{17928E92-22E2-414C-9688-7BBE6DDE6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BA31B8D-90C8-45AB-B855-EA44F0CC634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5E9A725-7648-423E-9885-BD48EF206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2404" name="Slide Number Placeholder 3">
            <a:extLst>
              <a:ext uri="{FF2B5EF4-FFF2-40B4-BE49-F238E27FC236}">
                <a16:creationId xmlns:a16="http://schemas.microsoft.com/office/drawing/2014/main" id="{4D841141-66F1-4500-9580-50C0F9E14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790BC5A-31EC-4D88-8774-957CF543CBE6}" type="slidenum">
              <a:rPr lang="en-US" altLang="en-US" sz="1200" smtClean="0">
                <a:solidFill>
                  <a:srgbClr val="000000"/>
                </a:solidFill>
                <a:latin typeface="Arial" panose="020B0604020202020204" pitchFamily="34" charset="0"/>
              </a:rPr>
              <a:pPr>
                <a:spcBef>
                  <a:spcPct val="0"/>
                </a:spcBef>
              </a:pPr>
              <a:t>5</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AB6A3625-BFA9-4D07-BE63-C3B0FC7DA8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C412824-C6BC-4D13-AF9F-AAF6120B6BF5}" type="slidenum">
              <a:rPr lang="en-US" altLang="en-US" smtClean="0">
                <a:solidFill>
                  <a:srgbClr val="000000"/>
                </a:solidFill>
              </a:rPr>
              <a:pPr/>
              <a:t>67</a:t>
            </a:fld>
            <a:endParaRPr lang="en-US" altLang="en-US" dirty="0">
              <a:solidFill>
                <a:srgbClr val="000000"/>
              </a:solidFill>
            </a:endParaRPr>
          </a:p>
        </p:txBody>
      </p:sp>
      <p:sp>
        <p:nvSpPr>
          <p:cNvPr id="199683" name="Rectangle 2">
            <a:extLst>
              <a:ext uri="{FF2B5EF4-FFF2-40B4-BE49-F238E27FC236}">
                <a16:creationId xmlns:a16="http://schemas.microsoft.com/office/drawing/2014/main" id="{A160DCF2-A4A2-456E-BBAD-D3AEE4BD61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4" name="Rectangle 3">
            <a:extLst>
              <a:ext uri="{FF2B5EF4-FFF2-40B4-BE49-F238E27FC236}">
                <a16:creationId xmlns:a16="http://schemas.microsoft.com/office/drawing/2014/main" id="{0EA9809B-0D4B-4AAA-92CD-2D0299E967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8A0E8410-FDB1-42B2-9822-AE8B3FDCE4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F3BE57-1E4F-40D4-B891-C2F2E1941E84}" type="slidenum">
              <a:rPr lang="en-US" altLang="en-US" smtClean="0">
                <a:solidFill>
                  <a:srgbClr val="000000"/>
                </a:solidFill>
              </a:rPr>
              <a:pPr/>
              <a:t>68</a:t>
            </a:fld>
            <a:endParaRPr lang="en-US" altLang="en-US" dirty="0">
              <a:solidFill>
                <a:srgbClr val="000000"/>
              </a:solidFill>
            </a:endParaRPr>
          </a:p>
        </p:txBody>
      </p:sp>
      <p:sp>
        <p:nvSpPr>
          <p:cNvPr id="201731" name="Rectangle 2">
            <a:extLst>
              <a:ext uri="{FF2B5EF4-FFF2-40B4-BE49-F238E27FC236}">
                <a16:creationId xmlns:a16="http://schemas.microsoft.com/office/drawing/2014/main" id="{2A0EB763-B649-4C06-8BC6-6DE7CD35AC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a:extLst>
              <a:ext uri="{FF2B5EF4-FFF2-40B4-BE49-F238E27FC236}">
                <a16:creationId xmlns:a16="http://schemas.microsoft.com/office/drawing/2014/main" id="{967B401B-9C6A-47F9-AF7B-3E1ED1E5CD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8CD5B428-B66E-4E74-9E49-C8D25CDC45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5961F0F-C13E-4ED8-B3CF-8A3F0F4E42CD}" type="slidenum">
              <a:rPr lang="en-US" altLang="en-US" smtClean="0">
                <a:solidFill>
                  <a:srgbClr val="000000"/>
                </a:solidFill>
              </a:rPr>
              <a:pPr/>
              <a:t>69</a:t>
            </a:fld>
            <a:endParaRPr lang="en-US" altLang="en-US" dirty="0">
              <a:solidFill>
                <a:srgbClr val="000000"/>
              </a:solidFill>
            </a:endParaRPr>
          </a:p>
        </p:txBody>
      </p:sp>
      <p:sp>
        <p:nvSpPr>
          <p:cNvPr id="203779" name="Rectangle 2">
            <a:extLst>
              <a:ext uri="{FF2B5EF4-FFF2-40B4-BE49-F238E27FC236}">
                <a16:creationId xmlns:a16="http://schemas.microsoft.com/office/drawing/2014/main" id="{5E9F3431-9EA3-4AA6-B02A-7CE5B1D67D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80" name="Rectangle 3">
            <a:extLst>
              <a:ext uri="{FF2B5EF4-FFF2-40B4-BE49-F238E27FC236}">
                <a16:creationId xmlns:a16="http://schemas.microsoft.com/office/drawing/2014/main" id="{6E0F20CF-8351-4F98-AC0D-741A750B0B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B3072758-9E58-4645-ACB0-C5EC93E2A76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84522E9-0A50-496A-8A7B-59D4F625DAB2}"/>
              </a:ext>
            </a:extLst>
          </p:cNvPr>
          <p:cNvSpPr>
            <a:spLocks noGrp="1"/>
          </p:cNvSpPr>
          <p:nvPr>
            <p:ph type="body" idx="1"/>
          </p:nvPr>
        </p:nvSpPr>
        <p:spPr/>
        <p:txBody>
          <a:bodyPr>
            <a:normAutofit fontScale="77500" lnSpcReduction="20000"/>
          </a:bodyPr>
          <a:lstStyle/>
          <a:p>
            <a:pPr eaLnBrk="1" hangingPunct="1">
              <a:defRPr/>
            </a:pPr>
            <a:r>
              <a:rPr lang="en-US" b="1" dirty="0"/>
              <a:t>Timing ≈ 0.5 minute</a:t>
            </a:r>
          </a:p>
          <a:p>
            <a:pPr marL="171450" indent="-171450" eaLnBrk="1" hangingPunct="1">
              <a:buFont typeface="Arial" pitchFamily="34" charset="0"/>
              <a:buChar char="•"/>
              <a:defRPr/>
            </a:pPr>
            <a:r>
              <a:rPr lang="en-US" dirty="0"/>
              <a:t>Remember the definitions of a nonelectrolyte and an electrolyte. </a:t>
            </a:r>
          </a:p>
          <a:p>
            <a:pPr marL="171450" indent="-171450" eaLnBrk="1" hangingPunct="1">
              <a:spcBef>
                <a:spcPts val="571"/>
              </a:spcBef>
              <a:buFont typeface="Arial" pitchFamily="34" charset="0"/>
              <a:buChar char="•"/>
              <a:defRPr/>
            </a:pPr>
            <a:r>
              <a:rPr lang="en-US" dirty="0"/>
              <a:t>[Animate 1</a:t>
            </a:r>
            <a:r>
              <a:rPr lang="en-US" baseline="30000" dirty="0"/>
              <a:t>st</a:t>
            </a:r>
            <a:r>
              <a:rPr lang="en-US" dirty="0"/>
              <a:t> bullet] A nonelectrolyte is a substance that does not carry electric charge when dissolved in water. Molecular compounds are examples of nonelectrolytes. [Animate 2</a:t>
            </a:r>
            <a:r>
              <a:rPr lang="en-US" baseline="30000" dirty="0"/>
              <a:t>nd</a:t>
            </a:r>
            <a:r>
              <a:rPr lang="en-US" dirty="0"/>
              <a:t> bullet and image] Glucose is a molecular compound and a nonelectrolyte. [Animate 3</a:t>
            </a:r>
            <a:r>
              <a:rPr lang="en-US" baseline="30000" dirty="0"/>
              <a:t>rd</a:t>
            </a:r>
            <a:r>
              <a:rPr lang="en-US" dirty="0"/>
              <a:t> bullet and image] Although it forms a crystalline structure in the solid state that is disrupted by water molecules, each molecule of glucose remains intact in solution, so there is a one-to-one correspondence between molecules of glucose and particles in solution. </a:t>
            </a:r>
          </a:p>
          <a:p>
            <a:pPr marL="171450" indent="-171450" eaLnBrk="1" hangingPunct="1">
              <a:buFont typeface="Arial" pitchFamily="34" charset="0"/>
              <a:buChar char="•"/>
              <a:defRPr/>
            </a:pPr>
            <a:r>
              <a:rPr lang="en-US" dirty="0"/>
              <a:t>[Animate 4</a:t>
            </a:r>
            <a:r>
              <a:rPr lang="en-US" baseline="30000" dirty="0"/>
              <a:t>th</a:t>
            </a:r>
            <a:r>
              <a:rPr lang="en-US" dirty="0"/>
              <a:t> bullet] An electrolyte is a substance that carries an electric charge when dissolved in water. All ionic compounds fall into this category because they are composed of positively charged ions and negatively charged ions that [animate 5</a:t>
            </a:r>
            <a:r>
              <a:rPr lang="en-US" baseline="30000" dirty="0"/>
              <a:t>th</a:t>
            </a:r>
            <a:r>
              <a:rPr lang="en-US" dirty="0"/>
              <a:t> bullet] dissociate into individual ions that become solvated by water molecules in solution. [Animate last bullet and image] NaCl is a good example of an electrolyte. In the solid state, it forms a crystalline array. But when placed in water, this crystalline array is disrupted so that each ion becomes surrounded by a shell of water molecules. Each formula unit of NaCl produces two particles in solution—a sodium ion and a chloride ion. There is a one-to-two correspondence between formula unit of NaCl and particles in solution. </a:t>
            </a:r>
          </a:p>
          <a:p>
            <a:pPr eaLnBrk="1" hangingPunct="1">
              <a:defRPr/>
            </a:pPr>
            <a:endParaRPr lang="en-US" dirty="0"/>
          </a:p>
          <a:p>
            <a:pPr eaLnBrk="1" hangingPunct="1">
              <a:defRPr/>
            </a:pPr>
            <a:r>
              <a:rPr lang="en-US" b="1" dirty="0"/>
              <a:t>Sources: </a:t>
            </a:r>
            <a:r>
              <a:rPr lang="en-US" dirty="0"/>
              <a:t>NaCl crystal: http://commons.wikimedia.org/wiki/File:NaCl.png; Creative Commons Attribution-Share Alike 3.0 Unported license.; accessed 6/4/12  </a:t>
            </a:r>
          </a:p>
          <a:p>
            <a:pPr eaLnBrk="1" hangingPunct="1">
              <a:spcBef>
                <a:spcPts val="571"/>
              </a:spcBef>
              <a:defRPr/>
            </a:pPr>
            <a:r>
              <a:rPr lang="en-US" dirty="0"/>
              <a:t>solvated NaCl ions in water: http://commons.wikimedia.org/wiki/File:Hydration.jpg; public domain; accessed 6/4/12 </a:t>
            </a:r>
          </a:p>
          <a:p>
            <a:pPr eaLnBrk="1" hangingPunct="1">
              <a:defRPr/>
            </a:pPr>
            <a:r>
              <a:rPr lang="en-US" dirty="0"/>
              <a:t>Beta-D-glucose molecule: http://commons.wikimedia.org/wiki/File:Beta-D-glucose-3D-vdW.png; public domain; accessed 6/4/12 </a:t>
            </a:r>
          </a:p>
          <a:p>
            <a:pPr eaLnBrk="1" hangingPunct="1">
              <a:defRPr/>
            </a:pPr>
            <a:r>
              <a:rPr lang="en-US" dirty="0"/>
              <a:t>Water molecule: http://commons.wikimedia.org/wiki/File:H2O_(water_molecule).jpg; public domain; accessed 6/5/12</a:t>
            </a:r>
          </a:p>
          <a:p>
            <a:pPr eaLnBrk="1" hangingPunct="1">
              <a:defRPr/>
            </a:pPr>
            <a:endParaRPr lang="en-US" dirty="0"/>
          </a:p>
        </p:txBody>
      </p:sp>
      <p:sp>
        <p:nvSpPr>
          <p:cNvPr id="205828" name="Slide Number Placeholder 3">
            <a:extLst>
              <a:ext uri="{FF2B5EF4-FFF2-40B4-BE49-F238E27FC236}">
                <a16:creationId xmlns:a16="http://schemas.microsoft.com/office/drawing/2014/main" id="{5F526A66-A89E-428D-857E-3DC830D34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49410E0-0775-4FFA-98D9-DBC0EB39C04E}" type="slidenum">
              <a:rPr lang="en-US" altLang="en-US" sz="1200" smtClean="0">
                <a:solidFill>
                  <a:srgbClr val="000000"/>
                </a:solidFill>
                <a:latin typeface="Arial" panose="020B0604020202020204" pitchFamily="34" charset="0"/>
              </a:rPr>
              <a:pPr>
                <a:spcBef>
                  <a:spcPct val="0"/>
                </a:spcBef>
              </a:pPr>
              <a:t>70</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2E74FF2E-1C1A-41CE-88C6-679ED523C4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1A74EE3-E947-47D1-92CF-ABE55CFD2220}" type="slidenum">
              <a:rPr lang="en-US" altLang="en-US" smtClean="0">
                <a:solidFill>
                  <a:srgbClr val="000000"/>
                </a:solidFill>
              </a:rPr>
              <a:pPr/>
              <a:t>71</a:t>
            </a:fld>
            <a:endParaRPr lang="en-US" altLang="en-US" dirty="0">
              <a:solidFill>
                <a:srgbClr val="000000"/>
              </a:solidFill>
            </a:endParaRPr>
          </a:p>
        </p:txBody>
      </p:sp>
      <p:sp>
        <p:nvSpPr>
          <p:cNvPr id="207875" name="Rectangle 2">
            <a:extLst>
              <a:ext uri="{FF2B5EF4-FFF2-40B4-BE49-F238E27FC236}">
                <a16:creationId xmlns:a16="http://schemas.microsoft.com/office/drawing/2014/main" id="{4C16BE5E-4D6A-4229-984A-A92B227334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a:extLst>
              <a:ext uri="{FF2B5EF4-FFF2-40B4-BE49-F238E27FC236}">
                <a16:creationId xmlns:a16="http://schemas.microsoft.com/office/drawing/2014/main" id="{A09F4E96-D8D0-4AA6-AE18-49CFF29825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F7FE5B89-142A-45A0-BB54-7551D91E41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39F95D-1198-47BB-A211-9128188D4B56}" type="slidenum">
              <a:rPr lang="en-US" altLang="en-US" smtClean="0">
                <a:solidFill>
                  <a:srgbClr val="000000"/>
                </a:solidFill>
              </a:rPr>
              <a:pPr/>
              <a:t>72</a:t>
            </a:fld>
            <a:endParaRPr lang="en-US" altLang="en-US" dirty="0">
              <a:solidFill>
                <a:srgbClr val="000000"/>
              </a:solidFill>
            </a:endParaRPr>
          </a:p>
        </p:txBody>
      </p:sp>
      <p:sp>
        <p:nvSpPr>
          <p:cNvPr id="209923" name="Rectangle 2">
            <a:extLst>
              <a:ext uri="{FF2B5EF4-FFF2-40B4-BE49-F238E27FC236}">
                <a16:creationId xmlns:a16="http://schemas.microsoft.com/office/drawing/2014/main" id="{EC9B8618-BB2A-4B19-B8D5-A2BC64A430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4" name="Rectangle 3">
            <a:extLst>
              <a:ext uri="{FF2B5EF4-FFF2-40B4-BE49-F238E27FC236}">
                <a16:creationId xmlns:a16="http://schemas.microsoft.com/office/drawing/2014/main" id="{14CAB34D-6BAC-41FB-B978-C5D6D9C3B6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615B32A1-476F-4BE3-BF5A-89EA4294DB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F79B74-4DAE-4BB2-8629-BE0DD07CE5E6}" type="slidenum">
              <a:rPr lang="en-US" altLang="en-US" smtClean="0">
                <a:solidFill>
                  <a:srgbClr val="000000"/>
                </a:solidFill>
              </a:rPr>
              <a:pPr/>
              <a:t>73</a:t>
            </a:fld>
            <a:endParaRPr lang="en-US" altLang="en-US" dirty="0">
              <a:solidFill>
                <a:srgbClr val="000000"/>
              </a:solidFill>
            </a:endParaRPr>
          </a:p>
        </p:txBody>
      </p:sp>
      <p:sp>
        <p:nvSpPr>
          <p:cNvPr id="211971" name="Rectangle 2">
            <a:extLst>
              <a:ext uri="{FF2B5EF4-FFF2-40B4-BE49-F238E27FC236}">
                <a16:creationId xmlns:a16="http://schemas.microsoft.com/office/drawing/2014/main" id="{90CEE606-FF55-47E5-B407-C508D2F7CC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2" name="Rectangle 3">
            <a:extLst>
              <a:ext uri="{FF2B5EF4-FFF2-40B4-BE49-F238E27FC236}">
                <a16:creationId xmlns:a16="http://schemas.microsoft.com/office/drawing/2014/main" id="{A4A622E7-3615-40B8-AE30-74881DF204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17316E47-AB8D-4146-B976-0DA3634A8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DE8A216-D0CE-42C5-9721-3B347E12A52E}" type="slidenum">
              <a:rPr lang="en-US" altLang="en-US" smtClean="0">
                <a:solidFill>
                  <a:srgbClr val="000000"/>
                </a:solidFill>
              </a:rPr>
              <a:pPr/>
              <a:t>74</a:t>
            </a:fld>
            <a:endParaRPr lang="en-US" altLang="en-US" dirty="0">
              <a:solidFill>
                <a:srgbClr val="000000"/>
              </a:solidFill>
            </a:endParaRPr>
          </a:p>
        </p:txBody>
      </p:sp>
      <p:sp>
        <p:nvSpPr>
          <p:cNvPr id="214019" name="Rectangle 2">
            <a:extLst>
              <a:ext uri="{FF2B5EF4-FFF2-40B4-BE49-F238E27FC236}">
                <a16:creationId xmlns:a16="http://schemas.microsoft.com/office/drawing/2014/main" id="{26E0B567-697B-42F7-90DA-C50ADF7644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0" name="Rectangle 3">
            <a:extLst>
              <a:ext uri="{FF2B5EF4-FFF2-40B4-BE49-F238E27FC236}">
                <a16:creationId xmlns:a16="http://schemas.microsoft.com/office/drawing/2014/main" id="{283D4806-AE34-42F8-B3DC-C65EB31922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B7136DDF-0738-46A6-9C03-127FED1AF8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B92C7A-E8FB-492C-B0B3-7B3CA282431A}" type="slidenum">
              <a:rPr lang="en-US" altLang="en-US" smtClean="0">
                <a:solidFill>
                  <a:srgbClr val="000000"/>
                </a:solidFill>
              </a:rPr>
              <a:pPr/>
              <a:t>75</a:t>
            </a:fld>
            <a:endParaRPr lang="en-US" altLang="en-US" dirty="0">
              <a:solidFill>
                <a:srgbClr val="000000"/>
              </a:solidFill>
            </a:endParaRPr>
          </a:p>
        </p:txBody>
      </p:sp>
      <p:sp>
        <p:nvSpPr>
          <p:cNvPr id="216067" name="Rectangle 2">
            <a:extLst>
              <a:ext uri="{FF2B5EF4-FFF2-40B4-BE49-F238E27FC236}">
                <a16:creationId xmlns:a16="http://schemas.microsoft.com/office/drawing/2014/main" id="{2080F246-5EDB-4172-BCE3-2F52048FB5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8" name="Rectangle 3">
            <a:extLst>
              <a:ext uri="{FF2B5EF4-FFF2-40B4-BE49-F238E27FC236}">
                <a16:creationId xmlns:a16="http://schemas.microsoft.com/office/drawing/2014/main" id="{C94AACBC-C90E-4415-A002-FB2BF7C2D6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346D4F9F-9AC3-410C-9DEB-26E39465CD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592D03E-C2D2-400B-814D-B34C3C812564}" type="slidenum">
              <a:rPr lang="en-US" altLang="en-US" smtClean="0">
                <a:solidFill>
                  <a:srgbClr val="000000"/>
                </a:solidFill>
              </a:rPr>
              <a:pPr/>
              <a:t>76</a:t>
            </a:fld>
            <a:endParaRPr lang="en-US" altLang="en-US" dirty="0">
              <a:solidFill>
                <a:srgbClr val="000000"/>
              </a:solidFill>
            </a:endParaRPr>
          </a:p>
        </p:txBody>
      </p:sp>
      <p:sp>
        <p:nvSpPr>
          <p:cNvPr id="218115" name="Rectangle 2">
            <a:extLst>
              <a:ext uri="{FF2B5EF4-FFF2-40B4-BE49-F238E27FC236}">
                <a16:creationId xmlns:a16="http://schemas.microsoft.com/office/drawing/2014/main" id="{E48E36FC-514E-4F31-84B8-94F321BA3F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6" name="Rectangle 3">
            <a:extLst>
              <a:ext uri="{FF2B5EF4-FFF2-40B4-BE49-F238E27FC236}">
                <a16:creationId xmlns:a16="http://schemas.microsoft.com/office/drawing/2014/main" id="{D34914B1-0796-42D5-8B7C-B4E814A2D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EBA31B8D-90C8-45AB-B855-EA44F0CC634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55E9A725-7648-423E-9885-BD48EF2065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1.0</a:t>
            </a:r>
          </a:p>
          <a:p>
            <a:pPr eaLnBrk="1" hangingPunct="1"/>
            <a:r>
              <a:rPr lang="en-US" altLang="en-US" b="1" dirty="0"/>
              <a:t>Entry Audio:</a:t>
            </a:r>
            <a:r>
              <a:rPr lang="en-US" altLang="en-US" dirty="0"/>
              <a:t> Use the graph to describe how the solubility of barium nitrate changes with temperature.</a:t>
            </a:r>
          </a:p>
          <a:p>
            <a:pPr eaLnBrk="1" hangingPunct="1"/>
            <a:r>
              <a:rPr lang="en-US" altLang="en-US" b="1" dirty="0"/>
              <a:t>Hint Audio:</a:t>
            </a:r>
            <a:r>
              <a:rPr lang="en-US" altLang="en-US" dirty="0"/>
              <a:t> Any concentration along the line represents a saturated solution.</a:t>
            </a:r>
          </a:p>
          <a:p>
            <a:pPr eaLnBrk="1" hangingPunct="1"/>
            <a:r>
              <a:rPr lang="en-US" altLang="en-US" b="1" dirty="0"/>
              <a:t>Exit Audio: </a:t>
            </a:r>
            <a:r>
              <a:rPr lang="en-US" altLang="en-US" dirty="0"/>
              <a:t>The graph shows that the solubility of barium nitrate increases from 50 grams per liter at 0 degrees Celsius to almost 350 grams per liter at 100 degrees Celsius.</a:t>
            </a:r>
          </a:p>
          <a:p>
            <a:pPr eaLnBrk="1" hangingPunct="1"/>
            <a:endParaRPr lang="en-US" altLang="en-US" dirty="0"/>
          </a:p>
          <a:p>
            <a:pPr eaLnBrk="1" hangingPunct="1"/>
            <a:r>
              <a:rPr lang="en-US" altLang="en-US" b="1" u="sng" dirty="0"/>
              <a:t>SOURCES:</a:t>
            </a:r>
          </a:p>
          <a:p>
            <a:pPr eaLnBrk="1" hangingPunct="1"/>
            <a:r>
              <a:rPr lang="en-US" altLang="en-US" dirty="0"/>
              <a:t>http://commons.wikimedia.org/wiki/File:Solubility_Barium_nitrate.png</a:t>
            </a:r>
          </a:p>
        </p:txBody>
      </p:sp>
      <p:sp>
        <p:nvSpPr>
          <p:cNvPr id="102404" name="Slide Number Placeholder 3">
            <a:extLst>
              <a:ext uri="{FF2B5EF4-FFF2-40B4-BE49-F238E27FC236}">
                <a16:creationId xmlns:a16="http://schemas.microsoft.com/office/drawing/2014/main" id="{4D841141-66F1-4500-9580-50C0F9E143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C790BC5A-31EC-4D88-8774-957CF543CBE6}" type="slidenum">
              <a:rPr lang="en-US" altLang="en-US" sz="1200" smtClean="0">
                <a:solidFill>
                  <a:srgbClr val="000000"/>
                </a:solidFill>
                <a:latin typeface="Arial" panose="020B0604020202020204" pitchFamily="34" charset="0"/>
              </a:rPr>
              <a:pPr>
                <a:spcBef>
                  <a:spcPct val="0"/>
                </a:spcBef>
              </a:pPr>
              <a:t>6</a:t>
            </a:fld>
            <a:endParaRPr lang="en-US" alt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88043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B88DA5FA-0719-4C33-BB4A-7CD0E5C7B966}"/>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54551EB2-A7E3-4635-9388-C93345D4F4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575"/>
              </a:spcBef>
            </a:pPr>
            <a:r>
              <a:rPr lang="en-US" altLang="en-US" sz="1000" b="1" dirty="0">
                <a:latin typeface="Book Antiqua" panose="02040602050305030304" pitchFamily="18" charset="0"/>
                <a:ea typeface="Book Antiqua" panose="02040602050305030304" pitchFamily="18" charset="0"/>
                <a:cs typeface="Book Antiqua" panose="02040602050305030304" pitchFamily="18" charset="0"/>
              </a:rPr>
              <a:t>Timing ≈ </a:t>
            </a: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1.0 minutes</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 commonly used expression of concentration is percent concentration. </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definition and teacher read it) Percent concentration can be found in terms of either mass or volume. Like other percentages, it is a ratio multiplied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1st bullet &amp; equation on right) Mass percent concentration is found by dividing the mass of the solute by the mass of the solution, and multiplying the result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2nd bullet &amp; equation on right) Volume percent concentration is found by dividing the volume of the solute by the volume of the solution, and multiplying the result by 100%.</a:t>
            </a:r>
          </a:p>
          <a:p>
            <a:pPr eaLnBrk="1" hangingPunct="1">
              <a:spcBef>
                <a:spcPts val="575"/>
              </a:spcBef>
              <a:buFontTx/>
              <a:buChar char="•"/>
            </a:pPr>
            <a:r>
              <a:rPr lang="en-US" altLang="en-US" sz="1000" dirty="0">
                <a:latin typeface="Book Antiqua" panose="02040602050305030304" pitchFamily="18" charset="0"/>
                <a:ea typeface="Book Antiqua" panose="02040602050305030304" pitchFamily="18" charset="0"/>
                <a:cs typeface="Book Antiqua" panose="02040602050305030304" pitchFamily="18" charset="0"/>
              </a:rPr>
              <a:t>(animate blue box) It is important to remember that if you are calculating a percent composition, you must use the same units for both the amount of solute and the amount of solution. </a:t>
            </a:r>
          </a:p>
          <a:p>
            <a:pPr eaLnBrk="1" hangingPunct="1">
              <a:spcBef>
                <a:spcPts val="575"/>
              </a:spcBef>
              <a:buFontTx/>
              <a:buChar char="•"/>
            </a:pPr>
            <a:endParaRPr lang="en-US" altLang="en-US" sz="1000" dirty="0">
              <a:latin typeface="Book Antiqua" panose="02040602050305030304" pitchFamily="18" charset="0"/>
              <a:ea typeface="Book Antiqua" panose="02040602050305030304" pitchFamily="18" charset="0"/>
              <a:cs typeface="Book Antiqua" panose="02040602050305030304" pitchFamily="18" charset="0"/>
            </a:endParaRPr>
          </a:p>
        </p:txBody>
      </p:sp>
      <p:sp>
        <p:nvSpPr>
          <p:cNvPr id="220164" name="Slide Number Placeholder 3">
            <a:extLst>
              <a:ext uri="{FF2B5EF4-FFF2-40B4-BE49-F238E27FC236}">
                <a16:creationId xmlns:a16="http://schemas.microsoft.com/office/drawing/2014/main" id="{41AFFA9D-2718-4BF6-BA00-8C97C92D3F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168CD050-0A97-43FB-B7CC-4FE0FCFDC22D}" type="slidenum">
              <a:rPr lang="en-US" altLang="en-US" sz="1200" smtClean="0">
                <a:solidFill>
                  <a:srgbClr val="000000"/>
                </a:solidFill>
                <a:latin typeface="Arial" panose="020B0604020202020204" pitchFamily="34" charset="0"/>
              </a:rPr>
              <a:pPr>
                <a:spcBef>
                  <a:spcPct val="0"/>
                </a:spcBef>
              </a:pPr>
              <a:t>77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11EE7CEB-9FCD-4E94-A067-FE91F8612E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36C68BF-5CCB-4F4B-88D2-2F46927EADA6}" type="slidenum">
              <a:rPr lang="en-US" altLang="en-US" smtClean="0">
                <a:solidFill>
                  <a:srgbClr val="000000"/>
                </a:solidFill>
              </a:rPr>
              <a:pPr/>
              <a:t>78</a:t>
            </a:fld>
            <a:endParaRPr lang="en-US" altLang="en-US" dirty="0">
              <a:solidFill>
                <a:srgbClr val="000000"/>
              </a:solidFill>
            </a:endParaRPr>
          </a:p>
        </p:txBody>
      </p:sp>
      <p:sp>
        <p:nvSpPr>
          <p:cNvPr id="222211" name="Rectangle 2">
            <a:extLst>
              <a:ext uri="{FF2B5EF4-FFF2-40B4-BE49-F238E27FC236}">
                <a16:creationId xmlns:a16="http://schemas.microsoft.com/office/drawing/2014/main" id="{57F21E4F-9D32-4D4D-B9A8-9D337E0881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2" name="Rectangle 3">
            <a:extLst>
              <a:ext uri="{FF2B5EF4-FFF2-40B4-BE49-F238E27FC236}">
                <a16:creationId xmlns:a16="http://schemas.microsoft.com/office/drawing/2014/main" id="{4F9F5B4A-958D-4B18-86F5-4C98E665CB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AEA28882-020B-4C82-8089-3CD88AE99D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F684D53-E017-41FA-8971-66098F9112A2}" type="slidenum">
              <a:rPr lang="en-US" altLang="en-US" smtClean="0">
                <a:solidFill>
                  <a:srgbClr val="000000"/>
                </a:solidFill>
              </a:rPr>
              <a:pPr/>
              <a:t>79</a:t>
            </a:fld>
            <a:endParaRPr lang="en-US" altLang="en-US" dirty="0">
              <a:solidFill>
                <a:srgbClr val="000000"/>
              </a:solidFill>
            </a:endParaRPr>
          </a:p>
        </p:txBody>
      </p:sp>
      <p:sp>
        <p:nvSpPr>
          <p:cNvPr id="224259" name="Rectangle 2">
            <a:extLst>
              <a:ext uri="{FF2B5EF4-FFF2-40B4-BE49-F238E27FC236}">
                <a16:creationId xmlns:a16="http://schemas.microsoft.com/office/drawing/2014/main" id="{2A61A536-689C-443E-BF81-219EFF8ACA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60" name="Rectangle 3">
            <a:extLst>
              <a:ext uri="{FF2B5EF4-FFF2-40B4-BE49-F238E27FC236}">
                <a16:creationId xmlns:a16="http://schemas.microsoft.com/office/drawing/2014/main" id="{77DA92D9-6E9C-4DC0-86E5-E037FF7C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D8BD43EF-AA91-47FC-A658-95AD6B8B2D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1CD9389-49F7-4D29-8C90-241C0C1FFB4C}" type="slidenum">
              <a:rPr lang="en-US" altLang="en-US" smtClean="0">
                <a:solidFill>
                  <a:srgbClr val="000000"/>
                </a:solidFill>
              </a:rPr>
              <a:pPr/>
              <a:t>80</a:t>
            </a:fld>
            <a:endParaRPr lang="en-US" altLang="en-US" dirty="0">
              <a:solidFill>
                <a:srgbClr val="000000"/>
              </a:solidFill>
            </a:endParaRPr>
          </a:p>
        </p:txBody>
      </p:sp>
      <p:sp>
        <p:nvSpPr>
          <p:cNvPr id="226307" name="Rectangle 2">
            <a:extLst>
              <a:ext uri="{FF2B5EF4-FFF2-40B4-BE49-F238E27FC236}">
                <a16:creationId xmlns:a16="http://schemas.microsoft.com/office/drawing/2014/main" id="{2A4C1561-CE06-4DCA-BA75-4BA6566528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8" name="Rectangle 3">
            <a:extLst>
              <a:ext uri="{FF2B5EF4-FFF2-40B4-BE49-F238E27FC236}">
                <a16:creationId xmlns:a16="http://schemas.microsoft.com/office/drawing/2014/main" id="{1427E3BF-3D44-475E-9552-CD32E4DF66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41718FDC-BE0F-485C-B9BD-27F36F1260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02CD1E-5229-480A-B62E-10C92AC6B074}" type="slidenum">
              <a:rPr lang="en-US" altLang="en-US" smtClean="0">
                <a:solidFill>
                  <a:srgbClr val="000000"/>
                </a:solidFill>
              </a:rPr>
              <a:pPr/>
              <a:t>81</a:t>
            </a:fld>
            <a:endParaRPr lang="en-US" altLang="en-US" dirty="0">
              <a:solidFill>
                <a:srgbClr val="000000"/>
              </a:solidFill>
            </a:endParaRPr>
          </a:p>
        </p:txBody>
      </p:sp>
      <p:sp>
        <p:nvSpPr>
          <p:cNvPr id="228355" name="Rectangle 2">
            <a:extLst>
              <a:ext uri="{FF2B5EF4-FFF2-40B4-BE49-F238E27FC236}">
                <a16:creationId xmlns:a16="http://schemas.microsoft.com/office/drawing/2014/main" id="{73566D0C-4D54-49E8-82DF-96F130B231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6" name="Rectangle 3">
            <a:extLst>
              <a:ext uri="{FF2B5EF4-FFF2-40B4-BE49-F238E27FC236}">
                <a16:creationId xmlns:a16="http://schemas.microsoft.com/office/drawing/2014/main" id="{616E0D63-9503-4F8F-80B2-8109BB37F7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185D6381-591C-405E-BF20-C529DA0A9723}"/>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D7EEF7AF-3273-420B-93EB-609700298F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Timing ≈ 0.5 minutes</a:t>
            </a:r>
          </a:p>
          <a:p>
            <a:pPr eaLnBrk="1" hangingPunct="1"/>
            <a:r>
              <a:rPr lang="en-US" altLang="en-US" dirty="0"/>
              <a:t>Review the lesson’s objectives, which are listed on the slide. As a result of this lesson, you now should be able to do all of these things.</a:t>
            </a:r>
          </a:p>
          <a:p>
            <a:pPr eaLnBrk="1" hangingPunct="1"/>
            <a:endParaRPr lang="en-US" altLang="en-US" dirty="0"/>
          </a:p>
          <a:p>
            <a:pPr eaLnBrk="1" hangingPunct="1"/>
            <a:r>
              <a:rPr lang="en-US" altLang="en-US" b="1" u="sng" dirty="0"/>
              <a:t>Sources:</a:t>
            </a:r>
            <a:r>
              <a:rPr lang="en-US" altLang="en-US" dirty="0"/>
              <a:t> XXX  </a:t>
            </a:r>
          </a:p>
          <a:p>
            <a:pPr eaLnBrk="1" hangingPunct="1"/>
            <a:endParaRPr lang="en-US" altLang="en-US" dirty="0"/>
          </a:p>
        </p:txBody>
      </p:sp>
      <p:sp>
        <p:nvSpPr>
          <p:cNvPr id="104452" name="Slide Number Placeholder 3">
            <a:extLst>
              <a:ext uri="{FF2B5EF4-FFF2-40B4-BE49-F238E27FC236}">
                <a16:creationId xmlns:a16="http://schemas.microsoft.com/office/drawing/2014/main" id="{FBBD5E3F-41ED-43AA-9282-59F801FD5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68FC7D9A-A270-4538-8C59-7B767A24F8C0}" type="slidenum">
              <a:rPr lang="en-US" altLang="en-US" sz="1200" smtClean="0">
                <a:solidFill>
                  <a:srgbClr val="000000"/>
                </a:solidFill>
                <a:latin typeface="Arial" panose="020B0604020202020204" pitchFamily="34" charset="0"/>
              </a:rPr>
              <a:pPr>
                <a:spcBef>
                  <a:spcPct val="0"/>
                </a:spcBef>
              </a:pPr>
              <a:t>7</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E01D7F8-3B42-4D0C-9C2F-E62EFA2C332F}"/>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4E7079B-73D3-481C-BFC9-284E4FDF32A9}"/>
              </a:ext>
            </a:extLst>
          </p:cNvPr>
          <p:cNvSpPr>
            <a:spLocks noGrp="1"/>
          </p:cNvSpPr>
          <p:nvPr>
            <p:ph type="body" idx="1"/>
          </p:nvPr>
        </p:nvSpPr>
        <p:spPr/>
        <p:txBody>
          <a:bodyPr/>
          <a:lstStyle/>
          <a:p>
            <a:pPr eaLnBrk="1" hangingPunct="1">
              <a:defRPr/>
            </a:pPr>
            <a:r>
              <a:rPr lang="en-US" b="1" dirty="0"/>
              <a:t>Timing ≈ 0.5</a:t>
            </a:r>
          </a:p>
          <a:p>
            <a:pPr marL="171450" indent="-171450" eaLnBrk="1" hangingPunct="1">
              <a:buFont typeface="Arial" pitchFamily="34" charset="0"/>
              <a:buChar char="•"/>
              <a:defRPr/>
            </a:pPr>
            <a:r>
              <a:rPr lang="en-US" dirty="0"/>
              <a:t>There are different ways of expressing concentration. Examples include percent by mass, percent by volume, parts per million, parts per billion, and molarity.</a:t>
            </a:r>
          </a:p>
          <a:p>
            <a:pPr marL="171450" indent="-171450" eaLnBrk="1" hangingPunct="1">
              <a:buFont typeface="Arial" pitchFamily="34" charset="0"/>
              <a:buChar char="•"/>
              <a:defRPr/>
            </a:pPr>
            <a:r>
              <a:rPr lang="en-US" dirty="0"/>
              <a:t>In this lesson, we will focus on molarity (teacher circle).</a:t>
            </a:r>
          </a:p>
          <a:p>
            <a:pPr eaLnBrk="1" hangingPunct="1">
              <a:defRPr/>
            </a:pPr>
            <a:endParaRPr lang="en-US" dirty="0"/>
          </a:p>
          <a:p>
            <a:pPr eaLnBrk="1" hangingPunct="1">
              <a:defRPr/>
            </a:pPr>
            <a:r>
              <a:rPr lang="en-US" b="1" u="sng" dirty="0"/>
              <a:t>SOURCE:</a:t>
            </a:r>
          </a:p>
          <a:p>
            <a:pPr eaLnBrk="1" hangingPunct="1">
              <a:defRPr/>
            </a:pPr>
            <a:r>
              <a:rPr lang="en-US" b="1" u="sng" dirty="0"/>
              <a:t>http://commons.wikimedia.org/wiki/File:US_Navy_060220-M-2061L-058_U.S._Marines_add_chlorine_crystals_to_the_water_in_order_to_create_a_water-purification_solution.jpg </a:t>
            </a:r>
          </a:p>
        </p:txBody>
      </p:sp>
      <p:sp>
        <p:nvSpPr>
          <p:cNvPr id="107524" name="Slide Number Placeholder 3">
            <a:extLst>
              <a:ext uri="{FF2B5EF4-FFF2-40B4-BE49-F238E27FC236}">
                <a16:creationId xmlns:a16="http://schemas.microsoft.com/office/drawing/2014/main" id="{384EF1FB-145B-449F-8779-E86BE62440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F21EE34E-FEA5-42D8-9856-FA7B5F264B7A}" type="slidenum">
              <a:rPr lang="en-US" altLang="en-US" sz="1200" smtClean="0">
                <a:solidFill>
                  <a:srgbClr val="000000"/>
                </a:solidFill>
                <a:latin typeface="Arial" panose="020B0604020202020204" pitchFamily="34" charset="0"/>
              </a:rPr>
              <a:pPr>
                <a:spcBef>
                  <a:spcPct val="0"/>
                </a:spcBef>
              </a:pPr>
              <a:t>9</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86FE5A4D-46CE-47F2-9061-FA3FDF8035E8}"/>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7F2886C-0FBB-49DC-BE01-96136EDEFB98}"/>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1620" name="Slide Number Placeholder 3">
            <a:extLst>
              <a:ext uri="{FF2B5EF4-FFF2-40B4-BE49-F238E27FC236}">
                <a16:creationId xmlns:a16="http://schemas.microsoft.com/office/drawing/2014/main" id="{8FC1021F-326E-4D60-9CF6-A3FB111F9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F4C884A-06C0-4A59-B473-48B5B66342FF}" type="slidenum">
              <a:rPr lang="en-US" altLang="en-US" sz="1200" smtClean="0">
                <a:solidFill>
                  <a:srgbClr val="000000"/>
                </a:solidFill>
                <a:latin typeface="Arial" panose="020B0604020202020204" pitchFamily="34" charset="0"/>
              </a:rPr>
              <a:pPr>
                <a:spcBef>
                  <a:spcPct val="0"/>
                </a:spcBef>
              </a:pPr>
              <a:t>13</a:t>
            </a:fld>
            <a:endParaRPr lang="en-US" altLang="en-US" sz="1200" dirty="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A95DDDDC-3A70-42B4-B421-EB9C1F73E32A}"/>
              </a:ext>
            </a:extLst>
          </p:cNvPr>
          <p:cNvSpPr>
            <a:spLocks noGrp="1" noRot="1" noChangeAspect="1" noTextEdit="1"/>
          </p:cNvSpPr>
          <p:nvPr>
            <p:ph type="sldImg"/>
          </p:nvPr>
        </p:nvSpPr>
        <p:spPr bwMode="auto">
          <a:xfrm>
            <a:off x="1198563" y="611188"/>
            <a:ext cx="44608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6356AD-8D13-448B-BFCE-834BFC13727E}"/>
              </a:ext>
            </a:extLst>
          </p:cNvPr>
          <p:cNvSpPr>
            <a:spLocks noGrp="1"/>
          </p:cNvSpPr>
          <p:nvPr>
            <p:ph type="body" idx="1"/>
          </p:nvPr>
        </p:nvSpPr>
        <p:spPr/>
        <p:txBody>
          <a:bodyPr/>
          <a:lstStyle/>
          <a:p>
            <a:pPr eaLnBrk="1" hangingPunct="1">
              <a:defRPr/>
            </a:pPr>
            <a:r>
              <a:rPr lang="en-US" sz="1050" b="1" dirty="0">
                <a:latin typeface="Book Antiqua"/>
                <a:cs typeface="Book Antiqua"/>
              </a:rPr>
              <a:t>Time: ~1.0 min</a:t>
            </a:r>
            <a:endParaRPr lang="en-US" sz="1050" dirty="0">
              <a:latin typeface="Book Antiqua"/>
              <a:cs typeface="Book Antiqua"/>
            </a:endParaRPr>
          </a:p>
          <a:p>
            <a:pPr eaLnBrk="1" hangingPunct="1">
              <a:defRPr/>
            </a:pPr>
            <a:r>
              <a:rPr lang="en-US" sz="1050" b="1" dirty="0">
                <a:latin typeface="Book Antiqua"/>
                <a:cs typeface="Book Antiqua"/>
              </a:rPr>
              <a:t>Entry audio: </a:t>
            </a:r>
            <a:r>
              <a:rPr lang="en-US" sz="1050" dirty="0">
                <a:latin typeface="Book Antiqua"/>
                <a:cs typeface="Book Antiqua"/>
              </a:rPr>
              <a:t>Remember that molarity expresses the concentration of a solution in moles per liter.</a:t>
            </a:r>
          </a:p>
          <a:p>
            <a:pPr eaLnBrk="1" hangingPunct="1">
              <a:defRPr/>
            </a:pPr>
            <a:r>
              <a:rPr lang="en-US" sz="1050" b="1" dirty="0">
                <a:latin typeface="Book Antiqua"/>
                <a:cs typeface="Book Antiqua"/>
              </a:rPr>
              <a:t>Hint1 Audio:</a:t>
            </a:r>
            <a:r>
              <a:rPr lang="en-US" sz="1050" dirty="0">
                <a:latin typeface="Book Antiqua"/>
                <a:cs typeface="Book Antiqua"/>
              </a:rPr>
              <a:t> In stoichiometry, moles is the standard which we use to compare all measurements.</a:t>
            </a:r>
          </a:p>
          <a:p>
            <a:pPr eaLnBrk="1" hangingPunct="1">
              <a:defRPr/>
            </a:pPr>
            <a:r>
              <a:rPr lang="en-US" sz="1050" b="1" dirty="0">
                <a:latin typeface="Book Antiqua"/>
                <a:cs typeface="Book Antiqua"/>
              </a:rPr>
              <a:t>Hint2 Audio: </a:t>
            </a:r>
            <a:r>
              <a:rPr lang="en-US" sz="1050" dirty="0">
                <a:latin typeface="Book Antiqua"/>
                <a:cs typeface="Book Antiqua"/>
              </a:rPr>
              <a:t>Conversion factors cancel out the units we do not want and leave us with the desired units.</a:t>
            </a:r>
          </a:p>
          <a:p>
            <a:pPr eaLnBrk="1" hangingPunct="1">
              <a:defRPr/>
            </a:pPr>
            <a:r>
              <a:rPr lang="en-US" sz="1050" b="1" dirty="0">
                <a:latin typeface="Book Antiqua"/>
                <a:cs typeface="Book Antiqua"/>
              </a:rPr>
              <a:t>Hint3 audio:</a:t>
            </a:r>
            <a:r>
              <a:rPr lang="en-US" sz="1050" dirty="0">
                <a:latin typeface="Book Antiqua"/>
                <a:cs typeface="Book Antiqua"/>
              </a:rPr>
              <a:t> Since the two quantities you need are the number of moles of solute and the number of liters of solution, we need to determine the liters of solution.</a:t>
            </a:r>
          </a:p>
          <a:p>
            <a:pPr eaLnBrk="1" hangingPunct="1">
              <a:defRPr/>
            </a:pPr>
            <a:r>
              <a:rPr lang="en-US" sz="1050" b="1" dirty="0">
                <a:latin typeface="Book Antiqua"/>
                <a:cs typeface="Book Antiqua"/>
              </a:rPr>
              <a:t>Hint4 audio:</a:t>
            </a:r>
            <a:r>
              <a:rPr lang="en-US" sz="1050" dirty="0">
                <a:latin typeface="Book Antiqua"/>
                <a:cs typeface="Book Antiqua"/>
              </a:rPr>
              <a:t> Now take a look at the entire problem worked out for you. [animate equation]</a:t>
            </a:r>
            <a:endParaRPr lang="en-US" sz="1050" b="1" dirty="0">
              <a:latin typeface="Book Antiqua"/>
              <a:cs typeface="Book Antiqua"/>
            </a:endParaRPr>
          </a:p>
          <a:p>
            <a:pPr eaLnBrk="1" hangingPunct="1">
              <a:defRPr/>
            </a:pPr>
            <a:r>
              <a:rPr lang="en-US" sz="1050" b="1" dirty="0">
                <a:latin typeface="Book Antiqua"/>
                <a:cs typeface="Book Antiqua"/>
              </a:rPr>
              <a:t>Exit audio</a:t>
            </a:r>
            <a:r>
              <a:rPr lang="en-US" sz="1050" dirty="0">
                <a:latin typeface="Book Antiqua"/>
                <a:cs typeface="Book Antiqua"/>
              </a:rPr>
              <a:t>: In this problem, you were given the molar mass of the solute and you used it to calculate the number of moles of the solute. If you are not given the molar mass of the solute, you can calculate it using the atomic masses of each element. </a:t>
            </a:r>
          </a:p>
          <a:p>
            <a:pPr eaLnBrk="1" hangingPunct="1">
              <a:defRPr/>
            </a:pPr>
            <a:endParaRPr lang="en-US" sz="1050" b="1" dirty="0">
              <a:latin typeface="Book Antiqua"/>
              <a:cs typeface="Book Antiqua"/>
            </a:endParaRPr>
          </a:p>
        </p:txBody>
      </p:sp>
      <p:sp>
        <p:nvSpPr>
          <p:cNvPr id="113668" name="Slide Number Placeholder 3">
            <a:extLst>
              <a:ext uri="{FF2B5EF4-FFF2-40B4-BE49-F238E27FC236}">
                <a16:creationId xmlns:a16="http://schemas.microsoft.com/office/drawing/2014/main" id="{9160755B-C8E4-42F1-B694-8B2FBCCE5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42950" indent="-285750">
              <a:spcBef>
                <a:spcPct val="30000"/>
              </a:spcBef>
              <a:defRPr sz="1300">
                <a:solidFill>
                  <a:schemeClr val="tx1"/>
                </a:solidFill>
                <a:latin typeface="Calibri" panose="020F0502020204030204" pitchFamily="34" charset="0"/>
              </a:defRPr>
            </a:lvl2pPr>
            <a:lvl3pPr marL="1143000" indent="-228600">
              <a:spcBef>
                <a:spcPct val="30000"/>
              </a:spcBef>
              <a:defRPr sz="1300">
                <a:solidFill>
                  <a:schemeClr val="tx1"/>
                </a:solidFill>
                <a:latin typeface="Calibri" panose="020F0502020204030204" pitchFamily="34" charset="0"/>
              </a:defRPr>
            </a:lvl3pPr>
            <a:lvl4pPr marL="1600200" indent="-228600">
              <a:spcBef>
                <a:spcPct val="30000"/>
              </a:spcBef>
              <a:defRPr sz="1300">
                <a:solidFill>
                  <a:schemeClr val="tx1"/>
                </a:solidFill>
                <a:latin typeface="Calibri" panose="020F0502020204030204" pitchFamily="34" charset="0"/>
              </a:defRPr>
            </a:lvl4pPr>
            <a:lvl5pPr marL="2057400" indent="-228600">
              <a:spcBef>
                <a:spcPct val="30000"/>
              </a:spcBef>
              <a:defRPr sz="1300">
                <a:solidFill>
                  <a:schemeClr val="tx1"/>
                </a:solidFill>
                <a:latin typeface="Calibri" panose="020F0502020204030204" pitchFamily="34" charset="0"/>
              </a:defRPr>
            </a:lvl5pPr>
            <a:lvl6pPr marL="2514600" indent="-228600" eaLnBrk="0" fontAlgn="base" hangingPunct="0">
              <a:spcBef>
                <a:spcPct val="30000"/>
              </a:spcBef>
              <a:spcAft>
                <a:spcPct val="0"/>
              </a:spcAft>
              <a:defRPr sz="1300">
                <a:solidFill>
                  <a:schemeClr val="tx1"/>
                </a:solidFill>
                <a:latin typeface="Calibri" panose="020F0502020204030204" pitchFamily="34" charset="0"/>
              </a:defRPr>
            </a:lvl6pPr>
            <a:lvl7pPr marL="2971800" indent="-228600" eaLnBrk="0" fontAlgn="base" hangingPunct="0">
              <a:spcBef>
                <a:spcPct val="30000"/>
              </a:spcBef>
              <a:spcAft>
                <a:spcPct val="0"/>
              </a:spcAft>
              <a:defRPr sz="1300">
                <a:solidFill>
                  <a:schemeClr val="tx1"/>
                </a:solidFill>
                <a:latin typeface="Calibri" panose="020F0502020204030204" pitchFamily="34" charset="0"/>
              </a:defRPr>
            </a:lvl7pPr>
            <a:lvl8pPr marL="3429000" indent="-228600" eaLnBrk="0" fontAlgn="base" hangingPunct="0">
              <a:spcBef>
                <a:spcPct val="30000"/>
              </a:spcBef>
              <a:spcAft>
                <a:spcPct val="0"/>
              </a:spcAft>
              <a:defRPr sz="1300">
                <a:solidFill>
                  <a:schemeClr val="tx1"/>
                </a:solidFill>
                <a:latin typeface="Calibri" panose="020F0502020204030204" pitchFamily="34" charset="0"/>
              </a:defRPr>
            </a:lvl8pPr>
            <a:lvl9pPr marL="3886200" indent="-228600"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EA22C7D9-55DF-48D2-8EFF-71DB114CC34D}" type="slidenum">
              <a:rPr lang="en-US" altLang="en-US" sz="1200" smtClean="0">
                <a:solidFill>
                  <a:srgbClr val="000000"/>
                </a:solidFill>
                <a:latin typeface="Arial" panose="020B0604020202020204" pitchFamily="34" charset="0"/>
              </a:rPr>
              <a:pPr>
                <a:spcBef>
                  <a:spcPct val="0"/>
                </a:spcBef>
              </a:pPr>
              <a:t>14</a:t>
            </a:fld>
            <a:endParaRPr lang="en-US" altLang="en-US" sz="1200" dirty="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8E0C5F54-C03D-476C-8F0D-9150B8E43E4A}"/>
              </a:ext>
            </a:extLst>
          </p:cNvPr>
          <p:cNvSpPr>
            <a:spLocks noGrp="1" noChangeArrowheads="1"/>
          </p:cNvSpPr>
          <p:nvPr>
            <p:ph type="sldNum" sz="quarter" idx="10"/>
          </p:nvPr>
        </p:nvSpPr>
        <p:spPr>
          <a:ln/>
        </p:spPr>
        <p:txBody>
          <a:bodyPr/>
          <a:lstStyle>
            <a:lvl1pPr>
              <a:defRPr/>
            </a:lvl1pPr>
          </a:lstStyle>
          <a:p>
            <a:pPr>
              <a:defRPr/>
            </a:pPr>
            <a:fld id="{939B0B64-51EE-47B8-9E58-E3954CBF1909}" type="slidenum">
              <a:rPr lang="en-US" altLang="en-US"/>
              <a:pPr>
                <a:defRPr/>
              </a:pPr>
              <a:t>‹#›</a:t>
            </a:fld>
            <a:endParaRPr lang="en-US" altLang="en-US" dirty="0"/>
          </a:p>
        </p:txBody>
      </p:sp>
    </p:spTree>
    <p:extLst>
      <p:ext uri="{BB962C8B-B14F-4D97-AF65-F5344CB8AC3E}">
        <p14:creationId xmlns:p14="http://schemas.microsoft.com/office/powerpoint/2010/main" val="239394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A014CADC-1B82-48CB-8D6F-EA043C5578F3}"/>
              </a:ext>
            </a:extLst>
          </p:cNvPr>
          <p:cNvSpPr>
            <a:spLocks noGrp="1" noChangeArrowheads="1"/>
          </p:cNvSpPr>
          <p:nvPr>
            <p:ph type="sldNum" sz="quarter" idx="10"/>
          </p:nvPr>
        </p:nvSpPr>
        <p:spPr>
          <a:ln/>
        </p:spPr>
        <p:txBody>
          <a:bodyPr/>
          <a:lstStyle>
            <a:lvl1pPr>
              <a:defRPr/>
            </a:lvl1pPr>
          </a:lstStyle>
          <a:p>
            <a:pPr>
              <a:defRPr/>
            </a:pPr>
            <a:fld id="{59A56B8D-0B59-4627-8B4C-D560207822E8}" type="slidenum">
              <a:rPr lang="en-US" altLang="en-US"/>
              <a:pPr>
                <a:defRPr/>
              </a:pPr>
              <a:t>‹#›</a:t>
            </a:fld>
            <a:endParaRPr lang="en-US" altLang="en-US" dirty="0"/>
          </a:p>
        </p:txBody>
      </p:sp>
    </p:spTree>
    <p:extLst>
      <p:ext uri="{BB962C8B-B14F-4D97-AF65-F5344CB8AC3E}">
        <p14:creationId xmlns:p14="http://schemas.microsoft.com/office/powerpoint/2010/main" val="7131629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B278232-FFEE-4328-AE28-310B2CC18616}"/>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35592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B36DAFF2-F3CA-4F09-82E7-209283F008D4}"/>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5796493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772959-2283-4A7A-888F-8F9B37967DE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2537684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A80A6C09-2B23-41D4-8AD2-436ECC9CDBFF}"/>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6594497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pPr lvl="0"/>
            <a:endParaRPr lang="en-US" noProof="0"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EAF90980-9D55-42A1-A44B-166970CE036F}"/>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2637774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A9D6285-B7F5-4912-B8B7-76C6DE115132}"/>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094970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F3C56BB4-9854-40A9-9CE0-A5207EC963E7}"/>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626434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D23AC3F0-9CBF-4499-ABA3-4011C01248C9}"/>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3702220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76779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70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AE16BEC-FBD8-41E8-BDCB-5CE3C904C57C}"/>
              </a:ext>
            </a:extLst>
          </p:cNvPr>
          <p:cNvSpPr>
            <a:spLocks noGrp="1" noChangeArrowheads="1"/>
          </p:cNvSpPr>
          <p:nvPr>
            <p:ph type="sldNum" sz="quarter" idx="10"/>
          </p:nvPr>
        </p:nvSpPr>
        <p:spPr>
          <a:ln/>
        </p:spPr>
        <p:txBody>
          <a:bodyPr/>
          <a:lstStyle>
            <a:lvl1pPr>
              <a:defRPr/>
            </a:lvl1pPr>
          </a:lstStyle>
          <a:p>
            <a:pPr>
              <a:defRPr/>
            </a:pPr>
            <a:fld id="{47D4CECF-D5D2-4460-97F6-304DA5DF121E}" type="slidenum">
              <a:rPr lang="en-US" altLang="en-US"/>
              <a:pPr>
                <a:defRPr/>
              </a:pPr>
              <a:t>‹#›</a:t>
            </a:fld>
            <a:endParaRPr lang="en-US" altLang="en-US" dirty="0"/>
          </a:p>
        </p:txBody>
      </p:sp>
    </p:spTree>
    <p:extLst>
      <p:ext uri="{BB962C8B-B14F-4D97-AF65-F5344CB8AC3E}">
        <p14:creationId xmlns:p14="http://schemas.microsoft.com/office/powerpoint/2010/main" val="1153402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lgn="ctr" defTabSz="91419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18589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034989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7017057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459926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61213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 y="4800600"/>
            <a:ext cx="9143996" cy="2057400"/>
          </a:xfrm>
        </p:spPr>
        <p:txBody>
          <a:bodyPr anchor="ctr"/>
          <a:lstStyle>
            <a:lvl1pPr marL="1365898" indent="-136589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912B3245-9E73-4F8F-81AF-61041979F5BC}"/>
              </a:ext>
            </a:extLst>
          </p:cNvPr>
          <p:cNvSpPr>
            <a:spLocks noGrp="1"/>
          </p:cNvSpPr>
          <p:nvPr>
            <p:ph type="ftr" sz="quarter" idx="11"/>
          </p:nvPr>
        </p:nvSpPr>
        <p:spPr>
          <a:xfrm>
            <a:off x="0" y="4000500"/>
            <a:ext cx="9144000" cy="1143000"/>
          </a:xfrm>
          <a:prstGeom prst="rect">
            <a:avLst/>
          </a:prstGeom>
          <a:solidFill>
            <a:srgbClr val="4D4F58"/>
          </a:solidFill>
        </p:spPr>
        <p:txBody>
          <a:bodyPr lIns="384194" tIns="45688" rIns="384194" bIns="45688"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35798388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79773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AC38A932-8A39-43A1-9BB0-13C381B17546}"/>
              </a:ext>
            </a:extLst>
          </p:cNvPr>
          <p:cNvSpPr>
            <a:spLocks noGrp="1" noChangeArrowheads="1"/>
          </p:cNvSpPr>
          <p:nvPr>
            <p:ph type="sldNum" sz="quarter" idx="10"/>
          </p:nvPr>
        </p:nvSpPr>
        <p:spPr>
          <a:ln/>
        </p:spPr>
        <p:txBody>
          <a:bodyPr/>
          <a:lstStyle>
            <a:lvl1pPr>
              <a:defRPr/>
            </a:lvl1pPr>
          </a:lstStyle>
          <a:p>
            <a:pPr>
              <a:defRPr/>
            </a:pPr>
            <a:fld id="{D98E2EE1-B6D4-49CB-8FA9-3F8BAC0E1B09}" type="slidenum">
              <a:rPr lang="en-US" altLang="en-US"/>
              <a:pPr>
                <a:defRPr/>
              </a:pPr>
              <a:t>‹#›</a:t>
            </a:fld>
            <a:endParaRPr lang="en-US" altLang="en-US" dirty="0"/>
          </a:p>
        </p:txBody>
      </p:sp>
    </p:spTree>
    <p:extLst>
      <p:ext uri="{BB962C8B-B14F-4D97-AF65-F5344CB8AC3E}">
        <p14:creationId xmlns:p14="http://schemas.microsoft.com/office/powerpoint/2010/main" val="14253458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28612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A5229041-88D4-417D-BA64-247A19C92F7D}"/>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4DCDCE62-C3F8-4DF8-B785-33BAC69FEB56}" type="slidenum">
              <a:rPr lang="en-US" altLang="en-US"/>
              <a:pPr>
                <a:defRPr/>
              </a:pPr>
              <a:t>‹#›</a:t>
            </a:fld>
            <a:endParaRPr lang="en-US" altLang="en-US" dirty="0"/>
          </a:p>
        </p:txBody>
      </p:sp>
    </p:spTree>
    <p:extLst>
      <p:ext uri="{BB962C8B-B14F-4D97-AF65-F5344CB8AC3E}">
        <p14:creationId xmlns:p14="http://schemas.microsoft.com/office/powerpoint/2010/main" val="72524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216"/>
            <a:ext cx="6858000" cy="1655763"/>
          </a:xfrm>
        </p:spPr>
        <p:txBody>
          <a:bodyPr/>
          <a:lstStyle>
            <a:lvl1pPr marL="0" indent="0" algn="ctr">
              <a:buNone/>
              <a:defRPr sz="2300"/>
            </a:lvl1pPr>
            <a:lvl2pPr marL="449722" indent="0" algn="ctr">
              <a:buNone/>
              <a:defRPr sz="2100"/>
            </a:lvl2pPr>
            <a:lvl3pPr marL="899428" indent="0" algn="ctr">
              <a:buNone/>
              <a:defRPr sz="1900"/>
            </a:lvl3pPr>
            <a:lvl4pPr marL="1349144" indent="0" algn="ctr">
              <a:buNone/>
              <a:defRPr sz="1700"/>
            </a:lvl4pPr>
            <a:lvl5pPr marL="1798865" indent="0" algn="ctr">
              <a:buNone/>
              <a:defRPr sz="1700"/>
            </a:lvl5pPr>
            <a:lvl6pPr marL="2248579" indent="0" algn="ctr">
              <a:buNone/>
              <a:defRPr sz="1700"/>
            </a:lvl6pPr>
            <a:lvl7pPr marL="2698280" indent="0" algn="ctr">
              <a:buNone/>
              <a:defRPr sz="1700"/>
            </a:lvl7pPr>
            <a:lvl8pPr marL="3147992" indent="0" algn="ctr">
              <a:buNone/>
              <a:defRPr sz="1700"/>
            </a:lvl8pPr>
            <a:lvl9pPr marL="3597712"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ADE25446-6783-4EF9-967C-45D8256391D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1317903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9E36735-5A10-4D11-8717-2038DB965658}"/>
              </a:ext>
            </a:extLst>
          </p:cNvPr>
          <p:cNvSpPr>
            <a:spLocks noGrp="1" noChangeArrowheads="1"/>
          </p:cNvSpPr>
          <p:nvPr>
            <p:ph type="sldNum" sz="quarter" idx="10"/>
          </p:nvPr>
        </p:nvSpPr>
        <p:spPr>
          <a:ln/>
        </p:spPr>
        <p:txBody>
          <a:bodyPr/>
          <a:lstStyle>
            <a:lvl1pPr>
              <a:defRPr/>
            </a:lvl1pPr>
          </a:lstStyle>
          <a:p>
            <a:pPr>
              <a:defRPr/>
            </a:pPr>
            <a:fld id="{A3F4345D-1747-4DA5-B3EA-99C15F038BEC}" type="slidenum">
              <a:rPr lang="en-US" altLang="en-US"/>
              <a:pPr>
                <a:defRPr/>
              </a:pPr>
              <a:t>‹#›</a:t>
            </a:fld>
            <a:endParaRPr lang="en-US" altLang="en-US" dirty="0"/>
          </a:p>
        </p:txBody>
      </p:sp>
    </p:spTree>
    <p:extLst>
      <p:ext uri="{BB962C8B-B14F-4D97-AF65-F5344CB8AC3E}">
        <p14:creationId xmlns:p14="http://schemas.microsoft.com/office/powerpoint/2010/main" val="2198939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9DBC827-1714-48D9-B85A-229F01B7BFCA}"/>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33130F99-709E-4040-A173-8144ECA3E731}" type="slidenum">
              <a:rPr lang="en-US" altLang="en-US"/>
              <a:pPr>
                <a:defRPr/>
              </a:pPr>
              <a:t>‹#›</a:t>
            </a:fld>
            <a:endParaRPr lang="en-US" altLang="en-US" dirty="0"/>
          </a:p>
        </p:txBody>
      </p:sp>
    </p:spTree>
    <p:extLst>
      <p:ext uri="{BB962C8B-B14F-4D97-AF65-F5344CB8AC3E}">
        <p14:creationId xmlns:p14="http://schemas.microsoft.com/office/powerpoint/2010/main" val="16048262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D901171-5A6B-4CFE-AA10-15D24E9A5910}"/>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77F748A0-8839-4B16-83B9-CA19FF9F3CA8}" type="slidenum">
              <a:rPr lang="en-US" altLang="en-US"/>
              <a:pPr>
                <a:defRPr/>
              </a:pPr>
              <a:t>‹#›</a:t>
            </a:fld>
            <a:endParaRPr lang="en-US" altLang="en-US" dirty="0"/>
          </a:p>
        </p:txBody>
      </p:sp>
    </p:spTree>
    <p:extLst>
      <p:ext uri="{BB962C8B-B14F-4D97-AF65-F5344CB8AC3E}">
        <p14:creationId xmlns:p14="http://schemas.microsoft.com/office/powerpoint/2010/main" val="16799648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DD62CA2-6477-4D3B-9DBA-7F54F79EF4D0}"/>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AA0C2615-F4FC-4D76-9079-7F64967C8808}" type="slidenum">
              <a:rPr lang="en-US" altLang="en-US"/>
              <a:pPr>
                <a:defRPr/>
              </a:pPr>
              <a:t>‹#›</a:t>
            </a:fld>
            <a:endParaRPr lang="en-US" altLang="en-US" dirty="0"/>
          </a:p>
        </p:txBody>
      </p:sp>
    </p:spTree>
    <p:extLst>
      <p:ext uri="{BB962C8B-B14F-4D97-AF65-F5344CB8AC3E}">
        <p14:creationId xmlns:p14="http://schemas.microsoft.com/office/powerpoint/2010/main" val="6734779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905500DD-ECFB-4EDA-B1BC-F1B75140F815}"/>
              </a:ext>
            </a:extLst>
          </p:cNvPr>
          <p:cNvSpPr>
            <a:spLocks noGrp="1" noChangeArrowheads="1"/>
          </p:cNvSpPr>
          <p:nvPr>
            <p:ph type="sldNum" sz="quarter" idx="10"/>
          </p:nvPr>
        </p:nvSpPr>
        <p:spPr>
          <a:ln/>
        </p:spPr>
        <p:txBody>
          <a:bodyPr/>
          <a:lstStyle>
            <a:lvl1pPr>
              <a:defRPr/>
            </a:lvl1pPr>
          </a:lstStyle>
          <a:p>
            <a:pPr>
              <a:defRPr/>
            </a:pPr>
            <a:fld id="{1F5DA597-12A0-4F1D-8AF4-A931E4E1543D}" type="slidenum">
              <a:rPr lang="en-US" altLang="en-US"/>
              <a:pPr>
                <a:defRPr/>
              </a:pPr>
              <a:t>‹#›</a:t>
            </a:fld>
            <a:endParaRPr lang="en-US" altLang="en-US" dirty="0"/>
          </a:p>
        </p:txBody>
      </p:sp>
    </p:spTree>
    <p:extLst>
      <p:ext uri="{BB962C8B-B14F-4D97-AF65-F5344CB8AC3E}">
        <p14:creationId xmlns:p14="http://schemas.microsoft.com/office/powerpoint/2010/main" val="3193194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31C570F1-899A-4CDB-A6ED-C7FAEB2DDA8F}"/>
              </a:ext>
            </a:extLst>
          </p:cNvPr>
          <p:cNvSpPr>
            <a:spLocks noGrp="1" noChangeArrowheads="1"/>
          </p:cNvSpPr>
          <p:nvPr>
            <p:ph type="sldNum" sz="quarter" idx="10"/>
          </p:nvPr>
        </p:nvSpPr>
        <p:spPr>
          <a:ln/>
        </p:spPr>
        <p:txBody>
          <a:bodyPr/>
          <a:lstStyle>
            <a:lvl1pPr>
              <a:defRPr/>
            </a:lvl1pPr>
          </a:lstStyle>
          <a:p>
            <a:pPr>
              <a:defRPr/>
            </a:pPr>
            <a:fld id="{E6439D89-709C-4F02-BCD1-B4EC90996E80}" type="slidenum">
              <a:rPr lang="en-US" altLang="en-US"/>
              <a:pPr>
                <a:defRPr/>
              </a:pPr>
              <a:t>‹#›</a:t>
            </a:fld>
            <a:endParaRPr lang="en-US" altLang="en-US" dirty="0"/>
          </a:p>
        </p:txBody>
      </p:sp>
    </p:spTree>
    <p:extLst>
      <p:ext uri="{BB962C8B-B14F-4D97-AF65-F5344CB8AC3E}">
        <p14:creationId xmlns:p14="http://schemas.microsoft.com/office/powerpoint/2010/main" val="10583325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C315D009-0F74-46D3-AD6F-A0EFFA0DB344}"/>
              </a:ext>
            </a:extLst>
          </p:cNvPr>
          <p:cNvSpPr>
            <a:spLocks noGrp="1" noChangeArrowheads="1"/>
          </p:cNvSpPr>
          <p:nvPr>
            <p:ph type="sldNum" sz="quarter" idx="10"/>
          </p:nvPr>
        </p:nvSpPr>
        <p:spPr>
          <a:ln/>
        </p:spPr>
        <p:txBody>
          <a:bodyPr/>
          <a:lstStyle>
            <a:lvl1pPr>
              <a:defRPr/>
            </a:lvl1pPr>
          </a:lstStyle>
          <a:p>
            <a:pPr>
              <a:defRPr/>
            </a:pPr>
            <a:fld id="{AD51126D-883F-4CA4-B5D5-70353CB72A4C}" type="slidenum">
              <a:rPr lang="en-US" altLang="en-US"/>
              <a:pPr>
                <a:defRPr/>
              </a:pPr>
              <a:t>‹#›</a:t>
            </a:fld>
            <a:endParaRPr lang="en-US" altLang="en-US" dirty="0"/>
          </a:p>
        </p:txBody>
      </p:sp>
    </p:spTree>
    <p:extLst>
      <p:ext uri="{BB962C8B-B14F-4D97-AF65-F5344CB8AC3E}">
        <p14:creationId xmlns:p14="http://schemas.microsoft.com/office/powerpoint/2010/main" val="4639790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0912AFA1-F802-433C-8944-0ED9EC20337D}"/>
              </a:ext>
            </a:extLst>
          </p:cNvPr>
          <p:cNvSpPr>
            <a:spLocks noGrp="1" noChangeArrowheads="1"/>
          </p:cNvSpPr>
          <p:nvPr>
            <p:ph type="sldNum" sz="quarter" idx="10"/>
          </p:nvPr>
        </p:nvSpPr>
        <p:spPr>
          <a:ln/>
        </p:spPr>
        <p:txBody>
          <a:bodyPr/>
          <a:lstStyle>
            <a:lvl1pPr>
              <a:defRPr/>
            </a:lvl1pPr>
          </a:lstStyle>
          <a:p>
            <a:pPr>
              <a:defRPr/>
            </a:pPr>
            <a:fld id="{C462729C-C340-4A83-82B5-66E63C4135AA}" type="slidenum">
              <a:rPr lang="en-US" altLang="en-US"/>
              <a:pPr>
                <a:defRPr/>
              </a:pPr>
              <a:t>‹#›</a:t>
            </a:fld>
            <a:endParaRPr lang="en-US" altLang="en-US" dirty="0"/>
          </a:p>
        </p:txBody>
      </p:sp>
    </p:spTree>
    <p:extLst>
      <p:ext uri="{BB962C8B-B14F-4D97-AF65-F5344CB8AC3E}">
        <p14:creationId xmlns:p14="http://schemas.microsoft.com/office/powerpoint/2010/main" val="3159823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8"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49722" indent="0" algn="ctr">
              <a:buNone/>
              <a:defRPr/>
            </a:lvl2pPr>
            <a:lvl3pPr marL="899428" indent="0" algn="ctr">
              <a:buNone/>
              <a:defRPr/>
            </a:lvl3pPr>
            <a:lvl4pPr marL="1349144" indent="0" algn="ctr">
              <a:buNone/>
              <a:defRPr/>
            </a:lvl4pPr>
            <a:lvl5pPr marL="1798865" indent="0" algn="ctr">
              <a:buNone/>
              <a:defRPr/>
            </a:lvl5pPr>
            <a:lvl6pPr marL="2248579" indent="0" algn="ctr">
              <a:buNone/>
              <a:defRPr/>
            </a:lvl6pPr>
            <a:lvl7pPr marL="2698280" indent="0" algn="ctr">
              <a:buNone/>
              <a:defRPr/>
            </a:lvl7pPr>
            <a:lvl8pPr marL="3147992" indent="0" algn="ctr">
              <a:buNone/>
              <a:defRPr/>
            </a:lvl8pPr>
            <a:lvl9pPr marL="3597712" indent="0" algn="ctr">
              <a:buNone/>
              <a:defRPr/>
            </a:lvl9pPr>
          </a:lstStyle>
          <a:p>
            <a:r>
              <a:rPr lang="en-US" dirty="0"/>
              <a:t>Click to edit Master subtitle style</a:t>
            </a:r>
          </a:p>
        </p:txBody>
      </p:sp>
      <p:sp>
        <p:nvSpPr>
          <p:cNvPr id="4" name="Rectangle 6">
            <a:extLst>
              <a:ext uri="{FF2B5EF4-FFF2-40B4-BE49-F238E27FC236}">
                <a16:creationId xmlns:a16="http://schemas.microsoft.com/office/drawing/2014/main" id="{B2A28F83-9D6A-4529-A70F-02E94AF43F3B}"/>
              </a:ext>
            </a:extLst>
          </p:cNvPr>
          <p:cNvSpPr>
            <a:spLocks noGrp="1" noChangeArrowheads="1"/>
          </p:cNvSpPr>
          <p:nvPr>
            <p:ph type="sldNum" sz="quarter" idx="10"/>
          </p:nvPr>
        </p:nvSpPr>
        <p:spPr>
          <a:ln/>
        </p:spPr>
        <p:txBody>
          <a:bodyPr/>
          <a:lstStyle>
            <a:lvl1pPr>
              <a:defRPr/>
            </a:lvl1pPr>
          </a:lstStyle>
          <a:p>
            <a:pPr>
              <a:defRPr/>
            </a:pPr>
            <a:fld id="{DC165681-6176-4ACE-AA60-BAFC981DBD0C}" type="slidenum">
              <a:rPr lang="en-US" altLang="en-US"/>
              <a:pPr>
                <a:defRPr/>
              </a:pPr>
              <a:t>‹#›</a:t>
            </a:fld>
            <a:endParaRPr lang="en-US" altLang="en-US" dirty="0"/>
          </a:p>
        </p:txBody>
      </p:sp>
    </p:spTree>
    <p:extLst>
      <p:ext uri="{BB962C8B-B14F-4D97-AF65-F5344CB8AC3E}">
        <p14:creationId xmlns:p14="http://schemas.microsoft.com/office/powerpoint/2010/main" val="42490196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911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03D315B-FF51-4D9A-9786-A61778767BC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7601101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69182060-2662-4988-B5D2-548006AAC180}"/>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8343668A-8BBF-4123-BC35-D76CC4910910}" type="slidenum">
              <a:rPr lang="en-US" altLang="en-US"/>
              <a:pPr>
                <a:defRPr/>
              </a:pPr>
              <a:t>‹#›</a:t>
            </a:fld>
            <a:endParaRPr lang="en-US" altLang="en-US" dirty="0"/>
          </a:p>
        </p:txBody>
      </p:sp>
    </p:spTree>
    <p:extLst>
      <p:ext uri="{BB962C8B-B14F-4D97-AF65-F5344CB8AC3E}">
        <p14:creationId xmlns:p14="http://schemas.microsoft.com/office/powerpoint/2010/main" val="18660616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2B9F2D28-2A95-4D91-9F28-0BC442AAF32F}"/>
              </a:ext>
            </a:extLst>
          </p:cNvPr>
          <p:cNvSpPr>
            <a:spLocks noGrp="1" noChangeArrowheads="1"/>
          </p:cNvSpPr>
          <p:nvPr>
            <p:ph type="sldNum" sz="quarter" idx="10"/>
          </p:nvPr>
        </p:nvSpPr>
        <p:spPr>
          <a:ln/>
        </p:spPr>
        <p:txBody>
          <a:bodyPr/>
          <a:lstStyle>
            <a:lvl1pPr>
              <a:defRPr/>
            </a:lvl1pPr>
          </a:lstStyle>
          <a:p>
            <a:pPr>
              <a:defRPr/>
            </a:pPr>
            <a:fld id="{111ED19C-032A-4595-92BB-1911E73578A4}" type="slidenum">
              <a:rPr lang="en-US" altLang="en-US"/>
              <a:pPr>
                <a:defRPr/>
              </a:pPr>
              <a:t>‹#›</a:t>
            </a:fld>
            <a:endParaRPr lang="en-US" altLang="en-US" dirty="0"/>
          </a:p>
        </p:txBody>
      </p:sp>
    </p:spTree>
    <p:extLst>
      <p:ext uri="{BB962C8B-B14F-4D97-AF65-F5344CB8AC3E}">
        <p14:creationId xmlns:p14="http://schemas.microsoft.com/office/powerpoint/2010/main" val="1966138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12EF22B-4D65-46A0-A9BE-AA9ABAD9B919}"/>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C6C3D913-6D88-4188-B678-645610377910}" type="slidenum">
              <a:rPr lang="en-US" altLang="en-US"/>
              <a:pPr>
                <a:defRPr/>
              </a:pPr>
              <a:t>‹#›</a:t>
            </a:fld>
            <a:endParaRPr lang="en-US" altLang="en-US" dirty="0"/>
          </a:p>
        </p:txBody>
      </p:sp>
    </p:spTree>
    <p:extLst>
      <p:ext uri="{BB962C8B-B14F-4D97-AF65-F5344CB8AC3E}">
        <p14:creationId xmlns:p14="http://schemas.microsoft.com/office/powerpoint/2010/main" val="30523386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E2D6C82A-8C51-4921-86F3-7F2F18FF5E0E}"/>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C2FBA1CA-7500-47E6-B25D-3BF96486E0BD}" type="slidenum">
              <a:rPr lang="en-US" altLang="en-US"/>
              <a:pPr>
                <a:defRPr/>
              </a:pPr>
              <a:t>‹#›</a:t>
            </a:fld>
            <a:endParaRPr lang="en-US" altLang="en-US" dirty="0"/>
          </a:p>
        </p:txBody>
      </p:sp>
    </p:spTree>
    <p:extLst>
      <p:ext uri="{BB962C8B-B14F-4D97-AF65-F5344CB8AC3E}">
        <p14:creationId xmlns:p14="http://schemas.microsoft.com/office/powerpoint/2010/main" val="4645368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C0EEE26-EB5F-4092-BC60-BD8D1DCD0031}"/>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096BA91E-8F69-4869-9059-964C0B8C687E}" type="slidenum">
              <a:rPr lang="en-US" altLang="en-US"/>
              <a:pPr>
                <a:defRPr/>
              </a:pPr>
              <a:t>‹#›</a:t>
            </a:fld>
            <a:endParaRPr lang="en-US" altLang="en-US" dirty="0"/>
          </a:p>
        </p:txBody>
      </p:sp>
    </p:spTree>
    <p:extLst>
      <p:ext uri="{BB962C8B-B14F-4D97-AF65-F5344CB8AC3E}">
        <p14:creationId xmlns:p14="http://schemas.microsoft.com/office/powerpoint/2010/main" val="28927482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C3441945-D64B-44DA-85E9-5C2792A0D52A}"/>
              </a:ext>
            </a:extLst>
          </p:cNvPr>
          <p:cNvSpPr>
            <a:spLocks noGrp="1" noChangeArrowheads="1"/>
          </p:cNvSpPr>
          <p:nvPr>
            <p:ph type="sldNum" sz="quarter" idx="10"/>
          </p:nvPr>
        </p:nvSpPr>
        <p:spPr>
          <a:ln/>
        </p:spPr>
        <p:txBody>
          <a:bodyPr/>
          <a:lstStyle>
            <a:lvl1pPr>
              <a:defRPr/>
            </a:lvl1pPr>
          </a:lstStyle>
          <a:p>
            <a:pPr>
              <a:defRPr/>
            </a:pPr>
            <a:fld id="{2C1C7E1D-ED3E-473E-AC16-7D1CF4C7324D}" type="slidenum">
              <a:rPr lang="en-US" altLang="en-US"/>
              <a:pPr>
                <a:defRPr/>
              </a:pPr>
              <a:t>‹#›</a:t>
            </a:fld>
            <a:endParaRPr lang="en-US" altLang="en-US" dirty="0"/>
          </a:p>
        </p:txBody>
      </p:sp>
    </p:spTree>
    <p:extLst>
      <p:ext uri="{BB962C8B-B14F-4D97-AF65-F5344CB8AC3E}">
        <p14:creationId xmlns:p14="http://schemas.microsoft.com/office/powerpoint/2010/main" val="12144490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FC3F36C1-9E33-493C-8939-510AA4C3E90E}"/>
              </a:ext>
            </a:extLst>
          </p:cNvPr>
          <p:cNvSpPr>
            <a:spLocks noGrp="1" noChangeArrowheads="1"/>
          </p:cNvSpPr>
          <p:nvPr>
            <p:ph type="sldNum" sz="quarter" idx="10"/>
          </p:nvPr>
        </p:nvSpPr>
        <p:spPr>
          <a:ln/>
        </p:spPr>
        <p:txBody>
          <a:bodyPr/>
          <a:lstStyle>
            <a:lvl1pPr>
              <a:defRPr/>
            </a:lvl1pPr>
          </a:lstStyle>
          <a:p>
            <a:pPr>
              <a:defRPr/>
            </a:pPr>
            <a:fld id="{43536482-430A-403B-8001-CFAF3A34A01B}" type="slidenum">
              <a:rPr lang="en-US" altLang="en-US"/>
              <a:pPr>
                <a:defRPr/>
              </a:pPr>
              <a:t>‹#›</a:t>
            </a:fld>
            <a:endParaRPr lang="en-US" altLang="en-US" dirty="0"/>
          </a:p>
        </p:txBody>
      </p:sp>
    </p:spTree>
    <p:extLst>
      <p:ext uri="{BB962C8B-B14F-4D97-AF65-F5344CB8AC3E}">
        <p14:creationId xmlns:p14="http://schemas.microsoft.com/office/powerpoint/2010/main" val="21191429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a:extLst>
              <a:ext uri="{FF2B5EF4-FFF2-40B4-BE49-F238E27FC236}">
                <a16:creationId xmlns:a16="http://schemas.microsoft.com/office/drawing/2014/main" id="{5383AB8D-25D3-475F-BB3A-08983AFFCE79}"/>
              </a:ext>
            </a:extLst>
          </p:cNvPr>
          <p:cNvSpPr>
            <a:spLocks noGrp="1" noChangeArrowheads="1"/>
          </p:cNvSpPr>
          <p:nvPr>
            <p:ph type="sldNum" sz="quarter" idx="10"/>
          </p:nvPr>
        </p:nvSpPr>
        <p:spPr>
          <a:ln/>
        </p:spPr>
        <p:txBody>
          <a:bodyPr/>
          <a:lstStyle>
            <a:lvl1pPr>
              <a:defRPr/>
            </a:lvl1pPr>
          </a:lstStyle>
          <a:p>
            <a:pPr>
              <a:defRPr/>
            </a:pPr>
            <a:fld id="{2016FBD2-9C48-4695-AFEA-1396FF791714}" type="slidenum">
              <a:rPr lang="en-US" altLang="en-US"/>
              <a:pPr>
                <a:defRPr/>
              </a:pPr>
              <a:t>‹#›</a:t>
            </a:fld>
            <a:endParaRPr lang="en-US" altLang="en-US" dirty="0"/>
          </a:p>
        </p:txBody>
      </p:sp>
    </p:spTree>
    <p:extLst>
      <p:ext uri="{BB962C8B-B14F-4D97-AF65-F5344CB8AC3E}">
        <p14:creationId xmlns:p14="http://schemas.microsoft.com/office/powerpoint/2010/main" val="35900333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3E1F5FD-8DF5-47FF-83D2-F4E5A81E371D}"/>
              </a:ext>
            </a:extLst>
          </p:cNvPr>
          <p:cNvSpPr>
            <a:spLocks noGrp="1" noChangeArrowheads="1"/>
          </p:cNvSpPr>
          <p:nvPr>
            <p:ph type="sldNum" sz="quarter" idx="10"/>
          </p:nvPr>
        </p:nvSpPr>
        <p:spPr>
          <a:ln/>
        </p:spPr>
        <p:txBody>
          <a:bodyPr/>
          <a:lstStyle>
            <a:lvl1pPr>
              <a:defRPr/>
            </a:lvl1pPr>
          </a:lstStyle>
          <a:p>
            <a:pPr>
              <a:defRPr/>
            </a:pPr>
            <a:fld id="{DDF4B260-F7AA-422D-ADF6-2330F3446C8A}" type="slidenum">
              <a:rPr lang="en-US" altLang="en-US"/>
              <a:pPr>
                <a:defRPr/>
              </a:pPr>
              <a:t>‹#›</a:t>
            </a:fld>
            <a:endParaRPr lang="en-US" altLang="en-US" dirty="0"/>
          </a:p>
        </p:txBody>
      </p:sp>
    </p:spTree>
    <p:extLst>
      <p:ext uri="{BB962C8B-B14F-4D97-AF65-F5344CB8AC3E}">
        <p14:creationId xmlns:p14="http://schemas.microsoft.com/office/powerpoint/2010/main" val="356947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91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641"/>
            <a:ext cx="7886701" cy="1500188"/>
          </a:xfrm>
        </p:spPr>
        <p:txBody>
          <a:bodyPr/>
          <a:lstStyle>
            <a:lvl1pPr marL="0" indent="0">
              <a:buNone/>
              <a:defRPr sz="2300"/>
            </a:lvl1pPr>
            <a:lvl2pPr marL="449722" indent="0">
              <a:buNone/>
              <a:defRPr sz="2100"/>
            </a:lvl2pPr>
            <a:lvl3pPr marL="899428" indent="0">
              <a:buNone/>
              <a:defRPr sz="1900"/>
            </a:lvl3pPr>
            <a:lvl4pPr marL="1349144" indent="0">
              <a:buNone/>
              <a:defRPr sz="1700"/>
            </a:lvl4pPr>
            <a:lvl5pPr marL="1798865" indent="0">
              <a:buNone/>
              <a:defRPr sz="1700"/>
            </a:lvl5pPr>
            <a:lvl6pPr marL="2248579" indent="0">
              <a:buNone/>
              <a:defRPr sz="1700"/>
            </a:lvl6pPr>
            <a:lvl7pPr marL="2698280" indent="0">
              <a:buNone/>
              <a:defRPr sz="1700"/>
            </a:lvl7pPr>
            <a:lvl8pPr marL="3147992" indent="0">
              <a:buNone/>
              <a:defRPr sz="1700"/>
            </a:lvl8pPr>
            <a:lvl9pPr marL="3597712"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E1001C1D-0161-453A-A080-6F474ACCEBD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6658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012BD7E-1424-418D-A95B-1BDCBC387843}"/>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65212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72" y="1681341"/>
            <a:ext cx="3868737" cy="82391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72"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341"/>
            <a:ext cx="3887788" cy="82391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20233D37-CF0C-43E6-A81D-C0BBA5B3D7E1}"/>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8868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8766531-E1B7-41AB-9A99-713A1504C93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8659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9528A0-5A35-4601-A622-815A1BF7B70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920208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922"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722" indent="0">
              <a:buNone/>
              <a:defRPr sz="1500"/>
            </a:lvl2pPr>
            <a:lvl3pPr marL="899428" indent="0">
              <a:buNone/>
              <a:defRPr sz="1300"/>
            </a:lvl3pPr>
            <a:lvl4pPr marL="1349144" indent="0">
              <a:buNone/>
              <a:defRPr sz="1100"/>
            </a:lvl4pPr>
            <a:lvl5pPr marL="1798865" indent="0">
              <a:buNone/>
              <a:defRPr sz="1100"/>
            </a:lvl5pPr>
            <a:lvl6pPr marL="2248579" indent="0">
              <a:buNone/>
              <a:defRPr sz="1100"/>
            </a:lvl6pPr>
            <a:lvl7pPr marL="2698280" indent="0">
              <a:buNone/>
              <a:defRPr sz="1100"/>
            </a:lvl7pPr>
            <a:lvl8pPr marL="3147992" indent="0">
              <a:buNone/>
              <a:defRPr sz="1100"/>
            </a:lvl8pPr>
            <a:lvl9pPr marL="3597712"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CEEFF156-BCD4-47BE-AF0D-A2D4E4FFA0D2}"/>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12950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949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922" y="987425"/>
            <a:ext cx="4629151" cy="4873625"/>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49722" indent="0">
              <a:buNone/>
              <a:defRPr sz="1500"/>
            </a:lvl2pPr>
            <a:lvl3pPr marL="899428" indent="0">
              <a:buNone/>
              <a:defRPr sz="1300"/>
            </a:lvl3pPr>
            <a:lvl4pPr marL="1349144" indent="0">
              <a:buNone/>
              <a:defRPr sz="1100"/>
            </a:lvl4pPr>
            <a:lvl5pPr marL="1798865" indent="0">
              <a:buNone/>
              <a:defRPr sz="1100"/>
            </a:lvl5pPr>
            <a:lvl6pPr marL="2248579" indent="0">
              <a:buNone/>
              <a:defRPr sz="1100"/>
            </a:lvl6pPr>
            <a:lvl7pPr marL="2698280" indent="0">
              <a:buNone/>
              <a:defRPr sz="1100"/>
            </a:lvl7pPr>
            <a:lvl8pPr marL="3147992" indent="0">
              <a:buNone/>
              <a:defRPr sz="1100"/>
            </a:lvl8pPr>
            <a:lvl9pPr marL="3597712"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BE66EC03-36B2-4B5D-8F2F-AF44C86EC88C}"/>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3669032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55D1756-AEF3-4C09-9FD5-391CC8F577D9}"/>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4138996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01E1C5-0381-4FBB-9938-4EA337D589E4}"/>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61797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12A3B203-FC43-4D67-A51A-AAEEE29EC38A}"/>
              </a:ext>
            </a:extLst>
          </p:cNvPr>
          <p:cNvSpPr>
            <a:spLocks noGrp="1"/>
          </p:cNvSpPr>
          <p:nvPr>
            <p:ph type="ftr" sz="quarter" idx="10"/>
          </p:nvPr>
        </p:nvSpPr>
        <p:spPr/>
        <p:txBody>
          <a:bodyPr/>
          <a:lstStyle>
            <a:lvl1pPr eaLnBrk="1" hangingPunct="1">
              <a:defRPr>
                <a:latin typeface="Arial" charset="0"/>
              </a:defRPr>
            </a:lvl1pPr>
          </a:lstStyle>
          <a:p>
            <a:pPr>
              <a:defRPr/>
            </a:pPr>
            <a:r>
              <a:rPr lang="en-US" altLang="en-US" dirty="0"/>
              <a:t>Solutions</a:t>
            </a:r>
          </a:p>
        </p:txBody>
      </p:sp>
    </p:spTree>
    <p:extLst>
      <p:ext uri="{BB962C8B-B14F-4D97-AF65-F5344CB8AC3E}">
        <p14:creationId xmlns:p14="http://schemas.microsoft.com/office/powerpoint/2010/main" val="2952144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96460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38"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263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38"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95"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466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40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97" y="528640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184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93238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7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7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7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7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5206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81"/>
            <a:ext cx="7772400" cy="1500188"/>
          </a:xfrm>
        </p:spPr>
        <p:txBody>
          <a:bodyPr anchor="b"/>
          <a:lstStyle>
            <a:lvl1pPr marL="0" indent="0">
              <a:buNone/>
              <a:defRPr sz="2100"/>
            </a:lvl1pPr>
            <a:lvl2pPr marL="449722" indent="0">
              <a:buNone/>
              <a:defRPr sz="1900"/>
            </a:lvl2pPr>
            <a:lvl3pPr marL="899428" indent="0">
              <a:buNone/>
              <a:defRPr sz="1700"/>
            </a:lvl3pPr>
            <a:lvl4pPr marL="1349144" indent="0">
              <a:buNone/>
              <a:defRPr sz="1500"/>
            </a:lvl4pPr>
            <a:lvl5pPr marL="1798865" indent="0">
              <a:buNone/>
              <a:defRPr sz="1500"/>
            </a:lvl5pPr>
            <a:lvl6pPr marL="2248579" indent="0">
              <a:buNone/>
              <a:defRPr sz="1500"/>
            </a:lvl6pPr>
            <a:lvl7pPr marL="2698280" indent="0">
              <a:buNone/>
              <a:defRPr sz="1500"/>
            </a:lvl7pPr>
            <a:lvl8pPr marL="3147992" indent="0">
              <a:buNone/>
              <a:defRPr sz="1500"/>
            </a:lvl8pPr>
            <a:lvl9pPr marL="3597712" indent="0">
              <a:buNone/>
              <a:defRPr sz="1500"/>
            </a:lvl9pPr>
          </a:lstStyle>
          <a:p>
            <a:pPr lvl="0"/>
            <a:r>
              <a:rPr lang="en-US" dirty="0"/>
              <a:t>Click to edit Master text styles</a:t>
            </a:r>
          </a:p>
        </p:txBody>
      </p:sp>
      <p:sp>
        <p:nvSpPr>
          <p:cNvPr id="4" name="Rectangle 6">
            <a:extLst>
              <a:ext uri="{FF2B5EF4-FFF2-40B4-BE49-F238E27FC236}">
                <a16:creationId xmlns:a16="http://schemas.microsoft.com/office/drawing/2014/main" id="{BF3F45BA-BE51-4007-A3BB-0BF3ADA8013C}"/>
              </a:ext>
            </a:extLst>
          </p:cNvPr>
          <p:cNvSpPr>
            <a:spLocks noGrp="1" noChangeArrowheads="1"/>
          </p:cNvSpPr>
          <p:nvPr>
            <p:ph type="sldNum" sz="quarter" idx="10"/>
          </p:nvPr>
        </p:nvSpPr>
        <p:spPr>
          <a:xfrm>
            <a:off x="6978650" y="6172200"/>
            <a:ext cx="2133600" cy="476250"/>
          </a:xfrm>
        </p:spPr>
        <p:txBody>
          <a:bodyPr/>
          <a:lstStyle>
            <a:lvl1pPr>
              <a:defRPr/>
            </a:lvl1pPr>
          </a:lstStyle>
          <a:p>
            <a:pPr>
              <a:defRPr/>
            </a:pPr>
            <a:fld id="{698B4B30-7184-4817-9EE8-7B9A6CA89195}" type="slidenum">
              <a:rPr lang="en-US" altLang="en-US"/>
              <a:pPr>
                <a:defRPr/>
              </a:pPr>
              <a:t>‹#›</a:t>
            </a:fld>
            <a:endParaRPr lang="en-US" altLang="en-US" dirty="0"/>
          </a:p>
        </p:txBody>
      </p:sp>
    </p:spTree>
    <p:extLst>
      <p:ext uri="{BB962C8B-B14F-4D97-AF65-F5344CB8AC3E}">
        <p14:creationId xmlns:p14="http://schemas.microsoft.com/office/powerpoint/2010/main" val="1920581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816"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93" y="213140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36402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3220" indent="-13432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843" rIns="89843"/>
          <a:lstStyle>
            <a:lvl1pPr marL="0" indent="0">
              <a:spcBef>
                <a:spcPts val="1200"/>
              </a:spcBef>
              <a:buNone/>
              <a:defRPr sz="1500" b="0">
                <a:solidFill>
                  <a:schemeClr val="tx1"/>
                </a:solidFill>
              </a:defRPr>
            </a:lvl1pPr>
            <a:lvl2pPr marL="109208" indent="-109208">
              <a:spcBef>
                <a:spcPts val="0"/>
              </a:spcBef>
              <a:defRPr sz="1500">
                <a:solidFill>
                  <a:schemeClr val="tx1"/>
                </a:solidFill>
              </a:defRPr>
            </a:lvl2pPr>
            <a:lvl3pPr marL="109208" indent="-109208">
              <a:defRPr sz="1300">
                <a:solidFill>
                  <a:schemeClr val="tx1">
                    <a:lumMod val="50000"/>
                  </a:schemeClr>
                </a:solidFill>
              </a:defRPr>
            </a:lvl3pPr>
            <a:lvl4pPr marL="109208" indent="-109208">
              <a:defRPr sz="1300">
                <a:solidFill>
                  <a:schemeClr val="tx1">
                    <a:lumMod val="50000"/>
                  </a:schemeClr>
                </a:solidFill>
              </a:defRPr>
            </a:lvl4pPr>
            <a:lvl5pPr marL="109208" indent="-10920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3A93EEE8-81F8-4909-BD15-0CB05FFB4988}"/>
              </a:ext>
            </a:extLst>
          </p:cNvPr>
          <p:cNvSpPr>
            <a:spLocks noGrp="1"/>
          </p:cNvSpPr>
          <p:nvPr>
            <p:ph type="ftr" sz="quarter" idx="11"/>
          </p:nvPr>
        </p:nvSpPr>
        <p:spPr>
          <a:xfrm>
            <a:off x="0" y="4000500"/>
            <a:ext cx="9144000" cy="1143000"/>
          </a:xfrm>
          <a:prstGeom prst="rect">
            <a:avLst/>
          </a:prstGeom>
          <a:solidFill>
            <a:srgbClr val="4D4F58"/>
          </a:solidFill>
        </p:spPr>
        <p:txBody>
          <a:bodyPr lIns="377814" tIns="44921" rIns="377814" bIns="44921"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038526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93046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2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32110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2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0449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96"/>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82" y="2235396"/>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681505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86"/>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84" y="5286386"/>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0473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02818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53"/>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53"/>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53"/>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53"/>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4785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7865" anchor="ctr"/>
          <a:lstStyle>
            <a:lvl1pPr marL="1061036" indent="-1061036"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89990" rIns="89990"/>
          <a:lstStyle>
            <a:lvl1pPr marL="0" indent="0">
              <a:spcBef>
                <a:spcPts val="1200"/>
              </a:spcBef>
              <a:buNone/>
              <a:defRPr sz="1500" b="0">
                <a:solidFill>
                  <a:schemeClr val="tx1"/>
                </a:solidFill>
              </a:defRPr>
            </a:lvl1pPr>
            <a:lvl2pPr marL="109384" indent="-109384">
              <a:spcBef>
                <a:spcPts val="0"/>
              </a:spcBef>
              <a:defRPr sz="1500">
                <a:solidFill>
                  <a:schemeClr val="tx1"/>
                </a:solidFill>
              </a:defRPr>
            </a:lvl2pPr>
            <a:lvl3pPr marL="109384" indent="-109384">
              <a:defRPr sz="1300">
                <a:solidFill>
                  <a:schemeClr val="tx1">
                    <a:lumMod val="50000"/>
                  </a:schemeClr>
                </a:solidFill>
              </a:defRPr>
            </a:lvl3pPr>
            <a:lvl4pPr marL="109384" indent="-109384">
              <a:defRPr sz="1300">
                <a:solidFill>
                  <a:schemeClr val="tx1">
                    <a:lumMod val="50000"/>
                  </a:schemeClr>
                </a:solidFill>
              </a:defRPr>
            </a:lvl4pPr>
            <a:lvl5pPr marL="109384" indent="-109384">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25982AB8-24E2-4362-9D4B-14132CF88C22}"/>
              </a:ext>
            </a:extLst>
          </p:cNvPr>
          <p:cNvSpPr>
            <a:spLocks noGrp="1"/>
          </p:cNvSpPr>
          <p:nvPr>
            <p:ph type="ftr" sz="quarter" idx="11"/>
          </p:nvPr>
        </p:nvSpPr>
        <p:spPr>
          <a:xfrm>
            <a:off x="0" y="4000500"/>
            <a:ext cx="9144000" cy="1371600"/>
          </a:xfrm>
          <a:prstGeom prst="rect">
            <a:avLst/>
          </a:prstGeom>
          <a:solidFill>
            <a:srgbClr val="4D4F58"/>
          </a:solidFill>
        </p:spPr>
        <p:txBody>
          <a:bodyPr lIns="340582" tIns="44989" rIns="340582" bIns="44989" anchor="ctr" anchorCtr="0"/>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6588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99"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379"/>
            <a:ext cx="4038601" cy="4525963"/>
          </a:xfrm>
        </p:spPr>
        <p:txBody>
          <a:bodyPr/>
          <a:lstStyle>
            <a:lvl1pPr>
              <a:defRPr sz="27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BDEBE73-471F-4336-9A98-01D8E47D3775}"/>
              </a:ext>
            </a:extLst>
          </p:cNvPr>
          <p:cNvSpPr>
            <a:spLocks noGrp="1" noChangeArrowheads="1"/>
          </p:cNvSpPr>
          <p:nvPr>
            <p:ph type="sldNum" sz="quarter" idx="10"/>
          </p:nvPr>
        </p:nvSpPr>
        <p:spPr>
          <a:ln/>
        </p:spPr>
        <p:txBody>
          <a:bodyPr/>
          <a:lstStyle>
            <a:lvl1pPr>
              <a:defRPr/>
            </a:lvl1pPr>
          </a:lstStyle>
          <a:p>
            <a:pPr>
              <a:defRPr/>
            </a:pPr>
            <a:fld id="{6BDF9210-7F9B-4749-8367-FCE98B1D8E2E}" type="slidenum">
              <a:rPr lang="en-US" altLang="en-US"/>
              <a:pPr>
                <a:defRPr/>
              </a:pPr>
              <a:t>‹#›</a:t>
            </a:fld>
            <a:endParaRPr lang="en-US" altLang="en-US" dirty="0"/>
          </a:p>
        </p:txBody>
      </p:sp>
    </p:spTree>
    <p:extLst>
      <p:ext uri="{BB962C8B-B14F-4D97-AF65-F5344CB8AC3E}">
        <p14:creationId xmlns:p14="http://schemas.microsoft.com/office/powerpoint/2010/main" val="1007077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73756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1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6583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1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76"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2400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7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78" y="528637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45223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651325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4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4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4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4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899676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9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74" y="213137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64227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46306" indent="-1346306"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053" rIns="90053"/>
          <a:lstStyle>
            <a:lvl1pPr marL="0" indent="0">
              <a:spcBef>
                <a:spcPts val="1200"/>
              </a:spcBef>
              <a:buNone/>
              <a:defRPr sz="1500" b="0">
                <a:solidFill>
                  <a:schemeClr val="tx1"/>
                </a:solidFill>
              </a:defRPr>
            </a:lvl1pPr>
            <a:lvl2pPr marL="109460" indent="-109460">
              <a:spcBef>
                <a:spcPts val="0"/>
              </a:spcBef>
              <a:defRPr sz="1500">
                <a:solidFill>
                  <a:schemeClr val="tx1"/>
                </a:solidFill>
              </a:defRPr>
            </a:lvl2pPr>
            <a:lvl3pPr marL="109460" indent="-109460">
              <a:defRPr sz="1300">
                <a:solidFill>
                  <a:schemeClr val="tx1">
                    <a:lumMod val="50000"/>
                  </a:schemeClr>
                </a:solidFill>
              </a:defRPr>
            </a:lvl3pPr>
            <a:lvl4pPr marL="109460" indent="-109460">
              <a:defRPr sz="1300">
                <a:solidFill>
                  <a:schemeClr val="tx1">
                    <a:lumMod val="50000"/>
                  </a:schemeClr>
                </a:solidFill>
              </a:defRPr>
            </a:lvl4pPr>
            <a:lvl5pPr marL="109460" indent="-10946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215E7874-F008-451B-A6A2-E0A1518AAD30}"/>
              </a:ext>
            </a:extLst>
          </p:cNvPr>
          <p:cNvSpPr>
            <a:spLocks noGrp="1"/>
          </p:cNvSpPr>
          <p:nvPr>
            <p:ph type="ftr" sz="quarter" idx="11"/>
          </p:nvPr>
        </p:nvSpPr>
        <p:spPr>
          <a:xfrm>
            <a:off x="0" y="4000500"/>
            <a:ext cx="9144000" cy="1143000"/>
          </a:xfrm>
          <a:prstGeom prst="rect">
            <a:avLst/>
          </a:prstGeom>
          <a:solidFill>
            <a:srgbClr val="4D4F58"/>
          </a:solidFill>
        </p:spPr>
        <p:txBody>
          <a:bodyPr lIns="378678" tIns="45026" rIns="378678" bIns="45026"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977312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19074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06"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39361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535291"/>
            <a:ext cx="4040188"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4" name="Content Placeholder 3"/>
          <p:cNvSpPr>
            <a:spLocks noGrp="1"/>
          </p:cNvSpPr>
          <p:nvPr>
            <p:ph sz="half" idx="2"/>
          </p:nvPr>
        </p:nvSpPr>
        <p:spPr>
          <a:xfrm>
            <a:off x="457199" y="2174876"/>
            <a:ext cx="4040188"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91"/>
            <a:ext cx="4041775" cy="639763"/>
          </a:xfrm>
        </p:spPr>
        <p:txBody>
          <a:bodyPr anchor="b"/>
          <a:lstStyle>
            <a:lvl1pPr marL="0" indent="0">
              <a:buNone/>
              <a:defRPr sz="2300" b="1"/>
            </a:lvl1pPr>
            <a:lvl2pPr marL="449722" indent="0">
              <a:buNone/>
              <a:defRPr sz="2100" b="1"/>
            </a:lvl2pPr>
            <a:lvl3pPr marL="899428" indent="0">
              <a:buNone/>
              <a:defRPr sz="1900" b="1"/>
            </a:lvl3pPr>
            <a:lvl4pPr marL="1349144" indent="0">
              <a:buNone/>
              <a:defRPr sz="1700" b="1"/>
            </a:lvl4pPr>
            <a:lvl5pPr marL="1798865" indent="0">
              <a:buNone/>
              <a:defRPr sz="1700" b="1"/>
            </a:lvl5pPr>
            <a:lvl6pPr marL="2248579" indent="0">
              <a:buNone/>
              <a:defRPr sz="1700" b="1"/>
            </a:lvl6pPr>
            <a:lvl7pPr marL="2698280" indent="0">
              <a:buNone/>
              <a:defRPr sz="1700" b="1"/>
            </a:lvl7pPr>
            <a:lvl8pPr marL="3147992" indent="0">
              <a:buNone/>
              <a:defRPr sz="1700" b="1"/>
            </a:lvl8pPr>
            <a:lvl9pPr marL="359771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25" y="2174876"/>
            <a:ext cx="4041775" cy="3951288"/>
          </a:xfrm>
        </p:spPr>
        <p:txBody>
          <a:bodyPr/>
          <a:lstStyle>
            <a:lvl1pPr>
              <a:defRPr sz="23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B16F12-C532-414C-9666-226393460523}"/>
              </a:ext>
            </a:extLst>
          </p:cNvPr>
          <p:cNvSpPr>
            <a:spLocks noGrp="1" noChangeArrowheads="1"/>
          </p:cNvSpPr>
          <p:nvPr>
            <p:ph type="sldNum" sz="quarter" idx="10"/>
          </p:nvPr>
        </p:nvSpPr>
        <p:spPr>
          <a:xfrm>
            <a:off x="7010400" y="6369050"/>
            <a:ext cx="2133600" cy="476250"/>
          </a:xfrm>
        </p:spPr>
        <p:txBody>
          <a:bodyPr/>
          <a:lstStyle>
            <a:lvl1pPr>
              <a:defRPr/>
            </a:lvl1pPr>
          </a:lstStyle>
          <a:p>
            <a:pPr>
              <a:defRPr/>
            </a:pPr>
            <a:fld id="{03EAD889-B7DE-41A3-B03C-0B324595C396}" type="slidenum">
              <a:rPr lang="en-US" altLang="en-US"/>
              <a:pPr>
                <a:defRPr/>
              </a:pPr>
              <a:t>‹#›</a:t>
            </a:fld>
            <a:endParaRPr lang="en-US" altLang="en-US" dirty="0"/>
          </a:p>
        </p:txBody>
      </p:sp>
    </p:spTree>
    <p:extLst>
      <p:ext uri="{BB962C8B-B14F-4D97-AF65-F5344CB8AC3E}">
        <p14:creationId xmlns:p14="http://schemas.microsoft.com/office/powerpoint/2010/main" val="19229643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1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8670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7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63" y="223537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527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6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65" y="528636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6097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68099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200" rIns="90200"/>
          <a:lstStyle>
            <a:lvl1pPr marL="0" indent="0">
              <a:spcBef>
                <a:spcPts val="1200"/>
              </a:spcBef>
              <a:buNone/>
              <a:defRPr sz="1500" b="0">
                <a:solidFill>
                  <a:schemeClr val="tx1"/>
                </a:solidFill>
              </a:defRPr>
            </a:lvl1pPr>
            <a:lvl2pPr marL="109637" indent="-109637">
              <a:spcBef>
                <a:spcPts val="0"/>
              </a:spcBef>
              <a:defRPr sz="1500">
                <a:solidFill>
                  <a:schemeClr val="tx1"/>
                </a:solidFill>
              </a:defRPr>
            </a:lvl2pPr>
            <a:lvl3pPr marL="109637" indent="-109637">
              <a:defRPr sz="1300">
                <a:solidFill>
                  <a:schemeClr val="tx1">
                    <a:lumMod val="50000"/>
                  </a:schemeClr>
                </a:solidFill>
              </a:defRPr>
            </a:lvl3pPr>
            <a:lvl4pPr marL="109637" indent="-109637">
              <a:defRPr sz="1300">
                <a:solidFill>
                  <a:schemeClr val="tx1">
                    <a:lumMod val="50000"/>
                  </a:schemeClr>
                </a:solidFill>
              </a:defRPr>
            </a:lvl4pPr>
            <a:lvl5pPr marL="109637" indent="-10963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2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2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2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2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68216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31819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97"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254582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100"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4535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5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53" y="223535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51360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4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55" y="528634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9662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1556496-F42D-42AC-B328-7F3FFDC09298}"/>
              </a:ext>
            </a:extLst>
          </p:cNvPr>
          <p:cNvSpPr>
            <a:spLocks noGrp="1" noChangeArrowheads="1"/>
          </p:cNvSpPr>
          <p:nvPr>
            <p:ph type="sldNum" sz="quarter" idx="10"/>
          </p:nvPr>
        </p:nvSpPr>
        <p:spPr>
          <a:xfrm>
            <a:off x="6983413" y="6359525"/>
            <a:ext cx="2133600" cy="476250"/>
          </a:xfrm>
        </p:spPr>
        <p:txBody>
          <a:bodyPr/>
          <a:lstStyle>
            <a:lvl1pPr>
              <a:defRPr/>
            </a:lvl1pPr>
          </a:lstStyle>
          <a:p>
            <a:pPr>
              <a:defRPr/>
            </a:pPr>
            <a:fld id="{D5928BC8-8EB3-41D7-810F-26DD148453A9}" type="slidenum">
              <a:rPr lang="en-US" altLang="en-US"/>
              <a:pPr>
                <a:defRPr/>
              </a:pPr>
              <a:t>‹#›</a:t>
            </a:fld>
            <a:endParaRPr lang="en-US" altLang="en-US" dirty="0"/>
          </a:p>
        </p:txBody>
      </p:sp>
    </p:spTree>
    <p:extLst>
      <p:ext uri="{BB962C8B-B14F-4D97-AF65-F5344CB8AC3E}">
        <p14:creationId xmlns:p14="http://schemas.microsoft.com/office/powerpoint/2010/main" val="25266227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33719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305" rIns="90305"/>
          <a:lstStyle>
            <a:lvl1pPr marL="0" indent="0">
              <a:spcBef>
                <a:spcPts val="1200"/>
              </a:spcBef>
              <a:buNone/>
              <a:defRPr sz="1500" b="0">
                <a:solidFill>
                  <a:schemeClr val="tx1"/>
                </a:solidFill>
              </a:defRPr>
            </a:lvl1pPr>
            <a:lvl2pPr marL="109763" indent="-109763">
              <a:spcBef>
                <a:spcPts val="0"/>
              </a:spcBef>
              <a:defRPr sz="1500">
                <a:solidFill>
                  <a:schemeClr val="tx1"/>
                </a:solidFill>
              </a:defRPr>
            </a:lvl2pPr>
            <a:lvl3pPr marL="109763" indent="-109763">
              <a:defRPr sz="1300">
                <a:solidFill>
                  <a:schemeClr val="tx1">
                    <a:lumMod val="50000"/>
                  </a:schemeClr>
                </a:solidFill>
              </a:defRPr>
            </a:lvl3pPr>
            <a:lvl4pPr marL="109763" indent="-109763">
              <a:defRPr sz="1300">
                <a:solidFill>
                  <a:schemeClr val="tx1">
                    <a:lumMod val="50000"/>
                  </a:schemeClr>
                </a:solidFill>
              </a:defRPr>
            </a:lvl4pPr>
            <a:lvl5pPr marL="109763" indent="-1097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71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71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71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71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82403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11568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89"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201452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89"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46" y="1658938"/>
            <a:ext cx="3937579" cy="4841875"/>
          </a:xfrm>
          <a:solidFill>
            <a:srgbClr val="FF0000"/>
          </a:solidFill>
        </p:spPr>
        <p:txBody>
          <a:bodyPr lIns="0" rIns="0"/>
          <a:lstStyle>
            <a:lvl1pPr algn="ctr" defTabSz="911054">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9177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3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48" y="528633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61442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230945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70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70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70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70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079563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67"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44" y="213133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88990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1251" indent="-135125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389" rIns="90389"/>
          <a:lstStyle>
            <a:lvl1pPr marL="0" indent="0">
              <a:spcBef>
                <a:spcPts val="1200"/>
              </a:spcBef>
              <a:buNone/>
              <a:defRPr sz="1500" b="0">
                <a:solidFill>
                  <a:schemeClr val="tx1"/>
                </a:solidFill>
              </a:defRPr>
            </a:lvl1pPr>
            <a:lvl2pPr marL="109863" indent="-109863">
              <a:spcBef>
                <a:spcPts val="0"/>
              </a:spcBef>
              <a:defRPr sz="1500">
                <a:solidFill>
                  <a:schemeClr val="tx1"/>
                </a:solidFill>
              </a:defRPr>
            </a:lvl2pPr>
            <a:lvl3pPr marL="109863" indent="-109863">
              <a:defRPr sz="1300">
                <a:solidFill>
                  <a:schemeClr val="tx1">
                    <a:lumMod val="50000"/>
                  </a:schemeClr>
                </a:solidFill>
              </a:defRPr>
            </a:lvl3pPr>
            <a:lvl4pPr marL="109863" indent="-109863">
              <a:defRPr sz="1300">
                <a:solidFill>
                  <a:schemeClr val="tx1">
                    <a:lumMod val="50000"/>
                  </a:schemeClr>
                </a:solidFill>
              </a:defRPr>
            </a:lvl4pPr>
            <a:lvl5pPr marL="109863" indent="-109863">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a:extLst>
              <a:ext uri="{FF2B5EF4-FFF2-40B4-BE49-F238E27FC236}">
                <a16:creationId xmlns:a16="http://schemas.microsoft.com/office/drawing/2014/main" id="{C4BEBD7E-FA80-45AE-A1DF-FF4681E82409}"/>
              </a:ext>
            </a:extLst>
          </p:cNvPr>
          <p:cNvSpPr>
            <a:spLocks noGrp="1"/>
          </p:cNvSpPr>
          <p:nvPr>
            <p:ph type="ftr" sz="quarter" idx="11"/>
          </p:nvPr>
        </p:nvSpPr>
        <p:spPr>
          <a:xfrm>
            <a:off x="0" y="4000500"/>
            <a:ext cx="9144000" cy="1143000"/>
          </a:xfrm>
          <a:prstGeom prst="rect">
            <a:avLst/>
          </a:prstGeom>
          <a:solidFill>
            <a:srgbClr val="4D4F58"/>
          </a:solidFill>
        </p:spPr>
        <p:txBody>
          <a:bodyPr lIns="380062" tIns="45195" rIns="380062" bIns="45195" anchor="ctr" anchorCtr="0">
            <a:normAutofit/>
          </a:bodyPr>
          <a:lstStyle>
            <a:lvl1pPr algn="l" eaLnBrk="1" hangingPunct="1">
              <a:lnSpc>
                <a:spcPct val="100000"/>
              </a:lnSpc>
              <a:spcBef>
                <a:spcPts val="0"/>
              </a:spcBef>
              <a:buClr>
                <a:srgbClr val="2877C4"/>
              </a:buClr>
              <a:buFont typeface="Wingdings" pitchFamily="2" charset="2"/>
              <a:buNone/>
              <a:defRPr sz="2900" b="1">
                <a:solidFill>
                  <a:srgbClr val="FFFFFF"/>
                </a:solidFill>
                <a:latin typeface="Arial" charset="0"/>
              </a:defRPr>
            </a:lvl1pPr>
          </a:lstStyle>
          <a:p>
            <a:pPr>
              <a:defRPr/>
            </a:pPr>
            <a:r>
              <a:rPr lang="en-US" dirty="0"/>
              <a:t>Solutions</a:t>
            </a:r>
          </a:p>
        </p:txBody>
      </p:sp>
    </p:spTree>
    <p:extLst>
      <p:ext uri="{BB962C8B-B14F-4D97-AF65-F5344CB8AC3E}">
        <p14:creationId xmlns:p14="http://schemas.microsoft.com/office/powerpoint/2010/main" val="252796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4E66148-B221-4065-BB0F-92142EFB56A4}"/>
              </a:ext>
            </a:extLst>
          </p:cNvPr>
          <p:cNvSpPr>
            <a:spLocks noGrp="1" noChangeArrowheads="1"/>
          </p:cNvSpPr>
          <p:nvPr>
            <p:ph type="sldNum" sz="quarter" idx="10"/>
          </p:nvPr>
        </p:nvSpPr>
        <p:spPr>
          <a:xfrm>
            <a:off x="7010400" y="6354763"/>
            <a:ext cx="2133600" cy="476250"/>
          </a:xfrm>
        </p:spPr>
        <p:txBody>
          <a:bodyPr/>
          <a:lstStyle>
            <a:lvl1pPr>
              <a:defRPr/>
            </a:lvl1pPr>
          </a:lstStyle>
          <a:p>
            <a:pPr>
              <a:defRPr/>
            </a:pPr>
            <a:fld id="{B62FFF9D-0C98-4A8D-9E14-C9BF8376269B}" type="slidenum">
              <a:rPr lang="en-US" altLang="en-US"/>
              <a:pPr>
                <a:defRPr/>
              </a:pPr>
              <a:t>‹#›</a:t>
            </a:fld>
            <a:endParaRPr lang="en-US" altLang="en-US" dirty="0"/>
          </a:p>
        </p:txBody>
      </p:sp>
    </p:spTree>
    <p:extLst>
      <p:ext uri="{BB962C8B-B14F-4D97-AF65-F5344CB8AC3E}">
        <p14:creationId xmlns:p14="http://schemas.microsoft.com/office/powerpoint/2010/main" val="42011553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41569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8"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394909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2"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0796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9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5" y="223529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46138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8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7" y="528628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076189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08868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51" rIns="90851"/>
          <a:lstStyle>
            <a:lvl1pPr marL="0" indent="0">
              <a:spcBef>
                <a:spcPts val="1200"/>
              </a:spcBef>
              <a:buNone/>
              <a:defRPr sz="1500" b="0">
                <a:solidFill>
                  <a:schemeClr val="tx1"/>
                </a:solidFill>
              </a:defRPr>
            </a:lvl1pPr>
            <a:lvl2pPr marL="110418" indent="-110418">
              <a:spcBef>
                <a:spcPts val="0"/>
              </a:spcBef>
              <a:defRPr sz="1500">
                <a:solidFill>
                  <a:schemeClr val="tx1"/>
                </a:solidFill>
              </a:defRPr>
            </a:lvl2pPr>
            <a:lvl3pPr marL="110418" indent="-110418">
              <a:defRPr sz="1300">
                <a:solidFill>
                  <a:schemeClr val="tx1">
                    <a:lumMod val="50000"/>
                  </a:schemeClr>
                </a:solidFill>
              </a:defRPr>
            </a:lvl3pPr>
            <a:lvl4pPr marL="110418" indent="-110418">
              <a:defRPr sz="1300">
                <a:solidFill>
                  <a:schemeClr val="tx1">
                    <a:lumMod val="50000"/>
                  </a:schemeClr>
                </a:solidFill>
              </a:defRPr>
            </a:lvl4pPr>
            <a:lvl5pPr marL="110418" indent="-11041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5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5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5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5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1307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30701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9"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53603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33"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696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36" y="273050"/>
            <a:ext cx="3008313"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229"/>
            <a:ext cx="5111750" cy="5853113"/>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336" y="1435123"/>
            <a:ext cx="3008313" cy="46910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80EE8C3C-FA77-4E43-90D1-C4590B7A0262}"/>
              </a:ext>
            </a:extLst>
          </p:cNvPr>
          <p:cNvSpPr>
            <a:spLocks noGrp="1" noChangeArrowheads="1"/>
          </p:cNvSpPr>
          <p:nvPr>
            <p:ph type="sldNum" sz="quarter" idx="10"/>
          </p:nvPr>
        </p:nvSpPr>
        <p:spPr>
          <a:ln/>
        </p:spPr>
        <p:txBody>
          <a:bodyPr/>
          <a:lstStyle>
            <a:lvl1pPr>
              <a:defRPr/>
            </a:lvl1pPr>
          </a:lstStyle>
          <a:p>
            <a:pPr>
              <a:defRPr/>
            </a:pPr>
            <a:fld id="{9FB33F8E-8A76-4264-9D1E-328C11C494EA}" type="slidenum">
              <a:rPr lang="en-US" altLang="en-US"/>
              <a:pPr>
                <a:defRPr/>
              </a:pPr>
              <a:t>‹#›</a:t>
            </a:fld>
            <a:endParaRPr lang="en-US" altLang="en-US" dirty="0"/>
          </a:p>
        </p:txBody>
      </p:sp>
    </p:spTree>
    <p:extLst>
      <p:ext uri="{BB962C8B-B14F-4D97-AF65-F5344CB8AC3E}">
        <p14:creationId xmlns:p14="http://schemas.microsoft.com/office/powerpoint/2010/main" val="9306411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6" y="223526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222323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6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8" y="528625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3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73793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3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86299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061" rIns="91061"/>
          <a:lstStyle>
            <a:lvl1pPr marL="0" indent="0">
              <a:spcBef>
                <a:spcPts val="1200"/>
              </a:spcBef>
              <a:buNone/>
              <a:defRPr sz="1500" b="0">
                <a:solidFill>
                  <a:schemeClr val="tx1"/>
                </a:solidFill>
              </a:defRPr>
            </a:lvl1pPr>
            <a:lvl2pPr marL="110670" indent="-110670">
              <a:spcBef>
                <a:spcPts val="0"/>
              </a:spcBef>
              <a:defRPr sz="1500">
                <a:solidFill>
                  <a:schemeClr val="tx1"/>
                </a:solidFill>
              </a:defRPr>
            </a:lvl2pPr>
            <a:lvl3pPr marL="110670" indent="-110670">
              <a:defRPr sz="1300">
                <a:solidFill>
                  <a:schemeClr val="tx1">
                    <a:lumMod val="50000"/>
                  </a:schemeClr>
                </a:solidFill>
              </a:defRPr>
            </a:lvl3pPr>
            <a:lvl4pPr marL="110670" indent="-110670">
              <a:defRPr sz="1300">
                <a:solidFill>
                  <a:schemeClr val="tx1">
                    <a:lumMod val="50000"/>
                  </a:schemeClr>
                </a:solidFill>
              </a:defRPr>
            </a:lvl4pPr>
            <a:lvl5pPr marL="110670" indent="-11067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2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2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2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2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3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49672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C425B67C-387D-4699-8C64-46E3E21C9648}"/>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8645955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BE6EEFA3-98B7-4208-BB69-B3AA46B84A1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7713872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11B2E397-BF11-4BDD-814B-E44744C19D89}"/>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737946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4A4752F-700E-4D79-92CC-AE5175EEBDD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5529889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61"/>
            <a:ext cx="7886701" cy="1325563"/>
          </a:xfrm>
        </p:spPr>
        <p:txBody>
          <a:bodyPr/>
          <a:lstStyle/>
          <a:p>
            <a:r>
              <a:rPr lang="en-US"/>
              <a:t>Click to edit Master title style</a:t>
            </a:r>
          </a:p>
        </p:txBody>
      </p:sp>
      <p:sp>
        <p:nvSpPr>
          <p:cNvPr id="3" name="Text Placeholder 2"/>
          <p:cNvSpPr>
            <a:spLocks noGrp="1"/>
          </p:cNvSpPr>
          <p:nvPr>
            <p:ph type="body" idx="1"/>
          </p:nvPr>
        </p:nvSpPr>
        <p:spPr>
          <a:xfrm>
            <a:off x="630265" y="1681199"/>
            <a:ext cx="3868737"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65" y="250511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99"/>
            <a:ext cx="3887788" cy="823913"/>
          </a:xfrm>
        </p:spPr>
        <p:txBody>
          <a:bodyPr anchor="b"/>
          <a:lstStyle>
            <a:lvl1pPr marL="0" indent="0">
              <a:buNone/>
              <a:defRPr sz="2300" b="1"/>
            </a:lvl1pPr>
            <a:lvl2pPr marL="455624" indent="0">
              <a:buNone/>
              <a:defRPr sz="2100" b="1"/>
            </a:lvl2pPr>
            <a:lvl3pPr marL="911262" indent="0">
              <a:buNone/>
              <a:defRPr sz="1900" b="1"/>
            </a:lvl3pPr>
            <a:lvl4pPr marL="1366896" indent="0">
              <a:buNone/>
              <a:defRPr sz="1700" b="1"/>
            </a:lvl4pPr>
            <a:lvl5pPr marL="1822528" indent="0">
              <a:buNone/>
              <a:defRPr sz="1700" b="1"/>
            </a:lvl5pPr>
            <a:lvl6pPr marL="2278152" indent="0">
              <a:buNone/>
              <a:defRPr sz="1700" b="1"/>
            </a:lvl6pPr>
            <a:lvl7pPr marL="2733784" indent="0">
              <a:buNone/>
              <a:defRPr sz="1700" b="1"/>
            </a:lvl7pPr>
            <a:lvl8pPr marL="3189411" indent="0">
              <a:buNone/>
              <a:defRPr sz="1700" b="1"/>
            </a:lvl8pPr>
            <a:lvl9pPr marL="364504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1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B7134CA7-0CE3-4091-9DDC-E7C55A302BE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139075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FF99C75-7AC8-49F1-B67F-F06DDDFD013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2923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3" y="4800626"/>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93" y="612775"/>
            <a:ext cx="5486400" cy="4114800"/>
          </a:xfrm>
        </p:spPr>
        <p:txBody>
          <a:bodyPr/>
          <a:lstStyle>
            <a:lvl1pPr marL="0" indent="0">
              <a:buNone/>
              <a:defRPr sz="3200"/>
            </a:lvl1pPr>
            <a:lvl2pPr marL="449722" indent="0">
              <a:buNone/>
              <a:defRPr sz="2700"/>
            </a:lvl2pPr>
            <a:lvl3pPr marL="899428" indent="0">
              <a:buNone/>
              <a:defRPr sz="2300"/>
            </a:lvl3pPr>
            <a:lvl4pPr marL="1349144" indent="0">
              <a:buNone/>
              <a:defRPr sz="2100"/>
            </a:lvl4pPr>
            <a:lvl5pPr marL="1798865" indent="0">
              <a:buNone/>
              <a:defRPr sz="2100"/>
            </a:lvl5pPr>
            <a:lvl6pPr marL="2248579" indent="0">
              <a:buNone/>
              <a:defRPr sz="2100"/>
            </a:lvl6pPr>
            <a:lvl7pPr marL="2698280" indent="0">
              <a:buNone/>
              <a:defRPr sz="2100"/>
            </a:lvl7pPr>
            <a:lvl8pPr marL="3147992" indent="0">
              <a:buNone/>
              <a:defRPr sz="2100"/>
            </a:lvl8pPr>
            <a:lvl9pPr marL="3597712" indent="0">
              <a:buNone/>
              <a:defRPr sz="2100"/>
            </a:lvl9pPr>
          </a:lstStyle>
          <a:p>
            <a:pPr lvl="0"/>
            <a:endParaRPr lang="en-US" noProof="0" dirty="0"/>
          </a:p>
        </p:txBody>
      </p:sp>
      <p:sp>
        <p:nvSpPr>
          <p:cNvPr id="4" name="Text Placeholder 3"/>
          <p:cNvSpPr>
            <a:spLocks noGrp="1"/>
          </p:cNvSpPr>
          <p:nvPr>
            <p:ph type="body" sz="half" idx="2"/>
          </p:nvPr>
        </p:nvSpPr>
        <p:spPr>
          <a:xfrm>
            <a:off x="1792293" y="5367516"/>
            <a:ext cx="5486400" cy="804863"/>
          </a:xfrm>
        </p:spPr>
        <p:txBody>
          <a:bodyPr/>
          <a:lstStyle>
            <a:lvl1pPr marL="0" indent="0">
              <a:buNone/>
              <a:defRPr sz="1500"/>
            </a:lvl1pPr>
            <a:lvl2pPr marL="449722" indent="0">
              <a:buNone/>
              <a:defRPr sz="1300"/>
            </a:lvl2pPr>
            <a:lvl3pPr marL="899428" indent="0">
              <a:buNone/>
              <a:defRPr sz="1100"/>
            </a:lvl3pPr>
            <a:lvl4pPr marL="1349144" indent="0">
              <a:buNone/>
              <a:defRPr sz="800"/>
            </a:lvl4pPr>
            <a:lvl5pPr marL="1798865" indent="0">
              <a:buNone/>
              <a:defRPr sz="800"/>
            </a:lvl5pPr>
            <a:lvl6pPr marL="2248579" indent="0">
              <a:buNone/>
              <a:defRPr sz="800"/>
            </a:lvl6pPr>
            <a:lvl7pPr marL="2698280" indent="0">
              <a:buNone/>
              <a:defRPr sz="800"/>
            </a:lvl7pPr>
            <a:lvl8pPr marL="3147992" indent="0">
              <a:buNone/>
              <a:defRPr sz="800"/>
            </a:lvl8pPr>
            <a:lvl9pPr marL="3597712" indent="0">
              <a:buNone/>
              <a:defRPr sz="800"/>
            </a:lvl9pPr>
          </a:lstStyle>
          <a:p>
            <a:pPr lvl="0"/>
            <a:r>
              <a:rPr lang="en-US"/>
              <a:t>Click to edit Master text styles</a:t>
            </a:r>
          </a:p>
        </p:txBody>
      </p:sp>
      <p:sp>
        <p:nvSpPr>
          <p:cNvPr id="5" name="Rectangle 6">
            <a:extLst>
              <a:ext uri="{FF2B5EF4-FFF2-40B4-BE49-F238E27FC236}">
                <a16:creationId xmlns:a16="http://schemas.microsoft.com/office/drawing/2014/main" id="{C9D1C137-E668-4B5C-8CB6-2D9AA740B32D}"/>
              </a:ext>
            </a:extLst>
          </p:cNvPr>
          <p:cNvSpPr>
            <a:spLocks noGrp="1" noChangeArrowheads="1"/>
          </p:cNvSpPr>
          <p:nvPr>
            <p:ph type="sldNum" sz="quarter" idx="10"/>
          </p:nvPr>
        </p:nvSpPr>
        <p:spPr>
          <a:ln/>
        </p:spPr>
        <p:txBody>
          <a:bodyPr/>
          <a:lstStyle>
            <a:lvl1pPr>
              <a:defRPr/>
            </a:lvl1pPr>
          </a:lstStyle>
          <a:p>
            <a:pPr>
              <a:defRPr/>
            </a:pPr>
            <a:fld id="{8E4C3218-38F2-414A-9FAB-4734E7995EBC}" type="slidenum">
              <a:rPr lang="en-US" altLang="en-US"/>
              <a:pPr>
                <a:defRPr/>
              </a:pPr>
              <a:t>‹#›</a:t>
            </a:fld>
            <a:endParaRPr lang="en-US" altLang="en-US" dirty="0"/>
          </a:p>
        </p:txBody>
      </p:sp>
    </p:spTree>
    <p:extLst>
      <p:ext uri="{BB962C8B-B14F-4D97-AF65-F5344CB8AC3E}">
        <p14:creationId xmlns:p14="http://schemas.microsoft.com/office/powerpoint/2010/main" val="1118458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FAA7B4-588A-41BB-86B7-D7D78FE2B1DD}"/>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0765422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15"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91BB3D44-0097-4423-A5EC-85B81D96984B}"/>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419274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15" y="987425"/>
            <a:ext cx="4629151" cy="4873625"/>
          </a:xfrm>
        </p:spPr>
        <p:txBody>
          <a:bodyPr/>
          <a:lstStyle>
            <a:lvl1pPr marL="0" indent="0">
              <a:buNone/>
              <a:defRPr sz="3200"/>
            </a:lvl1pPr>
            <a:lvl2pPr marL="455624" indent="0">
              <a:buNone/>
              <a:defRPr sz="2700"/>
            </a:lvl2pPr>
            <a:lvl3pPr marL="911262" indent="0">
              <a:buNone/>
              <a:defRPr sz="2300"/>
            </a:lvl3pPr>
            <a:lvl4pPr marL="1366896" indent="0">
              <a:buNone/>
              <a:defRPr sz="2100"/>
            </a:lvl4pPr>
            <a:lvl5pPr marL="1822528" indent="0">
              <a:buNone/>
              <a:defRPr sz="2100"/>
            </a:lvl5pPr>
            <a:lvl6pPr marL="2278152" indent="0">
              <a:buNone/>
              <a:defRPr sz="2100"/>
            </a:lvl6pPr>
            <a:lvl7pPr marL="2733784" indent="0">
              <a:buNone/>
              <a:defRPr sz="2100"/>
            </a:lvl7pPr>
            <a:lvl8pPr marL="3189411" indent="0">
              <a:buNone/>
              <a:defRPr sz="2100"/>
            </a:lvl8pPr>
            <a:lvl9pPr marL="3645043" indent="0">
              <a:buNone/>
              <a:defRPr sz="2100"/>
            </a:lvl9pPr>
          </a:lstStyle>
          <a:p>
            <a:pPr lvl="0"/>
            <a:endParaRPr lang="en-US" noProof="0" dirty="0"/>
          </a:p>
        </p:txBody>
      </p:sp>
      <p:sp>
        <p:nvSpPr>
          <p:cNvPr id="4" name="Text Placeholder 3"/>
          <p:cNvSpPr>
            <a:spLocks noGrp="1"/>
          </p:cNvSpPr>
          <p:nvPr>
            <p:ph type="body" sz="half" idx="2"/>
          </p:nvPr>
        </p:nvSpPr>
        <p:spPr>
          <a:xfrm>
            <a:off x="630242" y="2057436"/>
            <a:ext cx="2949576" cy="3811588"/>
          </a:xfrm>
        </p:spPr>
        <p:txBody>
          <a:bodyPr/>
          <a:lstStyle>
            <a:lvl1pPr marL="0" indent="0">
              <a:buNone/>
              <a:defRPr sz="1700"/>
            </a:lvl1pPr>
            <a:lvl2pPr marL="455624" indent="0">
              <a:buNone/>
              <a:defRPr sz="1500"/>
            </a:lvl2pPr>
            <a:lvl3pPr marL="911262" indent="0">
              <a:buNone/>
              <a:defRPr sz="1300"/>
            </a:lvl3pPr>
            <a:lvl4pPr marL="1366896" indent="0">
              <a:buNone/>
              <a:defRPr sz="1100"/>
            </a:lvl4pPr>
            <a:lvl5pPr marL="1822528" indent="0">
              <a:buNone/>
              <a:defRPr sz="1100"/>
            </a:lvl5pPr>
            <a:lvl6pPr marL="2278152" indent="0">
              <a:buNone/>
              <a:defRPr sz="1100"/>
            </a:lvl6pPr>
            <a:lvl7pPr marL="2733784" indent="0">
              <a:buNone/>
              <a:defRPr sz="1100"/>
            </a:lvl7pPr>
            <a:lvl8pPr marL="3189411" indent="0">
              <a:buNone/>
              <a:defRPr sz="1100"/>
            </a:lvl8pPr>
            <a:lvl9pPr marL="3645043" indent="0">
              <a:buNone/>
              <a:defRPr sz="1100"/>
            </a:lvl9pPr>
          </a:lstStyle>
          <a:p>
            <a:pPr lvl="0"/>
            <a:r>
              <a:rPr lang="en-US"/>
              <a:t>Click to edit Master text styles</a:t>
            </a:r>
          </a:p>
        </p:txBody>
      </p:sp>
      <p:sp>
        <p:nvSpPr>
          <p:cNvPr id="5" name="Footer Placeholder 4">
            <a:extLst>
              <a:ext uri="{FF2B5EF4-FFF2-40B4-BE49-F238E27FC236}">
                <a16:creationId xmlns:a16="http://schemas.microsoft.com/office/drawing/2014/main" id="{07EA7910-E5C1-4ECA-B118-A02DDAB199A4}"/>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42820758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A02B845-D6A5-442E-BFF5-994864548045}"/>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010510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057401"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E7809A5-26AB-4885-9913-B3CBDFAB2E66}"/>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757303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0" y="76200"/>
            <a:ext cx="3581399" cy="533400"/>
          </a:xfrm>
        </p:spPr>
        <p:txBody>
          <a:bodyPr/>
          <a:lstStyle/>
          <a:p>
            <a:r>
              <a:rPr lang="en-US"/>
              <a:t>Click to edit Master title style</a:t>
            </a:r>
          </a:p>
        </p:txBody>
      </p:sp>
      <p:sp>
        <p:nvSpPr>
          <p:cNvPr id="3" name="Table Placeholder 2"/>
          <p:cNvSpPr>
            <a:spLocks noGrp="1"/>
          </p:cNvSpPr>
          <p:nvPr>
            <p:ph type="tbl" idx="1"/>
          </p:nvPr>
        </p:nvSpPr>
        <p:spPr>
          <a:xfrm>
            <a:off x="685808" y="1981200"/>
            <a:ext cx="7772400" cy="4114800"/>
          </a:xfrm>
        </p:spPr>
        <p:txBody>
          <a:bodyPr/>
          <a:lstStyle/>
          <a:p>
            <a:pPr lvl="0"/>
            <a:endParaRPr lang="en-US" noProof="0" dirty="0"/>
          </a:p>
        </p:txBody>
      </p:sp>
      <p:sp>
        <p:nvSpPr>
          <p:cNvPr id="4" name="Footer Placeholder 3">
            <a:extLst>
              <a:ext uri="{FF2B5EF4-FFF2-40B4-BE49-F238E27FC236}">
                <a16:creationId xmlns:a16="http://schemas.microsoft.com/office/drawing/2014/main" id="{621ED32B-8113-4C2F-AF36-97A9D21B9151}"/>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2365689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074"/>
            <a:ext cx="6858000" cy="1655763"/>
          </a:xfrm>
        </p:spPr>
        <p:txBody>
          <a:bodyPr/>
          <a:lstStyle>
            <a:lvl1pPr marL="0" indent="0" algn="ctr">
              <a:buNone/>
              <a:defRPr sz="2300"/>
            </a:lvl1pPr>
            <a:lvl2pPr marL="455624" indent="0" algn="ctr">
              <a:buNone/>
              <a:defRPr sz="2100"/>
            </a:lvl2pPr>
            <a:lvl3pPr marL="911262" indent="0" algn="ctr">
              <a:buNone/>
              <a:defRPr sz="1900"/>
            </a:lvl3pPr>
            <a:lvl4pPr marL="1366896" indent="0" algn="ctr">
              <a:buNone/>
              <a:defRPr sz="1700"/>
            </a:lvl4pPr>
            <a:lvl5pPr marL="1822528" indent="0" algn="ctr">
              <a:buNone/>
              <a:defRPr sz="1700"/>
            </a:lvl5pPr>
            <a:lvl6pPr marL="2278152" indent="0" algn="ctr">
              <a:buNone/>
              <a:defRPr sz="1700"/>
            </a:lvl6pPr>
            <a:lvl7pPr marL="2733784" indent="0" algn="ctr">
              <a:buNone/>
              <a:defRPr sz="1700"/>
            </a:lvl7pPr>
            <a:lvl8pPr marL="3189411" indent="0" algn="ctr">
              <a:buNone/>
              <a:defRPr sz="1700"/>
            </a:lvl8pPr>
            <a:lvl9pPr marL="3645043" indent="0" algn="ctr">
              <a:buNone/>
              <a:defRPr sz="1700"/>
            </a:lvl9pPr>
          </a:lstStyle>
          <a:p>
            <a:r>
              <a:rPr lang="en-US"/>
              <a:t>Click to edit Master subtitle style</a:t>
            </a:r>
          </a:p>
        </p:txBody>
      </p:sp>
      <p:sp>
        <p:nvSpPr>
          <p:cNvPr id="4" name="Footer Placeholder 3">
            <a:extLst>
              <a:ext uri="{FF2B5EF4-FFF2-40B4-BE49-F238E27FC236}">
                <a16:creationId xmlns:a16="http://schemas.microsoft.com/office/drawing/2014/main" id="{E1CCDCE2-2EB6-439C-BEBB-ADA4F603C611}"/>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84053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A77492C-E1B0-4725-B354-6F3A8D92AAF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3483612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74"/>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99"/>
            <a:ext cx="7886701" cy="1500188"/>
          </a:xfrm>
        </p:spPr>
        <p:txBody>
          <a:bodyPr/>
          <a:lstStyle>
            <a:lvl1pPr marL="0" indent="0">
              <a:buNone/>
              <a:defRPr sz="2300"/>
            </a:lvl1pPr>
            <a:lvl2pPr marL="455624" indent="0">
              <a:buNone/>
              <a:defRPr sz="2100"/>
            </a:lvl2pPr>
            <a:lvl3pPr marL="911262" indent="0">
              <a:buNone/>
              <a:defRPr sz="1900"/>
            </a:lvl3pPr>
            <a:lvl4pPr marL="1366896" indent="0">
              <a:buNone/>
              <a:defRPr sz="1700"/>
            </a:lvl4pPr>
            <a:lvl5pPr marL="1822528" indent="0">
              <a:buNone/>
              <a:defRPr sz="1700"/>
            </a:lvl5pPr>
            <a:lvl6pPr marL="2278152" indent="0">
              <a:buNone/>
              <a:defRPr sz="1700"/>
            </a:lvl6pPr>
            <a:lvl7pPr marL="2733784" indent="0">
              <a:buNone/>
              <a:defRPr sz="1700"/>
            </a:lvl7pPr>
            <a:lvl8pPr marL="3189411" indent="0">
              <a:buNone/>
              <a:defRPr sz="1700"/>
            </a:lvl8pPr>
            <a:lvl9pPr marL="3645043" indent="0">
              <a:buNone/>
              <a:defRPr sz="1700"/>
            </a:lvl9pPr>
          </a:lstStyle>
          <a:p>
            <a:pPr lvl="0"/>
            <a:r>
              <a:rPr lang="en-US"/>
              <a:t>Click to edit Master text styles</a:t>
            </a:r>
          </a:p>
        </p:txBody>
      </p:sp>
      <p:sp>
        <p:nvSpPr>
          <p:cNvPr id="4" name="Footer Placeholder 3">
            <a:extLst>
              <a:ext uri="{FF2B5EF4-FFF2-40B4-BE49-F238E27FC236}">
                <a16:creationId xmlns:a16="http://schemas.microsoft.com/office/drawing/2014/main" id="{ADE5FE7C-C7A7-4B9B-A70E-DB683C2B5210}"/>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14863186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CF2C28B-9FB1-4018-A79A-F70EB6630673}"/>
              </a:ext>
            </a:extLst>
          </p:cNvPr>
          <p:cNvSpPr>
            <a:spLocks noGrp="1"/>
          </p:cNvSpPr>
          <p:nvPr>
            <p:ph type="ftr" sz="quarter" idx="10"/>
          </p:nvPr>
        </p:nvSpPr>
        <p:spPr/>
        <p:txBody>
          <a:bodyPr/>
          <a:lstStyle>
            <a:lvl1pPr eaLnBrk="1" hangingPunct="1">
              <a:defRPr/>
            </a:lvl1pPr>
          </a:lstStyle>
          <a:p>
            <a:pPr>
              <a:defRPr/>
            </a:pPr>
            <a:r>
              <a:rPr lang="en-US" altLang="en-US" dirty="0"/>
              <a:t>Solutions</a:t>
            </a:r>
          </a:p>
        </p:txBody>
      </p:sp>
    </p:spTree>
    <p:extLst>
      <p:ext uri="{BB962C8B-B14F-4D97-AF65-F5344CB8AC3E}">
        <p14:creationId xmlns:p14="http://schemas.microsoft.com/office/powerpoint/2010/main" val="389556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1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3.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12.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3.pn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theme" Target="../theme/theme13.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4.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5.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E16710-2528-44A2-AAC5-A5C28D15680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ABA77FB-A34C-42ED-95B4-D601C5FEEF4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A204362E-7C70-4C67-952F-C9EC8A4C5F31}"/>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lvl1pPr>
          </a:lstStyle>
          <a:p>
            <a:pPr>
              <a:defRPr/>
            </a:pPr>
            <a:fld id="{89350860-9B85-43BF-8F72-6EFFE765DD3C}"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AF5DE799-92D0-4D53-AB9C-86067DF5970F}"/>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t>Solutions</a:t>
            </a:r>
          </a:p>
        </p:txBody>
      </p:sp>
    </p:spTree>
  </p:cSld>
  <p:clrMap bg1="lt1" tx1="dk1" bg2="lt2" tx2="dk2" accent1="accent1" accent2="accent2" accent3="accent3" accent4="accent4" accent5="accent5" accent6="accent6" hlink="hlink" folHlink="folHlink"/>
  <p:sldLayoutIdLst>
    <p:sldLayoutId id="2147489253" r:id="rId1"/>
    <p:sldLayoutId id="2147489411" r:id="rId2"/>
    <p:sldLayoutId id="2147489412" r:id="rId3"/>
    <p:sldLayoutId id="2147489254" r:id="rId4"/>
    <p:sldLayoutId id="2147489413" r:id="rId5"/>
    <p:sldLayoutId id="2147489414" r:id="rId6"/>
    <p:sldLayoutId id="2147489415" r:id="rId7"/>
    <p:sldLayoutId id="2147489255" r:id="rId8"/>
    <p:sldLayoutId id="2147489256" r:id="rId9"/>
    <p:sldLayoutId id="2147489257" r:id="rId10"/>
    <p:sldLayoutId id="2147489258"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042B1DCD-C021-41AA-840E-C45FBB33F514}"/>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5443" tIns="133995" rIns="325443" bIns="133995" numCol="1" anchor="ctr" anchorCtr="0" compatLnSpc="1">
            <a:prstTxWarp prst="textNoShape">
              <a:avLst/>
            </a:prstTxWarp>
            <a:noAutofit/>
          </a:bodyPr>
          <a:lstStyle/>
          <a:p>
            <a:pPr lvl="0"/>
            <a:r>
              <a:rPr lang="en-US" dirty="0"/>
              <a:t>Click to edit Master title style</a:t>
            </a:r>
          </a:p>
        </p:txBody>
      </p:sp>
      <p:sp>
        <p:nvSpPr>
          <p:cNvPr id="18435" name="Rectangle 3">
            <a:extLst>
              <a:ext uri="{FF2B5EF4-FFF2-40B4-BE49-F238E27FC236}">
                <a16:creationId xmlns:a16="http://schemas.microsoft.com/office/drawing/2014/main" id="{DD4C676A-0750-4B90-9D8F-1B09FEE5E4B2}"/>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582" tIns="191435" rIns="344582" bIns="1914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8436" name="Picture 2" descr="\\Storage\content_dev\Team_Folders\charliep\Templates-cs5\e2020\Templates-cs5\images\on-screen-bg_smaller-003.png">
            <a:extLst>
              <a:ext uri="{FF2B5EF4-FFF2-40B4-BE49-F238E27FC236}">
                <a16:creationId xmlns:a16="http://schemas.microsoft.com/office/drawing/2014/main" id="{28819D64-E346-415F-B925-FF41D93DA24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71" r:id="rId1"/>
    <p:sldLayoutId id="2147489372" r:id="rId2"/>
    <p:sldLayoutId id="2147489373" r:id="rId3"/>
    <p:sldLayoutId id="2147489374" r:id="rId4"/>
    <p:sldLayoutId id="2147489375" r:id="rId5"/>
    <p:sldLayoutId id="2147489376" r:id="rId6"/>
    <p:sldLayoutId id="2147489377" r:id="rId7"/>
  </p:sldLayoutIdLst>
  <p:hf hdr="0" dt="0"/>
  <p:txStyles>
    <p:titleStyle>
      <a:lvl1pPr marL="1138238" indent="-11382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8238" indent="-1138238" algn="l" rtl="0" eaLnBrk="0" fontAlgn="base" hangingPunct="0">
        <a:lnSpc>
          <a:spcPct val="95000"/>
        </a:lnSpc>
        <a:spcBef>
          <a:spcPct val="0"/>
        </a:spcBef>
        <a:spcAft>
          <a:spcPct val="0"/>
        </a:spcAft>
        <a:defRPr sz="2900" b="1">
          <a:solidFill>
            <a:schemeClr val="bg2"/>
          </a:solidFill>
          <a:latin typeface="Arial" charset="0"/>
        </a:defRPr>
      </a:lvl2pPr>
      <a:lvl3pPr marL="1138238" indent="-1138238" algn="l" rtl="0" eaLnBrk="0" fontAlgn="base" hangingPunct="0">
        <a:lnSpc>
          <a:spcPct val="95000"/>
        </a:lnSpc>
        <a:spcBef>
          <a:spcPct val="0"/>
        </a:spcBef>
        <a:spcAft>
          <a:spcPct val="0"/>
        </a:spcAft>
        <a:defRPr sz="2900" b="1">
          <a:solidFill>
            <a:schemeClr val="bg2"/>
          </a:solidFill>
          <a:latin typeface="Arial" charset="0"/>
        </a:defRPr>
      </a:lvl3pPr>
      <a:lvl4pPr marL="1138238" indent="-1138238" algn="l" rtl="0" eaLnBrk="0" fontAlgn="base" hangingPunct="0">
        <a:lnSpc>
          <a:spcPct val="95000"/>
        </a:lnSpc>
        <a:spcBef>
          <a:spcPct val="0"/>
        </a:spcBef>
        <a:spcAft>
          <a:spcPct val="0"/>
        </a:spcAft>
        <a:defRPr sz="2900" b="1">
          <a:solidFill>
            <a:schemeClr val="bg2"/>
          </a:solidFill>
          <a:latin typeface="Arial" charset="0"/>
        </a:defRPr>
      </a:lvl4pPr>
      <a:lvl5pPr marL="1138238" indent="-1138238" algn="l" rtl="0" eaLnBrk="0" fontAlgn="base" hangingPunct="0">
        <a:lnSpc>
          <a:spcPct val="95000"/>
        </a:lnSpc>
        <a:spcBef>
          <a:spcPct val="0"/>
        </a:spcBef>
        <a:spcAft>
          <a:spcPct val="0"/>
        </a:spcAft>
        <a:defRPr sz="2900" b="1">
          <a:solidFill>
            <a:schemeClr val="bg2"/>
          </a:solidFill>
          <a:latin typeface="Arial" charset="0"/>
        </a:defRPr>
      </a:lvl5pPr>
      <a:lvl6pPr marL="455311" algn="l" rtl="0" eaLnBrk="1" fontAlgn="base" hangingPunct="1">
        <a:spcBef>
          <a:spcPct val="0"/>
        </a:spcBef>
        <a:spcAft>
          <a:spcPct val="0"/>
        </a:spcAft>
        <a:defRPr sz="3200" b="1">
          <a:solidFill>
            <a:srgbClr val="2877C4"/>
          </a:solidFill>
          <a:latin typeface="Arial" charset="0"/>
        </a:defRPr>
      </a:lvl6pPr>
      <a:lvl7pPr marL="910638" algn="l" rtl="0" eaLnBrk="1" fontAlgn="base" hangingPunct="1">
        <a:spcBef>
          <a:spcPct val="0"/>
        </a:spcBef>
        <a:spcAft>
          <a:spcPct val="0"/>
        </a:spcAft>
        <a:defRPr sz="3200" b="1">
          <a:solidFill>
            <a:srgbClr val="2877C4"/>
          </a:solidFill>
          <a:latin typeface="Arial" charset="0"/>
        </a:defRPr>
      </a:lvl7pPr>
      <a:lvl8pPr marL="1365957" algn="l" rtl="0" eaLnBrk="1" fontAlgn="base" hangingPunct="1">
        <a:spcBef>
          <a:spcPct val="0"/>
        </a:spcBef>
        <a:spcAft>
          <a:spcPct val="0"/>
        </a:spcAft>
        <a:defRPr sz="3200" b="1">
          <a:solidFill>
            <a:srgbClr val="2877C4"/>
          </a:solidFill>
          <a:latin typeface="Arial" charset="0"/>
        </a:defRPr>
      </a:lvl8pPr>
      <a:lvl9pPr marL="182127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7013" indent="-225425"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81038" indent="-223838"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5900"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6288" indent="-223838" algn="l" rtl="0" eaLnBrk="0" fontAlgn="base" hangingPunct="0">
        <a:lnSpc>
          <a:spcPct val="115000"/>
        </a:lnSpc>
        <a:spcBef>
          <a:spcPct val="20000"/>
        </a:spcBef>
        <a:spcAft>
          <a:spcPct val="0"/>
        </a:spcAft>
        <a:buChar char="»"/>
        <a:defRPr sz="2100">
          <a:solidFill>
            <a:srgbClr val="000000"/>
          </a:solidFill>
          <a:latin typeface="+mn-lt"/>
        </a:defRPr>
      </a:lvl5pPr>
      <a:lvl6pPr marL="2502662" indent="-226069" algn="l" rtl="0" eaLnBrk="1" fontAlgn="base" hangingPunct="1">
        <a:lnSpc>
          <a:spcPct val="115000"/>
        </a:lnSpc>
        <a:spcBef>
          <a:spcPct val="20000"/>
        </a:spcBef>
        <a:spcAft>
          <a:spcPct val="0"/>
        </a:spcAft>
        <a:buChar char="»"/>
        <a:defRPr sz="2100">
          <a:solidFill>
            <a:srgbClr val="000000"/>
          </a:solidFill>
          <a:latin typeface="+mn-lt"/>
        </a:defRPr>
      </a:lvl6pPr>
      <a:lvl7pPr marL="2957977" indent="-226069" algn="l" rtl="0" eaLnBrk="1" fontAlgn="base" hangingPunct="1">
        <a:lnSpc>
          <a:spcPct val="115000"/>
        </a:lnSpc>
        <a:spcBef>
          <a:spcPct val="20000"/>
        </a:spcBef>
        <a:spcAft>
          <a:spcPct val="0"/>
        </a:spcAft>
        <a:buChar char="»"/>
        <a:defRPr sz="2100">
          <a:solidFill>
            <a:srgbClr val="000000"/>
          </a:solidFill>
          <a:latin typeface="+mn-lt"/>
        </a:defRPr>
      </a:lvl7pPr>
      <a:lvl8pPr marL="3413294" indent="-226069" algn="l" rtl="0" eaLnBrk="1" fontAlgn="base" hangingPunct="1">
        <a:lnSpc>
          <a:spcPct val="115000"/>
        </a:lnSpc>
        <a:spcBef>
          <a:spcPct val="20000"/>
        </a:spcBef>
        <a:spcAft>
          <a:spcPct val="0"/>
        </a:spcAft>
        <a:buChar char="»"/>
        <a:defRPr sz="2100">
          <a:solidFill>
            <a:srgbClr val="000000"/>
          </a:solidFill>
          <a:latin typeface="+mn-lt"/>
        </a:defRPr>
      </a:lvl8pPr>
      <a:lvl9pPr marL="3868611" indent="-22606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638" rtl="0" eaLnBrk="1" latinLnBrk="0" hangingPunct="1">
        <a:defRPr sz="1900" kern="1200">
          <a:solidFill>
            <a:schemeClr val="tx1"/>
          </a:solidFill>
          <a:latin typeface="+mn-lt"/>
          <a:ea typeface="+mn-ea"/>
          <a:cs typeface="+mn-cs"/>
        </a:defRPr>
      </a:lvl1pPr>
      <a:lvl2pPr marL="455311" algn="l" defTabSz="910638" rtl="0" eaLnBrk="1" latinLnBrk="0" hangingPunct="1">
        <a:defRPr sz="1900" kern="1200">
          <a:solidFill>
            <a:schemeClr val="tx1"/>
          </a:solidFill>
          <a:latin typeface="+mn-lt"/>
          <a:ea typeface="+mn-ea"/>
          <a:cs typeface="+mn-cs"/>
        </a:defRPr>
      </a:lvl2pPr>
      <a:lvl3pPr marL="910638" algn="l" defTabSz="910638" rtl="0" eaLnBrk="1" latinLnBrk="0" hangingPunct="1">
        <a:defRPr sz="1900" kern="1200">
          <a:solidFill>
            <a:schemeClr val="tx1"/>
          </a:solidFill>
          <a:latin typeface="+mn-lt"/>
          <a:ea typeface="+mn-ea"/>
          <a:cs typeface="+mn-cs"/>
        </a:defRPr>
      </a:lvl3pPr>
      <a:lvl4pPr marL="1365957" algn="l" defTabSz="910638" rtl="0" eaLnBrk="1" latinLnBrk="0" hangingPunct="1">
        <a:defRPr sz="1900" kern="1200">
          <a:solidFill>
            <a:schemeClr val="tx1"/>
          </a:solidFill>
          <a:latin typeface="+mn-lt"/>
          <a:ea typeface="+mn-ea"/>
          <a:cs typeface="+mn-cs"/>
        </a:defRPr>
      </a:lvl4pPr>
      <a:lvl5pPr marL="1821274" algn="l" defTabSz="910638" rtl="0" eaLnBrk="1" latinLnBrk="0" hangingPunct="1">
        <a:defRPr sz="1900" kern="1200">
          <a:solidFill>
            <a:schemeClr val="tx1"/>
          </a:solidFill>
          <a:latin typeface="+mn-lt"/>
          <a:ea typeface="+mn-ea"/>
          <a:cs typeface="+mn-cs"/>
        </a:defRPr>
      </a:lvl5pPr>
      <a:lvl6pPr marL="2276589" algn="l" defTabSz="910638" rtl="0" eaLnBrk="1" latinLnBrk="0" hangingPunct="1">
        <a:defRPr sz="1900" kern="1200">
          <a:solidFill>
            <a:schemeClr val="tx1"/>
          </a:solidFill>
          <a:latin typeface="+mn-lt"/>
          <a:ea typeface="+mn-ea"/>
          <a:cs typeface="+mn-cs"/>
        </a:defRPr>
      </a:lvl6pPr>
      <a:lvl7pPr marL="2731906" algn="l" defTabSz="910638" rtl="0" eaLnBrk="1" latinLnBrk="0" hangingPunct="1">
        <a:defRPr sz="1900" kern="1200">
          <a:solidFill>
            <a:schemeClr val="tx1"/>
          </a:solidFill>
          <a:latin typeface="+mn-lt"/>
          <a:ea typeface="+mn-ea"/>
          <a:cs typeface="+mn-cs"/>
        </a:defRPr>
      </a:lvl7pPr>
      <a:lvl8pPr marL="3187218" algn="l" defTabSz="910638" rtl="0" eaLnBrk="1" latinLnBrk="0" hangingPunct="1">
        <a:defRPr sz="1900" kern="1200">
          <a:solidFill>
            <a:schemeClr val="tx1"/>
          </a:solidFill>
          <a:latin typeface="+mn-lt"/>
          <a:ea typeface="+mn-ea"/>
          <a:cs typeface="+mn-cs"/>
        </a:defRPr>
      </a:lvl8pPr>
      <a:lvl9pPr marL="3642535" algn="l" defTabSz="910638"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1" descr="ChemPPointcrop">
            <a:extLst>
              <a:ext uri="{FF2B5EF4-FFF2-40B4-BE49-F238E27FC236}">
                <a16:creationId xmlns:a16="http://schemas.microsoft.com/office/drawing/2014/main" id="{787CC6E4-3955-4C9E-94AB-9ECBB1861F8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8">
            <a:extLst>
              <a:ext uri="{FF2B5EF4-FFF2-40B4-BE49-F238E27FC236}">
                <a16:creationId xmlns:a16="http://schemas.microsoft.com/office/drawing/2014/main" id="{B04BF1A1-FC45-4D94-AF78-4A001433DF86}"/>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altLang="en-US" sz="2300" dirty="0">
              <a:solidFill>
                <a:srgbClr val="000000"/>
              </a:solidFill>
            </a:endParaRPr>
          </a:p>
        </p:txBody>
      </p:sp>
      <p:sp>
        <p:nvSpPr>
          <p:cNvPr id="1026" name="Rectangle 2">
            <a:extLst>
              <a:ext uri="{FF2B5EF4-FFF2-40B4-BE49-F238E27FC236}">
                <a16:creationId xmlns:a16="http://schemas.microsoft.com/office/drawing/2014/main" id="{BA3854D0-4F77-4820-8F6D-3D1E1D32606F}"/>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20485" name="Rectangle 3">
            <a:extLst>
              <a:ext uri="{FF2B5EF4-FFF2-40B4-BE49-F238E27FC236}">
                <a16:creationId xmlns:a16="http://schemas.microsoft.com/office/drawing/2014/main" id="{525B9365-A8E0-449B-A161-0B14222AA83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0486" name="Picture 10" descr="PEA_RGB_bluebg-small">
            <a:extLst>
              <a:ext uri="{FF2B5EF4-FFF2-40B4-BE49-F238E27FC236}">
                <a16:creationId xmlns:a16="http://schemas.microsoft.com/office/drawing/2014/main" id="{4BE6DBCC-9695-4478-A857-28B72AC328B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9071B884-3002-4A6D-B793-AB8F1FF65FBE}"/>
              </a:ext>
            </a:extLst>
          </p:cNvPr>
          <p:cNvSpPr txBox="1">
            <a:spLocks noChangeArrowheads="1"/>
          </p:cNvSpPr>
          <p:nvPr userDrawn="1"/>
        </p:nvSpPr>
        <p:spPr bwMode="auto">
          <a:xfrm>
            <a:off x="76200" y="76200"/>
            <a:ext cx="5334000" cy="508000"/>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20488" name="Text Box 13">
            <a:extLst>
              <a:ext uri="{FF2B5EF4-FFF2-40B4-BE49-F238E27FC236}">
                <a16:creationId xmlns:a16="http://schemas.microsoft.com/office/drawing/2014/main" id="{37EF2371-C3AE-46BC-B325-6CE65105E95B}"/>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20489" name="Text Box 14">
            <a:extLst>
              <a:ext uri="{FF2B5EF4-FFF2-40B4-BE49-F238E27FC236}">
                <a16:creationId xmlns:a16="http://schemas.microsoft.com/office/drawing/2014/main" id="{FCC10BA7-A75A-4DDF-AF24-B8E315CA96B5}"/>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5596F800-A3B4-49D7-8983-B364391E9103}"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2BD5256C-E708-4831-8E34-13C7CEABF4CE}"/>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40" r:id="rId1"/>
    <p:sldLayoutId id="2147489441" r:id="rId2"/>
    <p:sldLayoutId id="2147489442" r:id="rId3"/>
    <p:sldLayoutId id="2147489443" r:id="rId4"/>
    <p:sldLayoutId id="2147489444" r:id="rId5"/>
    <p:sldLayoutId id="2147489445" r:id="rId6"/>
    <p:sldLayoutId id="2147489446" r:id="rId7"/>
    <p:sldLayoutId id="2147489447" r:id="rId8"/>
    <p:sldLayoutId id="2147489448" r:id="rId9"/>
    <p:sldLayoutId id="2147489449" r:id="rId10"/>
    <p:sldLayoutId id="2147489450" r:id="rId11"/>
    <p:sldLayoutId id="2147489451"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9775"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8238"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38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49463"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1" descr="ChemPPointcrop">
            <a:extLst>
              <a:ext uri="{FF2B5EF4-FFF2-40B4-BE49-F238E27FC236}">
                <a16:creationId xmlns:a16="http://schemas.microsoft.com/office/drawing/2014/main" id="{84DCE362-874C-41A8-B510-9E40660F52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8">
            <a:extLst>
              <a:ext uri="{FF2B5EF4-FFF2-40B4-BE49-F238E27FC236}">
                <a16:creationId xmlns:a16="http://schemas.microsoft.com/office/drawing/2014/main" id="{8F141DC1-8A92-42EF-9C47-EA013CF0C88D}"/>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124" tIns="45562" rIns="91124" bIns="45562" anchor="ctr"/>
          <a:lstStyle/>
          <a:p>
            <a:endParaRPr lang="en-US" altLang="en-US" sz="2300" dirty="0">
              <a:solidFill>
                <a:srgbClr val="000000"/>
              </a:solidFill>
            </a:endParaRPr>
          </a:p>
        </p:txBody>
      </p:sp>
      <p:sp>
        <p:nvSpPr>
          <p:cNvPr id="1026" name="Rectangle 2">
            <a:extLst>
              <a:ext uri="{FF2B5EF4-FFF2-40B4-BE49-F238E27FC236}">
                <a16:creationId xmlns:a16="http://schemas.microsoft.com/office/drawing/2014/main" id="{15B1548B-4EE8-4C11-BAEF-3B6A3B499536}"/>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ctr" anchorCtr="0" compatLnSpc="1">
            <a:prstTxWarp prst="textNoShape">
              <a:avLst/>
            </a:prstTxWarp>
          </a:bodyPr>
          <a:lstStyle/>
          <a:p>
            <a:pPr lvl="0"/>
            <a:r>
              <a:rPr lang="en-US" altLang="en-US"/>
              <a:t>Click to edit Master title style</a:t>
            </a:r>
          </a:p>
        </p:txBody>
      </p:sp>
      <p:sp>
        <p:nvSpPr>
          <p:cNvPr id="21509" name="Rectangle 3">
            <a:extLst>
              <a:ext uri="{FF2B5EF4-FFF2-40B4-BE49-F238E27FC236}">
                <a16:creationId xmlns:a16="http://schemas.microsoft.com/office/drawing/2014/main" id="{2502E682-80A7-466F-B8D8-135AEF59BD1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1510" name="Picture 10" descr="PEA_RGB_bluebg-small">
            <a:extLst>
              <a:ext uri="{FF2B5EF4-FFF2-40B4-BE49-F238E27FC236}">
                <a16:creationId xmlns:a16="http://schemas.microsoft.com/office/drawing/2014/main" id="{431EBFE4-BEDE-402E-B2F5-8735E83D011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37550" y="6607175"/>
            <a:ext cx="806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a:extLst>
              <a:ext uri="{FF2B5EF4-FFF2-40B4-BE49-F238E27FC236}">
                <a16:creationId xmlns:a16="http://schemas.microsoft.com/office/drawing/2014/main" id="{10812711-9BAA-49BC-9837-9ABD3265FAC6}"/>
              </a:ext>
            </a:extLst>
          </p:cNvPr>
          <p:cNvSpPr txBox="1">
            <a:spLocks noChangeArrowheads="1"/>
          </p:cNvSpPr>
          <p:nvPr userDrawn="1"/>
        </p:nvSpPr>
        <p:spPr bwMode="auto">
          <a:xfrm>
            <a:off x="76200" y="76200"/>
            <a:ext cx="5334000" cy="508000"/>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91124" tIns="45562" rIns="91124" bIns="45562">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21512" name="Text Box 13">
            <a:extLst>
              <a:ext uri="{FF2B5EF4-FFF2-40B4-BE49-F238E27FC236}">
                <a16:creationId xmlns:a16="http://schemas.microsoft.com/office/drawing/2014/main" id="{30085EFC-E6A3-4979-970D-12DCA53A73A2}"/>
              </a:ext>
            </a:extLst>
          </p:cNvPr>
          <p:cNvSpPr txBox="1">
            <a:spLocks noChangeArrowheads="1"/>
          </p:cNvSpPr>
          <p:nvPr userDrawn="1"/>
        </p:nvSpPr>
        <p:spPr bwMode="auto">
          <a:xfrm>
            <a:off x="0" y="6400800"/>
            <a:ext cx="1371600" cy="44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endParaRPr lang="en-US" altLang="en-US" sz="2300" dirty="0">
              <a:solidFill>
                <a:srgbClr val="000000"/>
              </a:solidFill>
            </a:endParaRPr>
          </a:p>
        </p:txBody>
      </p:sp>
      <p:sp>
        <p:nvSpPr>
          <p:cNvPr id="21513" name="Text Box 14">
            <a:extLst>
              <a:ext uri="{FF2B5EF4-FFF2-40B4-BE49-F238E27FC236}">
                <a16:creationId xmlns:a16="http://schemas.microsoft.com/office/drawing/2014/main" id="{996598CB-EA20-4D36-AA31-3F2B3FDC61B3}"/>
              </a:ext>
            </a:extLst>
          </p:cNvPr>
          <p:cNvSpPr txBox="1">
            <a:spLocks noChangeArrowheads="1"/>
          </p:cNvSpPr>
          <p:nvPr userDrawn="1"/>
        </p:nvSpPr>
        <p:spPr bwMode="auto">
          <a:xfrm>
            <a:off x="76200" y="6521450"/>
            <a:ext cx="1524000" cy="35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124" tIns="45562" rIns="91124" bIns="45562">
            <a:spAutoFit/>
          </a:bodyPr>
          <a:lstStyle/>
          <a:p>
            <a:pPr>
              <a:spcBef>
                <a:spcPct val="50000"/>
              </a:spcBef>
            </a:pPr>
            <a:fld id="{BF176906-A298-4A8B-A0D5-54E4D9A08B42}" type="slidenum">
              <a:rPr lang="en-US" altLang="en-US" sz="1700">
                <a:solidFill>
                  <a:srgbClr val="000000"/>
                </a:solidFill>
              </a:rPr>
              <a:pPr>
                <a:spcBef>
                  <a:spcPct val="50000"/>
                </a:spcBef>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5968A3A6-48D5-4CA6-9048-66584E1BF4ED}"/>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124" tIns="45562" rIns="91124" bIns="45562"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52" r:id="rId1"/>
    <p:sldLayoutId id="2147489453" r:id="rId2"/>
    <p:sldLayoutId id="2147489454" r:id="rId3"/>
    <p:sldLayoutId id="2147489455" r:id="rId4"/>
    <p:sldLayoutId id="2147489456" r:id="rId5"/>
    <p:sldLayoutId id="2147489457" r:id="rId6"/>
    <p:sldLayoutId id="2147489458" r:id="rId7"/>
    <p:sldLayoutId id="2147489459" r:id="rId8"/>
    <p:sldLayoutId id="2147489460" r:id="rId9"/>
    <p:sldLayoutId id="2147489461" r:id="rId10"/>
    <p:sldLayoutId id="2147489462" r:id="rId11"/>
    <p:sldLayoutId id="2147489463"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5562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12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689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25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1313" indent="-341313" algn="l" rtl="0" eaLnBrk="0" fontAlgn="base" hangingPunct="0">
        <a:spcBef>
          <a:spcPct val="20000"/>
        </a:spcBef>
        <a:spcAft>
          <a:spcPct val="0"/>
        </a:spcAft>
        <a:defRPr sz="3200" kern="1200">
          <a:solidFill>
            <a:schemeClr val="tx1"/>
          </a:solidFill>
          <a:latin typeface="+mn-lt"/>
          <a:ea typeface="+mn-ea"/>
          <a:cs typeface="ＭＳ Ｐゴシック"/>
        </a:defRPr>
      </a:lvl1pPr>
      <a:lvl2pPr marL="739775" indent="-284163" algn="l" rtl="0" eaLnBrk="0" fontAlgn="base" hangingPunct="0">
        <a:spcBef>
          <a:spcPct val="20000"/>
        </a:spcBef>
        <a:spcAft>
          <a:spcPct val="0"/>
        </a:spcAft>
        <a:defRPr sz="2700" kern="1200">
          <a:solidFill>
            <a:schemeClr val="tx1"/>
          </a:solidFill>
          <a:latin typeface="+mn-lt"/>
          <a:ea typeface="+mn-ea"/>
          <a:cs typeface="ＭＳ Ｐゴシック"/>
        </a:defRPr>
      </a:lvl2pPr>
      <a:lvl3pPr marL="1138238"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93850"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49463" indent="-227013"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505967"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1596"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1722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72854" indent="-227813" algn="l" defTabSz="91126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6F33859-80C6-4A7D-8955-6EA9146E9448}"/>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23555" name="Rectangle 3">
            <a:extLst>
              <a:ext uri="{FF2B5EF4-FFF2-40B4-BE49-F238E27FC236}">
                <a16:creationId xmlns:a16="http://schemas.microsoft.com/office/drawing/2014/main" id="{82FF84D4-7C06-4FD0-A186-34B073E5F158}"/>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3556" name="TextBox 1">
            <a:extLst>
              <a:ext uri="{FF2B5EF4-FFF2-40B4-BE49-F238E27FC236}">
                <a16:creationId xmlns:a16="http://schemas.microsoft.com/office/drawing/2014/main" id="{4E62CD99-709E-4CD3-87B7-6A7896B4A917}"/>
              </a:ext>
            </a:extLst>
          </p:cNvPr>
          <p:cNvSpPr txBox="1">
            <a:spLocks noChangeArrowheads="1"/>
          </p:cNvSpPr>
          <p:nvPr userDrawn="1"/>
        </p:nvSpPr>
        <p:spPr bwMode="auto">
          <a:xfrm>
            <a:off x="8697913" y="-701675"/>
            <a:ext cx="495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097" tIns="96049" rIns="192097" bIns="96049">
            <a:spAutoFit/>
          </a:bodyPr>
          <a:lstStyle/>
          <a:p>
            <a:pPr eaLnBrk="1" hangingPunct="1">
              <a:lnSpc>
                <a:spcPct val="115000"/>
              </a:lnSpc>
              <a:spcBef>
                <a:spcPct val="20000"/>
              </a:spcBef>
              <a:buClr>
                <a:srgbClr val="2877C4"/>
              </a:buClr>
              <a:buFont typeface="Wingdings" panose="05000000000000000000" pitchFamily="2" charset="2"/>
              <a:buNone/>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91" r:id="rId1"/>
    <p:sldLayoutId id="2147489392" r:id="rId2"/>
    <p:sldLayoutId id="2147489393" r:id="rId3"/>
    <p:sldLayoutId id="2147489394" r:id="rId4"/>
    <p:sldLayoutId id="2147489395" r:id="rId5"/>
    <p:sldLayoutId id="2147489396" r:id="rId6"/>
    <p:sldLayoutId id="2147489397" r:id="rId7"/>
    <p:sldLayoutId id="2147489465" r:id="rId8"/>
    <p:sldLayoutId id="2147489398" r:id="rId9"/>
  </p:sldLayoutIdLst>
  <p:hf hdr="0" dt="0"/>
  <p:txStyles>
    <p:titleStyle>
      <a:lvl1pPr marL="1143000" indent="-11430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43000" indent="-1143000" algn="l" rtl="0" eaLnBrk="0" fontAlgn="base" hangingPunct="0">
        <a:lnSpc>
          <a:spcPct val="95000"/>
        </a:lnSpc>
        <a:spcBef>
          <a:spcPct val="0"/>
        </a:spcBef>
        <a:spcAft>
          <a:spcPct val="0"/>
        </a:spcAft>
        <a:defRPr sz="2900" b="1">
          <a:solidFill>
            <a:schemeClr val="bg2"/>
          </a:solidFill>
          <a:latin typeface="Arial" charset="0"/>
        </a:defRPr>
      </a:lvl2pPr>
      <a:lvl3pPr marL="1143000" indent="-1143000" algn="l" rtl="0" eaLnBrk="0" fontAlgn="base" hangingPunct="0">
        <a:lnSpc>
          <a:spcPct val="95000"/>
        </a:lnSpc>
        <a:spcBef>
          <a:spcPct val="0"/>
        </a:spcBef>
        <a:spcAft>
          <a:spcPct val="0"/>
        </a:spcAft>
        <a:defRPr sz="2900" b="1">
          <a:solidFill>
            <a:schemeClr val="bg2"/>
          </a:solidFill>
          <a:latin typeface="Arial" charset="0"/>
        </a:defRPr>
      </a:lvl3pPr>
      <a:lvl4pPr marL="1143000" indent="-1143000" algn="l" rtl="0" eaLnBrk="0" fontAlgn="base" hangingPunct="0">
        <a:lnSpc>
          <a:spcPct val="95000"/>
        </a:lnSpc>
        <a:spcBef>
          <a:spcPct val="0"/>
        </a:spcBef>
        <a:spcAft>
          <a:spcPct val="0"/>
        </a:spcAft>
        <a:defRPr sz="2900" b="1">
          <a:solidFill>
            <a:schemeClr val="bg2"/>
          </a:solidFill>
          <a:latin typeface="Arial" charset="0"/>
        </a:defRPr>
      </a:lvl4pPr>
      <a:lvl5pPr marL="1143000" indent="-1143000" algn="l" rtl="0" eaLnBrk="0" fontAlgn="base" hangingPunct="0">
        <a:lnSpc>
          <a:spcPct val="95000"/>
        </a:lnSpc>
        <a:spcBef>
          <a:spcPct val="0"/>
        </a:spcBef>
        <a:spcAft>
          <a:spcPct val="0"/>
        </a:spcAft>
        <a:defRPr sz="2900" b="1">
          <a:solidFill>
            <a:schemeClr val="bg2"/>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6538" indent="-236538"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6713" indent="-36671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92250" indent="-233363"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54225" indent="-225425" algn="l" rtl="0" eaLnBrk="0" fontAlgn="base" hangingPunct="0">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A59063F-B888-4949-BE46-9EB46B8D031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24579" name="Rectangle 3">
            <a:extLst>
              <a:ext uri="{FF2B5EF4-FFF2-40B4-BE49-F238E27FC236}">
                <a16:creationId xmlns:a16="http://schemas.microsoft.com/office/drawing/2014/main" id="{58C10568-CCD6-443F-B0B8-692E89AA2D0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C1AA7196-0645-49A1-9606-E7F3223112DA}"/>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solidFill>
                  <a:srgbClr val="000000"/>
                </a:solidFill>
              </a:defRPr>
            </a:lvl1pPr>
          </a:lstStyle>
          <a:p>
            <a:pPr>
              <a:defRPr/>
            </a:pPr>
            <a:fld id="{6EA117BB-F2F4-41CE-9D56-19E5FDEE804D}"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AF9FEAE2-B862-47EB-B453-F6A4CFBAAB06}"/>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89399" r:id="rId1"/>
    <p:sldLayoutId id="2147489466" r:id="rId2"/>
    <p:sldLayoutId id="2147489467" r:id="rId3"/>
    <p:sldLayoutId id="2147489400" r:id="rId4"/>
    <p:sldLayoutId id="2147489468" r:id="rId5"/>
    <p:sldLayoutId id="2147489469" r:id="rId6"/>
    <p:sldLayoutId id="2147489470" r:id="rId7"/>
    <p:sldLayoutId id="2147489401" r:id="rId8"/>
    <p:sldLayoutId id="2147489402" r:id="rId9"/>
    <p:sldLayoutId id="2147489403" r:id="rId10"/>
    <p:sldLayoutId id="2147489404"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shadeToTitle="1">
        <a:gradFill rotWithShape="0">
          <a:gsLst>
            <a:gs pos="0">
              <a:schemeClr val="folHlink"/>
            </a:gs>
            <a:gs pos="100000">
              <a:schemeClr val="accent1"/>
            </a:gs>
          </a:gsLst>
          <a:path path="shape">
            <a:fillToRect l="50000" t="50000" r="50000" b="50000"/>
          </a:path>
        </a:gra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5568EAF-7509-4A03-83DC-F59F28F9C3B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3F63949-BBDC-4F2C-B1F4-C2ABC1B5F8D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656207F5-30C0-495B-BBE3-51D1E84EAC6C}"/>
              </a:ext>
            </a:extLst>
          </p:cNvPr>
          <p:cNvSpPr>
            <a:spLocks noGrp="1" noChangeArrowheads="1"/>
          </p:cNvSpPr>
          <p:nvPr>
            <p:ph type="sldNum" sz="quarter" idx="4"/>
          </p:nvPr>
        </p:nvSpPr>
        <p:spPr bwMode="auto">
          <a:xfrm>
            <a:off x="7010400" y="6391275"/>
            <a:ext cx="2133600" cy="476250"/>
          </a:xfrm>
          <a:prstGeom prst="rect">
            <a:avLst/>
          </a:prstGeom>
          <a:noFill/>
          <a:ln w="9525">
            <a:noFill/>
            <a:miter lim="800000"/>
            <a:headEnd/>
            <a:tailEnd/>
          </a:ln>
          <a:effectLst/>
        </p:spPr>
        <p:txBody>
          <a:bodyPr vert="horz" wrap="square" lIns="89927" tIns="44963" rIns="89927" bIns="44963" numCol="1" anchor="t" anchorCtr="0" compatLnSpc="1">
            <a:prstTxWarp prst="textNoShape">
              <a:avLst/>
            </a:prstTxWarp>
          </a:bodyPr>
          <a:lstStyle>
            <a:lvl1pPr algn="r" eaLnBrk="1" hangingPunct="1">
              <a:defRPr sz="1500">
                <a:solidFill>
                  <a:srgbClr val="000000"/>
                </a:solidFill>
              </a:defRPr>
            </a:lvl1pPr>
          </a:lstStyle>
          <a:p>
            <a:pPr>
              <a:defRPr/>
            </a:pPr>
            <a:fld id="{69F06810-57DA-4D1C-BB36-ADE4FDA4645A}" type="slidenum">
              <a:rPr lang="en-US" altLang="en-US"/>
              <a:pPr>
                <a:defRPr/>
              </a:pPr>
              <a:t>‹#›</a:t>
            </a:fld>
            <a:endParaRPr lang="en-US" altLang="en-US" dirty="0"/>
          </a:p>
        </p:txBody>
      </p:sp>
      <p:sp>
        <p:nvSpPr>
          <p:cNvPr id="1031" name="Rectangle 7">
            <a:extLst>
              <a:ext uri="{FF2B5EF4-FFF2-40B4-BE49-F238E27FC236}">
                <a16:creationId xmlns:a16="http://schemas.microsoft.com/office/drawing/2014/main" id="{D81BD38E-C558-4B6B-A25D-0DDEC967E227}"/>
              </a:ext>
            </a:extLst>
          </p:cNvPr>
          <p:cNvSpPr>
            <a:spLocks noChangeArrowheads="1"/>
          </p:cNvSpPr>
          <p:nvPr/>
        </p:nvSpPr>
        <p:spPr bwMode="auto">
          <a:xfrm>
            <a:off x="3733800" y="6305550"/>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500" dirty="0">
                <a:solidFill>
                  <a:srgbClr val="000000"/>
                </a:solidFill>
              </a:rPr>
              <a:t>Solutions</a:t>
            </a:r>
          </a:p>
        </p:txBody>
      </p:sp>
    </p:spTree>
  </p:cSld>
  <p:clrMap bg1="lt1" tx1="dk1" bg2="lt2" tx2="dk2" accent1="accent1" accent2="accent2" accent3="accent3" accent4="accent4" accent5="accent5" accent6="accent6" hlink="hlink" folHlink="folHlink"/>
  <p:sldLayoutIdLst>
    <p:sldLayoutId id="2147489405" r:id="rId1"/>
    <p:sldLayoutId id="2147489471" r:id="rId2"/>
    <p:sldLayoutId id="2147489472" r:id="rId3"/>
    <p:sldLayoutId id="2147489406" r:id="rId4"/>
    <p:sldLayoutId id="2147489473" r:id="rId5"/>
    <p:sldLayoutId id="2147489474" r:id="rId6"/>
    <p:sldLayoutId id="2147489475" r:id="rId7"/>
    <p:sldLayoutId id="2147489407" r:id="rId8"/>
    <p:sldLayoutId id="2147489408" r:id="rId9"/>
    <p:sldLayoutId id="2147489409" r:id="rId10"/>
    <p:sldLayoutId id="2147489410"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49722" algn="ctr" rtl="0" fontAlgn="base">
        <a:spcBef>
          <a:spcPct val="0"/>
        </a:spcBef>
        <a:spcAft>
          <a:spcPct val="0"/>
        </a:spcAft>
        <a:defRPr sz="4400">
          <a:solidFill>
            <a:schemeClr val="tx2"/>
          </a:solidFill>
          <a:latin typeface="Arial" charset="0"/>
        </a:defRPr>
      </a:lvl6pPr>
      <a:lvl7pPr marL="899428" algn="ctr" rtl="0" fontAlgn="base">
        <a:spcBef>
          <a:spcPct val="0"/>
        </a:spcBef>
        <a:spcAft>
          <a:spcPct val="0"/>
        </a:spcAft>
        <a:defRPr sz="4400">
          <a:solidFill>
            <a:schemeClr val="tx2"/>
          </a:solidFill>
          <a:latin typeface="Arial" charset="0"/>
        </a:defRPr>
      </a:lvl7pPr>
      <a:lvl8pPr marL="1349144" algn="ctr" rtl="0" fontAlgn="base">
        <a:spcBef>
          <a:spcPct val="0"/>
        </a:spcBef>
        <a:spcAft>
          <a:spcPct val="0"/>
        </a:spcAft>
        <a:defRPr sz="4400">
          <a:solidFill>
            <a:schemeClr val="tx2"/>
          </a:solidFill>
          <a:latin typeface="Arial" charset="0"/>
        </a:defRPr>
      </a:lvl8pPr>
      <a:lvl9pPr marL="1798865" algn="ctr" rtl="0" fontAlgn="base">
        <a:spcBef>
          <a:spcPct val="0"/>
        </a:spcBef>
        <a:spcAft>
          <a:spcPct val="0"/>
        </a:spcAft>
        <a:defRPr sz="4400">
          <a:solidFill>
            <a:schemeClr val="tx2"/>
          </a:solidFill>
          <a:latin typeface="Arial" charset="0"/>
        </a:defRPr>
      </a:lvl9pPr>
    </p:titleStyle>
    <p:body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ChemPPointcrop">
            <a:extLst>
              <a:ext uri="{FF2B5EF4-FFF2-40B4-BE49-F238E27FC236}">
                <a16:creationId xmlns:a16="http://schemas.microsoft.com/office/drawing/2014/main" id="{7DE6E032-7431-495D-AAB8-D4BC1EC7859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7991475"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a:extLst>
              <a:ext uri="{FF2B5EF4-FFF2-40B4-BE49-F238E27FC236}">
                <a16:creationId xmlns:a16="http://schemas.microsoft.com/office/drawing/2014/main" id="{149ABD81-9F81-476C-B8A9-94205AC8BD7A}"/>
              </a:ext>
            </a:extLst>
          </p:cNvPr>
          <p:cNvSpPr>
            <a:spLocks noChangeArrowheads="1"/>
          </p:cNvSpPr>
          <p:nvPr userDrawn="1"/>
        </p:nvSpPr>
        <p:spPr bwMode="auto">
          <a:xfrm>
            <a:off x="0"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89927" tIns="44963" rIns="89927" bIns="44963"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z="2300" dirty="0">
              <a:solidFill>
                <a:srgbClr val="000000"/>
              </a:solidFill>
              <a:cs typeface="ＭＳ Ｐゴシック"/>
            </a:endParaRPr>
          </a:p>
        </p:txBody>
      </p:sp>
      <p:sp>
        <p:nvSpPr>
          <p:cNvPr id="1026" name="Rectangle 2">
            <a:extLst>
              <a:ext uri="{FF2B5EF4-FFF2-40B4-BE49-F238E27FC236}">
                <a16:creationId xmlns:a16="http://schemas.microsoft.com/office/drawing/2014/main" id="{798942F4-BEE2-42F6-BF3F-A4B1118876DA}"/>
              </a:ext>
            </a:extLst>
          </p:cNvPr>
          <p:cNvSpPr>
            <a:spLocks noGrp="1" noChangeArrowheads="1"/>
          </p:cNvSpPr>
          <p:nvPr>
            <p:ph type="title"/>
          </p:nvPr>
        </p:nvSpPr>
        <p:spPr bwMode="auto">
          <a:xfrm>
            <a:off x="5334000" y="76200"/>
            <a:ext cx="35814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ctr" anchorCtr="0" compatLnSpc="1">
            <a:prstTxWarp prst="textNoShape">
              <a:avLst/>
            </a:prstTxWarp>
          </a:bodyPr>
          <a:lstStyle/>
          <a:p>
            <a:pPr lvl="0"/>
            <a:r>
              <a:rPr lang="en-US" altLang="en-US"/>
              <a:t>Click to edit Master title style</a:t>
            </a:r>
          </a:p>
        </p:txBody>
      </p:sp>
      <p:sp>
        <p:nvSpPr>
          <p:cNvPr id="3077" name="Rectangle 3">
            <a:extLst>
              <a:ext uri="{FF2B5EF4-FFF2-40B4-BE49-F238E27FC236}">
                <a16:creationId xmlns:a16="http://schemas.microsoft.com/office/drawing/2014/main" id="{0DD522CB-A039-4A3C-8728-6DBC6AB063A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6" name="Text Box 12">
            <a:extLst>
              <a:ext uri="{FF2B5EF4-FFF2-40B4-BE49-F238E27FC236}">
                <a16:creationId xmlns:a16="http://schemas.microsoft.com/office/drawing/2014/main" id="{BCD0F5D5-01A1-4CBF-9E8A-80F0CDDB8367}"/>
              </a:ext>
            </a:extLst>
          </p:cNvPr>
          <p:cNvSpPr txBox="1">
            <a:spLocks noChangeArrowheads="1"/>
          </p:cNvSpPr>
          <p:nvPr userDrawn="1"/>
        </p:nvSpPr>
        <p:spPr bwMode="auto">
          <a:xfrm>
            <a:off x="76200" y="76200"/>
            <a:ext cx="5334000" cy="506413"/>
          </a:xfrm>
          <a:prstGeom prst="rect">
            <a:avLst/>
          </a:prstGeom>
          <a:solidFill>
            <a:schemeClr val="bg1">
              <a:alpha val="35001"/>
            </a:schemeClr>
          </a:solidFill>
          <a:ln>
            <a:noFill/>
          </a:ln>
          <a:extLst>
            <a:ext uri="{91240B29-F687-4F45-9708-019B960494DF}">
              <a14:hiddenLine xmlns:a14="http://schemas.microsoft.com/office/drawing/2010/main" w="9525">
                <a:solidFill>
                  <a:srgbClr val="658B92"/>
                </a:solidFill>
                <a:miter lim="800000"/>
                <a:headEnd/>
                <a:tailEnd/>
              </a14:hiddenLine>
            </a:ext>
          </a:extLst>
        </p:spPr>
        <p:txBody>
          <a:bodyPr lIns="89927" tIns="44963" rIns="89927" bIns="44963">
            <a:spAutoFit/>
          </a:bodyPr>
          <a:lstStyle/>
          <a:p>
            <a:pPr>
              <a:spcBef>
                <a:spcPct val="50000"/>
              </a:spcBef>
              <a:defRPr/>
            </a:pPr>
            <a:r>
              <a:rPr lang="en-US" altLang="en-US" sz="2700" b="1" dirty="0">
                <a:solidFill>
                  <a:srgbClr val="5D88A2"/>
                </a:solidFill>
                <a:effectLst>
                  <a:outerShdw blurRad="38100" dist="38100" dir="2700000" algn="tl">
                    <a:srgbClr val="C0C0C0"/>
                  </a:outerShdw>
                </a:effectLst>
                <a:ea typeface="ヒラギノ角ゴ Pro W3" pitchFamily="28" charset="-128"/>
              </a:rPr>
              <a:t>16.1 Properties of Solutions &gt;</a:t>
            </a:r>
          </a:p>
        </p:txBody>
      </p:sp>
      <p:sp>
        <p:nvSpPr>
          <p:cNvPr id="3079" name="Text Box 13">
            <a:extLst>
              <a:ext uri="{FF2B5EF4-FFF2-40B4-BE49-F238E27FC236}">
                <a16:creationId xmlns:a16="http://schemas.microsoft.com/office/drawing/2014/main" id="{D98BC247-3B7B-45C8-8CAA-551BCD38483F}"/>
              </a:ext>
            </a:extLst>
          </p:cNvPr>
          <p:cNvSpPr txBox="1">
            <a:spLocks noChangeArrowheads="1"/>
          </p:cNvSpPr>
          <p:nvPr userDrawn="1"/>
        </p:nvSpPr>
        <p:spPr bwMode="auto">
          <a:xfrm>
            <a:off x="0" y="6400800"/>
            <a:ext cx="1371600"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27" tIns="44963" rIns="89927" bIns="4496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defRPr/>
            </a:pPr>
            <a:endParaRPr lang="en-US" altLang="en-US" sz="2300" dirty="0">
              <a:solidFill>
                <a:srgbClr val="000000"/>
              </a:solidFill>
              <a:cs typeface="ＭＳ Ｐゴシック"/>
            </a:endParaRPr>
          </a:p>
        </p:txBody>
      </p:sp>
      <p:sp>
        <p:nvSpPr>
          <p:cNvPr id="3080" name="Text Box 14">
            <a:extLst>
              <a:ext uri="{FF2B5EF4-FFF2-40B4-BE49-F238E27FC236}">
                <a16:creationId xmlns:a16="http://schemas.microsoft.com/office/drawing/2014/main" id="{1CE2EFDD-8156-4AB6-A146-9BA36D73D293}"/>
              </a:ext>
            </a:extLst>
          </p:cNvPr>
          <p:cNvSpPr txBox="1">
            <a:spLocks noChangeArrowheads="1"/>
          </p:cNvSpPr>
          <p:nvPr userDrawn="1"/>
        </p:nvSpPr>
        <p:spPr bwMode="auto">
          <a:xfrm>
            <a:off x="76200" y="6521450"/>
            <a:ext cx="152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9927" tIns="44963" rIns="89927" bIns="4496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fld id="{F1CA9C3F-CDC5-46AE-9A46-AAE32A8FEE5F}" type="slidenum">
              <a:rPr lang="en-US" altLang="en-US" sz="1700" smtClean="0">
                <a:solidFill>
                  <a:srgbClr val="000000"/>
                </a:solidFill>
              </a:rPr>
              <a:pPr>
                <a:spcBef>
                  <a:spcPct val="50000"/>
                </a:spcBef>
                <a:defRPr/>
              </a:pPr>
              <a:t>‹#›</a:t>
            </a:fld>
            <a:endParaRPr lang="en-US" altLang="en-US" sz="1700" dirty="0">
              <a:solidFill>
                <a:srgbClr val="000000"/>
              </a:solidFill>
            </a:endParaRPr>
          </a:p>
        </p:txBody>
      </p:sp>
      <p:sp>
        <p:nvSpPr>
          <p:cNvPr id="1039" name="Rectangle 15">
            <a:extLst>
              <a:ext uri="{FF2B5EF4-FFF2-40B4-BE49-F238E27FC236}">
                <a16:creationId xmlns:a16="http://schemas.microsoft.com/office/drawing/2014/main" id="{4DBD42C2-C2CD-451D-823E-33C73B84D183}"/>
              </a:ext>
            </a:extLst>
          </p:cNvPr>
          <p:cNvSpPr>
            <a:spLocks noGrp="1" noChangeArrowheads="1"/>
          </p:cNvSpPr>
          <p:nvPr>
            <p:ph type="ftr" sz="quarter" idx="3"/>
          </p:nvPr>
        </p:nvSpPr>
        <p:spPr bwMode="auto">
          <a:xfrm>
            <a:off x="4114800" y="6553200"/>
            <a:ext cx="4267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9927" tIns="44963" rIns="89927" bIns="44963" numCol="1" anchor="b" anchorCtr="0" compatLnSpc="1">
            <a:prstTxWarp prst="textNoShape">
              <a:avLst/>
            </a:prstTxWarp>
          </a:bodyPr>
          <a:lstStyle>
            <a:lvl1pPr algn="r" eaLnBrk="0" hangingPunct="0">
              <a:defRPr sz="800">
                <a:solidFill>
                  <a:srgbClr val="000000"/>
                </a:solidFill>
              </a:defRPr>
            </a:lvl1pPr>
          </a:lstStyle>
          <a:p>
            <a:pPr>
              <a:defRPr/>
            </a:pPr>
            <a:r>
              <a:rPr lang="en-US" altLang="en-US" dirty="0"/>
              <a:t>Solutions</a:t>
            </a:r>
          </a:p>
        </p:txBody>
      </p:sp>
    </p:spTree>
  </p:cSld>
  <p:clrMap bg1="lt1" tx1="dk1" bg2="lt2" tx2="dk2" accent1="accent1" accent2="accent2" accent3="accent3" accent4="accent4" accent5="accent5" accent6="accent6" hlink="hlink" folHlink="folHlink"/>
  <p:sldLayoutIdLst>
    <p:sldLayoutId id="2147489416" r:id="rId1"/>
    <p:sldLayoutId id="2147489417" r:id="rId2"/>
    <p:sldLayoutId id="2147489418" r:id="rId3"/>
    <p:sldLayoutId id="2147489419" r:id="rId4"/>
    <p:sldLayoutId id="2147489420" r:id="rId5"/>
    <p:sldLayoutId id="2147489421" r:id="rId6"/>
    <p:sldLayoutId id="2147489422" r:id="rId7"/>
    <p:sldLayoutId id="2147489423" r:id="rId8"/>
    <p:sldLayoutId id="2147489424" r:id="rId9"/>
    <p:sldLayoutId id="2147489425" r:id="rId10"/>
    <p:sldLayoutId id="2147489426" r:id="rId11"/>
    <p:sldLayoutId id="2147489427" r:id="rId12"/>
  </p:sldLayoutIdLst>
  <p:hf hdr="0" dt="0"/>
  <p:txStyles>
    <p:titleStyle>
      <a:lvl1pPr algn="l" rtl="0" eaLnBrk="0" fontAlgn="base" hangingPunct="0">
        <a:spcBef>
          <a:spcPct val="0"/>
        </a:spcBef>
        <a:spcAft>
          <a:spcPct val="0"/>
        </a:spcAft>
        <a:defRPr sz="2300" kern="1200">
          <a:solidFill>
            <a:srgbClr val="D1342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2pPr>
      <a:lvl3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3pPr>
      <a:lvl4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4pPr>
      <a:lvl5pPr algn="l" rtl="0" eaLnBrk="0" fontAlgn="base" hangingPunct="0">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ＭＳ Ｐゴシック"/>
        </a:defRPr>
      </a:lvl5pPr>
      <a:lvl6pPr marL="44972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89942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4914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798865"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36550" indent="-336550" algn="l" rtl="0" eaLnBrk="0" fontAlgn="base" hangingPunct="0">
        <a:spcBef>
          <a:spcPct val="20000"/>
        </a:spcBef>
        <a:spcAft>
          <a:spcPct val="0"/>
        </a:spcAft>
        <a:defRPr sz="3200" kern="1200">
          <a:solidFill>
            <a:schemeClr val="tx1"/>
          </a:solidFill>
          <a:latin typeface="+mn-lt"/>
          <a:ea typeface="+mn-ea"/>
          <a:cs typeface="ＭＳ Ｐゴシック"/>
        </a:defRPr>
      </a:lvl1pPr>
      <a:lvl2pPr marL="728663" indent="-279400" algn="l" rtl="0" eaLnBrk="0" fontAlgn="base" hangingPunct="0">
        <a:spcBef>
          <a:spcPct val="20000"/>
        </a:spcBef>
        <a:spcAft>
          <a:spcPct val="0"/>
        </a:spcAft>
        <a:defRPr sz="2700" kern="1200">
          <a:solidFill>
            <a:schemeClr val="tx1"/>
          </a:solidFill>
          <a:latin typeface="+mn-lt"/>
          <a:ea typeface="+mn-ea"/>
          <a:cs typeface="ＭＳ Ｐゴシック"/>
        </a:defRPr>
      </a:lvl2pPr>
      <a:lvl3pPr marL="1122363"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3pPr>
      <a:lvl4pPr marL="157162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4pPr>
      <a:lvl5pPr marL="2022475" indent="-223838" algn="l" rtl="0" eaLnBrk="0" fontAlgn="base" hangingPunct="0">
        <a:spcBef>
          <a:spcPct val="20000"/>
        </a:spcBef>
        <a:spcAft>
          <a:spcPct val="0"/>
        </a:spcAft>
        <a:buChar char="»"/>
        <a:defRPr sz="2700" kern="1200">
          <a:solidFill>
            <a:schemeClr val="tx1"/>
          </a:solidFill>
          <a:latin typeface="+mn-lt"/>
          <a:ea typeface="+mn-ea"/>
          <a:cs typeface="ＭＳ Ｐゴシック"/>
        </a:defRPr>
      </a:lvl5pPr>
      <a:lvl6pPr marL="2473427"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23141"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72845"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22572" indent="-224834" algn="l" defTabSz="8994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99428" rtl="0" eaLnBrk="1" latinLnBrk="0" hangingPunct="1">
        <a:defRPr sz="1900" kern="1200">
          <a:solidFill>
            <a:schemeClr val="tx1"/>
          </a:solidFill>
          <a:latin typeface="+mn-lt"/>
          <a:ea typeface="+mn-ea"/>
          <a:cs typeface="+mn-cs"/>
        </a:defRPr>
      </a:lvl1pPr>
      <a:lvl2pPr marL="449722" algn="l" defTabSz="899428" rtl="0" eaLnBrk="1" latinLnBrk="0" hangingPunct="1">
        <a:defRPr sz="1900" kern="1200">
          <a:solidFill>
            <a:schemeClr val="tx1"/>
          </a:solidFill>
          <a:latin typeface="+mn-lt"/>
          <a:ea typeface="+mn-ea"/>
          <a:cs typeface="+mn-cs"/>
        </a:defRPr>
      </a:lvl2pPr>
      <a:lvl3pPr marL="899428" algn="l" defTabSz="899428" rtl="0" eaLnBrk="1" latinLnBrk="0" hangingPunct="1">
        <a:defRPr sz="1900" kern="1200">
          <a:solidFill>
            <a:schemeClr val="tx1"/>
          </a:solidFill>
          <a:latin typeface="+mn-lt"/>
          <a:ea typeface="+mn-ea"/>
          <a:cs typeface="+mn-cs"/>
        </a:defRPr>
      </a:lvl3pPr>
      <a:lvl4pPr marL="1349144" algn="l" defTabSz="899428" rtl="0" eaLnBrk="1" latinLnBrk="0" hangingPunct="1">
        <a:defRPr sz="1900" kern="1200">
          <a:solidFill>
            <a:schemeClr val="tx1"/>
          </a:solidFill>
          <a:latin typeface="+mn-lt"/>
          <a:ea typeface="+mn-ea"/>
          <a:cs typeface="+mn-cs"/>
        </a:defRPr>
      </a:lvl4pPr>
      <a:lvl5pPr marL="1798865" algn="l" defTabSz="899428" rtl="0" eaLnBrk="1" latinLnBrk="0" hangingPunct="1">
        <a:defRPr sz="1900" kern="1200">
          <a:solidFill>
            <a:schemeClr val="tx1"/>
          </a:solidFill>
          <a:latin typeface="+mn-lt"/>
          <a:ea typeface="+mn-ea"/>
          <a:cs typeface="+mn-cs"/>
        </a:defRPr>
      </a:lvl5pPr>
      <a:lvl6pPr marL="2248579" algn="l" defTabSz="899428" rtl="0" eaLnBrk="1" latinLnBrk="0" hangingPunct="1">
        <a:defRPr sz="1900" kern="1200">
          <a:solidFill>
            <a:schemeClr val="tx1"/>
          </a:solidFill>
          <a:latin typeface="+mn-lt"/>
          <a:ea typeface="+mn-ea"/>
          <a:cs typeface="+mn-cs"/>
        </a:defRPr>
      </a:lvl6pPr>
      <a:lvl7pPr marL="2698280" algn="l" defTabSz="899428" rtl="0" eaLnBrk="1" latinLnBrk="0" hangingPunct="1">
        <a:defRPr sz="1900" kern="1200">
          <a:solidFill>
            <a:schemeClr val="tx1"/>
          </a:solidFill>
          <a:latin typeface="+mn-lt"/>
          <a:ea typeface="+mn-ea"/>
          <a:cs typeface="+mn-cs"/>
        </a:defRPr>
      </a:lvl7pPr>
      <a:lvl8pPr marL="3147992" algn="l" defTabSz="899428" rtl="0" eaLnBrk="1" latinLnBrk="0" hangingPunct="1">
        <a:defRPr sz="1900" kern="1200">
          <a:solidFill>
            <a:schemeClr val="tx1"/>
          </a:solidFill>
          <a:latin typeface="+mn-lt"/>
          <a:ea typeface="+mn-ea"/>
          <a:cs typeface="+mn-cs"/>
        </a:defRPr>
      </a:lvl8pPr>
      <a:lvl9pPr marL="3597712" algn="l" defTabSz="89942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5971BD-53B8-4381-87CE-273B7C779048}"/>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162" tIns="132210" rIns="321162" bIns="132210" numCol="1" anchor="ctr" anchorCtr="0" compatLnSpc="1">
            <a:prstTxWarp prst="textNoShape">
              <a:avLst/>
            </a:prstTxWarp>
            <a:noAutofit/>
          </a:bodyPr>
          <a:lstStyle/>
          <a:p>
            <a:pPr lvl="0"/>
            <a:r>
              <a:rPr lang="en-US" dirty="0"/>
              <a:t>Click to edit Master title style</a:t>
            </a:r>
          </a:p>
        </p:txBody>
      </p:sp>
      <p:sp>
        <p:nvSpPr>
          <p:cNvPr id="5123" name="Rectangle 3">
            <a:extLst>
              <a:ext uri="{FF2B5EF4-FFF2-40B4-BE49-F238E27FC236}">
                <a16:creationId xmlns:a16="http://schemas.microsoft.com/office/drawing/2014/main" id="{FE5840FD-F640-40E3-A266-07F309171E18}"/>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038" tIns="188885" rIns="340038" bIns="1888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44" name="TextBox 1">
            <a:extLst>
              <a:ext uri="{FF2B5EF4-FFF2-40B4-BE49-F238E27FC236}">
                <a16:creationId xmlns:a16="http://schemas.microsoft.com/office/drawing/2014/main" id="{F67C7AD0-255F-4754-B8E2-6591A5854FBD}"/>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885" tIns="94507" rIns="188885" bIns="9450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277" r:id="rId1"/>
    <p:sldLayoutId id="2147489278" r:id="rId2"/>
    <p:sldLayoutId id="2147489279" r:id="rId3"/>
    <p:sldLayoutId id="2147489280" r:id="rId4"/>
    <p:sldLayoutId id="2147489281" r:id="rId5"/>
    <p:sldLayoutId id="2147489282" r:id="rId6"/>
    <p:sldLayoutId id="2147489283" r:id="rId7"/>
    <p:sldLayoutId id="2147489428" r:id="rId8"/>
  </p:sldLayoutIdLst>
  <p:hf hdr="0" dt="0"/>
  <p:txStyles>
    <p:titleStyle>
      <a:lvl1pPr marL="1123950" indent="-112395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3950" indent="-1123950" algn="l" rtl="0" eaLnBrk="0" fontAlgn="base" hangingPunct="0">
        <a:lnSpc>
          <a:spcPct val="95000"/>
        </a:lnSpc>
        <a:spcBef>
          <a:spcPct val="0"/>
        </a:spcBef>
        <a:spcAft>
          <a:spcPct val="0"/>
        </a:spcAft>
        <a:defRPr sz="2900" b="1">
          <a:solidFill>
            <a:schemeClr val="bg2"/>
          </a:solidFill>
          <a:latin typeface="Arial" charset="0"/>
        </a:defRPr>
      </a:lvl2pPr>
      <a:lvl3pPr marL="1123950" indent="-1123950" algn="l" rtl="0" eaLnBrk="0" fontAlgn="base" hangingPunct="0">
        <a:lnSpc>
          <a:spcPct val="95000"/>
        </a:lnSpc>
        <a:spcBef>
          <a:spcPct val="0"/>
        </a:spcBef>
        <a:spcAft>
          <a:spcPct val="0"/>
        </a:spcAft>
        <a:defRPr sz="2900" b="1">
          <a:solidFill>
            <a:schemeClr val="bg2"/>
          </a:solidFill>
          <a:latin typeface="Arial" charset="0"/>
        </a:defRPr>
      </a:lvl3pPr>
      <a:lvl4pPr marL="1123950" indent="-1123950" algn="l" rtl="0" eaLnBrk="0" fontAlgn="base" hangingPunct="0">
        <a:lnSpc>
          <a:spcPct val="95000"/>
        </a:lnSpc>
        <a:spcBef>
          <a:spcPct val="0"/>
        </a:spcBef>
        <a:spcAft>
          <a:spcPct val="0"/>
        </a:spcAft>
        <a:defRPr sz="2900" b="1">
          <a:solidFill>
            <a:schemeClr val="bg2"/>
          </a:solidFill>
          <a:latin typeface="Arial" charset="0"/>
        </a:defRPr>
      </a:lvl4pPr>
      <a:lvl5pPr marL="1123950" indent="-1123950" algn="l" rtl="0" eaLnBrk="0" fontAlgn="base" hangingPunct="0">
        <a:lnSpc>
          <a:spcPct val="95000"/>
        </a:lnSpc>
        <a:spcBef>
          <a:spcPct val="0"/>
        </a:spcBef>
        <a:spcAft>
          <a:spcPct val="0"/>
        </a:spcAft>
        <a:defRPr sz="2900" b="1">
          <a:solidFill>
            <a:schemeClr val="bg2"/>
          </a:solidFill>
          <a:latin typeface="Arial" charset="0"/>
        </a:defRPr>
      </a:lvl5pPr>
      <a:lvl6pPr marL="449311" algn="l" rtl="0" eaLnBrk="1" fontAlgn="base" hangingPunct="1">
        <a:spcBef>
          <a:spcPct val="0"/>
        </a:spcBef>
        <a:spcAft>
          <a:spcPct val="0"/>
        </a:spcAft>
        <a:defRPr sz="3200" b="1">
          <a:solidFill>
            <a:srgbClr val="2877C4"/>
          </a:solidFill>
          <a:latin typeface="Arial" charset="0"/>
        </a:defRPr>
      </a:lvl6pPr>
      <a:lvl7pPr marL="898605" algn="l" rtl="0" eaLnBrk="1" fontAlgn="base" hangingPunct="1">
        <a:spcBef>
          <a:spcPct val="0"/>
        </a:spcBef>
        <a:spcAft>
          <a:spcPct val="0"/>
        </a:spcAft>
        <a:defRPr sz="3200" b="1">
          <a:solidFill>
            <a:srgbClr val="2877C4"/>
          </a:solidFill>
          <a:latin typeface="Arial" charset="0"/>
        </a:defRPr>
      </a:lvl7pPr>
      <a:lvl8pPr marL="1347909" algn="l" rtl="0" eaLnBrk="1" fontAlgn="base" hangingPunct="1">
        <a:spcBef>
          <a:spcPct val="0"/>
        </a:spcBef>
        <a:spcAft>
          <a:spcPct val="0"/>
        </a:spcAft>
        <a:defRPr sz="3200" b="1">
          <a:solidFill>
            <a:srgbClr val="2877C4"/>
          </a:solidFill>
          <a:latin typeface="Arial" charset="0"/>
        </a:defRPr>
      </a:lvl8pPr>
      <a:lvl9pPr marL="179721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65263" indent="-228600"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19300" indent="-222250" algn="l" rtl="0" eaLnBrk="0" fontAlgn="base" hangingPunct="0">
        <a:lnSpc>
          <a:spcPct val="115000"/>
        </a:lnSpc>
        <a:spcBef>
          <a:spcPct val="20000"/>
        </a:spcBef>
        <a:spcAft>
          <a:spcPct val="0"/>
        </a:spcAft>
        <a:buChar char="»"/>
        <a:defRPr sz="2100">
          <a:solidFill>
            <a:srgbClr val="000000"/>
          </a:solidFill>
          <a:latin typeface="+mn-lt"/>
        </a:defRPr>
      </a:lvl5pPr>
      <a:lvl6pPr marL="2469595" indent="-223082" algn="l" rtl="0" eaLnBrk="1" fontAlgn="base" hangingPunct="1">
        <a:lnSpc>
          <a:spcPct val="115000"/>
        </a:lnSpc>
        <a:spcBef>
          <a:spcPct val="20000"/>
        </a:spcBef>
        <a:spcAft>
          <a:spcPct val="0"/>
        </a:spcAft>
        <a:buChar char="»"/>
        <a:defRPr sz="2100">
          <a:solidFill>
            <a:srgbClr val="000000"/>
          </a:solidFill>
          <a:latin typeface="+mn-lt"/>
        </a:defRPr>
      </a:lvl6pPr>
      <a:lvl7pPr marL="2918896" indent="-223082" algn="l" rtl="0" eaLnBrk="1" fontAlgn="base" hangingPunct="1">
        <a:lnSpc>
          <a:spcPct val="115000"/>
        </a:lnSpc>
        <a:spcBef>
          <a:spcPct val="20000"/>
        </a:spcBef>
        <a:spcAft>
          <a:spcPct val="0"/>
        </a:spcAft>
        <a:buChar char="»"/>
        <a:defRPr sz="2100">
          <a:solidFill>
            <a:srgbClr val="000000"/>
          </a:solidFill>
          <a:latin typeface="+mn-lt"/>
        </a:defRPr>
      </a:lvl7pPr>
      <a:lvl8pPr marL="3368202" indent="-223082" algn="l" rtl="0" eaLnBrk="1" fontAlgn="base" hangingPunct="1">
        <a:lnSpc>
          <a:spcPct val="115000"/>
        </a:lnSpc>
        <a:spcBef>
          <a:spcPct val="20000"/>
        </a:spcBef>
        <a:spcAft>
          <a:spcPct val="0"/>
        </a:spcAft>
        <a:buChar char="»"/>
        <a:defRPr sz="2100">
          <a:solidFill>
            <a:srgbClr val="000000"/>
          </a:solidFill>
          <a:latin typeface="+mn-lt"/>
        </a:defRPr>
      </a:lvl8pPr>
      <a:lvl9pPr marL="3817502" indent="-22308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898605" rtl="0" eaLnBrk="1" latinLnBrk="0" hangingPunct="1">
        <a:defRPr sz="1900" kern="1200">
          <a:solidFill>
            <a:schemeClr val="tx1"/>
          </a:solidFill>
          <a:latin typeface="+mn-lt"/>
          <a:ea typeface="+mn-ea"/>
          <a:cs typeface="+mn-cs"/>
        </a:defRPr>
      </a:lvl1pPr>
      <a:lvl2pPr marL="449311" algn="l" defTabSz="898605" rtl="0" eaLnBrk="1" latinLnBrk="0" hangingPunct="1">
        <a:defRPr sz="1900" kern="1200">
          <a:solidFill>
            <a:schemeClr val="tx1"/>
          </a:solidFill>
          <a:latin typeface="+mn-lt"/>
          <a:ea typeface="+mn-ea"/>
          <a:cs typeface="+mn-cs"/>
        </a:defRPr>
      </a:lvl2pPr>
      <a:lvl3pPr marL="898605" algn="l" defTabSz="898605" rtl="0" eaLnBrk="1" latinLnBrk="0" hangingPunct="1">
        <a:defRPr sz="1900" kern="1200">
          <a:solidFill>
            <a:schemeClr val="tx1"/>
          </a:solidFill>
          <a:latin typeface="+mn-lt"/>
          <a:ea typeface="+mn-ea"/>
          <a:cs typeface="+mn-cs"/>
        </a:defRPr>
      </a:lvl3pPr>
      <a:lvl4pPr marL="1347909" algn="l" defTabSz="898605" rtl="0" eaLnBrk="1" latinLnBrk="0" hangingPunct="1">
        <a:defRPr sz="1900" kern="1200">
          <a:solidFill>
            <a:schemeClr val="tx1"/>
          </a:solidFill>
          <a:latin typeface="+mn-lt"/>
          <a:ea typeface="+mn-ea"/>
          <a:cs typeface="+mn-cs"/>
        </a:defRPr>
      </a:lvl4pPr>
      <a:lvl5pPr marL="1797218" algn="l" defTabSz="898605" rtl="0" eaLnBrk="1" latinLnBrk="0" hangingPunct="1">
        <a:defRPr sz="1900" kern="1200">
          <a:solidFill>
            <a:schemeClr val="tx1"/>
          </a:solidFill>
          <a:latin typeface="+mn-lt"/>
          <a:ea typeface="+mn-ea"/>
          <a:cs typeface="+mn-cs"/>
        </a:defRPr>
      </a:lvl5pPr>
      <a:lvl6pPr marL="2246520" algn="l" defTabSz="898605" rtl="0" eaLnBrk="1" latinLnBrk="0" hangingPunct="1">
        <a:defRPr sz="1900" kern="1200">
          <a:solidFill>
            <a:schemeClr val="tx1"/>
          </a:solidFill>
          <a:latin typeface="+mn-lt"/>
          <a:ea typeface="+mn-ea"/>
          <a:cs typeface="+mn-cs"/>
        </a:defRPr>
      </a:lvl6pPr>
      <a:lvl7pPr marL="2695805" algn="l" defTabSz="898605" rtl="0" eaLnBrk="1" latinLnBrk="0" hangingPunct="1">
        <a:defRPr sz="1900" kern="1200">
          <a:solidFill>
            <a:schemeClr val="tx1"/>
          </a:solidFill>
          <a:latin typeface="+mn-lt"/>
          <a:ea typeface="+mn-ea"/>
          <a:cs typeface="+mn-cs"/>
        </a:defRPr>
      </a:lvl7pPr>
      <a:lvl8pPr marL="3145106" algn="l" defTabSz="898605" rtl="0" eaLnBrk="1" latinLnBrk="0" hangingPunct="1">
        <a:defRPr sz="1900" kern="1200">
          <a:solidFill>
            <a:schemeClr val="tx1"/>
          </a:solidFill>
          <a:latin typeface="+mn-lt"/>
          <a:ea typeface="+mn-ea"/>
          <a:cs typeface="+mn-cs"/>
        </a:defRPr>
      </a:lvl8pPr>
      <a:lvl9pPr marL="3594414" algn="l" defTabSz="898605"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49C6333-C874-48B6-BC67-64BB87D4A235}"/>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1677" tIns="132422" rIns="321677" bIns="132422" numCol="1" anchor="ctr" anchorCtr="0" compatLnSpc="1">
            <a:prstTxWarp prst="textNoShape">
              <a:avLst/>
            </a:prstTxWarp>
            <a:noAutofit/>
          </a:bodyPr>
          <a:lstStyle/>
          <a:p>
            <a:pPr lvl="0"/>
            <a:r>
              <a:rPr lang="en-US" dirty="0"/>
              <a:t>Click to edit Master title style</a:t>
            </a:r>
          </a:p>
        </p:txBody>
      </p:sp>
      <p:sp>
        <p:nvSpPr>
          <p:cNvPr id="9219" name="Rectangle 3">
            <a:extLst>
              <a:ext uri="{FF2B5EF4-FFF2-40B4-BE49-F238E27FC236}">
                <a16:creationId xmlns:a16="http://schemas.microsoft.com/office/drawing/2014/main" id="{8409A97C-C29B-4344-B022-9ADF45ED15C1}"/>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582" tIns="189188" rIns="340582" bIns="18918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9220" name="Picture 2" descr="\\Storage\content_dev\Team_Folders\charliep\Templates-cs5\e2020\Templates-cs5\images\on-screen-bg_smaller-003.png">
            <a:extLst>
              <a:ext uri="{FF2B5EF4-FFF2-40B4-BE49-F238E27FC236}">
                <a16:creationId xmlns:a16="http://schemas.microsoft.com/office/drawing/2014/main" id="{DF12D7E3-8F64-41EE-A870-F1E73AF34B0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07" r:id="rId1"/>
    <p:sldLayoutId id="2147489308" r:id="rId2"/>
    <p:sldLayoutId id="2147489309" r:id="rId3"/>
    <p:sldLayoutId id="2147489310" r:id="rId4"/>
    <p:sldLayoutId id="2147489311" r:id="rId5"/>
    <p:sldLayoutId id="2147489312" r:id="rId6"/>
    <p:sldLayoutId id="2147489313" r:id="rId7"/>
    <p:sldLayoutId id="2147489432" r:id="rId8"/>
  </p:sldLayoutIdLst>
  <p:hf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031" algn="l" rtl="0" eaLnBrk="1" fontAlgn="base" hangingPunct="1">
        <a:spcBef>
          <a:spcPct val="0"/>
        </a:spcBef>
        <a:spcAft>
          <a:spcPct val="0"/>
        </a:spcAft>
        <a:defRPr sz="3200" b="1">
          <a:solidFill>
            <a:srgbClr val="2877C4"/>
          </a:solidFill>
          <a:latin typeface="Arial" charset="0"/>
        </a:defRPr>
      </a:lvl6pPr>
      <a:lvl7pPr marL="900046" algn="l" rtl="0" eaLnBrk="1" fontAlgn="base" hangingPunct="1">
        <a:spcBef>
          <a:spcPct val="0"/>
        </a:spcBef>
        <a:spcAft>
          <a:spcPct val="0"/>
        </a:spcAft>
        <a:defRPr sz="3200" b="1">
          <a:solidFill>
            <a:srgbClr val="2877C4"/>
          </a:solidFill>
          <a:latin typeface="Arial" charset="0"/>
        </a:defRPr>
      </a:lvl7pPr>
      <a:lvl8pPr marL="1350071" algn="l" rtl="0" eaLnBrk="1" fontAlgn="base" hangingPunct="1">
        <a:spcBef>
          <a:spcPct val="0"/>
        </a:spcBef>
        <a:spcAft>
          <a:spcPct val="0"/>
        </a:spcAft>
        <a:defRPr sz="3200" b="1">
          <a:solidFill>
            <a:srgbClr val="2877C4"/>
          </a:solidFill>
          <a:latin typeface="Arial" charset="0"/>
        </a:defRPr>
      </a:lvl8pPr>
      <a:lvl9pPr marL="180010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3100"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6843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3562" indent="-223437" algn="l" rtl="0" eaLnBrk="1" fontAlgn="base" hangingPunct="1">
        <a:lnSpc>
          <a:spcPct val="115000"/>
        </a:lnSpc>
        <a:spcBef>
          <a:spcPct val="20000"/>
        </a:spcBef>
        <a:spcAft>
          <a:spcPct val="0"/>
        </a:spcAft>
        <a:buChar char="»"/>
        <a:defRPr sz="2100">
          <a:solidFill>
            <a:srgbClr val="000000"/>
          </a:solidFill>
          <a:latin typeface="+mn-lt"/>
        </a:defRPr>
      </a:lvl6pPr>
      <a:lvl7pPr marL="2923585" indent="-223437" algn="l" rtl="0" eaLnBrk="1" fontAlgn="base" hangingPunct="1">
        <a:lnSpc>
          <a:spcPct val="115000"/>
        </a:lnSpc>
        <a:spcBef>
          <a:spcPct val="20000"/>
        </a:spcBef>
        <a:spcAft>
          <a:spcPct val="0"/>
        </a:spcAft>
        <a:buChar char="»"/>
        <a:defRPr sz="2100">
          <a:solidFill>
            <a:srgbClr val="000000"/>
          </a:solidFill>
          <a:latin typeface="+mn-lt"/>
        </a:defRPr>
      </a:lvl7pPr>
      <a:lvl8pPr marL="3373614" indent="-223437" algn="l" rtl="0" eaLnBrk="1" fontAlgn="base" hangingPunct="1">
        <a:lnSpc>
          <a:spcPct val="115000"/>
        </a:lnSpc>
        <a:spcBef>
          <a:spcPct val="20000"/>
        </a:spcBef>
        <a:spcAft>
          <a:spcPct val="0"/>
        </a:spcAft>
        <a:buChar char="»"/>
        <a:defRPr sz="2100">
          <a:solidFill>
            <a:srgbClr val="000000"/>
          </a:solidFill>
          <a:latin typeface="+mn-lt"/>
        </a:defRPr>
      </a:lvl8pPr>
      <a:lvl9pPr marL="3823635" indent="-223437"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046" rtl="0" eaLnBrk="1" latinLnBrk="0" hangingPunct="1">
        <a:defRPr sz="1900" kern="1200">
          <a:solidFill>
            <a:schemeClr val="tx1"/>
          </a:solidFill>
          <a:latin typeface="+mn-lt"/>
          <a:ea typeface="+mn-ea"/>
          <a:cs typeface="+mn-cs"/>
        </a:defRPr>
      </a:lvl1pPr>
      <a:lvl2pPr marL="450031" algn="l" defTabSz="900046" rtl="0" eaLnBrk="1" latinLnBrk="0" hangingPunct="1">
        <a:defRPr sz="1900" kern="1200">
          <a:solidFill>
            <a:schemeClr val="tx1"/>
          </a:solidFill>
          <a:latin typeface="+mn-lt"/>
          <a:ea typeface="+mn-ea"/>
          <a:cs typeface="+mn-cs"/>
        </a:defRPr>
      </a:lvl2pPr>
      <a:lvl3pPr marL="900046" algn="l" defTabSz="900046" rtl="0" eaLnBrk="1" latinLnBrk="0" hangingPunct="1">
        <a:defRPr sz="1900" kern="1200">
          <a:solidFill>
            <a:schemeClr val="tx1"/>
          </a:solidFill>
          <a:latin typeface="+mn-lt"/>
          <a:ea typeface="+mn-ea"/>
          <a:cs typeface="+mn-cs"/>
        </a:defRPr>
      </a:lvl3pPr>
      <a:lvl4pPr marL="1350071" algn="l" defTabSz="900046" rtl="0" eaLnBrk="1" latinLnBrk="0" hangingPunct="1">
        <a:defRPr sz="1900" kern="1200">
          <a:solidFill>
            <a:schemeClr val="tx1"/>
          </a:solidFill>
          <a:latin typeface="+mn-lt"/>
          <a:ea typeface="+mn-ea"/>
          <a:cs typeface="+mn-cs"/>
        </a:defRPr>
      </a:lvl4pPr>
      <a:lvl5pPr marL="1800106" algn="l" defTabSz="900046" rtl="0" eaLnBrk="1" latinLnBrk="0" hangingPunct="1">
        <a:defRPr sz="1900" kern="1200">
          <a:solidFill>
            <a:schemeClr val="tx1"/>
          </a:solidFill>
          <a:latin typeface="+mn-lt"/>
          <a:ea typeface="+mn-ea"/>
          <a:cs typeface="+mn-cs"/>
        </a:defRPr>
      </a:lvl5pPr>
      <a:lvl6pPr marL="2250129" algn="l" defTabSz="900046" rtl="0" eaLnBrk="1" latinLnBrk="0" hangingPunct="1">
        <a:defRPr sz="1900" kern="1200">
          <a:solidFill>
            <a:schemeClr val="tx1"/>
          </a:solidFill>
          <a:latin typeface="+mn-lt"/>
          <a:ea typeface="+mn-ea"/>
          <a:cs typeface="+mn-cs"/>
        </a:defRPr>
      </a:lvl6pPr>
      <a:lvl7pPr marL="2700137" algn="l" defTabSz="900046" rtl="0" eaLnBrk="1" latinLnBrk="0" hangingPunct="1">
        <a:defRPr sz="1900" kern="1200">
          <a:solidFill>
            <a:schemeClr val="tx1"/>
          </a:solidFill>
          <a:latin typeface="+mn-lt"/>
          <a:ea typeface="+mn-ea"/>
          <a:cs typeface="+mn-cs"/>
        </a:defRPr>
      </a:lvl7pPr>
      <a:lvl8pPr marL="3150160" algn="l" defTabSz="900046" rtl="0" eaLnBrk="1" latinLnBrk="0" hangingPunct="1">
        <a:defRPr sz="1900" kern="1200">
          <a:solidFill>
            <a:schemeClr val="tx1"/>
          </a:solidFill>
          <a:latin typeface="+mn-lt"/>
          <a:ea typeface="+mn-ea"/>
          <a:cs typeface="+mn-cs"/>
        </a:defRPr>
      </a:lvl8pPr>
      <a:lvl9pPr marL="3600189" algn="l" defTabSz="900046"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DCD9CC3-1934-4FAE-AEB3-242CBBB94A83}"/>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1897" tIns="132514" rIns="321897" bIns="132514" numCol="1" anchor="ctr" anchorCtr="0" compatLnSpc="1">
            <a:prstTxWarp prst="textNoShape">
              <a:avLst/>
            </a:prstTxWarp>
            <a:noAutofit/>
          </a:bodyPr>
          <a:lstStyle/>
          <a:p>
            <a:pPr lvl="0"/>
            <a:r>
              <a:rPr lang="en-US" dirty="0"/>
              <a:t>Click to edit Master title style</a:t>
            </a:r>
          </a:p>
        </p:txBody>
      </p:sp>
      <p:sp>
        <p:nvSpPr>
          <p:cNvPr id="10243" name="Rectangle 3">
            <a:extLst>
              <a:ext uri="{FF2B5EF4-FFF2-40B4-BE49-F238E27FC236}">
                <a16:creationId xmlns:a16="http://schemas.microsoft.com/office/drawing/2014/main" id="{FD763573-995D-4AA1-8CEB-8AA18E2F4583}"/>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0815" tIns="189318" rIns="340815" bIns="1893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5364" name="TextBox 1">
            <a:extLst>
              <a:ext uri="{FF2B5EF4-FFF2-40B4-BE49-F238E27FC236}">
                <a16:creationId xmlns:a16="http://schemas.microsoft.com/office/drawing/2014/main" id="{50B6FFE7-5740-44BA-AA4B-D8A5EC12C766}"/>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9318" tIns="94717" rIns="189318" bIns="9471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14" r:id="rId1"/>
    <p:sldLayoutId id="2147489315" r:id="rId2"/>
    <p:sldLayoutId id="2147489316" r:id="rId3"/>
    <p:sldLayoutId id="2147489317" r:id="rId4"/>
    <p:sldLayoutId id="2147489318" r:id="rId5"/>
    <p:sldLayoutId id="2147489319" r:id="rId6"/>
    <p:sldLayoutId id="2147489320" r:id="rId7"/>
    <p:sldLayoutId id="2147489433" r:id="rId8"/>
  </p:sldLayoutIdLst>
  <p:hf hdr="0" dt="0"/>
  <p:txStyles>
    <p:titleStyle>
      <a:lvl1pPr marL="1125538" indent="-1125538"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5538" indent="-1125538" algn="l" rtl="0" eaLnBrk="0" fontAlgn="base" hangingPunct="0">
        <a:lnSpc>
          <a:spcPct val="95000"/>
        </a:lnSpc>
        <a:spcBef>
          <a:spcPct val="0"/>
        </a:spcBef>
        <a:spcAft>
          <a:spcPct val="0"/>
        </a:spcAft>
        <a:defRPr sz="2900" b="1">
          <a:solidFill>
            <a:schemeClr val="bg2"/>
          </a:solidFill>
          <a:latin typeface="Arial" charset="0"/>
        </a:defRPr>
      </a:lvl2pPr>
      <a:lvl3pPr marL="1125538" indent="-1125538" algn="l" rtl="0" eaLnBrk="0" fontAlgn="base" hangingPunct="0">
        <a:lnSpc>
          <a:spcPct val="95000"/>
        </a:lnSpc>
        <a:spcBef>
          <a:spcPct val="0"/>
        </a:spcBef>
        <a:spcAft>
          <a:spcPct val="0"/>
        </a:spcAft>
        <a:defRPr sz="2900" b="1">
          <a:solidFill>
            <a:schemeClr val="bg2"/>
          </a:solidFill>
          <a:latin typeface="Arial" charset="0"/>
        </a:defRPr>
      </a:lvl3pPr>
      <a:lvl4pPr marL="1125538" indent="-1125538" algn="l" rtl="0" eaLnBrk="0" fontAlgn="base" hangingPunct="0">
        <a:lnSpc>
          <a:spcPct val="95000"/>
        </a:lnSpc>
        <a:spcBef>
          <a:spcPct val="0"/>
        </a:spcBef>
        <a:spcAft>
          <a:spcPct val="0"/>
        </a:spcAft>
        <a:defRPr sz="2900" b="1">
          <a:solidFill>
            <a:schemeClr val="bg2"/>
          </a:solidFill>
          <a:latin typeface="Arial" charset="0"/>
        </a:defRPr>
      </a:lvl4pPr>
      <a:lvl5pPr marL="1125538" indent="-1125538" algn="l" rtl="0" eaLnBrk="0" fontAlgn="base" hangingPunct="0">
        <a:lnSpc>
          <a:spcPct val="95000"/>
        </a:lnSpc>
        <a:spcBef>
          <a:spcPct val="0"/>
        </a:spcBef>
        <a:spcAft>
          <a:spcPct val="0"/>
        </a:spcAft>
        <a:defRPr sz="2900" b="1">
          <a:solidFill>
            <a:schemeClr val="bg2"/>
          </a:solidFill>
          <a:latin typeface="Arial" charset="0"/>
        </a:defRPr>
      </a:lvl5pPr>
      <a:lvl6pPr marL="450340" algn="l" rtl="0" eaLnBrk="1" fontAlgn="base" hangingPunct="1">
        <a:spcBef>
          <a:spcPct val="0"/>
        </a:spcBef>
        <a:spcAft>
          <a:spcPct val="0"/>
        </a:spcAft>
        <a:defRPr sz="3200" b="1">
          <a:solidFill>
            <a:srgbClr val="2877C4"/>
          </a:solidFill>
          <a:latin typeface="Arial" charset="0"/>
        </a:defRPr>
      </a:lvl6pPr>
      <a:lvl7pPr marL="900665" algn="l" rtl="0" eaLnBrk="1" fontAlgn="base" hangingPunct="1">
        <a:spcBef>
          <a:spcPct val="0"/>
        </a:spcBef>
        <a:spcAft>
          <a:spcPct val="0"/>
        </a:spcAft>
        <a:defRPr sz="3200" b="1">
          <a:solidFill>
            <a:srgbClr val="2877C4"/>
          </a:solidFill>
          <a:latin typeface="Arial" charset="0"/>
        </a:defRPr>
      </a:lvl7pPr>
      <a:lvl8pPr marL="1351001" algn="l" rtl="0" eaLnBrk="1" fontAlgn="base" hangingPunct="1">
        <a:spcBef>
          <a:spcPct val="0"/>
        </a:spcBef>
        <a:spcAft>
          <a:spcPct val="0"/>
        </a:spcAft>
        <a:defRPr sz="3200" b="1">
          <a:solidFill>
            <a:srgbClr val="2877C4"/>
          </a:solidFill>
          <a:latin typeface="Arial" charset="0"/>
        </a:defRPr>
      </a:lvl8pPr>
      <a:lvl9pPr marL="180134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1775" indent="-231775"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0363" indent="-360363"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0025"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2475" indent="-222250" algn="l" rtl="0" eaLnBrk="0" fontAlgn="base" hangingPunct="0">
        <a:lnSpc>
          <a:spcPct val="115000"/>
        </a:lnSpc>
        <a:spcBef>
          <a:spcPct val="20000"/>
        </a:spcBef>
        <a:spcAft>
          <a:spcPct val="0"/>
        </a:spcAft>
        <a:buChar char="»"/>
        <a:defRPr sz="2100">
          <a:solidFill>
            <a:srgbClr val="000000"/>
          </a:solidFill>
          <a:latin typeface="+mn-lt"/>
        </a:defRPr>
      </a:lvl5pPr>
      <a:lvl6pPr marL="2475263" indent="-223592" algn="l" rtl="0" eaLnBrk="1" fontAlgn="base" hangingPunct="1">
        <a:lnSpc>
          <a:spcPct val="115000"/>
        </a:lnSpc>
        <a:spcBef>
          <a:spcPct val="20000"/>
        </a:spcBef>
        <a:spcAft>
          <a:spcPct val="0"/>
        </a:spcAft>
        <a:buChar char="»"/>
        <a:defRPr sz="2100">
          <a:solidFill>
            <a:srgbClr val="000000"/>
          </a:solidFill>
          <a:latin typeface="+mn-lt"/>
        </a:defRPr>
      </a:lvl6pPr>
      <a:lvl7pPr marL="2925595" indent="-223592" algn="l" rtl="0" eaLnBrk="1" fontAlgn="base" hangingPunct="1">
        <a:lnSpc>
          <a:spcPct val="115000"/>
        </a:lnSpc>
        <a:spcBef>
          <a:spcPct val="20000"/>
        </a:spcBef>
        <a:spcAft>
          <a:spcPct val="0"/>
        </a:spcAft>
        <a:buChar char="»"/>
        <a:defRPr sz="2100">
          <a:solidFill>
            <a:srgbClr val="000000"/>
          </a:solidFill>
          <a:latin typeface="+mn-lt"/>
        </a:defRPr>
      </a:lvl7pPr>
      <a:lvl8pPr marL="3375933" indent="-223592" algn="l" rtl="0" eaLnBrk="1" fontAlgn="base" hangingPunct="1">
        <a:lnSpc>
          <a:spcPct val="115000"/>
        </a:lnSpc>
        <a:spcBef>
          <a:spcPct val="20000"/>
        </a:spcBef>
        <a:spcAft>
          <a:spcPct val="0"/>
        </a:spcAft>
        <a:buChar char="»"/>
        <a:defRPr sz="2100">
          <a:solidFill>
            <a:srgbClr val="000000"/>
          </a:solidFill>
          <a:latin typeface="+mn-lt"/>
        </a:defRPr>
      </a:lvl8pPr>
      <a:lvl9pPr marL="3826263" indent="-22359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0665" rtl="0" eaLnBrk="1" latinLnBrk="0" hangingPunct="1">
        <a:defRPr sz="1900" kern="1200">
          <a:solidFill>
            <a:schemeClr val="tx1"/>
          </a:solidFill>
          <a:latin typeface="+mn-lt"/>
          <a:ea typeface="+mn-ea"/>
          <a:cs typeface="+mn-cs"/>
        </a:defRPr>
      </a:lvl1pPr>
      <a:lvl2pPr marL="450340" algn="l" defTabSz="900665" rtl="0" eaLnBrk="1" latinLnBrk="0" hangingPunct="1">
        <a:defRPr sz="1900" kern="1200">
          <a:solidFill>
            <a:schemeClr val="tx1"/>
          </a:solidFill>
          <a:latin typeface="+mn-lt"/>
          <a:ea typeface="+mn-ea"/>
          <a:cs typeface="+mn-cs"/>
        </a:defRPr>
      </a:lvl2pPr>
      <a:lvl3pPr marL="900665" algn="l" defTabSz="900665" rtl="0" eaLnBrk="1" latinLnBrk="0" hangingPunct="1">
        <a:defRPr sz="1900" kern="1200">
          <a:solidFill>
            <a:schemeClr val="tx1"/>
          </a:solidFill>
          <a:latin typeface="+mn-lt"/>
          <a:ea typeface="+mn-ea"/>
          <a:cs typeface="+mn-cs"/>
        </a:defRPr>
      </a:lvl3pPr>
      <a:lvl4pPr marL="1351001" algn="l" defTabSz="900665" rtl="0" eaLnBrk="1" latinLnBrk="0" hangingPunct="1">
        <a:defRPr sz="1900" kern="1200">
          <a:solidFill>
            <a:schemeClr val="tx1"/>
          </a:solidFill>
          <a:latin typeface="+mn-lt"/>
          <a:ea typeface="+mn-ea"/>
          <a:cs typeface="+mn-cs"/>
        </a:defRPr>
      </a:lvl4pPr>
      <a:lvl5pPr marL="1801344" algn="l" defTabSz="900665" rtl="0" eaLnBrk="1" latinLnBrk="0" hangingPunct="1">
        <a:defRPr sz="1900" kern="1200">
          <a:solidFill>
            <a:schemeClr val="tx1"/>
          </a:solidFill>
          <a:latin typeface="+mn-lt"/>
          <a:ea typeface="+mn-ea"/>
          <a:cs typeface="+mn-cs"/>
        </a:defRPr>
      </a:lvl5pPr>
      <a:lvl6pPr marL="2251677" algn="l" defTabSz="900665" rtl="0" eaLnBrk="1" latinLnBrk="0" hangingPunct="1">
        <a:defRPr sz="1900" kern="1200">
          <a:solidFill>
            <a:schemeClr val="tx1"/>
          </a:solidFill>
          <a:latin typeface="+mn-lt"/>
          <a:ea typeface="+mn-ea"/>
          <a:cs typeface="+mn-cs"/>
        </a:defRPr>
      </a:lvl6pPr>
      <a:lvl7pPr marL="2701996" algn="l" defTabSz="900665" rtl="0" eaLnBrk="1" latinLnBrk="0" hangingPunct="1">
        <a:defRPr sz="1900" kern="1200">
          <a:solidFill>
            <a:schemeClr val="tx1"/>
          </a:solidFill>
          <a:latin typeface="+mn-lt"/>
          <a:ea typeface="+mn-ea"/>
          <a:cs typeface="+mn-cs"/>
        </a:defRPr>
      </a:lvl7pPr>
      <a:lvl8pPr marL="3152328" algn="l" defTabSz="900665" rtl="0" eaLnBrk="1" latinLnBrk="0" hangingPunct="1">
        <a:defRPr sz="1900" kern="1200">
          <a:solidFill>
            <a:schemeClr val="tx1"/>
          </a:solidFill>
          <a:latin typeface="+mn-lt"/>
          <a:ea typeface="+mn-ea"/>
          <a:cs typeface="+mn-cs"/>
        </a:defRPr>
      </a:lvl8pPr>
      <a:lvl9pPr marL="3602666" algn="l" defTabSz="900665"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96422F4-AD79-47CD-A1A9-900512E10B6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2412" tIns="132726" rIns="322412" bIns="132726" numCol="1" anchor="ctr" anchorCtr="0" compatLnSpc="1">
            <a:prstTxWarp prst="textNoShape">
              <a:avLst/>
            </a:prstTxWarp>
            <a:noAutofit/>
          </a:bodyPr>
          <a:lstStyle/>
          <a:p>
            <a:pPr lvl="0"/>
            <a:r>
              <a:rPr lang="en-US" dirty="0"/>
              <a:t>Click to edit Master title style</a:t>
            </a:r>
          </a:p>
        </p:txBody>
      </p:sp>
      <p:sp>
        <p:nvSpPr>
          <p:cNvPr id="12291" name="Rectangle 3">
            <a:extLst>
              <a:ext uri="{FF2B5EF4-FFF2-40B4-BE49-F238E27FC236}">
                <a16:creationId xmlns:a16="http://schemas.microsoft.com/office/drawing/2014/main" id="{0E4CE44B-280D-4309-A81B-12ED284706C8}"/>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359" tIns="189627" rIns="341359" bIns="1896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2292" name="Picture 2" descr="\\Storage\content_dev\Team_Folders\charliep\Templates-cs5\e2020\Templates-cs5\images\on-screen-bg_smaller-003.png">
            <a:extLst>
              <a:ext uri="{FF2B5EF4-FFF2-40B4-BE49-F238E27FC236}">
                <a16:creationId xmlns:a16="http://schemas.microsoft.com/office/drawing/2014/main" id="{7EEA1A27-509F-45EF-BD43-38E404A761E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28" r:id="rId1"/>
    <p:sldLayoutId id="2147489329" r:id="rId2"/>
    <p:sldLayoutId id="2147489330" r:id="rId3"/>
    <p:sldLayoutId id="2147489331" r:id="rId4"/>
    <p:sldLayoutId id="2147489332" r:id="rId5"/>
    <p:sldLayoutId id="2147489333" r:id="rId6"/>
    <p:sldLayoutId id="2147489334" r:id="rId7"/>
  </p:sldLayoutIdLst>
  <p:hf hdr="0" dt="0"/>
  <p:txStyles>
    <p:titleStyle>
      <a:lvl1pPr marL="1127125" indent="-1127125"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7125" indent="-1127125" algn="l" rtl="0" eaLnBrk="0" fontAlgn="base" hangingPunct="0">
        <a:lnSpc>
          <a:spcPct val="95000"/>
        </a:lnSpc>
        <a:spcBef>
          <a:spcPct val="0"/>
        </a:spcBef>
        <a:spcAft>
          <a:spcPct val="0"/>
        </a:spcAft>
        <a:defRPr sz="2900" b="1">
          <a:solidFill>
            <a:schemeClr val="bg2"/>
          </a:solidFill>
          <a:latin typeface="Arial" charset="0"/>
        </a:defRPr>
      </a:lvl2pPr>
      <a:lvl3pPr marL="1127125" indent="-1127125" algn="l" rtl="0" eaLnBrk="0" fontAlgn="base" hangingPunct="0">
        <a:lnSpc>
          <a:spcPct val="95000"/>
        </a:lnSpc>
        <a:spcBef>
          <a:spcPct val="0"/>
        </a:spcBef>
        <a:spcAft>
          <a:spcPct val="0"/>
        </a:spcAft>
        <a:defRPr sz="2900" b="1">
          <a:solidFill>
            <a:schemeClr val="bg2"/>
          </a:solidFill>
          <a:latin typeface="Arial" charset="0"/>
        </a:defRPr>
      </a:lvl3pPr>
      <a:lvl4pPr marL="1127125" indent="-1127125" algn="l" rtl="0" eaLnBrk="0" fontAlgn="base" hangingPunct="0">
        <a:lnSpc>
          <a:spcPct val="95000"/>
        </a:lnSpc>
        <a:spcBef>
          <a:spcPct val="0"/>
        </a:spcBef>
        <a:spcAft>
          <a:spcPct val="0"/>
        </a:spcAft>
        <a:defRPr sz="2900" b="1">
          <a:solidFill>
            <a:schemeClr val="bg2"/>
          </a:solidFill>
          <a:latin typeface="Arial" charset="0"/>
        </a:defRPr>
      </a:lvl4pPr>
      <a:lvl5pPr marL="1127125" indent="-1127125" algn="l" rtl="0" eaLnBrk="0" fontAlgn="base" hangingPunct="0">
        <a:lnSpc>
          <a:spcPct val="95000"/>
        </a:lnSpc>
        <a:spcBef>
          <a:spcPct val="0"/>
        </a:spcBef>
        <a:spcAft>
          <a:spcPct val="0"/>
        </a:spcAft>
        <a:defRPr sz="2900" b="1">
          <a:solidFill>
            <a:schemeClr val="bg2"/>
          </a:solidFill>
          <a:latin typeface="Arial" charset="0"/>
        </a:defRPr>
      </a:lvl5pPr>
      <a:lvl6pPr marL="451061" algn="l" rtl="0" eaLnBrk="1" fontAlgn="base" hangingPunct="1">
        <a:spcBef>
          <a:spcPct val="0"/>
        </a:spcBef>
        <a:spcAft>
          <a:spcPct val="0"/>
        </a:spcAft>
        <a:defRPr sz="3200" b="1">
          <a:solidFill>
            <a:srgbClr val="2877C4"/>
          </a:solidFill>
          <a:latin typeface="Arial" charset="0"/>
        </a:defRPr>
      </a:lvl6pPr>
      <a:lvl7pPr marL="902117" algn="l" rtl="0" eaLnBrk="1" fontAlgn="base" hangingPunct="1">
        <a:spcBef>
          <a:spcPct val="0"/>
        </a:spcBef>
        <a:spcAft>
          <a:spcPct val="0"/>
        </a:spcAft>
        <a:defRPr sz="3200" b="1">
          <a:solidFill>
            <a:srgbClr val="2877C4"/>
          </a:solidFill>
          <a:latin typeface="Arial" charset="0"/>
        </a:defRPr>
      </a:lvl7pPr>
      <a:lvl8pPr marL="1353178" algn="l" rtl="0" eaLnBrk="1" fontAlgn="base" hangingPunct="1">
        <a:spcBef>
          <a:spcPct val="0"/>
        </a:spcBef>
        <a:spcAft>
          <a:spcPct val="0"/>
        </a:spcAft>
        <a:defRPr sz="3200" b="1">
          <a:solidFill>
            <a:srgbClr val="2877C4"/>
          </a:solidFill>
          <a:latin typeface="Arial" charset="0"/>
        </a:defRPr>
      </a:lvl8pPr>
      <a:lvl9pPr marL="1804241"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4688"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71613"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7238" indent="-222250" algn="l" rtl="0" eaLnBrk="0" fontAlgn="base" hangingPunct="0">
        <a:lnSpc>
          <a:spcPct val="115000"/>
        </a:lnSpc>
        <a:spcBef>
          <a:spcPct val="20000"/>
        </a:spcBef>
        <a:spcAft>
          <a:spcPct val="0"/>
        </a:spcAft>
        <a:buChar char="»"/>
        <a:defRPr sz="2100">
          <a:solidFill>
            <a:srgbClr val="000000"/>
          </a:solidFill>
          <a:latin typeface="+mn-lt"/>
        </a:defRPr>
      </a:lvl5pPr>
      <a:lvl6pPr marL="2479238" indent="-223949" algn="l" rtl="0" eaLnBrk="1" fontAlgn="base" hangingPunct="1">
        <a:lnSpc>
          <a:spcPct val="115000"/>
        </a:lnSpc>
        <a:spcBef>
          <a:spcPct val="20000"/>
        </a:spcBef>
        <a:spcAft>
          <a:spcPct val="0"/>
        </a:spcAft>
        <a:buChar char="»"/>
        <a:defRPr sz="2100">
          <a:solidFill>
            <a:srgbClr val="000000"/>
          </a:solidFill>
          <a:latin typeface="+mn-lt"/>
        </a:defRPr>
      </a:lvl6pPr>
      <a:lvl7pPr marL="2930295" indent="-223949" algn="l" rtl="0" eaLnBrk="1" fontAlgn="base" hangingPunct="1">
        <a:lnSpc>
          <a:spcPct val="115000"/>
        </a:lnSpc>
        <a:spcBef>
          <a:spcPct val="20000"/>
        </a:spcBef>
        <a:spcAft>
          <a:spcPct val="0"/>
        </a:spcAft>
        <a:buChar char="»"/>
        <a:defRPr sz="2100">
          <a:solidFill>
            <a:srgbClr val="000000"/>
          </a:solidFill>
          <a:latin typeface="+mn-lt"/>
        </a:defRPr>
      </a:lvl7pPr>
      <a:lvl8pPr marL="3381359" indent="-223949" algn="l" rtl="0" eaLnBrk="1" fontAlgn="base" hangingPunct="1">
        <a:lnSpc>
          <a:spcPct val="115000"/>
        </a:lnSpc>
        <a:spcBef>
          <a:spcPct val="20000"/>
        </a:spcBef>
        <a:spcAft>
          <a:spcPct val="0"/>
        </a:spcAft>
        <a:buChar char="»"/>
        <a:defRPr sz="2100">
          <a:solidFill>
            <a:srgbClr val="000000"/>
          </a:solidFill>
          <a:latin typeface="+mn-lt"/>
        </a:defRPr>
      </a:lvl8pPr>
      <a:lvl9pPr marL="3832410" indent="-223949"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2117" rtl="0" eaLnBrk="1" latinLnBrk="0" hangingPunct="1">
        <a:defRPr sz="1900" kern="1200">
          <a:solidFill>
            <a:schemeClr val="tx1"/>
          </a:solidFill>
          <a:latin typeface="+mn-lt"/>
          <a:ea typeface="+mn-ea"/>
          <a:cs typeface="+mn-cs"/>
        </a:defRPr>
      </a:lvl1pPr>
      <a:lvl2pPr marL="451061" algn="l" defTabSz="902117" rtl="0" eaLnBrk="1" latinLnBrk="0" hangingPunct="1">
        <a:defRPr sz="1900" kern="1200">
          <a:solidFill>
            <a:schemeClr val="tx1"/>
          </a:solidFill>
          <a:latin typeface="+mn-lt"/>
          <a:ea typeface="+mn-ea"/>
          <a:cs typeface="+mn-cs"/>
        </a:defRPr>
      </a:lvl2pPr>
      <a:lvl3pPr marL="902117" algn="l" defTabSz="902117" rtl="0" eaLnBrk="1" latinLnBrk="0" hangingPunct="1">
        <a:defRPr sz="1900" kern="1200">
          <a:solidFill>
            <a:schemeClr val="tx1"/>
          </a:solidFill>
          <a:latin typeface="+mn-lt"/>
          <a:ea typeface="+mn-ea"/>
          <a:cs typeface="+mn-cs"/>
        </a:defRPr>
      </a:lvl3pPr>
      <a:lvl4pPr marL="1353178" algn="l" defTabSz="902117" rtl="0" eaLnBrk="1" latinLnBrk="0" hangingPunct="1">
        <a:defRPr sz="1900" kern="1200">
          <a:solidFill>
            <a:schemeClr val="tx1"/>
          </a:solidFill>
          <a:latin typeface="+mn-lt"/>
          <a:ea typeface="+mn-ea"/>
          <a:cs typeface="+mn-cs"/>
        </a:defRPr>
      </a:lvl4pPr>
      <a:lvl5pPr marL="1804241" algn="l" defTabSz="902117" rtl="0" eaLnBrk="1" latinLnBrk="0" hangingPunct="1">
        <a:defRPr sz="1900" kern="1200">
          <a:solidFill>
            <a:schemeClr val="tx1"/>
          </a:solidFill>
          <a:latin typeface="+mn-lt"/>
          <a:ea typeface="+mn-ea"/>
          <a:cs typeface="+mn-cs"/>
        </a:defRPr>
      </a:lvl5pPr>
      <a:lvl6pPr marL="2255295" algn="l" defTabSz="902117" rtl="0" eaLnBrk="1" latinLnBrk="0" hangingPunct="1">
        <a:defRPr sz="1900" kern="1200">
          <a:solidFill>
            <a:schemeClr val="tx1"/>
          </a:solidFill>
          <a:latin typeface="+mn-lt"/>
          <a:ea typeface="+mn-ea"/>
          <a:cs typeface="+mn-cs"/>
        </a:defRPr>
      </a:lvl6pPr>
      <a:lvl7pPr marL="2706335" algn="l" defTabSz="902117" rtl="0" eaLnBrk="1" latinLnBrk="0" hangingPunct="1">
        <a:defRPr sz="1900" kern="1200">
          <a:solidFill>
            <a:schemeClr val="tx1"/>
          </a:solidFill>
          <a:latin typeface="+mn-lt"/>
          <a:ea typeface="+mn-ea"/>
          <a:cs typeface="+mn-cs"/>
        </a:defRPr>
      </a:lvl7pPr>
      <a:lvl8pPr marL="3157391" algn="l" defTabSz="902117" rtl="0" eaLnBrk="1" latinLnBrk="0" hangingPunct="1">
        <a:defRPr sz="1900" kern="1200">
          <a:solidFill>
            <a:schemeClr val="tx1"/>
          </a:solidFill>
          <a:latin typeface="+mn-lt"/>
          <a:ea typeface="+mn-ea"/>
          <a:cs typeface="+mn-cs"/>
        </a:defRPr>
      </a:lvl8pPr>
      <a:lvl9pPr marL="3608456" algn="l" defTabSz="90211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A1997231-DC9A-40B9-889F-DC7D94418D9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2780" tIns="132878" rIns="322780" bIns="132878" numCol="1" anchor="ctr" anchorCtr="0" compatLnSpc="1">
            <a:prstTxWarp prst="textNoShape">
              <a:avLst/>
            </a:prstTxWarp>
            <a:noAutofit/>
          </a:bodyPr>
          <a:lstStyle/>
          <a:p>
            <a:pPr lvl="0"/>
            <a:r>
              <a:rPr lang="en-US" dirty="0"/>
              <a:t>Click to edit Master title style</a:t>
            </a:r>
          </a:p>
        </p:txBody>
      </p:sp>
      <p:sp>
        <p:nvSpPr>
          <p:cNvPr id="13315" name="Rectangle 3">
            <a:extLst>
              <a:ext uri="{FF2B5EF4-FFF2-40B4-BE49-F238E27FC236}">
                <a16:creationId xmlns:a16="http://schemas.microsoft.com/office/drawing/2014/main" id="{BD0BB703-BFCB-40B9-9649-C2B40F9F37F6}"/>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1748" tIns="189847" rIns="341748" bIns="18984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3316" name="Picture 2" descr="\\Storage\content_dev\Team_Folders\charliep\Templates-cs5\e2020\Templates-cs5\images\on-screen-bg_smaller-003.png">
            <a:extLst>
              <a:ext uri="{FF2B5EF4-FFF2-40B4-BE49-F238E27FC236}">
                <a16:creationId xmlns:a16="http://schemas.microsoft.com/office/drawing/2014/main" id="{867C46B9-FBEF-44A8-9C2A-6BE46D6C762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35" r:id="rId1"/>
    <p:sldLayoutId id="2147489336" r:id="rId2"/>
    <p:sldLayoutId id="2147489337" r:id="rId3"/>
    <p:sldLayoutId id="2147489338" r:id="rId4"/>
    <p:sldLayoutId id="2147489339" r:id="rId5"/>
    <p:sldLayoutId id="2147489340" r:id="rId6"/>
    <p:sldLayoutId id="2147489341" r:id="rId7"/>
  </p:sldLayoutIdLst>
  <p:hf hdr="0" dt="0"/>
  <p:txStyles>
    <p:titleStyle>
      <a:lvl1pPr marL="1128713" indent="-112871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28713" indent="-1128713" algn="l" rtl="0" eaLnBrk="0" fontAlgn="base" hangingPunct="0">
        <a:lnSpc>
          <a:spcPct val="95000"/>
        </a:lnSpc>
        <a:spcBef>
          <a:spcPct val="0"/>
        </a:spcBef>
        <a:spcAft>
          <a:spcPct val="0"/>
        </a:spcAft>
        <a:defRPr sz="2900" b="1">
          <a:solidFill>
            <a:schemeClr val="bg2"/>
          </a:solidFill>
          <a:latin typeface="Arial" charset="0"/>
        </a:defRPr>
      </a:lvl2pPr>
      <a:lvl3pPr marL="1128713" indent="-1128713" algn="l" rtl="0" eaLnBrk="0" fontAlgn="base" hangingPunct="0">
        <a:lnSpc>
          <a:spcPct val="95000"/>
        </a:lnSpc>
        <a:spcBef>
          <a:spcPct val="0"/>
        </a:spcBef>
        <a:spcAft>
          <a:spcPct val="0"/>
        </a:spcAft>
        <a:defRPr sz="2900" b="1">
          <a:solidFill>
            <a:schemeClr val="bg2"/>
          </a:solidFill>
          <a:latin typeface="Arial" charset="0"/>
        </a:defRPr>
      </a:lvl3pPr>
      <a:lvl4pPr marL="1128713" indent="-1128713" algn="l" rtl="0" eaLnBrk="0" fontAlgn="base" hangingPunct="0">
        <a:lnSpc>
          <a:spcPct val="95000"/>
        </a:lnSpc>
        <a:spcBef>
          <a:spcPct val="0"/>
        </a:spcBef>
        <a:spcAft>
          <a:spcPct val="0"/>
        </a:spcAft>
        <a:defRPr sz="2900" b="1">
          <a:solidFill>
            <a:schemeClr val="bg2"/>
          </a:solidFill>
          <a:latin typeface="Arial" charset="0"/>
        </a:defRPr>
      </a:lvl4pPr>
      <a:lvl5pPr marL="1128713" indent="-1128713" algn="l" rtl="0" eaLnBrk="0" fontAlgn="base" hangingPunct="0">
        <a:lnSpc>
          <a:spcPct val="95000"/>
        </a:lnSpc>
        <a:spcBef>
          <a:spcPct val="0"/>
        </a:spcBef>
        <a:spcAft>
          <a:spcPct val="0"/>
        </a:spcAft>
        <a:defRPr sz="2900" b="1">
          <a:solidFill>
            <a:schemeClr val="bg2"/>
          </a:solidFill>
          <a:latin typeface="Arial" charset="0"/>
        </a:defRPr>
      </a:lvl5pPr>
      <a:lvl6pPr marL="451577" algn="l" rtl="0" eaLnBrk="1" fontAlgn="base" hangingPunct="1">
        <a:spcBef>
          <a:spcPct val="0"/>
        </a:spcBef>
        <a:spcAft>
          <a:spcPct val="0"/>
        </a:spcAft>
        <a:defRPr sz="3200" b="1">
          <a:solidFill>
            <a:srgbClr val="2877C4"/>
          </a:solidFill>
          <a:latin typeface="Arial" charset="0"/>
        </a:defRPr>
      </a:lvl6pPr>
      <a:lvl7pPr marL="903153" algn="l" rtl="0" eaLnBrk="1" fontAlgn="base" hangingPunct="1">
        <a:spcBef>
          <a:spcPct val="0"/>
        </a:spcBef>
        <a:spcAft>
          <a:spcPct val="0"/>
        </a:spcAft>
        <a:defRPr sz="3200" b="1">
          <a:solidFill>
            <a:srgbClr val="2877C4"/>
          </a:solidFill>
          <a:latin typeface="Arial" charset="0"/>
        </a:defRPr>
      </a:lvl7pPr>
      <a:lvl8pPr marL="1354732" algn="l" rtl="0" eaLnBrk="1" fontAlgn="base" hangingPunct="1">
        <a:spcBef>
          <a:spcPct val="0"/>
        </a:spcBef>
        <a:spcAft>
          <a:spcPct val="0"/>
        </a:spcAft>
        <a:defRPr sz="3200" b="1">
          <a:solidFill>
            <a:srgbClr val="2877C4"/>
          </a:solidFill>
          <a:latin typeface="Arial" charset="0"/>
        </a:defRPr>
      </a:lvl8pPr>
      <a:lvl9pPr marL="180631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5425" indent="-223838"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6275" indent="-222250"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73200"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28825" indent="-222250" algn="l" rtl="0" eaLnBrk="0" fontAlgn="base" hangingPunct="0">
        <a:lnSpc>
          <a:spcPct val="115000"/>
        </a:lnSpc>
        <a:spcBef>
          <a:spcPct val="20000"/>
        </a:spcBef>
        <a:spcAft>
          <a:spcPct val="0"/>
        </a:spcAft>
        <a:buChar char="»"/>
        <a:defRPr sz="2100">
          <a:solidFill>
            <a:srgbClr val="000000"/>
          </a:solidFill>
          <a:latin typeface="+mn-lt"/>
        </a:defRPr>
      </a:lvl5pPr>
      <a:lvl6pPr marL="2482085" indent="-224206" algn="l" rtl="0" eaLnBrk="1" fontAlgn="base" hangingPunct="1">
        <a:lnSpc>
          <a:spcPct val="115000"/>
        </a:lnSpc>
        <a:spcBef>
          <a:spcPct val="20000"/>
        </a:spcBef>
        <a:spcAft>
          <a:spcPct val="0"/>
        </a:spcAft>
        <a:buChar char="»"/>
        <a:defRPr sz="2100">
          <a:solidFill>
            <a:srgbClr val="000000"/>
          </a:solidFill>
          <a:latin typeface="+mn-lt"/>
        </a:defRPr>
      </a:lvl6pPr>
      <a:lvl7pPr marL="2933656" indent="-224206" algn="l" rtl="0" eaLnBrk="1" fontAlgn="base" hangingPunct="1">
        <a:lnSpc>
          <a:spcPct val="115000"/>
        </a:lnSpc>
        <a:spcBef>
          <a:spcPct val="20000"/>
        </a:spcBef>
        <a:spcAft>
          <a:spcPct val="0"/>
        </a:spcAft>
        <a:buChar char="»"/>
        <a:defRPr sz="2100">
          <a:solidFill>
            <a:srgbClr val="000000"/>
          </a:solidFill>
          <a:latin typeface="+mn-lt"/>
        </a:defRPr>
      </a:lvl7pPr>
      <a:lvl8pPr marL="3385238" indent="-224206" algn="l" rtl="0" eaLnBrk="1" fontAlgn="base" hangingPunct="1">
        <a:lnSpc>
          <a:spcPct val="115000"/>
        </a:lnSpc>
        <a:spcBef>
          <a:spcPct val="20000"/>
        </a:spcBef>
        <a:spcAft>
          <a:spcPct val="0"/>
        </a:spcAft>
        <a:buChar char="»"/>
        <a:defRPr sz="2100">
          <a:solidFill>
            <a:srgbClr val="000000"/>
          </a:solidFill>
          <a:latin typeface="+mn-lt"/>
        </a:defRPr>
      </a:lvl8pPr>
      <a:lvl9pPr marL="3836807" indent="-224206"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153" rtl="0" eaLnBrk="1" latinLnBrk="0" hangingPunct="1">
        <a:defRPr sz="1900" kern="1200">
          <a:solidFill>
            <a:schemeClr val="tx1"/>
          </a:solidFill>
          <a:latin typeface="+mn-lt"/>
          <a:ea typeface="+mn-ea"/>
          <a:cs typeface="+mn-cs"/>
        </a:defRPr>
      </a:lvl1pPr>
      <a:lvl2pPr marL="451577" algn="l" defTabSz="903153" rtl="0" eaLnBrk="1" latinLnBrk="0" hangingPunct="1">
        <a:defRPr sz="1900" kern="1200">
          <a:solidFill>
            <a:schemeClr val="tx1"/>
          </a:solidFill>
          <a:latin typeface="+mn-lt"/>
          <a:ea typeface="+mn-ea"/>
          <a:cs typeface="+mn-cs"/>
        </a:defRPr>
      </a:lvl2pPr>
      <a:lvl3pPr marL="903153" algn="l" defTabSz="903153" rtl="0" eaLnBrk="1" latinLnBrk="0" hangingPunct="1">
        <a:defRPr sz="1900" kern="1200">
          <a:solidFill>
            <a:schemeClr val="tx1"/>
          </a:solidFill>
          <a:latin typeface="+mn-lt"/>
          <a:ea typeface="+mn-ea"/>
          <a:cs typeface="+mn-cs"/>
        </a:defRPr>
      </a:lvl3pPr>
      <a:lvl4pPr marL="1354732" algn="l" defTabSz="903153" rtl="0" eaLnBrk="1" latinLnBrk="0" hangingPunct="1">
        <a:defRPr sz="1900" kern="1200">
          <a:solidFill>
            <a:schemeClr val="tx1"/>
          </a:solidFill>
          <a:latin typeface="+mn-lt"/>
          <a:ea typeface="+mn-ea"/>
          <a:cs typeface="+mn-cs"/>
        </a:defRPr>
      </a:lvl4pPr>
      <a:lvl5pPr marL="1806310" algn="l" defTabSz="903153" rtl="0" eaLnBrk="1" latinLnBrk="0" hangingPunct="1">
        <a:defRPr sz="1900" kern="1200">
          <a:solidFill>
            <a:schemeClr val="tx1"/>
          </a:solidFill>
          <a:latin typeface="+mn-lt"/>
          <a:ea typeface="+mn-ea"/>
          <a:cs typeface="+mn-cs"/>
        </a:defRPr>
      </a:lvl5pPr>
      <a:lvl6pPr marL="2257883" algn="l" defTabSz="903153" rtl="0" eaLnBrk="1" latinLnBrk="0" hangingPunct="1">
        <a:defRPr sz="1900" kern="1200">
          <a:solidFill>
            <a:schemeClr val="tx1"/>
          </a:solidFill>
          <a:latin typeface="+mn-lt"/>
          <a:ea typeface="+mn-ea"/>
          <a:cs typeface="+mn-cs"/>
        </a:defRPr>
      </a:lvl6pPr>
      <a:lvl7pPr marL="2709444" algn="l" defTabSz="903153" rtl="0" eaLnBrk="1" latinLnBrk="0" hangingPunct="1">
        <a:defRPr sz="1900" kern="1200">
          <a:solidFill>
            <a:schemeClr val="tx1"/>
          </a:solidFill>
          <a:latin typeface="+mn-lt"/>
          <a:ea typeface="+mn-ea"/>
          <a:cs typeface="+mn-cs"/>
        </a:defRPr>
      </a:lvl7pPr>
      <a:lvl8pPr marL="3161015" algn="l" defTabSz="903153" rtl="0" eaLnBrk="1" latinLnBrk="0" hangingPunct="1">
        <a:defRPr sz="1900" kern="1200">
          <a:solidFill>
            <a:schemeClr val="tx1"/>
          </a:solidFill>
          <a:latin typeface="+mn-lt"/>
          <a:ea typeface="+mn-ea"/>
          <a:cs typeface="+mn-cs"/>
        </a:defRPr>
      </a:lvl8pPr>
      <a:lvl9pPr marL="3612595" algn="l" defTabSz="903153"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26DDFC-8641-4E60-A793-30D761AFDA2D}"/>
              </a:ext>
            </a:extLst>
          </p:cNvPr>
          <p:cNvSpPr>
            <a:spLocks noGrp="1" noChangeArrowheads="1"/>
          </p:cNvSpPr>
          <p:nvPr>
            <p:ph type="title"/>
          </p:nvPr>
        </p:nvSpPr>
        <p:spPr bwMode="auto">
          <a:xfrm>
            <a:off x="0" y="0"/>
            <a:ext cx="9144000" cy="1376363"/>
          </a:xfrm>
          <a:prstGeom prst="rect">
            <a:avLst/>
          </a:prstGeom>
          <a:solidFill>
            <a:schemeClr val="accent4"/>
          </a:solidFill>
          <a:ln>
            <a:noFill/>
          </a:ln>
          <a:effectLst/>
        </p:spPr>
        <p:txBody>
          <a:bodyPr vert="horz" wrap="square" lIns="323074" tIns="133000" rIns="323074" bIns="133000" numCol="1" anchor="ctr" anchorCtr="0" compatLnSpc="1">
            <a:prstTxWarp prst="textNoShape">
              <a:avLst/>
            </a:prstTxWarp>
            <a:noAutofit/>
          </a:bodyPr>
          <a:lstStyle/>
          <a:p>
            <a:pPr lvl="0"/>
            <a:r>
              <a:rPr lang="en-US" dirty="0"/>
              <a:t>Click to edit Master title style</a:t>
            </a:r>
          </a:p>
        </p:txBody>
      </p:sp>
      <p:sp>
        <p:nvSpPr>
          <p:cNvPr id="14339" name="Rectangle 3">
            <a:extLst>
              <a:ext uri="{FF2B5EF4-FFF2-40B4-BE49-F238E27FC236}">
                <a16:creationId xmlns:a16="http://schemas.microsoft.com/office/drawing/2014/main" id="{B2D3B04C-FDCD-4BF1-A3C5-58F9F4A65E20}"/>
              </a:ext>
            </a:extLst>
          </p:cNvPr>
          <p:cNvSpPr>
            <a:spLocks noGrp="1" noChangeArrowheads="1"/>
          </p:cNvSpPr>
          <p:nvPr>
            <p:ph type="body" idx="1"/>
          </p:nvPr>
        </p:nvSpPr>
        <p:spPr bwMode="auto">
          <a:xfrm>
            <a:off x="0" y="1376363"/>
            <a:ext cx="9144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061" tIns="190024" rIns="342061" bIns="19002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9460" name="TextBox 1">
            <a:extLst>
              <a:ext uri="{FF2B5EF4-FFF2-40B4-BE49-F238E27FC236}">
                <a16:creationId xmlns:a16="http://schemas.microsoft.com/office/drawing/2014/main" id="{3053B31A-76AF-469B-8545-E1BE77D73F62}"/>
              </a:ext>
            </a:extLst>
          </p:cNvPr>
          <p:cNvSpPr txBox="1">
            <a:spLocks noChangeArrowheads="1"/>
          </p:cNvSpPr>
          <p:nvPr userDrawn="1"/>
        </p:nvSpPr>
        <p:spPr bwMode="auto">
          <a:xfrm>
            <a:off x="8697913" y="-701675"/>
            <a:ext cx="495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024" tIns="95053" rIns="190024" bIns="95053">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15000"/>
              </a:lnSpc>
              <a:spcBef>
                <a:spcPct val="20000"/>
              </a:spcBef>
              <a:buClr>
                <a:srgbClr val="2877C4"/>
              </a:buClr>
              <a:buFont typeface="Wingdings" pitchFamily="2" charset="2"/>
              <a:buNone/>
              <a:defRPr/>
            </a:pPr>
            <a:r>
              <a:rPr lang="en-US" altLang="en-US" sz="5000" dirty="0">
                <a:solidFill>
                  <a:srgbClr val="4D4F58"/>
                </a:solidFill>
              </a:rPr>
              <a:t>*</a:t>
            </a:r>
          </a:p>
        </p:txBody>
      </p:sp>
    </p:spTree>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434" r:id="rId8"/>
  </p:sldLayoutIdLst>
  <p:hf hdr="0" dt="0"/>
  <p:txStyles>
    <p:titleStyle>
      <a:lvl1pPr marL="1130300" indent="-1130300"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0300" indent="-1130300" algn="l" rtl="0" eaLnBrk="0" fontAlgn="base" hangingPunct="0">
        <a:lnSpc>
          <a:spcPct val="95000"/>
        </a:lnSpc>
        <a:spcBef>
          <a:spcPct val="0"/>
        </a:spcBef>
        <a:spcAft>
          <a:spcPct val="0"/>
        </a:spcAft>
        <a:defRPr sz="2900" b="1">
          <a:solidFill>
            <a:schemeClr val="bg2"/>
          </a:solidFill>
          <a:latin typeface="Arial" charset="0"/>
        </a:defRPr>
      </a:lvl2pPr>
      <a:lvl3pPr marL="1130300" indent="-1130300" algn="l" rtl="0" eaLnBrk="0" fontAlgn="base" hangingPunct="0">
        <a:lnSpc>
          <a:spcPct val="95000"/>
        </a:lnSpc>
        <a:spcBef>
          <a:spcPct val="0"/>
        </a:spcBef>
        <a:spcAft>
          <a:spcPct val="0"/>
        </a:spcAft>
        <a:defRPr sz="2900" b="1">
          <a:solidFill>
            <a:schemeClr val="bg2"/>
          </a:solidFill>
          <a:latin typeface="Arial" charset="0"/>
        </a:defRPr>
      </a:lvl3pPr>
      <a:lvl4pPr marL="1130300" indent="-1130300" algn="l" rtl="0" eaLnBrk="0" fontAlgn="base" hangingPunct="0">
        <a:lnSpc>
          <a:spcPct val="95000"/>
        </a:lnSpc>
        <a:spcBef>
          <a:spcPct val="0"/>
        </a:spcBef>
        <a:spcAft>
          <a:spcPct val="0"/>
        </a:spcAft>
        <a:defRPr sz="2900" b="1">
          <a:solidFill>
            <a:schemeClr val="bg2"/>
          </a:solidFill>
          <a:latin typeface="Arial" charset="0"/>
        </a:defRPr>
      </a:lvl4pPr>
      <a:lvl5pPr marL="1130300" indent="-1130300" algn="l" rtl="0" eaLnBrk="0" fontAlgn="base" hangingPunct="0">
        <a:lnSpc>
          <a:spcPct val="95000"/>
        </a:lnSpc>
        <a:spcBef>
          <a:spcPct val="0"/>
        </a:spcBef>
        <a:spcAft>
          <a:spcPct val="0"/>
        </a:spcAft>
        <a:defRPr sz="2900" b="1">
          <a:solidFill>
            <a:schemeClr val="bg2"/>
          </a:solidFill>
          <a:latin typeface="Arial" charset="0"/>
        </a:defRPr>
      </a:lvl5pPr>
      <a:lvl6pPr marL="451991" algn="l" rtl="0" eaLnBrk="1" fontAlgn="base" hangingPunct="1">
        <a:spcBef>
          <a:spcPct val="0"/>
        </a:spcBef>
        <a:spcAft>
          <a:spcPct val="0"/>
        </a:spcAft>
        <a:defRPr sz="3200" b="1">
          <a:solidFill>
            <a:srgbClr val="2877C4"/>
          </a:solidFill>
          <a:latin typeface="Arial" charset="0"/>
        </a:defRPr>
      </a:lvl6pPr>
      <a:lvl7pPr marL="903983" algn="l" rtl="0" eaLnBrk="1" fontAlgn="base" hangingPunct="1">
        <a:spcBef>
          <a:spcPct val="0"/>
        </a:spcBef>
        <a:spcAft>
          <a:spcPct val="0"/>
        </a:spcAft>
        <a:defRPr sz="3200" b="1">
          <a:solidFill>
            <a:srgbClr val="2877C4"/>
          </a:solidFill>
          <a:latin typeface="Arial" charset="0"/>
        </a:defRPr>
      </a:lvl7pPr>
      <a:lvl8pPr marL="1355976" algn="l" rtl="0" eaLnBrk="1" fontAlgn="base" hangingPunct="1">
        <a:spcBef>
          <a:spcPct val="0"/>
        </a:spcBef>
        <a:spcAft>
          <a:spcPct val="0"/>
        </a:spcAft>
        <a:defRPr sz="3200" b="1">
          <a:solidFill>
            <a:srgbClr val="2877C4"/>
          </a:solidFill>
          <a:latin typeface="Arial" charset="0"/>
        </a:defRPr>
      </a:lvl8pPr>
      <a:lvl9pPr marL="1807967"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50"/>
        </a:spcBef>
        <a:spcAft>
          <a:spcPct val="0"/>
        </a:spcAft>
        <a:buClr>
          <a:srgbClr val="2877C4"/>
        </a:buClr>
        <a:buFont typeface="Arial Unicode MS" pitchFamily="34" charset="-128"/>
        <a:defRPr sz="1700">
          <a:solidFill>
            <a:srgbClr val="000000"/>
          </a:solidFill>
          <a:latin typeface="+mn-lt"/>
          <a:ea typeface="+mn-ea"/>
          <a:cs typeface="+mn-cs"/>
        </a:defRPr>
      </a:lvl1pPr>
      <a:lvl2pPr marL="233363" indent="-233363" algn="l" rtl="0" eaLnBrk="0" fontAlgn="base" hangingPunct="0">
        <a:lnSpc>
          <a:spcPct val="113000"/>
        </a:lnSpc>
        <a:spcBef>
          <a:spcPts val="950"/>
        </a:spcBef>
        <a:spcAft>
          <a:spcPct val="0"/>
        </a:spcAft>
        <a:buClr>
          <a:schemeClr val="accent1"/>
        </a:buClr>
        <a:buFont typeface="Wingdings" panose="05000000000000000000" pitchFamily="2" charset="2"/>
        <a:buChar char="§"/>
        <a:defRPr sz="1700">
          <a:solidFill>
            <a:srgbClr val="000000"/>
          </a:solidFill>
          <a:latin typeface="+mn-lt"/>
        </a:defRPr>
      </a:lvl2pPr>
      <a:lvl3pPr marL="361950" indent="-361950" algn="l" rtl="0" eaLnBrk="0" fontAlgn="base" hangingPunct="0">
        <a:lnSpc>
          <a:spcPct val="113000"/>
        </a:lnSpc>
        <a:spcBef>
          <a:spcPts val="950"/>
        </a:spcBef>
        <a:spcAft>
          <a:spcPct val="0"/>
        </a:spcAft>
        <a:buClr>
          <a:schemeClr val="accent1"/>
        </a:buClr>
        <a:buFont typeface="Wingdings" panose="05000000000000000000" pitchFamily="2" charset="2"/>
        <a:defRPr sz="1700">
          <a:solidFill>
            <a:srgbClr val="000000"/>
          </a:solidFill>
          <a:latin typeface="+mn-lt"/>
        </a:defRPr>
      </a:lvl3pPr>
      <a:lvl4pPr marL="1474788" indent="-230188"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30413" indent="-222250" algn="l" rtl="0" eaLnBrk="0" fontAlgn="base" hangingPunct="0">
        <a:lnSpc>
          <a:spcPct val="115000"/>
        </a:lnSpc>
        <a:spcBef>
          <a:spcPct val="20000"/>
        </a:spcBef>
        <a:spcAft>
          <a:spcPct val="0"/>
        </a:spcAft>
        <a:buChar char="»"/>
        <a:defRPr sz="2100">
          <a:solidFill>
            <a:srgbClr val="000000"/>
          </a:solidFill>
          <a:latin typeface="+mn-lt"/>
        </a:defRPr>
      </a:lvl5pPr>
      <a:lvl6pPr marL="2484362" indent="-224412" algn="l" rtl="0" eaLnBrk="1" fontAlgn="base" hangingPunct="1">
        <a:lnSpc>
          <a:spcPct val="115000"/>
        </a:lnSpc>
        <a:spcBef>
          <a:spcPct val="20000"/>
        </a:spcBef>
        <a:spcAft>
          <a:spcPct val="0"/>
        </a:spcAft>
        <a:buChar char="»"/>
        <a:defRPr sz="2100">
          <a:solidFill>
            <a:srgbClr val="000000"/>
          </a:solidFill>
          <a:latin typeface="+mn-lt"/>
        </a:defRPr>
      </a:lvl6pPr>
      <a:lvl7pPr marL="2936349" indent="-224412" algn="l" rtl="0" eaLnBrk="1" fontAlgn="base" hangingPunct="1">
        <a:lnSpc>
          <a:spcPct val="115000"/>
        </a:lnSpc>
        <a:spcBef>
          <a:spcPct val="20000"/>
        </a:spcBef>
        <a:spcAft>
          <a:spcPct val="0"/>
        </a:spcAft>
        <a:buChar char="»"/>
        <a:defRPr sz="2100">
          <a:solidFill>
            <a:srgbClr val="000000"/>
          </a:solidFill>
          <a:latin typeface="+mn-lt"/>
        </a:defRPr>
      </a:lvl7pPr>
      <a:lvl8pPr marL="3388345" indent="-224412" algn="l" rtl="0" eaLnBrk="1" fontAlgn="base" hangingPunct="1">
        <a:lnSpc>
          <a:spcPct val="115000"/>
        </a:lnSpc>
        <a:spcBef>
          <a:spcPct val="20000"/>
        </a:spcBef>
        <a:spcAft>
          <a:spcPct val="0"/>
        </a:spcAft>
        <a:buChar char="»"/>
        <a:defRPr sz="2100">
          <a:solidFill>
            <a:srgbClr val="000000"/>
          </a:solidFill>
          <a:latin typeface="+mn-lt"/>
        </a:defRPr>
      </a:lvl8pPr>
      <a:lvl9pPr marL="3840328" indent="-2244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3983" rtl="0" eaLnBrk="1" latinLnBrk="0" hangingPunct="1">
        <a:defRPr sz="1900" kern="1200">
          <a:solidFill>
            <a:schemeClr val="tx1"/>
          </a:solidFill>
          <a:latin typeface="+mn-lt"/>
          <a:ea typeface="+mn-ea"/>
          <a:cs typeface="+mn-cs"/>
        </a:defRPr>
      </a:lvl1pPr>
      <a:lvl2pPr marL="451991" algn="l" defTabSz="903983" rtl="0" eaLnBrk="1" latinLnBrk="0" hangingPunct="1">
        <a:defRPr sz="1900" kern="1200">
          <a:solidFill>
            <a:schemeClr val="tx1"/>
          </a:solidFill>
          <a:latin typeface="+mn-lt"/>
          <a:ea typeface="+mn-ea"/>
          <a:cs typeface="+mn-cs"/>
        </a:defRPr>
      </a:lvl2pPr>
      <a:lvl3pPr marL="903983" algn="l" defTabSz="903983" rtl="0" eaLnBrk="1" latinLnBrk="0" hangingPunct="1">
        <a:defRPr sz="1900" kern="1200">
          <a:solidFill>
            <a:schemeClr val="tx1"/>
          </a:solidFill>
          <a:latin typeface="+mn-lt"/>
          <a:ea typeface="+mn-ea"/>
          <a:cs typeface="+mn-cs"/>
        </a:defRPr>
      </a:lvl3pPr>
      <a:lvl4pPr marL="1355976" algn="l" defTabSz="903983" rtl="0" eaLnBrk="1" latinLnBrk="0" hangingPunct="1">
        <a:defRPr sz="1900" kern="1200">
          <a:solidFill>
            <a:schemeClr val="tx1"/>
          </a:solidFill>
          <a:latin typeface="+mn-lt"/>
          <a:ea typeface="+mn-ea"/>
          <a:cs typeface="+mn-cs"/>
        </a:defRPr>
      </a:lvl4pPr>
      <a:lvl5pPr marL="1807967" algn="l" defTabSz="903983" rtl="0" eaLnBrk="1" latinLnBrk="0" hangingPunct="1">
        <a:defRPr sz="1900" kern="1200">
          <a:solidFill>
            <a:schemeClr val="tx1"/>
          </a:solidFill>
          <a:latin typeface="+mn-lt"/>
          <a:ea typeface="+mn-ea"/>
          <a:cs typeface="+mn-cs"/>
        </a:defRPr>
      </a:lvl5pPr>
      <a:lvl6pPr marL="2259952" algn="l" defTabSz="903983" rtl="0" eaLnBrk="1" latinLnBrk="0" hangingPunct="1">
        <a:defRPr sz="1900" kern="1200">
          <a:solidFill>
            <a:schemeClr val="tx1"/>
          </a:solidFill>
          <a:latin typeface="+mn-lt"/>
          <a:ea typeface="+mn-ea"/>
          <a:cs typeface="+mn-cs"/>
        </a:defRPr>
      </a:lvl6pPr>
      <a:lvl7pPr marL="2711931" algn="l" defTabSz="903983" rtl="0" eaLnBrk="1" latinLnBrk="0" hangingPunct="1">
        <a:defRPr sz="1900" kern="1200">
          <a:solidFill>
            <a:schemeClr val="tx1"/>
          </a:solidFill>
          <a:latin typeface="+mn-lt"/>
          <a:ea typeface="+mn-ea"/>
          <a:cs typeface="+mn-cs"/>
        </a:defRPr>
      </a:lvl7pPr>
      <a:lvl8pPr marL="3163914" algn="l" defTabSz="903983" rtl="0" eaLnBrk="1" latinLnBrk="0" hangingPunct="1">
        <a:defRPr sz="1900" kern="1200">
          <a:solidFill>
            <a:schemeClr val="tx1"/>
          </a:solidFill>
          <a:latin typeface="+mn-lt"/>
          <a:ea typeface="+mn-ea"/>
          <a:cs typeface="+mn-cs"/>
        </a:defRPr>
      </a:lvl8pPr>
      <a:lvl9pPr marL="3615912" algn="l" defTabSz="903983"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00F6BC0-911F-4D28-8D55-8D68A181338F}"/>
              </a:ext>
            </a:extLst>
          </p:cNvPr>
          <p:cNvSpPr>
            <a:spLocks noGrp="1" noChangeArrowheads="1"/>
          </p:cNvSpPr>
          <p:nvPr>
            <p:ph type="title"/>
          </p:nvPr>
        </p:nvSpPr>
        <p:spPr bwMode="auto">
          <a:xfrm>
            <a:off x="0" y="0"/>
            <a:ext cx="9144000" cy="1377950"/>
          </a:xfrm>
          <a:prstGeom prst="rect">
            <a:avLst/>
          </a:prstGeom>
          <a:solidFill>
            <a:schemeClr val="accent4"/>
          </a:solidFill>
          <a:ln>
            <a:noFill/>
          </a:ln>
          <a:effectLst/>
        </p:spPr>
        <p:txBody>
          <a:bodyPr vert="horz" wrap="square" lIns="324698" tIns="133682" rIns="324698" bIns="133682" numCol="1" anchor="ctr" anchorCtr="0" compatLnSpc="1">
            <a:prstTxWarp prst="textNoShape">
              <a:avLst/>
            </a:prstTxWarp>
            <a:noAutofit/>
          </a:bodyPr>
          <a:lstStyle/>
          <a:p>
            <a:pPr lvl="0"/>
            <a:r>
              <a:rPr lang="en-US" dirty="0"/>
              <a:t>Click to edit Master title style</a:t>
            </a:r>
          </a:p>
        </p:txBody>
      </p:sp>
      <p:sp>
        <p:nvSpPr>
          <p:cNvPr id="17411" name="Rectangle 3">
            <a:extLst>
              <a:ext uri="{FF2B5EF4-FFF2-40B4-BE49-F238E27FC236}">
                <a16:creationId xmlns:a16="http://schemas.microsoft.com/office/drawing/2014/main" id="{284CEF1D-0B0B-48E0-BB08-93FDFB3BE439}"/>
              </a:ext>
            </a:extLst>
          </p:cNvPr>
          <p:cNvSpPr>
            <a:spLocks noGrp="1" noChangeArrowheads="1"/>
          </p:cNvSpPr>
          <p:nvPr>
            <p:ph type="body" idx="1"/>
          </p:nvPr>
        </p:nvSpPr>
        <p:spPr bwMode="auto">
          <a:xfrm>
            <a:off x="0" y="1377950"/>
            <a:ext cx="914400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790" tIns="190994" rIns="343790" bIns="1909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17412" name="Picture 2" descr="\\Storage\content_dev\Team_Folders\charliep\Templates-cs5\e2020\Templates-cs5\images\on-screen-bg_smaller-003.png">
            <a:extLst>
              <a:ext uri="{FF2B5EF4-FFF2-40B4-BE49-F238E27FC236}">
                <a16:creationId xmlns:a16="http://schemas.microsoft.com/office/drawing/2014/main" id="{43ED0896-7DD5-4832-9B38-5579A50EAD3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702550" y="0"/>
            <a:ext cx="14414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Lst>
  <p:hf hdr="0" dt="0"/>
  <p:txStyles>
    <p:titleStyle>
      <a:lvl1pPr marL="1135063" indent="-113506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063" indent="-1135063" algn="l" rtl="0" eaLnBrk="0" fontAlgn="base" hangingPunct="0">
        <a:lnSpc>
          <a:spcPct val="95000"/>
        </a:lnSpc>
        <a:spcBef>
          <a:spcPct val="0"/>
        </a:spcBef>
        <a:spcAft>
          <a:spcPct val="0"/>
        </a:spcAft>
        <a:defRPr sz="2900" b="1">
          <a:solidFill>
            <a:schemeClr val="bg2"/>
          </a:solidFill>
          <a:latin typeface="Arial" charset="0"/>
        </a:defRPr>
      </a:lvl2pPr>
      <a:lvl3pPr marL="1135063" indent="-1135063" algn="l" rtl="0" eaLnBrk="0" fontAlgn="base" hangingPunct="0">
        <a:lnSpc>
          <a:spcPct val="95000"/>
        </a:lnSpc>
        <a:spcBef>
          <a:spcPct val="0"/>
        </a:spcBef>
        <a:spcAft>
          <a:spcPct val="0"/>
        </a:spcAft>
        <a:defRPr sz="2900" b="1">
          <a:solidFill>
            <a:schemeClr val="bg2"/>
          </a:solidFill>
          <a:latin typeface="Arial" charset="0"/>
        </a:defRPr>
      </a:lvl3pPr>
      <a:lvl4pPr marL="1135063" indent="-1135063" algn="l" rtl="0" eaLnBrk="0" fontAlgn="base" hangingPunct="0">
        <a:lnSpc>
          <a:spcPct val="95000"/>
        </a:lnSpc>
        <a:spcBef>
          <a:spcPct val="0"/>
        </a:spcBef>
        <a:spcAft>
          <a:spcPct val="0"/>
        </a:spcAft>
        <a:defRPr sz="2900" b="1">
          <a:solidFill>
            <a:schemeClr val="bg2"/>
          </a:solidFill>
          <a:latin typeface="Arial" charset="0"/>
        </a:defRPr>
      </a:lvl4pPr>
      <a:lvl5pPr marL="1135063" indent="-1135063" algn="l" rtl="0" eaLnBrk="0" fontAlgn="base" hangingPunct="0">
        <a:lnSpc>
          <a:spcPct val="95000"/>
        </a:lnSpc>
        <a:spcBef>
          <a:spcPct val="0"/>
        </a:spcBef>
        <a:spcAft>
          <a:spcPct val="0"/>
        </a:spcAft>
        <a:defRPr sz="2900" b="1">
          <a:solidFill>
            <a:schemeClr val="bg2"/>
          </a:solidFill>
          <a:latin typeface="Arial" charset="0"/>
        </a:defRPr>
      </a:lvl5pPr>
      <a:lvl6pPr marL="454273" algn="l" rtl="0" eaLnBrk="1" fontAlgn="base" hangingPunct="1">
        <a:spcBef>
          <a:spcPct val="0"/>
        </a:spcBef>
        <a:spcAft>
          <a:spcPct val="0"/>
        </a:spcAft>
        <a:defRPr sz="3200" b="1">
          <a:solidFill>
            <a:srgbClr val="2877C4"/>
          </a:solidFill>
          <a:latin typeface="Arial" charset="0"/>
        </a:defRPr>
      </a:lvl6pPr>
      <a:lvl7pPr marL="908558" algn="l" rtl="0" eaLnBrk="1" fontAlgn="base" hangingPunct="1">
        <a:spcBef>
          <a:spcPct val="0"/>
        </a:spcBef>
        <a:spcAft>
          <a:spcPct val="0"/>
        </a:spcAft>
        <a:defRPr sz="3200" b="1">
          <a:solidFill>
            <a:srgbClr val="2877C4"/>
          </a:solidFill>
          <a:latin typeface="Arial" charset="0"/>
        </a:defRPr>
      </a:lvl7pPr>
      <a:lvl8pPr marL="1362827" algn="l" rtl="0" eaLnBrk="1" fontAlgn="base" hangingPunct="1">
        <a:spcBef>
          <a:spcPct val="0"/>
        </a:spcBef>
        <a:spcAft>
          <a:spcPct val="0"/>
        </a:spcAft>
        <a:defRPr sz="3200" b="1">
          <a:solidFill>
            <a:srgbClr val="2877C4"/>
          </a:solidFill>
          <a:latin typeface="Arial" charset="0"/>
        </a:defRPr>
      </a:lvl8pPr>
      <a:lvl9pPr marL="1817108"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0"/>
        </a:spcBef>
        <a:spcAft>
          <a:spcPct val="0"/>
        </a:spcAft>
        <a:buClr>
          <a:srgbClr val="2877C4"/>
        </a:buClr>
        <a:buFont typeface="Arial Unicode MS" pitchFamily="34" charset="-128"/>
        <a:defRPr sz="2300">
          <a:solidFill>
            <a:srgbClr val="000000"/>
          </a:solidFill>
          <a:latin typeface="+mn-lt"/>
          <a:ea typeface="+mn-ea"/>
          <a:cs typeface="+mn-cs"/>
        </a:defRPr>
      </a:lvl1pPr>
      <a:lvl2pPr marL="227013" indent="-225425" algn="l" rtl="0" eaLnBrk="0" fontAlgn="base" hangingPunct="0">
        <a:lnSpc>
          <a:spcPct val="113000"/>
        </a:lnSpc>
        <a:spcBef>
          <a:spcPts val="1050"/>
        </a:spcBef>
        <a:spcAft>
          <a:spcPct val="0"/>
        </a:spcAft>
        <a:buClr>
          <a:schemeClr val="accent1"/>
        </a:buClr>
        <a:buFont typeface="Wingdings" panose="05000000000000000000" pitchFamily="2" charset="2"/>
        <a:buChar char="§"/>
        <a:defRPr sz="2300">
          <a:solidFill>
            <a:srgbClr val="000000"/>
          </a:solidFill>
          <a:latin typeface="+mn-lt"/>
        </a:defRPr>
      </a:lvl2pPr>
      <a:lvl3pPr marL="679450" indent="-223838" algn="l" rtl="0" eaLnBrk="0" fontAlgn="base" hangingPunct="0">
        <a:lnSpc>
          <a:spcPct val="113000"/>
        </a:lnSpc>
        <a:spcBef>
          <a:spcPts val="625"/>
        </a:spcBef>
        <a:spcAft>
          <a:spcPct val="0"/>
        </a:spcAft>
        <a:buClr>
          <a:srgbClr val="5B8F22"/>
        </a:buClr>
        <a:buChar char="•"/>
        <a:defRPr sz="2300">
          <a:solidFill>
            <a:srgbClr val="000000"/>
          </a:solidFill>
          <a:latin typeface="+mn-lt"/>
        </a:defRPr>
      </a:lvl3pPr>
      <a:lvl4pPr marL="1482725" indent="-231775" algn="l" rtl="0" eaLnBrk="0" fontAlgn="base" hangingPunct="0">
        <a:lnSpc>
          <a:spcPct val="115000"/>
        </a:lnSpc>
        <a:spcBef>
          <a:spcPct val="0"/>
        </a:spcBef>
        <a:spcAft>
          <a:spcPct val="0"/>
        </a:spcAft>
        <a:buClr>
          <a:srgbClr val="4D4F58"/>
        </a:buClr>
        <a:buFont typeface="Arial" panose="020B0604020202020204" pitchFamily="34" charset="0"/>
        <a:buChar char="•"/>
        <a:defRPr sz="2700">
          <a:solidFill>
            <a:srgbClr val="000000"/>
          </a:solidFill>
          <a:latin typeface="+mn-lt"/>
        </a:defRPr>
      </a:lvl4pPr>
      <a:lvl5pPr marL="2041525" indent="-223838" algn="l" rtl="0" eaLnBrk="0" fontAlgn="base" hangingPunct="0">
        <a:lnSpc>
          <a:spcPct val="115000"/>
        </a:lnSpc>
        <a:spcBef>
          <a:spcPct val="20000"/>
        </a:spcBef>
        <a:spcAft>
          <a:spcPct val="0"/>
        </a:spcAft>
        <a:buChar char="»"/>
        <a:defRPr sz="2100">
          <a:solidFill>
            <a:srgbClr val="000000"/>
          </a:solidFill>
          <a:latin typeface="+mn-lt"/>
        </a:defRPr>
      </a:lvl5pPr>
      <a:lvl6pPr marL="2496927" indent="-225550" algn="l" rtl="0" eaLnBrk="1" fontAlgn="base" hangingPunct="1">
        <a:lnSpc>
          <a:spcPct val="115000"/>
        </a:lnSpc>
        <a:spcBef>
          <a:spcPct val="20000"/>
        </a:spcBef>
        <a:spcAft>
          <a:spcPct val="0"/>
        </a:spcAft>
        <a:buChar char="»"/>
        <a:defRPr sz="2100">
          <a:solidFill>
            <a:srgbClr val="000000"/>
          </a:solidFill>
          <a:latin typeface="+mn-lt"/>
        </a:defRPr>
      </a:lvl6pPr>
      <a:lvl7pPr marL="2951202" indent="-225550" algn="l" rtl="0" eaLnBrk="1" fontAlgn="base" hangingPunct="1">
        <a:lnSpc>
          <a:spcPct val="115000"/>
        </a:lnSpc>
        <a:spcBef>
          <a:spcPct val="20000"/>
        </a:spcBef>
        <a:spcAft>
          <a:spcPct val="0"/>
        </a:spcAft>
        <a:buChar char="»"/>
        <a:defRPr sz="2100">
          <a:solidFill>
            <a:srgbClr val="000000"/>
          </a:solidFill>
          <a:latin typeface="+mn-lt"/>
        </a:defRPr>
      </a:lvl7pPr>
      <a:lvl8pPr marL="3405477" indent="-225550" algn="l" rtl="0" eaLnBrk="1" fontAlgn="base" hangingPunct="1">
        <a:lnSpc>
          <a:spcPct val="115000"/>
        </a:lnSpc>
        <a:spcBef>
          <a:spcPct val="20000"/>
        </a:spcBef>
        <a:spcAft>
          <a:spcPct val="0"/>
        </a:spcAft>
        <a:buChar char="»"/>
        <a:defRPr sz="2100">
          <a:solidFill>
            <a:srgbClr val="000000"/>
          </a:solidFill>
          <a:latin typeface="+mn-lt"/>
        </a:defRPr>
      </a:lvl8pPr>
      <a:lvl9pPr marL="3859749" indent="-22555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558" rtl="0" eaLnBrk="1" latinLnBrk="0" hangingPunct="1">
        <a:defRPr sz="1900" kern="1200">
          <a:solidFill>
            <a:schemeClr val="tx1"/>
          </a:solidFill>
          <a:latin typeface="+mn-lt"/>
          <a:ea typeface="+mn-ea"/>
          <a:cs typeface="+mn-cs"/>
        </a:defRPr>
      </a:lvl1pPr>
      <a:lvl2pPr marL="454273" algn="l" defTabSz="908558" rtl="0" eaLnBrk="1" latinLnBrk="0" hangingPunct="1">
        <a:defRPr sz="1900" kern="1200">
          <a:solidFill>
            <a:schemeClr val="tx1"/>
          </a:solidFill>
          <a:latin typeface="+mn-lt"/>
          <a:ea typeface="+mn-ea"/>
          <a:cs typeface="+mn-cs"/>
        </a:defRPr>
      </a:lvl2pPr>
      <a:lvl3pPr marL="908558" algn="l" defTabSz="908558" rtl="0" eaLnBrk="1" latinLnBrk="0" hangingPunct="1">
        <a:defRPr sz="1900" kern="1200">
          <a:solidFill>
            <a:schemeClr val="tx1"/>
          </a:solidFill>
          <a:latin typeface="+mn-lt"/>
          <a:ea typeface="+mn-ea"/>
          <a:cs typeface="+mn-cs"/>
        </a:defRPr>
      </a:lvl3pPr>
      <a:lvl4pPr marL="1362827" algn="l" defTabSz="908558" rtl="0" eaLnBrk="1" latinLnBrk="0" hangingPunct="1">
        <a:defRPr sz="1900" kern="1200">
          <a:solidFill>
            <a:schemeClr val="tx1"/>
          </a:solidFill>
          <a:latin typeface="+mn-lt"/>
          <a:ea typeface="+mn-ea"/>
          <a:cs typeface="+mn-cs"/>
        </a:defRPr>
      </a:lvl4pPr>
      <a:lvl5pPr marL="1817108" algn="l" defTabSz="908558" rtl="0" eaLnBrk="1" latinLnBrk="0" hangingPunct="1">
        <a:defRPr sz="1900" kern="1200">
          <a:solidFill>
            <a:schemeClr val="tx1"/>
          </a:solidFill>
          <a:latin typeface="+mn-lt"/>
          <a:ea typeface="+mn-ea"/>
          <a:cs typeface="+mn-cs"/>
        </a:defRPr>
      </a:lvl5pPr>
      <a:lvl6pPr marL="2271379" algn="l" defTabSz="908558" rtl="0" eaLnBrk="1" latinLnBrk="0" hangingPunct="1">
        <a:defRPr sz="1900" kern="1200">
          <a:solidFill>
            <a:schemeClr val="tx1"/>
          </a:solidFill>
          <a:latin typeface="+mn-lt"/>
          <a:ea typeface="+mn-ea"/>
          <a:cs typeface="+mn-cs"/>
        </a:defRPr>
      </a:lvl6pPr>
      <a:lvl7pPr marL="2725645" algn="l" defTabSz="908558" rtl="0" eaLnBrk="1" latinLnBrk="0" hangingPunct="1">
        <a:defRPr sz="1900" kern="1200">
          <a:solidFill>
            <a:schemeClr val="tx1"/>
          </a:solidFill>
          <a:latin typeface="+mn-lt"/>
          <a:ea typeface="+mn-ea"/>
          <a:cs typeface="+mn-cs"/>
        </a:defRPr>
      </a:lvl7pPr>
      <a:lvl8pPr marL="3179920" algn="l" defTabSz="908558" rtl="0" eaLnBrk="1" latinLnBrk="0" hangingPunct="1">
        <a:defRPr sz="1900" kern="1200">
          <a:solidFill>
            <a:schemeClr val="tx1"/>
          </a:solidFill>
          <a:latin typeface="+mn-lt"/>
          <a:ea typeface="+mn-ea"/>
          <a:cs typeface="+mn-cs"/>
        </a:defRPr>
      </a:lvl8pPr>
      <a:lvl9pPr marL="3634193" algn="l" defTabSz="90855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14.png"/><Relationship Id="rId5" Type="http://schemas.openxmlformats.org/officeDocument/2006/relationships/image" Target="../media/image16.emf"/><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9.xml"/></Relationships>
</file>

<file path=ppt/slides/_rels/slide57.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0.xml"/><Relationship Id="rId1" Type="http://schemas.openxmlformats.org/officeDocument/2006/relationships/slideLayout" Target="../slideLayouts/slideLayout73.xml"/><Relationship Id="rId6" Type="http://schemas.openxmlformats.org/officeDocument/2006/relationships/image" Target="../media/image37.wmf"/><Relationship Id="rId11" Type="http://schemas.openxmlformats.org/officeDocument/2006/relationships/image" Target="../media/image40.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36.wmf"/><Relationship Id="rId9" Type="http://schemas.openxmlformats.org/officeDocument/2006/relationships/image" Target="../media/image39.jpeg"/></Relationships>
</file>

<file path=ppt/slides/_rels/slide5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08.xml"/></Relationships>
</file>

<file path=ppt/slides/_rels/slide5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2.xml"/><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 Id="rId4" Type="http://schemas.openxmlformats.org/officeDocument/2006/relationships/image" Target="../media/image10.emf"/></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85.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9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97.xml"/><Relationship Id="rId6" Type="http://schemas.openxmlformats.org/officeDocument/2006/relationships/oleObject" Target="../embeddings/oleObject7.bin"/><Relationship Id="rId5" Type="http://schemas.openxmlformats.org/officeDocument/2006/relationships/image" Target="../media/image42.wmf"/><Relationship Id="rId4" Type="http://schemas.openxmlformats.org/officeDocument/2006/relationships/oleObject" Target="../embeddings/oleObject6.bin"/></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97.xml"/><Relationship Id="rId5" Type="http://schemas.openxmlformats.org/officeDocument/2006/relationships/image" Target="../media/image44.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5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97.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97.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97.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97.xml"/></Relationships>
</file>

<file path=ppt/slides/_rels/slide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97.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9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0.xml"/><Relationship Id="rId1" Type="http://schemas.openxmlformats.org/officeDocument/2006/relationships/slideLayout" Target="../slideLayouts/slideLayout78.xml"/><Relationship Id="rId6" Type="http://schemas.openxmlformats.org/officeDocument/2006/relationships/image" Target="../media/image38.wmf"/><Relationship Id="rId5" Type="http://schemas.openxmlformats.org/officeDocument/2006/relationships/oleObject" Target="../embeddings/oleObject4.bin"/><Relationship Id="rId4" Type="http://schemas.openxmlformats.org/officeDocument/2006/relationships/image" Target="../media/image37.wmf"/></Relationships>
</file>

<file path=ppt/slides/_rels/slide7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1.xml"/><Relationship Id="rId1" Type="http://schemas.openxmlformats.org/officeDocument/2006/relationships/slideLayout" Target="../slideLayouts/slideLayout85.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2.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3.xml"/><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4.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FAFA-1A33-3421-7055-80AE9C167874}"/>
              </a:ext>
            </a:extLst>
          </p:cNvPr>
          <p:cNvSpPr>
            <a:spLocks noGrp="1"/>
          </p:cNvSpPr>
          <p:nvPr>
            <p:ph type="ctrTitle"/>
          </p:nvPr>
        </p:nvSpPr>
        <p:spPr>
          <a:xfrm>
            <a:off x="685808" y="609601"/>
            <a:ext cx="7772400" cy="2990850"/>
          </a:xfrm>
        </p:spPr>
        <p:txBody>
          <a:bodyPr/>
          <a:lstStyle/>
          <a:p>
            <a:r>
              <a:rPr lang="en-US" dirty="0"/>
              <a:t>To Animate</a:t>
            </a:r>
            <a:br>
              <a:rPr lang="en-US" dirty="0"/>
            </a:br>
            <a:br>
              <a:rPr lang="en-US" dirty="0"/>
            </a:br>
            <a:r>
              <a:rPr lang="en-US" dirty="0"/>
              <a:t>Click “Slide Show”</a:t>
            </a:r>
          </a:p>
        </p:txBody>
      </p:sp>
      <p:sp>
        <p:nvSpPr>
          <p:cNvPr id="3" name="Subtitle 2">
            <a:extLst>
              <a:ext uri="{FF2B5EF4-FFF2-40B4-BE49-F238E27FC236}">
                <a16:creationId xmlns:a16="http://schemas.microsoft.com/office/drawing/2014/main" id="{9D9AF011-9F5F-0D37-D0D8-DB64F1147FA4}"/>
              </a:ext>
            </a:extLst>
          </p:cNvPr>
          <p:cNvSpPr>
            <a:spLocks noGrp="1"/>
          </p:cNvSpPr>
          <p:nvPr>
            <p:ph type="subTitle" idx="1"/>
          </p:nvPr>
        </p:nvSpPr>
        <p:spPr/>
        <p:txBody>
          <a:bodyPr/>
          <a:lstStyle/>
          <a:p>
            <a:r>
              <a:rPr lang="en-US" dirty="0"/>
              <a:t>“From Beginning” </a:t>
            </a:r>
          </a:p>
          <a:p>
            <a:r>
              <a:rPr lang="en-US" dirty="0"/>
              <a:t>or</a:t>
            </a:r>
          </a:p>
          <a:p>
            <a:r>
              <a:rPr lang="en-US" dirty="0"/>
              <a:t>“From Current Slide”</a:t>
            </a:r>
          </a:p>
        </p:txBody>
      </p:sp>
      <p:sp>
        <p:nvSpPr>
          <p:cNvPr id="4" name="Slide Number Placeholder 3">
            <a:extLst>
              <a:ext uri="{FF2B5EF4-FFF2-40B4-BE49-F238E27FC236}">
                <a16:creationId xmlns:a16="http://schemas.microsoft.com/office/drawing/2014/main" id="{6BAA2A34-CB28-0A85-F0A6-370F7C96CDE7}"/>
              </a:ext>
            </a:extLst>
          </p:cNvPr>
          <p:cNvSpPr>
            <a:spLocks noGrp="1"/>
          </p:cNvSpPr>
          <p:nvPr>
            <p:ph type="sldNum" sz="quarter" idx="10"/>
          </p:nvPr>
        </p:nvSpPr>
        <p:spPr/>
        <p:txBody>
          <a:bodyPr/>
          <a:lstStyle/>
          <a:p>
            <a:pPr>
              <a:defRPr/>
            </a:pPr>
            <a:fld id="{939B0B64-51EE-47B8-9E58-E3954CBF1909}" type="slidenum">
              <a:rPr lang="en-US" altLang="en-US" smtClean="0"/>
              <a:pPr>
                <a:defRPr/>
              </a:pPr>
              <a:t>1</a:t>
            </a:fld>
            <a:endParaRPr lang="en-US" altLang="en-US" dirty="0"/>
          </a:p>
        </p:txBody>
      </p:sp>
    </p:spTree>
    <p:extLst>
      <p:ext uri="{BB962C8B-B14F-4D97-AF65-F5344CB8AC3E}">
        <p14:creationId xmlns:p14="http://schemas.microsoft.com/office/powerpoint/2010/main" val="409536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2006600"/>
          </a:xfrm>
        </p:spPr>
        <p:txBody>
          <a:bodyPr/>
          <a:lstStyle/>
          <a:p>
            <a:pPr marL="0" indent="0" algn="ctr">
              <a:buFontTx/>
              <a:buNone/>
              <a:defRPr/>
            </a:pPr>
            <a:r>
              <a:rPr lang="en-US" altLang="en-US" sz="2800" dirty="0">
                <a:solidFill>
                  <a:srgbClr val="00B0F0"/>
                </a:solidFill>
                <a:effectLst>
                  <a:outerShdw blurRad="38100" dist="38100" dir="2700000" algn="tl">
                    <a:srgbClr val="000000">
                      <a:alpha val="43137"/>
                    </a:srgbClr>
                  </a:outerShdw>
                </a:effectLst>
              </a:rPr>
              <a:t>The number of moles of solute in 1 liter of solution</a:t>
            </a:r>
            <a:r>
              <a:rPr lang="en-US" altLang="en-US" sz="2800" dirty="0">
                <a:solidFill>
                  <a:srgbClr val="FF66FF"/>
                </a:solidFill>
                <a:effectLst>
                  <a:outerShdw blurRad="38100" dist="38100" dir="2700000" algn="tl">
                    <a:srgbClr val="000000">
                      <a:alpha val="43137"/>
                    </a:srgbClr>
                  </a:outerShdw>
                </a:effectLst>
              </a:rPr>
              <a:t>.</a:t>
            </a:r>
          </a:p>
          <a:p>
            <a:pPr marL="0" indent="0">
              <a:spcBef>
                <a:spcPts val="1200"/>
              </a:spcBef>
              <a:buFontTx/>
              <a:buNone/>
              <a:defRPr/>
            </a:pPr>
            <a:r>
              <a:rPr lang="en-US" altLang="en-US" sz="2800" dirty="0">
                <a:solidFill>
                  <a:srgbClr val="C00000"/>
                </a:solidFill>
                <a:effectLst>
                  <a:outerShdw blurRad="38100" dist="38100" dir="2700000" algn="tl">
                    <a:srgbClr val="000000">
                      <a:alpha val="43137"/>
                    </a:srgbClr>
                  </a:outerShdw>
                </a:effectLst>
              </a:rPr>
              <a:t>This term is the most used when describing </a:t>
            </a:r>
            <a:r>
              <a:rPr lang="en-US" altLang="en-US" sz="4000" dirty="0">
                <a:solidFill>
                  <a:srgbClr val="FF66FF"/>
                </a:solidFill>
                <a:effectLst>
                  <a:outerShdw blurRad="38100" dist="38100" dir="2700000" algn="tl">
                    <a:srgbClr val="000000">
                      <a:alpha val="43137"/>
                    </a:srgbClr>
                  </a:outerShdw>
                </a:effectLst>
              </a:rPr>
              <a:t>concentration</a:t>
            </a:r>
            <a:r>
              <a:rPr lang="en-US" altLang="en-US" sz="2800" dirty="0">
                <a:solidFill>
                  <a:srgbClr val="C00000"/>
                </a:solidFill>
                <a:effectLst>
                  <a:outerShdw blurRad="38100" dist="38100" dir="2700000" algn="tl">
                    <a:srgbClr val="000000">
                      <a:alpha val="43137"/>
                    </a:srgbClr>
                  </a:outerShdw>
                </a:effectLst>
              </a:rPr>
              <a:t> (symbolized by </a:t>
            </a:r>
            <a:r>
              <a:rPr lang="en-US" altLang="en-US" sz="2800" dirty="0">
                <a:solidFill>
                  <a:srgbClr val="FF0000"/>
                </a:solidFill>
                <a:effectLst>
                  <a:outerShdw blurRad="38100" dist="38100" dir="2700000" algn="tl">
                    <a:srgbClr val="000000">
                      <a:alpha val="43137"/>
                    </a:srgbClr>
                  </a:outerShdw>
                </a:effectLst>
              </a:rPr>
              <a:t>“</a:t>
            </a:r>
            <a:r>
              <a:rPr lang="en-US" altLang="en-US" sz="3600" dirty="0">
                <a:solidFill>
                  <a:srgbClr val="FF66FF"/>
                </a:solidFill>
                <a:effectLst>
                  <a:outerShdw blurRad="38100" dist="38100" dir="2700000" algn="tl">
                    <a:srgbClr val="000000">
                      <a:alpha val="43137"/>
                    </a:srgbClr>
                  </a:outerShdw>
                </a:effectLst>
              </a:rPr>
              <a:t>[</a:t>
            </a:r>
            <a:r>
              <a:rPr lang="en-US" altLang="en-US" sz="2800" dirty="0">
                <a:solidFill>
                  <a:srgbClr val="0070C0"/>
                </a:solidFill>
                <a:effectLst>
                  <a:outerShdw blurRad="38100" dist="38100" dir="2700000" algn="tl">
                    <a:srgbClr val="000000">
                      <a:alpha val="43137"/>
                    </a:srgbClr>
                  </a:outerShdw>
                </a:effectLst>
              </a:rPr>
              <a:t>  </a:t>
            </a:r>
            <a:r>
              <a:rPr lang="en-US" altLang="en-US" sz="3600" dirty="0">
                <a:solidFill>
                  <a:srgbClr val="FF66FF"/>
                </a:solidFill>
                <a:effectLst>
                  <a:outerShdw blurRad="38100" dist="38100" dir="2700000" algn="tl">
                    <a:srgbClr val="000000">
                      <a:alpha val="43137"/>
                    </a:srgbClr>
                  </a:outerShdw>
                </a:effectLst>
              </a:rPr>
              <a:t>]</a:t>
            </a:r>
            <a:r>
              <a:rPr lang="en-US" altLang="en-US" sz="2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p:txBody>
      </p:sp>
      <p:pic>
        <p:nvPicPr>
          <p:cNvPr id="108548" name="Picture 2">
            <a:extLst>
              <a:ext uri="{FF2B5EF4-FFF2-40B4-BE49-F238E27FC236}">
                <a16:creationId xmlns:a16="http://schemas.microsoft.com/office/drawing/2014/main" id="{FC4C8BCB-C8D2-40D7-91D8-FEB68EEA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97200"/>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1">
            <a:extLst>
              <a:ext uri="{FF2B5EF4-FFF2-40B4-BE49-F238E27FC236}">
                <a16:creationId xmlns:a16="http://schemas.microsoft.com/office/drawing/2014/main" id="{6FD50F41-E662-4AD5-A132-7F72210D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3581400" cy="248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A47D5BC-55C7-4E27-9871-669FFC45F03F}"/>
              </a:ext>
            </a:extLst>
          </p:cNvPr>
          <p:cNvSpPr txBox="1">
            <a:spLocks noChangeArrowheads="1"/>
          </p:cNvSpPr>
          <p:nvPr/>
        </p:nvSpPr>
        <p:spPr bwMode="auto">
          <a:xfrm>
            <a:off x="4876800" y="4555061"/>
            <a:ext cx="4038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Solve for each variable:</a:t>
            </a:r>
            <a:endParaRPr lang="en-US" altLang="en-US" sz="2800" kern="0" dirty="0">
              <a:solidFill>
                <a:srgbClr val="C00000"/>
              </a:solidFill>
              <a:effectLst>
                <a:outerShdw blurRad="38100" dist="38100" dir="2700000" algn="tl">
                  <a:srgbClr val="000000">
                    <a:alpha val="43137"/>
                  </a:srgbClr>
                </a:outerShdw>
              </a:effectLst>
            </a:endParaRPr>
          </a:p>
          <a:p>
            <a:pPr marL="0" indent="0">
              <a:buFontTx/>
              <a:buNone/>
              <a:defRPr/>
            </a:pPr>
            <a:r>
              <a:rPr lang="en-US" altLang="en-US" sz="2800" kern="0" dirty="0"/>
              <a:t> </a:t>
            </a:r>
          </a:p>
          <a:p>
            <a:pPr marL="0" indent="0">
              <a:buFontTx/>
              <a:buNone/>
              <a:defRPr/>
            </a:pPr>
            <a:r>
              <a:rPr lang="en-US" altLang="en-US" sz="2800" b="1" kern="0" dirty="0"/>
              <a:t> </a:t>
            </a:r>
            <a:endParaRPr lang="en-US" altLang="en-US" sz="2800" kern="0" dirty="0"/>
          </a:p>
          <a:p>
            <a:pPr marL="0" indent="0">
              <a:buFontTx/>
              <a:buNone/>
              <a:defRPr/>
            </a:pPr>
            <a:r>
              <a:rPr lang="en-US" altLang="en-US" sz="2800" kern="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Effect transition="in" filter="fade">
                                      <p:cBhvr>
                                        <p:cTn id="17" dur="500"/>
                                        <p:tgtEl>
                                          <p:spTgt spid="1085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549"/>
                                        </p:tgtEl>
                                        <p:attrNameLst>
                                          <p:attrName>style.visibility</p:attrName>
                                        </p:attrNameLst>
                                      </p:cBhvr>
                                      <p:to>
                                        <p:strVal val="visible"/>
                                      </p:to>
                                    </p:set>
                                    <p:animEffect transition="in" filter="fade">
                                      <p:cBhvr>
                                        <p:cTn id="27"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2006600"/>
          </a:xfrm>
        </p:spPr>
        <p:txBody>
          <a:bodyPr/>
          <a:lstStyle/>
          <a:p>
            <a:pPr marL="0" indent="0" algn="ctr">
              <a:buFontTx/>
              <a:buNone/>
              <a:defRPr/>
            </a:pPr>
            <a:r>
              <a:rPr lang="en-US" altLang="en-US" sz="2800" dirty="0">
                <a:solidFill>
                  <a:srgbClr val="FF66FF"/>
                </a:solidFill>
                <a:effectLst>
                  <a:outerShdw blurRad="38100" dist="38100" dir="2700000" algn="tl">
                    <a:srgbClr val="000000">
                      <a:alpha val="43137"/>
                    </a:srgbClr>
                  </a:outerShdw>
                </a:effectLst>
              </a:rPr>
              <a:t>The number of moles of solute in 1 liter of solution.</a:t>
            </a:r>
          </a:p>
          <a:p>
            <a:pPr marL="0" indent="0">
              <a:spcBef>
                <a:spcPts val="1200"/>
              </a:spcBef>
              <a:buFontTx/>
              <a:buNone/>
              <a:defRPr/>
            </a:pPr>
            <a:r>
              <a:rPr lang="en-US" altLang="en-US" sz="2800" dirty="0">
                <a:solidFill>
                  <a:srgbClr val="C00000"/>
                </a:solidFill>
                <a:effectLst>
                  <a:outerShdw blurRad="38100" dist="38100" dir="2700000" algn="tl">
                    <a:srgbClr val="000000">
                      <a:alpha val="43137"/>
                    </a:srgbClr>
                  </a:outerShdw>
                </a:effectLst>
              </a:rPr>
              <a:t>This term is the most used when describing </a:t>
            </a:r>
            <a:r>
              <a:rPr lang="en-US" altLang="en-US" sz="2800" dirty="0">
                <a:solidFill>
                  <a:srgbClr val="00B0F0"/>
                </a:solidFill>
                <a:effectLst>
                  <a:outerShdw blurRad="38100" dist="38100" dir="2700000" algn="tl">
                    <a:srgbClr val="000000">
                      <a:alpha val="43137"/>
                    </a:srgbClr>
                  </a:outerShdw>
                </a:effectLst>
              </a:rPr>
              <a:t>concentration</a:t>
            </a:r>
            <a:r>
              <a:rPr lang="en-US" altLang="en-US" sz="2800" dirty="0">
                <a:solidFill>
                  <a:srgbClr val="C00000"/>
                </a:solidFill>
                <a:effectLst>
                  <a:outerShdw blurRad="38100" dist="38100" dir="2700000" algn="tl">
                    <a:srgbClr val="000000">
                      <a:alpha val="43137"/>
                    </a:srgbClr>
                  </a:outerShdw>
                </a:effectLst>
              </a:rPr>
              <a:t> (symbolized by </a:t>
            </a:r>
            <a:r>
              <a:rPr lang="en-US" altLang="en-US" sz="2800" dirty="0">
                <a:solidFill>
                  <a:srgbClr val="FF0000"/>
                </a:solidFill>
                <a:effectLst>
                  <a:outerShdw blurRad="38100" dist="38100" dir="2700000" algn="tl">
                    <a:srgbClr val="000000">
                      <a:alpha val="43137"/>
                    </a:srgbClr>
                  </a:outerShdw>
                </a:effectLst>
              </a:rPr>
              <a:t>“</a:t>
            </a:r>
            <a:r>
              <a:rPr lang="en-US" altLang="en-US" sz="2800" dirty="0">
                <a:solidFill>
                  <a:srgbClr val="00B0F0"/>
                </a:solidFill>
                <a:effectLst>
                  <a:outerShdw blurRad="38100" dist="38100" dir="2700000" algn="tl">
                    <a:srgbClr val="000000">
                      <a:alpha val="43137"/>
                    </a:srgbClr>
                  </a:outerShdw>
                </a:effectLst>
              </a:rPr>
              <a:t>[</a:t>
            </a:r>
            <a:r>
              <a:rPr lang="en-US" altLang="en-US" sz="2800" dirty="0">
                <a:solidFill>
                  <a:srgbClr val="0070C0"/>
                </a:solidFill>
                <a:effectLst>
                  <a:outerShdw blurRad="38100" dist="38100" dir="2700000" algn="tl">
                    <a:srgbClr val="000000">
                      <a:alpha val="43137"/>
                    </a:srgbClr>
                  </a:outerShdw>
                </a:effectLst>
              </a:rPr>
              <a:t>  </a:t>
            </a:r>
            <a:r>
              <a:rPr lang="en-US" altLang="en-US" sz="2800" dirty="0">
                <a:solidFill>
                  <a:srgbClr val="00B0F0"/>
                </a:solidFill>
                <a:effectLst>
                  <a:outerShdw blurRad="38100" dist="38100" dir="2700000" algn="tl">
                    <a:srgbClr val="000000">
                      <a:alpha val="43137"/>
                    </a:srgbClr>
                  </a:outerShdw>
                </a:effectLst>
              </a:rPr>
              <a:t>]</a:t>
            </a:r>
            <a:r>
              <a:rPr lang="en-US" altLang="en-US" sz="2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p:txBody>
      </p:sp>
      <p:pic>
        <p:nvPicPr>
          <p:cNvPr id="108548" name="Picture 2">
            <a:extLst>
              <a:ext uri="{FF2B5EF4-FFF2-40B4-BE49-F238E27FC236}">
                <a16:creationId xmlns:a16="http://schemas.microsoft.com/office/drawing/2014/main" id="{FC4C8BCB-C8D2-40D7-91D8-FEB68EEA1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44800"/>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9" name="Picture 1">
            <a:extLst>
              <a:ext uri="{FF2B5EF4-FFF2-40B4-BE49-F238E27FC236}">
                <a16:creationId xmlns:a16="http://schemas.microsoft.com/office/drawing/2014/main" id="{6FD50F41-E662-4AD5-A132-7F72210D2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71692"/>
            <a:ext cx="35814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A47D5BC-55C7-4E27-9871-669FFC45F03F}"/>
              </a:ext>
            </a:extLst>
          </p:cNvPr>
          <p:cNvSpPr txBox="1">
            <a:spLocks noChangeArrowheads="1"/>
          </p:cNvSpPr>
          <p:nvPr/>
        </p:nvSpPr>
        <p:spPr bwMode="auto">
          <a:xfrm>
            <a:off x="5029200" y="4555061"/>
            <a:ext cx="38862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27" tIns="44963" rIns="89927" bIns="44963" numCol="1" anchor="t" anchorCtr="0" compatLnSpc="1">
            <a:prstTxWarp prst="textNoShape">
              <a:avLst/>
            </a:prstTxWarp>
          </a:bodyPr>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M = mol / L</a:t>
            </a:r>
          </a:p>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Moles = M x L</a:t>
            </a:r>
          </a:p>
          <a:p>
            <a:pPr marL="0" indent="0" algn="ctr">
              <a:spcBef>
                <a:spcPts val="1800"/>
              </a:spcBef>
              <a:buFontTx/>
              <a:buNone/>
              <a:defRPr/>
            </a:pPr>
            <a:r>
              <a:rPr lang="en-US" altLang="en-US" sz="2800" kern="0" dirty="0">
                <a:solidFill>
                  <a:srgbClr val="FF66FF"/>
                </a:solidFill>
                <a:effectLst>
                  <a:outerShdw blurRad="38100" dist="38100" dir="2700000" algn="tl">
                    <a:srgbClr val="000000">
                      <a:alpha val="43137"/>
                    </a:srgbClr>
                  </a:outerShdw>
                </a:effectLst>
              </a:rPr>
              <a:t>L = mol / M</a:t>
            </a:r>
            <a:endParaRPr lang="en-US" altLang="en-US" sz="2800" kern="0" dirty="0">
              <a:solidFill>
                <a:srgbClr val="C00000"/>
              </a:solidFill>
              <a:effectLst>
                <a:outerShdw blurRad="38100" dist="38100" dir="2700000" algn="tl">
                  <a:srgbClr val="000000">
                    <a:alpha val="43137"/>
                  </a:srgbClr>
                </a:outerShdw>
              </a:effectLst>
            </a:endParaRPr>
          </a:p>
          <a:p>
            <a:pPr marL="0" indent="0">
              <a:buFontTx/>
              <a:buNone/>
              <a:defRPr/>
            </a:pPr>
            <a:r>
              <a:rPr lang="en-US" altLang="en-US" sz="2800" kern="0" dirty="0"/>
              <a:t> </a:t>
            </a:r>
          </a:p>
          <a:p>
            <a:pPr marL="0" indent="0">
              <a:buFontTx/>
              <a:buNone/>
              <a:defRPr/>
            </a:pPr>
            <a:r>
              <a:rPr lang="en-US" altLang="en-US" sz="2800" b="1" kern="0" dirty="0"/>
              <a:t> </a:t>
            </a:r>
            <a:endParaRPr lang="en-US" altLang="en-US" sz="2800" kern="0" dirty="0"/>
          </a:p>
          <a:p>
            <a:pPr marL="0" indent="0">
              <a:buFontTx/>
              <a:buNone/>
              <a:defRPr/>
            </a:pPr>
            <a:r>
              <a:rPr lang="en-US" altLang="en-US" sz="2800" kern="0" dirty="0"/>
              <a:t> </a:t>
            </a:r>
          </a:p>
        </p:txBody>
      </p:sp>
    </p:spTree>
    <p:extLst>
      <p:ext uri="{BB962C8B-B14F-4D97-AF65-F5344CB8AC3E}">
        <p14:creationId xmlns:p14="http://schemas.microsoft.com/office/powerpoint/2010/main" val="26517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F838558-85BC-4398-9CA8-8E4374C2C7F4}"/>
              </a:ext>
            </a:extLst>
          </p:cNvPr>
          <p:cNvSpPr>
            <a:spLocks noGrp="1" noChangeArrowheads="1"/>
          </p:cNvSpPr>
          <p:nvPr>
            <p:ph type="title" idx="4294967295"/>
          </p:nvPr>
        </p:nvSpPr>
        <p:spPr>
          <a:xfrm>
            <a:off x="457200" y="0"/>
            <a:ext cx="8229600" cy="944563"/>
          </a:xfrm>
        </p:spPr>
        <p:txBody>
          <a:bodyPr/>
          <a:lstStyle/>
          <a:p>
            <a:pPr>
              <a:defRPr/>
            </a:pPr>
            <a:r>
              <a:rPr lang="en-US" altLang="en-US" sz="4000" dirty="0">
                <a:solidFill>
                  <a:srgbClr val="00B0F0"/>
                </a:solidFill>
                <a:effectLst>
                  <a:outerShdw blurRad="38100" dist="38100" dir="2700000" algn="tl">
                    <a:srgbClr val="000000">
                      <a:alpha val="43137"/>
                    </a:srgbClr>
                  </a:outerShdw>
                </a:effectLst>
              </a:rPr>
              <a:t>Molarity</a:t>
            </a:r>
          </a:p>
        </p:txBody>
      </p:sp>
      <p:sp>
        <p:nvSpPr>
          <p:cNvPr id="64515" name="Rectangle 3">
            <a:extLst>
              <a:ext uri="{FF2B5EF4-FFF2-40B4-BE49-F238E27FC236}">
                <a16:creationId xmlns:a16="http://schemas.microsoft.com/office/drawing/2014/main" id="{BC74E342-6780-40A9-B051-A02112245B3F}"/>
              </a:ext>
            </a:extLst>
          </p:cNvPr>
          <p:cNvSpPr>
            <a:spLocks noGrp="1" noChangeArrowheads="1"/>
          </p:cNvSpPr>
          <p:nvPr>
            <p:ph type="body" idx="4294967295"/>
          </p:nvPr>
        </p:nvSpPr>
        <p:spPr>
          <a:xfrm>
            <a:off x="228600" y="838200"/>
            <a:ext cx="8686800" cy="5867400"/>
          </a:xfrm>
        </p:spPr>
        <p:txBody>
          <a:bodyPr/>
          <a:lstStyle/>
          <a:p>
            <a:pPr marL="0" indent="0">
              <a:buFontTx/>
              <a:buNone/>
              <a:defRPr/>
            </a:pPr>
            <a:r>
              <a:rPr lang="en-US" altLang="en-US" sz="1800" dirty="0">
                <a:solidFill>
                  <a:srgbClr val="7030A0"/>
                </a:solidFill>
              </a:rPr>
              <a:t>The number of moles of solute in 1 liter of solution</a:t>
            </a:r>
          </a:p>
          <a:p>
            <a:pPr marL="0" indent="0">
              <a:buFontTx/>
              <a:buNone/>
              <a:defRPr/>
            </a:pPr>
            <a:r>
              <a:rPr lang="en-US" altLang="en-US" sz="1800" dirty="0">
                <a:solidFill>
                  <a:srgbClr val="C00000"/>
                </a:solidFill>
                <a:effectLst>
                  <a:outerShdw blurRad="38100" dist="38100" dir="2700000" algn="tl">
                    <a:srgbClr val="000000">
                      <a:alpha val="43137"/>
                    </a:srgbClr>
                  </a:outerShdw>
                </a:effectLst>
              </a:rPr>
              <a:t>This term is the most used when describing </a:t>
            </a:r>
            <a:r>
              <a:rPr lang="en-US" altLang="en-US" sz="1800" dirty="0">
                <a:solidFill>
                  <a:srgbClr val="0070C0"/>
                </a:solidFill>
                <a:effectLst>
                  <a:outerShdw blurRad="38100" dist="38100" dir="2700000" algn="tl">
                    <a:srgbClr val="000000">
                      <a:alpha val="43137"/>
                    </a:srgbClr>
                  </a:outerShdw>
                </a:effectLst>
              </a:rPr>
              <a:t>concentration</a:t>
            </a:r>
            <a:r>
              <a:rPr lang="en-US" altLang="en-US" sz="1800" dirty="0">
                <a:solidFill>
                  <a:srgbClr val="C00000"/>
                </a:solidFill>
                <a:effectLst>
                  <a:outerShdw blurRad="38100" dist="38100" dir="2700000" algn="tl">
                    <a:srgbClr val="000000">
                      <a:alpha val="43137"/>
                    </a:srgbClr>
                  </a:outerShdw>
                </a:effectLst>
              </a:rPr>
              <a:t> (symbolized by </a:t>
            </a:r>
            <a:r>
              <a:rPr lang="en-US" altLang="en-US" sz="1800" dirty="0">
                <a:solidFill>
                  <a:srgbClr val="FF0000"/>
                </a:solidFill>
                <a:effectLst>
                  <a:outerShdw blurRad="38100" dist="38100" dir="2700000" algn="tl">
                    <a:srgbClr val="000000">
                      <a:alpha val="43137"/>
                    </a:srgbClr>
                  </a:outerShdw>
                </a:effectLst>
              </a:rPr>
              <a:t>“</a:t>
            </a:r>
            <a:r>
              <a:rPr lang="en-US" altLang="en-US" sz="1800" dirty="0">
                <a:solidFill>
                  <a:srgbClr val="0070C0"/>
                </a:solidFill>
                <a:effectLst>
                  <a:outerShdw blurRad="38100" dist="38100" dir="2700000" algn="tl">
                    <a:srgbClr val="000000">
                      <a:alpha val="43137"/>
                    </a:srgbClr>
                  </a:outerShdw>
                </a:effectLst>
              </a:rPr>
              <a:t>[  ]</a:t>
            </a:r>
            <a:r>
              <a:rPr lang="en-US" altLang="en-US" sz="1800" dirty="0">
                <a:solidFill>
                  <a:srgbClr val="C00000"/>
                </a:solidFill>
                <a:effectLst>
                  <a:outerShdw blurRad="38100" dist="38100" dir="2700000" algn="tl">
                    <a:srgbClr val="000000">
                      <a:alpha val="43137"/>
                    </a:srgbClr>
                  </a:outerShdw>
                </a:effectLst>
              </a:rPr>
              <a:t>”) in a general chemistry lab.</a:t>
            </a:r>
          </a:p>
          <a:p>
            <a:pPr marL="0" indent="0">
              <a:buFontTx/>
              <a:buNone/>
              <a:defRPr/>
            </a:pPr>
            <a:r>
              <a:rPr lang="en-US" altLang="en-US" sz="2800" dirty="0"/>
              <a:t> </a:t>
            </a:r>
          </a:p>
          <a:p>
            <a:pPr marL="0" indent="0">
              <a:buFontTx/>
              <a:buNone/>
              <a:defRPr/>
            </a:pPr>
            <a:r>
              <a:rPr lang="en-US" altLang="en-US" sz="2800" b="1" dirty="0"/>
              <a:t> </a:t>
            </a:r>
            <a:endParaRPr lang="en-US" altLang="en-US" sz="2800" dirty="0"/>
          </a:p>
          <a:p>
            <a:pPr marL="0" indent="0">
              <a:buFontTx/>
              <a:buNone/>
              <a:defRPr/>
            </a:pPr>
            <a:r>
              <a:rPr lang="en-US" altLang="en-US" sz="2800" dirty="0"/>
              <a:t> </a:t>
            </a:r>
          </a:p>
          <a:p>
            <a:pPr marL="0" indent="0">
              <a:buFontTx/>
              <a:buNone/>
              <a:defRPr/>
            </a:pPr>
            <a:r>
              <a:rPr lang="en-US" altLang="en-US" sz="2800" dirty="0">
                <a:solidFill>
                  <a:srgbClr val="00B0F0"/>
                </a:solidFill>
                <a:effectLst>
                  <a:outerShdw blurRad="38100" dist="38100" dir="2700000" algn="tl">
                    <a:srgbClr val="000000">
                      <a:alpha val="43137"/>
                    </a:srgbClr>
                  </a:outerShdw>
                </a:effectLst>
              </a:rPr>
              <a:t>Volume</a:t>
            </a:r>
            <a:r>
              <a:rPr lang="en-US" altLang="en-US" sz="2800" dirty="0"/>
              <a:t> of a liquid is more easily measured than mass, therefore, laboratory reagents are usually made up of a specific molarity to give us a standard.</a:t>
            </a:r>
          </a:p>
        </p:txBody>
      </p:sp>
      <p:pic>
        <p:nvPicPr>
          <p:cNvPr id="109572" name="Picture 2">
            <a:extLst>
              <a:ext uri="{FF2B5EF4-FFF2-40B4-BE49-F238E27FC236}">
                <a16:creationId xmlns:a16="http://schemas.microsoft.com/office/drawing/2014/main" id="{4BF87193-891F-4152-A22E-1520885AE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95475"/>
            <a:ext cx="55626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3" name="Picture 1">
            <a:extLst>
              <a:ext uri="{FF2B5EF4-FFF2-40B4-BE49-F238E27FC236}">
                <a16:creationId xmlns:a16="http://schemas.microsoft.com/office/drawing/2014/main" id="{9D80B098-EBA7-49CC-857E-159C62A38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22813"/>
            <a:ext cx="29718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5" end="5"/>
                                            </p:txEl>
                                          </p:spTgt>
                                        </p:tgtEl>
                                        <p:attrNameLst>
                                          <p:attrName>style.visibility</p:attrName>
                                        </p:attrNameLst>
                                      </p:cBhvr>
                                      <p:to>
                                        <p:strVal val="visible"/>
                                      </p:to>
                                    </p:set>
                                    <p:animEffect transition="in" filter="fade">
                                      <p:cBhvr>
                                        <p:cTn id="7"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5">
            <a:extLst>
              <a:ext uri="{FF2B5EF4-FFF2-40B4-BE49-F238E27FC236}">
                <a16:creationId xmlns:a16="http://schemas.microsoft.com/office/drawing/2014/main" id="{81125B2B-60BD-473D-8788-C33B0903843C}"/>
              </a:ext>
            </a:extLst>
          </p:cNvPr>
          <p:cNvSpPr>
            <a:spLocks noGrp="1" noChangeArrowheads="1"/>
          </p:cNvSpPr>
          <p:nvPr>
            <p:ph type="title"/>
          </p:nvPr>
        </p:nvSpPr>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sp>
        <p:nvSpPr>
          <p:cNvPr id="110595" name="Content Placeholder 7">
            <a:extLst>
              <a:ext uri="{FF2B5EF4-FFF2-40B4-BE49-F238E27FC236}">
                <a16:creationId xmlns:a16="http://schemas.microsoft.com/office/drawing/2014/main" id="{930D5B0C-DA85-4815-A1E6-8DF005D8292F}"/>
              </a:ext>
            </a:extLst>
          </p:cNvPr>
          <p:cNvSpPr>
            <a:spLocks noGrp="1" noChangeArrowheads="1"/>
          </p:cNvSpPr>
          <p:nvPr>
            <p:ph sz="quarter" idx="15"/>
          </p:nvPr>
        </p:nvSpPr>
        <p:spPr>
          <a:xfrm>
            <a:off x="4575175" y="1376363"/>
            <a:ext cx="4568825" cy="5481637"/>
          </a:xfrm>
        </p:spPr>
        <p:txBody>
          <a:bodyPr lIns="182880" tIns="91440"/>
          <a:lstStyle/>
          <a:p>
            <a:pPr eaLnBrk="1" hangingPunct="1"/>
            <a:endParaRPr lang="en-US" altLang="en-US" sz="2400" dirty="0"/>
          </a:p>
          <a:p>
            <a:pPr eaLnBrk="1" hangingPunct="1"/>
            <a:endParaRPr lang="en-US" altLang="en-US" dirty="0"/>
          </a:p>
          <a:p>
            <a:pPr eaLnBrk="1" hangingPunct="1"/>
            <a:r>
              <a:rPr lang="en-US" altLang="en-US" dirty="0"/>
              <a:t>	</a:t>
            </a:r>
            <a:r>
              <a:rPr lang="en-US" altLang="en-US" dirty="0">
                <a:solidFill>
                  <a:srgbClr val="FE8600"/>
                </a:solidFill>
              </a:rPr>
              <a:t>	</a:t>
            </a:r>
          </a:p>
        </p:txBody>
      </p:sp>
      <p:sp>
        <p:nvSpPr>
          <p:cNvPr id="110596" name="Content Placeholder 12">
            <a:extLst>
              <a:ext uri="{FF2B5EF4-FFF2-40B4-BE49-F238E27FC236}">
                <a16:creationId xmlns:a16="http://schemas.microsoft.com/office/drawing/2014/main" id="{49383997-B717-44CF-AD6E-C6C78F3AA21A}"/>
              </a:ext>
            </a:extLst>
          </p:cNvPr>
          <p:cNvSpPr>
            <a:spLocks noGrp="1" noChangeArrowheads="1"/>
          </p:cNvSpPr>
          <p:nvPr>
            <p:ph sz="quarter" idx="16"/>
          </p:nvPr>
        </p:nvSpPr>
        <p:spPr>
          <a:xfrm>
            <a:off x="0" y="1376363"/>
            <a:ext cx="9144000" cy="5481637"/>
          </a:xfrm>
        </p:spPr>
        <p:txBody>
          <a:bodyPr lIns="182880" tIns="91440"/>
          <a:lstStyle/>
          <a:p>
            <a:pPr eaLnBrk="1" hangingPunct="1"/>
            <a:r>
              <a:rPr lang="en-US" altLang="en-US" sz="2400" dirty="0">
                <a:solidFill>
                  <a:srgbClr val="00B050"/>
                </a:solidFill>
              </a:rPr>
              <a:t>What is the molarity of a solution that contains 25 g of HCl (</a:t>
            </a:r>
            <a:r>
              <a:rPr lang="en-US" altLang="en-US" sz="2400" dirty="0" err="1">
                <a:solidFill>
                  <a:srgbClr val="00B050"/>
                </a:solidFill>
              </a:rPr>
              <a:t>aq</a:t>
            </a:r>
            <a:r>
              <a:rPr lang="en-US" altLang="en-US" sz="2400" dirty="0">
                <a:solidFill>
                  <a:srgbClr val="00B050"/>
                </a:solidFill>
              </a:rPr>
              <a:t>) in 150. mL of solution? (The molar mass of HCl is 36.45 g/mol.) </a:t>
            </a:r>
          </a:p>
          <a:p>
            <a:pPr eaLnBrk="1" hangingPunct="1"/>
            <a:r>
              <a:rPr lang="en-US" altLang="en-US" sz="2400" dirty="0"/>
              <a:t>What should you find first?  </a:t>
            </a:r>
            <a:endParaRPr lang="en-US" altLang="en-US" sz="2400" dirty="0">
              <a:solidFill>
                <a:srgbClr val="FF0000"/>
              </a:solidFill>
            </a:endParaRPr>
          </a:p>
          <a:p>
            <a:pPr eaLnBrk="1" hangingPunct="1"/>
            <a:r>
              <a:rPr lang="en-US" altLang="en-US" sz="2400" dirty="0"/>
              <a:t>What set up is correct to find moles?</a:t>
            </a:r>
          </a:p>
          <a:p>
            <a:pPr eaLnBrk="1" hangingPunct="1"/>
            <a:endParaRPr lang="en-US" altLang="en-US" sz="2400" dirty="0"/>
          </a:p>
          <a:p>
            <a:pPr eaLnBrk="1" hangingPunct="1"/>
            <a:r>
              <a:rPr lang="en-US" altLang="en-US" sz="2400" dirty="0"/>
              <a:t>What set up is correct to find liters? </a:t>
            </a:r>
            <a:endParaRPr lang="en-US" altLang="en-US" sz="2400" dirty="0">
              <a:solidFill>
                <a:srgbClr val="FE8600"/>
              </a:solidFill>
            </a:endParaRPr>
          </a:p>
          <a:p>
            <a:pPr eaLnBrk="1" hangingPunct="1"/>
            <a:endParaRPr lang="en-US" altLang="en-US" sz="2400" dirty="0"/>
          </a:p>
        </p:txBody>
      </p:sp>
      <p:pic>
        <p:nvPicPr>
          <p:cNvPr id="110597" name="Picture 13" descr="try_it-01.eps">
            <a:extLst>
              <a:ext uri="{FF2B5EF4-FFF2-40B4-BE49-F238E27FC236}">
                <a16:creationId xmlns:a16="http://schemas.microsoft.com/office/drawing/2014/main" id="{9FA17C71-89DE-4B8A-90A6-C851FF6087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1590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Oval 1">
            <a:extLst>
              <a:ext uri="{FF2B5EF4-FFF2-40B4-BE49-F238E27FC236}">
                <a16:creationId xmlns:a16="http://schemas.microsoft.com/office/drawing/2014/main" id="{8284464F-6E0D-4507-B274-7A5BC0AFCCB3}"/>
              </a:ext>
            </a:extLst>
          </p:cNvPr>
          <p:cNvSpPr>
            <a:spLocks noChangeArrowheads="1"/>
          </p:cNvSpPr>
          <p:nvPr/>
        </p:nvSpPr>
        <p:spPr bwMode="auto">
          <a:xfrm>
            <a:off x="5486400" y="56388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596">
                                            <p:txEl>
                                              <p:pRg st="1" end="1"/>
                                            </p:txEl>
                                          </p:spTgt>
                                        </p:tgtEl>
                                        <p:attrNameLst>
                                          <p:attrName>style.visibility</p:attrName>
                                        </p:attrNameLst>
                                      </p:cBhvr>
                                      <p:to>
                                        <p:strVal val="visible"/>
                                      </p:to>
                                    </p:set>
                                    <p:animEffect transition="in" filter="fade">
                                      <p:cBhvr>
                                        <p:cTn id="7" dur="500"/>
                                        <p:tgtEl>
                                          <p:spTgt spid="1105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6">
                                            <p:txEl>
                                              <p:pRg st="2" end="2"/>
                                            </p:txEl>
                                          </p:spTgt>
                                        </p:tgtEl>
                                        <p:attrNameLst>
                                          <p:attrName>style.visibility</p:attrName>
                                        </p:attrNameLst>
                                      </p:cBhvr>
                                      <p:to>
                                        <p:strVal val="visible"/>
                                      </p:to>
                                    </p:set>
                                    <p:animEffect transition="in" filter="fade">
                                      <p:cBhvr>
                                        <p:cTn id="12" dur="500"/>
                                        <p:tgtEl>
                                          <p:spTgt spid="1105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596">
                                            <p:txEl>
                                              <p:pRg st="4" end="4"/>
                                            </p:txEl>
                                          </p:spTgt>
                                        </p:tgtEl>
                                        <p:attrNameLst>
                                          <p:attrName>style.visibility</p:attrName>
                                        </p:attrNameLst>
                                      </p:cBhvr>
                                      <p:to>
                                        <p:strVal val="visible"/>
                                      </p:to>
                                    </p:set>
                                    <p:animEffect transition="in" filter="fade">
                                      <p:cBhvr>
                                        <p:cTn id="17" dur="500"/>
                                        <p:tgtEl>
                                          <p:spTgt spid="1105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a:extLst>
              <a:ext uri="{FF2B5EF4-FFF2-40B4-BE49-F238E27FC236}">
                <a16:creationId xmlns:a16="http://schemas.microsoft.com/office/drawing/2014/main" id="{82C4F17B-4019-464E-B443-8DEA1CF85A5C}"/>
              </a:ext>
            </a:extLst>
          </p:cNvPr>
          <p:cNvSpPr>
            <a:spLocks noGrp="1" noChangeArrowheads="1"/>
          </p:cNvSpPr>
          <p:nvPr>
            <p:ph type="title"/>
          </p:nvPr>
        </p:nvSpPr>
        <p:spPr/>
        <p:txBody>
          <a:bodyPr/>
          <a:lstStyle/>
          <a:p>
            <a:pPr eaLnBrk="1" hangingPunct="1"/>
            <a:r>
              <a:rPr lang="en-US" altLang="en-US" dirty="0"/>
              <a:t>	Molarity Calculations</a:t>
            </a:r>
          </a:p>
        </p:txBody>
      </p:sp>
      <p:sp>
        <p:nvSpPr>
          <p:cNvPr id="112643" name="Content Placeholder 7">
            <a:extLst>
              <a:ext uri="{FF2B5EF4-FFF2-40B4-BE49-F238E27FC236}">
                <a16:creationId xmlns:a16="http://schemas.microsoft.com/office/drawing/2014/main" id="{0D0E6B08-0AF4-43C5-A34E-33A936415974}"/>
              </a:ext>
            </a:extLst>
          </p:cNvPr>
          <p:cNvSpPr>
            <a:spLocks noGrp="1" noChangeArrowheads="1"/>
          </p:cNvSpPr>
          <p:nvPr>
            <p:ph sz="quarter" idx="15"/>
          </p:nvPr>
        </p:nvSpPr>
        <p:spPr>
          <a:xfrm>
            <a:off x="4575175" y="1376363"/>
            <a:ext cx="4568825" cy="5481637"/>
          </a:xfrm>
        </p:spPr>
        <p:txBody>
          <a:bodyPr lIns="182880" tIns="91440"/>
          <a:lstStyle/>
          <a:p>
            <a:pPr eaLnBrk="1" hangingPunct="1"/>
            <a:endParaRPr lang="en-US" altLang="en-US" sz="2400" dirty="0"/>
          </a:p>
          <a:p>
            <a:pPr eaLnBrk="1" hangingPunct="1"/>
            <a:endParaRPr lang="en-US" altLang="en-US" dirty="0"/>
          </a:p>
          <a:p>
            <a:pPr eaLnBrk="1" hangingPunct="1"/>
            <a:r>
              <a:rPr lang="en-US" altLang="en-US" dirty="0"/>
              <a:t>	</a:t>
            </a:r>
            <a:r>
              <a:rPr lang="en-US" altLang="en-US" dirty="0">
                <a:solidFill>
                  <a:srgbClr val="FE8600"/>
                </a:solidFill>
              </a:rPr>
              <a:t>	</a:t>
            </a:r>
          </a:p>
        </p:txBody>
      </p:sp>
      <p:sp>
        <p:nvSpPr>
          <p:cNvPr id="107524" name="Content Placeholder 12">
            <a:extLst>
              <a:ext uri="{FF2B5EF4-FFF2-40B4-BE49-F238E27FC236}">
                <a16:creationId xmlns:a16="http://schemas.microsoft.com/office/drawing/2014/main" id="{BE807F07-27FC-4A99-BBB7-39D742DB7858}"/>
              </a:ext>
            </a:extLst>
          </p:cNvPr>
          <p:cNvSpPr>
            <a:spLocks noGrp="1"/>
          </p:cNvSpPr>
          <p:nvPr>
            <p:ph sz="quarter" idx="16"/>
          </p:nvPr>
        </p:nvSpPr>
        <p:spPr>
          <a:xfrm>
            <a:off x="0" y="1384300"/>
            <a:ext cx="9144000" cy="5481638"/>
          </a:xfrm>
        </p:spPr>
        <p:txBody>
          <a:bodyPr lIns="182880" tIns="91440"/>
          <a:lstStyle/>
          <a:p>
            <a:pPr eaLnBrk="1" hangingPunct="1">
              <a:defRPr/>
            </a:pPr>
            <a:r>
              <a:rPr lang="en-US" altLang="en-US" sz="2400" dirty="0">
                <a:solidFill>
                  <a:srgbClr val="00B050"/>
                </a:solidFill>
              </a:rPr>
              <a:t>What is the </a:t>
            </a:r>
            <a:r>
              <a:rPr lang="en-US" altLang="en-US" sz="2400" b="1" dirty="0">
                <a:solidFill>
                  <a:srgbClr val="002060"/>
                </a:solidFill>
              </a:rPr>
              <a:t>molarity</a:t>
            </a:r>
            <a:r>
              <a:rPr lang="en-US" altLang="en-US" sz="2400" dirty="0">
                <a:solidFill>
                  <a:srgbClr val="00B050"/>
                </a:solidFill>
              </a:rPr>
              <a:t> of a solution that contains </a:t>
            </a:r>
            <a:r>
              <a:rPr lang="en-US" altLang="en-US" sz="2400" b="1" dirty="0">
                <a:solidFill>
                  <a:srgbClr val="002060"/>
                </a:solidFill>
              </a:rPr>
              <a:t>25 g</a:t>
            </a:r>
            <a:r>
              <a:rPr lang="en-US" altLang="en-US" sz="2400" dirty="0">
                <a:solidFill>
                  <a:srgbClr val="00B050"/>
                </a:solidFill>
              </a:rPr>
              <a:t> of HCl (</a:t>
            </a:r>
            <a:r>
              <a:rPr lang="en-US" altLang="en-US" sz="2400" dirty="0" err="1">
                <a:solidFill>
                  <a:srgbClr val="00B050"/>
                </a:solidFill>
              </a:rPr>
              <a:t>aq</a:t>
            </a:r>
            <a:r>
              <a:rPr lang="en-US" altLang="en-US" sz="2400" dirty="0">
                <a:solidFill>
                  <a:srgbClr val="00B050"/>
                </a:solidFill>
              </a:rPr>
              <a:t>) in </a:t>
            </a:r>
            <a:r>
              <a:rPr lang="en-US" altLang="en-US" sz="2400" b="1" dirty="0">
                <a:solidFill>
                  <a:srgbClr val="002060"/>
                </a:solidFill>
              </a:rPr>
              <a:t>150. mL </a:t>
            </a:r>
            <a:r>
              <a:rPr lang="en-US" altLang="en-US" sz="2400" dirty="0">
                <a:solidFill>
                  <a:srgbClr val="00B050"/>
                </a:solidFill>
              </a:rPr>
              <a:t>of solution? (The molar mass of HCl is 36.45 g/mol.) </a:t>
            </a:r>
          </a:p>
          <a:p>
            <a:pPr eaLnBrk="1" hangingPunct="1">
              <a:defRPr/>
            </a:pPr>
            <a:r>
              <a:rPr lang="en-US" altLang="en-US" sz="2400" dirty="0"/>
              <a:t>What should you find first?  </a:t>
            </a:r>
            <a:r>
              <a:rPr lang="en-US" altLang="en-US" sz="2400" dirty="0">
                <a:solidFill>
                  <a:srgbClr val="FF0000"/>
                </a:solidFill>
              </a:rPr>
              <a:t>moles     </a:t>
            </a:r>
          </a:p>
          <a:p>
            <a:pPr eaLnBrk="1" hangingPunct="1">
              <a:defRPr/>
            </a:pPr>
            <a:r>
              <a:rPr lang="en-US" altLang="en-US" sz="2400" dirty="0"/>
              <a:t>What set up is correct to find moles?</a:t>
            </a:r>
          </a:p>
          <a:p>
            <a:pPr marL="463550" eaLnBrk="1" hangingPunct="1">
              <a:defRPr/>
            </a:pPr>
            <a:r>
              <a:rPr lang="en-US" altLang="en-US" sz="2400" dirty="0">
                <a:solidFill>
                  <a:srgbClr val="FF0000"/>
                </a:solidFill>
              </a:rPr>
              <a:t>25 g HCl x 1 mol HCl / 36.45 g HCl</a:t>
            </a:r>
          </a:p>
          <a:p>
            <a:pPr eaLnBrk="1" hangingPunct="1">
              <a:defRPr/>
            </a:pPr>
            <a:r>
              <a:rPr lang="en-US" altLang="en-US" sz="2400" dirty="0"/>
              <a:t>What set up is correct to find liters?  </a:t>
            </a:r>
            <a:r>
              <a:rPr lang="en-US" altLang="en-US" sz="2400" dirty="0">
                <a:solidFill>
                  <a:srgbClr val="00B0F0"/>
                </a:solidFill>
              </a:rPr>
              <a:t>150 ml x 1 L / 1000 ml</a:t>
            </a:r>
          </a:p>
          <a:p>
            <a:pPr eaLnBrk="1" hangingPunct="1">
              <a:defRPr/>
            </a:pPr>
            <a:r>
              <a:rPr lang="en-US" altLang="en-US" sz="2400" dirty="0">
                <a:solidFill>
                  <a:srgbClr val="FE8600"/>
                </a:solidFill>
              </a:rPr>
              <a:t> </a:t>
            </a:r>
          </a:p>
          <a:p>
            <a:pPr eaLnBrk="1" hangingPunct="1">
              <a:defRPr/>
            </a:pPr>
            <a:endParaRPr lang="en-US" altLang="en-US" sz="2400" dirty="0"/>
          </a:p>
        </p:txBody>
      </p:sp>
      <p:graphicFrame>
        <p:nvGraphicFramePr>
          <p:cNvPr id="112645" name="Object 1">
            <a:extLst>
              <a:ext uri="{FF2B5EF4-FFF2-40B4-BE49-F238E27FC236}">
                <a16:creationId xmlns:a16="http://schemas.microsoft.com/office/drawing/2014/main" id="{DEC3E961-B12D-4FF1-AAE1-1706A70D0201}"/>
              </a:ext>
            </a:extLst>
          </p:cNvPr>
          <p:cNvGraphicFramePr>
            <a:graphicFrameLocks noChangeAspect="1"/>
          </p:cNvGraphicFramePr>
          <p:nvPr/>
        </p:nvGraphicFramePr>
        <p:xfrm>
          <a:off x="1071563" y="4468813"/>
          <a:ext cx="6938962" cy="2057400"/>
        </p:xfrm>
        <a:graphic>
          <a:graphicData uri="http://schemas.openxmlformats.org/presentationml/2006/ole">
            <mc:AlternateContent xmlns:mc="http://schemas.openxmlformats.org/markup-compatibility/2006">
              <mc:Choice xmlns:v="urn:schemas-microsoft-com:vml" Requires="v">
                <p:oleObj name="Equation" r:id="rId3" imgW="1866090" imgH="634725" progId="Equation.DSMT4">
                  <p:embed/>
                </p:oleObj>
              </mc:Choice>
              <mc:Fallback>
                <p:oleObj name="Equation" r:id="rId3" imgW="1866090" imgH="63472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4468813"/>
                        <a:ext cx="69389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646" name="Picture 13" descr="try_it-01.eps">
            <a:extLst>
              <a:ext uri="{FF2B5EF4-FFF2-40B4-BE49-F238E27FC236}">
                <a16:creationId xmlns:a16="http://schemas.microsoft.com/office/drawing/2014/main" id="{68E4E760-6CC0-44FB-8D07-85108CD9FCD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3838" y="215900"/>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Oval 1">
            <a:extLst>
              <a:ext uri="{FF2B5EF4-FFF2-40B4-BE49-F238E27FC236}">
                <a16:creationId xmlns:a16="http://schemas.microsoft.com/office/drawing/2014/main" id="{736E8DEA-B71F-474C-86BA-087C69D7FADE}"/>
              </a:ext>
            </a:extLst>
          </p:cNvPr>
          <p:cNvSpPr>
            <a:spLocks noChangeArrowheads="1"/>
          </p:cNvSpPr>
          <p:nvPr/>
        </p:nvSpPr>
        <p:spPr bwMode="auto">
          <a:xfrm>
            <a:off x="5486400" y="5638800"/>
            <a:ext cx="1828800" cy="762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sp>
        <p:nvSpPr>
          <p:cNvPr id="112648" name="Oval 2">
            <a:extLst>
              <a:ext uri="{FF2B5EF4-FFF2-40B4-BE49-F238E27FC236}">
                <a16:creationId xmlns:a16="http://schemas.microsoft.com/office/drawing/2014/main" id="{A3223407-9AB1-4D43-9620-5DE35D2E89C9}"/>
              </a:ext>
            </a:extLst>
          </p:cNvPr>
          <p:cNvSpPr>
            <a:spLocks noChangeArrowheads="1"/>
          </p:cNvSpPr>
          <p:nvPr/>
        </p:nvSpPr>
        <p:spPr bwMode="auto">
          <a:xfrm>
            <a:off x="5638800" y="5410200"/>
            <a:ext cx="1828800" cy="1066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solidFill>
                <a:srgbClr val="000000"/>
              </a:solidFill>
            </a:endParaRPr>
          </a:p>
        </p:txBody>
      </p:sp>
      <p:pic>
        <p:nvPicPr>
          <p:cNvPr id="112649" name="Picture 2">
            <a:extLst>
              <a:ext uri="{FF2B5EF4-FFF2-40B4-BE49-F238E27FC236}">
                <a16:creationId xmlns:a16="http://schemas.microsoft.com/office/drawing/2014/main" id="{325507B9-1E67-43E4-8A2D-F6A51E375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405063"/>
            <a:ext cx="33528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fade">
                                      <p:cBhvr>
                                        <p:cTn id="7" dur="500"/>
                                        <p:tgtEl>
                                          <p:spTgt spid="1126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524">
                                            <p:txEl>
                                              <p:pRg st="1" end="1"/>
                                            </p:txEl>
                                          </p:spTgt>
                                        </p:tgtEl>
                                        <p:attrNameLst>
                                          <p:attrName>style.visibility</p:attrName>
                                        </p:attrNameLst>
                                      </p:cBhvr>
                                      <p:to>
                                        <p:strVal val="visible"/>
                                      </p:to>
                                    </p:set>
                                    <p:animEffect transition="in" filter="fade">
                                      <p:cBhvr>
                                        <p:cTn id="12" dur="500"/>
                                        <p:tgtEl>
                                          <p:spTgt spid="1075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524">
                                            <p:txEl>
                                              <p:pRg st="2" end="2"/>
                                            </p:txEl>
                                          </p:spTgt>
                                        </p:tgtEl>
                                        <p:attrNameLst>
                                          <p:attrName>style.visibility</p:attrName>
                                        </p:attrNameLst>
                                      </p:cBhvr>
                                      <p:to>
                                        <p:strVal val="visible"/>
                                      </p:to>
                                    </p:set>
                                    <p:animEffect transition="in" filter="fade">
                                      <p:cBhvr>
                                        <p:cTn id="17" dur="500"/>
                                        <p:tgtEl>
                                          <p:spTgt spid="1075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524">
                                            <p:txEl>
                                              <p:pRg st="3" end="3"/>
                                            </p:txEl>
                                          </p:spTgt>
                                        </p:tgtEl>
                                        <p:attrNameLst>
                                          <p:attrName>style.visibility</p:attrName>
                                        </p:attrNameLst>
                                      </p:cBhvr>
                                      <p:to>
                                        <p:strVal val="visible"/>
                                      </p:to>
                                    </p:set>
                                    <p:animEffect transition="in" filter="fade">
                                      <p:cBhvr>
                                        <p:cTn id="22" dur="500"/>
                                        <p:tgtEl>
                                          <p:spTgt spid="1075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animEffect transition="in" filter="fade">
                                      <p:cBhvr>
                                        <p:cTn id="27" dur="500"/>
                                        <p:tgtEl>
                                          <p:spTgt spid="1075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645"/>
                                        </p:tgtEl>
                                        <p:attrNameLst>
                                          <p:attrName>style.visibility</p:attrName>
                                        </p:attrNameLst>
                                      </p:cBhvr>
                                      <p:to>
                                        <p:strVal val="visible"/>
                                      </p:to>
                                    </p:set>
                                    <p:animEffect transition="in" filter="fade">
                                      <p:cBhvr>
                                        <p:cTn id="32" dur="500"/>
                                        <p:tgtEl>
                                          <p:spTgt spid="1126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2648"/>
                                        </p:tgtEl>
                                        <p:attrNameLst>
                                          <p:attrName>style.visibility</p:attrName>
                                        </p:attrNameLst>
                                      </p:cBhvr>
                                      <p:to>
                                        <p:strVal val="visible"/>
                                      </p:to>
                                    </p:set>
                                    <p:animEffect transition="in" filter="fade">
                                      <p:cBhvr>
                                        <p:cTn id="37" dur="500"/>
                                        <p:tgtEl>
                                          <p:spTgt spid="112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5">
            <a:extLst>
              <a:ext uri="{FF2B5EF4-FFF2-40B4-BE49-F238E27FC236}">
                <a16:creationId xmlns:a16="http://schemas.microsoft.com/office/drawing/2014/main" id="{5C649883-230D-4F3A-8862-F7F9219D62C4}"/>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sp>
        <p:nvSpPr>
          <p:cNvPr id="9" name="Rectangle 3">
            <a:extLst>
              <a:ext uri="{FF2B5EF4-FFF2-40B4-BE49-F238E27FC236}">
                <a16:creationId xmlns:a16="http://schemas.microsoft.com/office/drawing/2014/main" id="{FBEB7FA0-7630-4C6B-8812-273905E21FC1}"/>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kern="0" dirty="0">
                <a:solidFill>
                  <a:srgbClr val="000000"/>
                </a:solidFill>
              </a:rPr>
              <a:t>How many moles of a 0.10 M NaOH </a:t>
            </a:r>
            <a:r>
              <a:rPr lang="en-US" sz="2800" kern="0" baseline="-25000" dirty="0">
                <a:solidFill>
                  <a:srgbClr val="000000"/>
                </a:solidFill>
              </a:rPr>
              <a:t>(aq)</a:t>
            </a:r>
            <a:r>
              <a:rPr lang="en-US" sz="2800" kern="0" dirty="0">
                <a:solidFill>
                  <a:srgbClr val="000000"/>
                </a:solidFill>
              </a:rPr>
              <a:t> are contained in 200. ml?  How many grams of solute are in this solution?</a:t>
            </a:r>
          </a:p>
          <a:p>
            <a:pPr marL="0" indent="0">
              <a:buFontTx/>
              <a:buNone/>
              <a:defRPr/>
            </a:pPr>
            <a:endParaRPr lang="en-US" sz="2800" kern="0" dirty="0">
              <a:solidFill>
                <a:srgbClr val="000000"/>
              </a:solidFill>
            </a:endParaRPr>
          </a:p>
        </p:txBody>
      </p:sp>
      <p:pic>
        <p:nvPicPr>
          <p:cNvPr id="114692" name="Picture 13" descr="try_it-01.eps">
            <a:extLst>
              <a:ext uri="{FF2B5EF4-FFF2-40B4-BE49-F238E27FC236}">
                <a16:creationId xmlns:a16="http://schemas.microsoft.com/office/drawing/2014/main" id="{6341B9B5-0246-4834-A089-19C786665E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5">
            <a:extLst>
              <a:ext uri="{FF2B5EF4-FFF2-40B4-BE49-F238E27FC236}">
                <a16:creationId xmlns:a16="http://schemas.microsoft.com/office/drawing/2014/main" id="{BEA9106C-BF3E-406E-B26B-DC83611AD9A7}"/>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a:t>
            </a:r>
          </a:p>
        </p:txBody>
      </p:sp>
      <p:sp>
        <p:nvSpPr>
          <p:cNvPr id="9" name="Rectangle 3">
            <a:extLst>
              <a:ext uri="{FF2B5EF4-FFF2-40B4-BE49-F238E27FC236}">
                <a16:creationId xmlns:a16="http://schemas.microsoft.com/office/drawing/2014/main" id="{D6B318E9-50D4-49F8-857D-A7434E31F5C9}"/>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kern="0" dirty="0">
                <a:solidFill>
                  <a:srgbClr val="000000"/>
                </a:solidFill>
              </a:rPr>
              <a:t>How many </a:t>
            </a:r>
            <a:r>
              <a:rPr lang="en-US" sz="2800" b="1" kern="0" dirty="0">
                <a:solidFill>
                  <a:srgbClr val="92D050"/>
                </a:solidFill>
              </a:rPr>
              <a:t>moles</a:t>
            </a:r>
            <a:r>
              <a:rPr lang="en-US" sz="2800" kern="0" dirty="0">
                <a:solidFill>
                  <a:srgbClr val="000000"/>
                </a:solidFill>
              </a:rPr>
              <a:t> of a </a:t>
            </a:r>
            <a:r>
              <a:rPr lang="en-US" sz="2800" kern="0" dirty="0">
                <a:solidFill>
                  <a:srgbClr val="FF66FF"/>
                </a:solidFill>
              </a:rPr>
              <a:t>0.10 M</a:t>
            </a:r>
            <a:r>
              <a:rPr lang="en-US" sz="2800" kern="0" dirty="0">
                <a:solidFill>
                  <a:srgbClr val="000000"/>
                </a:solidFill>
              </a:rPr>
              <a:t> NaOH </a:t>
            </a:r>
            <a:r>
              <a:rPr lang="en-US" sz="2800" kern="0" baseline="-25000" dirty="0">
                <a:solidFill>
                  <a:srgbClr val="000000"/>
                </a:solidFill>
              </a:rPr>
              <a:t>(aq)</a:t>
            </a:r>
            <a:r>
              <a:rPr lang="en-US" sz="2800" kern="0" dirty="0">
                <a:solidFill>
                  <a:srgbClr val="000000"/>
                </a:solidFill>
              </a:rPr>
              <a:t> are contained in </a:t>
            </a:r>
            <a:r>
              <a:rPr lang="en-US" sz="2800" kern="0" dirty="0">
                <a:solidFill>
                  <a:srgbClr val="FF66FF"/>
                </a:solidFill>
              </a:rPr>
              <a:t>200. ml</a:t>
            </a:r>
            <a:r>
              <a:rPr lang="en-US" sz="2800" kern="0" dirty="0">
                <a:solidFill>
                  <a:srgbClr val="000000"/>
                </a:solidFill>
              </a:rPr>
              <a:t>?  How many grams of solute are in this solution?</a:t>
            </a:r>
          </a:p>
          <a:p>
            <a:pPr marL="0" indent="0" algn="ctr">
              <a:buFontTx/>
              <a:buNone/>
              <a:defRPr/>
            </a:pPr>
            <a:r>
              <a:rPr lang="en-US" sz="2800" b="1" kern="0" dirty="0">
                <a:solidFill>
                  <a:srgbClr val="00B0F0"/>
                </a:solidFill>
              </a:rPr>
              <a:t>M  =  # moles of solute / # liters of solution</a:t>
            </a:r>
            <a:r>
              <a:rPr lang="en-US" sz="2800" kern="0" dirty="0">
                <a:solidFill>
                  <a:srgbClr val="00B0F0"/>
                </a:solidFill>
              </a:rPr>
              <a:t> </a:t>
            </a:r>
          </a:p>
          <a:p>
            <a:pPr marL="0" indent="0">
              <a:buFontTx/>
              <a:buNone/>
              <a:defRPr/>
            </a:pPr>
            <a:r>
              <a:rPr lang="en-US" sz="2800" kern="0" dirty="0">
                <a:solidFill>
                  <a:srgbClr val="FF0000"/>
                </a:solidFill>
              </a:rPr>
              <a:t>Find moles </a:t>
            </a:r>
            <a:r>
              <a:rPr lang="en-US" sz="2800" kern="0" dirty="0">
                <a:solidFill>
                  <a:srgbClr val="000000"/>
                </a:solidFill>
              </a:rPr>
              <a:t> </a:t>
            </a:r>
          </a:p>
          <a:p>
            <a:pPr marL="463550" indent="0">
              <a:buFontTx/>
              <a:buNone/>
              <a:defRPr/>
            </a:pPr>
            <a:r>
              <a:rPr lang="en-US" sz="2200" kern="0" dirty="0">
                <a:solidFill>
                  <a:srgbClr val="000000"/>
                </a:solidFill>
              </a:rPr>
              <a:t>0.10 M  =  X </a:t>
            </a:r>
            <a:r>
              <a:rPr lang="en-US" sz="2200" b="1" kern="0" dirty="0">
                <a:solidFill>
                  <a:srgbClr val="000000"/>
                </a:solidFill>
              </a:rPr>
              <a:t>moles</a:t>
            </a:r>
            <a:r>
              <a:rPr lang="en-US" sz="2200" kern="0" dirty="0">
                <a:solidFill>
                  <a:srgbClr val="000000"/>
                </a:solidFill>
              </a:rPr>
              <a:t> / 200. ml   OR  X </a:t>
            </a:r>
            <a:r>
              <a:rPr lang="en-US" sz="2200" b="1" kern="0" dirty="0">
                <a:solidFill>
                  <a:srgbClr val="000000"/>
                </a:solidFill>
              </a:rPr>
              <a:t>moles</a:t>
            </a:r>
            <a:r>
              <a:rPr lang="en-US" sz="2200" kern="0" dirty="0">
                <a:solidFill>
                  <a:srgbClr val="000000"/>
                </a:solidFill>
              </a:rPr>
              <a:t> = 0.1 M x 200 ml</a:t>
            </a:r>
          </a:p>
          <a:p>
            <a:pPr marL="463550" indent="0">
              <a:buFontTx/>
              <a:buNone/>
              <a:defRPr/>
            </a:pPr>
            <a:r>
              <a:rPr lang="en-US" sz="2800" kern="0" dirty="0">
                <a:solidFill>
                  <a:srgbClr val="000000"/>
                </a:solidFill>
              </a:rPr>
              <a:t>X </a:t>
            </a:r>
            <a:r>
              <a:rPr lang="en-US" sz="2800" b="1" kern="0" dirty="0">
                <a:solidFill>
                  <a:srgbClr val="000000"/>
                </a:solidFill>
              </a:rPr>
              <a:t>moles</a:t>
            </a:r>
            <a:r>
              <a:rPr lang="en-US" sz="2800" kern="0" dirty="0">
                <a:solidFill>
                  <a:srgbClr val="000000"/>
                </a:solidFill>
              </a:rPr>
              <a:t> = 0.10 M x 0.200 L</a:t>
            </a:r>
          </a:p>
          <a:p>
            <a:pPr marL="463550" indent="0">
              <a:buFontTx/>
              <a:buNone/>
              <a:defRPr/>
            </a:pPr>
            <a:r>
              <a:rPr lang="en-US" sz="2800" kern="0" dirty="0">
                <a:solidFill>
                  <a:srgbClr val="000000"/>
                </a:solidFill>
              </a:rPr>
              <a:t>X  =  </a:t>
            </a:r>
            <a:r>
              <a:rPr lang="en-US" sz="2800" u="sng" kern="0" dirty="0">
                <a:solidFill>
                  <a:srgbClr val="000000"/>
                </a:solidFill>
              </a:rPr>
              <a:t>0.020 moles</a:t>
            </a:r>
            <a:r>
              <a:rPr lang="en-US" sz="2800" kern="0" dirty="0">
                <a:solidFill>
                  <a:srgbClr val="000000"/>
                </a:solidFill>
              </a:rPr>
              <a:t> NaOH</a:t>
            </a:r>
          </a:p>
          <a:p>
            <a:pPr marL="0" indent="0">
              <a:spcBef>
                <a:spcPts val="1200"/>
              </a:spcBef>
              <a:buFontTx/>
              <a:buNone/>
              <a:defRPr/>
            </a:pPr>
            <a:r>
              <a:rPr lang="en-US" sz="2800" kern="0" dirty="0">
                <a:solidFill>
                  <a:srgbClr val="FF0000"/>
                </a:solidFill>
              </a:rPr>
              <a:t>Convert to grams</a:t>
            </a:r>
          </a:p>
          <a:p>
            <a:pPr marL="463550" indent="0">
              <a:buFontTx/>
              <a:buNone/>
              <a:defRPr/>
            </a:pPr>
            <a:r>
              <a:rPr lang="en-US" sz="2800" kern="0" dirty="0">
                <a:solidFill>
                  <a:srgbClr val="000000"/>
                </a:solidFill>
              </a:rPr>
              <a:t>GFM of NaOH  =  23 + 16 + 1  =  40.0 g / mole</a:t>
            </a:r>
          </a:p>
          <a:p>
            <a:pPr marL="463550" indent="0">
              <a:buFontTx/>
              <a:buNone/>
              <a:defRPr/>
            </a:pPr>
            <a:r>
              <a:rPr lang="en-US" sz="2800" kern="0" dirty="0">
                <a:solidFill>
                  <a:srgbClr val="000000"/>
                </a:solidFill>
              </a:rPr>
              <a:t>0.020 moles  x  40.0 g / 1 mole  =  </a:t>
            </a:r>
            <a:r>
              <a:rPr lang="en-US" sz="2800" b="1" u="sng" kern="0" dirty="0">
                <a:solidFill>
                  <a:srgbClr val="00B0F0"/>
                </a:solidFill>
              </a:rPr>
              <a:t>0.80 grams</a:t>
            </a:r>
            <a:endParaRPr lang="en-US" sz="2800" b="1" kern="0" dirty="0">
              <a:solidFill>
                <a:srgbClr val="00B0F0"/>
              </a:solidFill>
            </a:endParaRPr>
          </a:p>
          <a:p>
            <a:pPr marL="0" indent="0">
              <a:buFontTx/>
              <a:buNone/>
              <a:defRPr/>
            </a:pPr>
            <a:endParaRPr lang="en-US" sz="2800" kern="0" dirty="0">
              <a:solidFill>
                <a:srgbClr val="000000"/>
              </a:solidFill>
            </a:endParaRPr>
          </a:p>
        </p:txBody>
      </p:sp>
      <p:pic>
        <p:nvPicPr>
          <p:cNvPr id="116740" name="Picture 13" descr="try_it-01.eps">
            <a:extLst>
              <a:ext uri="{FF2B5EF4-FFF2-40B4-BE49-F238E27FC236}">
                <a16:creationId xmlns:a16="http://schemas.microsoft.com/office/drawing/2014/main" id="{AC7F4F36-E76C-4B53-B318-3258B7A7D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5">
            <a:extLst>
              <a:ext uri="{FF2B5EF4-FFF2-40B4-BE49-F238E27FC236}">
                <a16:creationId xmlns:a16="http://schemas.microsoft.com/office/drawing/2014/main" id="{B84A3F1B-08A8-4297-A7AA-3EA1FA1469C9}"/>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 (</a:t>
            </a:r>
            <a:r>
              <a:rPr lang="en-US" altLang="en-US" dirty="0">
                <a:solidFill>
                  <a:srgbClr val="FFFF00"/>
                </a:solidFill>
              </a:rPr>
              <a:t>use AGES</a:t>
            </a:r>
            <a:r>
              <a:rPr lang="en-US" altLang="en-US" dirty="0"/>
              <a:t>)</a:t>
            </a:r>
          </a:p>
        </p:txBody>
      </p:sp>
      <p:pic>
        <p:nvPicPr>
          <p:cNvPr id="118787" name="Picture 13" descr="try_it-01.eps">
            <a:extLst>
              <a:ext uri="{FF2B5EF4-FFF2-40B4-BE49-F238E27FC236}">
                <a16:creationId xmlns:a16="http://schemas.microsoft.com/office/drawing/2014/main" id="{E3ACA138-8468-43F0-A1C8-F5D6B220D4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37AE35EF-5182-4CE8-BAAE-1FF6BFF25AF3}"/>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What is the molarity of a solution of NaCl if 500. ml of solution contains 11.6 grams of NaCl?</a:t>
            </a:r>
          </a:p>
          <a:p>
            <a:pPr marL="0" indent="0">
              <a:buFontTx/>
              <a:buNone/>
              <a:defRPr/>
            </a:pPr>
            <a:endParaRPr lang="en-US" sz="2800" kern="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5">
            <a:extLst>
              <a:ext uri="{FF2B5EF4-FFF2-40B4-BE49-F238E27FC236}">
                <a16:creationId xmlns:a16="http://schemas.microsoft.com/office/drawing/2014/main" id="{9D78E6EA-D0C3-46E1-BFAF-FCA99D5DAB9D}"/>
              </a:ext>
            </a:extLst>
          </p:cNvPr>
          <p:cNvSpPr>
            <a:spLocks noGrp="1" noChangeArrowheads="1"/>
          </p:cNvSpPr>
          <p:nvPr>
            <p:ph type="title"/>
          </p:nvPr>
        </p:nvSpPr>
        <p:spPr>
          <a:xfrm>
            <a:off x="0" y="0"/>
            <a:ext cx="9144000" cy="838200"/>
          </a:xfrm>
        </p:spPr>
        <p:txBody>
          <a:bodyPr/>
          <a:lstStyle/>
          <a:p>
            <a:pPr eaLnBrk="1" hangingPunct="1"/>
            <a:r>
              <a:rPr lang="en-US" altLang="en-US" dirty="0"/>
              <a:t>	Molarity Calculations</a:t>
            </a:r>
          </a:p>
        </p:txBody>
      </p:sp>
      <p:pic>
        <p:nvPicPr>
          <p:cNvPr id="120835" name="Picture 13" descr="try_it-01.eps">
            <a:extLst>
              <a:ext uri="{FF2B5EF4-FFF2-40B4-BE49-F238E27FC236}">
                <a16:creationId xmlns:a16="http://schemas.microsoft.com/office/drawing/2014/main" id="{D100747D-8B9A-4035-AB3F-244B78A75E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2BDD4AB0-909E-461B-9DEE-9CA75EA95F01}"/>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What is the </a:t>
            </a:r>
            <a:r>
              <a:rPr lang="en-US" sz="2800" b="1" dirty="0">
                <a:solidFill>
                  <a:srgbClr val="92D050"/>
                </a:solidFill>
              </a:rPr>
              <a:t>molarity</a:t>
            </a:r>
            <a:r>
              <a:rPr lang="en-US" sz="2800" dirty="0"/>
              <a:t> of a solution of NaCl if </a:t>
            </a:r>
            <a:r>
              <a:rPr lang="en-US" sz="2800" dirty="0">
                <a:solidFill>
                  <a:srgbClr val="FF66FF"/>
                </a:solidFill>
              </a:rPr>
              <a:t>500. ml </a:t>
            </a:r>
            <a:r>
              <a:rPr lang="en-US" sz="2800" dirty="0"/>
              <a:t>of solution contains </a:t>
            </a:r>
            <a:r>
              <a:rPr lang="en-US" sz="2800" dirty="0">
                <a:solidFill>
                  <a:srgbClr val="FF66FF"/>
                </a:solidFill>
              </a:rPr>
              <a:t>11.6 grams </a:t>
            </a:r>
            <a:r>
              <a:rPr lang="en-US" sz="2800" dirty="0"/>
              <a:t>of NaCl?</a:t>
            </a:r>
          </a:p>
          <a:p>
            <a:pPr marL="0" indent="0" algn="ctr">
              <a:spcBef>
                <a:spcPts val="1800"/>
              </a:spcBef>
              <a:buFontTx/>
              <a:buNone/>
              <a:defRPr/>
            </a:pPr>
            <a:r>
              <a:rPr lang="en-US" sz="2800" b="1" kern="0" dirty="0">
                <a:solidFill>
                  <a:srgbClr val="00B0F0"/>
                </a:solidFill>
              </a:rPr>
              <a:t>M  =  # moles of solute / # liters of solution</a:t>
            </a:r>
            <a:r>
              <a:rPr lang="en-US" sz="2800" kern="0" dirty="0">
                <a:solidFill>
                  <a:srgbClr val="00B0F0"/>
                </a:solidFill>
              </a:rPr>
              <a:t> </a:t>
            </a:r>
            <a:endParaRPr lang="en-US" sz="2800" dirty="0"/>
          </a:p>
          <a:p>
            <a:pPr marL="0" indent="0">
              <a:spcBef>
                <a:spcPts val="1800"/>
              </a:spcBef>
              <a:buFontTx/>
              <a:buNone/>
              <a:defRPr/>
            </a:pPr>
            <a:r>
              <a:rPr lang="en-US" sz="2800" dirty="0">
                <a:solidFill>
                  <a:srgbClr val="FF0000"/>
                </a:solidFill>
              </a:rPr>
              <a:t>Find moles </a:t>
            </a:r>
            <a:r>
              <a:rPr lang="en-US" sz="2800" dirty="0"/>
              <a:t> </a:t>
            </a:r>
          </a:p>
          <a:p>
            <a:pPr marL="463550" indent="0">
              <a:spcBef>
                <a:spcPts val="600"/>
              </a:spcBef>
              <a:buFontTx/>
              <a:buNone/>
              <a:tabLst>
                <a:tab pos="1371600" algn="l"/>
                <a:tab pos="1828800" algn="l"/>
              </a:tabLst>
              <a:defRPr/>
            </a:pPr>
            <a:r>
              <a:rPr lang="en-US" altLang="en-US" sz="2800" dirty="0">
                <a:solidFill>
                  <a:srgbClr val="00B050"/>
                </a:solidFill>
              </a:rPr>
              <a:t>Na</a:t>
            </a:r>
            <a:r>
              <a:rPr lang="en-US" sz="2800" dirty="0">
                <a:solidFill>
                  <a:srgbClr val="00B050"/>
                </a:solidFill>
              </a:rPr>
              <a:t>	1 x 23.0 g/mol = 23.0 g/mol  </a:t>
            </a:r>
          </a:p>
          <a:p>
            <a:pPr marL="463550" indent="0">
              <a:spcBef>
                <a:spcPts val="600"/>
              </a:spcBef>
              <a:buFontTx/>
              <a:buNone/>
              <a:tabLst>
                <a:tab pos="1371600" algn="l"/>
                <a:tab pos="1828800" algn="l"/>
                <a:tab pos="5943600" algn="l"/>
              </a:tabLst>
              <a:defRPr/>
            </a:pPr>
            <a:r>
              <a:rPr lang="en-US" sz="2800" dirty="0">
                <a:solidFill>
                  <a:srgbClr val="00B050"/>
                </a:solidFill>
              </a:rPr>
              <a:t>Cl 	1 x 35.5 g/mol = 35.5 g/mol	58.5 g/mol</a:t>
            </a:r>
          </a:p>
          <a:p>
            <a:pPr marL="225425" indent="0">
              <a:spcBef>
                <a:spcPts val="1200"/>
              </a:spcBef>
              <a:buFontTx/>
              <a:buNone/>
              <a:defRPr/>
            </a:pPr>
            <a:r>
              <a:rPr lang="en-US" sz="2800" dirty="0"/>
              <a:t>11.6 g  x  1 mole / 58.5 g/mole  =  </a:t>
            </a:r>
            <a:r>
              <a:rPr lang="en-US" sz="2800" b="1" dirty="0"/>
              <a:t>0.198</a:t>
            </a:r>
            <a:r>
              <a:rPr lang="en-US" sz="2800" dirty="0"/>
              <a:t> </a:t>
            </a:r>
            <a:r>
              <a:rPr lang="en-US" sz="2800" b="1" dirty="0"/>
              <a:t>moles</a:t>
            </a:r>
            <a:r>
              <a:rPr lang="en-US" sz="2800" dirty="0"/>
              <a:t>  NaCl</a:t>
            </a:r>
          </a:p>
          <a:p>
            <a:pPr marL="0" indent="0">
              <a:spcBef>
                <a:spcPts val="1800"/>
              </a:spcBef>
              <a:buFontTx/>
              <a:buNone/>
              <a:defRPr/>
            </a:pPr>
            <a:r>
              <a:rPr lang="en-US" sz="2800" dirty="0">
                <a:solidFill>
                  <a:srgbClr val="FF0000"/>
                </a:solidFill>
              </a:rPr>
              <a:t>Find Molarity</a:t>
            </a:r>
          </a:p>
          <a:p>
            <a:pPr marL="463550" indent="0">
              <a:spcBef>
                <a:spcPts val="1200"/>
              </a:spcBef>
              <a:buFontTx/>
              <a:buNone/>
              <a:defRPr/>
            </a:pPr>
            <a:r>
              <a:rPr lang="en-US" sz="2800" dirty="0"/>
              <a:t>M  =  0.198 moles / 0.500 L  </a:t>
            </a:r>
            <a:r>
              <a:rPr lang="en-US" sz="2800" dirty="0">
                <a:sym typeface="Wingdings"/>
              </a:rPr>
              <a:t></a:t>
            </a:r>
            <a:r>
              <a:rPr lang="en-US" sz="2800" dirty="0"/>
              <a:t> </a:t>
            </a:r>
            <a:r>
              <a:rPr lang="en-US" sz="2800" b="1" u="sng" dirty="0">
                <a:solidFill>
                  <a:srgbClr val="FF0000"/>
                </a:solidFill>
              </a:rPr>
              <a:t>0.396 M NaCl</a:t>
            </a:r>
            <a:endParaRPr lang="en-US" sz="2800" b="1" dirty="0">
              <a:solidFill>
                <a:srgbClr val="FF0000"/>
              </a:solidFill>
            </a:endParaRPr>
          </a:p>
          <a:p>
            <a:pPr marL="0" indent="0">
              <a:buFontTx/>
              <a:buNone/>
              <a:defRPr/>
            </a:pPr>
            <a:endParaRPr lang="en-US" sz="2800"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5">
            <a:extLst>
              <a:ext uri="{FF2B5EF4-FFF2-40B4-BE49-F238E27FC236}">
                <a16:creationId xmlns:a16="http://schemas.microsoft.com/office/drawing/2014/main" id="{20E13E5B-0134-4575-9F2C-E89AFDC49EC4}"/>
              </a:ext>
            </a:extLst>
          </p:cNvPr>
          <p:cNvSpPr>
            <a:spLocks noGrp="1" noChangeArrowheads="1"/>
          </p:cNvSpPr>
          <p:nvPr>
            <p:ph type="title"/>
          </p:nvPr>
        </p:nvSpPr>
        <p:spPr>
          <a:xfrm>
            <a:off x="0" y="0"/>
            <a:ext cx="9144000" cy="838200"/>
          </a:xfrm>
        </p:spPr>
        <p:txBody>
          <a:bodyPr/>
          <a:lstStyle/>
          <a:p>
            <a:pPr eaLnBrk="1" hangingPunct="1"/>
            <a:r>
              <a:rPr lang="en-US" altLang="en-US" dirty="0"/>
              <a:t>	Making Solutions (</a:t>
            </a:r>
            <a:r>
              <a:rPr lang="en-US" altLang="en-US" dirty="0">
                <a:solidFill>
                  <a:srgbClr val="FFFF00"/>
                </a:solidFill>
              </a:rPr>
              <a:t>use AGES</a:t>
            </a:r>
            <a:r>
              <a:rPr lang="en-US" altLang="en-US" dirty="0"/>
              <a:t>)</a:t>
            </a:r>
          </a:p>
        </p:txBody>
      </p:sp>
      <p:sp>
        <p:nvSpPr>
          <p:cNvPr id="9" name="Rectangle 3">
            <a:extLst>
              <a:ext uri="{FF2B5EF4-FFF2-40B4-BE49-F238E27FC236}">
                <a16:creationId xmlns:a16="http://schemas.microsoft.com/office/drawing/2014/main" id="{01A5AEE2-0837-43EB-8323-75ABCEEBF904}"/>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ct val="20000"/>
              </a:spcBef>
              <a:buClrTx/>
              <a:buFontTx/>
              <a:buNone/>
            </a:pPr>
            <a:r>
              <a:rPr lang="en-US" altLang="en-US" sz="2800" dirty="0">
                <a:solidFill>
                  <a:schemeClr val="tx1"/>
                </a:solidFill>
              </a:rPr>
              <a:t>How would you prepare 25 liters of 0.10 M BaCl</a:t>
            </a:r>
            <a:r>
              <a:rPr lang="en-US" altLang="en-US" sz="2800" baseline="-25000" dirty="0">
                <a:solidFill>
                  <a:schemeClr val="tx1"/>
                </a:solidFill>
              </a:rPr>
              <a:t>2</a:t>
            </a:r>
            <a:r>
              <a:rPr lang="en-US" altLang="en-US" sz="2800" dirty="0">
                <a:solidFill>
                  <a:schemeClr val="tx1"/>
                </a:solidFill>
              </a:rPr>
              <a:t> solution, starting with solid BaCl</a:t>
            </a:r>
            <a:r>
              <a:rPr lang="en-US" altLang="en-US" sz="2800" baseline="-25000" dirty="0">
                <a:solidFill>
                  <a:schemeClr val="tx1"/>
                </a:solidFill>
              </a:rPr>
              <a:t>2</a:t>
            </a:r>
            <a:r>
              <a:rPr lang="en-US" altLang="en-US" sz="2800" dirty="0">
                <a:solidFill>
                  <a:schemeClr val="tx1"/>
                </a:solidFill>
              </a:rPr>
              <a:t>?</a:t>
            </a:r>
          </a:p>
        </p:txBody>
      </p:sp>
      <p:pic>
        <p:nvPicPr>
          <p:cNvPr id="122884" name="Picture 13" descr="try_it-01.eps">
            <a:extLst>
              <a:ext uri="{FF2B5EF4-FFF2-40B4-BE49-F238E27FC236}">
                <a16:creationId xmlns:a16="http://schemas.microsoft.com/office/drawing/2014/main" id="{9BC86CD5-7A56-4D20-9A5E-AC14A75083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12">
            <a:extLst>
              <a:ext uri="{FF2B5EF4-FFF2-40B4-BE49-F238E27FC236}">
                <a16:creationId xmlns:a16="http://schemas.microsoft.com/office/drawing/2014/main" id="{A07320A7-3359-421B-BDAD-3C9D6BEA0C86}"/>
              </a:ext>
            </a:extLst>
          </p:cNvPr>
          <p:cNvSpPr>
            <a:spLocks noChangeArrowheads="1"/>
          </p:cNvSpPr>
          <p:nvPr/>
        </p:nvSpPr>
        <p:spPr bwMode="auto">
          <a:xfrm>
            <a:off x="5105400" y="1371600"/>
            <a:ext cx="3733800" cy="53340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89927" tIns="44963" rIns="89927" bIns="44963"/>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defRPr sz="27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dirty="0">
                <a:solidFill>
                  <a:srgbClr val="FFB732"/>
                </a:solidFill>
                <a:ea typeface="ヒラギノ角ゴ Pro W3"/>
                <a:cs typeface="ヒラギノ角ゴ Pro W3"/>
              </a:rPr>
              <a:t>Chapter 15.1-2</a:t>
            </a:r>
            <a:endParaRPr lang="en-US" altLang="en-US" sz="2700" dirty="0">
              <a:solidFill>
                <a:schemeClr val="bg1"/>
              </a:solidFill>
              <a:ea typeface="ヒラギノ角ゴ Pro W3"/>
              <a:cs typeface="ヒラギノ角ゴ Pro W3"/>
            </a:endParaRPr>
          </a:p>
          <a:p>
            <a:pPr eaLnBrk="1" hangingPunct="1">
              <a:spcBef>
                <a:spcPct val="0"/>
              </a:spcBef>
            </a:pPr>
            <a:r>
              <a:rPr lang="en-US" altLang="en-US" sz="2300" dirty="0">
                <a:solidFill>
                  <a:schemeClr val="bg1"/>
                </a:solidFill>
                <a:ea typeface="ヒラギノ角ゴ Pro W3"/>
                <a:cs typeface="ヒラギノ角ゴ Pro W3"/>
              </a:rPr>
              <a:t>Water and Aqueous </a:t>
            </a:r>
          </a:p>
          <a:p>
            <a:pPr eaLnBrk="1" hangingPunct="1">
              <a:spcBef>
                <a:spcPct val="0"/>
              </a:spcBef>
            </a:pPr>
            <a:r>
              <a:rPr lang="en-US" altLang="en-US" sz="2300" dirty="0">
                <a:solidFill>
                  <a:schemeClr val="bg1"/>
                </a:solidFill>
                <a:ea typeface="ヒラギノ角ゴ Pro W3"/>
                <a:cs typeface="ヒラギノ角ゴ Pro W3"/>
              </a:rPr>
              <a:t>Systems</a:t>
            </a:r>
          </a:p>
          <a:p>
            <a:pPr>
              <a:spcBef>
                <a:spcPct val="0"/>
              </a:spcBef>
            </a:pPr>
            <a:endParaRPr lang="en-US" altLang="en-US" sz="2700" dirty="0">
              <a:solidFill>
                <a:srgbClr val="FFB732"/>
              </a:solidFill>
              <a:ea typeface="ヒラギノ角ゴ Pro W3"/>
              <a:cs typeface="ヒラギノ角ゴ Pro W3"/>
            </a:endParaRPr>
          </a:p>
          <a:p>
            <a:pPr>
              <a:spcBef>
                <a:spcPct val="0"/>
              </a:spcBef>
            </a:pPr>
            <a:r>
              <a:rPr lang="en-US" altLang="en-US" sz="2700" dirty="0">
                <a:solidFill>
                  <a:srgbClr val="FFB732"/>
                </a:solidFill>
                <a:ea typeface="ヒラギノ角ゴ Pro W3"/>
                <a:cs typeface="ヒラギノ角ゴ Pro W3"/>
              </a:rPr>
              <a:t>Chapter 16</a:t>
            </a:r>
            <a:endParaRPr lang="en-US" altLang="en-US" sz="2300" dirty="0">
              <a:solidFill>
                <a:srgbClr val="FFFFFF"/>
              </a:solidFill>
              <a:ea typeface="ヒラギノ角ゴ Pro W3"/>
              <a:cs typeface="ヒラギノ角ゴ Pro W3"/>
            </a:endParaRPr>
          </a:p>
          <a:p>
            <a:pPr>
              <a:spcBef>
                <a:spcPct val="0"/>
              </a:spcBef>
            </a:pPr>
            <a:r>
              <a:rPr lang="en-US" altLang="en-US" sz="2700" dirty="0">
                <a:solidFill>
                  <a:srgbClr val="FFFFFF"/>
                </a:solidFill>
                <a:ea typeface="ヒラギノ角ゴ Pro W3"/>
                <a:cs typeface="ヒラギノ角ゴ Pro W3"/>
              </a:rPr>
              <a:t>Solutions</a:t>
            </a:r>
          </a:p>
          <a:p>
            <a:pPr>
              <a:spcBef>
                <a:spcPct val="0"/>
              </a:spcBef>
            </a:pPr>
            <a:endParaRPr lang="en-US" altLang="en-US" sz="800" dirty="0">
              <a:solidFill>
                <a:srgbClr val="FFFFFF"/>
              </a:solidFill>
              <a:ea typeface="ヒラギノ角ゴ Pro W3"/>
              <a:cs typeface="ヒラギノ角ゴ Pro W3"/>
            </a:endParaRPr>
          </a:p>
          <a:p>
            <a:pPr>
              <a:spcBef>
                <a:spcPts val="600"/>
              </a:spcBef>
            </a:pPr>
            <a:r>
              <a:rPr lang="en-US" altLang="en-US" sz="2100" dirty="0">
                <a:solidFill>
                  <a:srgbClr val="FFFFFF"/>
                </a:solidFill>
                <a:ea typeface="ヒラギノ角ゴ Pro W3"/>
                <a:cs typeface="ヒラギノ角ゴ Pro W3"/>
              </a:rPr>
              <a:t>Properties of Solutions</a:t>
            </a:r>
          </a:p>
          <a:p>
            <a:pPr>
              <a:spcBef>
                <a:spcPts val="600"/>
              </a:spcBef>
            </a:pPr>
            <a:r>
              <a:rPr lang="en-US" altLang="en-US" sz="2100" dirty="0">
                <a:solidFill>
                  <a:srgbClr val="FFFFFF"/>
                </a:solidFill>
                <a:ea typeface="ヒラギノ角ゴ Pro W3"/>
                <a:cs typeface="ヒラギノ角ゴ Pro W3"/>
              </a:rPr>
              <a:t>Concentrations of Solutions</a:t>
            </a:r>
          </a:p>
          <a:p>
            <a:pPr>
              <a:spcBef>
                <a:spcPts val="600"/>
              </a:spcBef>
            </a:pPr>
            <a:r>
              <a:rPr lang="en-US" altLang="en-US" sz="2100" dirty="0">
                <a:solidFill>
                  <a:srgbClr val="FFFFFF"/>
                </a:solidFill>
                <a:ea typeface="ヒラギノ角ゴ Pro W3"/>
                <a:cs typeface="ヒラギノ角ゴ Pro W3"/>
              </a:rPr>
              <a:t>Colligative Properties</a:t>
            </a:r>
          </a:p>
          <a:p>
            <a:pPr>
              <a:spcBef>
                <a:spcPct val="0"/>
              </a:spcBef>
            </a:pPr>
            <a:r>
              <a:rPr lang="en-US" altLang="en-US" sz="2100" dirty="0">
                <a:solidFill>
                  <a:srgbClr val="FFFFFF"/>
                </a:solidFill>
                <a:ea typeface="ヒラギノ角ゴ Pro W3"/>
                <a:cs typeface="ヒラギノ角ゴ Pro W3"/>
              </a:rPr>
              <a:t>        of Solutions</a:t>
            </a:r>
          </a:p>
          <a:p>
            <a:pPr>
              <a:spcBef>
                <a:spcPts val="600"/>
              </a:spcBef>
            </a:pPr>
            <a:r>
              <a:rPr lang="en-US" altLang="en-US" sz="2100" dirty="0">
                <a:solidFill>
                  <a:srgbClr val="FFFFFF"/>
                </a:solidFill>
                <a:ea typeface="ヒラギノ角ゴ Pro W3"/>
                <a:cs typeface="ヒラギノ角ゴ Pro W3"/>
              </a:rPr>
              <a:t>Calculations Involving </a:t>
            </a:r>
          </a:p>
          <a:p>
            <a:pPr>
              <a:spcBef>
                <a:spcPct val="0"/>
              </a:spcBef>
            </a:pPr>
            <a:r>
              <a:rPr lang="en-US" altLang="en-US" sz="2100" dirty="0">
                <a:solidFill>
                  <a:srgbClr val="FFFFFF"/>
                </a:solidFill>
                <a:ea typeface="ヒラギノ角ゴ Pro W3"/>
                <a:cs typeface="ヒラギノ角ゴ Pro W3"/>
              </a:rPr>
              <a:t>        Colligative Properties</a:t>
            </a:r>
            <a:endParaRPr lang="en-US" altLang="en-US" sz="2300" b="1" dirty="0">
              <a:solidFill>
                <a:srgbClr val="B7BD5B"/>
              </a:solidFill>
              <a:ea typeface="ヒラギノ角ゴ Pro W3"/>
              <a:cs typeface="ヒラギノ角ゴ Pro W3"/>
            </a:endParaRPr>
          </a:p>
        </p:txBody>
      </p:sp>
      <p:pic>
        <p:nvPicPr>
          <p:cNvPr id="95235" name="Picture 16" descr="CHEM12_custmark">
            <a:extLst>
              <a:ext uri="{FF2B5EF4-FFF2-40B4-BE49-F238E27FC236}">
                <a16:creationId xmlns:a16="http://schemas.microsoft.com/office/drawing/2014/main" id="{1363DD05-A2AD-4608-B668-E8AAFAA84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17" descr="CHEM12_thumbnail">
            <a:extLst>
              <a:ext uri="{FF2B5EF4-FFF2-40B4-BE49-F238E27FC236}">
                <a16:creationId xmlns:a16="http://schemas.microsoft.com/office/drawing/2014/main" id="{8259839F-1BC1-4E59-B20E-25A986C1E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2">
            <a:extLst>
              <a:ext uri="{FF2B5EF4-FFF2-40B4-BE49-F238E27FC236}">
                <a16:creationId xmlns:a16="http://schemas.microsoft.com/office/drawing/2014/main" id="{101583F8-D5EB-4C91-B765-6C5AD617B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71600"/>
            <a:ext cx="4892675"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8" name="Footer Placeholder 1">
            <a:extLst>
              <a:ext uri="{FF2B5EF4-FFF2-40B4-BE49-F238E27FC236}">
                <a16:creationId xmlns:a16="http://schemas.microsoft.com/office/drawing/2014/main" id="{81221FBA-189E-43E0-B21F-3752F3E88D04}"/>
              </a:ext>
            </a:extLst>
          </p:cNvPr>
          <p:cNvSpPr>
            <a:spLocks noGrp="1"/>
          </p:cNvSpPr>
          <p:nvPr>
            <p:ph type="ftr" sz="quarter" idx="10"/>
          </p:nvPr>
        </p:nvSpPr>
        <p:spPr>
          <a:noFill/>
        </p:spPr>
        <p:txBody>
          <a:bodyPr/>
          <a:lstStyle/>
          <a:p>
            <a:r>
              <a:rPr lang="en-US" altLang="en-US" dirty="0">
                <a:latin typeface="Arial" panose="020B0604020202020204" pitchFamily="34" charset="0"/>
              </a:rPr>
              <a:t>Solutions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5">
            <a:extLst>
              <a:ext uri="{FF2B5EF4-FFF2-40B4-BE49-F238E27FC236}">
                <a16:creationId xmlns:a16="http://schemas.microsoft.com/office/drawing/2014/main" id="{240E95AA-BDE1-413B-97C6-B15E28DDC0BF}"/>
              </a:ext>
            </a:extLst>
          </p:cNvPr>
          <p:cNvSpPr>
            <a:spLocks noGrp="1" noChangeArrowheads="1"/>
          </p:cNvSpPr>
          <p:nvPr>
            <p:ph type="title"/>
          </p:nvPr>
        </p:nvSpPr>
        <p:spPr>
          <a:xfrm>
            <a:off x="0" y="0"/>
            <a:ext cx="9144000" cy="838200"/>
          </a:xfrm>
        </p:spPr>
        <p:txBody>
          <a:bodyPr/>
          <a:lstStyle/>
          <a:p>
            <a:pPr eaLnBrk="1" hangingPunct="1"/>
            <a:r>
              <a:rPr lang="en-US" altLang="en-US" dirty="0"/>
              <a:t>	Making Solutions</a:t>
            </a:r>
          </a:p>
        </p:txBody>
      </p:sp>
      <p:sp>
        <p:nvSpPr>
          <p:cNvPr id="9" name="Rectangle 3">
            <a:extLst>
              <a:ext uri="{FF2B5EF4-FFF2-40B4-BE49-F238E27FC236}">
                <a16:creationId xmlns:a16="http://schemas.microsoft.com/office/drawing/2014/main" id="{BD5755D3-FB3F-4FDD-A2F9-B88E37EEC760}"/>
              </a:ext>
            </a:extLst>
          </p:cNvPr>
          <p:cNvSpPr txBox="1">
            <a:spLocks noChangeArrowheads="1"/>
          </p:cNvSpPr>
          <p:nvPr/>
        </p:nvSpPr>
        <p:spPr bwMode="auto">
          <a:xfrm>
            <a:off x="152400" y="8382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800" dirty="0"/>
              <a:t>How would you </a:t>
            </a:r>
            <a:r>
              <a:rPr lang="en-US" sz="2800" b="1" dirty="0">
                <a:solidFill>
                  <a:srgbClr val="92D050"/>
                </a:solidFill>
              </a:rPr>
              <a:t>prepare</a:t>
            </a:r>
            <a:r>
              <a:rPr lang="en-US" sz="2800" dirty="0"/>
              <a:t> </a:t>
            </a:r>
            <a:r>
              <a:rPr lang="en-US" sz="2800" dirty="0">
                <a:solidFill>
                  <a:srgbClr val="FF66FF"/>
                </a:solidFill>
              </a:rPr>
              <a:t>25 liters </a:t>
            </a:r>
            <a:r>
              <a:rPr lang="en-US" sz="2800" dirty="0"/>
              <a:t>of </a:t>
            </a:r>
            <a:r>
              <a:rPr lang="en-US" sz="2800" dirty="0">
                <a:solidFill>
                  <a:srgbClr val="FF66FF"/>
                </a:solidFill>
              </a:rPr>
              <a:t>0.10 M BaCl</a:t>
            </a:r>
            <a:r>
              <a:rPr lang="en-US" sz="2800" baseline="-25000" dirty="0">
                <a:solidFill>
                  <a:srgbClr val="FF66FF"/>
                </a:solidFill>
              </a:rPr>
              <a:t>2</a:t>
            </a:r>
            <a:r>
              <a:rPr lang="en-US" sz="2800" dirty="0">
                <a:solidFill>
                  <a:srgbClr val="FF66FF"/>
                </a:solidFill>
              </a:rPr>
              <a:t> </a:t>
            </a:r>
            <a:r>
              <a:rPr lang="en-US" sz="2800" dirty="0"/>
              <a:t>solution, starting with </a:t>
            </a:r>
            <a:r>
              <a:rPr lang="en-US" sz="2800" b="1" dirty="0">
                <a:solidFill>
                  <a:srgbClr val="92D050"/>
                </a:solidFill>
              </a:rPr>
              <a:t>solid</a:t>
            </a:r>
            <a:r>
              <a:rPr lang="en-US" sz="2800" dirty="0"/>
              <a:t> BaCl</a:t>
            </a:r>
            <a:r>
              <a:rPr lang="en-US" sz="2800" baseline="-25000" dirty="0"/>
              <a:t>2</a:t>
            </a:r>
            <a:r>
              <a:rPr lang="en-US" sz="2800" dirty="0"/>
              <a:t>?</a:t>
            </a:r>
          </a:p>
          <a:p>
            <a:pPr marL="0" indent="0" algn="ctr">
              <a:spcBef>
                <a:spcPts val="1800"/>
              </a:spcBef>
              <a:buFontTx/>
              <a:buNone/>
              <a:defRPr/>
            </a:pPr>
            <a:r>
              <a:rPr lang="en-US" sz="2800" b="1" kern="0" dirty="0">
                <a:solidFill>
                  <a:srgbClr val="00B0F0"/>
                </a:solidFill>
              </a:rPr>
              <a:t>M  =  # moles of solute / # liters of solution</a:t>
            </a:r>
            <a:r>
              <a:rPr lang="en-US" sz="2800" kern="0" dirty="0">
                <a:solidFill>
                  <a:srgbClr val="00B0F0"/>
                </a:solidFill>
              </a:rPr>
              <a:t> </a:t>
            </a:r>
            <a:endParaRPr lang="en-US" sz="2800" dirty="0"/>
          </a:p>
          <a:p>
            <a:pPr marL="0" indent="0">
              <a:spcBef>
                <a:spcPts val="1800"/>
              </a:spcBef>
              <a:buFontTx/>
              <a:buNone/>
              <a:defRPr/>
            </a:pPr>
            <a:r>
              <a:rPr lang="en-US" sz="2800" dirty="0">
                <a:solidFill>
                  <a:srgbClr val="FF0000"/>
                </a:solidFill>
                <a:effectLst>
                  <a:outerShdw blurRad="38100" dist="38100" dir="2700000" algn="tl">
                    <a:srgbClr val="000000">
                      <a:alpha val="43137"/>
                    </a:srgbClr>
                  </a:outerShdw>
                </a:effectLst>
              </a:rPr>
              <a:t>Find moles </a:t>
            </a:r>
            <a:r>
              <a:rPr lang="en-US" sz="2800" dirty="0"/>
              <a:t> </a:t>
            </a:r>
          </a:p>
          <a:p>
            <a:pPr marL="463550" indent="0">
              <a:buFontTx/>
              <a:buNone/>
              <a:defRPr/>
            </a:pPr>
            <a:r>
              <a:rPr lang="en-US" sz="2200" kern="0" dirty="0">
                <a:solidFill>
                  <a:srgbClr val="000000"/>
                </a:solidFill>
              </a:rPr>
              <a:t>0.10 M  =  X </a:t>
            </a:r>
            <a:r>
              <a:rPr lang="en-US" sz="2200" b="1" kern="0" dirty="0">
                <a:solidFill>
                  <a:srgbClr val="000000"/>
                </a:solidFill>
              </a:rPr>
              <a:t>moles</a:t>
            </a:r>
            <a:r>
              <a:rPr lang="en-US" sz="2200" kern="0" dirty="0">
                <a:solidFill>
                  <a:srgbClr val="000000"/>
                </a:solidFill>
              </a:rPr>
              <a:t> / 25 L   OR  X </a:t>
            </a:r>
            <a:r>
              <a:rPr lang="en-US" sz="2200" b="1" kern="0" dirty="0">
                <a:solidFill>
                  <a:srgbClr val="000000"/>
                </a:solidFill>
              </a:rPr>
              <a:t>moles</a:t>
            </a:r>
            <a:r>
              <a:rPr lang="en-US" sz="2200" kern="0" dirty="0">
                <a:solidFill>
                  <a:srgbClr val="000000"/>
                </a:solidFill>
              </a:rPr>
              <a:t> = 0.1 M x 25 L</a:t>
            </a:r>
          </a:p>
          <a:p>
            <a:pPr marL="463550" indent="0">
              <a:buFontTx/>
              <a:buNone/>
              <a:defRPr/>
            </a:pPr>
            <a:r>
              <a:rPr lang="en-US" sz="2800" kern="0" dirty="0">
                <a:solidFill>
                  <a:srgbClr val="000000"/>
                </a:solidFill>
              </a:rPr>
              <a:t>X  =  </a:t>
            </a:r>
            <a:r>
              <a:rPr lang="en-US" sz="2800" u="sng" kern="0" dirty="0">
                <a:solidFill>
                  <a:srgbClr val="000000"/>
                </a:solidFill>
              </a:rPr>
              <a:t>2.5 moles</a:t>
            </a:r>
            <a:r>
              <a:rPr lang="en-US" sz="2800" kern="0" dirty="0">
                <a:solidFill>
                  <a:srgbClr val="000000"/>
                </a:solidFill>
              </a:rPr>
              <a:t> </a:t>
            </a:r>
            <a:r>
              <a:rPr lang="en-US" sz="2800" dirty="0"/>
              <a:t>BaCl</a:t>
            </a:r>
            <a:r>
              <a:rPr lang="en-US" sz="2800" baseline="-25000" dirty="0"/>
              <a:t>2 </a:t>
            </a:r>
            <a:endParaRPr lang="en-US" sz="2800" dirty="0"/>
          </a:p>
          <a:p>
            <a:pPr marL="0" indent="0">
              <a:spcBef>
                <a:spcPts val="1800"/>
              </a:spcBef>
              <a:buFontTx/>
              <a:buNone/>
              <a:defRPr/>
            </a:pPr>
            <a:r>
              <a:rPr lang="en-US" sz="2800" dirty="0">
                <a:solidFill>
                  <a:srgbClr val="FF0000"/>
                </a:solidFill>
                <a:effectLst>
                  <a:outerShdw blurRad="38100" dist="38100" dir="2700000" algn="tl">
                    <a:srgbClr val="000000">
                      <a:alpha val="43137"/>
                    </a:srgbClr>
                  </a:outerShdw>
                </a:effectLst>
              </a:rPr>
              <a:t>Convert Moles to Grams</a:t>
            </a:r>
          </a:p>
          <a:p>
            <a:pPr marL="463550" indent="0">
              <a:spcBef>
                <a:spcPts val="600"/>
              </a:spcBef>
              <a:buFontTx/>
              <a:buNone/>
              <a:defRPr/>
            </a:pPr>
            <a:r>
              <a:rPr lang="en-US" sz="2400" dirty="0"/>
              <a:t>GFM of BaCl</a:t>
            </a:r>
            <a:r>
              <a:rPr lang="en-US" sz="2400" baseline="-25000" dirty="0"/>
              <a:t>2</a:t>
            </a:r>
            <a:r>
              <a:rPr lang="en-US" sz="2400" dirty="0"/>
              <a:t>  =  137.3 + (2)(35.45)  =  208.2 g / mole</a:t>
            </a:r>
          </a:p>
          <a:p>
            <a:pPr marL="463550" indent="0">
              <a:spcBef>
                <a:spcPts val="600"/>
              </a:spcBef>
              <a:buFontTx/>
              <a:buNone/>
              <a:defRPr/>
            </a:pPr>
            <a:r>
              <a:rPr lang="en-US" sz="2400" dirty="0"/>
              <a:t>2.5 moles  x  208.2 g / 1 mole  =  </a:t>
            </a:r>
            <a:r>
              <a:rPr lang="en-US" sz="2800" b="1" u="sng" dirty="0">
                <a:solidFill>
                  <a:srgbClr val="00B0F0"/>
                </a:solidFill>
              </a:rPr>
              <a:t>520 grams</a:t>
            </a:r>
          </a:p>
          <a:p>
            <a:pPr marL="112713" indent="0">
              <a:spcBef>
                <a:spcPts val="600"/>
              </a:spcBef>
              <a:buFontTx/>
              <a:buNone/>
              <a:defRPr/>
            </a:pPr>
            <a:r>
              <a:rPr 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Place the 520 g BaCl</a:t>
            </a:r>
            <a:r>
              <a:rPr lang="en-US" sz="2800" i="1" baseline="-250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28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an appropriate container and add sufficient water to give a final volume of 25 liters.</a:t>
            </a:r>
          </a:p>
          <a:p>
            <a:pPr marL="463550" indent="0">
              <a:spcBef>
                <a:spcPts val="600"/>
              </a:spcBef>
              <a:buFontTx/>
              <a:buNone/>
              <a:defRPr/>
            </a:pPr>
            <a:endParaRPr lang="en-US" sz="2800" b="1" dirty="0">
              <a:solidFill>
                <a:srgbClr val="00B0F0"/>
              </a:solidFill>
            </a:endParaRPr>
          </a:p>
          <a:p>
            <a:pPr marL="0" indent="0">
              <a:buFontTx/>
              <a:buNone/>
              <a:defRPr/>
            </a:pPr>
            <a:endParaRPr lang="en-US" sz="2800" kern="0" dirty="0">
              <a:solidFill>
                <a:srgbClr val="000000"/>
              </a:solidFill>
            </a:endParaRPr>
          </a:p>
        </p:txBody>
      </p:sp>
      <p:pic>
        <p:nvPicPr>
          <p:cNvPr id="124932" name="Picture 13" descr="try_it-01.eps">
            <a:extLst>
              <a:ext uri="{FF2B5EF4-FFF2-40B4-BE49-F238E27FC236}">
                <a16:creationId xmlns:a16="http://schemas.microsoft.com/office/drawing/2014/main" id="{272BC1D2-4355-4CC9-A1F9-332F10BD0F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DB8E2D7-31E1-45C1-82F1-3B3AADE6EBDB}"/>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82CDCEB5-9671-4335-AF2F-6C44E1D414C4}"/>
              </a:ext>
            </a:extLst>
          </p:cNvPr>
          <p:cNvSpPr>
            <a:spLocks noGrp="1" noChangeArrowheads="1"/>
          </p:cNvSpPr>
          <p:nvPr>
            <p:ph type="body" idx="4294967295"/>
          </p:nvPr>
        </p:nvSpPr>
        <p:spPr>
          <a:xfrm>
            <a:off x="76200" y="3276600"/>
            <a:ext cx="9067800" cy="2743200"/>
          </a:xfrm>
        </p:spPr>
        <p:txBody>
          <a:bodyPr/>
          <a:lstStyle/>
          <a:p>
            <a:pPr marL="0" indent="0">
              <a:buFontTx/>
              <a:buNone/>
            </a:pPr>
            <a:r>
              <a:rPr lang="en-US" altLang="en-US" sz="2400" dirty="0">
                <a:solidFill>
                  <a:srgbClr val="00B0F0"/>
                </a:solidFill>
                <a:effectLst>
                  <a:outerShdw blurRad="38100" dist="38100" dir="2700000" algn="tl">
                    <a:srgbClr val="000000">
                      <a:alpha val="43137"/>
                    </a:srgbClr>
                  </a:outerShdw>
                </a:effectLst>
              </a:rPr>
              <a:t>Both solutions above contain the same amount of solute. Which is more concentrated?   </a:t>
            </a:r>
            <a:r>
              <a:rPr lang="en-US" altLang="en-US" sz="2400" dirty="0">
                <a:effectLst>
                  <a:outerShdw blurRad="38100" dist="38100" dir="2700000" algn="tl">
                    <a:srgbClr val="000000">
                      <a:alpha val="43137"/>
                    </a:srgbClr>
                  </a:outerShdw>
                </a:effectLst>
              </a:rPr>
              <a:t> </a:t>
            </a:r>
          </a:p>
          <a:p>
            <a:pPr marL="0" indent="0">
              <a:spcBef>
                <a:spcPts val="1200"/>
              </a:spcBef>
              <a:buFontTx/>
              <a:buNone/>
            </a:pPr>
            <a:r>
              <a:rPr lang="en-US" altLang="en-US" sz="2400" dirty="0">
                <a:solidFill>
                  <a:srgbClr val="FF0000"/>
                </a:solidFill>
              </a:rPr>
              <a:t>Which has a greater molarity?  </a:t>
            </a:r>
            <a:r>
              <a:rPr lang="en-US" altLang="en-US" sz="2400" dirty="0"/>
              <a:t> </a:t>
            </a:r>
          </a:p>
          <a:p>
            <a:pPr marL="0" indent="0">
              <a:spcBef>
                <a:spcPts val="1200"/>
              </a:spcBef>
              <a:buFontTx/>
              <a:buNone/>
            </a:pPr>
            <a:r>
              <a:rPr lang="en-US" altLang="en-US" sz="2400" dirty="0"/>
              <a:t>Use the molarity equation to answer the following:</a:t>
            </a:r>
          </a:p>
          <a:p>
            <a:pPr marL="0" indent="0">
              <a:spcBef>
                <a:spcPts val="1200"/>
              </a:spcBef>
              <a:buFontTx/>
              <a:buNone/>
            </a:pPr>
            <a:r>
              <a:rPr lang="en-US" altLang="en-US" sz="2400" dirty="0">
                <a:solidFill>
                  <a:srgbClr val="7030A0"/>
                </a:solidFill>
              </a:rPr>
              <a:t>When dilution B was made, the </a:t>
            </a:r>
            <a:r>
              <a:rPr lang="en-US" altLang="en-US" sz="2400" u="sng" dirty="0"/>
              <a:t>____</a:t>
            </a:r>
            <a:r>
              <a:rPr lang="en-US" altLang="en-US" sz="2400" dirty="0"/>
              <a:t> </a:t>
            </a:r>
            <a:r>
              <a:rPr lang="en-US" altLang="en-US" sz="2400" dirty="0">
                <a:solidFill>
                  <a:srgbClr val="7030A0"/>
                </a:solidFill>
              </a:rPr>
              <a:t>decreased, the </a:t>
            </a:r>
            <a:r>
              <a:rPr lang="en-US" altLang="en-US" sz="2400" u="sng" dirty="0"/>
              <a:t>____</a:t>
            </a:r>
            <a:r>
              <a:rPr lang="en-US" altLang="en-US" sz="2400" dirty="0">
                <a:solidFill>
                  <a:srgbClr val="7030A0"/>
                </a:solidFill>
              </a:rPr>
              <a:t> increased, and the </a:t>
            </a:r>
            <a:r>
              <a:rPr lang="en-US" altLang="en-US" sz="2400" u="sng" dirty="0"/>
              <a:t>____</a:t>
            </a:r>
            <a:r>
              <a:rPr lang="en-US" altLang="en-US" sz="2400" dirty="0"/>
              <a:t> </a:t>
            </a:r>
            <a:r>
              <a:rPr lang="en-US" altLang="en-US" sz="2400" dirty="0">
                <a:solidFill>
                  <a:srgbClr val="7030A0"/>
                </a:solidFill>
              </a:rPr>
              <a:t>remains the same.</a:t>
            </a:r>
            <a:r>
              <a:rPr lang="en-US" altLang="en-US" sz="2800" dirty="0"/>
              <a:t> </a:t>
            </a:r>
          </a:p>
        </p:txBody>
      </p:sp>
      <p:pic>
        <p:nvPicPr>
          <p:cNvPr id="126980" name="Picture 2">
            <a:extLst>
              <a:ext uri="{FF2B5EF4-FFF2-40B4-BE49-F238E27FC236}">
                <a16:creationId xmlns:a16="http://schemas.microsoft.com/office/drawing/2014/main" id="{0F03C400-A108-409B-9A0B-51E3A2A9C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685800"/>
            <a:ext cx="52117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81" name="Picture 5" descr="think_about_it-01.eps">
            <a:extLst>
              <a:ext uri="{FF2B5EF4-FFF2-40B4-BE49-F238E27FC236}">
                <a16:creationId xmlns:a16="http://schemas.microsoft.com/office/drawing/2014/main" id="{1FF166C6-ECAB-4ACF-969E-AAF1E525A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76200"/>
            <a:ext cx="1081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6BB5634-FC8D-4A7B-A5D3-996B1E68E8E0}"/>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A692D3EC-D45A-4364-B5CD-7D14C9D9A690}"/>
              </a:ext>
            </a:extLst>
          </p:cNvPr>
          <p:cNvSpPr>
            <a:spLocks noGrp="1" noChangeArrowheads="1"/>
          </p:cNvSpPr>
          <p:nvPr>
            <p:ph type="body" idx="4294967295"/>
          </p:nvPr>
        </p:nvSpPr>
        <p:spPr>
          <a:xfrm>
            <a:off x="76200" y="3276600"/>
            <a:ext cx="9067800" cy="2743200"/>
          </a:xfrm>
        </p:spPr>
        <p:txBody>
          <a:bodyPr/>
          <a:lstStyle/>
          <a:p>
            <a:pPr marL="0" indent="0">
              <a:buFontTx/>
              <a:buNone/>
            </a:pPr>
            <a:r>
              <a:rPr lang="en-US" altLang="en-US" sz="2400" dirty="0">
                <a:solidFill>
                  <a:srgbClr val="00B0F0"/>
                </a:solidFill>
                <a:effectLst>
                  <a:outerShdw blurRad="38100" dist="38100" dir="2700000" algn="tl">
                    <a:srgbClr val="000000">
                      <a:alpha val="43137"/>
                    </a:srgbClr>
                  </a:outerShdw>
                </a:effectLst>
              </a:rPr>
              <a:t>Both solutions above contain the same amount of solute. Which is more concentrated?   </a:t>
            </a:r>
            <a:r>
              <a:rPr lang="en-US" altLang="en-US" sz="2400" dirty="0">
                <a:solidFill>
                  <a:srgbClr val="FF66FF"/>
                </a:solidFill>
                <a:effectLst>
                  <a:outerShdw blurRad="38100" dist="38100" dir="2700000" algn="tl">
                    <a:srgbClr val="000000">
                      <a:alpha val="43137"/>
                    </a:srgbClr>
                  </a:outerShdw>
                </a:effectLst>
              </a:rPr>
              <a:t>A</a:t>
            </a:r>
          </a:p>
          <a:p>
            <a:pPr marL="0" indent="0">
              <a:spcBef>
                <a:spcPts val="1200"/>
              </a:spcBef>
              <a:buFontTx/>
              <a:buNone/>
            </a:pPr>
            <a:r>
              <a:rPr lang="en-US" altLang="en-US" sz="2400" dirty="0">
                <a:solidFill>
                  <a:srgbClr val="FF0000"/>
                </a:solidFill>
              </a:rPr>
              <a:t>Which has a greater molarity?  </a:t>
            </a:r>
            <a:r>
              <a:rPr lang="en-US" altLang="en-US" sz="2400" dirty="0">
                <a:solidFill>
                  <a:srgbClr val="FF66FF"/>
                </a:solidFill>
                <a:effectLst>
                  <a:outerShdw blurRad="38100" dist="38100" dir="2700000" algn="tl">
                    <a:srgbClr val="000000">
                      <a:alpha val="43137"/>
                    </a:srgbClr>
                  </a:outerShdw>
                </a:effectLst>
              </a:rPr>
              <a:t>A</a:t>
            </a:r>
          </a:p>
          <a:p>
            <a:pPr marL="0" indent="0">
              <a:spcBef>
                <a:spcPts val="1200"/>
              </a:spcBef>
              <a:buFontTx/>
              <a:buNone/>
            </a:pPr>
            <a:r>
              <a:rPr lang="en-US" altLang="en-US" sz="2400" dirty="0"/>
              <a:t>Use the molarity equation to answer the following:</a:t>
            </a:r>
          </a:p>
          <a:p>
            <a:pPr marL="0" indent="0">
              <a:spcBef>
                <a:spcPts val="1200"/>
              </a:spcBef>
              <a:buFontTx/>
              <a:buNone/>
            </a:pPr>
            <a:r>
              <a:rPr lang="en-US" altLang="en-US" sz="2400" dirty="0">
                <a:solidFill>
                  <a:srgbClr val="7030A0"/>
                </a:solidFill>
              </a:rPr>
              <a:t>When dilution B was made, the </a:t>
            </a:r>
            <a:r>
              <a:rPr lang="en-US" altLang="en-US" sz="2400" u="sng" dirty="0"/>
              <a:t>molarity</a:t>
            </a:r>
            <a:r>
              <a:rPr lang="en-US" altLang="en-US" sz="2400" dirty="0"/>
              <a:t> </a:t>
            </a:r>
            <a:r>
              <a:rPr lang="en-US" altLang="en-US" sz="2400" dirty="0">
                <a:solidFill>
                  <a:srgbClr val="7030A0"/>
                </a:solidFill>
              </a:rPr>
              <a:t>decreased, the </a:t>
            </a:r>
            <a:r>
              <a:rPr lang="en-US" altLang="en-US" sz="2400" u="sng" dirty="0"/>
              <a:t>volume of solution</a:t>
            </a:r>
            <a:r>
              <a:rPr lang="en-US" altLang="en-US" sz="2400" dirty="0">
                <a:solidFill>
                  <a:srgbClr val="7030A0"/>
                </a:solidFill>
              </a:rPr>
              <a:t> increased, and the </a:t>
            </a:r>
            <a:r>
              <a:rPr lang="en-US" altLang="en-US" sz="2400" u="sng" dirty="0"/>
              <a:t>moles of solute</a:t>
            </a:r>
            <a:r>
              <a:rPr lang="en-US" altLang="en-US" sz="2400" dirty="0">
                <a:solidFill>
                  <a:srgbClr val="7030A0"/>
                </a:solidFill>
              </a:rPr>
              <a:t> remains the same.</a:t>
            </a:r>
            <a:r>
              <a:rPr lang="en-US" altLang="en-US" sz="2800" dirty="0"/>
              <a:t> </a:t>
            </a:r>
          </a:p>
        </p:txBody>
      </p:sp>
      <p:pic>
        <p:nvPicPr>
          <p:cNvPr id="128004" name="Picture 2">
            <a:extLst>
              <a:ext uri="{FF2B5EF4-FFF2-40B4-BE49-F238E27FC236}">
                <a16:creationId xmlns:a16="http://schemas.microsoft.com/office/drawing/2014/main" id="{6B0B587D-9243-42CB-9290-CED5C6A9C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38" y="685800"/>
            <a:ext cx="5211762"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5" name="Picture 5" descr="think_about_it-01.eps">
            <a:extLst>
              <a:ext uri="{FF2B5EF4-FFF2-40B4-BE49-F238E27FC236}">
                <a16:creationId xmlns:a16="http://schemas.microsoft.com/office/drawing/2014/main" id="{B4796C20-1E86-43F3-9E5C-757BDD64A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76200"/>
            <a:ext cx="10810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72A373B0-BB25-4C22-A69A-5B1D053113D8}"/>
              </a:ext>
            </a:extLst>
          </p:cNvPr>
          <p:cNvSpPr>
            <a:spLocks noGrp="1" noChangeArrowheads="1"/>
          </p:cNvSpPr>
          <p:nvPr>
            <p:ph type="title" idx="4294967295"/>
          </p:nvPr>
        </p:nvSpPr>
        <p:spPr>
          <a:xfrm>
            <a:off x="457200" y="-1"/>
            <a:ext cx="8229600" cy="1394601"/>
          </a:xfrm>
        </p:spPr>
        <p:txBody>
          <a:bodyPr/>
          <a:lstStyle/>
          <a:p>
            <a:r>
              <a:rPr lang="en-US" altLang="en-US" sz="4000" dirty="0">
                <a:solidFill>
                  <a:srgbClr val="00B0F0"/>
                </a:solidFill>
              </a:rPr>
              <a:t>Using Concentrated Solutions</a:t>
            </a:r>
            <a:br>
              <a:rPr lang="en-US" altLang="en-US" sz="4000" dirty="0">
                <a:solidFill>
                  <a:srgbClr val="00B0F0"/>
                </a:solidFill>
              </a:rPr>
            </a:br>
            <a:r>
              <a:rPr lang="en-US" altLang="en-US" sz="4800" dirty="0">
                <a:solidFill>
                  <a:srgbClr val="FF0000"/>
                </a:solidFill>
                <a:effectLst>
                  <a:outerShdw blurRad="38100" dist="38100" dir="2700000" algn="tl">
                    <a:srgbClr val="000000">
                      <a:alpha val="43137"/>
                    </a:srgbClr>
                  </a:outerShdw>
                </a:effectLst>
              </a:rPr>
              <a:t>Dilutions</a:t>
            </a:r>
            <a:endParaRPr lang="en-US" altLang="en-US" sz="4000" dirty="0">
              <a:solidFill>
                <a:srgbClr val="FF0000"/>
              </a:solidFill>
              <a:effectLst>
                <a:outerShdw blurRad="38100" dist="38100" dir="2700000" algn="tl">
                  <a:srgbClr val="000000">
                    <a:alpha val="43137"/>
                  </a:srgbClr>
                </a:outerShdw>
              </a:effectLst>
            </a:endParaRPr>
          </a:p>
        </p:txBody>
      </p:sp>
      <p:sp>
        <p:nvSpPr>
          <p:cNvPr id="64515" name="Rectangle 3">
            <a:extLst>
              <a:ext uri="{FF2B5EF4-FFF2-40B4-BE49-F238E27FC236}">
                <a16:creationId xmlns:a16="http://schemas.microsoft.com/office/drawing/2014/main" id="{D2EC96D7-E737-481D-8265-3D9B25F4477F}"/>
              </a:ext>
            </a:extLst>
          </p:cNvPr>
          <p:cNvSpPr>
            <a:spLocks noGrp="1" noChangeArrowheads="1"/>
          </p:cNvSpPr>
          <p:nvPr>
            <p:ph type="body" idx="4294967295"/>
          </p:nvPr>
        </p:nvSpPr>
        <p:spPr>
          <a:xfrm>
            <a:off x="76200" y="2514600"/>
            <a:ext cx="9067800" cy="3505200"/>
          </a:xfrm>
        </p:spPr>
        <p:txBody>
          <a:bodyPr/>
          <a:lstStyle/>
          <a:p>
            <a:pPr marL="0" indent="0" algn="ctr">
              <a:buFontTx/>
              <a:buNone/>
              <a:defRPr/>
            </a:pPr>
            <a:r>
              <a:rPr lang="en-US" dirty="0"/>
              <a:t>(Molarity) (Volume)  =  (Molarity) (Volume)</a:t>
            </a:r>
          </a:p>
          <a:p>
            <a:pPr marL="0" indent="0" algn="ctr">
              <a:buFontTx/>
              <a:buNone/>
              <a:defRPr/>
            </a:pPr>
            <a:r>
              <a:rPr lang="en-US" i="1" dirty="0"/>
              <a:t>    solution 1</a:t>
            </a:r>
            <a:r>
              <a:rPr lang="en-US" dirty="0"/>
              <a:t> 	                  </a:t>
            </a:r>
            <a:r>
              <a:rPr lang="en-US" i="1" dirty="0"/>
              <a:t>solution 2</a:t>
            </a:r>
            <a:r>
              <a:rPr lang="en-US" dirty="0"/>
              <a:t>	</a:t>
            </a:r>
          </a:p>
          <a:p>
            <a:pPr marL="0" indent="0" algn="ctr">
              <a:buFontTx/>
              <a:buNone/>
              <a:defRPr/>
            </a:pPr>
            <a:endParaRPr lang="en-US" sz="1200" dirty="0"/>
          </a:p>
          <a:p>
            <a:pPr>
              <a:spcBef>
                <a:spcPts val="1200"/>
              </a:spcBef>
              <a:defRPr/>
            </a:pPr>
            <a:r>
              <a:rPr lang="en-US" sz="2800" dirty="0">
                <a:solidFill>
                  <a:srgbClr val="FF0000"/>
                </a:solidFill>
                <a:effectLst>
                  <a:outerShdw blurRad="38100" dist="38100" dir="2700000" algn="tl">
                    <a:srgbClr val="000000">
                      <a:alpha val="43137"/>
                    </a:srgbClr>
                  </a:outerShdw>
                </a:effectLst>
              </a:rPr>
              <a:t>Usually one starts with a more concentrated solution and dilutes it with water to obtain the desired volume</a:t>
            </a:r>
          </a:p>
          <a:p>
            <a:pPr>
              <a:spcBef>
                <a:spcPts val="1200"/>
              </a:spcBef>
              <a:defRPr/>
            </a:pPr>
            <a:r>
              <a:rPr lang="en-US" sz="2800" i="1" dirty="0">
                <a:latin typeface="Times New Roman" panose="02020603050405020304" pitchFamily="18" charset="0"/>
                <a:cs typeface="Times New Roman" panose="02020603050405020304" pitchFamily="18" charset="0"/>
              </a:rPr>
              <a:t>This is more convenient than using molarity or moles</a:t>
            </a:r>
          </a:p>
          <a:p>
            <a:pPr marL="0" indent="0" algn="ctr">
              <a:buFontTx/>
              <a:buNone/>
              <a:defRPr/>
            </a:pPr>
            <a:endParaRPr lang="en-US" sz="2800" dirty="0"/>
          </a:p>
          <a:p>
            <a:pPr marL="0" indent="0">
              <a:buFontTx/>
              <a:buNone/>
              <a:defRPr/>
            </a:pPr>
            <a:r>
              <a:rPr lang="en-US" sz="2800" dirty="0"/>
              <a:t> </a:t>
            </a:r>
          </a:p>
        </p:txBody>
      </p:sp>
      <p:pic>
        <p:nvPicPr>
          <p:cNvPr id="129028" name="Picture 2">
            <a:extLst>
              <a:ext uri="{FF2B5EF4-FFF2-40B4-BE49-F238E27FC236}">
                <a16:creationId xmlns:a16="http://schemas.microsoft.com/office/drawing/2014/main" id="{D7CA5882-79E0-494D-AD9E-A06DD0234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2" y="1394601"/>
            <a:ext cx="6848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Effect transition="in" filter="fade">
                                      <p:cBhvr>
                                        <p:cTn id="7" dur="500"/>
                                        <p:tgtEl>
                                          <p:spTgt spid="129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50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fade">
                                      <p:cBhvr>
                                        <p:cTn id="17" dur="500"/>
                                        <p:tgtEl>
                                          <p:spTgt spid="645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fade">
                                      <p:cBhvr>
                                        <p:cTn id="22" dur="500"/>
                                        <p:tgtEl>
                                          <p:spTgt spid="645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515">
                                            <p:txEl>
                                              <p:pRg st="4" end="4"/>
                                            </p:txEl>
                                          </p:spTgt>
                                        </p:tgtEl>
                                        <p:attrNameLst>
                                          <p:attrName>style.visibility</p:attrName>
                                        </p:attrNameLst>
                                      </p:cBhvr>
                                      <p:to>
                                        <p:strVal val="visible"/>
                                      </p:to>
                                    </p:set>
                                    <p:animEffect transition="in" filter="fade">
                                      <p:cBhvr>
                                        <p:cTn id="27"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6DF43C17-8D35-4EA9-9019-A2EF7DEA2CD6}"/>
              </a:ext>
            </a:extLst>
          </p:cNvPr>
          <p:cNvSpPr>
            <a:spLocks noGrp="1" noChangeArrowheads="1"/>
          </p:cNvSpPr>
          <p:nvPr>
            <p:ph type="title" idx="4294967295"/>
          </p:nvPr>
        </p:nvSpPr>
        <p:spPr>
          <a:xfrm>
            <a:off x="457200" y="0"/>
            <a:ext cx="8229600" cy="838200"/>
          </a:xfrm>
        </p:spPr>
        <p:txBody>
          <a:bodyPr/>
          <a:lstStyle/>
          <a:p>
            <a:r>
              <a:rPr lang="en-US" altLang="en-US" sz="4000" dirty="0">
                <a:solidFill>
                  <a:srgbClr val="00B0F0"/>
                </a:solidFill>
              </a:rPr>
              <a:t>Using Concentrated Solutions</a:t>
            </a:r>
          </a:p>
        </p:txBody>
      </p:sp>
      <p:sp>
        <p:nvSpPr>
          <p:cNvPr id="64515" name="Rectangle 3">
            <a:extLst>
              <a:ext uri="{FF2B5EF4-FFF2-40B4-BE49-F238E27FC236}">
                <a16:creationId xmlns:a16="http://schemas.microsoft.com/office/drawing/2014/main" id="{1A06D53A-A8E0-41EA-8703-C01B2A51C52A}"/>
              </a:ext>
            </a:extLst>
          </p:cNvPr>
          <p:cNvSpPr>
            <a:spLocks noGrp="1" noChangeArrowheads="1"/>
          </p:cNvSpPr>
          <p:nvPr>
            <p:ph type="body" idx="4294967295"/>
          </p:nvPr>
        </p:nvSpPr>
        <p:spPr>
          <a:xfrm>
            <a:off x="76200" y="1839913"/>
            <a:ext cx="9067800" cy="1219200"/>
          </a:xfrm>
        </p:spPr>
        <p:txBody>
          <a:bodyPr/>
          <a:lstStyle/>
          <a:p>
            <a:pPr marL="0" indent="0" algn="ctr">
              <a:buFontTx/>
              <a:buNone/>
            </a:pPr>
            <a:r>
              <a:rPr lang="en-US" altLang="en-US" sz="2400" dirty="0"/>
              <a:t>(Molarity) (Volume)  =  (Molarity) (Volume)</a:t>
            </a:r>
          </a:p>
          <a:p>
            <a:pPr marL="0" indent="0" algn="ctr">
              <a:buFontTx/>
              <a:buNone/>
            </a:pPr>
            <a:r>
              <a:rPr lang="en-US" altLang="en-US" sz="2400" i="1" dirty="0"/>
              <a:t>     solution 1</a:t>
            </a:r>
            <a:r>
              <a:rPr lang="en-US" altLang="en-US" sz="2400" dirty="0"/>
              <a:t> 	                    </a:t>
            </a:r>
            <a:r>
              <a:rPr lang="en-US" altLang="en-US" sz="2400" i="1" dirty="0"/>
              <a:t>solution 2</a:t>
            </a:r>
            <a:r>
              <a:rPr lang="en-US" altLang="en-US" sz="2400" dirty="0"/>
              <a:t>	</a:t>
            </a:r>
          </a:p>
          <a:p>
            <a:pPr marL="0" indent="0" algn="ctr">
              <a:buFontTx/>
              <a:buNone/>
            </a:pPr>
            <a:endParaRPr lang="en-US" altLang="en-US" sz="2800" dirty="0"/>
          </a:p>
          <a:p>
            <a:pPr marL="0" indent="0" algn="ctr">
              <a:buFontTx/>
              <a:buNone/>
            </a:pPr>
            <a:endParaRPr lang="en-US" altLang="en-US" sz="2800" dirty="0"/>
          </a:p>
          <a:p>
            <a:pPr marL="0" indent="0">
              <a:buFontTx/>
              <a:buNone/>
            </a:pPr>
            <a:r>
              <a:rPr lang="en-US" altLang="en-US" sz="2800" dirty="0"/>
              <a:t> </a:t>
            </a:r>
          </a:p>
        </p:txBody>
      </p:sp>
      <p:pic>
        <p:nvPicPr>
          <p:cNvPr id="130052" name="Picture 2">
            <a:extLst>
              <a:ext uri="{FF2B5EF4-FFF2-40B4-BE49-F238E27FC236}">
                <a16:creationId xmlns:a16="http://schemas.microsoft.com/office/drawing/2014/main" id="{DD33B49D-FE2B-42D5-A7B6-D3260EBED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38200"/>
            <a:ext cx="68484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3" name="Picture 1">
            <a:extLst>
              <a:ext uri="{FF2B5EF4-FFF2-40B4-BE49-F238E27FC236}">
                <a16:creationId xmlns:a16="http://schemas.microsoft.com/office/drawing/2014/main" id="{BF4EE186-BC5B-4E7A-83F4-C960C8A6A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82888"/>
            <a:ext cx="60515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fad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a:extLst>
              <a:ext uri="{FF2B5EF4-FFF2-40B4-BE49-F238E27FC236}">
                <a16:creationId xmlns:a16="http://schemas.microsoft.com/office/drawing/2014/main" id="{C111890C-757C-46E6-9C64-D8FB59C412EB}"/>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pic>
        <p:nvPicPr>
          <p:cNvPr id="131075" name="Picture 13" descr="try_it-01.eps">
            <a:extLst>
              <a:ext uri="{FF2B5EF4-FFF2-40B4-BE49-F238E27FC236}">
                <a16:creationId xmlns:a16="http://schemas.microsoft.com/office/drawing/2014/main" id="{9802D426-0808-4393-8746-3E223BBC8D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71A3594F-17F6-48EA-8220-F3442B9D5D83}"/>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800" dirty="0">
                <a:solidFill>
                  <a:schemeClr val="tx1"/>
                </a:solidFill>
              </a:rPr>
              <a:t>How would you prepare 100. ml of a 2.00 M HCl solution, starting with concentrated hydrochloric acid (12.0 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5">
            <a:extLst>
              <a:ext uri="{FF2B5EF4-FFF2-40B4-BE49-F238E27FC236}">
                <a16:creationId xmlns:a16="http://schemas.microsoft.com/office/drawing/2014/main" id="{272F166B-0376-4DCE-BB00-3991657A5005}"/>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a:t>
            </a:r>
          </a:p>
        </p:txBody>
      </p:sp>
      <p:pic>
        <p:nvPicPr>
          <p:cNvPr id="133123" name="Picture 13" descr="try_it-01.eps">
            <a:extLst>
              <a:ext uri="{FF2B5EF4-FFF2-40B4-BE49-F238E27FC236}">
                <a16:creationId xmlns:a16="http://schemas.microsoft.com/office/drawing/2014/main" id="{8558F5F1-F854-4E75-A864-C981BE449E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8810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FD2FC7CF-1FF8-46EE-BA55-B6F449573379}"/>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800" dirty="0"/>
              <a:t>How would you prepare 100. ml (</a:t>
            </a:r>
            <a:r>
              <a:rPr lang="en-US" sz="2800" dirty="0">
                <a:solidFill>
                  <a:srgbClr val="00B0F0"/>
                </a:solidFill>
              </a:rPr>
              <a:t>V</a:t>
            </a:r>
            <a:r>
              <a:rPr lang="en-US" sz="2800" baseline="-25000" dirty="0">
                <a:solidFill>
                  <a:srgbClr val="00B0F0"/>
                </a:solidFill>
              </a:rPr>
              <a:t>1</a:t>
            </a:r>
            <a:r>
              <a:rPr lang="en-US" sz="2800" dirty="0"/>
              <a:t>) of a 2.00 M HCl (</a:t>
            </a:r>
            <a:r>
              <a:rPr lang="en-US" sz="2800" dirty="0">
                <a:solidFill>
                  <a:srgbClr val="00B0F0"/>
                </a:solidFill>
              </a:rPr>
              <a:t>M</a:t>
            </a:r>
            <a:r>
              <a:rPr lang="en-US" sz="2800" baseline="-25000" dirty="0">
                <a:solidFill>
                  <a:srgbClr val="00B0F0"/>
                </a:solidFill>
              </a:rPr>
              <a:t>1</a:t>
            </a:r>
            <a:r>
              <a:rPr lang="en-US" sz="2800" dirty="0"/>
              <a:t>) solution, starting with concentrated hydrochloric acid (12.0 M) (</a:t>
            </a:r>
            <a:r>
              <a:rPr lang="en-US" sz="2800" dirty="0">
                <a:solidFill>
                  <a:srgbClr val="00B0F0"/>
                </a:solidFill>
              </a:rPr>
              <a:t>M</a:t>
            </a:r>
            <a:r>
              <a:rPr lang="en-US" sz="2800" baseline="-25000" dirty="0">
                <a:solidFill>
                  <a:srgbClr val="00B0F0"/>
                </a:solidFill>
              </a:rPr>
              <a:t>2</a:t>
            </a:r>
            <a:r>
              <a:rPr lang="en-US" sz="2800" dirty="0"/>
              <a:t>)?</a:t>
            </a:r>
          </a:p>
          <a:p>
            <a:pPr marL="0" indent="0" algn="ctr">
              <a:spcBef>
                <a:spcPts val="300"/>
              </a:spcBef>
              <a:buFontTx/>
              <a:buNone/>
              <a:defRPr/>
            </a:pPr>
            <a:r>
              <a:rPr lang="en-US" sz="4000" dirty="0">
                <a:solidFill>
                  <a:srgbClr val="00B0F0"/>
                </a:solidFill>
              </a:rPr>
              <a:t>M</a:t>
            </a:r>
            <a:r>
              <a:rPr lang="en-US" sz="4000" baseline="-25000" dirty="0">
                <a:solidFill>
                  <a:srgbClr val="00B0F0"/>
                </a:solidFill>
              </a:rPr>
              <a:t>1</a:t>
            </a:r>
            <a:r>
              <a:rPr lang="en-US" sz="4000" dirty="0">
                <a:solidFill>
                  <a:srgbClr val="00B0F0"/>
                </a:solidFill>
              </a:rPr>
              <a:t>V</a:t>
            </a:r>
            <a:r>
              <a:rPr lang="en-US" sz="4000" baseline="-25000" dirty="0">
                <a:solidFill>
                  <a:srgbClr val="00B0F0"/>
                </a:solidFill>
              </a:rPr>
              <a:t>1</a:t>
            </a:r>
            <a:r>
              <a:rPr lang="en-US" sz="4000" dirty="0">
                <a:solidFill>
                  <a:srgbClr val="00B0F0"/>
                </a:solidFill>
              </a:rPr>
              <a:t>  =  M</a:t>
            </a:r>
            <a:r>
              <a:rPr lang="en-US" sz="4000" baseline="-25000" dirty="0">
                <a:solidFill>
                  <a:srgbClr val="00B0F0"/>
                </a:solidFill>
              </a:rPr>
              <a:t>2</a:t>
            </a:r>
            <a:r>
              <a:rPr lang="en-US" sz="4000" dirty="0">
                <a:solidFill>
                  <a:srgbClr val="00B0F0"/>
                </a:solidFill>
              </a:rPr>
              <a:t>V</a:t>
            </a:r>
            <a:r>
              <a:rPr lang="en-US" sz="4000" baseline="-25000" dirty="0">
                <a:solidFill>
                  <a:srgbClr val="00B0F0"/>
                </a:solidFill>
              </a:rPr>
              <a:t>2</a:t>
            </a:r>
            <a:endParaRPr lang="en-US" sz="4000" dirty="0">
              <a:solidFill>
                <a:srgbClr val="00B0F0"/>
              </a:solidFill>
            </a:endParaRPr>
          </a:p>
          <a:p>
            <a:pPr marL="0" indent="0">
              <a:spcBef>
                <a:spcPts val="0"/>
              </a:spcBef>
              <a:buFontTx/>
              <a:buNone/>
              <a:defRPr/>
            </a:pPr>
            <a:r>
              <a:rPr lang="en-US" sz="2800" b="1" dirty="0">
                <a:solidFill>
                  <a:srgbClr val="FF0000"/>
                </a:solidFill>
              </a:rPr>
              <a:t>Find Volume</a:t>
            </a:r>
            <a:endParaRPr lang="en-US" sz="2800" b="1" dirty="0"/>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M</a:t>
            </a:r>
            <a:r>
              <a:rPr lang="en-US" sz="2800" baseline="-25000" dirty="0">
                <a:solidFill>
                  <a:srgbClr val="00B0F0"/>
                </a:solidFill>
              </a:rPr>
              <a:t>1</a:t>
            </a:r>
            <a:r>
              <a:rPr lang="en-US" sz="2800" dirty="0">
                <a:solidFill>
                  <a:srgbClr val="00B0F0"/>
                </a:solidFill>
              </a:rPr>
              <a:t>V</a:t>
            </a:r>
            <a:r>
              <a:rPr lang="en-US" sz="2800" baseline="-25000" dirty="0">
                <a:solidFill>
                  <a:srgbClr val="00B0F0"/>
                </a:solidFill>
              </a:rPr>
              <a:t>1</a:t>
            </a:r>
            <a:r>
              <a:rPr lang="en-US" sz="2800" dirty="0">
                <a:solidFill>
                  <a:srgbClr val="00B0F0"/>
                </a:solidFill>
              </a:rPr>
              <a:t> / M</a:t>
            </a:r>
            <a:r>
              <a:rPr lang="en-US" sz="2800" baseline="-25000" dirty="0">
                <a:solidFill>
                  <a:srgbClr val="00B0F0"/>
                </a:solidFill>
              </a:rPr>
              <a:t>2</a:t>
            </a:r>
            <a:r>
              <a:rPr lang="en-US" sz="2800" dirty="0">
                <a:solidFill>
                  <a:srgbClr val="00B0F0"/>
                </a:solidFill>
              </a:rPr>
              <a:t> </a:t>
            </a:r>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a:t>
            </a:r>
            <a:r>
              <a:rPr lang="en-US" sz="2800" dirty="0"/>
              <a:t>(2.00 M) (100. ml) / (12.0 M)</a:t>
            </a:r>
          </a:p>
          <a:p>
            <a:pPr marL="463550" indent="0">
              <a:buFontTx/>
              <a:buNone/>
              <a:defRPr/>
            </a:pPr>
            <a:r>
              <a:rPr lang="en-US" sz="2800" dirty="0"/>
              <a:t>X  =  </a:t>
            </a:r>
            <a:r>
              <a:rPr lang="en-US" sz="2800" u="sng" dirty="0"/>
              <a:t>16.7 ml</a:t>
            </a:r>
            <a:r>
              <a:rPr lang="en-US" sz="2800" dirty="0"/>
              <a:t>   =   </a:t>
            </a:r>
            <a:r>
              <a:rPr lang="en-US" sz="2800" b="1" u="sng" dirty="0">
                <a:solidFill>
                  <a:srgbClr val="00B050"/>
                </a:solidFill>
              </a:rPr>
              <a:t>0.0167 L</a:t>
            </a:r>
            <a:endParaRPr lang="en-US" sz="2800" b="1" dirty="0">
              <a:solidFill>
                <a:srgbClr val="00B050"/>
              </a:solidFill>
            </a:endParaRPr>
          </a:p>
          <a:p>
            <a:pPr marL="0" indent="0">
              <a:spcBef>
                <a:spcPts val="1200"/>
              </a:spcBef>
              <a:buFontTx/>
              <a:buNone/>
              <a:defRPr/>
            </a:pPr>
            <a:r>
              <a:rPr lang="en-US" sz="2800" b="1" dirty="0">
                <a:solidFill>
                  <a:srgbClr val="FF0000"/>
                </a:solidFill>
              </a:rPr>
              <a:t>Make the Dilution:</a:t>
            </a:r>
          </a:p>
          <a:p>
            <a:pPr marL="0" indent="0">
              <a:buFontTx/>
              <a:buNone/>
              <a:defRPr/>
            </a:pPr>
            <a:r>
              <a:rPr lang="en-US" sz="2800" dirty="0"/>
              <a:t>Place </a:t>
            </a:r>
            <a:r>
              <a:rPr lang="en-US" sz="2800" dirty="0">
                <a:solidFill>
                  <a:srgbClr val="FF66FF"/>
                </a:solidFill>
                <a:effectLst>
                  <a:outerShdw blurRad="38100" dist="38100" dir="2700000" algn="tl">
                    <a:srgbClr val="000000">
                      <a:alpha val="43137"/>
                    </a:srgbClr>
                  </a:outerShdw>
                </a:effectLst>
              </a:rPr>
              <a:t>16.7 ml of 12.0 M HCl</a:t>
            </a:r>
            <a:r>
              <a:rPr lang="en-US" sz="2800" dirty="0"/>
              <a:t> in the container (flask) &amp; add enough </a:t>
            </a:r>
            <a:r>
              <a:rPr lang="en-US" sz="2800" dirty="0">
                <a:solidFill>
                  <a:srgbClr val="FF66FF"/>
                </a:solidFill>
                <a:effectLst>
                  <a:outerShdw blurRad="38100" dist="38100" dir="2700000" algn="tl">
                    <a:srgbClr val="000000">
                      <a:alpha val="43137"/>
                    </a:srgbClr>
                  </a:outerShdw>
                </a:effectLst>
              </a:rPr>
              <a:t>water</a:t>
            </a:r>
            <a:r>
              <a:rPr lang="en-US" sz="2800" dirty="0"/>
              <a:t> to get a </a:t>
            </a:r>
            <a:r>
              <a:rPr lang="en-US" sz="2800" dirty="0">
                <a:solidFill>
                  <a:srgbClr val="FF66FF"/>
                </a:solidFill>
                <a:effectLst>
                  <a:outerShdw blurRad="38100" dist="38100" dir="2700000" algn="tl">
                    <a:srgbClr val="000000">
                      <a:alpha val="43137"/>
                    </a:srgbClr>
                  </a:outerShdw>
                </a:effectLst>
              </a:rPr>
              <a:t>FINAL VOLUME of 100 ml</a:t>
            </a:r>
          </a:p>
        </p:txBody>
      </p:sp>
      <p:pic>
        <p:nvPicPr>
          <p:cNvPr id="2" name="Picture 1">
            <a:extLst>
              <a:ext uri="{FF2B5EF4-FFF2-40B4-BE49-F238E27FC236}">
                <a16:creationId xmlns:a16="http://schemas.microsoft.com/office/drawing/2014/main" id="{B9899C29-ACCD-4F8F-B55E-A2DBA0942FF4}"/>
              </a:ext>
            </a:extLst>
          </p:cNvPr>
          <p:cNvPicPr>
            <a:picLocks noChangeAspect="1"/>
          </p:cNvPicPr>
          <p:nvPr/>
        </p:nvPicPr>
        <p:blipFill>
          <a:blip r:embed="rId4"/>
          <a:stretch>
            <a:fillRect/>
          </a:stretch>
        </p:blipFill>
        <p:spPr>
          <a:xfrm>
            <a:off x="7086600" y="2453217"/>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5">
            <a:extLst>
              <a:ext uri="{FF2B5EF4-FFF2-40B4-BE49-F238E27FC236}">
                <a16:creationId xmlns:a16="http://schemas.microsoft.com/office/drawing/2014/main" id="{F03A5E1D-CE38-4E00-A9BF-F92A55E8D389}"/>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pic>
        <p:nvPicPr>
          <p:cNvPr id="135171" name="Picture 13" descr="try_it-01.eps">
            <a:extLst>
              <a:ext uri="{FF2B5EF4-FFF2-40B4-BE49-F238E27FC236}">
                <a16:creationId xmlns:a16="http://schemas.microsoft.com/office/drawing/2014/main" id="{B242A1D4-2F83-48D1-A0F5-4338A5348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11BF82E9-E685-4360-8F95-60714AFBAF35}"/>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800" dirty="0">
                <a:solidFill>
                  <a:schemeClr val="tx1"/>
                </a:solidFill>
              </a:rPr>
              <a:t>How could you prepare 250. mL of 0.20 M HCl using only a solution of 1.5 M HCl and water?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5">
            <a:extLst>
              <a:ext uri="{FF2B5EF4-FFF2-40B4-BE49-F238E27FC236}">
                <a16:creationId xmlns:a16="http://schemas.microsoft.com/office/drawing/2014/main" id="{9C79ADD0-01E6-4C18-A3D0-ED42DC59F837}"/>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Making Dilutions</a:t>
            </a:r>
          </a:p>
        </p:txBody>
      </p:sp>
      <p:sp>
        <p:nvSpPr>
          <p:cNvPr id="9" name="Rectangle 3">
            <a:extLst>
              <a:ext uri="{FF2B5EF4-FFF2-40B4-BE49-F238E27FC236}">
                <a16:creationId xmlns:a16="http://schemas.microsoft.com/office/drawing/2014/main" id="{AECAEF33-CC52-4AAB-98BC-40D436D7940E}"/>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800" dirty="0"/>
              <a:t>How could you prepare 250. mL (</a:t>
            </a:r>
            <a:r>
              <a:rPr lang="en-US" sz="2800" dirty="0">
                <a:solidFill>
                  <a:srgbClr val="00B0F0"/>
                </a:solidFill>
              </a:rPr>
              <a:t>V</a:t>
            </a:r>
            <a:r>
              <a:rPr lang="en-US" sz="2800" baseline="-25000" dirty="0">
                <a:solidFill>
                  <a:srgbClr val="00B0F0"/>
                </a:solidFill>
              </a:rPr>
              <a:t>1</a:t>
            </a:r>
            <a:r>
              <a:rPr lang="en-US" sz="2800" dirty="0"/>
              <a:t>) of 0.20 M HCl (</a:t>
            </a:r>
            <a:r>
              <a:rPr lang="en-US" sz="2800" dirty="0">
                <a:solidFill>
                  <a:srgbClr val="00B0F0"/>
                </a:solidFill>
              </a:rPr>
              <a:t>M</a:t>
            </a:r>
            <a:r>
              <a:rPr lang="en-US" sz="2800" baseline="-25000" dirty="0">
                <a:solidFill>
                  <a:srgbClr val="00B0F0"/>
                </a:solidFill>
              </a:rPr>
              <a:t>1</a:t>
            </a:r>
            <a:r>
              <a:rPr lang="en-US" sz="2800" dirty="0"/>
              <a:t>) using only a solution of 1.5 M HCl (</a:t>
            </a:r>
            <a:r>
              <a:rPr lang="en-US" sz="2800" dirty="0">
                <a:solidFill>
                  <a:srgbClr val="00B0F0"/>
                </a:solidFill>
              </a:rPr>
              <a:t>M</a:t>
            </a:r>
            <a:r>
              <a:rPr lang="en-US" sz="2800" baseline="-25000" dirty="0">
                <a:solidFill>
                  <a:srgbClr val="00B0F0"/>
                </a:solidFill>
              </a:rPr>
              <a:t>2</a:t>
            </a:r>
            <a:r>
              <a:rPr lang="en-US" sz="2800" dirty="0"/>
              <a:t>) &amp; water?</a:t>
            </a:r>
          </a:p>
          <a:p>
            <a:pPr marL="0" indent="0" algn="ctr">
              <a:spcBef>
                <a:spcPts val="300"/>
              </a:spcBef>
              <a:buFontTx/>
              <a:buNone/>
              <a:defRPr/>
            </a:pPr>
            <a:r>
              <a:rPr lang="en-US" sz="4000" dirty="0">
                <a:solidFill>
                  <a:srgbClr val="00B0F0"/>
                </a:solidFill>
              </a:rPr>
              <a:t>M</a:t>
            </a:r>
            <a:r>
              <a:rPr lang="en-US" sz="4000" baseline="-25000" dirty="0">
                <a:solidFill>
                  <a:srgbClr val="00B0F0"/>
                </a:solidFill>
              </a:rPr>
              <a:t>1</a:t>
            </a:r>
            <a:r>
              <a:rPr lang="en-US" sz="4000" dirty="0">
                <a:solidFill>
                  <a:srgbClr val="00B0F0"/>
                </a:solidFill>
              </a:rPr>
              <a:t>V</a:t>
            </a:r>
            <a:r>
              <a:rPr lang="en-US" sz="4000" baseline="-25000" dirty="0">
                <a:solidFill>
                  <a:srgbClr val="00B0F0"/>
                </a:solidFill>
              </a:rPr>
              <a:t>1</a:t>
            </a:r>
            <a:r>
              <a:rPr lang="en-US" sz="4000" dirty="0">
                <a:solidFill>
                  <a:srgbClr val="00B0F0"/>
                </a:solidFill>
              </a:rPr>
              <a:t>  =  M</a:t>
            </a:r>
            <a:r>
              <a:rPr lang="en-US" sz="4000" baseline="-25000" dirty="0">
                <a:solidFill>
                  <a:srgbClr val="00B0F0"/>
                </a:solidFill>
              </a:rPr>
              <a:t>2</a:t>
            </a:r>
            <a:r>
              <a:rPr lang="en-US" sz="4000" dirty="0">
                <a:solidFill>
                  <a:srgbClr val="00B0F0"/>
                </a:solidFill>
              </a:rPr>
              <a:t>V</a:t>
            </a:r>
            <a:r>
              <a:rPr lang="en-US" sz="4000" baseline="-25000" dirty="0">
                <a:solidFill>
                  <a:srgbClr val="00B0F0"/>
                </a:solidFill>
              </a:rPr>
              <a:t>2</a:t>
            </a:r>
            <a:endParaRPr lang="en-US" sz="4000" dirty="0">
              <a:solidFill>
                <a:srgbClr val="00B0F0"/>
              </a:solidFill>
            </a:endParaRPr>
          </a:p>
          <a:p>
            <a:pPr marL="0" indent="0">
              <a:spcBef>
                <a:spcPts val="0"/>
              </a:spcBef>
              <a:buFontTx/>
              <a:buNone/>
              <a:defRPr/>
            </a:pPr>
            <a:r>
              <a:rPr lang="en-US" sz="2800" b="1" dirty="0">
                <a:solidFill>
                  <a:srgbClr val="FF0000"/>
                </a:solidFill>
              </a:rPr>
              <a:t>Find Volume</a:t>
            </a:r>
            <a:endParaRPr lang="en-US" sz="2800" b="1" dirty="0"/>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M</a:t>
            </a:r>
            <a:r>
              <a:rPr lang="en-US" sz="2800" baseline="-25000" dirty="0">
                <a:solidFill>
                  <a:srgbClr val="00B0F0"/>
                </a:solidFill>
              </a:rPr>
              <a:t>1</a:t>
            </a:r>
            <a:r>
              <a:rPr lang="en-US" sz="2800" dirty="0">
                <a:solidFill>
                  <a:srgbClr val="00B0F0"/>
                </a:solidFill>
              </a:rPr>
              <a:t>V</a:t>
            </a:r>
            <a:r>
              <a:rPr lang="en-US" sz="2800" baseline="-25000" dirty="0">
                <a:solidFill>
                  <a:srgbClr val="00B0F0"/>
                </a:solidFill>
              </a:rPr>
              <a:t>1</a:t>
            </a:r>
            <a:r>
              <a:rPr lang="en-US" sz="2800" dirty="0">
                <a:solidFill>
                  <a:srgbClr val="00B0F0"/>
                </a:solidFill>
              </a:rPr>
              <a:t> / M</a:t>
            </a:r>
            <a:r>
              <a:rPr lang="en-US" sz="2800" baseline="-25000" dirty="0">
                <a:solidFill>
                  <a:srgbClr val="00B0F0"/>
                </a:solidFill>
              </a:rPr>
              <a:t>2</a:t>
            </a:r>
            <a:r>
              <a:rPr lang="en-US" sz="2800" dirty="0">
                <a:solidFill>
                  <a:srgbClr val="00B0F0"/>
                </a:solidFill>
              </a:rPr>
              <a:t> </a:t>
            </a:r>
          </a:p>
          <a:p>
            <a:pPr marL="463550" indent="0">
              <a:buFontTx/>
              <a:buNone/>
              <a:defRPr/>
            </a:pPr>
            <a:r>
              <a:rPr lang="en-US" sz="2800" dirty="0">
                <a:solidFill>
                  <a:srgbClr val="00B0F0"/>
                </a:solidFill>
              </a:rPr>
              <a:t>V</a:t>
            </a:r>
            <a:r>
              <a:rPr lang="en-US" sz="2800" baseline="-25000" dirty="0">
                <a:solidFill>
                  <a:srgbClr val="00B0F0"/>
                </a:solidFill>
              </a:rPr>
              <a:t>2</a:t>
            </a:r>
            <a:r>
              <a:rPr lang="en-US" sz="2800" dirty="0">
                <a:solidFill>
                  <a:srgbClr val="00B0F0"/>
                </a:solidFill>
              </a:rPr>
              <a:t> = </a:t>
            </a:r>
            <a:r>
              <a:rPr lang="en-US" sz="2800" dirty="0"/>
              <a:t>(0.20 M) (250. ml) / (1.5 M)</a:t>
            </a:r>
          </a:p>
          <a:p>
            <a:pPr marL="463550" indent="0">
              <a:buFontTx/>
              <a:buNone/>
              <a:defRPr/>
            </a:pPr>
            <a:r>
              <a:rPr lang="en-US" sz="2800" dirty="0"/>
              <a:t>X  =  </a:t>
            </a:r>
            <a:r>
              <a:rPr lang="en-US" sz="2800" u="sng" dirty="0"/>
              <a:t>33 ml</a:t>
            </a:r>
            <a:r>
              <a:rPr lang="en-US" sz="2800" dirty="0"/>
              <a:t>   =   </a:t>
            </a:r>
            <a:r>
              <a:rPr lang="en-US" sz="2800" b="1" u="sng" dirty="0">
                <a:solidFill>
                  <a:srgbClr val="00B050"/>
                </a:solidFill>
              </a:rPr>
              <a:t>0.033 L</a:t>
            </a:r>
            <a:endParaRPr lang="en-US" sz="2800" b="1" dirty="0">
              <a:solidFill>
                <a:srgbClr val="00B050"/>
              </a:solidFill>
            </a:endParaRPr>
          </a:p>
          <a:p>
            <a:pPr marL="0" indent="0">
              <a:spcBef>
                <a:spcPts val="1200"/>
              </a:spcBef>
              <a:buFontTx/>
              <a:buNone/>
              <a:defRPr/>
            </a:pPr>
            <a:r>
              <a:rPr lang="en-US" sz="2800" b="1" dirty="0">
                <a:solidFill>
                  <a:srgbClr val="FF0000"/>
                </a:solidFill>
              </a:rPr>
              <a:t>Make the Dilution:</a:t>
            </a:r>
          </a:p>
          <a:p>
            <a:pPr marL="0" indent="0">
              <a:buFontTx/>
              <a:buNone/>
              <a:defRPr/>
            </a:pPr>
            <a:r>
              <a:rPr lang="en-US" sz="2800" dirty="0"/>
              <a:t>Place </a:t>
            </a:r>
            <a:r>
              <a:rPr lang="en-US" sz="2800" dirty="0">
                <a:solidFill>
                  <a:srgbClr val="FF66FF"/>
                </a:solidFill>
                <a:effectLst>
                  <a:outerShdw blurRad="38100" dist="38100" dir="2700000" algn="tl">
                    <a:srgbClr val="000000">
                      <a:alpha val="43137"/>
                    </a:srgbClr>
                  </a:outerShdw>
                </a:effectLst>
              </a:rPr>
              <a:t>33 ml of 1.5 M HCl </a:t>
            </a:r>
            <a:r>
              <a:rPr lang="en-US" sz="2800" dirty="0"/>
              <a:t>in the container (flask) &amp; add enough </a:t>
            </a:r>
            <a:r>
              <a:rPr lang="en-US" sz="2800" dirty="0">
                <a:solidFill>
                  <a:srgbClr val="FF66FF"/>
                </a:solidFill>
                <a:effectLst>
                  <a:outerShdw blurRad="38100" dist="38100" dir="2700000" algn="tl">
                    <a:srgbClr val="000000">
                      <a:alpha val="43137"/>
                    </a:srgbClr>
                  </a:outerShdw>
                </a:effectLst>
              </a:rPr>
              <a:t>water</a:t>
            </a:r>
            <a:r>
              <a:rPr lang="en-US" sz="2800" dirty="0"/>
              <a:t> to get a </a:t>
            </a:r>
            <a:r>
              <a:rPr lang="en-US" sz="2800" dirty="0">
                <a:solidFill>
                  <a:srgbClr val="FF66FF"/>
                </a:solidFill>
                <a:effectLst>
                  <a:outerShdw blurRad="38100" dist="38100" dir="2700000" algn="tl">
                    <a:srgbClr val="000000">
                      <a:alpha val="43137"/>
                    </a:srgbClr>
                  </a:outerShdw>
                </a:effectLst>
              </a:rPr>
              <a:t>FINAL VOLUME of 250 ml</a:t>
            </a:r>
            <a:r>
              <a:rPr lang="en-US" sz="2800" dirty="0"/>
              <a:t>.</a:t>
            </a:r>
            <a:endParaRPr lang="en-US" sz="2800" dirty="0">
              <a:solidFill>
                <a:srgbClr val="000000"/>
              </a:solidFill>
            </a:endParaRPr>
          </a:p>
        </p:txBody>
      </p:sp>
      <p:pic>
        <p:nvPicPr>
          <p:cNvPr id="137220" name="Picture 13" descr="try_it-01.eps">
            <a:extLst>
              <a:ext uri="{FF2B5EF4-FFF2-40B4-BE49-F238E27FC236}">
                <a16:creationId xmlns:a16="http://schemas.microsoft.com/office/drawing/2014/main" id="{4E4BC720-0D1D-4426-8803-726FE3F6B8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1EA4821-A492-4405-958C-3A86BCA98A83}"/>
              </a:ext>
            </a:extLst>
          </p:cNvPr>
          <p:cNvPicPr>
            <a:picLocks noChangeAspect="1"/>
          </p:cNvPicPr>
          <p:nvPr/>
        </p:nvPicPr>
        <p:blipFill>
          <a:blip r:embed="rId4"/>
          <a:stretch>
            <a:fillRect/>
          </a:stretch>
        </p:blipFill>
        <p:spPr>
          <a:xfrm>
            <a:off x="7239000" y="2209800"/>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22440422-7692-4D22-B0B1-E88F468A975E}"/>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69637" name="Rectangle 6">
            <a:extLst>
              <a:ext uri="{FF2B5EF4-FFF2-40B4-BE49-F238E27FC236}">
                <a16:creationId xmlns:a16="http://schemas.microsoft.com/office/drawing/2014/main" id="{284B8763-B427-4A8D-A90D-4DC279FD7389}"/>
              </a:ext>
            </a:extLst>
          </p:cNvPr>
          <p:cNvSpPr>
            <a:spLocks noChangeArrowheads="1"/>
          </p:cNvSpPr>
          <p:nvPr/>
        </p:nvSpPr>
        <p:spPr bwMode="auto">
          <a:xfrm>
            <a:off x="5867400" y="1392238"/>
            <a:ext cx="3048000" cy="4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defRPr/>
            </a:pPr>
            <a:r>
              <a:rPr lang="en-US" altLang="en-US" sz="2700" dirty="0"/>
              <a:t>Colligative properties of solutions are properties that </a:t>
            </a:r>
            <a:r>
              <a:rPr lang="en-US" altLang="en-US" sz="2800" dirty="0">
                <a:solidFill>
                  <a:srgbClr val="FF66FF"/>
                </a:solidFill>
                <a:effectLst>
                  <a:outerShdw blurRad="38100" dist="38100" dir="2700000" algn="tl">
                    <a:srgbClr val="000000">
                      <a:alpha val="43137"/>
                    </a:srgbClr>
                  </a:outerShdw>
                </a:effectLst>
              </a:rPr>
              <a:t>depend upon the concentration of solute </a:t>
            </a:r>
            <a:r>
              <a:rPr lang="en-US" altLang="en-US" sz="2700" dirty="0"/>
              <a:t>molecules or ions, but not upon the identity of the solute. </a:t>
            </a:r>
          </a:p>
        </p:txBody>
      </p:sp>
      <p:pic>
        <p:nvPicPr>
          <p:cNvPr id="139268" name="Picture 4" descr="Econ_Salt_Spreader.jpg">
            <a:extLst>
              <a:ext uri="{FF2B5EF4-FFF2-40B4-BE49-F238E27FC236}">
                <a16:creationId xmlns:a16="http://schemas.microsoft.com/office/drawing/2014/main" id="{7A70C409-2DCE-4C87-B601-1E9DD5937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447800"/>
            <a:ext cx="552132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up)">
                                      <p:cBhvr>
                                        <p:cTn id="7" dur="750"/>
                                        <p:tgtEl>
                                          <p:spTgt spid="69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16" descr="CHEM12_custmark">
            <a:extLst>
              <a:ext uri="{FF2B5EF4-FFF2-40B4-BE49-F238E27FC236}">
                <a16:creationId xmlns:a16="http://schemas.microsoft.com/office/drawing/2014/main" id="{0E0DD189-A6ED-4AE8-8277-5C4F1B665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152400"/>
            <a:ext cx="7173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Footer Placeholder 1">
            <a:extLst>
              <a:ext uri="{FF2B5EF4-FFF2-40B4-BE49-F238E27FC236}">
                <a16:creationId xmlns:a16="http://schemas.microsoft.com/office/drawing/2014/main" id="{58018D3A-3AF7-4C62-81E7-605271421BCF}"/>
              </a:ext>
            </a:extLst>
          </p:cNvPr>
          <p:cNvSpPr>
            <a:spLocks noGrp="1"/>
          </p:cNvSpPr>
          <p:nvPr>
            <p:ph type="ftr" sz="quarter" idx="10"/>
          </p:nvPr>
        </p:nvSpPr>
        <p:spPr>
          <a:noFill/>
        </p:spPr>
        <p:txBody>
          <a:bodyPr/>
          <a:lstStyle/>
          <a:p>
            <a:r>
              <a:rPr lang="en-US" altLang="en-US" dirty="0">
                <a:latin typeface="Arial" panose="020B0604020202020204" pitchFamily="34" charset="0"/>
              </a:rPr>
              <a:t>Solutions</a:t>
            </a:r>
          </a:p>
        </p:txBody>
      </p:sp>
      <p:pic>
        <p:nvPicPr>
          <p:cNvPr id="97284" name="Picture 1">
            <a:extLst>
              <a:ext uri="{FF2B5EF4-FFF2-40B4-BE49-F238E27FC236}">
                <a16:creationId xmlns:a16="http://schemas.microsoft.com/office/drawing/2014/main" id="{9EB0B763-4077-4EE1-9246-1E5759C57D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69" b="53425"/>
          <a:stretch/>
        </p:blipFill>
        <p:spPr bwMode="auto">
          <a:xfrm>
            <a:off x="74613" y="1219200"/>
            <a:ext cx="89550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17" descr="CHEM12_thumbnail">
            <a:extLst>
              <a:ext uri="{FF2B5EF4-FFF2-40B4-BE49-F238E27FC236}">
                <a16:creationId xmlns:a16="http://schemas.microsoft.com/office/drawing/2014/main" id="{5FEEE345-30A7-43EE-B435-BC7F9B06F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0"/>
            <a:ext cx="1279525"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B93EE94-BCCF-486A-B297-F7CE0542A49E}"/>
              </a:ext>
            </a:extLst>
          </p:cNvPr>
          <p:cNvPicPr>
            <a:picLocks noChangeAspect="1"/>
          </p:cNvPicPr>
          <p:nvPr/>
        </p:nvPicPr>
        <p:blipFill>
          <a:blip r:embed="rId6"/>
          <a:stretch>
            <a:fillRect/>
          </a:stretch>
        </p:blipFill>
        <p:spPr>
          <a:xfrm>
            <a:off x="69749" y="3733800"/>
            <a:ext cx="8856802" cy="281615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6">
            <a:extLst>
              <a:ext uri="{FF2B5EF4-FFF2-40B4-BE49-F238E27FC236}">
                <a16:creationId xmlns:a16="http://schemas.microsoft.com/office/drawing/2014/main" id="{28B4FA42-3787-41E8-9F8B-10320D11AB42}"/>
              </a:ext>
            </a:extLst>
          </p:cNvPr>
          <p:cNvSpPr>
            <a:spLocks noChangeArrowheads="1"/>
          </p:cNvSpPr>
          <p:nvPr/>
        </p:nvSpPr>
        <p:spPr bwMode="auto">
          <a:xfrm>
            <a:off x="5638800" y="1201435"/>
            <a:ext cx="3200400" cy="530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233363" indent="-231775" eaLnBrk="1" hangingPunct="1">
              <a:spcBef>
                <a:spcPts val="1200"/>
              </a:spcBef>
            </a:pPr>
            <a:r>
              <a:rPr lang="en-US" altLang="en-US" sz="4000" b="1" dirty="0">
                <a:solidFill>
                  <a:srgbClr val="CC0000"/>
                </a:solidFill>
                <a:effectLst>
                  <a:outerShdw blurRad="38100" dist="38100" dir="2700000" algn="tl">
                    <a:srgbClr val="000000">
                      <a:alpha val="43137"/>
                    </a:srgbClr>
                  </a:outerShdw>
                </a:effectLst>
              </a:rPr>
              <a:t>Freezing Point Depression</a:t>
            </a:r>
          </a:p>
          <a:p>
            <a:pPr marL="233363" indent="-231775" eaLnBrk="1" hangingPunct="1">
              <a:spcBef>
                <a:spcPts val="1200"/>
              </a:spcBef>
            </a:pPr>
            <a:r>
              <a:rPr lang="en-US" altLang="en-US" sz="4000" b="1" dirty="0">
                <a:solidFill>
                  <a:srgbClr val="FFFF00"/>
                </a:solidFill>
                <a:effectLst>
                  <a:outerShdw blurRad="38100" dist="38100" dir="2700000" algn="tl">
                    <a:srgbClr val="000000">
                      <a:alpha val="43137"/>
                    </a:srgbClr>
                  </a:outerShdw>
                </a:effectLst>
              </a:rPr>
              <a:t>Boiling Point Elevation</a:t>
            </a:r>
          </a:p>
          <a:p>
            <a:pPr marL="233363" indent="-231775" eaLnBrk="1" hangingPunct="1">
              <a:spcBef>
                <a:spcPts val="1200"/>
              </a:spcBef>
            </a:pPr>
            <a:r>
              <a:rPr lang="en-US" altLang="en-US" sz="2300" i="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 Lowering</a:t>
            </a:r>
          </a:p>
          <a:p>
            <a:pPr marL="233363" indent="-231775" eaLnBrk="1" hangingPunct="1">
              <a:spcBef>
                <a:spcPts val="1200"/>
              </a:spcBef>
            </a:pPr>
            <a:r>
              <a:rPr lang="en-US" altLang="en-US" sz="2300" i="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Osmotic Pressure</a:t>
            </a:r>
            <a:endParaRPr lang="en-US" altLang="en-US" sz="2300" i="1" dirty="0">
              <a:latin typeface="Times New Roman" panose="02020603050405020304" pitchFamily="18" charset="0"/>
              <a:cs typeface="Times New Roman" panose="02020603050405020304" pitchFamily="18" charset="0"/>
            </a:endParaRPr>
          </a:p>
        </p:txBody>
      </p:sp>
      <p:pic>
        <p:nvPicPr>
          <p:cNvPr id="140291" name="Picture 7">
            <a:extLst>
              <a:ext uri="{FF2B5EF4-FFF2-40B4-BE49-F238E27FC236}">
                <a16:creationId xmlns:a16="http://schemas.microsoft.com/office/drawing/2014/main" id="{17D3C8F6-B3FB-42D6-9BF3-CC77B103C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5257800" cy="390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2" name="Title 1">
            <a:extLst>
              <a:ext uri="{FF2B5EF4-FFF2-40B4-BE49-F238E27FC236}">
                <a16:creationId xmlns:a16="http://schemas.microsoft.com/office/drawing/2014/main" id="{02E0D6D1-569C-4ACD-8A2E-36CF6A32227B}"/>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2" name="Rectangle 1">
            <a:extLst>
              <a:ext uri="{FF2B5EF4-FFF2-40B4-BE49-F238E27FC236}">
                <a16:creationId xmlns:a16="http://schemas.microsoft.com/office/drawing/2014/main" id="{306AA9E4-9713-4C56-AB39-3F72770AB255}"/>
              </a:ext>
            </a:extLst>
          </p:cNvPr>
          <p:cNvSpPr/>
          <p:nvPr/>
        </p:nvSpPr>
        <p:spPr>
          <a:xfrm>
            <a:off x="234763" y="1218974"/>
            <a:ext cx="5437707" cy="523220"/>
          </a:xfrm>
          <a:prstGeom prst="rect">
            <a:avLst/>
          </a:prstGeom>
        </p:spPr>
        <p:txBody>
          <a:bodyPr wrap="none">
            <a:spAutoFit/>
          </a:bodyPr>
          <a:lstStyle/>
          <a:p>
            <a:pPr eaLnBrk="1" hangingPunct="1"/>
            <a:r>
              <a:rPr lang="en-US" altLang="en-US" sz="2800" b="1" dirty="0"/>
              <a:t>Colligative properties include: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wipe(up)">
                                      <p:cBhvr>
                                        <p:cTn id="7" dur="500"/>
                                        <p:tgtEl>
                                          <p:spTgt spid="706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0661">
                                            <p:txEl>
                                              <p:pRg st="1" end="1"/>
                                            </p:txEl>
                                          </p:spTgt>
                                        </p:tgtEl>
                                        <p:attrNameLst>
                                          <p:attrName>style.visibility</p:attrName>
                                        </p:attrNameLst>
                                      </p:cBhvr>
                                      <p:to>
                                        <p:strVal val="visible"/>
                                      </p:to>
                                    </p:set>
                                    <p:animEffect transition="in" filter="wipe(up)">
                                      <p:cBhvr>
                                        <p:cTn id="12" dur="500"/>
                                        <p:tgtEl>
                                          <p:spTgt spid="706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0661">
                                            <p:txEl>
                                              <p:pRg st="2" end="2"/>
                                            </p:txEl>
                                          </p:spTgt>
                                        </p:tgtEl>
                                        <p:attrNameLst>
                                          <p:attrName>style.visibility</p:attrName>
                                        </p:attrNameLst>
                                      </p:cBhvr>
                                      <p:to>
                                        <p:strVal val="visible"/>
                                      </p:to>
                                    </p:set>
                                    <p:animEffect transition="in" filter="wipe(up)">
                                      <p:cBhvr>
                                        <p:cTn id="17" dur="500"/>
                                        <p:tgtEl>
                                          <p:spTgt spid="706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0661">
                                            <p:txEl>
                                              <p:pRg st="3" end="3"/>
                                            </p:txEl>
                                          </p:spTgt>
                                        </p:tgtEl>
                                        <p:attrNameLst>
                                          <p:attrName>style.visibility</p:attrName>
                                        </p:attrNameLst>
                                      </p:cBhvr>
                                      <p:to>
                                        <p:strVal val="visible"/>
                                      </p:to>
                                    </p:set>
                                    <p:animEffect transition="in" filter="wipe(up)">
                                      <p:cBhvr>
                                        <p:cTn id="22" dur="500"/>
                                        <p:tgtEl>
                                          <p:spTgt spid="706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6A0D04A-1969-4F74-AA3C-D310E542E036}"/>
              </a:ext>
            </a:extLst>
          </p:cNvPr>
          <p:cNvSpPr>
            <a:spLocks noGrp="1" noChangeArrowheads="1"/>
          </p:cNvSpPr>
          <p:nvPr>
            <p:ph type="title" idx="4294967295"/>
          </p:nvPr>
        </p:nvSpPr>
        <p:spPr>
          <a:xfrm>
            <a:off x="152400" y="76200"/>
            <a:ext cx="8839200" cy="990600"/>
          </a:xfrm>
          <a:solidFill>
            <a:schemeClr val="accent2"/>
          </a:solidFill>
        </p:spPr>
        <p:txBody>
          <a:bodyPr/>
          <a:lstStyle/>
          <a:p>
            <a:r>
              <a:rPr lang="en-US" altLang="en-US" sz="3800" dirty="0">
                <a:solidFill>
                  <a:srgbClr val="FFFF00"/>
                </a:solidFill>
              </a:rPr>
              <a:t>Colligative Properties of Solutions</a:t>
            </a:r>
            <a:endParaRPr lang="en-US" altLang="en-US" sz="3800" b="1" dirty="0">
              <a:solidFill>
                <a:srgbClr val="FFFF00"/>
              </a:solidFill>
            </a:endParaRPr>
          </a:p>
        </p:txBody>
      </p:sp>
      <p:sp>
        <p:nvSpPr>
          <p:cNvPr id="69637" name="Rectangle 6">
            <a:extLst>
              <a:ext uri="{FF2B5EF4-FFF2-40B4-BE49-F238E27FC236}">
                <a16:creationId xmlns:a16="http://schemas.microsoft.com/office/drawing/2014/main" id="{ACC278EC-50A3-41E1-A24A-C6D0B904408F}"/>
              </a:ext>
            </a:extLst>
          </p:cNvPr>
          <p:cNvSpPr>
            <a:spLocks noChangeArrowheads="1"/>
          </p:cNvSpPr>
          <p:nvPr/>
        </p:nvSpPr>
        <p:spPr bwMode="auto">
          <a:xfrm>
            <a:off x="152400" y="1219200"/>
            <a:ext cx="8839200" cy="367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700">
                <a:solidFill>
                  <a:schemeClr val="tx1"/>
                </a:solidFill>
                <a:latin typeface="Arial" pitchFamily="34" charset="0"/>
              </a:defRPr>
            </a:lvl2pPr>
            <a:lvl3pPr marL="1143000" indent="-228600" eaLnBrk="0" hangingPunct="0">
              <a:spcBef>
                <a:spcPct val="20000"/>
              </a:spcBef>
              <a:buChar char="•"/>
              <a:defRPr sz="2300">
                <a:solidFill>
                  <a:schemeClr val="tx1"/>
                </a:solidFill>
                <a:latin typeface="Arial" pitchFamily="34" charset="0"/>
              </a:defRPr>
            </a:lvl3pPr>
            <a:lvl4pPr marL="1600200" indent="-228600" eaLnBrk="0" hangingPunct="0">
              <a:spcBef>
                <a:spcPct val="20000"/>
              </a:spcBef>
              <a:buChar char="–"/>
              <a:defRPr sz="2100">
                <a:solidFill>
                  <a:schemeClr val="tx1"/>
                </a:solidFill>
                <a:latin typeface="Arial" pitchFamily="34" charset="0"/>
              </a:defRPr>
            </a:lvl4pPr>
            <a:lvl5pPr marL="2057400" indent="-228600" eaLnBrk="0" hangingPunct="0">
              <a:spcBef>
                <a:spcPct val="20000"/>
              </a:spcBef>
              <a:buChar char="»"/>
              <a:defRPr sz="2100">
                <a:solidFill>
                  <a:schemeClr val="tx1"/>
                </a:solidFill>
                <a:latin typeface="Arial" pitchFamily="34" charset="0"/>
              </a:defRPr>
            </a:lvl5pPr>
            <a:lvl6pPr marL="2514600" indent="-228600" eaLnBrk="0" fontAlgn="base" hangingPunct="0">
              <a:spcBef>
                <a:spcPct val="20000"/>
              </a:spcBef>
              <a:spcAft>
                <a:spcPct val="0"/>
              </a:spcAft>
              <a:buChar char="»"/>
              <a:defRPr sz="2100">
                <a:solidFill>
                  <a:schemeClr val="tx1"/>
                </a:solidFill>
                <a:latin typeface="Arial" pitchFamily="34" charset="0"/>
              </a:defRPr>
            </a:lvl6pPr>
            <a:lvl7pPr marL="2971800" indent="-228600" eaLnBrk="0" fontAlgn="base" hangingPunct="0">
              <a:spcBef>
                <a:spcPct val="20000"/>
              </a:spcBef>
              <a:spcAft>
                <a:spcPct val="0"/>
              </a:spcAft>
              <a:buChar char="»"/>
              <a:defRPr sz="2100">
                <a:solidFill>
                  <a:schemeClr val="tx1"/>
                </a:solidFill>
                <a:latin typeface="Arial" pitchFamily="34" charset="0"/>
              </a:defRPr>
            </a:lvl7pPr>
            <a:lvl8pPr marL="3429000" indent="-228600" eaLnBrk="0" fontAlgn="base" hangingPunct="0">
              <a:spcBef>
                <a:spcPct val="20000"/>
              </a:spcBef>
              <a:spcAft>
                <a:spcPct val="0"/>
              </a:spcAft>
              <a:buChar char="»"/>
              <a:defRPr sz="2100">
                <a:solidFill>
                  <a:schemeClr val="tx1"/>
                </a:solidFill>
                <a:latin typeface="Arial" pitchFamily="34" charset="0"/>
              </a:defRPr>
            </a:lvl8pPr>
            <a:lvl9pPr marL="3886200" indent="-228600" eaLnBrk="0" fontAlgn="base" hangingPunct="0">
              <a:spcBef>
                <a:spcPct val="20000"/>
              </a:spcBef>
              <a:spcAft>
                <a:spcPct val="0"/>
              </a:spcAft>
              <a:buChar char="»"/>
              <a:defRPr sz="2100">
                <a:solidFill>
                  <a:schemeClr val="tx1"/>
                </a:solidFill>
                <a:latin typeface="Arial" pitchFamily="34" charset="0"/>
              </a:defRPr>
            </a:lvl9pPr>
          </a:lstStyle>
          <a:p>
            <a:pPr eaLnBrk="1" hangingPunct="1">
              <a:buFontTx/>
              <a:buNone/>
              <a:defRPr/>
            </a:pPr>
            <a:r>
              <a:rPr lang="en-US" altLang="en-US" sz="2800" dirty="0">
                <a:solidFill>
                  <a:srgbClr val="7030A0"/>
                </a:solidFill>
              </a:rPr>
              <a:t>Since colligative properties deal with the </a:t>
            </a:r>
            <a:r>
              <a:rPr lang="en-US" altLang="en-US" sz="3600" dirty="0">
                <a:solidFill>
                  <a:srgbClr val="FF66FF"/>
                </a:solidFill>
                <a:effectLst>
                  <a:outerShdw blurRad="38100" dist="38100" dir="2700000" algn="tl">
                    <a:srgbClr val="000000">
                      <a:alpha val="43137"/>
                    </a:srgbClr>
                  </a:outerShdw>
                </a:effectLst>
              </a:rPr>
              <a:t>amount of particles</a:t>
            </a:r>
            <a:r>
              <a:rPr lang="en-US" altLang="en-US" sz="2800" dirty="0">
                <a:solidFill>
                  <a:srgbClr val="7030A0"/>
                </a:solidFill>
              </a:rPr>
              <a:t> in a solution, we need to learn a new way to calculate concentration.</a:t>
            </a:r>
          </a:p>
          <a:p>
            <a:pPr eaLnBrk="1" hangingPunct="1">
              <a:buFontTx/>
              <a:buNone/>
              <a:defRPr/>
            </a:pPr>
            <a:r>
              <a:rPr lang="en-US" altLang="en-US" sz="3600" b="1" dirty="0">
                <a:solidFill>
                  <a:srgbClr val="FFFF00"/>
                </a:solidFill>
                <a:effectLst>
                  <a:outerShdw blurRad="38100" dist="38100" dir="2700000" algn="tl">
                    <a:srgbClr val="000000">
                      <a:alpha val="43137"/>
                    </a:srgbClr>
                  </a:outerShdw>
                </a:effectLst>
              </a:rPr>
              <a:t>Molality (</a:t>
            </a:r>
            <a:r>
              <a:rPr lang="en-US" altLang="en-US" sz="3600" b="1" i="1" dirty="0">
                <a:solidFill>
                  <a:srgbClr val="FFFF00"/>
                </a:solidFill>
                <a:effectLst>
                  <a:outerShdw blurRad="38100" dist="38100" dir="2700000" algn="tl">
                    <a:srgbClr val="000000">
                      <a:alpha val="43137"/>
                    </a:srgbClr>
                  </a:outerShdw>
                </a:effectLst>
              </a:rPr>
              <a:t>m</a:t>
            </a:r>
            <a:r>
              <a:rPr lang="en-US" altLang="en-US" sz="3600" b="1" dirty="0">
                <a:solidFill>
                  <a:srgbClr val="FFFF00"/>
                </a:solidFill>
                <a:effectLst>
                  <a:outerShdw blurRad="38100" dist="38100" dir="2700000" algn="tl">
                    <a:srgbClr val="000000">
                      <a:alpha val="43137"/>
                    </a:srgbClr>
                  </a:outerShdw>
                </a:effectLst>
              </a:rPr>
              <a:t>)</a:t>
            </a:r>
            <a:r>
              <a:rPr lang="en-US" altLang="en-US" sz="2800" dirty="0">
                <a:solidFill>
                  <a:schemeClr val="accent1">
                    <a:lumMod val="50000"/>
                  </a:schemeClr>
                </a:solidFill>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eaLnBrk="1" hangingPunct="1">
              <a:buFontTx/>
              <a:buNone/>
              <a:defRPr/>
            </a:pPr>
            <a:r>
              <a:rPr lang="en-US" altLang="en-US" sz="2800" dirty="0"/>
              <a:t>the number of moles of solute dissolved in 1 kilogram (1000 grams) of solvent. Molality is also known as molal concentration and is calculated by:</a:t>
            </a:r>
          </a:p>
        </p:txBody>
      </p:sp>
      <p:pic>
        <p:nvPicPr>
          <p:cNvPr id="141316" name="Picture 2">
            <a:extLst>
              <a:ext uri="{FF2B5EF4-FFF2-40B4-BE49-F238E27FC236}">
                <a16:creationId xmlns:a16="http://schemas.microsoft.com/office/drawing/2014/main" id="{42A91F15-AA57-4C82-AF10-A9CA000DE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5029200"/>
            <a:ext cx="72977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9637">
                                            <p:txEl>
                                              <p:pRg st="0" end="0"/>
                                            </p:txEl>
                                          </p:spTgt>
                                        </p:tgtEl>
                                        <p:attrNameLst>
                                          <p:attrName>style.visibility</p:attrName>
                                        </p:attrNameLst>
                                      </p:cBhvr>
                                      <p:to>
                                        <p:strVal val="visible"/>
                                      </p:to>
                                    </p:set>
                                    <p:animEffect transition="in" filter="wipe(up)">
                                      <p:cBhvr>
                                        <p:cTn id="7" dur="500"/>
                                        <p:tgtEl>
                                          <p:spTgt spid="6963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9637">
                                            <p:txEl>
                                              <p:pRg st="1" end="1"/>
                                            </p:txEl>
                                          </p:spTgt>
                                        </p:tgtEl>
                                        <p:attrNameLst>
                                          <p:attrName>style.visibility</p:attrName>
                                        </p:attrNameLst>
                                      </p:cBhvr>
                                      <p:to>
                                        <p:strVal val="visible"/>
                                      </p:to>
                                    </p:set>
                                    <p:animEffect transition="in" filter="wipe(up)">
                                      <p:cBhvr>
                                        <p:cTn id="12" dur="500"/>
                                        <p:tgtEl>
                                          <p:spTgt spid="696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9637">
                                            <p:txEl>
                                              <p:pRg st="2" end="2"/>
                                            </p:txEl>
                                          </p:spTgt>
                                        </p:tgtEl>
                                        <p:attrNameLst>
                                          <p:attrName>style.visibility</p:attrName>
                                        </p:attrNameLst>
                                      </p:cBhvr>
                                      <p:to>
                                        <p:strVal val="visible"/>
                                      </p:to>
                                    </p:set>
                                    <p:animEffect transition="in" filter="wipe(up)">
                                      <p:cBhvr>
                                        <p:cTn id="17" dur="500"/>
                                        <p:tgtEl>
                                          <p:spTgt spid="696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316"/>
                                        </p:tgtEl>
                                        <p:attrNameLst>
                                          <p:attrName>style.visibility</p:attrName>
                                        </p:attrNameLst>
                                      </p:cBhvr>
                                      <p:to>
                                        <p:strVal val="visible"/>
                                      </p:to>
                                    </p:set>
                                    <p:animEffect transition="in" filter="fade">
                                      <p:cBhvr>
                                        <p:cTn id="22"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5">
            <a:extLst>
              <a:ext uri="{FF2B5EF4-FFF2-40B4-BE49-F238E27FC236}">
                <a16:creationId xmlns:a16="http://schemas.microsoft.com/office/drawing/2014/main" id="{136C292A-8F1B-4493-8FDF-2B073829234F}"/>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Calculating Molality </a:t>
            </a:r>
            <a:r>
              <a:rPr lang="en-US" altLang="en-US" dirty="0"/>
              <a:t>(</a:t>
            </a:r>
            <a:r>
              <a:rPr lang="en-US" altLang="en-US" dirty="0">
                <a:solidFill>
                  <a:schemeClr val="bg1"/>
                </a:solidFill>
              </a:rPr>
              <a:t>use AGES</a:t>
            </a:r>
            <a:r>
              <a:rPr lang="en-US" altLang="en-US" dirty="0"/>
              <a:t>)</a:t>
            </a:r>
            <a:endParaRPr lang="en-US" altLang="en-US" dirty="0">
              <a:solidFill>
                <a:srgbClr val="FFFF00"/>
              </a:solidFill>
            </a:endParaRPr>
          </a:p>
        </p:txBody>
      </p:sp>
      <p:sp>
        <p:nvSpPr>
          <p:cNvPr id="9" name="Rectangle 3">
            <a:extLst>
              <a:ext uri="{FF2B5EF4-FFF2-40B4-BE49-F238E27FC236}">
                <a16:creationId xmlns:a16="http://schemas.microsoft.com/office/drawing/2014/main" id="{2C7D40CC-E9BC-414C-B95A-9849811981F3}"/>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ts val="300"/>
              </a:spcBef>
              <a:buClrTx/>
              <a:buFontTx/>
              <a:buNone/>
            </a:pPr>
            <a:r>
              <a:rPr lang="en-US" altLang="en-US" sz="2400" dirty="0">
                <a:solidFill>
                  <a:schemeClr val="tx1"/>
                </a:solidFill>
              </a:rPr>
              <a:t>What is the molality (m) of a solution obtained by dissolving 45.0 grams of glucose (C</a:t>
            </a:r>
            <a:r>
              <a:rPr lang="en-US" altLang="en-US" sz="2400" baseline="-25000" dirty="0">
                <a:solidFill>
                  <a:schemeClr val="tx1"/>
                </a:solidFill>
              </a:rPr>
              <a:t>6</a:t>
            </a:r>
            <a:r>
              <a:rPr lang="en-US" altLang="en-US" sz="2400" dirty="0">
                <a:solidFill>
                  <a:schemeClr val="tx1"/>
                </a:solidFill>
              </a:rPr>
              <a:t>H</a:t>
            </a:r>
            <a:r>
              <a:rPr lang="en-US" altLang="en-US" sz="2400" baseline="-25000" dirty="0">
                <a:solidFill>
                  <a:schemeClr val="tx1"/>
                </a:solidFill>
              </a:rPr>
              <a:t>12</a:t>
            </a:r>
            <a:r>
              <a:rPr lang="en-US" altLang="en-US" sz="2400" dirty="0">
                <a:solidFill>
                  <a:schemeClr val="tx1"/>
                </a:solidFill>
              </a:rPr>
              <a:t>O</a:t>
            </a:r>
            <a:r>
              <a:rPr lang="en-US" altLang="en-US" sz="2400" baseline="-25000" dirty="0">
                <a:solidFill>
                  <a:schemeClr val="tx1"/>
                </a:solidFill>
              </a:rPr>
              <a:t>6</a:t>
            </a:r>
            <a:r>
              <a:rPr lang="en-US" altLang="en-US" sz="2400" dirty="0">
                <a:solidFill>
                  <a:schemeClr val="tx1"/>
                </a:solidFill>
              </a:rPr>
              <a:t>) in 2000. grams of water?</a:t>
            </a:r>
          </a:p>
          <a:p>
            <a:pPr>
              <a:lnSpc>
                <a:spcPct val="100000"/>
              </a:lnSpc>
              <a:spcBef>
                <a:spcPct val="20000"/>
              </a:spcBef>
              <a:buClrTx/>
              <a:buFontTx/>
              <a:buNone/>
            </a:pPr>
            <a:r>
              <a:rPr lang="en-US" altLang="en-US" sz="2800" dirty="0">
                <a:solidFill>
                  <a:schemeClr val="tx1"/>
                </a:solidFill>
              </a:rPr>
              <a:t> </a:t>
            </a:r>
          </a:p>
        </p:txBody>
      </p:sp>
      <p:pic>
        <p:nvPicPr>
          <p:cNvPr id="142340" name="Picture 13" descr="try_it-01.eps">
            <a:extLst>
              <a:ext uri="{FF2B5EF4-FFF2-40B4-BE49-F238E27FC236}">
                <a16:creationId xmlns:a16="http://schemas.microsoft.com/office/drawing/2014/main" id="{EE59E1FE-ACC9-4A75-ABAA-D6A2B9416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5">
            <a:extLst>
              <a:ext uri="{FF2B5EF4-FFF2-40B4-BE49-F238E27FC236}">
                <a16:creationId xmlns:a16="http://schemas.microsoft.com/office/drawing/2014/main" id="{A55C5F9B-1532-4E21-A088-E23A78015F32}"/>
              </a:ext>
            </a:extLst>
          </p:cNvPr>
          <p:cNvSpPr>
            <a:spLocks noGrp="1" noChangeArrowheads="1"/>
          </p:cNvSpPr>
          <p:nvPr>
            <p:ph type="title"/>
          </p:nvPr>
        </p:nvSpPr>
        <p:spPr>
          <a:xfrm>
            <a:off x="0" y="0"/>
            <a:ext cx="9144000" cy="838200"/>
          </a:xfrm>
        </p:spPr>
        <p:txBody>
          <a:bodyPr/>
          <a:lstStyle/>
          <a:p>
            <a:pPr eaLnBrk="1" hangingPunct="1"/>
            <a:r>
              <a:rPr lang="en-US" altLang="en-US" dirty="0"/>
              <a:t>	</a:t>
            </a:r>
            <a:r>
              <a:rPr lang="en-US" altLang="en-US" dirty="0">
                <a:solidFill>
                  <a:srgbClr val="FFFF00"/>
                </a:solidFill>
              </a:rPr>
              <a:t>Calculating Molality</a:t>
            </a:r>
          </a:p>
        </p:txBody>
      </p:sp>
      <p:sp>
        <p:nvSpPr>
          <p:cNvPr id="9" name="Rectangle 3">
            <a:extLst>
              <a:ext uri="{FF2B5EF4-FFF2-40B4-BE49-F238E27FC236}">
                <a16:creationId xmlns:a16="http://schemas.microsoft.com/office/drawing/2014/main" id="{82099C02-AB68-41F9-A774-D8FFCBB5B17F}"/>
              </a:ext>
            </a:extLst>
          </p:cNvPr>
          <p:cNvSpPr txBox="1">
            <a:spLocks noChangeArrowheads="1"/>
          </p:cNvSpPr>
          <p:nvPr/>
        </p:nvSpPr>
        <p:spPr bwMode="auto">
          <a:xfrm>
            <a:off x="152400" y="8382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spcBef>
                <a:spcPts val="300"/>
              </a:spcBef>
              <a:buFontTx/>
              <a:buNone/>
              <a:defRPr/>
            </a:pPr>
            <a:r>
              <a:rPr lang="en-US" sz="2400" dirty="0"/>
              <a:t>What is the </a:t>
            </a:r>
            <a:r>
              <a:rPr lang="en-US" sz="2400" b="1" dirty="0">
                <a:solidFill>
                  <a:srgbClr val="92D050"/>
                </a:solidFill>
              </a:rPr>
              <a:t>molality</a:t>
            </a:r>
            <a:r>
              <a:rPr lang="en-US" sz="2400" dirty="0"/>
              <a:t> (m) of a solution obtained by dissolving </a:t>
            </a:r>
            <a:r>
              <a:rPr lang="en-US" sz="2400" dirty="0">
                <a:solidFill>
                  <a:srgbClr val="FF66FF"/>
                </a:solidFill>
              </a:rPr>
              <a:t>45.0 grams </a:t>
            </a:r>
            <a:r>
              <a:rPr lang="en-US" sz="2400" dirty="0"/>
              <a:t>of glucose (C</a:t>
            </a:r>
            <a:r>
              <a:rPr lang="en-US" sz="2400" baseline="-25000" dirty="0"/>
              <a:t>6</a:t>
            </a:r>
            <a:r>
              <a:rPr lang="en-US" sz="2400" dirty="0"/>
              <a:t>H</a:t>
            </a:r>
            <a:r>
              <a:rPr lang="en-US" sz="2400" baseline="-25000" dirty="0"/>
              <a:t>12</a:t>
            </a:r>
            <a:r>
              <a:rPr lang="en-US" sz="2400" dirty="0"/>
              <a:t>O</a:t>
            </a:r>
            <a:r>
              <a:rPr lang="en-US" sz="2400" baseline="-25000" dirty="0"/>
              <a:t>6</a:t>
            </a:r>
            <a:r>
              <a:rPr lang="en-US" sz="2400" dirty="0"/>
              <a:t>) in </a:t>
            </a:r>
            <a:r>
              <a:rPr lang="en-US" sz="2400" dirty="0">
                <a:solidFill>
                  <a:srgbClr val="FF66FF"/>
                </a:solidFill>
              </a:rPr>
              <a:t>2000. grams </a:t>
            </a:r>
            <a:r>
              <a:rPr lang="en-US" sz="2400" dirty="0"/>
              <a:t>of water?</a:t>
            </a:r>
          </a:p>
          <a:p>
            <a:pPr marL="2687638" indent="0">
              <a:spcBef>
                <a:spcPts val="1200"/>
              </a:spcBef>
              <a:buFontTx/>
              <a:buNone/>
              <a:tabLst>
                <a:tab pos="3713163" algn="l"/>
              </a:tabLst>
              <a:defRPr/>
            </a:pPr>
            <a:r>
              <a:rPr lang="en-US" sz="2400" dirty="0">
                <a:solidFill>
                  <a:srgbClr val="FF0000"/>
                </a:solidFill>
              </a:rPr>
              <a:t>m</a:t>
            </a:r>
            <a:r>
              <a:rPr lang="en-US" sz="2400" dirty="0"/>
              <a:t>  =  </a:t>
            </a:r>
            <a:r>
              <a:rPr lang="en-US" sz="2400" u="sng" dirty="0"/>
              <a:t>moles of solute</a:t>
            </a:r>
            <a:endParaRPr lang="en-US" sz="2400" dirty="0"/>
          </a:p>
          <a:p>
            <a:pPr marL="2687638" indent="0">
              <a:buFontTx/>
              <a:buNone/>
              <a:tabLst>
                <a:tab pos="3657600" algn="l"/>
              </a:tabLst>
              <a:defRPr/>
            </a:pPr>
            <a:r>
              <a:rPr lang="en-US" sz="2400" dirty="0"/>
              <a:t>	kg of solvent</a:t>
            </a:r>
          </a:p>
          <a:p>
            <a:pPr marL="0" indent="0">
              <a:buFontTx/>
              <a:buNone/>
              <a:defRPr/>
            </a:pPr>
            <a:r>
              <a:rPr lang="en-US" sz="2800" b="1" dirty="0">
                <a:solidFill>
                  <a:srgbClr val="FF0000"/>
                </a:solidFill>
              </a:rPr>
              <a:t>Find moles</a:t>
            </a:r>
          </a:p>
          <a:p>
            <a:pPr marL="225425" indent="0">
              <a:buFontTx/>
              <a:buNone/>
              <a:defRPr/>
            </a:pPr>
            <a:r>
              <a:rPr lang="en-US" sz="2000" dirty="0"/>
              <a:t>GMM of C</a:t>
            </a:r>
            <a:r>
              <a:rPr lang="en-US" sz="2000" baseline="-25000" dirty="0"/>
              <a:t>6</a:t>
            </a:r>
            <a:r>
              <a:rPr lang="en-US" sz="2000" dirty="0"/>
              <a:t>H</a:t>
            </a:r>
            <a:r>
              <a:rPr lang="en-US" sz="2000" baseline="-25000" dirty="0"/>
              <a:t>12</a:t>
            </a:r>
            <a:r>
              <a:rPr lang="en-US" sz="2000" dirty="0"/>
              <a:t>O</a:t>
            </a:r>
            <a:r>
              <a:rPr lang="en-US" sz="2000" baseline="-25000" dirty="0"/>
              <a:t>6</a:t>
            </a:r>
            <a:r>
              <a:rPr lang="en-US" sz="2000" dirty="0"/>
              <a:t> = (6 x 12.0 g/mol) + (12 x  1.00 g/mol) + (6 x 16.0 g/mol)</a:t>
            </a:r>
          </a:p>
          <a:p>
            <a:pPr marL="225425" indent="0" algn="ctr">
              <a:buFontTx/>
              <a:buNone/>
              <a:defRPr/>
            </a:pPr>
            <a:r>
              <a:rPr lang="en-US" sz="2000" dirty="0"/>
              <a:t> molar mass </a:t>
            </a:r>
            <a:r>
              <a:rPr lang="en-US" sz="2400" dirty="0"/>
              <a:t>= </a:t>
            </a:r>
            <a:r>
              <a:rPr lang="en-US" sz="2400" u="sng" dirty="0">
                <a:solidFill>
                  <a:srgbClr val="00B050"/>
                </a:solidFill>
              </a:rPr>
              <a:t>180. g / mole</a:t>
            </a:r>
            <a:endParaRPr lang="en-US" sz="2400" dirty="0">
              <a:solidFill>
                <a:srgbClr val="00B050"/>
              </a:solidFill>
            </a:endParaRPr>
          </a:p>
          <a:p>
            <a:pPr marL="225425" indent="0">
              <a:buFontTx/>
              <a:buNone/>
              <a:defRPr/>
            </a:pPr>
            <a:r>
              <a:rPr lang="en-US" sz="2400" dirty="0"/>
              <a:t>45.0 g x 1 mole / 180 g  = </a:t>
            </a:r>
            <a:r>
              <a:rPr lang="en-US" sz="2400" b="1" u="sng" dirty="0">
                <a:solidFill>
                  <a:srgbClr val="00B0F0"/>
                </a:solidFill>
              </a:rPr>
              <a:t>0.250 moles</a:t>
            </a:r>
            <a:endParaRPr lang="en-US" sz="2400" dirty="0">
              <a:solidFill>
                <a:srgbClr val="00B0F0"/>
              </a:solidFill>
            </a:endParaRPr>
          </a:p>
          <a:p>
            <a:pPr marL="0" indent="0">
              <a:spcBef>
                <a:spcPts val="1800"/>
              </a:spcBef>
              <a:buFontTx/>
              <a:buNone/>
              <a:defRPr/>
            </a:pPr>
            <a:r>
              <a:rPr lang="en-US" sz="2800" b="1" dirty="0">
                <a:solidFill>
                  <a:srgbClr val="FF0000"/>
                </a:solidFill>
              </a:rPr>
              <a:t>Find molality</a:t>
            </a:r>
          </a:p>
          <a:p>
            <a:pPr marL="225425" indent="0">
              <a:buFontTx/>
              <a:buNone/>
              <a:defRPr/>
            </a:pPr>
            <a:r>
              <a:rPr lang="en-US" sz="2400" dirty="0"/>
              <a:t>m  = </a:t>
            </a:r>
            <a:r>
              <a:rPr lang="en-US" sz="2400" dirty="0">
                <a:solidFill>
                  <a:srgbClr val="00B050"/>
                </a:solidFill>
              </a:rPr>
              <a:t>2000. g x 1 kg/1000 g =  2.00 kg</a:t>
            </a:r>
          </a:p>
          <a:p>
            <a:pPr marL="225425" indent="0">
              <a:buFontTx/>
              <a:buNone/>
              <a:defRPr/>
            </a:pPr>
            <a:r>
              <a:rPr lang="en-US" sz="2400" dirty="0"/>
              <a:t>m  =  0.250 moles / 2.00 kg   =   </a:t>
            </a:r>
            <a:r>
              <a:rPr lang="en-US" sz="2400" b="1" u="sng" dirty="0">
                <a:solidFill>
                  <a:srgbClr val="FF0000"/>
                </a:solidFill>
              </a:rPr>
              <a:t>0.125 m</a:t>
            </a:r>
            <a:endParaRPr lang="en-US" sz="2400" b="1" dirty="0">
              <a:solidFill>
                <a:srgbClr val="FF0000"/>
              </a:solidFill>
            </a:endParaRPr>
          </a:p>
          <a:p>
            <a:pPr marL="0" indent="0">
              <a:buFontTx/>
              <a:buNone/>
              <a:defRPr/>
            </a:pPr>
            <a:r>
              <a:rPr lang="en-US" sz="2800" dirty="0"/>
              <a:t> </a:t>
            </a:r>
          </a:p>
        </p:txBody>
      </p:sp>
      <p:pic>
        <p:nvPicPr>
          <p:cNvPr id="144388" name="Picture 13" descr="try_it-01.eps">
            <a:extLst>
              <a:ext uri="{FF2B5EF4-FFF2-40B4-BE49-F238E27FC236}">
                <a16:creationId xmlns:a16="http://schemas.microsoft.com/office/drawing/2014/main" id="{1AD90567-2439-4E5A-B81A-E043D524F7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7" end="7"/>
                                            </p:txEl>
                                          </p:spTgt>
                                        </p:tgtEl>
                                        <p:attrNameLst>
                                          <p:attrName>style.visibility</p:attrName>
                                        </p:attrNameLst>
                                      </p:cBhvr>
                                      <p:to>
                                        <p:strVal val="visible"/>
                                      </p:to>
                                    </p:set>
                                    <p:animEffect transition="in" filter="fade">
                                      <p:cBhvr>
                                        <p:cTn id="36" dur="500"/>
                                        <p:tgtEl>
                                          <p:spTgt spid="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8" end="8"/>
                                            </p:txEl>
                                          </p:spTgt>
                                        </p:tgtEl>
                                        <p:attrNameLst>
                                          <p:attrName>style.visibility</p:attrName>
                                        </p:attrNameLst>
                                      </p:cBhvr>
                                      <p:to>
                                        <p:strVal val="visible"/>
                                      </p:to>
                                    </p:set>
                                    <p:animEffect transition="in" filter="fade">
                                      <p:cBhvr>
                                        <p:cTn id="41" dur="500"/>
                                        <p:tgtEl>
                                          <p:spTgt spid="9">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fade">
                                      <p:cBhvr>
                                        <p:cTn id="4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A6F5508C-3AD8-41F5-861A-006F138404F4}"/>
              </a:ext>
            </a:extLst>
          </p:cNvPr>
          <p:cNvSpPr>
            <a:spLocks noGrp="1" noChangeArrowheads="1"/>
          </p:cNvSpPr>
          <p:nvPr>
            <p:ph type="title"/>
          </p:nvPr>
        </p:nvSpPr>
        <p:spPr/>
        <p:txBody>
          <a:bodyPr/>
          <a:lstStyle/>
          <a:p>
            <a:r>
              <a:rPr lang="en-US" altLang="en-US" dirty="0"/>
              <a:t>Boiling Point Elevation</a:t>
            </a:r>
          </a:p>
        </p:txBody>
      </p:sp>
      <p:sp>
        <p:nvSpPr>
          <p:cNvPr id="25603" name="Content Placeholder 2">
            <a:extLst>
              <a:ext uri="{FF2B5EF4-FFF2-40B4-BE49-F238E27FC236}">
                <a16:creationId xmlns:a16="http://schemas.microsoft.com/office/drawing/2014/main" id="{C53D6AE9-BD96-44C4-B576-F6C17E06054B}"/>
              </a:ext>
            </a:extLst>
          </p:cNvPr>
          <p:cNvSpPr>
            <a:spLocks noGrp="1"/>
          </p:cNvSpPr>
          <p:nvPr>
            <p:ph idx="1"/>
          </p:nvPr>
        </p:nvSpPr>
        <p:spPr>
          <a:solidFill>
            <a:schemeClr val="hlink"/>
          </a:solidFill>
        </p:spPr>
        <p:txBody>
          <a:bodyPr/>
          <a:lstStyle/>
          <a:p>
            <a:pPr marL="0" indent="0">
              <a:buFontTx/>
              <a:buNone/>
              <a:defRPr/>
            </a:pPr>
            <a:r>
              <a:rPr lang="en-US" altLang="en-US" dirty="0"/>
              <a:t>The change in boiling point is proportional to the molality of the solution:</a:t>
            </a:r>
          </a:p>
          <a:p>
            <a:pPr>
              <a:buFontTx/>
              <a:buNone/>
              <a:defRPr/>
            </a:pPr>
            <a:endParaRPr lang="en-US" altLang="en-US" sz="1700" dirty="0"/>
          </a:p>
          <a:p>
            <a:pPr algn="ctr">
              <a:buFontTx/>
              <a:buNone/>
              <a:defRPr/>
            </a:pPr>
            <a:r>
              <a:rPr lang="en-US" altLang="en-US" sz="6100" dirty="0">
                <a:solidFill>
                  <a:srgbClr val="FFC000"/>
                </a:solidFill>
                <a:effectLst>
                  <a:outerShdw blurRad="38100" dist="38100" dir="2700000" algn="tl">
                    <a:srgbClr val="000000">
                      <a:alpha val="43137"/>
                    </a:srgbClr>
                  </a:outerShdw>
                </a:effectLst>
              </a:rPr>
              <a:t>∆T</a:t>
            </a:r>
            <a:r>
              <a:rPr lang="en-US" altLang="en-US" sz="6100" baseline="-25000" dirty="0">
                <a:solidFill>
                  <a:srgbClr val="FFC000"/>
                </a:solidFill>
                <a:effectLst>
                  <a:outerShdw blurRad="38100" dist="38100" dir="2700000" algn="tl">
                    <a:srgbClr val="000000">
                      <a:alpha val="43137"/>
                    </a:srgbClr>
                  </a:outerShdw>
                </a:effectLst>
              </a:rPr>
              <a:t>b</a:t>
            </a:r>
            <a:r>
              <a:rPr lang="en-US" altLang="en-US" sz="6100" dirty="0">
                <a:effectLst>
                  <a:outerShdw blurRad="38100" dist="38100" dir="2700000" algn="tl">
                    <a:srgbClr val="000000">
                      <a:alpha val="43137"/>
                    </a:srgbClr>
                  </a:outerShdw>
                </a:effectLst>
              </a:rPr>
              <a:t> = K</a:t>
            </a:r>
            <a:r>
              <a:rPr lang="en-US" altLang="en-US" sz="6100" baseline="-25000" dirty="0">
                <a:effectLst>
                  <a:outerShdw blurRad="38100" dist="38100" dir="2700000" algn="tl">
                    <a:srgbClr val="000000">
                      <a:alpha val="43137"/>
                    </a:srgbClr>
                  </a:outerShdw>
                </a:effectLst>
              </a:rPr>
              <a:t>b</a:t>
            </a:r>
            <a:r>
              <a:rPr lang="en-US" altLang="en-US" sz="6100" dirty="0">
                <a:effectLst>
                  <a:outerShdw blurRad="38100" dist="38100" dir="2700000" algn="tl">
                    <a:srgbClr val="000000">
                      <a:alpha val="43137"/>
                    </a:srgbClr>
                  </a:outerShdw>
                </a:effectLst>
              </a:rPr>
              <a:t> x </a:t>
            </a:r>
            <a:r>
              <a:rPr lang="en-US" altLang="en-US" sz="6100" dirty="0">
                <a:solidFill>
                  <a:srgbClr val="FF0000"/>
                </a:solidFill>
                <a:effectLst>
                  <a:outerShdw blurRad="38100" dist="38100" dir="2700000" algn="tl">
                    <a:srgbClr val="000000">
                      <a:alpha val="43137"/>
                    </a:srgbClr>
                  </a:outerShdw>
                </a:effectLst>
              </a:rPr>
              <a:t>m</a:t>
            </a:r>
          </a:p>
          <a:p>
            <a:pPr algn="ctr">
              <a:buFontTx/>
              <a:buNone/>
              <a:defRPr/>
            </a:pPr>
            <a:endParaRPr lang="en-US" altLang="en-US" sz="1700" dirty="0"/>
          </a:p>
          <a:p>
            <a:pPr>
              <a:buFontTx/>
              <a:buNone/>
              <a:defRPr/>
            </a:pPr>
            <a:r>
              <a:rPr lang="en-US" altLang="en-US" dirty="0"/>
              <a:t>	</a:t>
            </a:r>
            <a:r>
              <a:rPr lang="en-US" altLang="en-US" dirty="0">
                <a:solidFill>
                  <a:srgbClr val="FFFF00"/>
                </a:solidFill>
              </a:rPr>
              <a:t>where </a:t>
            </a:r>
            <a:r>
              <a:rPr lang="en-US" altLang="en-US" dirty="0">
                <a:effectLst>
                  <a:outerShdw blurRad="38100" dist="38100" dir="2700000" algn="tl">
                    <a:srgbClr val="000000">
                      <a:alpha val="43137"/>
                    </a:srgbClr>
                  </a:outerShdw>
                </a:effectLst>
              </a:rPr>
              <a:t>K</a:t>
            </a:r>
            <a:r>
              <a:rPr lang="en-US" altLang="en-US" baseline="-25000" dirty="0">
                <a:effectLst>
                  <a:outerShdw blurRad="38100" dist="38100" dir="2700000" algn="tl">
                    <a:srgbClr val="000000">
                      <a:alpha val="43137"/>
                    </a:srgbClr>
                  </a:outerShdw>
                </a:effectLst>
              </a:rPr>
              <a:t>b</a:t>
            </a:r>
            <a:r>
              <a:rPr lang="en-US" altLang="en-US" dirty="0">
                <a:solidFill>
                  <a:srgbClr val="FFFF00"/>
                </a:solidFill>
              </a:rPr>
              <a:t> is the molal boiling point elevation constant, a property of the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animEffect transition="in" filter="fade">
                                      <p:cBhvr>
                                        <p:cTn id="11" dur="500"/>
                                        <p:tgtEl>
                                          <p:spTgt spid="2560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603">
                                            <p:txEl>
                                              <p:pRg st="4" end="4"/>
                                            </p:txEl>
                                          </p:spTgt>
                                        </p:tgtEl>
                                        <p:attrNameLst>
                                          <p:attrName>style.visibility</p:attrName>
                                        </p:attrNameLst>
                                      </p:cBhvr>
                                      <p:to>
                                        <p:strVal val="visible"/>
                                      </p:to>
                                    </p:set>
                                    <p:animEffect transition="in" filter="fade">
                                      <p:cBhvr>
                                        <p:cTn id="16"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CCEB3E94-D58E-4FDA-93A4-6407FE73FD17}"/>
              </a:ext>
            </a:extLst>
          </p:cNvPr>
          <p:cNvSpPr>
            <a:spLocks noGrp="1" noChangeArrowheads="1"/>
          </p:cNvSpPr>
          <p:nvPr>
            <p:ph type="title" idx="4294967295"/>
          </p:nvPr>
        </p:nvSpPr>
        <p:spPr/>
        <p:txBody>
          <a:bodyPr/>
          <a:lstStyle/>
          <a:p>
            <a:r>
              <a:rPr lang="en-US" altLang="en-US" dirty="0"/>
              <a:t>Boiling Point Elevation</a:t>
            </a:r>
          </a:p>
        </p:txBody>
      </p:sp>
      <p:sp>
        <p:nvSpPr>
          <p:cNvPr id="67587" name="Content Placeholder 2">
            <a:extLst>
              <a:ext uri="{FF2B5EF4-FFF2-40B4-BE49-F238E27FC236}">
                <a16:creationId xmlns:a16="http://schemas.microsoft.com/office/drawing/2014/main" id="{68424A06-B59C-4B39-B9EE-429EA24B6701}"/>
              </a:ext>
            </a:extLst>
          </p:cNvPr>
          <p:cNvSpPr>
            <a:spLocks noGrp="1" noChangeArrowheads="1"/>
          </p:cNvSpPr>
          <p:nvPr>
            <p:ph idx="4294967295"/>
          </p:nvPr>
        </p:nvSpPr>
        <p:spPr>
          <a:xfrm>
            <a:off x="457200" y="1600200"/>
            <a:ext cx="8153400" cy="1143000"/>
          </a:xfrm>
        </p:spPr>
        <p:txBody>
          <a:bodyPr/>
          <a:lstStyle/>
          <a:p>
            <a:pPr>
              <a:buFontTx/>
              <a:buNone/>
              <a:defRPr/>
            </a:pPr>
            <a:r>
              <a:rPr lang="en-US" altLang="en-US" dirty="0"/>
              <a:t>	A </a:t>
            </a:r>
            <a:r>
              <a:rPr lang="en-US" altLang="en-US" dirty="0">
                <a:solidFill>
                  <a:srgbClr val="FFFF00"/>
                </a:solidFill>
                <a:effectLst>
                  <a:outerShdw blurRad="38100" dist="38100" dir="2700000" algn="tl">
                    <a:srgbClr val="000000">
                      <a:alpha val="43137"/>
                    </a:srgbClr>
                  </a:outerShdw>
                </a:effectLst>
              </a:rPr>
              <a:t>1 molal</a:t>
            </a:r>
            <a:r>
              <a:rPr lang="en-US" altLang="en-US" dirty="0">
                <a:effectLst>
                  <a:outerShdw blurRad="38100" dist="38100" dir="2700000" algn="tl">
                    <a:srgbClr val="000000">
                      <a:alpha val="43137"/>
                    </a:srgbClr>
                  </a:outerShdw>
                </a:effectLst>
              </a:rPr>
              <a:t> </a:t>
            </a:r>
            <a:r>
              <a:rPr lang="en-US" altLang="en-US" dirty="0"/>
              <a:t>solution of water will boil at </a:t>
            </a:r>
            <a:r>
              <a:rPr lang="en-US" altLang="en-US" u="sng" dirty="0"/>
              <a:t>100.512 C</a:t>
            </a:r>
            <a:r>
              <a:rPr lang="en-US" altLang="en-US" dirty="0"/>
              <a:t> rather than 100.00 C.</a:t>
            </a:r>
          </a:p>
          <a:p>
            <a:pPr algn="ctr">
              <a:buFontTx/>
              <a:buNone/>
              <a:defRPr/>
            </a:pPr>
            <a:endParaRPr lang="en-US" altLang="en-US" dirty="0"/>
          </a:p>
        </p:txBody>
      </p:sp>
      <p:pic>
        <p:nvPicPr>
          <p:cNvPr id="147460" name="Picture 6">
            <a:extLst>
              <a:ext uri="{FF2B5EF4-FFF2-40B4-BE49-F238E27FC236}">
                <a16:creationId xmlns:a16="http://schemas.microsoft.com/office/drawing/2014/main" id="{E263668C-F2A8-4F6F-B054-19B377E2E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413"/>
          <a:stretch>
            <a:fillRect/>
          </a:stretch>
        </p:blipFill>
        <p:spPr bwMode="auto">
          <a:xfrm>
            <a:off x="1524000" y="3022600"/>
            <a:ext cx="57245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03B8F243-B61D-4E9E-BDD0-0FBE34B1CCA9}"/>
              </a:ext>
            </a:extLst>
          </p:cNvPr>
          <p:cNvSpPr txBox="1"/>
          <p:nvPr/>
        </p:nvSpPr>
        <p:spPr>
          <a:xfrm>
            <a:off x="6324600" y="4177268"/>
            <a:ext cx="762000" cy="400110"/>
          </a:xfrm>
          <a:prstGeom prst="rect">
            <a:avLst/>
          </a:prstGeom>
          <a:solidFill>
            <a:schemeClr val="bg1"/>
          </a:solidFill>
        </p:spPr>
        <p:txBody>
          <a:bodyPr wrap="square" rtlCol="0">
            <a:spAutoFit/>
          </a:bodyPr>
          <a:lstStyle/>
          <a:p>
            <a:r>
              <a:rPr lang="en-US" sz="2000" dirty="0"/>
              <a:t>0.51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60"/>
                                        </p:tgtEl>
                                        <p:attrNameLst>
                                          <p:attrName>style.visibility</p:attrName>
                                        </p:attrNameLst>
                                      </p:cBhvr>
                                      <p:to>
                                        <p:strVal val="visible"/>
                                      </p:to>
                                    </p:set>
                                    <p:animEffect transition="in" filter="fade">
                                      <p:cBhvr>
                                        <p:cTn id="12" dur="500"/>
                                        <p:tgtEl>
                                          <p:spTgt spid="1474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F03A20A-AC46-4F97-993F-F50E7C2AC2CD}"/>
              </a:ext>
            </a:extLst>
          </p:cNvPr>
          <p:cNvSpPr>
            <a:spLocks noGrp="1" noChangeArrowheads="1"/>
          </p:cNvSpPr>
          <p:nvPr>
            <p:ph type="title" idx="4294967295"/>
          </p:nvPr>
        </p:nvSpPr>
        <p:spPr>
          <a:xfrm>
            <a:off x="457200" y="0"/>
            <a:ext cx="8229600" cy="1143000"/>
          </a:xfrm>
        </p:spPr>
        <p:txBody>
          <a:bodyPr/>
          <a:lstStyle/>
          <a:p>
            <a:pPr>
              <a:defRPr/>
            </a:pPr>
            <a:r>
              <a:rPr lang="en-US" altLang="en-US" dirty="0">
                <a:solidFill>
                  <a:srgbClr val="FFFF00"/>
                </a:solidFill>
                <a:effectLst>
                  <a:outerShdw blurRad="38100" dist="38100" dir="2700000" algn="tl">
                    <a:srgbClr val="000000">
                      <a:alpha val="43137"/>
                    </a:srgbClr>
                  </a:outerShdw>
                </a:effectLst>
              </a:rPr>
              <a:t>Boiling Point Elevation</a:t>
            </a:r>
          </a:p>
        </p:txBody>
      </p:sp>
      <p:sp>
        <p:nvSpPr>
          <p:cNvPr id="67587" name="Content Placeholder 2">
            <a:extLst>
              <a:ext uri="{FF2B5EF4-FFF2-40B4-BE49-F238E27FC236}">
                <a16:creationId xmlns:a16="http://schemas.microsoft.com/office/drawing/2014/main" id="{57CCB462-207C-4C61-AAA7-4AEBF3EA756E}"/>
              </a:ext>
            </a:extLst>
          </p:cNvPr>
          <p:cNvSpPr>
            <a:spLocks noGrp="1" noChangeArrowheads="1"/>
          </p:cNvSpPr>
          <p:nvPr>
            <p:ph idx="4294967295"/>
          </p:nvPr>
        </p:nvSpPr>
        <p:spPr>
          <a:xfrm>
            <a:off x="457200" y="1143000"/>
            <a:ext cx="8153400" cy="1143000"/>
          </a:xfrm>
        </p:spPr>
        <p:txBody>
          <a:bodyPr/>
          <a:lstStyle/>
          <a:p>
            <a:pPr>
              <a:buFontTx/>
              <a:buNone/>
            </a:pPr>
            <a:r>
              <a:rPr lang="en-US" altLang="en-US" dirty="0"/>
              <a:t>	How molality influences the boiling point of pure water:</a:t>
            </a:r>
          </a:p>
          <a:p>
            <a:pPr algn="ctr">
              <a:buFontTx/>
              <a:buNone/>
            </a:pPr>
            <a:endParaRPr lang="en-US" altLang="en-US" dirty="0"/>
          </a:p>
        </p:txBody>
      </p:sp>
      <p:graphicFrame>
        <p:nvGraphicFramePr>
          <p:cNvPr id="2" name="Table 1">
            <a:extLst>
              <a:ext uri="{FF2B5EF4-FFF2-40B4-BE49-F238E27FC236}">
                <a16:creationId xmlns:a16="http://schemas.microsoft.com/office/drawing/2014/main" id="{BE056BA8-86B0-45DA-9DA6-350D1ADABA21}"/>
              </a:ext>
            </a:extLst>
          </p:cNvPr>
          <p:cNvGraphicFramePr>
            <a:graphicFrameLocks noGrp="1"/>
          </p:cNvGraphicFramePr>
          <p:nvPr>
            <p:extLst>
              <p:ext uri="{D42A27DB-BD31-4B8C-83A1-F6EECF244321}">
                <p14:modId xmlns:p14="http://schemas.microsoft.com/office/powerpoint/2010/main" val="1654613722"/>
              </p:ext>
            </p:extLst>
          </p:nvPr>
        </p:nvGraphicFramePr>
        <p:xfrm>
          <a:off x="1143001" y="2404513"/>
          <a:ext cx="7543799" cy="4334975"/>
        </p:xfrm>
        <a:graphic>
          <a:graphicData uri="http://schemas.openxmlformats.org/drawingml/2006/table">
            <a:tbl>
              <a:tblPr firstRow="1" firstCol="1" bandRow="1">
                <a:tableStyleId>{5C22544A-7EE6-4342-B048-85BDC9FD1C3A}</a:tableStyleId>
              </a:tblPr>
              <a:tblGrid>
                <a:gridCol w="1969342">
                  <a:extLst>
                    <a:ext uri="{9D8B030D-6E8A-4147-A177-3AD203B41FA5}">
                      <a16:colId xmlns:a16="http://schemas.microsoft.com/office/drawing/2014/main" val="20000"/>
                    </a:ext>
                  </a:extLst>
                </a:gridCol>
                <a:gridCol w="2187445">
                  <a:extLst>
                    <a:ext uri="{9D8B030D-6E8A-4147-A177-3AD203B41FA5}">
                      <a16:colId xmlns:a16="http://schemas.microsoft.com/office/drawing/2014/main" val="20001"/>
                    </a:ext>
                  </a:extLst>
                </a:gridCol>
                <a:gridCol w="1579109">
                  <a:extLst>
                    <a:ext uri="{9D8B030D-6E8A-4147-A177-3AD203B41FA5}">
                      <a16:colId xmlns:a16="http://schemas.microsoft.com/office/drawing/2014/main" val="20002"/>
                    </a:ext>
                  </a:extLst>
                </a:gridCol>
                <a:gridCol w="1807903">
                  <a:extLst>
                    <a:ext uri="{9D8B030D-6E8A-4147-A177-3AD203B41FA5}">
                      <a16:colId xmlns:a16="http://schemas.microsoft.com/office/drawing/2014/main" val="20003"/>
                    </a:ext>
                  </a:extLst>
                </a:gridCol>
              </a:tblGrid>
              <a:tr h="1248230">
                <a:tc>
                  <a:txBody>
                    <a:bodyPr/>
                    <a:lstStyle/>
                    <a:p>
                      <a:pPr marL="0" marR="0" algn="ctr">
                        <a:spcBef>
                          <a:spcPts val="0"/>
                        </a:spcBef>
                        <a:spcAft>
                          <a:spcPts val="0"/>
                        </a:spcAft>
                      </a:pPr>
                      <a:r>
                        <a:rPr lang="en-US" sz="2000" dirty="0">
                          <a:solidFill>
                            <a:schemeClr val="tx1"/>
                          </a:solidFill>
                          <a:effectLst/>
                        </a:rPr>
                        <a:t>molality</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moles of solute per 1000 g of H</a:t>
                      </a:r>
                      <a:r>
                        <a:rPr lang="en-US" sz="2000" baseline="-25000" dirty="0">
                          <a:solidFill>
                            <a:schemeClr val="tx1"/>
                          </a:solidFill>
                          <a:effectLst/>
                        </a:rPr>
                        <a:t>2</a:t>
                      </a:r>
                      <a:r>
                        <a:rPr lang="en-US" sz="2000" dirty="0">
                          <a:solidFill>
                            <a:schemeClr val="tx1"/>
                          </a:solidFill>
                          <a:effectLst/>
                        </a:rPr>
                        <a:t>0</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BP</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∆T</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000" dirty="0">
                          <a:solidFill>
                            <a:schemeClr val="tx1"/>
                          </a:solidFill>
                          <a:effectLst/>
                        </a:rPr>
                        <a:t>0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pure water</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100.00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0.00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548640">
                <a:tc>
                  <a:txBody>
                    <a:bodyPr/>
                    <a:lstStyle/>
                    <a:p>
                      <a:pPr marL="0" marR="0" algn="ctr">
                        <a:spcBef>
                          <a:spcPts val="0"/>
                        </a:spcBef>
                        <a:spcAft>
                          <a:spcPts val="0"/>
                        </a:spcAft>
                      </a:pPr>
                      <a:r>
                        <a:rPr lang="en-US" sz="2000" dirty="0">
                          <a:solidFill>
                            <a:schemeClr val="tx1"/>
                          </a:solidFill>
                          <a:effectLst/>
                        </a:rPr>
                        <a:t>1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 mole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100.51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0.51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48640">
                <a:tc>
                  <a:txBody>
                    <a:bodyPr/>
                    <a:lstStyle/>
                    <a:p>
                      <a:pPr marL="0" marR="0" algn="ctr">
                        <a:spcBef>
                          <a:spcPts val="0"/>
                        </a:spcBef>
                        <a:spcAft>
                          <a:spcPts val="0"/>
                        </a:spcAft>
                      </a:pPr>
                      <a:r>
                        <a:rPr lang="en-US" sz="2000" dirty="0">
                          <a:solidFill>
                            <a:schemeClr val="tx1"/>
                          </a:solidFill>
                          <a:effectLst/>
                        </a:rPr>
                        <a:t>2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2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101.02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1.02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48640">
                <a:tc>
                  <a:txBody>
                    <a:bodyPr/>
                    <a:lstStyle/>
                    <a:p>
                      <a:pPr marL="0" marR="0" algn="ctr">
                        <a:spcBef>
                          <a:spcPts val="0"/>
                        </a:spcBef>
                        <a:spcAft>
                          <a:spcPts val="0"/>
                        </a:spcAft>
                      </a:pPr>
                      <a:r>
                        <a:rPr lang="en-US" sz="2000" dirty="0">
                          <a:solidFill>
                            <a:schemeClr val="tx1"/>
                          </a:solidFill>
                          <a:effectLst/>
                        </a:rPr>
                        <a:t>3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3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101.53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1.53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548640">
                <a:tc>
                  <a:txBody>
                    <a:bodyPr/>
                    <a:lstStyle/>
                    <a:p>
                      <a:pPr marL="0" marR="0" algn="ctr">
                        <a:spcBef>
                          <a:spcPts val="0"/>
                        </a:spcBef>
                        <a:spcAft>
                          <a:spcPts val="0"/>
                        </a:spcAft>
                      </a:pPr>
                      <a:r>
                        <a:rPr lang="en-US" sz="2000" dirty="0">
                          <a:solidFill>
                            <a:schemeClr val="tx1"/>
                          </a:solidFill>
                          <a:effectLst/>
                        </a:rPr>
                        <a:t>10 m</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 moles / 1000 g</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105.10 C</a:t>
                      </a:r>
                      <a:endParaRPr lang="en-US" sz="2000" dirty="0">
                        <a:solidFill>
                          <a:schemeClr val="tx1"/>
                        </a:solidFill>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chemeClr val="tx1"/>
                          </a:solidFill>
                          <a:effectLst/>
                        </a:rPr>
                        <a:t>5.10 C</a:t>
                      </a:r>
                      <a:endParaRPr lang="en-US" sz="2000" dirty="0">
                        <a:solidFill>
                          <a:schemeClr val="tx1"/>
                        </a:solidFill>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343545">
                <a:tc gridSpan="4">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5">
                        <a:lumMod val="90000"/>
                      </a:schemeClr>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tc hMerge="1">
                  <a:txBody>
                    <a:bodyPr/>
                    <a:lstStyle/>
                    <a:p>
                      <a:pPr marL="0" marR="0" algn="ctr">
                        <a:spcBef>
                          <a:spcPts val="0"/>
                        </a:spcBef>
                        <a:spcAft>
                          <a:spcPts val="0"/>
                        </a:spcAft>
                      </a:pPr>
                      <a:endParaRPr lang="en-US" sz="2000" dirty="0">
                        <a:solidFill>
                          <a:schemeClr val="tx1"/>
                        </a:solidFill>
                        <a:effectLst/>
                        <a:latin typeface="Times New Roman"/>
                        <a:ea typeface="Times New Roman"/>
                      </a:endParaRPr>
                    </a:p>
                  </a:txBody>
                  <a:tcPr marL="68580" marR="68580" marT="0" marB="0" anchor="ctr">
                    <a:solidFill>
                      <a:schemeClr val="accent2"/>
                    </a:solidFill>
                  </a:tcPr>
                </a:tc>
                <a:extLst>
                  <a:ext uri="{0D108BD9-81ED-4DB2-BD59-A6C34878D82A}">
                    <a16:rowId xmlns:a16="http://schemas.microsoft.com/office/drawing/2014/main" val="340205163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18921D-05E1-4CA9-BFDA-7E57A12AB8CA}"/>
              </a:ext>
            </a:extLst>
          </p:cNvPr>
          <p:cNvSpPr>
            <a:spLocks noGrp="1" noChangeArrowheads="1"/>
          </p:cNvSpPr>
          <p:nvPr>
            <p:ph type="body" sz="quarter" idx="12"/>
          </p:nvPr>
        </p:nvSpPr>
        <p:spPr>
          <a:xfrm>
            <a:off x="0" y="1376363"/>
            <a:ext cx="5029200" cy="5481637"/>
          </a:xfrm>
        </p:spPr>
        <p:txBody>
          <a:bodyPr/>
          <a:lstStyle/>
          <a:p>
            <a:pPr eaLnBrk="1" hangingPunct="1">
              <a:spcBef>
                <a:spcPts val="425"/>
              </a:spcBef>
            </a:pPr>
            <a:r>
              <a:rPr lang="en-US" altLang="en-US" sz="2400" b="1" dirty="0">
                <a:solidFill>
                  <a:srgbClr val="5B8F22"/>
                </a:solidFill>
              </a:rPr>
              <a:t>Freezing point depression</a:t>
            </a:r>
            <a:r>
              <a:rPr lang="en-US" altLang="en-US" sz="2400" dirty="0">
                <a:solidFill>
                  <a:schemeClr val="tx1"/>
                </a:solidFill>
              </a:rPr>
              <a:t>:</a:t>
            </a:r>
            <a:r>
              <a:rPr lang="en-US" altLang="en-US" sz="2400" dirty="0">
                <a:solidFill>
                  <a:srgbClr val="5B8F22"/>
                </a:solidFill>
              </a:rPr>
              <a:t> </a:t>
            </a:r>
          </a:p>
          <a:p>
            <a:pPr eaLnBrk="1" hangingPunct="1">
              <a:spcBef>
                <a:spcPts val="425"/>
              </a:spcBef>
            </a:pPr>
            <a:r>
              <a:rPr lang="en-US" altLang="en-US" sz="2000" b="1" dirty="0"/>
              <a:t>the decrease in freezing point of a solution as a function of the number of particles dissolved in solution.</a:t>
            </a:r>
            <a:r>
              <a:rPr lang="en-US" altLang="en-US" sz="2000" b="1" dirty="0">
                <a:solidFill>
                  <a:srgbClr val="5B8F22"/>
                </a:solidFill>
              </a:rPr>
              <a:t> </a:t>
            </a:r>
            <a:endParaRPr lang="en-US" altLang="en-US" sz="2000" b="1" dirty="0"/>
          </a:p>
        </p:txBody>
      </p:sp>
      <p:sp>
        <p:nvSpPr>
          <p:cNvPr id="149507" name="Content Placeholder 6">
            <a:extLst>
              <a:ext uri="{FF2B5EF4-FFF2-40B4-BE49-F238E27FC236}">
                <a16:creationId xmlns:a16="http://schemas.microsoft.com/office/drawing/2014/main" id="{CD9859DE-30F5-4272-9C00-4B3906B7564F}"/>
              </a:ext>
            </a:extLst>
          </p:cNvPr>
          <p:cNvSpPr>
            <a:spLocks noGrp="1" noChangeArrowheads="1"/>
          </p:cNvSpPr>
          <p:nvPr>
            <p:ph sz="quarter" idx="13"/>
          </p:nvPr>
        </p:nvSpPr>
        <p:spPr>
          <a:xfrm>
            <a:off x="4586288" y="1376363"/>
            <a:ext cx="4557712" cy="5481637"/>
          </a:xfrm>
        </p:spPr>
        <p:txBody>
          <a:bodyPr/>
          <a:lstStyle/>
          <a:p>
            <a:pPr eaLnBrk="1" hangingPunct="1"/>
            <a:r>
              <a:rPr lang="en-US" altLang="en-US" dirty="0"/>
              <a:t> </a:t>
            </a:r>
          </a:p>
        </p:txBody>
      </p:sp>
      <p:sp>
        <p:nvSpPr>
          <p:cNvPr id="147460" name="Title 1">
            <a:extLst>
              <a:ext uri="{FF2B5EF4-FFF2-40B4-BE49-F238E27FC236}">
                <a16:creationId xmlns:a16="http://schemas.microsoft.com/office/drawing/2014/main" id="{FC35831F-0ABF-4A45-BCEA-BC76D381C5FF}"/>
              </a:ext>
            </a:extLst>
          </p:cNvPr>
          <p:cNvSpPr>
            <a:spLocks noGrp="1" noChangeArrowheads="1"/>
          </p:cNvSpPr>
          <p:nvPr>
            <p:ph type="title"/>
          </p:nvPr>
        </p:nvSpPr>
        <p:spPr>
          <a:xfrm>
            <a:off x="0" y="0"/>
            <a:ext cx="9144000" cy="1371600"/>
          </a:xfrm>
        </p:spPr>
        <p:txBody>
          <a:bodyPr/>
          <a:lstStyle/>
          <a:p>
            <a:pPr marL="0" indent="0" eaLnBrk="1" hangingPunct="1">
              <a:defRPr/>
            </a:pPr>
            <a:r>
              <a:rPr lang="en-US" altLang="en-US" dirty="0">
                <a:solidFill>
                  <a:srgbClr val="FFFF00"/>
                </a:solidFill>
                <a:effectLst>
                  <a:outerShdw blurRad="38100" dist="38100" dir="2700000" algn="tl">
                    <a:srgbClr val="000000">
                      <a:alpha val="43137"/>
                    </a:srgbClr>
                  </a:outerShdw>
                </a:effectLst>
              </a:rPr>
              <a:t>Freezing Point Depression and Solution Concentration</a:t>
            </a:r>
          </a:p>
        </p:txBody>
      </p:sp>
      <p:graphicFrame>
        <p:nvGraphicFramePr>
          <p:cNvPr id="52" name="Table 51">
            <a:extLst>
              <a:ext uri="{FF2B5EF4-FFF2-40B4-BE49-F238E27FC236}">
                <a16:creationId xmlns:a16="http://schemas.microsoft.com/office/drawing/2014/main" id="{EE045EA7-FED9-49AD-B423-603A5C8CF5F7}"/>
              </a:ext>
            </a:extLst>
          </p:cNvPr>
          <p:cNvGraphicFramePr>
            <a:graphicFrameLocks noGrp="1"/>
          </p:cNvGraphicFramePr>
          <p:nvPr/>
        </p:nvGraphicFramePr>
        <p:xfrm>
          <a:off x="990600" y="3087688"/>
          <a:ext cx="2895600" cy="36433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051553">
                <a:tc>
                  <a:txBody>
                    <a:bodyPr/>
                    <a:lstStyle/>
                    <a:p>
                      <a:pPr algn="ctr"/>
                      <a:r>
                        <a:rPr lang="en-US" sz="2000" b="1" dirty="0"/>
                        <a:t>Molality</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a:r>
                        <a:rPr lang="en-US" sz="2000" b="1" dirty="0"/>
                        <a:t>Freezing Point (°C)</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518352">
                <a:tc>
                  <a:txBody>
                    <a:bodyPr/>
                    <a:lstStyle/>
                    <a:p>
                      <a:pPr algn="ctr"/>
                      <a:r>
                        <a:rPr lang="en-US" sz="2000" dirty="0"/>
                        <a:t>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0.00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8352">
                <a:tc>
                  <a:txBody>
                    <a:bodyPr/>
                    <a:lstStyle/>
                    <a:p>
                      <a:pPr algn="ctr"/>
                      <a:r>
                        <a:rPr lang="en-US" sz="2000" dirty="0"/>
                        <a:t>1.0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−1.86</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8352">
                <a:tc>
                  <a:txBody>
                    <a:bodyPr/>
                    <a:lstStyle/>
                    <a:p>
                      <a:pPr algn="ctr"/>
                      <a:r>
                        <a:rPr lang="en-US" sz="2000" dirty="0"/>
                        <a:t>2.0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−3.72</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8352">
                <a:tc>
                  <a:txBody>
                    <a:bodyPr/>
                    <a:lstStyle/>
                    <a:p>
                      <a:pPr algn="ctr"/>
                      <a:r>
                        <a:rPr lang="en-US" sz="2000" dirty="0"/>
                        <a:t>3.0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−5.58</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8352">
                <a:tc>
                  <a:txBody>
                    <a:bodyPr/>
                    <a:lstStyle/>
                    <a:p>
                      <a:pPr algn="ctr"/>
                      <a:r>
                        <a:rPr lang="en-US" sz="2000" dirty="0"/>
                        <a:t>4.0</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−7.44</a:t>
                      </a:r>
                    </a:p>
                  </a:txBody>
                  <a:tcPr marL="133429" marR="133429" marT="68578" marB="685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pSp>
        <p:nvGrpSpPr>
          <p:cNvPr id="68" name="Group 67">
            <a:extLst>
              <a:ext uri="{FF2B5EF4-FFF2-40B4-BE49-F238E27FC236}">
                <a16:creationId xmlns:a16="http://schemas.microsoft.com/office/drawing/2014/main" id="{326D6BEA-0094-40BF-8CA3-4EBE360D3F5F}"/>
              </a:ext>
            </a:extLst>
          </p:cNvPr>
          <p:cNvGrpSpPr>
            <a:grpSpLocks/>
          </p:cNvGrpSpPr>
          <p:nvPr/>
        </p:nvGrpSpPr>
        <p:grpSpPr bwMode="auto">
          <a:xfrm>
            <a:off x="5440363" y="1727200"/>
            <a:ext cx="3328987" cy="4575175"/>
            <a:chOff x="2899990" y="690886"/>
            <a:chExt cx="1773980" cy="1829770"/>
          </a:xfrm>
        </p:grpSpPr>
        <p:sp>
          <p:nvSpPr>
            <p:cNvPr id="53" name="Line 28">
              <a:extLst>
                <a:ext uri="{FF2B5EF4-FFF2-40B4-BE49-F238E27FC236}">
                  <a16:creationId xmlns:a16="http://schemas.microsoft.com/office/drawing/2014/main" id="{E6442DED-BC80-4A10-BF5C-39359CC2F61F}"/>
                </a:ext>
              </a:extLst>
            </p:cNvPr>
            <p:cNvSpPr>
              <a:spLocks noChangeShapeType="1"/>
            </p:cNvSpPr>
            <p:nvPr/>
          </p:nvSpPr>
          <p:spPr bwMode="auto">
            <a:xfrm>
              <a:off x="2905066" y="2173368"/>
              <a:ext cx="1757907"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nvGrpSpPr>
            <p:cNvPr id="149534" name="Group 66">
              <a:extLst>
                <a:ext uri="{FF2B5EF4-FFF2-40B4-BE49-F238E27FC236}">
                  <a16:creationId xmlns:a16="http://schemas.microsoft.com/office/drawing/2014/main" id="{16060E44-B4B9-4EC1-958A-AEC3DF8D9D96}"/>
                </a:ext>
              </a:extLst>
            </p:cNvPr>
            <p:cNvGrpSpPr>
              <a:grpSpLocks/>
            </p:cNvGrpSpPr>
            <p:nvPr/>
          </p:nvGrpSpPr>
          <p:grpSpPr bwMode="auto">
            <a:xfrm>
              <a:off x="2899990" y="690886"/>
              <a:ext cx="1773980" cy="1829770"/>
              <a:chOff x="2899990" y="690886"/>
              <a:chExt cx="1773980" cy="1829770"/>
            </a:xfrm>
          </p:grpSpPr>
          <p:grpSp>
            <p:nvGrpSpPr>
              <p:cNvPr id="149535" name="Group 64">
                <a:extLst>
                  <a:ext uri="{FF2B5EF4-FFF2-40B4-BE49-F238E27FC236}">
                    <a16:creationId xmlns:a16="http://schemas.microsoft.com/office/drawing/2014/main" id="{4C755C00-79EA-417C-851D-3C0415425E5E}"/>
                  </a:ext>
                </a:extLst>
              </p:cNvPr>
              <p:cNvGrpSpPr>
                <a:grpSpLocks/>
              </p:cNvGrpSpPr>
              <p:nvPr/>
            </p:nvGrpSpPr>
            <p:grpSpPr bwMode="auto">
              <a:xfrm>
                <a:off x="3325915" y="690886"/>
                <a:ext cx="982546" cy="1823421"/>
                <a:chOff x="3325915" y="690886"/>
                <a:chExt cx="982546" cy="1823421"/>
              </a:xfrm>
            </p:grpSpPr>
            <p:sp>
              <p:nvSpPr>
                <p:cNvPr id="48" name="Line 11">
                  <a:extLst>
                    <a:ext uri="{FF2B5EF4-FFF2-40B4-BE49-F238E27FC236}">
                      <a16:creationId xmlns:a16="http://schemas.microsoft.com/office/drawing/2014/main" id="{71776432-3C13-417B-B8C4-4DE9545CA1AD}"/>
                    </a:ext>
                  </a:extLst>
                </p:cNvPr>
                <p:cNvSpPr>
                  <a:spLocks noChangeShapeType="1"/>
                </p:cNvSpPr>
                <p:nvPr/>
              </p:nvSpPr>
              <p:spPr bwMode="auto">
                <a:xfrm>
                  <a:off x="3568299" y="690886"/>
                  <a:ext cx="0" cy="1823421"/>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149573" name="Oval 48">
                  <a:extLst>
                    <a:ext uri="{FF2B5EF4-FFF2-40B4-BE49-F238E27FC236}">
                      <a16:creationId xmlns:a16="http://schemas.microsoft.com/office/drawing/2014/main" id="{56F4AC65-1853-4556-8E1E-56F8EBF153DA}"/>
                    </a:ext>
                  </a:extLst>
                </p:cNvPr>
                <p:cNvSpPr>
                  <a:spLocks noChangeArrowheads="1"/>
                </p:cNvSpPr>
                <p:nvPr/>
              </p:nvSpPr>
              <p:spPr bwMode="auto">
                <a:xfrm>
                  <a:off x="3325915" y="1004228"/>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74" name="Rectangle 68">
                  <a:extLst>
                    <a:ext uri="{FF2B5EF4-FFF2-40B4-BE49-F238E27FC236}">
                      <a16:creationId xmlns:a16="http://schemas.microsoft.com/office/drawing/2014/main" id="{02ED0A65-195A-4318-873C-41AA180FDA9D}"/>
                    </a:ext>
                  </a:extLst>
                </p:cNvPr>
                <p:cNvSpPr>
                  <a:spLocks noChangeArrowheads="1"/>
                </p:cNvSpPr>
                <p:nvPr/>
              </p:nvSpPr>
              <p:spPr bwMode="auto">
                <a:xfrm>
                  <a:off x="3728562"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2.0</a:t>
                  </a:r>
                </a:p>
              </p:txBody>
            </p:sp>
            <p:sp>
              <p:nvSpPr>
                <p:cNvPr id="149575" name="Rectangle 68">
                  <a:extLst>
                    <a:ext uri="{FF2B5EF4-FFF2-40B4-BE49-F238E27FC236}">
                      <a16:creationId xmlns:a16="http://schemas.microsoft.com/office/drawing/2014/main" id="{2AE8F3B2-BC69-4B5E-84EB-D0993F05BF70}"/>
                    </a:ext>
                  </a:extLst>
                </p:cNvPr>
                <p:cNvSpPr>
                  <a:spLocks noChangeArrowheads="1"/>
                </p:cNvSpPr>
                <p:nvPr/>
              </p:nvSpPr>
              <p:spPr bwMode="auto">
                <a:xfrm>
                  <a:off x="3943479"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3.0</a:t>
                  </a:r>
                </a:p>
              </p:txBody>
            </p:sp>
            <p:sp>
              <p:nvSpPr>
                <p:cNvPr id="149576" name="Rectangle 68">
                  <a:extLst>
                    <a:ext uri="{FF2B5EF4-FFF2-40B4-BE49-F238E27FC236}">
                      <a16:creationId xmlns:a16="http://schemas.microsoft.com/office/drawing/2014/main" id="{BA1F3475-0863-41E4-93C4-734B6F6FF2C2}"/>
                    </a:ext>
                  </a:extLst>
                </p:cNvPr>
                <p:cNvSpPr>
                  <a:spLocks noChangeArrowheads="1"/>
                </p:cNvSpPr>
                <p:nvPr/>
              </p:nvSpPr>
              <p:spPr bwMode="auto">
                <a:xfrm>
                  <a:off x="4165806" y="890588"/>
                  <a:ext cx="142655"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4.0</a:t>
                  </a:r>
                </a:p>
              </p:txBody>
            </p:sp>
          </p:grpSp>
          <p:grpSp>
            <p:nvGrpSpPr>
              <p:cNvPr id="149536" name="Group 63">
                <a:extLst>
                  <a:ext uri="{FF2B5EF4-FFF2-40B4-BE49-F238E27FC236}">
                    <a16:creationId xmlns:a16="http://schemas.microsoft.com/office/drawing/2014/main" id="{30EEECEA-EE68-4B1C-8BCE-FA46FBF9EFC6}"/>
                  </a:ext>
                </a:extLst>
              </p:cNvPr>
              <p:cNvGrpSpPr>
                <a:grpSpLocks/>
              </p:cNvGrpSpPr>
              <p:nvPr/>
            </p:nvGrpSpPr>
            <p:grpSpPr bwMode="auto">
              <a:xfrm>
                <a:off x="2899990" y="691857"/>
                <a:ext cx="1773980" cy="1828799"/>
                <a:chOff x="2905125" y="695325"/>
                <a:chExt cx="1773980" cy="1828799"/>
              </a:xfrm>
            </p:grpSpPr>
            <p:grpSp>
              <p:nvGrpSpPr>
                <p:cNvPr id="149537" name="Group 9">
                  <a:extLst>
                    <a:ext uri="{FF2B5EF4-FFF2-40B4-BE49-F238E27FC236}">
                      <a16:creationId xmlns:a16="http://schemas.microsoft.com/office/drawing/2014/main" id="{60E577D9-189B-4042-A93B-62F5E9D77BD5}"/>
                    </a:ext>
                  </a:extLst>
                </p:cNvPr>
                <p:cNvGrpSpPr>
                  <a:grpSpLocks/>
                </p:cNvGrpSpPr>
                <p:nvPr/>
              </p:nvGrpSpPr>
              <p:grpSpPr bwMode="auto">
                <a:xfrm>
                  <a:off x="2905125" y="695325"/>
                  <a:ext cx="1773980" cy="1828799"/>
                  <a:chOff x="2961681" y="782980"/>
                  <a:chExt cx="1509650" cy="2062983"/>
                </a:xfrm>
              </p:grpSpPr>
              <p:grpSp>
                <p:nvGrpSpPr>
                  <p:cNvPr id="149546" name="Group 4">
                    <a:extLst>
                      <a:ext uri="{FF2B5EF4-FFF2-40B4-BE49-F238E27FC236}">
                        <a16:creationId xmlns:a16="http://schemas.microsoft.com/office/drawing/2014/main" id="{18A87CEC-82D0-43AF-A1BA-38147179938F}"/>
                      </a:ext>
                    </a:extLst>
                  </p:cNvPr>
                  <p:cNvGrpSpPr>
                    <a:grpSpLocks/>
                  </p:cNvGrpSpPr>
                  <p:nvPr/>
                </p:nvGrpSpPr>
                <p:grpSpPr bwMode="auto">
                  <a:xfrm>
                    <a:off x="2965803" y="782980"/>
                    <a:ext cx="1495335" cy="2062983"/>
                    <a:chOff x="1200150" y="1656224"/>
                    <a:chExt cx="2879725" cy="4309345"/>
                  </a:xfrm>
                </p:grpSpPr>
                <p:sp>
                  <p:nvSpPr>
                    <p:cNvPr id="40" name="Line 8">
                      <a:extLst>
                        <a:ext uri="{FF2B5EF4-FFF2-40B4-BE49-F238E27FC236}">
                          <a16:creationId xmlns:a16="http://schemas.microsoft.com/office/drawing/2014/main" id="{9E61AFFC-9B93-4E89-BB51-CF9F7F8385CF}"/>
                        </a:ext>
                      </a:extLst>
                    </p:cNvPr>
                    <p:cNvSpPr>
                      <a:spLocks noChangeShapeType="1"/>
                    </p:cNvSpPr>
                    <p:nvPr/>
                  </p:nvSpPr>
                  <p:spPr bwMode="auto">
                    <a:xfrm>
                      <a:off x="1200530"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1" name="Line 9">
                      <a:extLst>
                        <a:ext uri="{FF2B5EF4-FFF2-40B4-BE49-F238E27FC236}">
                          <a16:creationId xmlns:a16="http://schemas.microsoft.com/office/drawing/2014/main" id="{3BFDCFFC-4E3F-4B90-AB75-60ACE7A38829}"/>
                        </a:ext>
                      </a:extLst>
                    </p:cNvPr>
                    <p:cNvSpPr>
                      <a:spLocks noChangeShapeType="1"/>
                    </p:cNvSpPr>
                    <p:nvPr/>
                  </p:nvSpPr>
                  <p:spPr bwMode="auto">
                    <a:xfrm>
                      <a:off x="1560996"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2" name="Line 10">
                      <a:extLst>
                        <a:ext uri="{FF2B5EF4-FFF2-40B4-BE49-F238E27FC236}">
                          <a16:creationId xmlns:a16="http://schemas.microsoft.com/office/drawing/2014/main" id="{F598BB9C-A63F-4A80-9E46-BB8341813CE5}"/>
                        </a:ext>
                      </a:extLst>
                    </p:cNvPr>
                    <p:cNvSpPr>
                      <a:spLocks noChangeShapeType="1"/>
                    </p:cNvSpPr>
                    <p:nvPr/>
                  </p:nvSpPr>
                  <p:spPr bwMode="auto">
                    <a:xfrm>
                      <a:off x="1920074"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3" name="Line 11">
                      <a:extLst>
                        <a:ext uri="{FF2B5EF4-FFF2-40B4-BE49-F238E27FC236}">
                          <a16:creationId xmlns:a16="http://schemas.microsoft.com/office/drawing/2014/main" id="{E7FDC487-9FCC-4CF4-92E6-2C188ACA3B34}"/>
                        </a:ext>
                      </a:extLst>
                    </p:cNvPr>
                    <p:cNvSpPr>
                      <a:spLocks noChangeShapeType="1"/>
                    </p:cNvSpPr>
                    <p:nvPr/>
                  </p:nvSpPr>
                  <p:spPr bwMode="auto">
                    <a:xfrm>
                      <a:off x="2643778" y="1668896"/>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4" name="Line 13">
                      <a:extLst>
                        <a:ext uri="{FF2B5EF4-FFF2-40B4-BE49-F238E27FC236}">
                          <a16:creationId xmlns:a16="http://schemas.microsoft.com/office/drawing/2014/main" id="{8DB0976C-5DF5-4D41-AC65-FD5DE5941D81}"/>
                        </a:ext>
                      </a:extLst>
                    </p:cNvPr>
                    <p:cNvSpPr>
                      <a:spLocks noChangeShapeType="1"/>
                    </p:cNvSpPr>
                    <p:nvPr/>
                  </p:nvSpPr>
                  <p:spPr bwMode="auto">
                    <a:xfrm>
                      <a:off x="3000085"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5" name="Line 14">
                      <a:extLst>
                        <a:ext uri="{FF2B5EF4-FFF2-40B4-BE49-F238E27FC236}">
                          <a16:creationId xmlns:a16="http://schemas.microsoft.com/office/drawing/2014/main" id="{10DE0C43-EA9F-428F-AB6A-0CBA1564DE1A}"/>
                        </a:ext>
                      </a:extLst>
                    </p:cNvPr>
                    <p:cNvSpPr>
                      <a:spLocks noChangeShapeType="1"/>
                    </p:cNvSpPr>
                    <p:nvPr/>
                  </p:nvSpPr>
                  <p:spPr bwMode="auto">
                    <a:xfrm>
                      <a:off x="3360551"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6" name="Line 15">
                      <a:extLst>
                        <a:ext uri="{FF2B5EF4-FFF2-40B4-BE49-F238E27FC236}">
                          <a16:creationId xmlns:a16="http://schemas.microsoft.com/office/drawing/2014/main" id="{406906E8-4B65-4077-8B2E-4D63D7EB2D54}"/>
                        </a:ext>
                      </a:extLst>
                    </p:cNvPr>
                    <p:cNvSpPr>
                      <a:spLocks noChangeShapeType="1"/>
                    </p:cNvSpPr>
                    <p:nvPr/>
                  </p:nvSpPr>
                  <p:spPr bwMode="auto">
                    <a:xfrm>
                      <a:off x="3719629"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47" name="Line 16">
                      <a:extLst>
                        <a:ext uri="{FF2B5EF4-FFF2-40B4-BE49-F238E27FC236}">
                          <a16:creationId xmlns:a16="http://schemas.microsoft.com/office/drawing/2014/main" id="{727CC8A3-1360-4CEA-8796-D0DDF0D77437}"/>
                        </a:ext>
                      </a:extLst>
                    </p:cNvPr>
                    <p:cNvSpPr>
                      <a:spLocks noChangeShapeType="1"/>
                    </p:cNvSpPr>
                    <p:nvPr/>
                  </p:nvSpPr>
                  <p:spPr bwMode="auto">
                    <a:xfrm>
                      <a:off x="4080095" y="1656928"/>
                      <a:ext cx="0" cy="4296673"/>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grpSp>
                <p:nvGrpSpPr>
                  <p:cNvPr id="149547" name="Group 13">
                    <a:extLst>
                      <a:ext uri="{FF2B5EF4-FFF2-40B4-BE49-F238E27FC236}">
                        <a16:creationId xmlns:a16="http://schemas.microsoft.com/office/drawing/2014/main" id="{9F2DFF20-83DB-4EFD-BA31-FAE59C8CD2AA}"/>
                      </a:ext>
                    </a:extLst>
                  </p:cNvPr>
                  <p:cNvGrpSpPr>
                    <a:grpSpLocks/>
                  </p:cNvGrpSpPr>
                  <p:nvPr/>
                </p:nvGrpSpPr>
                <p:grpSpPr bwMode="auto">
                  <a:xfrm>
                    <a:off x="2961681" y="782980"/>
                    <a:ext cx="1501735" cy="2056703"/>
                    <a:chOff x="1192212" y="1656225"/>
                    <a:chExt cx="2892053" cy="3960812"/>
                  </a:xfrm>
                </p:grpSpPr>
                <p:sp>
                  <p:nvSpPr>
                    <p:cNvPr id="29" name="Line 20">
                      <a:extLst>
                        <a:ext uri="{FF2B5EF4-FFF2-40B4-BE49-F238E27FC236}">
                          <a16:creationId xmlns:a16="http://schemas.microsoft.com/office/drawing/2014/main" id="{1407D5A4-FD8D-4AD7-811F-C44DB8BEBC11}"/>
                        </a:ext>
                      </a:extLst>
                    </p:cNvPr>
                    <p:cNvSpPr>
                      <a:spLocks noChangeShapeType="1"/>
                    </p:cNvSpPr>
                    <p:nvPr/>
                  </p:nvSpPr>
                  <p:spPr bwMode="auto">
                    <a:xfrm>
                      <a:off x="1203303" y="1656874"/>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0" name="Line 21">
                      <a:extLst>
                        <a:ext uri="{FF2B5EF4-FFF2-40B4-BE49-F238E27FC236}">
                          <a16:creationId xmlns:a16="http://schemas.microsoft.com/office/drawing/2014/main" id="{DB1C140A-D5E1-4A1B-9A6D-C14AC98DF3A6}"/>
                        </a:ext>
                      </a:extLst>
                    </p:cNvPr>
                    <p:cNvSpPr>
                      <a:spLocks noChangeShapeType="1"/>
                    </p:cNvSpPr>
                    <p:nvPr/>
                  </p:nvSpPr>
                  <p:spPr bwMode="auto">
                    <a:xfrm>
                      <a:off x="1203303" y="2015481"/>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1" name="Line 22">
                      <a:extLst>
                        <a:ext uri="{FF2B5EF4-FFF2-40B4-BE49-F238E27FC236}">
                          <a16:creationId xmlns:a16="http://schemas.microsoft.com/office/drawing/2014/main" id="{29D72C40-566D-49D2-8DC9-B96DD358DCE5}"/>
                        </a:ext>
                      </a:extLst>
                    </p:cNvPr>
                    <p:cNvSpPr>
                      <a:spLocks noChangeShapeType="1"/>
                    </p:cNvSpPr>
                    <p:nvPr/>
                  </p:nvSpPr>
                  <p:spPr bwMode="auto">
                    <a:xfrm>
                      <a:off x="1203303" y="2376846"/>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2" name="Line 23">
                      <a:extLst>
                        <a:ext uri="{FF2B5EF4-FFF2-40B4-BE49-F238E27FC236}">
                          <a16:creationId xmlns:a16="http://schemas.microsoft.com/office/drawing/2014/main" id="{1B15C529-6255-4914-8705-86FEEED255C5}"/>
                        </a:ext>
                      </a:extLst>
                    </p:cNvPr>
                    <p:cNvSpPr>
                      <a:spLocks noChangeShapeType="1"/>
                    </p:cNvSpPr>
                    <p:nvPr/>
                  </p:nvSpPr>
                  <p:spPr bwMode="auto">
                    <a:xfrm>
                      <a:off x="1203303" y="2735452"/>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3" name="Line 24">
                      <a:extLst>
                        <a:ext uri="{FF2B5EF4-FFF2-40B4-BE49-F238E27FC236}">
                          <a16:creationId xmlns:a16="http://schemas.microsoft.com/office/drawing/2014/main" id="{FBC6F60B-3267-40A9-AB7E-BDDD4EA68318}"/>
                        </a:ext>
                      </a:extLst>
                    </p:cNvPr>
                    <p:cNvSpPr>
                      <a:spLocks noChangeShapeType="1"/>
                    </p:cNvSpPr>
                    <p:nvPr/>
                  </p:nvSpPr>
                  <p:spPr bwMode="auto">
                    <a:xfrm>
                      <a:off x="1203303" y="3096817"/>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4" name="Line 25">
                      <a:extLst>
                        <a:ext uri="{FF2B5EF4-FFF2-40B4-BE49-F238E27FC236}">
                          <a16:creationId xmlns:a16="http://schemas.microsoft.com/office/drawing/2014/main" id="{E8B50A2F-E303-438D-A4FF-D30FCD3E9319}"/>
                        </a:ext>
                      </a:extLst>
                    </p:cNvPr>
                    <p:cNvSpPr>
                      <a:spLocks noChangeShapeType="1"/>
                    </p:cNvSpPr>
                    <p:nvPr/>
                  </p:nvSpPr>
                  <p:spPr bwMode="auto">
                    <a:xfrm>
                      <a:off x="1192212" y="3474733"/>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5" name="Line 26">
                      <a:extLst>
                        <a:ext uri="{FF2B5EF4-FFF2-40B4-BE49-F238E27FC236}">
                          <a16:creationId xmlns:a16="http://schemas.microsoft.com/office/drawing/2014/main" id="{C86FFC42-AEF5-45C0-A1D8-7138B7277C0B}"/>
                        </a:ext>
                      </a:extLst>
                    </p:cNvPr>
                    <p:cNvSpPr>
                      <a:spLocks noChangeShapeType="1"/>
                    </p:cNvSpPr>
                    <p:nvPr/>
                  </p:nvSpPr>
                  <p:spPr bwMode="auto">
                    <a:xfrm>
                      <a:off x="1203303" y="3816789"/>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6" name="Line 27">
                      <a:extLst>
                        <a:ext uri="{FF2B5EF4-FFF2-40B4-BE49-F238E27FC236}">
                          <a16:creationId xmlns:a16="http://schemas.microsoft.com/office/drawing/2014/main" id="{FF110DD5-9C7C-4941-BD3E-7840A56E333C}"/>
                        </a:ext>
                      </a:extLst>
                    </p:cNvPr>
                    <p:cNvSpPr>
                      <a:spLocks noChangeShapeType="1"/>
                    </p:cNvSpPr>
                    <p:nvPr/>
                  </p:nvSpPr>
                  <p:spPr bwMode="auto">
                    <a:xfrm>
                      <a:off x="1203303" y="4176775"/>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7" name="Line 28">
                      <a:extLst>
                        <a:ext uri="{FF2B5EF4-FFF2-40B4-BE49-F238E27FC236}">
                          <a16:creationId xmlns:a16="http://schemas.microsoft.com/office/drawing/2014/main" id="{8D41C321-2A96-449E-BF27-E8D552BE4B15}"/>
                        </a:ext>
                      </a:extLst>
                    </p:cNvPr>
                    <p:cNvSpPr>
                      <a:spLocks noChangeShapeType="1"/>
                    </p:cNvSpPr>
                    <p:nvPr/>
                  </p:nvSpPr>
                  <p:spPr bwMode="auto">
                    <a:xfrm>
                      <a:off x="1203303" y="4535382"/>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8" name="Line 30">
                      <a:extLst>
                        <a:ext uri="{FF2B5EF4-FFF2-40B4-BE49-F238E27FC236}">
                          <a16:creationId xmlns:a16="http://schemas.microsoft.com/office/drawing/2014/main" id="{A90A78EE-8541-44C9-972C-CE8FA2DECE2E}"/>
                        </a:ext>
                      </a:extLst>
                    </p:cNvPr>
                    <p:cNvSpPr>
                      <a:spLocks noChangeShapeType="1"/>
                    </p:cNvSpPr>
                    <p:nvPr/>
                  </p:nvSpPr>
                  <p:spPr bwMode="auto">
                    <a:xfrm>
                      <a:off x="1203303" y="5255353"/>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sp>
                  <p:nvSpPr>
                    <p:cNvPr id="39" name="Line 31">
                      <a:extLst>
                        <a:ext uri="{FF2B5EF4-FFF2-40B4-BE49-F238E27FC236}">
                          <a16:creationId xmlns:a16="http://schemas.microsoft.com/office/drawing/2014/main" id="{BD9C217C-3F00-4BD2-B962-5F62322BC618}"/>
                        </a:ext>
                      </a:extLst>
                    </p:cNvPr>
                    <p:cNvSpPr>
                      <a:spLocks noChangeShapeType="1"/>
                    </p:cNvSpPr>
                    <p:nvPr/>
                  </p:nvSpPr>
                  <p:spPr bwMode="auto">
                    <a:xfrm>
                      <a:off x="1203303" y="5616718"/>
                      <a:ext cx="2880955" cy="0"/>
                    </a:xfrm>
                    <a:prstGeom prst="line">
                      <a:avLst/>
                    </a:prstGeom>
                    <a:noFill/>
                    <a:ln w="9525" cap="flat" cmpd="sng">
                      <a:solidFill>
                        <a:schemeClr val="bg2">
                          <a:lumMod val="75000"/>
                        </a:schemeClr>
                      </a:solidFill>
                      <a:prstDash val="solid"/>
                      <a:miter lim="800000"/>
                      <a:headEnd/>
                      <a:tailEnd/>
                    </a:ln>
                    <a:extLst>
                      <a:ext uri="{909E8E84-426E-40DD-AFC4-6F175D3DCCD1}">
                        <a14:hiddenFill xmlns:a14="http://schemas.microsoft.com/office/drawing/2010/main">
                          <a:noFill/>
                        </a14:hiddenFill>
                      </a:ext>
                    </a:extLst>
                  </p:spPr>
                  <p:txBody>
                    <a:bodyPr/>
                    <a:lstStyle/>
                    <a:p>
                      <a:pPr eaLnBrk="1" hangingPunct="1">
                        <a:lnSpc>
                          <a:spcPct val="115000"/>
                        </a:lnSpc>
                        <a:spcBef>
                          <a:spcPct val="20000"/>
                        </a:spcBef>
                        <a:buClr>
                          <a:srgbClr val="2877C4"/>
                        </a:buClr>
                        <a:buFont typeface="Wingdings" pitchFamily="2" charset="2"/>
                        <a:buNone/>
                        <a:defRPr/>
                      </a:pPr>
                      <a:endParaRPr lang="en-US" sz="1300" dirty="0">
                        <a:solidFill>
                          <a:srgbClr val="000000"/>
                        </a:solidFill>
                        <a:latin typeface="Arial" charset="0"/>
                      </a:endParaRPr>
                    </a:p>
                  </p:txBody>
                </p:sp>
              </p:grpSp>
              <p:sp>
                <p:nvSpPr>
                  <p:cNvPr id="149548" name="Line 53">
                    <a:extLst>
                      <a:ext uri="{FF2B5EF4-FFF2-40B4-BE49-F238E27FC236}">
                        <a16:creationId xmlns:a16="http://schemas.microsoft.com/office/drawing/2014/main" id="{75797E4C-7103-4D83-9F6F-C37E69394844}"/>
                      </a:ext>
                    </a:extLst>
                  </p:cNvPr>
                  <p:cNvSpPr>
                    <a:spLocks noChangeShapeType="1"/>
                  </p:cNvSpPr>
                  <p:nvPr/>
                </p:nvSpPr>
                <p:spPr bwMode="auto">
                  <a:xfrm>
                    <a:off x="2967754" y="1157226"/>
                    <a:ext cx="1503577" cy="0"/>
                  </a:xfrm>
                  <a:prstGeom prst="line">
                    <a:avLst/>
                  </a:prstGeom>
                  <a:noFill/>
                  <a:ln w="19050">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9549" name="Rectangle 36">
                    <a:extLst>
                      <a:ext uri="{FF2B5EF4-FFF2-40B4-BE49-F238E27FC236}">
                        <a16:creationId xmlns:a16="http://schemas.microsoft.com/office/drawing/2014/main" id="{1BFC7D7D-7312-47C2-AE99-DA4A1551AC5C}"/>
                      </a:ext>
                    </a:extLst>
                  </p:cNvPr>
                  <p:cNvSpPr>
                    <a:spLocks noChangeArrowheads="1"/>
                  </p:cNvSpPr>
                  <p:nvPr/>
                </p:nvSpPr>
                <p:spPr bwMode="auto">
                  <a:xfrm>
                    <a:off x="2961681" y="1987248"/>
                    <a:ext cx="96683" cy="1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700" i="1" dirty="0">
                        <a:latin typeface="Georgia" panose="02040502050405020303" pitchFamily="18" charset="0"/>
                        <a:cs typeface="Arial" panose="020B0604020202020204" pitchFamily="34" charset="0"/>
                      </a:rPr>
                      <a:t>F</a:t>
                    </a:r>
                    <a:r>
                      <a:rPr lang="en-US" altLang="en-US" sz="1700" i="1" baseline="-25000" dirty="0">
                        <a:latin typeface="Georgia" panose="02040502050405020303" pitchFamily="18" charset="0"/>
                        <a:cs typeface="Arial" panose="020B0604020202020204" pitchFamily="34" charset="0"/>
                      </a:rPr>
                      <a:t>p</a:t>
                    </a:r>
                  </a:p>
                </p:txBody>
              </p:sp>
              <p:sp>
                <p:nvSpPr>
                  <p:cNvPr id="149550" name="Rectangle 36">
                    <a:extLst>
                      <a:ext uri="{FF2B5EF4-FFF2-40B4-BE49-F238E27FC236}">
                        <a16:creationId xmlns:a16="http://schemas.microsoft.com/office/drawing/2014/main" id="{15355566-B73F-481D-8544-54523E5B6A6F}"/>
                      </a:ext>
                    </a:extLst>
                  </p:cNvPr>
                  <p:cNvSpPr>
                    <a:spLocks noChangeArrowheads="1"/>
                  </p:cNvSpPr>
                  <p:nvPr/>
                </p:nvSpPr>
                <p:spPr bwMode="auto">
                  <a:xfrm>
                    <a:off x="3636927" y="802699"/>
                    <a:ext cx="372193" cy="1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700" i="1" dirty="0">
                        <a:latin typeface="Georgia" panose="02040502050405020303" pitchFamily="18" charset="0"/>
                        <a:cs typeface="Arial" panose="020B0604020202020204" pitchFamily="34" charset="0"/>
                      </a:rPr>
                      <a:t>molality</a:t>
                    </a:r>
                  </a:p>
                </p:txBody>
              </p:sp>
              <p:sp>
                <p:nvSpPr>
                  <p:cNvPr id="149551" name="Rectangle 42">
                    <a:extLst>
                      <a:ext uri="{FF2B5EF4-FFF2-40B4-BE49-F238E27FC236}">
                        <a16:creationId xmlns:a16="http://schemas.microsoft.com/office/drawing/2014/main" id="{DF358C6A-13C0-456E-8218-B9F482FFCB57}"/>
                      </a:ext>
                    </a:extLst>
                  </p:cNvPr>
                  <p:cNvSpPr>
                    <a:spLocks noChangeArrowheads="1"/>
                  </p:cNvSpPr>
                  <p:nvPr/>
                </p:nvSpPr>
                <p:spPr bwMode="auto">
                  <a:xfrm>
                    <a:off x="3075398" y="1845129"/>
                    <a:ext cx="172285" cy="10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−4.0</a:t>
                    </a:r>
                  </a:p>
                </p:txBody>
              </p:sp>
              <p:sp>
                <p:nvSpPr>
                  <p:cNvPr id="149552" name="Rectangle 68">
                    <a:extLst>
                      <a:ext uri="{FF2B5EF4-FFF2-40B4-BE49-F238E27FC236}">
                        <a16:creationId xmlns:a16="http://schemas.microsoft.com/office/drawing/2014/main" id="{650758C5-BF99-435A-A79F-749F3A06130D}"/>
                      </a:ext>
                    </a:extLst>
                  </p:cNvPr>
                  <p:cNvSpPr>
                    <a:spLocks noChangeArrowheads="1"/>
                  </p:cNvSpPr>
                  <p:nvPr/>
                </p:nvSpPr>
                <p:spPr bwMode="auto">
                  <a:xfrm>
                    <a:off x="3473146" y="1003247"/>
                    <a:ext cx="121399" cy="10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1.0</a:t>
                    </a:r>
                  </a:p>
                </p:txBody>
              </p:sp>
            </p:grpSp>
            <p:sp>
              <p:nvSpPr>
                <p:cNvPr id="149538" name="Line 33">
                  <a:extLst>
                    <a:ext uri="{FF2B5EF4-FFF2-40B4-BE49-F238E27FC236}">
                      <a16:creationId xmlns:a16="http://schemas.microsoft.com/office/drawing/2014/main" id="{F668FE2F-C316-46BF-999A-7CCD276926F6}"/>
                    </a:ext>
                  </a:extLst>
                </p:cNvPr>
                <p:cNvSpPr>
                  <a:spLocks noChangeShapeType="1"/>
                </p:cNvSpPr>
                <p:nvPr/>
              </p:nvSpPr>
              <p:spPr bwMode="auto">
                <a:xfrm>
                  <a:off x="3348775" y="695325"/>
                  <a:ext cx="0" cy="1814190"/>
                </a:xfrm>
                <a:prstGeom prst="line">
                  <a:avLst/>
                </a:prstGeom>
                <a:noFill/>
                <a:ln w="19050">
                  <a:solidFill>
                    <a:srgbClr val="000000"/>
                  </a:solidFill>
                  <a:miter lim="800000"/>
                  <a:headEnd type="triangle" w="sm" len="sm"/>
                  <a:tailEnd type="triangle" w="sm" len="sm"/>
                </a:ln>
                <a:extLst>
                  <a:ext uri="{909E8E84-426E-40DD-AFC4-6F175D3DCCD1}">
                    <a14:hiddenFill xmlns:a14="http://schemas.microsoft.com/office/drawing/2010/main">
                      <a:noFill/>
                    </a14:hiddenFill>
                  </a:ext>
                </a:extLst>
              </p:spPr>
              <p:txBody>
                <a:bodyPr/>
                <a:lstStyle/>
                <a:p>
                  <a:endParaRPr lang="en-US" dirty="0"/>
                </a:p>
              </p:txBody>
            </p:sp>
            <p:sp>
              <p:nvSpPr>
                <p:cNvPr id="149539" name="Rectangle 42">
                  <a:extLst>
                    <a:ext uri="{FF2B5EF4-FFF2-40B4-BE49-F238E27FC236}">
                      <a16:creationId xmlns:a16="http://schemas.microsoft.com/office/drawing/2014/main" id="{B0FBA632-AA14-4A21-B453-DDE2A89649B2}"/>
                    </a:ext>
                  </a:extLst>
                </p:cNvPr>
                <p:cNvSpPr>
                  <a:spLocks noChangeArrowheads="1"/>
                </p:cNvSpPr>
                <p:nvPr/>
              </p:nvSpPr>
              <p:spPr bwMode="auto">
                <a:xfrm>
                  <a:off x="3038753" y="1297473"/>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−2.0</a:t>
                  </a:r>
                </a:p>
              </p:txBody>
            </p:sp>
            <p:sp>
              <p:nvSpPr>
                <p:cNvPr id="149540" name="Rectangle 42">
                  <a:extLst>
                    <a:ext uri="{FF2B5EF4-FFF2-40B4-BE49-F238E27FC236}">
                      <a16:creationId xmlns:a16="http://schemas.microsoft.com/office/drawing/2014/main" id="{7D29CCF6-E323-48D5-9612-82433CB0B6CA}"/>
                    </a:ext>
                  </a:extLst>
                </p:cNvPr>
                <p:cNvSpPr>
                  <a:spLocks noChangeArrowheads="1"/>
                </p:cNvSpPr>
                <p:nvPr/>
              </p:nvSpPr>
              <p:spPr bwMode="auto">
                <a:xfrm>
                  <a:off x="3038753" y="1967053"/>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−6.0</a:t>
                  </a:r>
                </a:p>
              </p:txBody>
            </p:sp>
            <p:sp>
              <p:nvSpPr>
                <p:cNvPr id="149541" name="Rectangle 42">
                  <a:extLst>
                    <a:ext uri="{FF2B5EF4-FFF2-40B4-BE49-F238E27FC236}">
                      <a16:creationId xmlns:a16="http://schemas.microsoft.com/office/drawing/2014/main" id="{7B1CC5BC-4467-4575-8906-98043A2DA260}"/>
                    </a:ext>
                  </a:extLst>
                </p:cNvPr>
                <p:cNvSpPr>
                  <a:spLocks noChangeArrowheads="1"/>
                </p:cNvSpPr>
                <p:nvPr/>
              </p:nvSpPr>
              <p:spPr bwMode="auto">
                <a:xfrm>
                  <a:off x="3038753" y="2298085"/>
                  <a:ext cx="202451" cy="9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00000"/>
                    </a:lnSpc>
                    <a:spcBef>
                      <a:spcPct val="0"/>
                    </a:spcBef>
                    <a:buClrTx/>
                    <a:buFontTx/>
                    <a:buNone/>
                  </a:pPr>
                  <a:r>
                    <a:rPr lang="en-US" altLang="en-US" sz="1500" dirty="0">
                      <a:cs typeface="Arial" panose="020B0604020202020204" pitchFamily="34" charset="0"/>
                    </a:rPr>
                    <a:t>−8.0</a:t>
                  </a:r>
                </a:p>
              </p:txBody>
            </p:sp>
            <p:sp>
              <p:nvSpPr>
                <p:cNvPr id="149542" name="Oval 59">
                  <a:extLst>
                    <a:ext uri="{FF2B5EF4-FFF2-40B4-BE49-F238E27FC236}">
                      <a16:creationId xmlns:a16="http://schemas.microsoft.com/office/drawing/2014/main" id="{FD35F61A-13BC-4F0E-A6CF-754B5B06CAD9}"/>
                    </a:ext>
                  </a:extLst>
                </p:cNvPr>
                <p:cNvSpPr>
                  <a:spLocks noChangeArrowheads="1"/>
                </p:cNvSpPr>
                <p:nvPr/>
              </p:nvSpPr>
              <p:spPr bwMode="auto">
                <a:xfrm>
                  <a:off x="3545801" y="1274613"/>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3" name="Oval 60">
                  <a:extLst>
                    <a:ext uri="{FF2B5EF4-FFF2-40B4-BE49-F238E27FC236}">
                      <a16:creationId xmlns:a16="http://schemas.microsoft.com/office/drawing/2014/main" id="{5E883B15-6046-4BDD-BEF9-E0E1E72F38DC}"/>
                    </a:ext>
                  </a:extLst>
                </p:cNvPr>
                <p:cNvSpPr>
                  <a:spLocks noChangeArrowheads="1"/>
                </p:cNvSpPr>
                <p:nvPr/>
              </p:nvSpPr>
              <p:spPr bwMode="auto">
                <a:xfrm>
                  <a:off x="3768219" y="1614042"/>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4" name="Oval 61">
                  <a:extLst>
                    <a:ext uri="{FF2B5EF4-FFF2-40B4-BE49-F238E27FC236}">
                      <a16:creationId xmlns:a16="http://schemas.microsoft.com/office/drawing/2014/main" id="{6B82F30E-197B-4CCD-A60B-34D1171975C8}"/>
                    </a:ext>
                  </a:extLst>
                </p:cNvPr>
                <p:cNvSpPr>
                  <a:spLocks noChangeArrowheads="1"/>
                </p:cNvSpPr>
                <p:nvPr/>
              </p:nvSpPr>
              <p:spPr bwMode="auto">
                <a:xfrm>
                  <a:off x="3985576" y="1885999"/>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sp>
              <p:nvSpPr>
                <p:cNvPr id="149545" name="Oval 62">
                  <a:extLst>
                    <a:ext uri="{FF2B5EF4-FFF2-40B4-BE49-F238E27FC236}">
                      <a16:creationId xmlns:a16="http://schemas.microsoft.com/office/drawing/2014/main" id="{E7551F4A-4247-4CF3-97E1-0EA4BCD7A541}"/>
                    </a:ext>
                  </a:extLst>
                </p:cNvPr>
                <p:cNvSpPr>
                  <a:spLocks noChangeArrowheads="1"/>
                </p:cNvSpPr>
                <p:nvPr/>
              </p:nvSpPr>
              <p:spPr bwMode="auto">
                <a:xfrm>
                  <a:off x="4205463" y="2213135"/>
                  <a:ext cx="45719" cy="45719"/>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4320" rIns="274320"/>
                <a:lstStyle>
                  <a:lvl1pPr defTabSz="1901825">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1825">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1825">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1825">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1825">
                    <a:lnSpc>
                      <a:spcPct val="115000"/>
                    </a:lnSpc>
                    <a:spcBef>
                      <a:spcPct val="20000"/>
                    </a:spcBef>
                    <a:buChar char="»"/>
                    <a:defRPr sz="2100">
                      <a:solidFill>
                        <a:srgbClr val="000000"/>
                      </a:solidFill>
                      <a:latin typeface="Arial" panose="020B0604020202020204" pitchFamily="34" charset="0"/>
                    </a:defRPr>
                  </a:lvl5pPr>
                  <a:lvl6pPr marL="25146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1825"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FB2BEBAB-6343-47A0-A9E5-11376C43F154}"/>
              </a:ext>
            </a:extLst>
          </p:cNvPr>
          <p:cNvSpPr>
            <a:spLocks noGrp="1" noChangeArrowheads="1"/>
          </p:cNvSpPr>
          <p:nvPr>
            <p:ph type="title"/>
          </p:nvPr>
        </p:nvSpPr>
        <p:spPr/>
        <p:txBody>
          <a:bodyPr/>
          <a:lstStyle/>
          <a:p>
            <a:r>
              <a:rPr lang="en-US" altLang="en-US" dirty="0"/>
              <a:t>Freezing Point Depression</a:t>
            </a:r>
          </a:p>
        </p:txBody>
      </p:sp>
      <p:sp>
        <p:nvSpPr>
          <p:cNvPr id="26628" name="Rectangle 8">
            <a:extLst>
              <a:ext uri="{FF2B5EF4-FFF2-40B4-BE49-F238E27FC236}">
                <a16:creationId xmlns:a16="http://schemas.microsoft.com/office/drawing/2014/main" id="{E4D4CF3E-1AF2-4134-80C1-F7BA9AFB1E83}"/>
              </a:ext>
            </a:extLst>
          </p:cNvPr>
          <p:cNvSpPr>
            <a:spLocks noChangeArrowheads="1"/>
          </p:cNvSpPr>
          <p:nvPr/>
        </p:nvSpPr>
        <p:spPr bwMode="auto">
          <a:xfrm>
            <a:off x="762000" y="1981200"/>
            <a:ext cx="7543800" cy="3879850"/>
          </a:xfrm>
          <a:prstGeom prst="rect">
            <a:avLst/>
          </a:prstGeom>
          <a:solidFill>
            <a:schemeClr val="accent6">
              <a:lumMod val="40000"/>
              <a:lumOff val="60000"/>
            </a:schemeClr>
          </a:solidFill>
          <a:ln>
            <a:noFill/>
          </a:ln>
        </p:spPr>
        <p:txBody>
          <a:bodyPr lIns="89927" tIns="44963" rIns="89927" bIns="44963">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700">
                <a:solidFill>
                  <a:schemeClr val="tx1"/>
                </a:solidFill>
                <a:latin typeface="Arial" pitchFamily="34" charset="0"/>
              </a:defRPr>
            </a:lvl2pPr>
            <a:lvl3pPr marL="1143000" indent="-228600" eaLnBrk="0" hangingPunct="0">
              <a:spcBef>
                <a:spcPct val="20000"/>
              </a:spcBef>
              <a:buChar char="•"/>
              <a:defRPr sz="2300">
                <a:solidFill>
                  <a:schemeClr val="tx1"/>
                </a:solidFill>
                <a:latin typeface="Arial" pitchFamily="34" charset="0"/>
              </a:defRPr>
            </a:lvl3pPr>
            <a:lvl4pPr marL="1600200" indent="-228600" eaLnBrk="0" hangingPunct="0">
              <a:spcBef>
                <a:spcPct val="20000"/>
              </a:spcBef>
              <a:buChar char="–"/>
              <a:defRPr sz="2100">
                <a:solidFill>
                  <a:schemeClr val="tx1"/>
                </a:solidFill>
                <a:latin typeface="Arial" pitchFamily="34" charset="0"/>
              </a:defRPr>
            </a:lvl4pPr>
            <a:lvl5pPr marL="2057400" indent="-228600" eaLnBrk="0" hangingPunct="0">
              <a:spcBef>
                <a:spcPct val="20000"/>
              </a:spcBef>
              <a:buChar char="»"/>
              <a:defRPr sz="2100">
                <a:solidFill>
                  <a:schemeClr val="tx1"/>
                </a:solidFill>
                <a:latin typeface="Arial" pitchFamily="34" charset="0"/>
              </a:defRPr>
            </a:lvl5pPr>
            <a:lvl6pPr marL="2514600" indent="-228600" eaLnBrk="0" fontAlgn="base" hangingPunct="0">
              <a:spcBef>
                <a:spcPct val="20000"/>
              </a:spcBef>
              <a:spcAft>
                <a:spcPct val="0"/>
              </a:spcAft>
              <a:buChar char="»"/>
              <a:defRPr sz="2100">
                <a:solidFill>
                  <a:schemeClr val="tx1"/>
                </a:solidFill>
                <a:latin typeface="Arial" pitchFamily="34" charset="0"/>
              </a:defRPr>
            </a:lvl6pPr>
            <a:lvl7pPr marL="2971800" indent="-228600" eaLnBrk="0" fontAlgn="base" hangingPunct="0">
              <a:spcBef>
                <a:spcPct val="20000"/>
              </a:spcBef>
              <a:spcAft>
                <a:spcPct val="0"/>
              </a:spcAft>
              <a:buChar char="»"/>
              <a:defRPr sz="2100">
                <a:solidFill>
                  <a:schemeClr val="tx1"/>
                </a:solidFill>
                <a:latin typeface="Arial" pitchFamily="34" charset="0"/>
              </a:defRPr>
            </a:lvl7pPr>
            <a:lvl8pPr marL="3429000" indent="-228600" eaLnBrk="0" fontAlgn="base" hangingPunct="0">
              <a:spcBef>
                <a:spcPct val="20000"/>
              </a:spcBef>
              <a:spcAft>
                <a:spcPct val="0"/>
              </a:spcAft>
              <a:buChar char="»"/>
              <a:defRPr sz="2100">
                <a:solidFill>
                  <a:schemeClr val="tx1"/>
                </a:solidFill>
                <a:latin typeface="Arial" pitchFamily="34" charset="0"/>
              </a:defRPr>
            </a:lvl8pPr>
            <a:lvl9pPr marL="3886200" indent="-228600" eaLnBrk="0" fontAlgn="base" hangingPunct="0">
              <a:spcBef>
                <a:spcPct val="20000"/>
              </a:spcBef>
              <a:spcAft>
                <a:spcPct val="0"/>
              </a:spcAft>
              <a:buChar char="»"/>
              <a:defRPr sz="2100">
                <a:solidFill>
                  <a:schemeClr val="tx1"/>
                </a:solidFill>
                <a:latin typeface="Arial" pitchFamily="34" charset="0"/>
              </a:defRPr>
            </a:lvl9pPr>
          </a:lstStyle>
          <a:p>
            <a:pPr eaLnBrk="1" hangingPunct="1">
              <a:spcBef>
                <a:spcPct val="0"/>
              </a:spcBef>
              <a:buFontTx/>
              <a:buNone/>
              <a:defRPr/>
            </a:pPr>
            <a:r>
              <a:rPr lang="en-US" altLang="en-US" dirty="0"/>
              <a:t>The change in freezing point can be found similarly:</a:t>
            </a:r>
          </a:p>
          <a:p>
            <a:pPr eaLnBrk="1" hangingPunct="1">
              <a:spcBef>
                <a:spcPct val="0"/>
              </a:spcBef>
              <a:buFontTx/>
              <a:buNone/>
              <a:defRPr/>
            </a:pPr>
            <a:endParaRPr lang="en-US" altLang="en-US" sz="1700" dirty="0"/>
          </a:p>
          <a:p>
            <a:pPr marL="336550" indent="-336550" algn="ctr">
              <a:buFontTx/>
              <a:buNone/>
              <a:defRPr/>
            </a:pPr>
            <a:r>
              <a:rPr lang="en-US" altLang="en-US" sz="6100" kern="0" dirty="0">
                <a:solidFill>
                  <a:srgbClr val="FFC000"/>
                </a:solidFill>
                <a:effectLst>
                  <a:outerShdw blurRad="38100" dist="38100" dir="2700000" algn="tl">
                    <a:srgbClr val="000000">
                      <a:alpha val="43137"/>
                    </a:srgbClr>
                  </a:outerShdw>
                </a:effectLst>
                <a:latin typeface="Arial"/>
              </a:rPr>
              <a:t>∆T</a:t>
            </a:r>
            <a:r>
              <a:rPr lang="en-US" altLang="en-US" sz="6100" kern="0" baseline="-25000" dirty="0">
                <a:solidFill>
                  <a:srgbClr val="FFC000"/>
                </a:solidFill>
                <a:effectLst>
                  <a:outerShdw blurRad="38100" dist="38100" dir="2700000" algn="tl">
                    <a:srgbClr val="000000">
                      <a:alpha val="43137"/>
                    </a:srgbClr>
                  </a:outerShdw>
                </a:effectLst>
                <a:latin typeface="Arial"/>
              </a:rPr>
              <a:t>f</a:t>
            </a:r>
            <a:r>
              <a:rPr lang="en-US" altLang="en-US" sz="6100" kern="0" dirty="0">
                <a:solidFill>
                  <a:srgbClr val="000000"/>
                </a:solidFill>
                <a:effectLst>
                  <a:outerShdw blurRad="38100" dist="38100" dir="2700000" algn="tl">
                    <a:srgbClr val="000000">
                      <a:alpha val="43137"/>
                    </a:srgbClr>
                  </a:outerShdw>
                </a:effectLst>
                <a:latin typeface="Arial"/>
              </a:rPr>
              <a:t> = K</a:t>
            </a:r>
            <a:r>
              <a:rPr lang="en-US" altLang="en-US" sz="6100" kern="0" baseline="-25000" dirty="0">
                <a:solidFill>
                  <a:srgbClr val="000000"/>
                </a:solidFill>
                <a:effectLst>
                  <a:outerShdw blurRad="38100" dist="38100" dir="2700000" algn="tl">
                    <a:srgbClr val="000000">
                      <a:alpha val="43137"/>
                    </a:srgbClr>
                  </a:outerShdw>
                </a:effectLst>
                <a:latin typeface="Arial"/>
              </a:rPr>
              <a:t>f</a:t>
            </a:r>
            <a:r>
              <a:rPr lang="en-US" altLang="en-US" sz="6100" kern="0" dirty="0">
                <a:solidFill>
                  <a:srgbClr val="000000"/>
                </a:solidFill>
                <a:effectLst>
                  <a:outerShdw blurRad="38100" dist="38100" dir="2700000" algn="tl">
                    <a:srgbClr val="000000">
                      <a:alpha val="43137"/>
                    </a:srgbClr>
                  </a:outerShdw>
                </a:effectLst>
                <a:latin typeface="Arial"/>
              </a:rPr>
              <a:t> x </a:t>
            </a:r>
            <a:r>
              <a:rPr lang="en-US" altLang="en-US" sz="6100" kern="0" dirty="0">
                <a:solidFill>
                  <a:srgbClr val="FF0000"/>
                </a:solidFill>
                <a:effectLst>
                  <a:outerShdw blurRad="38100" dist="38100" dir="2700000" algn="tl">
                    <a:srgbClr val="000000">
                      <a:alpha val="43137"/>
                    </a:srgbClr>
                  </a:outerShdw>
                </a:effectLst>
                <a:latin typeface="Arial"/>
              </a:rPr>
              <a:t>m</a:t>
            </a:r>
          </a:p>
          <a:p>
            <a:pPr eaLnBrk="1" hangingPunct="1">
              <a:spcBef>
                <a:spcPct val="0"/>
              </a:spcBef>
              <a:buFontTx/>
              <a:buNone/>
              <a:defRPr/>
            </a:pPr>
            <a:endParaRPr lang="en-US" altLang="en-US" sz="2800" dirty="0"/>
          </a:p>
          <a:p>
            <a:pPr eaLnBrk="1" hangingPunct="1">
              <a:spcBef>
                <a:spcPct val="0"/>
              </a:spcBef>
              <a:buFontTx/>
              <a:buNone/>
              <a:defRPr/>
            </a:pPr>
            <a:r>
              <a:rPr lang="en-US" altLang="en-US" dirty="0">
                <a:solidFill>
                  <a:srgbClr val="FFFF00"/>
                </a:solidFill>
              </a:rPr>
              <a:t>where </a:t>
            </a:r>
            <a:r>
              <a:rPr lang="en-US" altLang="en-US" kern="0" dirty="0">
                <a:solidFill>
                  <a:srgbClr val="000000"/>
                </a:solidFill>
                <a:effectLst>
                  <a:outerShdw blurRad="38100" dist="38100" dir="2700000" algn="tl">
                    <a:srgbClr val="000000">
                      <a:alpha val="43137"/>
                    </a:srgbClr>
                  </a:outerShdw>
                </a:effectLst>
                <a:latin typeface="Arial"/>
              </a:rPr>
              <a:t>K</a:t>
            </a:r>
            <a:r>
              <a:rPr lang="en-US" altLang="en-US" kern="0" baseline="-25000" dirty="0">
                <a:solidFill>
                  <a:srgbClr val="000000"/>
                </a:solidFill>
                <a:effectLst>
                  <a:outerShdw blurRad="38100" dist="38100" dir="2700000" algn="tl">
                    <a:srgbClr val="000000">
                      <a:alpha val="43137"/>
                    </a:srgbClr>
                  </a:outerShdw>
                </a:effectLst>
                <a:latin typeface="Arial"/>
              </a:rPr>
              <a:t>f  </a:t>
            </a:r>
            <a:r>
              <a:rPr lang="en-US" altLang="en-US" dirty="0">
                <a:solidFill>
                  <a:srgbClr val="FFFF00"/>
                </a:solidFill>
              </a:rPr>
              <a:t>is the molal freezing point</a:t>
            </a:r>
          </a:p>
          <a:p>
            <a:pPr eaLnBrk="1" hangingPunct="1">
              <a:spcBef>
                <a:spcPct val="0"/>
              </a:spcBef>
              <a:buFontTx/>
              <a:buNone/>
              <a:defRPr/>
            </a:pPr>
            <a:r>
              <a:rPr lang="en-US" altLang="en-US" dirty="0">
                <a:solidFill>
                  <a:srgbClr val="FFFF00"/>
                </a:solidFill>
              </a:rPr>
              <a:t>depression constant of the solvent.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fade">
                                      <p:cBhvr>
                                        <p:cTn id="7" dur="500"/>
                                        <p:tgtEl>
                                          <p:spTgt spid="266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fade">
                                      <p:cBhvr>
                                        <p:cTn id="11" dur="500"/>
                                        <p:tgtEl>
                                          <p:spTgt spid="2662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628">
                                            <p:txEl>
                                              <p:pRg st="4" end="4"/>
                                            </p:txEl>
                                          </p:spTgt>
                                        </p:tgtEl>
                                        <p:attrNameLst>
                                          <p:attrName>style.visibility</p:attrName>
                                        </p:attrNameLst>
                                      </p:cBhvr>
                                      <p:to>
                                        <p:strVal val="visible"/>
                                      </p:to>
                                    </p:set>
                                    <p:animEffect transition="in" filter="fade">
                                      <p:cBhvr>
                                        <p:cTn id="16" dur="500"/>
                                        <p:tgtEl>
                                          <p:spTgt spid="26628">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6628">
                                            <p:txEl>
                                              <p:pRg st="5" end="5"/>
                                            </p:txEl>
                                          </p:spTgt>
                                        </p:tgtEl>
                                        <p:attrNameLst>
                                          <p:attrName>style.visibility</p:attrName>
                                        </p:attrNameLst>
                                      </p:cBhvr>
                                      <p:to>
                                        <p:strVal val="visible"/>
                                      </p:to>
                                    </p:set>
                                    <p:animEffect transition="in" filter="fade">
                                      <p:cBhvr>
                                        <p:cTn id="20" dur="500"/>
                                        <p:tgtEl>
                                          <p:spTgt spid="2662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316FE362-D5B6-42F0-8828-A6BBBBD19D32}"/>
              </a:ext>
            </a:extLst>
          </p:cNvPr>
          <p:cNvSpPr>
            <a:spLocks noGrp="1" noChangeArrowheads="1"/>
          </p:cNvSpPr>
          <p:nvPr>
            <p:ph type="title" idx="4294967295"/>
          </p:nvPr>
        </p:nvSpPr>
        <p:spPr/>
        <p:txBody>
          <a:bodyPr/>
          <a:lstStyle/>
          <a:p>
            <a:r>
              <a:rPr lang="en-US" altLang="en-US" dirty="0"/>
              <a:t>Freezing Point Depression</a:t>
            </a:r>
          </a:p>
        </p:txBody>
      </p:sp>
      <p:sp>
        <p:nvSpPr>
          <p:cNvPr id="68615" name="Content Placeholder 2">
            <a:extLst>
              <a:ext uri="{FF2B5EF4-FFF2-40B4-BE49-F238E27FC236}">
                <a16:creationId xmlns:a16="http://schemas.microsoft.com/office/drawing/2014/main" id="{6562972B-2684-4EB0-B380-9B90F0363C80}"/>
              </a:ext>
            </a:extLst>
          </p:cNvPr>
          <p:cNvSpPr>
            <a:spLocks/>
          </p:cNvSpPr>
          <p:nvPr/>
        </p:nvSpPr>
        <p:spPr bwMode="auto">
          <a:xfrm>
            <a:off x="914400" y="18288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buFontTx/>
              <a:buNone/>
              <a:defRPr/>
            </a:pPr>
            <a:r>
              <a:rPr lang="en-US" altLang="en-US" dirty="0"/>
              <a:t>	A </a:t>
            </a:r>
            <a:r>
              <a:rPr lang="en-US" altLang="en-US" dirty="0">
                <a:solidFill>
                  <a:srgbClr val="FFFF00"/>
                </a:solidFill>
                <a:effectLst>
                  <a:outerShdw blurRad="38100" dist="38100" dir="2700000" algn="tl">
                    <a:srgbClr val="000000">
                      <a:alpha val="43137"/>
                    </a:srgbClr>
                  </a:outerShdw>
                </a:effectLst>
              </a:rPr>
              <a:t>1 molal</a:t>
            </a:r>
            <a:r>
              <a:rPr lang="en-US" altLang="en-US" dirty="0">
                <a:effectLst>
                  <a:outerShdw blurRad="38100" dist="38100" dir="2700000" algn="tl">
                    <a:srgbClr val="000000">
                      <a:alpha val="43137"/>
                    </a:srgbClr>
                  </a:outerShdw>
                </a:effectLst>
              </a:rPr>
              <a:t> </a:t>
            </a:r>
            <a:r>
              <a:rPr lang="en-US" altLang="en-US" dirty="0"/>
              <a:t>solution of water will freeze at </a:t>
            </a:r>
            <a:r>
              <a:rPr lang="en-US" altLang="en-US" u="sng" dirty="0"/>
              <a:t>-1.86 C</a:t>
            </a:r>
            <a:r>
              <a:rPr lang="en-US" altLang="en-US" dirty="0"/>
              <a:t> rather than 0 C.</a:t>
            </a:r>
          </a:p>
          <a:p>
            <a:pPr algn="ctr">
              <a:buFontTx/>
              <a:buNone/>
              <a:defRPr/>
            </a:pPr>
            <a:endParaRPr lang="en-US" altLang="en-US" dirty="0"/>
          </a:p>
        </p:txBody>
      </p:sp>
      <p:pic>
        <p:nvPicPr>
          <p:cNvPr id="152580" name="Picture 6">
            <a:extLst>
              <a:ext uri="{FF2B5EF4-FFF2-40B4-BE49-F238E27FC236}">
                <a16:creationId xmlns:a16="http://schemas.microsoft.com/office/drawing/2014/main" id="{36637C65-12B0-4F13-B577-1BF147AFB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9818"/>
          <a:stretch>
            <a:fillRect/>
          </a:stretch>
        </p:blipFill>
        <p:spPr bwMode="auto">
          <a:xfrm>
            <a:off x="1295400" y="2971800"/>
            <a:ext cx="34036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2581" name="TextBox 8">
            <a:extLst>
              <a:ext uri="{FF2B5EF4-FFF2-40B4-BE49-F238E27FC236}">
                <a16:creationId xmlns:a16="http://schemas.microsoft.com/office/drawing/2014/main" id="{FB58BFAF-2E62-4417-9817-68B989CFB118}"/>
              </a:ext>
            </a:extLst>
          </p:cNvPr>
          <p:cNvSpPr txBox="1">
            <a:spLocks noChangeArrowheads="1"/>
          </p:cNvSpPr>
          <p:nvPr/>
        </p:nvSpPr>
        <p:spPr bwMode="auto">
          <a:xfrm>
            <a:off x="6781800" y="4583113"/>
            <a:ext cx="30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dirty="0"/>
              <a:t>−</a:t>
            </a:r>
          </a:p>
        </p:txBody>
      </p:sp>
      <p:pic>
        <p:nvPicPr>
          <p:cNvPr id="152583" name="Picture 6">
            <a:extLst>
              <a:ext uri="{FF2B5EF4-FFF2-40B4-BE49-F238E27FC236}">
                <a16:creationId xmlns:a16="http://schemas.microsoft.com/office/drawing/2014/main" id="{8371D9DC-CFA8-4845-AFED-48997F9EA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944"/>
          <a:stretch>
            <a:fillRect/>
          </a:stretch>
        </p:blipFill>
        <p:spPr bwMode="auto">
          <a:xfrm>
            <a:off x="4699000" y="2971800"/>
            <a:ext cx="263048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15"/>
                                        </p:tgtEl>
                                        <p:attrNameLst>
                                          <p:attrName>style.visibility</p:attrName>
                                        </p:attrNameLst>
                                      </p:cBhvr>
                                      <p:to>
                                        <p:strVal val="visible"/>
                                      </p:to>
                                    </p:set>
                                    <p:animEffect transition="in" filter="fade">
                                      <p:cBhvr>
                                        <p:cTn id="7" dur="500"/>
                                        <p:tgtEl>
                                          <p:spTgt spid="686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580"/>
                                        </p:tgtEl>
                                        <p:attrNameLst>
                                          <p:attrName>style.visibility</p:attrName>
                                        </p:attrNameLst>
                                      </p:cBhvr>
                                      <p:to>
                                        <p:strVal val="visible"/>
                                      </p:to>
                                    </p:set>
                                    <p:animEffect transition="in" filter="fade">
                                      <p:cBhvr>
                                        <p:cTn id="12" dur="500"/>
                                        <p:tgtEl>
                                          <p:spTgt spid="152580"/>
                                        </p:tgtEl>
                                      </p:cBhvr>
                                    </p:animEffect>
                                  </p:childTnLst>
                                </p:cTn>
                              </p:par>
                              <p:par>
                                <p:cTn id="13" presetID="10" presetClass="entr" presetSubtype="0" fill="hold" nodeType="withEffect">
                                  <p:stCondLst>
                                    <p:cond delay="0"/>
                                  </p:stCondLst>
                                  <p:childTnLst>
                                    <p:set>
                                      <p:cBhvr>
                                        <p:cTn id="14" dur="1" fill="hold">
                                          <p:stCondLst>
                                            <p:cond delay="0"/>
                                          </p:stCondLst>
                                        </p:cTn>
                                        <p:tgtEl>
                                          <p:spTgt spid="152583"/>
                                        </p:tgtEl>
                                        <p:attrNameLst>
                                          <p:attrName>style.visibility</p:attrName>
                                        </p:attrNameLst>
                                      </p:cBhvr>
                                      <p:to>
                                        <p:strVal val="visible"/>
                                      </p:to>
                                    </p:set>
                                    <p:animEffect transition="in" filter="fade">
                                      <p:cBhvr>
                                        <p:cTn id="15" dur="500"/>
                                        <p:tgtEl>
                                          <p:spTgt spid="1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7503801C-5484-4B94-BFCC-2B5C31C98F62}"/>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99331" name="Content Placeholder 8">
            <a:extLst>
              <a:ext uri="{FF2B5EF4-FFF2-40B4-BE49-F238E27FC236}">
                <a16:creationId xmlns:a16="http://schemas.microsoft.com/office/drawing/2014/main" id="{1C746B1F-DA86-4494-92B7-9BCEC925010D}"/>
              </a:ext>
            </a:extLst>
          </p:cNvPr>
          <p:cNvSpPr>
            <a:spLocks noGrp="1" noChangeArrowheads="1"/>
          </p:cNvSpPr>
          <p:nvPr>
            <p:ph sz="quarter" idx="16"/>
          </p:nvPr>
        </p:nvSpPr>
        <p:spPr>
          <a:xfrm>
            <a:off x="0" y="1376363"/>
            <a:ext cx="44196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At 60°C, </a:t>
            </a:r>
            <a:r>
              <a:rPr lang="en-US" altLang="en-US" sz="2000" b="1" u="sng" dirty="0">
                <a:solidFill>
                  <a:srgbClr val="FF0000"/>
                </a:solidFill>
              </a:rPr>
              <a:t>____</a:t>
            </a:r>
            <a:r>
              <a:rPr lang="en-US" altLang="en-US" sz="2000" dirty="0"/>
              <a:t> must be added to 1 L water to make a saturated solution.</a:t>
            </a:r>
          </a:p>
          <a:p>
            <a:pPr eaLnBrk="1" hangingPunct="1">
              <a:lnSpc>
                <a:spcPct val="100000"/>
              </a:lnSpc>
              <a:spcBef>
                <a:spcPts val="1800"/>
              </a:spcBef>
            </a:pPr>
            <a:r>
              <a:rPr lang="en-US" altLang="en-US" sz="2000" dirty="0"/>
              <a:t>At 25°C, the solubility is about </a:t>
            </a:r>
            <a:r>
              <a:rPr lang="en-US" altLang="en-US" sz="2000" b="1" u="sng" dirty="0">
                <a:solidFill>
                  <a:srgbClr val="FF0000"/>
                </a:solidFill>
              </a:rPr>
              <a:t>____</a:t>
            </a:r>
            <a:r>
              <a:rPr lang="en-US" altLang="en-US" sz="2000" b="1" dirty="0"/>
              <a:t>.</a:t>
            </a:r>
          </a:p>
          <a:p>
            <a:pPr eaLnBrk="1" hangingPunct="1">
              <a:lnSpc>
                <a:spcPct val="100000"/>
              </a:lnSpc>
              <a:spcBef>
                <a:spcPts val="1800"/>
              </a:spcBef>
            </a:pPr>
            <a:r>
              <a:rPr lang="en-US" altLang="en-US" sz="2000" dirty="0"/>
              <a:t>A solution that contains 600 g BaNO</a:t>
            </a:r>
            <a:r>
              <a:rPr lang="en-US" altLang="en-US" sz="2000" baseline="-25000" dirty="0"/>
              <a:t>3</a:t>
            </a:r>
            <a:r>
              <a:rPr lang="en-US" altLang="en-US" sz="2000" dirty="0"/>
              <a:t> in 3 L H</a:t>
            </a:r>
            <a:r>
              <a:rPr lang="en-US" altLang="en-US" sz="2000" baseline="-25000" dirty="0"/>
              <a:t>2</a:t>
            </a:r>
            <a:r>
              <a:rPr lang="en-US" altLang="en-US" sz="2000" dirty="0"/>
              <a:t>O at 70°C is </a:t>
            </a:r>
            <a:r>
              <a:rPr lang="en-US" altLang="en-US" sz="2000" b="1" u="sng" dirty="0">
                <a:solidFill>
                  <a:srgbClr val="FF0000"/>
                </a:solidFill>
              </a:rPr>
              <a:t>_______________</a:t>
            </a:r>
            <a:r>
              <a:rPr lang="en-US" altLang="en-US" sz="2000" dirty="0"/>
              <a:t>.</a:t>
            </a:r>
          </a:p>
          <a:p>
            <a:pPr eaLnBrk="1" hangingPunct="1">
              <a:lnSpc>
                <a:spcPct val="100000"/>
              </a:lnSpc>
              <a:spcBef>
                <a:spcPts val="1800"/>
              </a:spcBef>
            </a:pPr>
            <a:r>
              <a:rPr lang="en-US" altLang="en-US" sz="2000" dirty="0"/>
              <a:t>A solution that contains 300 g BaNO</a:t>
            </a:r>
            <a:r>
              <a:rPr lang="en-US" altLang="en-US" sz="2000" baseline="-25000" dirty="0"/>
              <a:t>3</a:t>
            </a:r>
            <a:r>
              <a:rPr lang="en-US" altLang="en-US" sz="2000" dirty="0"/>
              <a:t> in 2 L H</a:t>
            </a:r>
            <a:r>
              <a:rPr lang="en-US" altLang="en-US" sz="2000" baseline="-25000" dirty="0"/>
              <a:t>2</a:t>
            </a:r>
            <a:r>
              <a:rPr lang="en-US" altLang="en-US" sz="2000" dirty="0"/>
              <a:t>O at 85°C will start to precipitate solid when it is cooled to </a:t>
            </a:r>
            <a:r>
              <a:rPr lang="en-US" altLang="en-US" sz="2000" b="1" u="sng" dirty="0">
                <a:solidFill>
                  <a:srgbClr val="FF0000"/>
                </a:solidFill>
              </a:rPr>
              <a:t>____</a:t>
            </a:r>
            <a:r>
              <a:rPr lang="en-US" altLang="en-US" sz="2000" dirty="0"/>
              <a:t>°C.</a:t>
            </a:r>
          </a:p>
          <a:p>
            <a:pPr eaLnBrk="1" hangingPunct="1"/>
            <a:endParaRPr lang="en-US" altLang="en-US" dirty="0"/>
          </a:p>
        </p:txBody>
      </p:sp>
      <p:sp>
        <p:nvSpPr>
          <p:cNvPr id="11" name="Rounded Rectangle 10">
            <a:extLst>
              <a:ext uri="{FF2B5EF4-FFF2-40B4-BE49-F238E27FC236}">
                <a16:creationId xmlns:a16="http://schemas.microsoft.com/office/drawing/2014/main" id="{23123C83-049F-4BAF-89E1-F2891DA42980}"/>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99333" name="Picture 2" descr="File:Solubility Barium nitrate.png">
            <a:extLst>
              <a:ext uri="{FF2B5EF4-FFF2-40B4-BE49-F238E27FC236}">
                <a16:creationId xmlns:a16="http://schemas.microsoft.com/office/drawing/2014/main" id="{655193E5-BA9C-4FBA-8364-C4C6F7A8D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Picture 9" descr="warm_up-01.eps">
            <a:extLst>
              <a:ext uri="{FF2B5EF4-FFF2-40B4-BE49-F238E27FC236}">
                <a16:creationId xmlns:a16="http://schemas.microsoft.com/office/drawing/2014/main" id="{E0119603-E8C2-4A6B-A519-E148D1C52F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fade">
                                      <p:cBhvr>
                                        <p:cTn id="7" dur="500"/>
                                        <p:tgtEl>
                                          <p:spTgt spid="99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fade">
                                      <p:cBhvr>
                                        <p:cTn id="12" dur="500"/>
                                        <p:tgtEl>
                                          <p:spTgt spid="99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fade">
                                      <p:cBhvr>
                                        <p:cTn id="17" dur="500"/>
                                        <p:tgtEl>
                                          <p:spTgt spid="99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fade">
                                      <p:cBhvr>
                                        <p:cTn id="22" dur="500"/>
                                        <p:tgtEl>
                                          <p:spTgt spid="99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fade">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7F52292E-4B02-418D-9A12-B3DA2E468D47}"/>
              </a:ext>
            </a:extLst>
          </p:cNvPr>
          <p:cNvSpPr>
            <a:spLocks noGrp="1" noChangeArrowheads="1"/>
          </p:cNvSpPr>
          <p:nvPr>
            <p:ph type="title"/>
          </p:nvPr>
        </p:nvSpPr>
        <p:spPr/>
        <p:txBody>
          <a:bodyPr/>
          <a:lstStyle/>
          <a:p>
            <a:pPr marL="0" indent="0" eaLnBrk="1" hangingPunct="1"/>
            <a:r>
              <a:rPr lang="en-US" altLang="en-US" dirty="0">
                <a:solidFill>
                  <a:srgbClr val="FFFF00"/>
                </a:solidFill>
              </a:rPr>
              <a:t>Practice Calculating molality and fp depression</a:t>
            </a:r>
          </a:p>
        </p:txBody>
      </p:sp>
      <p:sp>
        <p:nvSpPr>
          <p:cNvPr id="8" name="Content Placeholder 7">
            <a:extLst>
              <a:ext uri="{FF2B5EF4-FFF2-40B4-BE49-F238E27FC236}">
                <a16:creationId xmlns:a16="http://schemas.microsoft.com/office/drawing/2014/main" id="{FACFF575-C8E8-41AA-A5E5-95ED8267623C}"/>
              </a:ext>
            </a:extLst>
          </p:cNvPr>
          <p:cNvSpPr>
            <a:spLocks noGrp="1"/>
          </p:cNvSpPr>
          <p:nvPr>
            <p:ph sz="quarter" idx="15"/>
          </p:nvPr>
        </p:nvSpPr>
        <p:spPr>
          <a:xfrm>
            <a:off x="4575175" y="1376363"/>
            <a:ext cx="4568825" cy="5481637"/>
          </a:xfrm>
        </p:spPr>
        <p:txBody>
          <a:bodyPr/>
          <a:lstStyle/>
          <a:p>
            <a:pPr marL="234235" lvl="1" indent="-234235" eaLnBrk="1" hangingPunct="1">
              <a:spcBef>
                <a:spcPts val="945"/>
              </a:spcBef>
              <a:spcAft>
                <a:spcPts val="0"/>
              </a:spcAft>
              <a:buFont typeface="Wingdings" panose="05000000000000000000" pitchFamily="2" charset="2"/>
              <a:buNone/>
              <a:defRPr/>
            </a:pPr>
            <a:r>
              <a:rPr lang="en-US" dirty="0"/>
              <a:t>What is the molality of the solution? </a:t>
            </a:r>
          </a:p>
          <a:p>
            <a:pPr algn="ctr" eaLnBrk="1" hangingPunct="1">
              <a:defRPr/>
            </a:pPr>
            <a:r>
              <a:rPr lang="en-US" altLang="en-US" i="1" dirty="0">
                <a:solidFill>
                  <a:srgbClr val="0070C0"/>
                </a:solidFill>
              </a:rPr>
              <a:t> </a:t>
            </a:r>
            <a:endParaRPr lang="en-US" altLang="en-US" dirty="0">
              <a:solidFill>
                <a:srgbClr val="0070C0"/>
              </a:solidFill>
            </a:endParaRPr>
          </a:p>
          <a:p>
            <a:pPr marL="0" lvl="1" indent="0" eaLnBrk="1" hangingPunct="1">
              <a:spcBef>
                <a:spcPts val="945"/>
              </a:spcBef>
              <a:spcAft>
                <a:spcPts val="0"/>
              </a:spcAft>
              <a:buFont typeface="Wingdings" panose="05000000000000000000" pitchFamily="2" charset="2"/>
              <a:buNone/>
              <a:defRPr/>
            </a:pPr>
            <a:r>
              <a:rPr lang="en-US" altLang="en-US" i="1" dirty="0">
                <a:solidFill>
                  <a:srgbClr val="0070C0"/>
                </a:solidFill>
              </a:rPr>
              <a:t> </a:t>
            </a:r>
            <a:endParaRPr lang="en-US" dirty="0">
              <a:solidFill>
                <a:srgbClr val="0070C0"/>
              </a:solidFill>
            </a:endParaRPr>
          </a:p>
          <a:p>
            <a:pPr marL="0" lvl="1" indent="0" algn="ctr" eaLnBrk="1" hangingPunct="1">
              <a:spcBef>
                <a:spcPts val="945"/>
              </a:spcBef>
              <a:spcAft>
                <a:spcPts val="0"/>
              </a:spcAft>
              <a:buFont typeface="Wingdings" panose="05000000000000000000" pitchFamily="2" charset="2"/>
              <a:buNone/>
              <a:defRPr/>
            </a:pPr>
            <a:r>
              <a:rPr lang="en-US" altLang="en-US" b="1" i="1" dirty="0">
                <a:solidFill>
                  <a:srgbClr val="FF0000"/>
                </a:solidFill>
              </a:rPr>
              <a:t> </a:t>
            </a:r>
            <a:endParaRPr lang="en-US" dirty="0"/>
          </a:p>
          <a:p>
            <a:pPr marL="0" lvl="1" indent="0" eaLnBrk="1" hangingPunct="1">
              <a:spcBef>
                <a:spcPts val="945"/>
              </a:spcBef>
              <a:spcAft>
                <a:spcPts val="0"/>
              </a:spcAft>
              <a:buFont typeface="Wingdings" panose="05000000000000000000" pitchFamily="2" charset="2"/>
              <a:buNone/>
              <a:defRPr/>
            </a:pPr>
            <a:r>
              <a:rPr lang="en-US" dirty="0"/>
              <a:t>How many moles of ethylene glycol will be needed to add to 2 kg of water to achieve this molality? </a:t>
            </a:r>
          </a:p>
          <a:p>
            <a:pPr marL="234235" lvl="1" indent="-234235" eaLnBrk="1" hangingPunct="1">
              <a:spcBef>
                <a:spcPts val="945"/>
              </a:spcBef>
              <a:spcAft>
                <a:spcPts val="0"/>
              </a:spcAft>
              <a:buFont typeface="Wingdings" panose="05000000000000000000" pitchFamily="2" charset="2"/>
              <a:buNone/>
              <a:defRPr/>
            </a:pPr>
            <a:endParaRPr lang="en-US" sz="1900" dirty="0"/>
          </a:p>
          <a:p>
            <a:pPr eaLnBrk="1" hangingPunct="1">
              <a:spcBef>
                <a:spcPts val="945"/>
              </a:spcBef>
              <a:spcAft>
                <a:spcPts val="0"/>
              </a:spcAft>
              <a:defRPr/>
            </a:pPr>
            <a:endParaRPr lang="en-US" dirty="0"/>
          </a:p>
        </p:txBody>
      </p:sp>
      <p:sp>
        <p:nvSpPr>
          <p:cNvPr id="153604" name="Content Placeholder 8">
            <a:extLst>
              <a:ext uri="{FF2B5EF4-FFF2-40B4-BE49-F238E27FC236}">
                <a16:creationId xmlns:a16="http://schemas.microsoft.com/office/drawing/2014/main" id="{8AD74796-29C1-4471-9B15-6D52510D4DE9}"/>
              </a:ext>
            </a:extLst>
          </p:cNvPr>
          <p:cNvSpPr>
            <a:spLocks noGrp="1" noChangeArrowheads="1"/>
          </p:cNvSpPr>
          <p:nvPr>
            <p:ph sz="quarter" idx="16"/>
          </p:nvPr>
        </p:nvSpPr>
        <p:spPr>
          <a:xfrm>
            <a:off x="0" y="1376363"/>
            <a:ext cx="4249738" cy="5481637"/>
          </a:xfrm>
        </p:spPr>
        <p:txBody>
          <a:bodyPr/>
          <a:lstStyle/>
          <a:p>
            <a:pPr eaLnBrk="1" hangingPunct="1"/>
            <a:r>
              <a:rPr lang="en-US" altLang="en-US" dirty="0"/>
              <a:t>How many moles of ethylene glycol must be added to 1 kg of water to make a solution that lowers the freezing point 2.4°C? The freezing point depression constant for water is 1.86°C•kg/mol. </a:t>
            </a:r>
          </a:p>
          <a:p>
            <a:pPr lvl="1" eaLnBrk="1" hangingPunct="1">
              <a:buFont typeface="Wingdings" panose="05000000000000000000" pitchFamily="2" charset="2"/>
              <a:buNone/>
            </a:pPr>
            <a:r>
              <a:rPr lang="en-US" altLang="en-US" dirty="0"/>
              <a:t>Which equation will you use? </a:t>
            </a:r>
          </a:p>
          <a:p>
            <a:pPr eaLnBrk="1" hangingPunct="1"/>
            <a:r>
              <a:rPr lang="en-US" altLang="en-US" i="1" dirty="0">
                <a:solidFill>
                  <a:srgbClr val="0070C0"/>
                </a:solidFill>
              </a:rPr>
              <a:t> </a:t>
            </a:r>
          </a:p>
          <a:p>
            <a:pPr algn="ctr" eaLnBrk="1" hangingPunct="1"/>
            <a:r>
              <a:rPr lang="en-US" altLang="en-US" b="1" i="1" dirty="0">
                <a:solidFill>
                  <a:srgbClr val="FF0000"/>
                </a:solidFill>
              </a:rPr>
              <a:t> </a:t>
            </a:r>
            <a:endParaRPr lang="en-US" altLang="en-US" b="1" dirty="0">
              <a:solidFill>
                <a:srgbClr val="FF0000"/>
              </a:solidFill>
            </a:endParaRPr>
          </a:p>
          <a:p>
            <a:pPr lvl="1" eaLnBrk="1" hangingPunct="1">
              <a:buFont typeface="Wingdings" panose="05000000000000000000" pitchFamily="2" charset="2"/>
              <a:buNone/>
            </a:pPr>
            <a:r>
              <a:rPr lang="en-US" altLang="en-US" dirty="0">
                <a:solidFill>
                  <a:schemeClr val="tx1"/>
                </a:solidFill>
              </a:rPr>
              <a:t>What is the change in freezing point? </a:t>
            </a:r>
          </a:p>
          <a:p>
            <a:pPr eaLnBrk="1" hangingPunct="1"/>
            <a:endParaRPr lang="en-US" altLang="en-US" dirty="0">
              <a:solidFill>
                <a:srgbClr val="0070C0"/>
              </a:solidFill>
            </a:endParaRPr>
          </a:p>
        </p:txBody>
      </p:sp>
      <p:pic>
        <p:nvPicPr>
          <p:cNvPr id="153605" name="Picture 8">
            <a:extLst>
              <a:ext uri="{FF2B5EF4-FFF2-40B4-BE49-F238E27FC236}">
                <a16:creationId xmlns:a16="http://schemas.microsoft.com/office/drawing/2014/main" id="{4696909D-CD2A-4556-B37F-758BBBA38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Arrow: Up 2">
            <a:extLst>
              <a:ext uri="{FF2B5EF4-FFF2-40B4-BE49-F238E27FC236}">
                <a16:creationId xmlns:a16="http://schemas.microsoft.com/office/drawing/2014/main" id="{18C53DAD-7E05-440C-A7BA-AACAEC72FB2B}"/>
              </a:ext>
            </a:extLst>
          </p:cNvPr>
          <p:cNvSpPr>
            <a:spLocks noChangeArrowheads="1"/>
          </p:cNvSpPr>
          <p:nvPr/>
        </p:nvSpPr>
        <p:spPr bwMode="auto">
          <a:xfrm rot="1476194">
            <a:off x="4260850" y="2012950"/>
            <a:ext cx="304800" cy="2362200"/>
          </a:xfrm>
          <a:prstGeom prst="upArrow">
            <a:avLst>
              <a:gd name="adj1" fmla="val 50000"/>
              <a:gd name="adj2" fmla="val 42733"/>
            </a:avLst>
          </a:prstGeom>
          <a:solidFill>
            <a:schemeClr val="accent2"/>
          </a:solidFill>
          <a:ln w="9525" algn="ctr">
            <a:solidFill>
              <a:schemeClr val="tx1"/>
            </a:solidFill>
            <a:round/>
            <a:headEnd/>
            <a:tailEnd/>
          </a:ln>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04">
                                            <p:txEl>
                                              <p:pRg st="1" end="1"/>
                                            </p:txEl>
                                          </p:spTgt>
                                        </p:tgtEl>
                                        <p:attrNameLst>
                                          <p:attrName>style.visibility</p:attrName>
                                        </p:attrNameLst>
                                      </p:cBhvr>
                                      <p:to>
                                        <p:strVal val="visible"/>
                                      </p:to>
                                    </p:set>
                                    <p:animEffect transition="in" filter="fade">
                                      <p:cBhvr>
                                        <p:cTn id="7" dur="500"/>
                                        <p:tgtEl>
                                          <p:spTgt spid="1536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04">
                                            <p:txEl>
                                              <p:pRg st="4" end="4"/>
                                            </p:txEl>
                                          </p:spTgt>
                                        </p:tgtEl>
                                        <p:attrNameLst>
                                          <p:attrName>style.visibility</p:attrName>
                                        </p:attrNameLst>
                                      </p:cBhvr>
                                      <p:to>
                                        <p:strVal val="visible"/>
                                      </p:to>
                                    </p:set>
                                    <p:animEffect transition="in" filter="fade">
                                      <p:cBhvr>
                                        <p:cTn id="12" dur="500"/>
                                        <p:tgtEl>
                                          <p:spTgt spid="15360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06"/>
                                        </p:tgtEl>
                                        <p:attrNameLst>
                                          <p:attrName>style.visibility</p:attrName>
                                        </p:attrNameLst>
                                      </p:cBhvr>
                                      <p:to>
                                        <p:strVal val="visible"/>
                                      </p:to>
                                    </p:set>
                                    <p:animEffect transition="in" filter="wipe(down)">
                                      <p:cBhvr>
                                        <p:cTn id="17" dur="500"/>
                                        <p:tgtEl>
                                          <p:spTgt spid="15360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2EB56ABA-03C4-4DC8-843B-4755A72E7ECA}"/>
              </a:ext>
            </a:extLst>
          </p:cNvPr>
          <p:cNvSpPr>
            <a:spLocks noGrp="1" noChangeArrowheads="1"/>
          </p:cNvSpPr>
          <p:nvPr>
            <p:ph type="title"/>
          </p:nvPr>
        </p:nvSpPr>
        <p:spPr/>
        <p:txBody>
          <a:bodyPr/>
          <a:lstStyle/>
          <a:p>
            <a:pPr marL="0" indent="0" eaLnBrk="1" hangingPunct="1"/>
            <a:r>
              <a:rPr lang="en-US" altLang="en-US" dirty="0">
                <a:solidFill>
                  <a:srgbClr val="FFFF00"/>
                </a:solidFill>
              </a:rPr>
              <a:t>Practice Calculating molality and fp depression</a:t>
            </a:r>
            <a:endParaRPr lang="en-US" altLang="en-US" dirty="0"/>
          </a:p>
        </p:txBody>
      </p:sp>
      <p:sp>
        <p:nvSpPr>
          <p:cNvPr id="8" name="Content Placeholder 7">
            <a:extLst>
              <a:ext uri="{FF2B5EF4-FFF2-40B4-BE49-F238E27FC236}">
                <a16:creationId xmlns:a16="http://schemas.microsoft.com/office/drawing/2014/main" id="{8EA1B973-6384-4904-A17E-1A96A9E2ACDF}"/>
              </a:ext>
            </a:extLst>
          </p:cNvPr>
          <p:cNvSpPr>
            <a:spLocks noGrp="1"/>
          </p:cNvSpPr>
          <p:nvPr>
            <p:ph sz="quarter" idx="15"/>
          </p:nvPr>
        </p:nvSpPr>
        <p:spPr>
          <a:xfrm>
            <a:off x="4575175" y="1376363"/>
            <a:ext cx="4568825" cy="5481637"/>
          </a:xfrm>
        </p:spPr>
        <p:txBody>
          <a:bodyPr/>
          <a:lstStyle/>
          <a:p>
            <a:pPr marL="234235" lvl="1" indent="-234235" eaLnBrk="1" hangingPunct="1">
              <a:spcBef>
                <a:spcPts val="945"/>
              </a:spcBef>
              <a:spcAft>
                <a:spcPts val="0"/>
              </a:spcAft>
              <a:buFont typeface="Wingdings" panose="05000000000000000000" pitchFamily="2" charset="2"/>
              <a:buNone/>
              <a:defRPr/>
            </a:pPr>
            <a:r>
              <a:rPr lang="en-US" dirty="0"/>
              <a:t>What is the molality of the solution? </a:t>
            </a:r>
          </a:p>
          <a:p>
            <a:pPr algn="ctr" eaLnBrk="1" hangingPunct="1">
              <a:defRPr/>
            </a:pPr>
            <a:r>
              <a:rPr lang="en-US" altLang="en-US" i="1" dirty="0">
                <a:solidFill>
                  <a:srgbClr val="0070C0"/>
                </a:solidFill>
                <a:effectLst>
                  <a:outerShdw blurRad="38100" dist="38100" dir="2700000" algn="tl">
                    <a:srgbClr val="000000">
                      <a:alpha val="43137"/>
                    </a:srgbClr>
                  </a:outerShdw>
                </a:effectLst>
              </a:rPr>
              <a:t>m </a:t>
            </a:r>
            <a:r>
              <a:rPr lang="en-US" altLang="en-US"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latin typeface="Symbol" pitchFamily="18" charset="2"/>
              </a:rPr>
              <a:t>D</a:t>
            </a:r>
            <a:r>
              <a:rPr lang="en-US" altLang="en-US" i="1" dirty="0">
                <a:solidFill>
                  <a:srgbClr val="0070C0"/>
                </a:solidFill>
                <a:effectLst>
                  <a:outerShdw blurRad="38100" dist="38100" dir="2700000" algn="tl">
                    <a:srgbClr val="000000">
                      <a:alpha val="43137"/>
                    </a:srgbClr>
                  </a:outerShdw>
                </a:effectLst>
              </a:rPr>
              <a:t>T</a:t>
            </a:r>
            <a:r>
              <a:rPr lang="en-US" altLang="en-US" i="1" baseline="-25000" dirty="0">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 K</a:t>
            </a:r>
            <a:r>
              <a:rPr lang="en-US" altLang="en-US" i="1" baseline="-25000" dirty="0">
                <a:solidFill>
                  <a:srgbClr val="0070C0"/>
                </a:solidFill>
                <a:effectLst>
                  <a:outerShdw blurRad="38100" dist="38100" dir="2700000" algn="tl">
                    <a:srgbClr val="000000">
                      <a:alpha val="43137"/>
                    </a:srgbClr>
                  </a:outerShdw>
                </a:effectLst>
              </a:rPr>
              <a:t>f</a:t>
            </a:r>
            <a:endParaRPr lang="en-US" altLang="en-US" dirty="0">
              <a:solidFill>
                <a:srgbClr val="0070C0"/>
              </a:solidFill>
              <a:effectLst>
                <a:outerShdw blurRad="38100" dist="38100" dir="2700000" algn="tl">
                  <a:srgbClr val="000000">
                    <a:alpha val="43137"/>
                  </a:srgbClr>
                </a:outerShdw>
              </a:effectLst>
            </a:endParaRPr>
          </a:p>
          <a:p>
            <a:pPr marL="0" lvl="1" indent="0" algn="ctr" eaLnBrk="1" hangingPunct="1">
              <a:spcBef>
                <a:spcPts val="945"/>
              </a:spcBef>
              <a:spcAft>
                <a:spcPts val="0"/>
              </a:spcAft>
              <a:buFont typeface="Wingdings" panose="05000000000000000000" pitchFamily="2" charset="2"/>
              <a:buNone/>
              <a:defRPr/>
            </a:pPr>
            <a:r>
              <a:rPr lang="en-US" altLang="en-US" i="1" dirty="0">
                <a:solidFill>
                  <a:srgbClr val="0070C0"/>
                </a:solidFill>
                <a:effectLst>
                  <a:outerShdw blurRad="38100" dist="38100" dir="2700000" algn="tl">
                    <a:srgbClr val="000000">
                      <a:alpha val="43137"/>
                    </a:srgbClr>
                  </a:outerShdw>
                </a:effectLst>
              </a:rPr>
              <a:t>m </a:t>
            </a:r>
            <a:r>
              <a:rPr lang="en-US" altLang="en-US" dirty="0">
                <a:solidFill>
                  <a:srgbClr val="0070C0"/>
                </a:solidFill>
                <a:effectLst>
                  <a:outerShdw blurRad="38100" dist="38100" dir="2700000" algn="tl">
                    <a:srgbClr val="000000">
                      <a:alpha val="43137"/>
                    </a:srgbClr>
                  </a:outerShdw>
                </a:effectLst>
              </a:rPr>
              <a:t>= (2.4° C) /1.86° C•kg/mol</a:t>
            </a:r>
            <a:endParaRPr lang="en-US" dirty="0">
              <a:solidFill>
                <a:srgbClr val="0070C0"/>
              </a:solidFill>
              <a:effectLst>
                <a:outerShdw blurRad="38100" dist="38100" dir="2700000" algn="tl">
                  <a:srgbClr val="000000">
                    <a:alpha val="43137"/>
                  </a:srgbClr>
                </a:outerShdw>
              </a:effectLst>
            </a:endParaRPr>
          </a:p>
          <a:p>
            <a:pPr marL="0" lvl="1" indent="0" algn="ctr" eaLnBrk="1" hangingPunct="1">
              <a:spcBef>
                <a:spcPts val="945"/>
              </a:spcBef>
              <a:spcAft>
                <a:spcPts val="0"/>
              </a:spcAft>
              <a:buFont typeface="Wingdings" panose="05000000000000000000" pitchFamily="2" charset="2"/>
              <a:buNone/>
              <a:defRPr/>
            </a:pPr>
            <a:r>
              <a:rPr lang="en-US" altLang="en-US" b="1" i="1" dirty="0">
                <a:solidFill>
                  <a:srgbClr val="FF0000"/>
                </a:solidFill>
                <a:effectLst>
                  <a:outerShdw blurRad="38100" dist="38100" dir="2700000" algn="tl">
                    <a:srgbClr val="000000">
                      <a:alpha val="43137"/>
                    </a:srgbClr>
                  </a:outerShdw>
                </a:effectLst>
              </a:rPr>
              <a:t>m </a:t>
            </a:r>
            <a:r>
              <a:rPr lang="en-US" altLang="en-US" b="1" dirty="0">
                <a:solidFill>
                  <a:srgbClr val="FF0000"/>
                </a:solidFill>
                <a:effectLst>
                  <a:outerShdw blurRad="38100" dist="38100" dir="2700000" algn="tl">
                    <a:srgbClr val="000000">
                      <a:alpha val="43137"/>
                    </a:srgbClr>
                  </a:outerShdw>
                </a:effectLst>
              </a:rPr>
              <a:t>= 1.3 </a:t>
            </a:r>
            <a:r>
              <a:rPr lang="en-US" altLang="en-US" b="1" dirty="0" err="1">
                <a:solidFill>
                  <a:srgbClr val="FF0000"/>
                </a:solidFill>
                <a:effectLst>
                  <a:outerShdw blurRad="38100" dist="38100" dir="2700000" algn="tl">
                    <a:srgbClr val="000000">
                      <a:alpha val="43137"/>
                    </a:srgbClr>
                  </a:outerShdw>
                </a:effectLst>
              </a:rPr>
              <a:t>molal</a:t>
            </a:r>
            <a:r>
              <a:rPr lang="en-US" altLang="en-US" b="1" dirty="0">
                <a:solidFill>
                  <a:srgbClr val="FF0000"/>
                </a:solidFill>
                <a:effectLst>
                  <a:outerShdw blurRad="38100" dist="38100" dir="2700000" algn="tl">
                    <a:srgbClr val="000000">
                      <a:alpha val="43137"/>
                    </a:srgbClr>
                  </a:outerShdw>
                </a:effectLst>
              </a:rPr>
              <a:t> = 1.3 mol/1 kg</a:t>
            </a:r>
            <a:endParaRPr lang="en-US" dirty="0">
              <a:effectLst>
                <a:outerShdw blurRad="38100" dist="38100" dir="2700000" algn="tl">
                  <a:srgbClr val="000000">
                    <a:alpha val="43137"/>
                  </a:srgbClr>
                </a:outerShdw>
              </a:effectLst>
            </a:endParaRPr>
          </a:p>
          <a:p>
            <a:pPr marL="0" lvl="1" indent="0" eaLnBrk="1" hangingPunct="1">
              <a:spcBef>
                <a:spcPts val="945"/>
              </a:spcBef>
              <a:spcAft>
                <a:spcPts val="0"/>
              </a:spcAft>
              <a:buFont typeface="Wingdings" panose="05000000000000000000" pitchFamily="2" charset="2"/>
              <a:buNone/>
              <a:defRPr/>
            </a:pPr>
            <a:r>
              <a:rPr lang="en-US" dirty="0"/>
              <a:t>How many moles of ethylene glycol will be needed to add to 2 kg of water to achieve this molality? </a:t>
            </a:r>
          </a:p>
          <a:p>
            <a:pPr marL="234235" lvl="1" indent="-234235" eaLnBrk="1" hangingPunct="1">
              <a:spcBef>
                <a:spcPts val="945"/>
              </a:spcBef>
              <a:spcAft>
                <a:spcPts val="0"/>
              </a:spcAft>
              <a:buFont typeface="Wingdings" panose="05000000000000000000" pitchFamily="2" charset="2"/>
              <a:buNone/>
              <a:defRPr/>
            </a:pPr>
            <a:r>
              <a:rPr lang="en-US" sz="1900" dirty="0">
                <a:solidFill>
                  <a:srgbClr val="0070C0"/>
                </a:solidFill>
                <a:effectLst>
                  <a:outerShdw blurRad="38100" dist="38100" dir="2700000" algn="tl">
                    <a:srgbClr val="000000">
                      <a:alpha val="43137"/>
                    </a:srgbClr>
                  </a:outerShdw>
                </a:effectLst>
              </a:rPr>
              <a:t>Since </a:t>
            </a:r>
            <a:r>
              <a:rPr lang="en-US" altLang="en-US" sz="2100" i="1" dirty="0">
                <a:solidFill>
                  <a:srgbClr val="0070C0"/>
                </a:solidFill>
                <a:effectLst>
                  <a:outerShdw blurRad="38100" dist="38100" dir="2700000" algn="tl">
                    <a:srgbClr val="000000">
                      <a:alpha val="43137"/>
                    </a:srgbClr>
                  </a:outerShdw>
                </a:effectLst>
              </a:rPr>
              <a:t>m </a:t>
            </a:r>
            <a:r>
              <a:rPr lang="en-US" altLang="en-US" sz="2100" dirty="0">
                <a:solidFill>
                  <a:srgbClr val="0070C0"/>
                </a:solidFill>
                <a:effectLst>
                  <a:outerShdw blurRad="38100" dist="38100" dir="2700000" algn="tl">
                    <a:srgbClr val="000000">
                      <a:alpha val="43137"/>
                    </a:srgbClr>
                  </a:outerShdw>
                </a:effectLst>
              </a:rPr>
              <a:t>= 1.3 molal </a:t>
            </a:r>
          </a:p>
          <a:p>
            <a:pPr marL="234235" lvl="1" indent="-234235" eaLnBrk="1" hangingPunct="1">
              <a:spcBef>
                <a:spcPts val="945"/>
              </a:spcBef>
              <a:spcAft>
                <a:spcPts val="0"/>
              </a:spcAft>
              <a:buFont typeface="Wingdings" panose="05000000000000000000" pitchFamily="2" charset="2"/>
              <a:buNone/>
              <a:tabLst>
                <a:tab pos="969963" algn="l"/>
              </a:tabLst>
              <a:defRPr/>
            </a:pPr>
            <a:r>
              <a:rPr lang="en-US" altLang="en-US" sz="2100" dirty="0">
                <a:solidFill>
                  <a:srgbClr val="0070C0"/>
                </a:solidFill>
                <a:effectLst>
                  <a:outerShdw blurRad="38100" dist="38100" dir="2700000" algn="tl">
                    <a:srgbClr val="000000">
                      <a:alpha val="43137"/>
                    </a:srgbClr>
                  </a:outerShdw>
                </a:effectLst>
              </a:rPr>
              <a:t>		= 1.3 moles/kg water</a:t>
            </a:r>
          </a:p>
          <a:p>
            <a:pPr marL="234235" lvl="1" indent="-234235" eaLnBrk="1" hangingPunct="1">
              <a:spcBef>
                <a:spcPts val="945"/>
              </a:spcBef>
              <a:spcAft>
                <a:spcPts val="0"/>
              </a:spcAft>
              <a:buFont typeface="Wingdings" panose="05000000000000000000" pitchFamily="2" charset="2"/>
              <a:buNone/>
              <a:defRPr/>
            </a:pPr>
            <a:r>
              <a:rPr lang="en-US" sz="2100" dirty="0">
                <a:solidFill>
                  <a:srgbClr val="0070C0"/>
                </a:solidFill>
                <a:effectLst>
                  <a:outerShdw blurRad="38100" dist="38100" dir="2700000" algn="tl">
                    <a:srgbClr val="000000">
                      <a:alpha val="43137"/>
                    </a:srgbClr>
                  </a:outerShdw>
                </a:effectLst>
              </a:rPr>
              <a:t>Therefore, for 2 kg of water:</a:t>
            </a:r>
          </a:p>
          <a:p>
            <a:pPr marL="234235" lvl="1" indent="-234235" eaLnBrk="1" hangingPunct="1">
              <a:spcBef>
                <a:spcPts val="945"/>
              </a:spcBef>
              <a:spcAft>
                <a:spcPts val="0"/>
              </a:spcAft>
              <a:buFont typeface="Wingdings" panose="05000000000000000000" pitchFamily="2" charset="2"/>
              <a:buNone/>
              <a:defRPr/>
            </a:pPr>
            <a:r>
              <a:rPr lang="en-US" sz="2100" dirty="0">
                <a:solidFill>
                  <a:srgbClr val="0070C0"/>
                </a:solidFill>
                <a:effectLst>
                  <a:outerShdw blurRad="38100" dist="38100" dir="2700000" algn="tl">
                    <a:srgbClr val="000000">
                      <a:alpha val="43137"/>
                    </a:srgbClr>
                  </a:outerShdw>
                </a:effectLst>
              </a:rPr>
              <a:t>1.3 moles/1 kg = ? moles/2 kg</a:t>
            </a:r>
          </a:p>
          <a:p>
            <a:pPr marL="234235" lvl="1" indent="-234235" eaLnBrk="1" hangingPunct="1">
              <a:spcBef>
                <a:spcPts val="945"/>
              </a:spcBef>
              <a:spcAft>
                <a:spcPts val="0"/>
              </a:spcAft>
              <a:buFont typeface="Wingdings" panose="05000000000000000000" pitchFamily="2" charset="2"/>
              <a:buNone/>
              <a:defRPr/>
            </a:pPr>
            <a:r>
              <a:rPr lang="en-US" sz="2100" b="1" dirty="0">
                <a:solidFill>
                  <a:srgbClr val="FF0000"/>
                </a:solidFill>
                <a:effectLst>
                  <a:outerShdw blurRad="38100" dist="38100" dir="2700000" algn="tl">
                    <a:srgbClr val="000000">
                      <a:alpha val="43137"/>
                    </a:srgbClr>
                  </a:outerShdw>
                </a:effectLst>
              </a:rPr>
              <a:t>2.6 moles of solute are needed</a:t>
            </a:r>
            <a:endParaRPr lang="en-US" sz="2100" dirty="0">
              <a:effectLst>
                <a:outerShdw blurRad="38100" dist="38100" dir="2700000" algn="tl">
                  <a:srgbClr val="000000">
                    <a:alpha val="43137"/>
                  </a:srgbClr>
                </a:outerShdw>
              </a:effectLst>
            </a:endParaRPr>
          </a:p>
          <a:p>
            <a:pPr marL="234235" lvl="1" indent="-234235" eaLnBrk="1" hangingPunct="1">
              <a:spcBef>
                <a:spcPts val="945"/>
              </a:spcBef>
              <a:spcAft>
                <a:spcPts val="0"/>
              </a:spcAft>
              <a:buFont typeface="Wingdings" panose="05000000000000000000" pitchFamily="2" charset="2"/>
              <a:buNone/>
              <a:defRPr/>
            </a:pPr>
            <a:endParaRPr lang="en-US" sz="1900" dirty="0"/>
          </a:p>
          <a:p>
            <a:pPr eaLnBrk="1" hangingPunct="1">
              <a:spcBef>
                <a:spcPts val="945"/>
              </a:spcBef>
              <a:spcAft>
                <a:spcPts val="0"/>
              </a:spcAft>
              <a:defRPr/>
            </a:pPr>
            <a:endParaRPr lang="en-US" dirty="0"/>
          </a:p>
        </p:txBody>
      </p:sp>
      <p:sp>
        <p:nvSpPr>
          <p:cNvPr id="155652" name="Content Placeholder 8">
            <a:extLst>
              <a:ext uri="{FF2B5EF4-FFF2-40B4-BE49-F238E27FC236}">
                <a16:creationId xmlns:a16="http://schemas.microsoft.com/office/drawing/2014/main" id="{FB585458-51B2-4DCE-A047-AEABCE214990}"/>
              </a:ext>
            </a:extLst>
          </p:cNvPr>
          <p:cNvSpPr>
            <a:spLocks noGrp="1" noChangeArrowheads="1"/>
          </p:cNvSpPr>
          <p:nvPr>
            <p:ph sz="quarter" idx="16"/>
          </p:nvPr>
        </p:nvSpPr>
        <p:spPr>
          <a:xfrm>
            <a:off x="0" y="1376363"/>
            <a:ext cx="4249738" cy="5481637"/>
          </a:xfrm>
        </p:spPr>
        <p:txBody>
          <a:bodyPr/>
          <a:lstStyle/>
          <a:p>
            <a:pPr eaLnBrk="1" hangingPunct="1"/>
            <a:r>
              <a:rPr lang="en-US" altLang="en-US" dirty="0"/>
              <a:t>How many </a:t>
            </a:r>
            <a:r>
              <a:rPr lang="en-US" altLang="en-US" b="1" dirty="0">
                <a:solidFill>
                  <a:srgbClr val="FF0000"/>
                </a:solidFill>
                <a:effectLst>
                  <a:outerShdw blurRad="38100" dist="38100" dir="2700000" algn="tl">
                    <a:srgbClr val="000000">
                      <a:alpha val="43137"/>
                    </a:srgbClr>
                  </a:outerShdw>
                </a:effectLst>
              </a:rPr>
              <a:t>moles</a:t>
            </a:r>
            <a:r>
              <a:rPr lang="en-US" altLang="en-US" dirty="0"/>
              <a:t> of ethylene glycol must be added to 1 kg of water to make a solution that lowers the freezing point 2.4°C? The freezing point depression constant for water is 1.86°C•kg/mol. </a:t>
            </a:r>
          </a:p>
          <a:p>
            <a:pPr lvl="1" eaLnBrk="1" hangingPunct="1">
              <a:buFont typeface="Wingdings" panose="05000000000000000000" pitchFamily="2" charset="2"/>
              <a:buNone/>
            </a:pPr>
            <a:r>
              <a:rPr lang="en-US" altLang="en-US" dirty="0"/>
              <a:t>Which equation will you use? </a:t>
            </a:r>
          </a:p>
          <a:p>
            <a:pPr eaLnBrk="1" hangingPunct="1"/>
            <a:r>
              <a:rPr lang="en-US" altLang="en-US" i="1" dirty="0">
                <a:solidFill>
                  <a:srgbClr val="0070C0"/>
                </a:solidFill>
                <a:effectLst>
                  <a:outerShdw blurRad="38100" dist="38100" dir="2700000" algn="tl">
                    <a:srgbClr val="000000">
                      <a:alpha val="43137"/>
                    </a:srgbClr>
                  </a:outerShdw>
                </a:effectLst>
              </a:rPr>
              <a:t>Rearrange: </a:t>
            </a:r>
            <a:r>
              <a:rPr lang="en-US" altLang="en-US" dirty="0">
                <a:solidFill>
                  <a:srgbClr val="0070C0"/>
                </a:solidFill>
                <a:effectLst>
                  <a:outerShdw blurRad="38100" dist="38100" dir="2700000" algn="tl">
                    <a:srgbClr val="000000">
                      <a:alpha val="43137"/>
                    </a:srgbClr>
                  </a:outerShdw>
                </a:effectLst>
                <a:latin typeface="Symbol" panose="05050102010706020507" pitchFamily="18" charset="2"/>
              </a:rPr>
              <a:t>D</a:t>
            </a:r>
            <a:r>
              <a:rPr lang="en-US" altLang="en-US" i="1" dirty="0">
                <a:solidFill>
                  <a:srgbClr val="0070C0"/>
                </a:solidFill>
                <a:effectLst>
                  <a:outerShdw blurRad="38100" dist="38100" dir="2700000" algn="tl">
                    <a:srgbClr val="000000">
                      <a:alpha val="43137"/>
                    </a:srgbClr>
                  </a:outerShdw>
                </a:effectLst>
              </a:rPr>
              <a:t>T</a:t>
            </a:r>
            <a:r>
              <a:rPr lang="en-US" altLang="en-US" i="1" baseline="-25000" dirty="0">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rPr>
              <a:t>= </a:t>
            </a:r>
            <a:r>
              <a:rPr lang="en-US" altLang="en-US" i="1" dirty="0">
                <a:solidFill>
                  <a:srgbClr val="0070C0"/>
                </a:solidFill>
                <a:effectLst>
                  <a:outerShdw blurRad="38100" dist="38100" dir="2700000" algn="tl">
                    <a:srgbClr val="000000">
                      <a:alpha val="43137"/>
                    </a:srgbClr>
                  </a:outerShdw>
                </a:effectLst>
              </a:rPr>
              <a:t>K</a:t>
            </a:r>
            <a:r>
              <a:rPr lang="en-US" altLang="en-US" i="1" baseline="-25000" dirty="0">
                <a:solidFill>
                  <a:srgbClr val="0070C0"/>
                </a:solidFill>
                <a:effectLst>
                  <a:outerShdw blurRad="38100" dist="38100" dir="2700000" algn="tl">
                    <a:srgbClr val="000000">
                      <a:alpha val="43137"/>
                    </a:srgbClr>
                  </a:outerShdw>
                </a:effectLst>
              </a:rPr>
              <a:t>f  </a:t>
            </a:r>
            <a:r>
              <a:rPr lang="en-US" altLang="en-US" i="1" dirty="0">
                <a:solidFill>
                  <a:srgbClr val="0070C0"/>
                </a:solidFill>
                <a:effectLst>
                  <a:outerShdw blurRad="38100" dist="38100" dir="2700000" algn="tl">
                    <a:srgbClr val="000000">
                      <a:alpha val="43137"/>
                    </a:srgbClr>
                  </a:outerShdw>
                </a:effectLst>
              </a:rPr>
              <a:t>m</a:t>
            </a:r>
          </a:p>
          <a:p>
            <a:pPr algn="ctr" eaLnBrk="1" hangingPunct="1"/>
            <a:r>
              <a:rPr lang="en-US" altLang="en-US" b="1" i="1" dirty="0">
                <a:solidFill>
                  <a:srgbClr val="FF0000"/>
                </a:solidFill>
                <a:effectLst>
                  <a:outerShdw blurRad="38100" dist="38100" dir="2700000" algn="tl">
                    <a:srgbClr val="000000">
                      <a:alpha val="43137"/>
                    </a:srgbClr>
                  </a:outerShdw>
                </a:effectLst>
              </a:rPr>
              <a:t>m </a:t>
            </a:r>
            <a:r>
              <a:rPr lang="en-US" altLang="en-US" b="1" dirty="0">
                <a:solidFill>
                  <a:srgbClr val="FF0000"/>
                </a:solidFill>
                <a:effectLst>
                  <a:outerShdw blurRad="38100" dist="38100" dir="2700000" algn="tl">
                    <a:srgbClr val="000000">
                      <a:alpha val="43137"/>
                    </a:srgbClr>
                  </a:outerShdw>
                </a:effectLst>
              </a:rPr>
              <a:t>= </a:t>
            </a:r>
            <a:r>
              <a:rPr lang="en-US" altLang="en-US" b="1" dirty="0">
                <a:solidFill>
                  <a:srgbClr val="FF0000"/>
                </a:solidFill>
                <a:effectLst>
                  <a:outerShdw blurRad="38100" dist="38100" dir="2700000" algn="tl">
                    <a:srgbClr val="000000">
                      <a:alpha val="43137"/>
                    </a:srgbClr>
                  </a:outerShdw>
                </a:effectLst>
                <a:latin typeface="Symbol" panose="05050102010706020507" pitchFamily="18" charset="2"/>
              </a:rPr>
              <a:t>D</a:t>
            </a:r>
            <a:r>
              <a:rPr lang="en-US" altLang="en-US" b="1" i="1" dirty="0">
                <a:solidFill>
                  <a:srgbClr val="FF0000"/>
                </a:solidFill>
                <a:effectLst>
                  <a:outerShdw blurRad="38100" dist="38100" dir="2700000" algn="tl">
                    <a:srgbClr val="000000">
                      <a:alpha val="43137"/>
                    </a:srgbClr>
                  </a:outerShdw>
                </a:effectLst>
              </a:rPr>
              <a:t>T</a:t>
            </a:r>
            <a:r>
              <a:rPr lang="en-US" altLang="en-US" b="1" i="1" baseline="-25000" dirty="0">
                <a:solidFill>
                  <a:srgbClr val="FF0000"/>
                </a:solidFill>
                <a:effectLst>
                  <a:outerShdw blurRad="38100" dist="38100" dir="2700000" algn="tl">
                    <a:srgbClr val="000000">
                      <a:alpha val="43137"/>
                    </a:srgbClr>
                  </a:outerShdw>
                </a:effectLst>
              </a:rPr>
              <a:t>f</a:t>
            </a:r>
            <a:r>
              <a:rPr lang="en-US" altLang="en-US" b="1" i="1" dirty="0">
                <a:solidFill>
                  <a:srgbClr val="FF0000"/>
                </a:solidFill>
                <a:effectLst>
                  <a:outerShdw blurRad="38100" dist="38100" dir="2700000" algn="tl">
                    <a:srgbClr val="000000">
                      <a:alpha val="43137"/>
                    </a:srgbClr>
                  </a:outerShdw>
                </a:effectLst>
              </a:rPr>
              <a:t> / K</a:t>
            </a:r>
            <a:r>
              <a:rPr lang="en-US" altLang="en-US" b="1" i="1" baseline="-25000" dirty="0">
                <a:solidFill>
                  <a:srgbClr val="FF0000"/>
                </a:solidFill>
                <a:effectLst>
                  <a:outerShdw blurRad="38100" dist="38100" dir="2700000" algn="tl">
                    <a:srgbClr val="000000">
                      <a:alpha val="43137"/>
                    </a:srgbClr>
                  </a:outerShdw>
                </a:effectLst>
              </a:rPr>
              <a:t>f</a:t>
            </a:r>
            <a:endParaRPr lang="en-US" altLang="en-US" b="1" dirty="0">
              <a:solidFill>
                <a:srgbClr val="FF0000"/>
              </a:solidFill>
              <a:effectLst>
                <a:outerShdw blurRad="38100" dist="38100" dir="2700000" algn="tl">
                  <a:srgbClr val="000000">
                    <a:alpha val="43137"/>
                  </a:srgbClr>
                </a:outerShdw>
              </a:effectLst>
            </a:endParaRPr>
          </a:p>
          <a:p>
            <a:pPr lvl="1" eaLnBrk="1" hangingPunct="1">
              <a:buFont typeface="Wingdings" panose="05000000000000000000" pitchFamily="2" charset="2"/>
              <a:buNone/>
            </a:pPr>
            <a:r>
              <a:rPr lang="en-US" altLang="en-US" dirty="0">
                <a:solidFill>
                  <a:schemeClr val="tx1"/>
                </a:solidFill>
              </a:rPr>
              <a:t>What is the change in freezing point? </a:t>
            </a:r>
          </a:p>
          <a:p>
            <a:pPr eaLnBrk="1" hangingPunct="1"/>
            <a:r>
              <a:rPr lang="en-US" altLang="en-US" dirty="0" err="1">
                <a:solidFill>
                  <a:srgbClr val="0070C0"/>
                </a:solidFill>
                <a:effectLst>
                  <a:outerShdw blurRad="38100" dist="38100" dir="2700000" algn="tl">
                    <a:srgbClr val="000000">
                      <a:alpha val="43137"/>
                    </a:srgbClr>
                  </a:outerShdw>
                </a:effectLst>
                <a:latin typeface="Symbol" panose="05050102010706020507" pitchFamily="18" charset="2"/>
              </a:rPr>
              <a:t>D</a:t>
            </a:r>
            <a:r>
              <a:rPr lang="en-US" altLang="en-US" i="1" dirty="0" err="1">
                <a:solidFill>
                  <a:srgbClr val="0070C0"/>
                </a:solidFill>
                <a:effectLst>
                  <a:outerShdw blurRad="38100" dist="38100" dir="2700000" algn="tl">
                    <a:srgbClr val="000000">
                      <a:alpha val="43137"/>
                    </a:srgbClr>
                  </a:outerShdw>
                </a:effectLst>
              </a:rPr>
              <a:t>T</a:t>
            </a:r>
            <a:r>
              <a:rPr lang="en-US" altLang="en-US" i="1" baseline="-25000" dirty="0" err="1">
                <a:solidFill>
                  <a:srgbClr val="0070C0"/>
                </a:solidFill>
                <a:effectLst>
                  <a:outerShdw blurRad="38100" dist="38100" dir="2700000" algn="tl">
                    <a:srgbClr val="000000">
                      <a:alpha val="43137"/>
                    </a:srgbClr>
                  </a:outerShdw>
                </a:effectLst>
              </a:rPr>
              <a:t>f</a:t>
            </a:r>
            <a:r>
              <a:rPr lang="en-US" altLang="en-US" i="1" dirty="0">
                <a:solidFill>
                  <a:srgbClr val="0070C0"/>
                </a:solidFill>
                <a:effectLst>
                  <a:outerShdw blurRad="38100" dist="38100" dir="2700000" algn="tl">
                    <a:srgbClr val="000000">
                      <a:alpha val="43137"/>
                    </a:srgbClr>
                  </a:outerShdw>
                </a:effectLst>
              </a:rPr>
              <a:t> </a:t>
            </a:r>
            <a:r>
              <a:rPr lang="en-US" altLang="en-US" dirty="0">
                <a:solidFill>
                  <a:srgbClr val="0070C0"/>
                </a:solidFill>
                <a:effectLst>
                  <a:outerShdw blurRad="38100" dist="38100" dir="2700000" algn="tl">
                    <a:srgbClr val="000000">
                      <a:alpha val="43137"/>
                    </a:srgbClr>
                  </a:outerShdw>
                </a:effectLst>
              </a:rPr>
              <a:t>= 2.4° C</a:t>
            </a:r>
            <a:endParaRPr lang="en-US" altLang="en-US" b="1" dirty="0">
              <a:solidFill>
                <a:srgbClr val="FF0000"/>
              </a:solidFill>
              <a:effectLst>
                <a:outerShdw blurRad="38100" dist="38100" dir="2700000" algn="tl">
                  <a:srgbClr val="000000">
                    <a:alpha val="43137"/>
                  </a:srgbClr>
                </a:outerShdw>
              </a:effectLst>
            </a:endParaRPr>
          </a:p>
        </p:txBody>
      </p:sp>
      <p:pic>
        <p:nvPicPr>
          <p:cNvPr id="155653" name="Picture 8">
            <a:extLst>
              <a:ext uri="{FF2B5EF4-FFF2-40B4-BE49-F238E27FC236}">
                <a16:creationId xmlns:a16="http://schemas.microsoft.com/office/drawing/2014/main" id="{90D7A891-B2C9-4C59-83BE-6E01B9D06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0705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Arrow: Up 5">
            <a:extLst>
              <a:ext uri="{FF2B5EF4-FFF2-40B4-BE49-F238E27FC236}">
                <a16:creationId xmlns:a16="http://schemas.microsoft.com/office/drawing/2014/main" id="{1B86778B-D5BD-4D3F-B232-F771EF8C854D}"/>
              </a:ext>
            </a:extLst>
          </p:cNvPr>
          <p:cNvSpPr>
            <a:spLocks noChangeArrowheads="1"/>
          </p:cNvSpPr>
          <p:nvPr/>
        </p:nvSpPr>
        <p:spPr bwMode="auto">
          <a:xfrm rot="1476194">
            <a:off x="4260850" y="2012950"/>
            <a:ext cx="304800" cy="2362200"/>
          </a:xfrm>
          <a:prstGeom prst="upArrow">
            <a:avLst>
              <a:gd name="adj1" fmla="val 50000"/>
              <a:gd name="adj2" fmla="val 42733"/>
            </a:avLst>
          </a:prstGeom>
          <a:solidFill>
            <a:schemeClr val="accent2"/>
          </a:solidFill>
          <a:ln w="9525" algn="ctr">
            <a:solidFill>
              <a:schemeClr val="tx1"/>
            </a:solidFill>
            <a:round/>
            <a:headEnd/>
            <a:tailEnd/>
          </a:ln>
        </p:spPr>
        <p:txBody>
          <a:bodyPr lIns="274320" rIns="274320"/>
          <a:lstStyle/>
          <a:p>
            <a:pPr eaLnBrk="1" hangingPunct="1">
              <a:lnSpc>
                <a:spcPct val="115000"/>
              </a:lnSpc>
              <a:spcBef>
                <a:spcPct val="20000"/>
              </a:spcBef>
              <a:buClr>
                <a:srgbClr val="2877C4"/>
              </a:buClr>
              <a:buFont typeface="Wingdings" panose="05000000000000000000" pitchFamily="2" charset="2"/>
              <a:buNone/>
            </a:pPr>
            <a:endParaRPr lang="en-US"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652">
                                            <p:txEl>
                                              <p:pRg st="1" end="1"/>
                                            </p:txEl>
                                          </p:spTgt>
                                        </p:tgtEl>
                                        <p:attrNameLst>
                                          <p:attrName>style.visibility</p:attrName>
                                        </p:attrNameLst>
                                      </p:cBhvr>
                                      <p:to>
                                        <p:strVal val="visible"/>
                                      </p:to>
                                    </p:set>
                                    <p:animEffect transition="in" filter="fade">
                                      <p:cBhvr>
                                        <p:cTn id="7" dur="500"/>
                                        <p:tgtEl>
                                          <p:spTgt spid="1556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2">
                                            <p:txEl>
                                              <p:pRg st="2" end="2"/>
                                            </p:txEl>
                                          </p:spTgt>
                                        </p:tgtEl>
                                        <p:attrNameLst>
                                          <p:attrName>style.visibility</p:attrName>
                                        </p:attrNameLst>
                                      </p:cBhvr>
                                      <p:to>
                                        <p:strVal val="visible"/>
                                      </p:to>
                                    </p:set>
                                    <p:animEffect transition="in" filter="fade">
                                      <p:cBhvr>
                                        <p:cTn id="12" dur="500"/>
                                        <p:tgtEl>
                                          <p:spTgt spid="1556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652">
                                            <p:txEl>
                                              <p:pRg st="3" end="3"/>
                                            </p:txEl>
                                          </p:spTgt>
                                        </p:tgtEl>
                                        <p:attrNameLst>
                                          <p:attrName>style.visibility</p:attrName>
                                        </p:attrNameLst>
                                      </p:cBhvr>
                                      <p:to>
                                        <p:strVal val="visible"/>
                                      </p:to>
                                    </p:set>
                                    <p:animEffect transition="in" filter="fade">
                                      <p:cBhvr>
                                        <p:cTn id="17" dur="500"/>
                                        <p:tgtEl>
                                          <p:spTgt spid="155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652">
                                            <p:txEl>
                                              <p:pRg st="4" end="4"/>
                                            </p:txEl>
                                          </p:spTgt>
                                        </p:tgtEl>
                                        <p:attrNameLst>
                                          <p:attrName>style.visibility</p:attrName>
                                        </p:attrNameLst>
                                      </p:cBhvr>
                                      <p:to>
                                        <p:strVal val="visible"/>
                                      </p:to>
                                    </p:set>
                                    <p:animEffect transition="in" filter="fade">
                                      <p:cBhvr>
                                        <p:cTn id="22" dur="500"/>
                                        <p:tgtEl>
                                          <p:spTgt spid="15565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652">
                                            <p:txEl>
                                              <p:pRg st="5" end="5"/>
                                            </p:txEl>
                                          </p:spTgt>
                                        </p:tgtEl>
                                        <p:attrNameLst>
                                          <p:attrName>style.visibility</p:attrName>
                                        </p:attrNameLst>
                                      </p:cBhvr>
                                      <p:to>
                                        <p:strVal val="visible"/>
                                      </p:to>
                                    </p:set>
                                    <p:animEffect transition="in" filter="fade">
                                      <p:cBhvr>
                                        <p:cTn id="27" dur="500"/>
                                        <p:tgtEl>
                                          <p:spTgt spid="15565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5654"/>
                                        </p:tgtEl>
                                        <p:attrNameLst>
                                          <p:attrName>style.visibility</p:attrName>
                                        </p:attrNameLst>
                                      </p:cBhvr>
                                      <p:to>
                                        <p:strVal val="visible"/>
                                      </p:to>
                                    </p:set>
                                    <p:animEffect transition="in" filter="wipe(down)">
                                      <p:cBhvr>
                                        <p:cTn id="32" dur="500"/>
                                        <p:tgtEl>
                                          <p:spTgt spid="15565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500"/>
                                        <p:tgtEl>
                                          <p:spTgt spid="8">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4" end="4"/>
                                            </p:txEl>
                                          </p:spTgt>
                                        </p:tgtEl>
                                        <p:attrNameLst>
                                          <p:attrName>style.visibility</p:attrName>
                                        </p:attrNameLst>
                                      </p:cBhvr>
                                      <p:to>
                                        <p:strVal val="visible"/>
                                      </p:to>
                                    </p:set>
                                    <p:animEffect transition="in" filter="fade">
                                      <p:cBhvr>
                                        <p:cTn id="56" dur="500"/>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animEffect transition="in" filter="fade">
                                      <p:cBhvr>
                                        <p:cTn id="61" dur="500"/>
                                        <p:tgtEl>
                                          <p:spTgt spid="8">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6" end="6"/>
                                            </p:txEl>
                                          </p:spTgt>
                                        </p:tgtEl>
                                        <p:attrNameLst>
                                          <p:attrName>style.visibility</p:attrName>
                                        </p:attrNameLst>
                                      </p:cBhvr>
                                      <p:to>
                                        <p:strVal val="visible"/>
                                      </p:to>
                                    </p:set>
                                    <p:animEffect transition="in" filter="fade">
                                      <p:cBhvr>
                                        <p:cTn id="66" dur="500"/>
                                        <p:tgtEl>
                                          <p:spTgt spid="8">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7" end="7"/>
                                            </p:txEl>
                                          </p:spTgt>
                                        </p:tgtEl>
                                        <p:attrNameLst>
                                          <p:attrName>style.visibility</p:attrName>
                                        </p:attrNameLst>
                                      </p:cBhvr>
                                      <p:to>
                                        <p:strVal val="visible"/>
                                      </p:to>
                                    </p:set>
                                    <p:animEffect transition="in" filter="fade">
                                      <p:cBhvr>
                                        <p:cTn id="71" dur="500"/>
                                        <p:tgtEl>
                                          <p:spTgt spid="8">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8">
                                            <p:txEl>
                                              <p:pRg st="8" end="8"/>
                                            </p:txEl>
                                          </p:spTgt>
                                        </p:tgtEl>
                                        <p:attrNameLst>
                                          <p:attrName>style.visibility</p:attrName>
                                        </p:attrNameLst>
                                      </p:cBhvr>
                                      <p:to>
                                        <p:strVal val="visible"/>
                                      </p:to>
                                    </p:set>
                                    <p:animEffect transition="in" filter="fade">
                                      <p:cBhvr>
                                        <p:cTn id="76" dur="500"/>
                                        <p:tgtEl>
                                          <p:spTgt spid="8">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Effect transition="in" filter="fade">
                                      <p:cBhvr>
                                        <p:cTn id="8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a:extLst>
              <a:ext uri="{FF2B5EF4-FFF2-40B4-BE49-F238E27FC236}">
                <a16:creationId xmlns:a16="http://schemas.microsoft.com/office/drawing/2014/main" id="{524D075F-4A7E-45BA-A133-DF9E55974ED8}"/>
              </a:ext>
            </a:extLst>
          </p:cNvPr>
          <p:cNvSpPr>
            <a:spLocks noGrp="1" noChangeArrowheads="1"/>
          </p:cNvSpPr>
          <p:nvPr>
            <p:ph type="title"/>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27653" name="Rectangle 6">
            <a:extLst>
              <a:ext uri="{FF2B5EF4-FFF2-40B4-BE49-F238E27FC236}">
                <a16:creationId xmlns:a16="http://schemas.microsoft.com/office/drawing/2014/main" id="{51A036B4-0AE1-4C39-9A8D-8906A2DDDDE6}"/>
              </a:ext>
            </a:extLst>
          </p:cNvPr>
          <p:cNvSpPr>
            <a:spLocks noChangeArrowheads="1"/>
          </p:cNvSpPr>
          <p:nvPr/>
        </p:nvSpPr>
        <p:spPr bwMode="auto">
          <a:xfrm>
            <a:off x="609600" y="1905000"/>
            <a:ext cx="80010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300" dirty="0">
                <a:effectLst>
                  <a:outerShdw blurRad="38100" dist="38100" dir="2700000" algn="tl">
                    <a:srgbClr val="000000">
                      <a:alpha val="43137"/>
                    </a:srgbClr>
                  </a:outerShdw>
                </a:effectLst>
              </a:rPr>
              <a:t>Electrolytes are ionic compounds that dissociate to form ions in solution and therefore, can conduct electricity.</a:t>
            </a:r>
          </a:p>
        </p:txBody>
      </p:sp>
      <p:pic>
        <p:nvPicPr>
          <p:cNvPr id="157700" name="Picture 7">
            <a:extLst>
              <a:ext uri="{FF2B5EF4-FFF2-40B4-BE49-F238E27FC236}">
                <a16:creationId xmlns:a16="http://schemas.microsoft.com/office/drawing/2014/main" id="{54C15E91-21B6-4E47-AC12-0173901BA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28336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a:extLst>
              <a:ext uri="{FF2B5EF4-FFF2-40B4-BE49-F238E27FC236}">
                <a16:creationId xmlns:a16="http://schemas.microsoft.com/office/drawing/2014/main" id="{6E3D0FE1-8BD1-44DC-B827-37AA87396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403860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0-#ppt_w/2"/>
                                          </p:val>
                                        </p:tav>
                                        <p:tav tm="100000">
                                          <p:val>
                                            <p:strVal val="#ppt_x"/>
                                          </p:val>
                                        </p:tav>
                                      </p:tavLst>
                                    </p:anim>
                                    <p:anim calcmode="lin" valueType="num">
                                      <p:cBhvr additive="base">
                                        <p:cTn id="8" dur="500" fill="hold"/>
                                        <p:tgtEl>
                                          <p:spTgt spid="27653"/>
                                        </p:tgtEl>
                                        <p:attrNameLst>
                                          <p:attrName>ppt_y</p:attrName>
                                        </p:attrNameLst>
                                      </p:cBhvr>
                                      <p:tavLst>
                                        <p:tav tm="0">
                                          <p:val>
                                            <p:strVal val="#ppt_y"/>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27656"/>
                                        </p:tgtEl>
                                        <p:attrNameLst>
                                          <p:attrName>style.visibility</p:attrName>
                                        </p:attrNameLst>
                                      </p:cBhvr>
                                      <p:to>
                                        <p:strVal val="visible"/>
                                      </p:to>
                                    </p:set>
                                    <p:anim calcmode="lin" valueType="num">
                                      <p:cBhvr>
                                        <p:cTn id="11" dur="500" fill="hold"/>
                                        <p:tgtEl>
                                          <p:spTgt spid="27656"/>
                                        </p:tgtEl>
                                        <p:attrNameLst>
                                          <p:attrName>ppt_w</p:attrName>
                                        </p:attrNameLst>
                                      </p:cBhvr>
                                      <p:tavLst>
                                        <p:tav tm="0">
                                          <p:val>
                                            <p:fltVal val="0"/>
                                          </p:val>
                                        </p:tav>
                                        <p:tav tm="100000">
                                          <p:val>
                                            <p:strVal val="#ppt_w"/>
                                          </p:val>
                                        </p:tav>
                                      </p:tavLst>
                                    </p:anim>
                                    <p:anim calcmode="lin" valueType="num">
                                      <p:cBhvr>
                                        <p:cTn id="12" dur="500" fill="hold"/>
                                        <p:tgtEl>
                                          <p:spTgt spid="27656"/>
                                        </p:tgtEl>
                                        <p:attrNameLst>
                                          <p:attrName>ppt_h</p:attrName>
                                        </p:attrNameLst>
                                      </p:cBhvr>
                                      <p:tavLst>
                                        <p:tav tm="0">
                                          <p:val>
                                            <p:fltVal val="0"/>
                                          </p:val>
                                        </p:tav>
                                        <p:tav tm="100000">
                                          <p:val>
                                            <p:strVal val="#ppt_h"/>
                                          </p:val>
                                        </p:tav>
                                      </p:tavLst>
                                    </p:anim>
                                    <p:animEffect transition="in" filter="fade">
                                      <p:cBhvr>
                                        <p:cTn id="13"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0D71436D-4749-4C16-B96D-14DE3A39D323}"/>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0070C0"/>
                </a:solidFill>
              </a:rPr>
              <a:t>NonElectrolytes</a:t>
            </a:r>
            <a:endParaRPr lang="en-US" altLang="en-US" b="1" dirty="0">
              <a:solidFill>
                <a:srgbClr val="0070C0"/>
              </a:solidFill>
            </a:endParaRPr>
          </a:p>
        </p:txBody>
      </p:sp>
      <p:sp>
        <p:nvSpPr>
          <p:cNvPr id="73732" name="Rectangle 6">
            <a:extLst>
              <a:ext uri="{FF2B5EF4-FFF2-40B4-BE49-F238E27FC236}">
                <a16:creationId xmlns:a16="http://schemas.microsoft.com/office/drawing/2014/main" id="{6875BB02-746A-45D6-839C-D9F5F9A62464}"/>
              </a:ext>
            </a:extLst>
          </p:cNvPr>
          <p:cNvSpPr>
            <a:spLocks noChangeArrowheads="1"/>
          </p:cNvSpPr>
          <p:nvPr/>
        </p:nvSpPr>
        <p:spPr bwMode="auto">
          <a:xfrm>
            <a:off x="152400" y="2057400"/>
            <a:ext cx="8991600" cy="409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800" dirty="0">
                <a:effectLst>
                  <a:outerShdw blurRad="38100" dist="38100" dir="2700000" algn="tl">
                    <a:srgbClr val="000000">
                      <a:alpha val="43137"/>
                    </a:srgbClr>
                  </a:outerShdw>
                </a:effectLst>
              </a:rPr>
              <a:t>Sugar is a NON-electrolyte and has </a:t>
            </a:r>
            <a:r>
              <a:rPr lang="en-US" altLang="en-US" sz="2800" dirty="0">
                <a:solidFill>
                  <a:srgbClr val="FF0000"/>
                </a:solidFill>
                <a:effectLst>
                  <a:outerShdw blurRad="38100" dist="38100" dir="2700000" algn="tl">
                    <a:srgbClr val="000000">
                      <a:alpha val="43137"/>
                    </a:srgbClr>
                  </a:outerShdw>
                </a:effectLst>
              </a:rPr>
              <a:t>no ions in solution</a:t>
            </a:r>
            <a:r>
              <a:rPr lang="en-US" altLang="en-US" sz="2800" dirty="0">
                <a:effectLst>
                  <a:outerShdw blurRad="38100" dist="38100" dir="2700000" algn="tl">
                    <a:srgbClr val="000000">
                      <a:alpha val="43137"/>
                    </a:srgbClr>
                  </a:outerShdw>
                </a:effectLst>
              </a:rPr>
              <a:t>.</a:t>
            </a: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2800" dirty="0">
              <a:effectLst>
                <a:outerShdw blurRad="38100" dist="38100" dir="2700000" algn="tl">
                  <a:srgbClr val="000000">
                    <a:alpha val="43137"/>
                  </a:srgbClr>
                </a:outerShdw>
              </a:effectLst>
            </a:endParaRPr>
          </a:p>
          <a:p>
            <a:pPr eaLnBrk="1" hangingPunct="1">
              <a:spcBef>
                <a:spcPct val="0"/>
              </a:spcBef>
              <a:buFontTx/>
              <a:buNone/>
            </a:pPr>
            <a:endParaRPr lang="en-US" altLang="en-US" sz="800" dirty="0">
              <a:effectLst>
                <a:outerShdw blurRad="38100" dist="38100" dir="2700000" algn="tl">
                  <a:srgbClr val="000000">
                    <a:alpha val="43137"/>
                  </a:srgbClr>
                </a:outerShdw>
              </a:effectLst>
            </a:endParaRPr>
          </a:p>
          <a:p>
            <a:pPr eaLnBrk="1" hangingPunct="1">
              <a:spcBef>
                <a:spcPct val="0"/>
              </a:spcBef>
              <a:buFontTx/>
              <a:buNone/>
            </a:pPr>
            <a:r>
              <a:rPr lang="en-US" altLang="en-US" sz="2800" dirty="0">
                <a:solidFill>
                  <a:srgbClr val="00B050"/>
                </a:solidFill>
                <a:effectLst>
                  <a:outerShdw blurRad="38100" dist="38100" dir="2700000" algn="tl">
                    <a:srgbClr val="000000">
                      <a:alpha val="43137"/>
                    </a:srgbClr>
                  </a:outerShdw>
                </a:effectLst>
              </a:rPr>
              <a:t>Therefore, 1 mol of sugar produces 1 mol of particles.</a:t>
            </a:r>
          </a:p>
        </p:txBody>
      </p:sp>
      <p:pic>
        <p:nvPicPr>
          <p:cNvPr id="73733" name="Picture 5">
            <a:extLst>
              <a:ext uri="{FF2B5EF4-FFF2-40B4-BE49-F238E27FC236}">
                <a16:creationId xmlns:a16="http://schemas.microsoft.com/office/drawing/2014/main" id="{00DE7FBC-9E57-4DDC-B15E-117FBAE76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257800"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fad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2">
                                            <p:txEl>
                                              <p:pRg st="9" end="9"/>
                                            </p:txEl>
                                          </p:spTgt>
                                        </p:tgtEl>
                                        <p:attrNameLst>
                                          <p:attrName>style.visibility</p:attrName>
                                        </p:attrNameLst>
                                      </p:cBhvr>
                                      <p:to>
                                        <p:strVal val="visible"/>
                                      </p:to>
                                    </p:set>
                                    <p:animEffect transition="in" filter="fade">
                                      <p:cBhvr>
                                        <p:cTn id="17" dur="500"/>
                                        <p:tgtEl>
                                          <p:spTgt spid="737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C69385B6-E205-4DAB-91AA-13BEFC06A47B}"/>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74756" name="Rectangle 6">
            <a:extLst>
              <a:ext uri="{FF2B5EF4-FFF2-40B4-BE49-F238E27FC236}">
                <a16:creationId xmlns:a16="http://schemas.microsoft.com/office/drawing/2014/main" id="{8BD16A9D-7A8B-4F93-957C-05C096666762}"/>
              </a:ext>
            </a:extLst>
          </p:cNvPr>
          <p:cNvSpPr>
            <a:spLocks noChangeArrowheads="1"/>
          </p:cNvSpPr>
          <p:nvPr/>
        </p:nvSpPr>
        <p:spPr bwMode="auto">
          <a:xfrm>
            <a:off x="381000" y="1905000"/>
            <a:ext cx="84582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CC0000"/>
                </a:solidFill>
                <a:effectLst>
                  <a:outerShdw blurRad="38100" dist="38100" dir="2700000" algn="tl">
                    <a:srgbClr val="000000">
                      <a:alpha val="43137"/>
                    </a:srgbClr>
                  </a:outerShdw>
                </a:effectLst>
              </a:rPr>
              <a:t>Salt</a:t>
            </a:r>
            <a:r>
              <a:rPr lang="en-US" altLang="en-US" dirty="0">
                <a:effectLst>
                  <a:outerShdw blurRad="38100" dist="38100" dir="2700000" algn="tl">
                    <a:srgbClr val="000000">
                      <a:alpha val="43137"/>
                    </a:srgbClr>
                  </a:outerShdw>
                </a:effectLst>
              </a:rPr>
              <a:t> is an electrolyte and has </a:t>
            </a:r>
            <a:r>
              <a:rPr lang="en-US" altLang="en-US" dirty="0">
                <a:solidFill>
                  <a:srgbClr val="CC0000"/>
                </a:solidFill>
                <a:effectLst>
                  <a:outerShdw blurRad="38100" dist="38100" dir="2700000" algn="tl">
                    <a:srgbClr val="000000">
                      <a:alpha val="43137"/>
                    </a:srgbClr>
                  </a:outerShdw>
                </a:effectLst>
              </a:rPr>
              <a:t>ions</a:t>
            </a:r>
            <a:r>
              <a:rPr lang="en-US" altLang="en-US" dirty="0">
                <a:effectLst>
                  <a:outerShdw blurRad="38100" dist="38100" dir="2700000" algn="tl">
                    <a:srgbClr val="000000">
                      <a:alpha val="43137"/>
                    </a:srgbClr>
                  </a:outerShdw>
                </a:effectLst>
              </a:rPr>
              <a:t> in solution.</a:t>
            </a:r>
          </a:p>
        </p:txBody>
      </p:sp>
      <p:pic>
        <p:nvPicPr>
          <p:cNvPr id="74758" name="Picture 6">
            <a:extLst>
              <a:ext uri="{FF2B5EF4-FFF2-40B4-BE49-F238E27FC236}">
                <a16:creationId xmlns:a16="http://schemas.microsoft.com/office/drawing/2014/main" id="{359009FF-3340-4265-B186-F7B11597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067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9" name="Picture 7">
            <a:extLst>
              <a:ext uri="{FF2B5EF4-FFF2-40B4-BE49-F238E27FC236}">
                <a16:creationId xmlns:a16="http://schemas.microsoft.com/office/drawing/2014/main" id="{593003E8-54ED-43D7-8945-AA12A3845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343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wipe(left)">
                                      <p:cBhvr>
                                        <p:cTn id="7" dur="2000"/>
                                        <p:tgtEl>
                                          <p:spTgt spid="74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56"/>
                                        </p:tgtEl>
                                        <p:attrNameLst>
                                          <p:attrName>style.visibility</p:attrName>
                                        </p:attrNameLst>
                                      </p:cBhvr>
                                      <p:to>
                                        <p:strVal val="visible"/>
                                      </p:to>
                                    </p:set>
                                    <p:animEffect transition="in" filter="fade">
                                      <p:cBhvr>
                                        <p:cTn id="12" dur="500"/>
                                        <p:tgtEl>
                                          <p:spTgt spid="747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wipe(up)">
                                      <p:cBhvr>
                                        <p:cTn id="1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E664CAF7-E213-4EDD-9712-3FC21C9C2D8B}"/>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75780" name="Rectangle 6">
            <a:extLst>
              <a:ext uri="{FF2B5EF4-FFF2-40B4-BE49-F238E27FC236}">
                <a16:creationId xmlns:a16="http://schemas.microsoft.com/office/drawing/2014/main" id="{98B15141-2EB9-47FF-B668-B09C7457F1CB}"/>
              </a:ext>
            </a:extLst>
          </p:cNvPr>
          <p:cNvSpPr>
            <a:spLocks noChangeArrowheads="1"/>
          </p:cNvSpPr>
          <p:nvPr/>
        </p:nvSpPr>
        <p:spPr bwMode="auto">
          <a:xfrm>
            <a:off x="304800" y="1676400"/>
            <a:ext cx="8458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CC0000"/>
                </a:solidFill>
                <a:effectLst>
                  <a:outerShdw blurRad="38100" dist="38100" dir="2700000" algn="tl">
                    <a:srgbClr val="000000">
                      <a:alpha val="43137"/>
                    </a:srgbClr>
                  </a:outerShdw>
                </a:effectLst>
              </a:rPr>
              <a:t>NaCl </a:t>
            </a:r>
            <a:r>
              <a:rPr lang="en-US" altLang="en-US" dirty="0">
                <a:effectLst>
                  <a:outerShdw blurRad="38100" dist="38100" dir="2700000" algn="tl">
                    <a:srgbClr val="000000">
                      <a:alpha val="43137"/>
                    </a:srgbClr>
                  </a:outerShdw>
                </a:effectLst>
              </a:rPr>
              <a:t>will theoretically form </a:t>
            </a:r>
            <a:r>
              <a:rPr lang="en-US" altLang="en-US" dirty="0">
                <a:solidFill>
                  <a:schemeClr val="accent2"/>
                </a:solidFill>
                <a:effectLst>
                  <a:outerShdw blurRad="38100" dist="38100" dir="2700000" algn="tl">
                    <a:srgbClr val="000000">
                      <a:alpha val="43137"/>
                    </a:srgbClr>
                  </a:outerShdw>
                </a:effectLst>
              </a:rPr>
              <a:t>2 times</a:t>
            </a:r>
            <a:r>
              <a:rPr lang="en-US" altLang="en-US" dirty="0">
                <a:effectLst>
                  <a:outerShdw blurRad="38100" dist="38100" dir="2700000" algn="tl">
                    <a:srgbClr val="000000">
                      <a:alpha val="43137"/>
                    </a:srgbClr>
                  </a:outerShdw>
                </a:effectLst>
              </a:rPr>
              <a:t> the particles in solution as sugar .</a:t>
            </a:r>
          </a:p>
        </p:txBody>
      </p:sp>
      <p:pic>
        <p:nvPicPr>
          <p:cNvPr id="160772" name="Picture 5">
            <a:extLst>
              <a:ext uri="{FF2B5EF4-FFF2-40B4-BE49-F238E27FC236}">
                <a16:creationId xmlns:a16="http://schemas.microsoft.com/office/drawing/2014/main" id="{43687043-53A5-4317-B69A-A573051C4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667000"/>
            <a:ext cx="30670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773" name="Picture 6">
            <a:extLst>
              <a:ext uri="{FF2B5EF4-FFF2-40B4-BE49-F238E27FC236}">
                <a16:creationId xmlns:a16="http://schemas.microsoft.com/office/drawing/2014/main" id="{AE730437-90E8-4178-93A4-043FF7303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43434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23656EE-29FF-4FFB-A23B-5ECE1E73E981}"/>
              </a:ext>
            </a:extLst>
          </p:cNvPr>
          <p:cNvSpPr txBox="1"/>
          <p:nvPr/>
        </p:nvSpPr>
        <p:spPr>
          <a:xfrm>
            <a:off x="742507" y="4424918"/>
            <a:ext cx="1143000" cy="369332"/>
          </a:xfrm>
          <a:prstGeom prst="rect">
            <a:avLst/>
          </a:prstGeom>
          <a:noFill/>
        </p:spPr>
        <p:txBody>
          <a:bodyPr wrap="square" rtlCol="0">
            <a:spAutoFit/>
          </a:bodyPr>
          <a:lstStyle/>
          <a:p>
            <a:pPr algn="ctr"/>
            <a:r>
              <a:rPr lang="en-US" dirty="0">
                <a:solidFill>
                  <a:srgbClr val="FF66FF"/>
                </a:solidFill>
                <a:effectLst>
                  <a:outerShdw blurRad="38100" dist="38100" dir="2700000" algn="tl">
                    <a:srgbClr val="000000">
                      <a:alpha val="43137"/>
                    </a:srgbClr>
                  </a:outerShdw>
                </a:effectLst>
              </a:rPr>
              <a:t>1 mol</a:t>
            </a:r>
          </a:p>
        </p:txBody>
      </p:sp>
      <p:sp>
        <p:nvSpPr>
          <p:cNvPr id="7" name="TextBox 6">
            <a:extLst>
              <a:ext uri="{FF2B5EF4-FFF2-40B4-BE49-F238E27FC236}">
                <a16:creationId xmlns:a16="http://schemas.microsoft.com/office/drawing/2014/main" id="{C077E752-9177-4551-9D99-975514F4C99B}"/>
              </a:ext>
            </a:extLst>
          </p:cNvPr>
          <p:cNvSpPr txBox="1"/>
          <p:nvPr/>
        </p:nvSpPr>
        <p:spPr>
          <a:xfrm>
            <a:off x="3459126" y="4424918"/>
            <a:ext cx="1143000" cy="369332"/>
          </a:xfrm>
          <a:prstGeom prst="rect">
            <a:avLst/>
          </a:prstGeom>
          <a:noFill/>
        </p:spPr>
        <p:txBody>
          <a:bodyPr wrap="square" rtlCol="0">
            <a:spAutoFit/>
          </a:bodyPr>
          <a:lstStyle/>
          <a:p>
            <a:pPr algn="ctr"/>
            <a:r>
              <a:rPr lang="en-US" dirty="0">
                <a:solidFill>
                  <a:srgbClr val="FF66FF"/>
                </a:solidFill>
                <a:effectLst>
                  <a:outerShdw blurRad="38100" dist="38100" dir="2700000" algn="tl">
                    <a:srgbClr val="000000">
                      <a:alpha val="43137"/>
                    </a:srgbClr>
                  </a:outerShdw>
                </a:effectLst>
              </a:rPr>
              <a:t>2 mol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5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2"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00A6AD1A-0995-407F-AAC0-F45BA48082F1}"/>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endParaRPr lang="en-US" altLang="en-US" b="1" dirty="0">
              <a:solidFill>
                <a:srgbClr val="FFFF00"/>
              </a:solidFill>
              <a:effectLst>
                <a:outerShdw blurRad="38100" dist="38100" dir="2700000" algn="tl">
                  <a:srgbClr val="000000">
                    <a:alpha val="43137"/>
                  </a:srgbClr>
                </a:outerShdw>
              </a:effectLst>
            </a:endParaRPr>
          </a:p>
        </p:txBody>
      </p:sp>
      <p:sp>
        <p:nvSpPr>
          <p:cNvPr id="161795" name="Rectangle 6">
            <a:extLst>
              <a:ext uri="{FF2B5EF4-FFF2-40B4-BE49-F238E27FC236}">
                <a16:creationId xmlns:a16="http://schemas.microsoft.com/office/drawing/2014/main" id="{F45BC338-4FFA-46C1-9D29-D763A41027D3}"/>
              </a:ext>
            </a:extLst>
          </p:cNvPr>
          <p:cNvSpPr>
            <a:spLocks noChangeArrowheads="1"/>
          </p:cNvSpPr>
          <p:nvPr/>
        </p:nvSpPr>
        <p:spPr bwMode="auto">
          <a:xfrm>
            <a:off x="304800" y="1752600"/>
            <a:ext cx="8534400" cy="427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dirty="0"/>
              <a:t>Since colligative properties </a:t>
            </a:r>
          </a:p>
          <a:p>
            <a:pPr eaLnBrk="1" hangingPunct="1">
              <a:spcBef>
                <a:spcPct val="0"/>
              </a:spcBef>
              <a:buFontTx/>
              <a:buNone/>
            </a:pPr>
            <a:r>
              <a:rPr lang="en-US" altLang="en-US" i="1" dirty="0">
                <a:solidFill>
                  <a:srgbClr val="CC0000"/>
                </a:solidFill>
              </a:rPr>
              <a:t>(</a:t>
            </a:r>
            <a:r>
              <a:rPr lang="en-US" altLang="en-US" i="1" dirty="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vapor pressure</a:t>
            </a:r>
            <a:r>
              <a:rPr lang="en-US" altLang="en-US" i="1" dirty="0">
                <a:solidFill>
                  <a:srgbClr val="FF66FF"/>
                </a:solidFill>
                <a:effectLst>
                  <a:outerShdw blurRad="38100" dist="38100" dir="2700000" algn="tl">
                    <a:srgbClr val="000000">
                      <a:alpha val="43137"/>
                    </a:srgbClr>
                  </a:outerShdw>
                </a:effectLst>
              </a:rPr>
              <a:t>, </a:t>
            </a:r>
            <a:r>
              <a:rPr lang="en-US" altLang="en-US" sz="4000" dirty="0">
                <a:solidFill>
                  <a:srgbClr val="FF66FF"/>
                </a:solidFill>
                <a:effectLst>
                  <a:outerShdw blurRad="38100" dist="38100" dir="2700000" algn="tl">
                    <a:srgbClr val="000000">
                      <a:alpha val="43137"/>
                    </a:srgbClr>
                  </a:outerShdw>
                </a:effectLst>
              </a:rPr>
              <a:t>boiling point elevation, freezing point depression</a:t>
            </a:r>
            <a:r>
              <a:rPr lang="en-US" altLang="en-US" i="1" dirty="0">
                <a:solidFill>
                  <a:srgbClr val="FF66FF"/>
                </a:solidFill>
                <a:effectLst>
                  <a:outerShdw blurRad="38100" dist="38100" dir="2700000" algn="tl">
                    <a:srgbClr val="000000">
                      <a:alpha val="43137"/>
                    </a:srgbClr>
                  </a:outerShdw>
                </a:effectLst>
              </a:rPr>
              <a:t>, </a:t>
            </a:r>
            <a:r>
              <a:rPr lang="en-US" altLang="en-US" i="1" dirty="0">
                <a:solidFill>
                  <a:srgbClr val="FF66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osmotic pressure</a:t>
            </a:r>
            <a:r>
              <a:rPr lang="en-US" altLang="en-US" i="1" dirty="0">
                <a:solidFill>
                  <a:srgbClr val="CC0000"/>
                </a:solidFill>
              </a:rPr>
              <a:t>)</a:t>
            </a:r>
            <a:r>
              <a:rPr lang="en-US" altLang="en-US" dirty="0"/>
              <a:t> depend on the number of particles dissolved, </a:t>
            </a:r>
          </a:p>
          <a:p>
            <a:pPr eaLnBrk="1" hangingPunct="1">
              <a:spcBef>
                <a:spcPct val="0"/>
              </a:spcBef>
              <a:buFontTx/>
              <a:buNone/>
            </a:pPr>
            <a:r>
              <a:rPr lang="en-US" altLang="en-US" dirty="0"/>
              <a:t>solutions of </a:t>
            </a:r>
            <a:r>
              <a:rPr lang="en-US" altLang="en-US" b="1" dirty="0">
                <a:solidFill>
                  <a:schemeClr val="accent2"/>
                </a:solidFill>
              </a:rPr>
              <a:t>electrolytes</a:t>
            </a:r>
            <a:r>
              <a:rPr lang="en-US" altLang="en-US" dirty="0"/>
              <a:t> (which dissociate in solution) should </a:t>
            </a:r>
            <a:r>
              <a:rPr lang="en-US" altLang="en-US" b="1" dirty="0">
                <a:solidFill>
                  <a:schemeClr val="accent2"/>
                </a:solidFill>
              </a:rPr>
              <a:t>show greater changes</a:t>
            </a:r>
            <a:r>
              <a:rPr lang="en-US" altLang="en-US" dirty="0"/>
              <a:t> than those of non-electrolytes.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500"/>
                                        <p:tgtEl>
                                          <p:spTgt spid="161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fade">
                                      <p:cBhvr>
                                        <p:cTn id="12" dur="500"/>
                                        <p:tgtEl>
                                          <p:spTgt spid="161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fade">
                                      <p:cBhvr>
                                        <p:cTn id="17" dur="500"/>
                                        <p:tgtEl>
                                          <p:spTgt spid="161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8186CD42-5AE1-45CE-99AD-FB1FD803A508}"/>
              </a:ext>
            </a:extLst>
          </p:cNvPr>
          <p:cNvSpPr>
            <a:spLocks noGrp="1" noChangeArrowheads="1"/>
          </p:cNvSpPr>
          <p:nvPr>
            <p:ph type="title" idx="4294967295"/>
          </p:nvPr>
        </p:nvSpPr>
        <p:spPr/>
        <p:txBody>
          <a:bodyPr/>
          <a:lstStyle/>
          <a:p>
            <a:r>
              <a:rPr lang="en-US" altLang="en-US" dirty="0"/>
              <a:t>Colligative Properties of</a:t>
            </a:r>
            <a:br>
              <a:rPr lang="en-US" altLang="en-US" dirty="0"/>
            </a:br>
            <a:r>
              <a:rPr lang="en-US" altLang="en-US" dirty="0">
                <a:solidFill>
                  <a:srgbClr val="FFFF00"/>
                </a:solidFill>
                <a:effectLst>
                  <a:outerShdw blurRad="38100" dist="38100" dir="2700000" algn="tl">
                    <a:srgbClr val="000000">
                      <a:alpha val="43137"/>
                    </a:srgbClr>
                  </a:outerShdw>
                </a:effectLst>
              </a:rPr>
              <a:t>Electrolytes</a:t>
            </a:r>
            <a:r>
              <a:rPr lang="en-US" altLang="en-US" dirty="0">
                <a:solidFill>
                  <a:srgbClr val="FFFF00"/>
                </a:solidFill>
              </a:rPr>
              <a:t> </a:t>
            </a:r>
            <a:r>
              <a:rPr lang="en-US" altLang="en-US" dirty="0">
                <a:solidFill>
                  <a:schemeClr val="tx1"/>
                </a:solidFill>
              </a:rPr>
              <a:t>vs</a:t>
            </a:r>
            <a:r>
              <a:rPr lang="en-US" altLang="en-US" dirty="0">
                <a:solidFill>
                  <a:srgbClr val="FFFF00"/>
                </a:solidFill>
              </a:rPr>
              <a:t> </a:t>
            </a:r>
            <a:r>
              <a:rPr lang="en-US" altLang="en-US" dirty="0">
                <a:solidFill>
                  <a:srgbClr val="FF66FF"/>
                </a:solidFill>
                <a:effectLst>
                  <a:outerShdw blurRad="38100" dist="38100" dir="2700000" algn="tl">
                    <a:srgbClr val="000000">
                      <a:alpha val="43137"/>
                    </a:srgbClr>
                  </a:outerShdw>
                </a:effectLst>
              </a:rPr>
              <a:t>NonElectrolytes</a:t>
            </a:r>
            <a:endParaRPr lang="en-US" altLang="en-US" b="1" dirty="0">
              <a:solidFill>
                <a:srgbClr val="FF66FF"/>
              </a:solidFill>
              <a:effectLst>
                <a:outerShdw blurRad="38100" dist="38100" dir="2700000" algn="tl">
                  <a:srgbClr val="000000">
                    <a:alpha val="43137"/>
                  </a:srgbClr>
                </a:outerShdw>
              </a:effectLst>
            </a:endParaRPr>
          </a:p>
        </p:txBody>
      </p:sp>
      <p:sp>
        <p:nvSpPr>
          <p:cNvPr id="73732" name="Rectangle 6">
            <a:extLst>
              <a:ext uri="{FF2B5EF4-FFF2-40B4-BE49-F238E27FC236}">
                <a16:creationId xmlns:a16="http://schemas.microsoft.com/office/drawing/2014/main" id="{710BD80D-C464-4643-A0CF-9385BFAB52C4}"/>
              </a:ext>
            </a:extLst>
          </p:cNvPr>
          <p:cNvSpPr>
            <a:spLocks noChangeArrowheads="1"/>
          </p:cNvSpPr>
          <p:nvPr/>
        </p:nvSpPr>
        <p:spPr bwMode="auto">
          <a:xfrm>
            <a:off x="304800" y="1781175"/>
            <a:ext cx="85344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2500" dirty="0">
                <a:solidFill>
                  <a:srgbClr val="000000"/>
                </a:solidFill>
              </a:rPr>
              <a:t>Notice the difference in moles produced when </a:t>
            </a:r>
            <a:r>
              <a:rPr lang="en-US" altLang="en-US" sz="2500" b="1" dirty="0">
                <a:solidFill>
                  <a:srgbClr val="FF0000"/>
                </a:solidFill>
                <a:effectLst>
                  <a:outerShdw blurRad="38100" dist="38100" dir="2700000" algn="tl">
                    <a:srgbClr val="000000">
                      <a:alpha val="43137"/>
                    </a:srgbClr>
                  </a:outerShdw>
                </a:effectLst>
              </a:rPr>
              <a:t>3 moles</a:t>
            </a:r>
            <a:r>
              <a:rPr lang="en-US" altLang="en-US" sz="2500" dirty="0">
                <a:solidFill>
                  <a:srgbClr val="000000"/>
                </a:solidFill>
              </a:rPr>
              <a:t> of each substances is made into solutions of equal volume.</a:t>
            </a:r>
          </a:p>
        </p:txBody>
      </p:sp>
      <p:pic>
        <p:nvPicPr>
          <p:cNvPr id="162820" name="Picture 2">
            <a:extLst>
              <a:ext uri="{FF2B5EF4-FFF2-40B4-BE49-F238E27FC236}">
                <a16:creationId xmlns:a16="http://schemas.microsoft.com/office/drawing/2014/main" id="{D0942F4B-938A-4039-AAF5-A92269E4C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57500"/>
            <a:ext cx="85344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fad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2820"/>
                                        </p:tgtEl>
                                        <p:attrNameLst>
                                          <p:attrName>style.visibility</p:attrName>
                                        </p:attrNameLst>
                                      </p:cBhvr>
                                      <p:to>
                                        <p:strVal val="visible"/>
                                      </p:to>
                                    </p:set>
                                    <p:animEffect transition="in" filter="wipe(left)">
                                      <p:cBhvr>
                                        <p:cTn id="12" dur="625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a:extLst>
              <a:ext uri="{FF2B5EF4-FFF2-40B4-BE49-F238E27FC236}">
                <a16:creationId xmlns:a16="http://schemas.microsoft.com/office/drawing/2014/main" id="{AFD5F7AA-1F15-44BA-B4D2-EE53EA5733D6}"/>
              </a:ext>
            </a:extLst>
          </p:cNvPr>
          <p:cNvSpPr>
            <a:spLocks noGrp="1" noChangeArrowheads="1"/>
          </p:cNvSpPr>
          <p:nvPr>
            <p:ph type="title" idx="4294967295"/>
          </p:nvPr>
        </p:nvSpPr>
        <p:spPr>
          <a:xfrm>
            <a:off x="457200" y="0"/>
            <a:ext cx="8229600" cy="563563"/>
          </a:xfrm>
        </p:spPr>
        <p:txBody>
          <a:bodyPr/>
          <a:lstStyle/>
          <a:p>
            <a:r>
              <a:rPr lang="en-US" altLang="en-US" sz="2000" dirty="0"/>
              <a:t>Colligative Properties of </a:t>
            </a:r>
            <a:r>
              <a:rPr lang="en-US" altLang="en-US" sz="2000" dirty="0">
                <a:solidFill>
                  <a:srgbClr val="FFFF00"/>
                </a:solidFill>
              </a:rPr>
              <a:t>Electrolytes </a:t>
            </a:r>
            <a:r>
              <a:rPr lang="en-US" altLang="en-US" sz="2000" dirty="0">
                <a:solidFill>
                  <a:schemeClr val="tx1"/>
                </a:solidFill>
              </a:rPr>
              <a:t>vs</a:t>
            </a:r>
            <a:r>
              <a:rPr lang="en-US" altLang="en-US" sz="2000" dirty="0">
                <a:solidFill>
                  <a:srgbClr val="FFFF00"/>
                </a:solidFill>
              </a:rPr>
              <a:t> </a:t>
            </a:r>
            <a:r>
              <a:rPr lang="en-US" altLang="en-US" sz="2000" dirty="0">
                <a:solidFill>
                  <a:srgbClr val="0070C0"/>
                </a:solidFill>
              </a:rPr>
              <a:t>NonElectrolytes</a:t>
            </a:r>
            <a:endParaRPr lang="en-US" altLang="en-US" sz="2000" b="1" dirty="0">
              <a:solidFill>
                <a:srgbClr val="0070C0"/>
              </a:solidFill>
            </a:endParaRPr>
          </a:p>
        </p:txBody>
      </p:sp>
      <p:sp>
        <p:nvSpPr>
          <p:cNvPr id="73732" name="Rectangle 6">
            <a:extLst>
              <a:ext uri="{FF2B5EF4-FFF2-40B4-BE49-F238E27FC236}">
                <a16:creationId xmlns:a16="http://schemas.microsoft.com/office/drawing/2014/main" id="{5915999C-FAFF-4724-BBFA-A3A6BADAA439}"/>
              </a:ext>
            </a:extLst>
          </p:cNvPr>
          <p:cNvSpPr>
            <a:spLocks noChangeArrowheads="1"/>
          </p:cNvSpPr>
          <p:nvPr/>
        </p:nvSpPr>
        <p:spPr bwMode="auto">
          <a:xfrm>
            <a:off x="330200" y="3352800"/>
            <a:ext cx="8534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ts val="1800"/>
              </a:spcBef>
              <a:buFontTx/>
              <a:buNone/>
            </a:pPr>
            <a:r>
              <a:rPr lang="en-US" altLang="en-US" sz="2500" dirty="0">
                <a:solidFill>
                  <a:srgbClr val="000000"/>
                </a:solidFill>
                <a:effectLst>
                  <a:outerShdw blurRad="38100" dist="38100" dir="2700000" algn="tl">
                    <a:srgbClr val="000000">
                      <a:alpha val="43137"/>
                    </a:srgbClr>
                  </a:outerShdw>
                </a:effectLst>
              </a:rPr>
              <a:t>Glucose produces </a:t>
            </a:r>
            <a:r>
              <a:rPr lang="en-US" altLang="en-US" sz="2500" u="sng" dirty="0">
                <a:solidFill>
                  <a:srgbClr val="000000"/>
                </a:solidFill>
                <a:effectLst>
                  <a:outerShdw blurRad="38100" dist="38100" dir="2700000" algn="tl">
                    <a:srgbClr val="000000">
                      <a:alpha val="43137"/>
                    </a:srgbClr>
                  </a:outerShdw>
                </a:effectLst>
              </a:rPr>
              <a:t>3 moles</a:t>
            </a:r>
            <a:r>
              <a:rPr lang="en-US" altLang="en-US" sz="2500" dirty="0">
                <a:solidFill>
                  <a:srgbClr val="000000"/>
                </a:solidFill>
                <a:effectLst>
                  <a:outerShdw blurRad="38100" dist="38100" dir="2700000" algn="tl">
                    <a:srgbClr val="000000">
                      <a:alpha val="43137"/>
                    </a:srgbClr>
                  </a:outerShdw>
                </a:effectLst>
              </a:rPr>
              <a:t> of solute in solution (</a:t>
            </a:r>
            <a:r>
              <a:rPr lang="en-US" altLang="en-US" sz="2500" dirty="0">
                <a:solidFill>
                  <a:srgbClr val="00B050"/>
                </a:solidFill>
                <a:effectLst>
                  <a:outerShdw blurRad="38100" dist="38100" dir="2700000" algn="tl">
                    <a:srgbClr val="000000">
                      <a:alpha val="43137"/>
                    </a:srgbClr>
                  </a:outerShdw>
                </a:effectLst>
              </a:rPr>
              <a:t>no ions</a:t>
            </a:r>
            <a:r>
              <a:rPr lang="en-US" altLang="en-US" sz="2500" dirty="0">
                <a:solidFill>
                  <a:srgbClr val="000000"/>
                </a:solidFill>
                <a:effectLst>
                  <a:outerShdw blurRad="38100" dist="38100" dir="2700000" algn="tl">
                    <a:srgbClr val="000000">
                      <a:alpha val="43137"/>
                    </a:srgbClr>
                  </a:outerShdw>
                </a:effectLst>
              </a:rPr>
              <a:t>)</a:t>
            </a:r>
          </a:p>
          <a:p>
            <a:pPr eaLnBrk="1" hangingPunct="1">
              <a:spcBef>
                <a:spcPts val="1800"/>
              </a:spcBef>
              <a:buFontTx/>
              <a:buNone/>
            </a:pPr>
            <a:r>
              <a:rPr lang="en-US" altLang="en-US" sz="2500" dirty="0">
                <a:solidFill>
                  <a:srgbClr val="FF0000"/>
                </a:solidFill>
                <a:effectLst>
                  <a:outerShdw blurRad="38100" dist="38100" dir="2700000" algn="tl">
                    <a:srgbClr val="000000">
                      <a:alpha val="43137"/>
                    </a:srgbClr>
                  </a:outerShdw>
                </a:effectLst>
              </a:rPr>
              <a:t>NaCl produces </a:t>
            </a:r>
            <a:r>
              <a:rPr lang="en-US" altLang="en-US" sz="2500" u="sng" dirty="0">
                <a:solidFill>
                  <a:srgbClr val="FF0000"/>
                </a:solidFill>
                <a:effectLst>
                  <a:outerShdw blurRad="38100" dist="38100" dir="2700000" algn="tl">
                    <a:srgbClr val="000000">
                      <a:alpha val="43137"/>
                    </a:srgbClr>
                  </a:outerShdw>
                </a:effectLst>
              </a:rPr>
              <a:t>6 moles</a:t>
            </a:r>
            <a:r>
              <a:rPr lang="en-US" altLang="en-US" sz="2500" dirty="0">
                <a:solidFill>
                  <a:srgbClr val="FF0000"/>
                </a:solidFill>
                <a:effectLst>
                  <a:outerShdw blurRad="38100" dist="38100" dir="2700000" algn="tl">
                    <a:srgbClr val="000000">
                      <a:alpha val="43137"/>
                    </a:srgbClr>
                  </a:outerShdw>
                </a:effectLst>
              </a:rPr>
              <a:t> of solute in solution (TWICE as much) … </a:t>
            </a:r>
            <a:r>
              <a:rPr lang="en-US" altLang="en-US" sz="2400" dirty="0">
                <a:effectLst>
                  <a:outerShdw blurRad="38100" dist="38100" dir="2700000" algn="tl">
                    <a:srgbClr val="000000">
                      <a:alpha val="43137"/>
                    </a:srgbClr>
                  </a:outerShdw>
                </a:effectLst>
              </a:rPr>
              <a:t>NaCl </a:t>
            </a:r>
            <a:r>
              <a:rPr lang="en-US" altLang="en-US" sz="2400" baseline="-25000" dirty="0">
                <a:effectLst>
                  <a:outerShdw blurRad="38100" dist="38100" dir="2700000" algn="tl">
                    <a:srgbClr val="000000">
                      <a:alpha val="43137"/>
                    </a:srgbClr>
                  </a:outerShdw>
                </a:effectLst>
              </a:rPr>
              <a:t>(aq)</a:t>
            </a:r>
            <a:r>
              <a:rPr lang="en-US" altLang="en-US" sz="2400" dirty="0">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sym typeface="Wingdings" panose="05000000000000000000" pitchFamily="2" charset="2"/>
              </a:rPr>
              <a:t></a:t>
            </a:r>
            <a:r>
              <a:rPr lang="en-US" altLang="en-US" sz="2400" dirty="0">
                <a:effectLst>
                  <a:outerShdw blurRad="38100" dist="38100" dir="2700000" algn="tl">
                    <a:srgbClr val="000000">
                      <a:alpha val="43137"/>
                    </a:srgbClr>
                  </a:outerShdw>
                </a:effectLst>
              </a:rPr>
              <a:t> Na</a:t>
            </a:r>
            <a:r>
              <a:rPr lang="en-US" altLang="en-US" sz="2400" baseline="30000" dirty="0">
                <a:effectLst>
                  <a:outerShdw blurRad="38100" dist="38100" dir="2700000" algn="tl">
                    <a:srgbClr val="000000">
                      <a:alpha val="43137"/>
                    </a:srgbClr>
                  </a:outerShdw>
                </a:effectLst>
              </a:rPr>
              <a:t>+</a:t>
            </a:r>
            <a:r>
              <a:rPr lang="en-US" altLang="en-US" sz="2400" dirty="0">
                <a:effectLst>
                  <a:outerShdw blurRad="38100" dist="38100" dir="2700000" algn="tl">
                    <a:srgbClr val="000000">
                      <a:alpha val="43137"/>
                    </a:srgbClr>
                  </a:outerShdw>
                </a:effectLst>
              </a:rPr>
              <a:t> + Cl</a:t>
            </a:r>
            <a:r>
              <a:rPr lang="en-US" altLang="en-US" sz="2400" baseline="30000" dirty="0">
                <a:effectLst>
                  <a:outerShdw blurRad="38100" dist="38100" dir="2700000" algn="tl">
                    <a:srgbClr val="000000">
                      <a:alpha val="43137"/>
                    </a:srgbClr>
                  </a:outerShdw>
                </a:effectLst>
              </a:rPr>
              <a:t>-</a:t>
            </a:r>
            <a:r>
              <a:rPr lang="en-US" altLang="en-US" sz="2400" dirty="0">
                <a:effectLst>
                  <a:outerShdw blurRad="38100" dist="38100" dir="2700000" algn="tl">
                    <a:srgbClr val="000000">
                      <a:alpha val="43137"/>
                    </a:srgbClr>
                  </a:outerShdw>
                </a:effectLst>
              </a:rPr>
              <a:t>	</a:t>
            </a:r>
            <a:r>
              <a:rPr lang="en-US" altLang="en-US" sz="2400" u="sng" dirty="0">
                <a:solidFill>
                  <a:srgbClr val="00B050"/>
                </a:solidFill>
                <a:effectLst>
                  <a:outerShdw blurRad="38100" dist="38100" dir="2700000" algn="tl">
                    <a:srgbClr val="000000">
                      <a:alpha val="43137"/>
                    </a:srgbClr>
                  </a:outerShdw>
                </a:effectLst>
              </a:rPr>
              <a:t>2 moles of ions</a:t>
            </a:r>
            <a:r>
              <a:rPr lang="en-US" altLang="en-US" sz="2400" dirty="0">
                <a:solidFill>
                  <a:srgbClr val="00B050"/>
                </a:solidFill>
                <a:effectLst>
                  <a:outerShdw blurRad="38100" dist="38100" dir="2700000" algn="tl">
                    <a:srgbClr val="000000">
                      <a:alpha val="43137"/>
                    </a:srgbClr>
                  </a:outerShdw>
                </a:effectLst>
              </a:rPr>
              <a:t> </a:t>
            </a:r>
            <a:r>
              <a:rPr lang="en-US" altLang="en-US" sz="2400" dirty="0">
                <a:effectLst>
                  <a:outerShdw blurRad="38100" dist="38100" dir="2700000" algn="tl">
                    <a:srgbClr val="000000">
                      <a:alpha val="43137"/>
                    </a:srgbClr>
                  </a:outerShdw>
                </a:effectLst>
              </a:rPr>
              <a:t>/ NaCl </a:t>
            </a:r>
            <a:r>
              <a:rPr lang="en-US" altLang="en-US" sz="2400" baseline="-25000" dirty="0">
                <a:effectLst>
                  <a:outerShdw blurRad="38100" dist="38100" dir="2700000" algn="tl">
                    <a:srgbClr val="000000">
                      <a:alpha val="43137"/>
                    </a:srgbClr>
                  </a:outerShdw>
                </a:effectLst>
              </a:rPr>
              <a:t>(aq)</a:t>
            </a:r>
            <a:endParaRPr lang="en-US" altLang="en-US" sz="2400" dirty="0">
              <a:effectLst>
                <a:outerShdw blurRad="38100" dist="38100" dir="2700000" algn="tl">
                  <a:srgbClr val="000000">
                    <a:alpha val="43137"/>
                  </a:srgbClr>
                </a:outerShdw>
              </a:effectLst>
            </a:endParaRPr>
          </a:p>
          <a:p>
            <a:pPr eaLnBrk="1" hangingPunct="1">
              <a:spcBef>
                <a:spcPts val="1800"/>
              </a:spcBef>
              <a:buFontTx/>
              <a:buNone/>
            </a:pPr>
            <a:r>
              <a:rPr lang="en-US" altLang="en-US" sz="2500" dirty="0">
                <a:solidFill>
                  <a:srgbClr val="0070C0"/>
                </a:solidFill>
                <a:effectLst>
                  <a:outerShdw blurRad="38100" dist="38100" dir="2700000" algn="tl">
                    <a:srgbClr val="000000">
                      <a:alpha val="43137"/>
                    </a:srgbClr>
                  </a:outerShdw>
                </a:effectLst>
              </a:rPr>
              <a:t>CaCl</a:t>
            </a:r>
            <a:r>
              <a:rPr lang="en-US" altLang="en-US" sz="2500" baseline="-25000" dirty="0">
                <a:solidFill>
                  <a:srgbClr val="0070C0"/>
                </a:solidFill>
                <a:effectLst>
                  <a:outerShdw blurRad="38100" dist="38100" dir="2700000" algn="tl">
                    <a:srgbClr val="000000">
                      <a:alpha val="43137"/>
                    </a:srgbClr>
                  </a:outerShdw>
                </a:effectLst>
              </a:rPr>
              <a:t>2</a:t>
            </a:r>
            <a:r>
              <a:rPr lang="en-US" altLang="en-US" sz="2500" dirty="0">
                <a:solidFill>
                  <a:srgbClr val="0070C0"/>
                </a:solidFill>
                <a:effectLst>
                  <a:outerShdw blurRad="38100" dist="38100" dir="2700000" algn="tl">
                    <a:srgbClr val="000000">
                      <a:alpha val="43137"/>
                    </a:srgbClr>
                  </a:outerShdw>
                </a:effectLst>
              </a:rPr>
              <a:t> produces </a:t>
            </a:r>
            <a:r>
              <a:rPr lang="en-US" altLang="en-US" sz="2500" u="sng" dirty="0">
                <a:solidFill>
                  <a:srgbClr val="0070C0"/>
                </a:solidFill>
                <a:effectLst>
                  <a:outerShdw blurRad="38100" dist="38100" dir="2700000" algn="tl">
                    <a:srgbClr val="000000">
                      <a:alpha val="43137"/>
                    </a:srgbClr>
                  </a:outerShdw>
                </a:effectLst>
              </a:rPr>
              <a:t>9 moles</a:t>
            </a:r>
            <a:r>
              <a:rPr lang="en-US" altLang="en-US" sz="2500" dirty="0">
                <a:solidFill>
                  <a:srgbClr val="0070C0"/>
                </a:solidFill>
                <a:effectLst>
                  <a:outerShdw blurRad="38100" dist="38100" dir="2700000" algn="tl">
                    <a:srgbClr val="000000">
                      <a:alpha val="43137"/>
                    </a:srgbClr>
                  </a:outerShdw>
                </a:effectLst>
              </a:rPr>
              <a:t> of solute in solution (3 times as much) … </a:t>
            </a:r>
            <a:r>
              <a:rPr lang="en-US" altLang="en-US" sz="2200" dirty="0">
                <a:effectLst>
                  <a:outerShdw blurRad="38100" dist="38100" dir="2700000" algn="tl">
                    <a:srgbClr val="000000">
                      <a:alpha val="43137"/>
                    </a:srgbClr>
                  </a:outerShdw>
                </a:effectLst>
              </a:rPr>
              <a:t>CaCl</a:t>
            </a:r>
            <a:r>
              <a:rPr lang="en-US" altLang="en-US" sz="2200" baseline="-25000" dirty="0">
                <a:effectLst>
                  <a:outerShdw blurRad="38100" dist="38100" dir="2700000" algn="tl">
                    <a:srgbClr val="000000">
                      <a:alpha val="43137"/>
                    </a:srgbClr>
                  </a:outerShdw>
                </a:effectLst>
              </a:rPr>
              <a:t>2(aq)</a:t>
            </a:r>
            <a:r>
              <a:rPr lang="en-US" altLang="en-US" sz="2200" dirty="0">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sym typeface="Wingdings" panose="05000000000000000000" pitchFamily="2" charset="2"/>
              </a:rPr>
              <a:t></a:t>
            </a:r>
            <a:r>
              <a:rPr lang="en-US" altLang="en-US" sz="2200" dirty="0">
                <a:effectLst>
                  <a:outerShdw blurRad="38100" dist="38100" dir="2700000" algn="tl">
                    <a:srgbClr val="000000">
                      <a:alpha val="43137"/>
                    </a:srgbClr>
                  </a:outerShdw>
                </a:effectLst>
              </a:rPr>
              <a:t> Ca</a:t>
            </a:r>
            <a:r>
              <a:rPr lang="en-US" altLang="en-US" sz="2200" baseline="30000" dirty="0">
                <a:effectLst>
                  <a:outerShdw blurRad="38100" dist="38100" dir="2700000" algn="tl">
                    <a:srgbClr val="000000">
                      <a:alpha val="43137"/>
                    </a:srgbClr>
                  </a:outerShdw>
                </a:effectLst>
              </a:rPr>
              <a:t>+2</a:t>
            </a:r>
            <a:r>
              <a:rPr lang="en-US" altLang="en-US" sz="2200" dirty="0">
                <a:effectLst>
                  <a:outerShdw blurRad="38100" dist="38100" dir="2700000" algn="tl">
                    <a:srgbClr val="000000">
                      <a:alpha val="43137"/>
                    </a:srgbClr>
                  </a:outerShdw>
                </a:effectLst>
              </a:rPr>
              <a:t> + 2 Cl</a:t>
            </a:r>
            <a:r>
              <a:rPr lang="en-US" altLang="en-US" sz="2200" baseline="30000" dirty="0">
                <a:effectLst>
                  <a:outerShdw blurRad="38100" dist="38100" dir="2700000" algn="tl">
                    <a:srgbClr val="000000">
                      <a:alpha val="43137"/>
                    </a:srgbClr>
                  </a:outerShdw>
                </a:effectLst>
              </a:rPr>
              <a:t>-</a:t>
            </a:r>
            <a:r>
              <a:rPr lang="en-US" altLang="en-US" sz="2200" dirty="0">
                <a:effectLst>
                  <a:outerShdw blurRad="38100" dist="38100" dir="2700000" algn="tl">
                    <a:srgbClr val="000000">
                      <a:alpha val="43137"/>
                    </a:srgbClr>
                  </a:outerShdw>
                </a:effectLst>
              </a:rPr>
              <a:t>	</a:t>
            </a:r>
            <a:r>
              <a:rPr lang="en-US" altLang="en-US" sz="2200" b="1" u="sng" dirty="0">
                <a:solidFill>
                  <a:srgbClr val="00B050"/>
                </a:solidFill>
                <a:effectLst>
                  <a:outerShdw blurRad="38100" dist="38100" dir="2700000" algn="tl">
                    <a:srgbClr val="000000">
                      <a:alpha val="43137"/>
                    </a:srgbClr>
                  </a:outerShdw>
                </a:effectLst>
              </a:rPr>
              <a:t>3 moles of ions</a:t>
            </a:r>
            <a:r>
              <a:rPr lang="en-US" altLang="en-US" sz="2200" b="1" dirty="0">
                <a:solidFill>
                  <a:srgbClr val="00B050"/>
                </a:solidFill>
                <a:effectLst>
                  <a:outerShdw blurRad="38100" dist="38100" dir="2700000" algn="tl">
                    <a:srgbClr val="000000">
                      <a:alpha val="43137"/>
                    </a:srgbClr>
                  </a:outerShdw>
                </a:effectLst>
              </a:rPr>
              <a:t> </a:t>
            </a:r>
            <a:r>
              <a:rPr lang="en-US" altLang="en-US" sz="2200" dirty="0">
                <a:effectLst>
                  <a:outerShdw blurRad="38100" dist="38100" dir="2700000" algn="tl">
                    <a:srgbClr val="000000">
                      <a:alpha val="43137"/>
                    </a:srgbClr>
                  </a:outerShdw>
                </a:effectLst>
              </a:rPr>
              <a:t>/ CaCl</a:t>
            </a:r>
            <a:r>
              <a:rPr lang="en-US" altLang="en-US" sz="2200" baseline="-25000" dirty="0">
                <a:effectLst>
                  <a:outerShdw blurRad="38100" dist="38100" dir="2700000" algn="tl">
                    <a:srgbClr val="000000">
                      <a:alpha val="43137"/>
                    </a:srgbClr>
                  </a:outerShdw>
                </a:effectLst>
              </a:rPr>
              <a:t>2 (aq)</a:t>
            </a:r>
            <a:endParaRPr lang="en-US" altLang="en-US" sz="2200" dirty="0">
              <a:effectLst>
                <a:outerShdw blurRad="38100" dist="38100" dir="2700000" algn="tl">
                  <a:srgbClr val="000000">
                    <a:alpha val="43137"/>
                  </a:srgbClr>
                </a:outerShdw>
              </a:effectLst>
            </a:endParaRPr>
          </a:p>
        </p:txBody>
      </p:sp>
      <p:pic>
        <p:nvPicPr>
          <p:cNvPr id="163844" name="Picture 2">
            <a:extLst>
              <a:ext uri="{FF2B5EF4-FFF2-40B4-BE49-F238E27FC236}">
                <a16:creationId xmlns:a16="http://schemas.microsoft.com/office/drawing/2014/main" id="{8BE055C6-7191-4DF8-8078-6664AFBDD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533400"/>
            <a:ext cx="8534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Effect transition="in" filter="fade">
                                      <p:cBhvr>
                                        <p:cTn id="7" dur="500"/>
                                        <p:tgtEl>
                                          <p:spTgt spid="737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2">
                                            <p:txEl>
                                              <p:pRg st="1" end="1"/>
                                            </p:txEl>
                                          </p:spTgt>
                                        </p:tgtEl>
                                        <p:attrNameLst>
                                          <p:attrName>style.visibility</p:attrName>
                                        </p:attrNameLst>
                                      </p:cBhvr>
                                      <p:to>
                                        <p:strVal val="visible"/>
                                      </p:to>
                                    </p:set>
                                    <p:animEffect transition="in" filter="fade">
                                      <p:cBhvr>
                                        <p:cTn id="12" dur="500"/>
                                        <p:tgtEl>
                                          <p:spTgt spid="737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2">
                                            <p:txEl>
                                              <p:pRg st="2" end="2"/>
                                            </p:txEl>
                                          </p:spTgt>
                                        </p:tgtEl>
                                        <p:attrNameLst>
                                          <p:attrName>style.visibility</p:attrName>
                                        </p:attrNameLst>
                                      </p:cBhvr>
                                      <p:to>
                                        <p:strVal val="visible"/>
                                      </p:to>
                                    </p:set>
                                    <p:animEffect transition="in" filter="fade">
                                      <p:cBhvr>
                                        <p:cTn id="17" dur="500"/>
                                        <p:tgtEl>
                                          <p:spTgt spid="737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714D3C8-A53D-4C6C-BD18-079AB4ED894C}"/>
              </a:ext>
            </a:extLst>
          </p:cNvPr>
          <p:cNvSpPr>
            <a:spLocks noGrp="1"/>
          </p:cNvSpPr>
          <p:nvPr>
            <p:ph type="body" sz="quarter" idx="12"/>
          </p:nvPr>
        </p:nvSpPr>
        <p:spPr>
          <a:xfrm>
            <a:off x="0" y="1376363"/>
            <a:ext cx="4249738" cy="5481637"/>
          </a:xfrm>
        </p:spPr>
        <p:txBody>
          <a:bodyPr lIns="182880" tIns="91440"/>
          <a:lstStyle/>
          <a:p>
            <a:pPr marL="1586" lvl="1" indent="0" eaLnBrk="1" hangingPunct="1">
              <a:spcBef>
                <a:spcPts val="945"/>
              </a:spcBef>
              <a:spcAft>
                <a:spcPts val="0"/>
              </a:spcAft>
              <a:buFont typeface="Wingdings" panose="05000000000000000000" pitchFamily="2" charset="2"/>
              <a:buNone/>
              <a:defRPr/>
            </a:pPr>
            <a:r>
              <a:rPr lang="en-US" sz="1700" dirty="0"/>
              <a:t>How many moles of particles are formed in solution when one mole of KBr is dissolved in water? </a:t>
            </a:r>
          </a:p>
          <a:p>
            <a:pPr marL="227351" lvl="1" indent="-225767" eaLnBrk="1" hangingPunct="1">
              <a:spcBef>
                <a:spcPts val="945"/>
              </a:spcBef>
              <a:spcAft>
                <a:spcPts val="0"/>
              </a:spcAft>
              <a:defRPr/>
            </a:pPr>
            <a:r>
              <a:rPr lang="en-US" sz="1700" dirty="0"/>
              <a:t>Write the balanced chemical equation to show the dissolution process:</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endParaRPr lang="en-US" sz="1700" b="1" dirty="0">
              <a:solidFill>
                <a:srgbClr val="0070C0"/>
              </a:solidFill>
              <a:sym typeface="Wingdings" pitchFamily="2" charset="2"/>
            </a:endParaRPr>
          </a:p>
          <a:p>
            <a:pPr marL="227351" lvl="1" indent="-225767" eaLnBrk="1" hangingPunct="1">
              <a:spcBef>
                <a:spcPts val="945"/>
              </a:spcBef>
              <a:spcAft>
                <a:spcPts val="0"/>
              </a:spcAft>
              <a:defRPr/>
            </a:pPr>
            <a:r>
              <a:rPr lang="en-US" sz="1700" dirty="0">
                <a:solidFill>
                  <a:schemeClr val="tx1"/>
                </a:solidFill>
              </a:rPr>
              <a:t>Count the number of particles on the right side of the balanced equation:</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p>
          <a:p>
            <a:pPr marL="237273" lvl="2" indent="0" eaLnBrk="1" hangingPunct="1">
              <a:spcBef>
                <a:spcPts val="945"/>
              </a:spcBef>
              <a:spcAft>
                <a:spcPts val="0"/>
              </a:spcAft>
              <a:buClr>
                <a:schemeClr val="accent3"/>
              </a:buClr>
              <a:buFontTx/>
              <a:buNone/>
              <a:defRPr/>
            </a:pPr>
            <a:endParaRPr lang="en-US" sz="1700" b="1" dirty="0">
              <a:solidFill>
                <a:srgbClr val="0070C0"/>
              </a:solidFill>
              <a:sym typeface="Wingdings" pitchFamily="2" charset="2"/>
            </a:endParaRPr>
          </a:p>
          <a:p>
            <a:pPr marL="227351" lvl="1" indent="-225767" eaLnBrk="1" hangingPunct="1">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 </a:t>
            </a:r>
            <a:endParaRPr lang="en-US" sz="1700" b="1" dirty="0">
              <a:solidFill>
                <a:srgbClr val="0070C0"/>
              </a:solidFill>
              <a:sym typeface="Wingdings" pitchFamily="2" charset="2"/>
            </a:endParaRPr>
          </a:p>
          <a:p>
            <a:pPr marL="477852" lvl="2" indent="-240579" eaLnBrk="1" hangingPunct="1">
              <a:spcAft>
                <a:spcPts val="0"/>
              </a:spcAft>
              <a:buClr>
                <a:schemeClr val="accent3"/>
              </a:buClr>
              <a:buFont typeface="Courier New" pitchFamily="49" charset="0"/>
              <a:buChar char="o"/>
              <a:defRPr/>
            </a:pPr>
            <a:endParaRPr lang="en-US" sz="1900" dirty="0">
              <a:solidFill>
                <a:schemeClr val="tx1"/>
              </a:solidFill>
              <a:sym typeface="Wingdings" pitchFamily="2" charset="2"/>
            </a:endParaRPr>
          </a:p>
          <a:p>
            <a:pPr marL="227351" lvl="1" indent="-225767" eaLnBrk="1" hangingPunct="1">
              <a:spcAft>
                <a:spcPts val="0"/>
              </a:spcAft>
              <a:buFont typeface="Wingdings" panose="05000000000000000000" pitchFamily="2" charset="2"/>
              <a:buNone/>
              <a:defRPr/>
            </a:pPr>
            <a:endParaRPr lang="en-US" sz="2100" dirty="0"/>
          </a:p>
          <a:p>
            <a:pPr marL="227351" lvl="1" indent="-225767" eaLnBrk="1" hangingPunct="1">
              <a:spcAft>
                <a:spcPts val="0"/>
              </a:spcAft>
              <a:buFont typeface="Wingdings" panose="05000000000000000000" pitchFamily="2" charset="2"/>
              <a:buNone/>
              <a:defRPr/>
            </a:pPr>
            <a:r>
              <a:rPr lang="en-US" sz="2100" dirty="0"/>
              <a:t> </a:t>
            </a:r>
            <a:endParaRPr lang="en-US" sz="2100" baseline="-25000" dirty="0"/>
          </a:p>
          <a:p>
            <a:pPr eaLnBrk="1" hangingPunct="1">
              <a:spcBef>
                <a:spcPts val="2101"/>
              </a:spcBef>
              <a:spcAft>
                <a:spcPts val="0"/>
              </a:spcAft>
              <a:defRPr/>
            </a:pPr>
            <a:endParaRPr lang="en-US" dirty="0"/>
          </a:p>
        </p:txBody>
      </p:sp>
      <p:sp>
        <p:nvSpPr>
          <p:cNvPr id="10" name="Content Placeholder 9">
            <a:extLst>
              <a:ext uri="{FF2B5EF4-FFF2-40B4-BE49-F238E27FC236}">
                <a16:creationId xmlns:a16="http://schemas.microsoft.com/office/drawing/2014/main" id="{CDE5A3EB-658B-41F2-BAF0-182AEEF16DEE}"/>
              </a:ext>
            </a:extLst>
          </p:cNvPr>
          <p:cNvSpPr>
            <a:spLocks noGrp="1"/>
          </p:cNvSpPr>
          <p:nvPr>
            <p:ph sz="quarter" idx="13"/>
          </p:nvPr>
        </p:nvSpPr>
        <p:spPr>
          <a:xfrm>
            <a:off x="4586288" y="1376363"/>
            <a:ext cx="4557712" cy="5481637"/>
          </a:xfrm>
        </p:spPr>
        <p:txBody>
          <a:bodyPr lIns="182880" tIns="91440"/>
          <a:lstStyle/>
          <a:p>
            <a:pPr marL="0" lvl="1" indent="0" eaLnBrk="1" hangingPunct="1">
              <a:lnSpc>
                <a:spcPct val="100000"/>
              </a:lnSpc>
              <a:spcBef>
                <a:spcPts val="945"/>
              </a:spcBef>
              <a:spcAft>
                <a:spcPts val="0"/>
              </a:spcAft>
              <a:buFont typeface="Wingdings" panose="05000000000000000000" pitchFamily="2" charset="2"/>
              <a:buNone/>
              <a:defRPr/>
            </a:pPr>
            <a:r>
              <a:rPr lang="en-US" sz="1700" dirty="0"/>
              <a:t>How many moles of particles are formed in solution when one mole of Na</a:t>
            </a:r>
            <a:r>
              <a:rPr lang="en-US" sz="1700" baseline="-25000" dirty="0"/>
              <a:t>2</a:t>
            </a:r>
            <a:r>
              <a:rPr lang="en-US" sz="1700" dirty="0"/>
              <a:t>SO</a:t>
            </a:r>
            <a:r>
              <a:rPr lang="en-US" sz="1700" baseline="-25000" dirty="0"/>
              <a:t>4</a:t>
            </a:r>
            <a:r>
              <a:rPr lang="en-US" sz="1700" dirty="0"/>
              <a:t> is dissolved in water? </a:t>
            </a:r>
          </a:p>
          <a:p>
            <a:pPr marL="237281" lvl="1" indent="-237281" eaLnBrk="1" hangingPunct="1">
              <a:lnSpc>
                <a:spcPct val="100000"/>
              </a:lnSpc>
              <a:spcBef>
                <a:spcPts val="945"/>
              </a:spcBef>
              <a:spcAft>
                <a:spcPts val="0"/>
              </a:spcAft>
              <a:defRPr/>
            </a:pPr>
            <a:r>
              <a:rPr lang="en-US" sz="1700" dirty="0"/>
              <a:t>Write the balanced chemical equation to show the dissolution process:</a:t>
            </a:r>
          </a:p>
          <a:p>
            <a:pPr marL="477852" lvl="2" indent="-204330"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rPr>
              <a:t> </a:t>
            </a:r>
          </a:p>
          <a:p>
            <a:pPr marL="227351" lvl="1" indent="-225767" eaLnBrk="1" hangingPunct="1">
              <a:lnSpc>
                <a:spcPct val="100000"/>
              </a:lnSpc>
              <a:spcBef>
                <a:spcPts val="945"/>
              </a:spcBef>
              <a:spcAft>
                <a:spcPts val="0"/>
              </a:spcAft>
              <a:defRPr/>
            </a:pPr>
            <a:r>
              <a:rPr lang="en-US" sz="1700" dirty="0">
                <a:solidFill>
                  <a:schemeClr val="tx1"/>
                </a:solidFill>
              </a:rPr>
              <a:t>Count the number of particles on the right side of the balanced equation:</a:t>
            </a:r>
          </a:p>
          <a:p>
            <a:pPr marL="477852" lvl="2" indent="-240579"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 </a:t>
            </a:r>
          </a:p>
          <a:p>
            <a:pPr marL="237273" lvl="2" indent="0" eaLnBrk="1" hangingPunct="1">
              <a:lnSpc>
                <a:spcPct val="100000"/>
              </a:lnSpc>
              <a:spcBef>
                <a:spcPts val="945"/>
              </a:spcBef>
              <a:spcAft>
                <a:spcPts val="0"/>
              </a:spcAft>
              <a:buClr>
                <a:schemeClr val="accent3"/>
              </a:buClr>
              <a:buFontTx/>
              <a:buNone/>
              <a:defRPr/>
            </a:pP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 </a:t>
            </a:r>
            <a:endParaRPr lang="en-US" sz="1700" b="1" dirty="0">
              <a:solidFill>
                <a:srgbClr val="0070C0"/>
              </a:solidFill>
            </a:endParaRPr>
          </a:p>
        </p:txBody>
      </p:sp>
      <p:sp>
        <p:nvSpPr>
          <p:cNvPr id="164868" name="Title 1">
            <a:extLst>
              <a:ext uri="{FF2B5EF4-FFF2-40B4-BE49-F238E27FC236}">
                <a16:creationId xmlns:a16="http://schemas.microsoft.com/office/drawing/2014/main" id="{2B6F279B-420A-4841-8643-9157782AD5BD}"/>
              </a:ext>
            </a:extLst>
          </p:cNvPr>
          <p:cNvSpPr>
            <a:spLocks noGrp="1" noChangeArrowheads="1"/>
          </p:cNvSpPr>
          <p:nvPr>
            <p:ph type="title"/>
          </p:nvPr>
        </p:nvSpPr>
        <p:spPr>
          <a:xfrm>
            <a:off x="0" y="0"/>
            <a:ext cx="9144000" cy="1371600"/>
          </a:xfrm>
        </p:spPr>
        <p:txBody>
          <a:bodyPr/>
          <a:lstStyle/>
          <a:p>
            <a:pPr marL="1187450" indent="0" eaLnBrk="1" hangingPunct="1"/>
            <a:r>
              <a:rPr lang="en-US" altLang="en-US" dirty="0"/>
              <a:t>Calculate Particle Concentration</a:t>
            </a:r>
          </a:p>
        </p:txBody>
      </p:sp>
      <p:pic>
        <p:nvPicPr>
          <p:cNvPr id="164869" name="Picture 8">
            <a:extLst>
              <a:ext uri="{FF2B5EF4-FFF2-40B4-BE49-F238E27FC236}">
                <a16:creationId xmlns:a16="http://schemas.microsoft.com/office/drawing/2014/main" id="{642A8207-767A-4803-8311-9E73CAA56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178F35F-78F3-4B21-80EF-CF1FEE09CB90}"/>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101379" name="Content Placeholder 8">
            <a:extLst>
              <a:ext uri="{FF2B5EF4-FFF2-40B4-BE49-F238E27FC236}">
                <a16:creationId xmlns:a16="http://schemas.microsoft.com/office/drawing/2014/main" id="{9CA07C3A-6329-47CF-8AF5-ACE8A2C63328}"/>
              </a:ext>
            </a:extLst>
          </p:cNvPr>
          <p:cNvSpPr>
            <a:spLocks noGrp="1" noChangeArrowheads="1"/>
          </p:cNvSpPr>
          <p:nvPr>
            <p:ph sz="quarter" idx="16"/>
          </p:nvPr>
        </p:nvSpPr>
        <p:spPr>
          <a:xfrm>
            <a:off x="0" y="1376363"/>
            <a:ext cx="44958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At 60°C, </a:t>
            </a:r>
            <a:r>
              <a:rPr lang="en-US" altLang="en-US" sz="2000" b="1" u="sng" dirty="0">
                <a:solidFill>
                  <a:srgbClr val="FF0000"/>
                </a:solidFill>
              </a:rPr>
              <a:t>200 g</a:t>
            </a:r>
            <a:r>
              <a:rPr lang="en-US" altLang="en-US" sz="2000" dirty="0"/>
              <a:t> must be added to 1 L water to make a saturated solution.</a:t>
            </a:r>
          </a:p>
          <a:p>
            <a:pPr eaLnBrk="1" hangingPunct="1">
              <a:lnSpc>
                <a:spcPct val="100000"/>
              </a:lnSpc>
              <a:spcBef>
                <a:spcPts val="1800"/>
              </a:spcBef>
            </a:pPr>
            <a:r>
              <a:rPr lang="en-US" altLang="en-US" sz="2000" dirty="0"/>
              <a:t>At 25°C, the solubility is about </a:t>
            </a:r>
            <a:r>
              <a:rPr lang="en-US" altLang="en-US" sz="2000" b="1" u="sng" dirty="0">
                <a:solidFill>
                  <a:srgbClr val="FF0000"/>
                </a:solidFill>
              </a:rPr>
              <a:t>100 g/L</a:t>
            </a:r>
            <a:r>
              <a:rPr lang="en-US" altLang="en-US" sz="2000" dirty="0"/>
              <a:t>.</a:t>
            </a:r>
          </a:p>
          <a:p>
            <a:pPr eaLnBrk="1" hangingPunct="1"/>
            <a:endParaRPr lang="en-US" altLang="en-US" dirty="0"/>
          </a:p>
        </p:txBody>
      </p:sp>
      <p:sp>
        <p:nvSpPr>
          <p:cNvPr id="11" name="Rounded Rectangle 10">
            <a:extLst>
              <a:ext uri="{FF2B5EF4-FFF2-40B4-BE49-F238E27FC236}">
                <a16:creationId xmlns:a16="http://schemas.microsoft.com/office/drawing/2014/main" id="{D9A979D2-0072-48B1-9CF1-DDBF171654F8}"/>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101381" name="Picture 2" descr="File:Solubility Barium nitrate.png">
            <a:extLst>
              <a:ext uri="{FF2B5EF4-FFF2-40B4-BE49-F238E27FC236}">
                <a16:creationId xmlns:a16="http://schemas.microsoft.com/office/drawing/2014/main" id="{A98FA30A-BE16-4890-88E6-B5E71B2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 descr="warm_up-01.eps">
            <a:extLst>
              <a:ext uri="{FF2B5EF4-FFF2-40B4-BE49-F238E27FC236}">
                <a16:creationId xmlns:a16="http://schemas.microsoft.com/office/drawing/2014/main" id="{612691D5-3EF9-428D-BA2F-B40E723BE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Down 11">
            <a:extLst>
              <a:ext uri="{FF2B5EF4-FFF2-40B4-BE49-F238E27FC236}">
                <a16:creationId xmlns:a16="http://schemas.microsoft.com/office/drawing/2014/main" id="{E1A76DEA-828C-453E-8F64-3BBE561BC278}"/>
              </a:ext>
            </a:extLst>
          </p:cNvPr>
          <p:cNvSpPr/>
          <p:nvPr/>
        </p:nvSpPr>
        <p:spPr bwMode="auto">
          <a:xfrm rot="5400000">
            <a:off x="6445247" y="3244851"/>
            <a:ext cx="152402" cy="1587499"/>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3" name="Arrow: Down 12">
            <a:extLst>
              <a:ext uri="{FF2B5EF4-FFF2-40B4-BE49-F238E27FC236}">
                <a16:creationId xmlns:a16="http://schemas.microsoft.com/office/drawing/2014/main" id="{38093719-4878-4BCB-91FF-07B6663526B1}"/>
              </a:ext>
            </a:extLst>
          </p:cNvPr>
          <p:cNvSpPr/>
          <p:nvPr/>
        </p:nvSpPr>
        <p:spPr bwMode="auto">
          <a:xfrm rot="10800000">
            <a:off x="7315201" y="4114802"/>
            <a:ext cx="165100" cy="9906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ABDDE2E5-36E2-4CF6-8A86-5C12DB5C7AD5}"/>
              </a:ext>
            </a:extLst>
          </p:cNvPr>
          <p:cNvSpPr/>
          <p:nvPr/>
        </p:nvSpPr>
        <p:spPr bwMode="auto">
          <a:xfrm rot="10800000">
            <a:off x="6356347" y="4610103"/>
            <a:ext cx="165101" cy="495300"/>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3C412F12-5F8A-49BA-957A-26181EC348D2}"/>
              </a:ext>
            </a:extLst>
          </p:cNvPr>
          <p:cNvSpPr/>
          <p:nvPr/>
        </p:nvSpPr>
        <p:spPr bwMode="auto">
          <a:xfrm rot="5400000">
            <a:off x="5984478" y="4225499"/>
            <a:ext cx="152402" cy="680241"/>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1379">
                                            <p:txEl>
                                              <p:pRg st="1" end="1"/>
                                            </p:txEl>
                                          </p:spTgt>
                                        </p:tgtEl>
                                        <p:attrNameLst>
                                          <p:attrName>style.visibility</p:attrName>
                                        </p:attrNameLst>
                                      </p:cBhvr>
                                      <p:to>
                                        <p:strVal val="visible"/>
                                      </p:to>
                                    </p:set>
                                    <p:animEffect transition="in" filter="fade">
                                      <p:cBhvr>
                                        <p:cTn id="16" dur="500"/>
                                        <p:tgtEl>
                                          <p:spTgt spid="1013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1379">
                                            <p:txEl>
                                              <p:pRg st="2" end="2"/>
                                            </p:txEl>
                                          </p:spTgt>
                                        </p:tgtEl>
                                        <p:attrNameLst>
                                          <p:attrName>style.visibility</p:attrName>
                                        </p:attrNameLst>
                                      </p:cBhvr>
                                      <p:to>
                                        <p:strVal val="visible"/>
                                      </p:to>
                                    </p:set>
                                    <p:animEffect transition="in" filter="fade">
                                      <p:cBhvr>
                                        <p:cTn id="30" dur="500"/>
                                        <p:tgtEl>
                                          <p:spTgt spid="10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92DB143-760B-4620-BE68-07FE05E796FD}"/>
              </a:ext>
            </a:extLst>
          </p:cNvPr>
          <p:cNvSpPr>
            <a:spLocks noGrp="1"/>
          </p:cNvSpPr>
          <p:nvPr>
            <p:ph type="body" sz="quarter" idx="12"/>
          </p:nvPr>
        </p:nvSpPr>
        <p:spPr>
          <a:xfrm>
            <a:off x="0" y="1376363"/>
            <a:ext cx="4343400" cy="5481637"/>
          </a:xfrm>
        </p:spPr>
        <p:txBody>
          <a:bodyPr lIns="182880" tIns="91440"/>
          <a:lstStyle/>
          <a:p>
            <a:pPr marL="1586" lvl="1" indent="0" eaLnBrk="1" hangingPunct="1">
              <a:spcBef>
                <a:spcPts val="945"/>
              </a:spcBef>
              <a:spcAft>
                <a:spcPts val="0"/>
              </a:spcAft>
              <a:buFont typeface="Wingdings" panose="05000000000000000000" pitchFamily="2" charset="2"/>
              <a:buNone/>
              <a:defRPr/>
            </a:pPr>
            <a:r>
              <a:rPr lang="en-US" sz="1700" dirty="0"/>
              <a:t>How many moles of particles are formed in solution when one mole of KBr is dissolved in water? </a:t>
            </a:r>
          </a:p>
          <a:p>
            <a:pPr marL="227351" lvl="1" indent="-225767" eaLnBrk="1" hangingPunct="1">
              <a:spcBef>
                <a:spcPts val="945"/>
              </a:spcBef>
              <a:spcAft>
                <a:spcPts val="0"/>
              </a:spcAft>
              <a:defRPr/>
            </a:pPr>
            <a:r>
              <a:rPr lang="en-US" sz="1700" dirty="0"/>
              <a:t>Write the balanced chemical equation to show the dissolution process:</a:t>
            </a:r>
          </a:p>
          <a:p>
            <a:pPr marL="477852" lvl="2" indent="-240579" eaLnBrk="1" hangingPunct="1">
              <a:spcBef>
                <a:spcPts val="945"/>
              </a:spcBef>
              <a:spcAft>
                <a:spcPts val="0"/>
              </a:spcAft>
              <a:buClr>
                <a:schemeClr val="accent3"/>
              </a:buClr>
              <a:buFont typeface="Courier New" pitchFamily="49" charset="0"/>
              <a:buChar char="o"/>
              <a:defRPr/>
            </a:pPr>
            <a:r>
              <a:rPr lang="en-US" sz="1700" b="1" dirty="0">
                <a:solidFill>
                  <a:srgbClr val="0070C0"/>
                </a:solidFill>
              </a:rPr>
              <a:t>KBr(s) ⟶</a:t>
            </a:r>
            <a:r>
              <a:rPr lang="en-US" sz="1700" b="1" dirty="0">
                <a:solidFill>
                  <a:srgbClr val="0070C0"/>
                </a:solidFill>
                <a:sym typeface="Wingdings" pitchFamily="2" charset="2"/>
              </a:rPr>
              <a:t> K</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Br</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a:t>
            </a:r>
          </a:p>
          <a:p>
            <a:pPr marL="227351" lvl="1" indent="-225767" eaLnBrk="1" hangingPunct="1">
              <a:spcBef>
                <a:spcPts val="945"/>
              </a:spcBef>
              <a:spcAft>
                <a:spcPts val="0"/>
              </a:spcAft>
              <a:defRPr/>
            </a:pPr>
            <a:r>
              <a:rPr lang="en-US" sz="1700" dirty="0">
                <a:solidFill>
                  <a:schemeClr val="tx1"/>
                </a:solidFill>
              </a:rPr>
              <a:t>Count the number of particles on the right side of the balanced equation:</a:t>
            </a:r>
          </a:p>
          <a:p>
            <a:pPr marL="237273" lvl="2" indent="0" eaLnBrk="1" hangingPunct="1">
              <a:spcBef>
                <a:spcPts val="945"/>
              </a:spcBef>
              <a:spcAft>
                <a:spcPts val="0"/>
              </a:spcAft>
              <a:buClr>
                <a:schemeClr val="accent3"/>
              </a:buClr>
              <a:buNone/>
              <a:defRPr/>
            </a:pPr>
            <a:r>
              <a:rPr lang="en-US" sz="1700" b="1" dirty="0">
                <a:solidFill>
                  <a:srgbClr val="0070C0"/>
                </a:solidFill>
              </a:rPr>
              <a:t>one </a:t>
            </a:r>
            <a:r>
              <a:rPr lang="en-US" sz="1700" b="1" dirty="0">
                <a:solidFill>
                  <a:srgbClr val="0070C0"/>
                </a:solidFill>
                <a:sym typeface="Wingdings" pitchFamily="2" charset="2"/>
              </a:rPr>
              <a:t>K</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&amp; one Br</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2 particles </a:t>
            </a:r>
          </a:p>
          <a:p>
            <a:pPr marL="227351" lvl="1" indent="-225767" eaLnBrk="1" hangingPunct="1">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233363" lvl="1" indent="0" eaLnBrk="1" hangingPunct="1">
              <a:spcBef>
                <a:spcPts val="945"/>
              </a:spcBef>
              <a:spcAft>
                <a:spcPts val="0"/>
              </a:spcAft>
              <a:buNone/>
              <a:defRPr/>
            </a:pPr>
            <a:r>
              <a:rPr lang="en-US" sz="1700" b="1" dirty="0">
                <a:solidFill>
                  <a:srgbClr val="0070C0"/>
                </a:solidFill>
              </a:rPr>
              <a:t>one mole KBr produces </a:t>
            </a:r>
            <a:r>
              <a:rPr lang="en-US" sz="1700" b="1" dirty="0">
                <a:solidFill>
                  <a:srgbClr val="0070C0"/>
                </a:solidFill>
                <a:sym typeface="Wingdings" pitchFamily="2" charset="2"/>
              </a:rPr>
              <a:t>2 moles of particles </a:t>
            </a:r>
          </a:p>
          <a:p>
            <a:pPr marL="477852" lvl="2" indent="-240579" eaLnBrk="1" hangingPunct="1">
              <a:spcAft>
                <a:spcPts val="0"/>
              </a:spcAft>
              <a:buClr>
                <a:schemeClr val="accent3"/>
              </a:buClr>
              <a:buFont typeface="Courier New" pitchFamily="49" charset="0"/>
              <a:buChar char="o"/>
              <a:defRPr/>
            </a:pPr>
            <a:endParaRPr lang="en-US" sz="1900" dirty="0">
              <a:solidFill>
                <a:schemeClr val="tx1"/>
              </a:solidFill>
              <a:sym typeface="Wingdings" pitchFamily="2" charset="2"/>
            </a:endParaRPr>
          </a:p>
          <a:p>
            <a:pPr marL="227351" lvl="1" indent="-225767" eaLnBrk="1" hangingPunct="1">
              <a:spcAft>
                <a:spcPts val="0"/>
              </a:spcAft>
              <a:buFont typeface="Wingdings" panose="05000000000000000000" pitchFamily="2" charset="2"/>
              <a:buNone/>
              <a:defRPr/>
            </a:pPr>
            <a:endParaRPr lang="en-US" sz="2100" dirty="0"/>
          </a:p>
          <a:p>
            <a:pPr marL="227351" lvl="1" indent="-225767" eaLnBrk="1" hangingPunct="1">
              <a:spcAft>
                <a:spcPts val="0"/>
              </a:spcAft>
              <a:buFont typeface="Wingdings" panose="05000000000000000000" pitchFamily="2" charset="2"/>
              <a:buNone/>
              <a:defRPr/>
            </a:pPr>
            <a:r>
              <a:rPr lang="en-US" sz="2100" dirty="0"/>
              <a:t> </a:t>
            </a:r>
            <a:endParaRPr lang="en-US" sz="2100" baseline="-25000" dirty="0"/>
          </a:p>
          <a:p>
            <a:pPr eaLnBrk="1" hangingPunct="1">
              <a:spcBef>
                <a:spcPts val="2101"/>
              </a:spcBef>
              <a:spcAft>
                <a:spcPts val="0"/>
              </a:spcAft>
              <a:defRPr/>
            </a:pPr>
            <a:endParaRPr lang="en-US" dirty="0"/>
          </a:p>
        </p:txBody>
      </p:sp>
      <p:sp>
        <p:nvSpPr>
          <p:cNvPr id="10" name="Content Placeholder 9">
            <a:extLst>
              <a:ext uri="{FF2B5EF4-FFF2-40B4-BE49-F238E27FC236}">
                <a16:creationId xmlns:a16="http://schemas.microsoft.com/office/drawing/2014/main" id="{D298B72C-BD53-44A6-B007-58006A7E032F}"/>
              </a:ext>
            </a:extLst>
          </p:cNvPr>
          <p:cNvSpPr>
            <a:spLocks noGrp="1"/>
          </p:cNvSpPr>
          <p:nvPr>
            <p:ph sz="quarter" idx="13"/>
          </p:nvPr>
        </p:nvSpPr>
        <p:spPr>
          <a:xfrm>
            <a:off x="4495800" y="1376363"/>
            <a:ext cx="4648200" cy="5481637"/>
          </a:xfrm>
        </p:spPr>
        <p:txBody>
          <a:bodyPr lIns="182880" tIns="91440"/>
          <a:lstStyle/>
          <a:p>
            <a:pPr marL="0" lvl="1" indent="0" eaLnBrk="1" hangingPunct="1">
              <a:lnSpc>
                <a:spcPct val="100000"/>
              </a:lnSpc>
              <a:spcBef>
                <a:spcPts val="945"/>
              </a:spcBef>
              <a:spcAft>
                <a:spcPts val="0"/>
              </a:spcAft>
              <a:buFont typeface="Wingdings" panose="05000000000000000000" pitchFamily="2" charset="2"/>
              <a:buNone/>
              <a:defRPr/>
            </a:pPr>
            <a:r>
              <a:rPr lang="en-US" sz="1700" dirty="0"/>
              <a:t>How many moles of particles are formed in solution when one mole of Na</a:t>
            </a:r>
            <a:r>
              <a:rPr lang="en-US" sz="1700" baseline="-25000" dirty="0"/>
              <a:t>2</a:t>
            </a:r>
            <a:r>
              <a:rPr lang="en-US" sz="1700" dirty="0"/>
              <a:t>SO</a:t>
            </a:r>
            <a:r>
              <a:rPr lang="en-US" sz="1700" baseline="-25000" dirty="0"/>
              <a:t>4</a:t>
            </a:r>
            <a:r>
              <a:rPr lang="en-US" sz="1700" dirty="0"/>
              <a:t> is dissolved in water? </a:t>
            </a:r>
          </a:p>
          <a:p>
            <a:pPr marL="237281" lvl="1" indent="-237281" eaLnBrk="1" hangingPunct="1">
              <a:lnSpc>
                <a:spcPct val="100000"/>
              </a:lnSpc>
              <a:spcBef>
                <a:spcPts val="945"/>
              </a:spcBef>
              <a:spcAft>
                <a:spcPts val="0"/>
              </a:spcAft>
              <a:defRPr/>
            </a:pPr>
            <a:r>
              <a:rPr lang="en-US" sz="1700" dirty="0"/>
              <a:t>Write the balanced chemical equation to show the dissolution process:</a:t>
            </a:r>
          </a:p>
          <a:p>
            <a:pPr marL="477852" lvl="2" indent="-204330"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rPr>
              <a:t>Na</a:t>
            </a:r>
            <a:r>
              <a:rPr lang="en-US" sz="1700" b="1" baseline="-25000" dirty="0">
                <a:solidFill>
                  <a:srgbClr val="0070C0"/>
                </a:solidFill>
              </a:rPr>
              <a:t>2</a:t>
            </a:r>
            <a:r>
              <a:rPr lang="en-US" sz="1700" b="1" dirty="0">
                <a:solidFill>
                  <a:srgbClr val="0070C0"/>
                </a:solidFill>
              </a:rPr>
              <a:t>SO</a:t>
            </a:r>
            <a:r>
              <a:rPr lang="en-US" sz="1700" b="1" baseline="-25000" dirty="0">
                <a:solidFill>
                  <a:srgbClr val="0070C0"/>
                </a:solidFill>
              </a:rPr>
              <a:t>4</a:t>
            </a:r>
            <a:r>
              <a:rPr lang="en-US" sz="1700" b="1" dirty="0">
                <a:solidFill>
                  <a:srgbClr val="0070C0"/>
                </a:solidFill>
              </a:rPr>
              <a:t>(s) </a:t>
            </a:r>
            <a:r>
              <a:rPr lang="en-US" sz="1700" b="1" dirty="0">
                <a:solidFill>
                  <a:srgbClr val="0070C0"/>
                </a:solidFill>
                <a:sym typeface="Wingdings" pitchFamily="2" charset="2"/>
              </a:rPr>
              <a:t>⟶ 2Na</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a:t>
            </a:r>
            <a:r>
              <a:rPr lang="en-US" sz="1700" b="1" dirty="0">
                <a:solidFill>
                  <a:srgbClr val="0070C0"/>
                </a:solidFill>
              </a:rPr>
              <a:t>SO</a:t>
            </a:r>
            <a:r>
              <a:rPr lang="en-US" sz="1700" b="1" baseline="-25000" dirty="0">
                <a:solidFill>
                  <a:srgbClr val="0070C0"/>
                </a:solidFill>
              </a:rPr>
              <a:t>4</a:t>
            </a:r>
            <a:r>
              <a:rPr lang="en-US" sz="1700" b="1" baseline="30000" dirty="0">
                <a:solidFill>
                  <a:srgbClr val="0070C0"/>
                </a:solidFill>
              </a:rPr>
              <a:t>2</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a:t>
            </a: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solidFill>
                  <a:schemeClr val="tx1"/>
                </a:solidFill>
              </a:rPr>
              <a:t>Count the number of particles on the right side of the balanced equation:</a:t>
            </a:r>
          </a:p>
          <a:p>
            <a:pPr marL="237273" lvl="2" indent="0" eaLnBrk="1" hangingPunct="1">
              <a:lnSpc>
                <a:spcPct val="100000"/>
              </a:lnSpc>
              <a:spcBef>
                <a:spcPts val="945"/>
              </a:spcBef>
              <a:spcAft>
                <a:spcPts val="0"/>
              </a:spcAft>
              <a:buClr>
                <a:schemeClr val="accent3"/>
              </a:buClr>
              <a:buNone/>
              <a:defRPr/>
            </a:pPr>
            <a:r>
              <a:rPr lang="en-US" sz="1700" b="1" dirty="0">
                <a:solidFill>
                  <a:srgbClr val="0070C0"/>
                </a:solidFill>
                <a:sym typeface="Wingdings" pitchFamily="2" charset="2"/>
              </a:rPr>
              <a:t>2 Na</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&amp; 1 </a:t>
            </a:r>
            <a:r>
              <a:rPr lang="en-US" sz="1700" b="1" dirty="0">
                <a:solidFill>
                  <a:srgbClr val="0070C0"/>
                </a:solidFill>
              </a:rPr>
              <a:t>SO</a:t>
            </a:r>
            <a:r>
              <a:rPr lang="en-US" sz="1700" b="1" baseline="-25000" dirty="0">
                <a:solidFill>
                  <a:srgbClr val="0070C0"/>
                </a:solidFill>
              </a:rPr>
              <a:t>4</a:t>
            </a:r>
            <a:r>
              <a:rPr lang="en-US" sz="1700" b="1" baseline="30000" dirty="0">
                <a:solidFill>
                  <a:srgbClr val="0070C0"/>
                </a:solidFill>
              </a:rPr>
              <a:t>2</a:t>
            </a:r>
            <a:r>
              <a:rPr lang="en-US" sz="1700" b="1" baseline="30000" dirty="0">
                <a:solidFill>
                  <a:srgbClr val="0070C0"/>
                </a:solidFill>
                <a:sym typeface="Wingdings" pitchFamily="2" charset="2"/>
              </a:rPr>
              <a:t>−</a:t>
            </a:r>
            <a:r>
              <a:rPr lang="en-US" sz="1700" b="1" dirty="0">
                <a:solidFill>
                  <a:srgbClr val="0070C0"/>
                </a:solidFill>
                <a:sym typeface="Wingdings" pitchFamily="2" charset="2"/>
              </a:rPr>
              <a:t>(aq) = 3 particles</a:t>
            </a:r>
            <a:endParaRPr lang="en-US" sz="1700" b="1" dirty="0">
              <a:solidFill>
                <a:srgbClr val="0070C0"/>
              </a:solidFill>
            </a:endParaRPr>
          </a:p>
          <a:p>
            <a:pPr marL="227351" lvl="1" indent="-225767" eaLnBrk="1" hangingPunct="1">
              <a:lnSpc>
                <a:spcPct val="100000"/>
              </a:lnSpc>
              <a:spcBef>
                <a:spcPts val="945"/>
              </a:spcBef>
              <a:spcAft>
                <a:spcPts val="0"/>
              </a:spcAft>
              <a:defRPr/>
            </a:pPr>
            <a:r>
              <a:rPr lang="en-US" sz="1700" dirty="0"/>
              <a:t>Compute the moles of particles produced by one mole of compound</a:t>
            </a:r>
            <a:r>
              <a:rPr lang="en-US" sz="1700" dirty="0">
                <a:solidFill>
                  <a:schemeClr val="tx1"/>
                </a:solidFill>
              </a:rPr>
              <a:t>:</a:t>
            </a:r>
            <a:endParaRPr lang="en-US" sz="1700" dirty="0"/>
          </a:p>
          <a:p>
            <a:pPr marL="677367" lvl="2" indent="-224206" eaLnBrk="1" hangingPunct="1">
              <a:lnSpc>
                <a:spcPct val="100000"/>
              </a:lnSpc>
              <a:spcBef>
                <a:spcPts val="945"/>
              </a:spcBef>
              <a:spcAft>
                <a:spcPts val="0"/>
              </a:spcAft>
              <a:buClr>
                <a:schemeClr val="accent3"/>
              </a:buClr>
              <a:buFont typeface="Courier New" pitchFamily="49" charset="0"/>
              <a:buChar char="o"/>
              <a:defRPr/>
            </a:pPr>
            <a:r>
              <a:rPr lang="en-US" sz="1700" b="1" dirty="0">
                <a:solidFill>
                  <a:srgbClr val="0070C0"/>
                </a:solidFill>
                <a:sym typeface="Wingdings" pitchFamily="2" charset="2"/>
              </a:rPr>
              <a:t>one mole </a:t>
            </a:r>
            <a:r>
              <a:rPr lang="en-US" sz="1700" b="1" dirty="0">
                <a:solidFill>
                  <a:srgbClr val="0070C0"/>
                </a:solidFill>
              </a:rPr>
              <a:t>Na</a:t>
            </a:r>
            <a:r>
              <a:rPr lang="en-US" sz="1700" b="1" baseline="-25000" dirty="0">
                <a:solidFill>
                  <a:srgbClr val="0070C0"/>
                </a:solidFill>
              </a:rPr>
              <a:t>2</a:t>
            </a:r>
            <a:r>
              <a:rPr lang="en-US" sz="1700" b="1" dirty="0">
                <a:solidFill>
                  <a:srgbClr val="0070C0"/>
                </a:solidFill>
              </a:rPr>
              <a:t>SO</a:t>
            </a:r>
            <a:r>
              <a:rPr lang="en-US" sz="1700" b="1" baseline="-25000" dirty="0">
                <a:solidFill>
                  <a:srgbClr val="0070C0"/>
                </a:solidFill>
              </a:rPr>
              <a:t>4 </a:t>
            </a:r>
            <a:r>
              <a:rPr lang="en-US" sz="1700" b="1" dirty="0">
                <a:solidFill>
                  <a:srgbClr val="0070C0"/>
                </a:solidFill>
              </a:rPr>
              <a:t>produces </a:t>
            </a:r>
            <a:r>
              <a:rPr lang="en-US" sz="1700" b="1" dirty="0">
                <a:solidFill>
                  <a:srgbClr val="0070C0"/>
                </a:solidFill>
                <a:sym typeface="Wingdings" pitchFamily="2" charset="2"/>
              </a:rPr>
              <a:t>three moles of particles</a:t>
            </a:r>
            <a:endParaRPr lang="en-US" sz="1700" b="1" dirty="0">
              <a:solidFill>
                <a:srgbClr val="0070C0"/>
              </a:solidFill>
            </a:endParaRPr>
          </a:p>
        </p:txBody>
      </p:sp>
      <p:sp>
        <p:nvSpPr>
          <p:cNvPr id="166916" name="Title 1">
            <a:extLst>
              <a:ext uri="{FF2B5EF4-FFF2-40B4-BE49-F238E27FC236}">
                <a16:creationId xmlns:a16="http://schemas.microsoft.com/office/drawing/2014/main" id="{AFB3CC5E-572E-4401-B571-2C7CB5E22832}"/>
              </a:ext>
            </a:extLst>
          </p:cNvPr>
          <p:cNvSpPr>
            <a:spLocks noGrp="1" noChangeArrowheads="1"/>
          </p:cNvSpPr>
          <p:nvPr>
            <p:ph type="title"/>
          </p:nvPr>
        </p:nvSpPr>
        <p:spPr>
          <a:xfrm>
            <a:off x="0" y="0"/>
            <a:ext cx="9144000" cy="1371600"/>
          </a:xfrm>
        </p:spPr>
        <p:txBody>
          <a:bodyPr/>
          <a:lstStyle/>
          <a:p>
            <a:pPr marL="1187450" indent="0" eaLnBrk="1" hangingPunct="1"/>
            <a:r>
              <a:rPr lang="en-US" altLang="en-US" dirty="0"/>
              <a:t>Calculate Particle Concentration</a:t>
            </a:r>
          </a:p>
        </p:txBody>
      </p:sp>
      <p:pic>
        <p:nvPicPr>
          <p:cNvPr id="166917" name="Picture 8">
            <a:extLst>
              <a:ext uri="{FF2B5EF4-FFF2-40B4-BE49-F238E27FC236}">
                <a16:creationId xmlns:a16="http://schemas.microsoft.com/office/drawing/2014/main" id="{AEC7F46B-D8C6-4545-8CD0-64CB35960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5">
            <a:extLst>
              <a:ext uri="{FF2B5EF4-FFF2-40B4-BE49-F238E27FC236}">
                <a16:creationId xmlns:a16="http://schemas.microsoft.com/office/drawing/2014/main" id="{01A9082D-C120-4DC4-BE4F-CAC6BD9E6C6D}"/>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168963" name="Rectangle 3">
            <a:extLst>
              <a:ext uri="{FF2B5EF4-FFF2-40B4-BE49-F238E27FC236}">
                <a16:creationId xmlns:a16="http://schemas.microsoft.com/office/drawing/2014/main" id="{4809FD72-2497-4C8B-A3B5-252CF4F755EA}"/>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28663" indent="-279400">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22363" indent="-22383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571625" indent="-22383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22475" indent="-223838">
              <a:lnSpc>
                <a:spcPct val="115000"/>
              </a:lnSpc>
              <a:spcBef>
                <a:spcPct val="20000"/>
              </a:spcBef>
              <a:buChar char="»"/>
              <a:defRPr sz="2100">
                <a:solidFill>
                  <a:srgbClr val="000000"/>
                </a:solidFill>
                <a:latin typeface="Arial" panose="020B0604020202020204" pitchFamily="34" charset="0"/>
              </a:defRPr>
            </a:lvl5pPr>
            <a:lvl6pPr marL="24796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368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3940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51275" indent="-22383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nSpc>
                <a:spcPct val="100000"/>
              </a:lnSpc>
              <a:spcBef>
                <a:spcPct val="20000"/>
              </a:spcBef>
              <a:buClrTx/>
              <a:buFontTx/>
              <a:buNone/>
            </a:pPr>
            <a:r>
              <a:rPr lang="en-US" altLang="en-US" sz="2400" dirty="0"/>
              <a:t>Find the boiling point elevation and the freezing point depression of Nickel II Bromide (electrolyte) if 0.121 mol are dissolved in 224 grams of water.</a:t>
            </a:r>
          </a:p>
          <a:p>
            <a:pPr>
              <a:lnSpc>
                <a:spcPct val="100000"/>
              </a:lnSpc>
              <a:spcBef>
                <a:spcPct val="20000"/>
              </a:spcBef>
              <a:buClrTx/>
              <a:buFontTx/>
              <a:buNone/>
            </a:pPr>
            <a:r>
              <a:rPr lang="en-US" altLang="en-US" sz="2800" dirty="0">
                <a:solidFill>
                  <a:srgbClr val="FF0000"/>
                </a:solidFill>
              </a:rPr>
              <a:t>Find molality</a:t>
            </a:r>
          </a:p>
          <a:p>
            <a:pPr>
              <a:lnSpc>
                <a:spcPct val="100000"/>
              </a:lnSpc>
              <a:spcBef>
                <a:spcPct val="20000"/>
              </a:spcBef>
              <a:buClrTx/>
              <a:buFontTx/>
              <a:buNone/>
            </a:pPr>
            <a:endParaRPr lang="en-US" altLang="en-US" sz="2400" dirty="0">
              <a:solidFill>
                <a:srgbClr val="0070C0"/>
              </a:solidFill>
            </a:endParaRPr>
          </a:p>
          <a:p>
            <a:pPr>
              <a:lnSpc>
                <a:spcPct val="100000"/>
              </a:lnSpc>
              <a:spcBef>
                <a:spcPts val="1800"/>
              </a:spcBef>
              <a:buClrTx/>
              <a:buFontTx/>
              <a:buNone/>
            </a:pPr>
            <a:r>
              <a:rPr lang="en-US" altLang="en-US" sz="2800" dirty="0">
                <a:solidFill>
                  <a:srgbClr val="FF0000"/>
                </a:solidFill>
              </a:rPr>
              <a:t>Find molality of particles (ions)</a:t>
            </a:r>
            <a:endParaRPr lang="en-US" altLang="en-US" sz="2800" dirty="0"/>
          </a:p>
          <a:p>
            <a:pPr>
              <a:lnSpc>
                <a:spcPct val="100000"/>
              </a:lnSpc>
              <a:spcBef>
                <a:spcPct val="20000"/>
              </a:spcBef>
              <a:buClrTx/>
              <a:buFontTx/>
              <a:buNone/>
            </a:pPr>
            <a:r>
              <a:rPr lang="en-US" altLang="en-US" sz="2400" dirty="0"/>
              <a:t> </a:t>
            </a:r>
            <a:endParaRPr lang="en-US" altLang="en-US" sz="2400" dirty="0">
              <a:solidFill>
                <a:srgbClr val="0070C0"/>
              </a:solidFill>
            </a:endParaRPr>
          </a:p>
          <a:p>
            <a:pPr>
              <a:lnSpc>
                <a:spcPct val="100000"/>
              </a:lnSpc>
              <a:spcBef>
                <a:spcPts val="1200"/>
              </a:spcBef>
              <a:buClrTx/>
              <a:buFontTx/>
              <a:buNone/>
            </a:pPr>
            <a:r>
              <a:rPr lang="en-US" altLang="en-US" sz="2800" dirty="0">
                <a:solidFill>
                  <a:srgbClr val="FF0000"/>
                </a:solidFill>
              </a:rPr>
              <a:t>Calculate fp depression and bp elevation</a:t>
            </a:r>
          </a:p>
        </p:txBody>
      </p:sp>
      <p:pic>
        <p:nvPicPr>
          <p:cNvPr id="168964" name="Picture 13" descr="try_it-01.eps">
            <a:extLst>
              <a:ext uri="{FF2B5EF4-FFF2-40B4-BE49-F238E27FC236}">
                <a16:creationId xmlns:a16="http://schemas.microsoft.com/office/drawing/2014/main" id="{D73B395C-C81B-424B-829A-B5CEFDC053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1" end="1"/>
                                            </p:txEl>
                                          </p:spTgt>
                                        </p:tgtEl>
                                        <p:attrNameLst>
                                          <p:attrName>style.visibility</p:attrName>
                                        </p:attrNameLst>
                                      </p:cBhvr>
                                      <p:to>
                                        <p:strVal val="visible"/>
                                      </p:to>
                                    </p:set>
                                    <p:animEffect transition="in" filter="fade">
                                      <p:cBhvr>
                                        <p:cTn id="7" dur="500"/>
                                        <p:tgtEl>
                                          <p:spTgt spid="168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963">
                                            <p:txEl>
                                              <p:pRg st="3" end="3"/>
                                            </p:txEl>
                                          </p:spTgt>
                                        </p:tgtEl>
                                        <p:attrNameLst>
                                          <p:attrName>style.visibility</p:attrName>
                                        </p:attrNameLst>
                                      </p:cBhvr>
                                      <p:to>
                                        <p:strVal val="visible"/>
                                      </p:to>
                                    </p:set>
                                    <p:animEffect transition="in" filter="fade">
                                      <p:cBhvr>
                                        <p:cTn id="12" dur="500"/>
                                        <p:tgtEl>
                                          <p:spTgt spid="16896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963">
                                            <p:txEl>
                                              <p:pRg st="5" end="5"/>
                                            </p:txEl>
                                          </p:spTgt>
                                        </p:tgtEl>
                                        <p:attrNameLst>
                                          <p:attrName>style.visibility</p:attrName>
                                        </p:attrNameLst>
                                      </p:cBhvr>
                                      <p:to>
                                        <p:strVal val="visible"/>
                                      </p:to>
                                    </p:set>
                                    <p:animEffect transition="in" filter="fade">
                                      <p:cBhvr>
                                        <p:cTn id="17" dur="500"/>
                                        <p:tgtEl>
                                          <p:spTgt spid="168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5">
            <a:extLst>
              <a:ext uri="{FF2B5EF4-FFF2-40B4-BE49-F238E27FC236}">
                <a16:creationId xmlns:a16="http://schemas.microsoft.com/office/drawing/2014/main" id="{96EFB970-A272-4256-9FC9-EB8F6B50BBA7}"/>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9" name="Rectangle 3">
            <a:extLst>
              <a:ext uri="{FF2B5EF4-FFF2-40B4-BE49-F238E27FC236}">
                <a16:creationId xmlns:a16="http://schemas.microsoft.com/office/drawing/2014/main" id="{964AA80E-44F0-42D9-9B9B-119CBC2DEF1C}"/>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2400" dirty="0">
                <a:solidFill>
                  <a:srgbClr val="000000"/>
                </a:solidFill>
              </a:rPr>
              <a:t>Find the </a:t>
            </a:r>
            <a:r>
              <a:rPr lang="en-US" sz="2400" b="1" dirty="0">
                <a:solidFill>
                  <a:srgbClr val="92D050"/>
                </a:solidFill>
              </a:rPr>
              <a:t>boiling point elevation </a:t>
            </a:r>
            <a:r>
              <a:rPr lang="en-US" sz="2400" dirty="0">
                <a:solidFill>
                  <a:srgbClr val="000000"/>
                </a:solidFill>
              </a:rPr>
              <a:t>and the </a:t>
            </a:r>
            <a:r>
              <a:rPr lang="en-US" sz="2400" b="1" dirty="0">
                <a:solidFill>
                  <a:srgbClr val="92D050"/>
                </a:solidFill>
              </a:rPr>
              <a:t>freezing point depression</a:t>
            </a:r>
            <a:r>
              <a:rPr lang="en-US" sz="2400" dirty="0">
                <a:solidFill>
                  <a:srgbClr val="000000"/>
                </a:solidFill>
              </a:rPr>
              <a:t> of Nickel II Bromide (electrolyte) if </a:t>
            </a:r>
            <a:r>
              <a:rPr lang="en-US" sz="2400" b="1" dirty="0">
                <a:solidFill>
                  <a:srgbClr val="FF66FF"/>
                </a:solidFill>
              </a:rPr>
              <a:t>0.121 mol </a:t>
            </a:r>
            <a:r>
              <a:rPr lang="en-US" sz="2400" dirty="0">
                <a:solidFill>
                  <a:srgbClr val="000000"/>
                </a:solidFill>
              </a:rPr>
              <a:t>are dissolved in </a:t>
            </a:r>
            <a:r>
              <a:rPr lang="en-US" sz="2400" b="1" dirty="0">
                <a:solidFill>
                  <a:srgbClr val="FF66FF"/>
                </a:solidFill>
              </a:rPr>
              <a:t>224 grams </a:t>
            </a:r>
            <a:r>
              <a:rPr lang="en-US" sz="2400" dirty="0">
                <a:solidFill>
                  <a:srgbClr val="000000"/>
                </a:solidFill>
              </a:rPr>
              <a:t>of water </a:t>
            </a:r>
            <a:r>
              <a:rPr lang="en-US" sz="2400" dirty="0">
                <a:solidFill>
                  <a:srgbClr val="00B050"/>
                </a:solidFill>
              </a:rPr>
              <a:t>(0.224 kg)</a:t>
            </a:r>
            <a:r>
              <a:rPr lang="en-US" sz="2400" dirty="0">
                <a:solidFill>
                  <a:srgbClr val="000000"/>
                </a:solidFill>
              </a:rPr>
              <a:t>.</a:t>
            </a:r>
          </a:p>
          <a:p>
            <a:pPr marL="0" indent="0">
              <a:buFontTx/>
              <a:buNone/>
              <a:defRPr/>
            </a:pPr>
            <a:r>
              <a:rPr lang="en-US" sz="2800" b="1" dirty="0">
                <a:solidFill>
                  <a:srgbClr val="FF0000"/>
                </a:solidFill>
              </a:rPr>
              <a:t>Find molality  [</a:t>
            </a:r>
            <a:r>
              <a:rPr lang="en-US" sz="2800" b="1" i="1" dirty="0">
                <a:solidFill>
                  <a:srgbClr val="FF0000"/>
                </a:solidFill>
                <a:latin typeface="Times New Roman" panose="02020603050405020304" pitchFamily="18" charset="0"/>
                <a:cs typeface="Times New Roman" panose="02020603050405020304" pitchFamily="18" charset="0"/>
              </a:rPr>
              <a:t>m = mol solute/Kg solvent</a:t>
            </a:r>
            <a:r>
              <a:rPr lang="en-US" sz="2800" b="1" dirty="0">
                <a:solidFill>
                  <a:srgbClr val="FF0000"/>
                </a:solidFill>
              </a:rPr>
              <a:t>]</a:t>
            </a:r>
          </a:p>
          <a:p>
            <a:pPr marL="225425" indent="0">
              <a:buFontTx/>
              <a:buNone/>
              <a:defRPr/>
            </a:pPr>
            <a:r>
              <a:rPr lang="en-US" sz="2400" dirty="0">
                <a:solidFill>
                  <a:srgbClr val="000000"/>
                </a:solidFill>
              </a:rPr>
              <a:t>m = 0.121 moles / 0.224 kg =   </a:t>
            </a:r>
            <a:r>
              <a:rPr lang="en-US" sz="2400" b="1" u="sng" dirty="0">
                <a:solidFill>
                  <a:srgbClr val="00B050"/>
                </a:solidFill>
                <a:effectLst>
                  <a:outerShdw blurRad="38100" dist="38100" dir="2700000" algn="tl">
                    <a:srgbClr val="000000">
                      <a:alpha val="43137"/>
                    </a:srgbClr>
                  </a:outerShdw>
                </a:effectLst>
              </a:rPr>
              <a:t>0.540 m</a:t>
            </a:r>
            <a:endParaRPr lang="en-US" sz="2400" b="1" dirty="0">
              <a:solidFill>
                <a:srgbClr val="00B050"/>
              </a:solidFill>
              <a:effectLst>
                <a:outerShdw blurRad="38100" dist="38100" dir="2700000" algn="tl">
                  <a:srgbClr val="000000">
                    <a:alpha val="43137"/>
                  </a:srgbClr>
                </a:outerShdw>
              </a:effectLst>
            </a:endParaRPr>
          </a:p>
          <a:p>
            <a:pPr marL="0" indent="0">
              <a:spcBef>
                <a:spcPts val="1800"/>
              </a:spcBef>
              <a:buFontTx/>
              <a:buNone/>
              <a:defRPr/>
            </a:pPr>
            <a:r>
              <a:rPr lang="en-US" sz="2800" b="1" dirty="0">
                <a:solidFill>
                  <a:srgbClr val="FF0000"/>
                </a:solidFill>
              </a:rPr>
              <a:t>Find molality of particles (ions)</a:t>
            </a:r>
            <a:endParaRPr lang="en-US" sz="2800" b="1" dirty="0">
              <a:solidFill>
                <a:srgbClr val="000000"/>
              </a:solidFill>
            </a:endParaRPr>
          </a:p>
          <a:p>
            <a:pPr marL="0" indent="0">
              <a:buFontTx/>
              <a:buNone/>
              <a:defRPr/>
            </a:pPr>
            <a:r>
              <a:rPr lang="en-US" sz="2400" dirty="0">
                <a:solidFill>
                  <a:srgbClr val="000000"/>
                </a:solidFill>
              </a:rPr>
              <a:t>NiBr</a:t>
            </a:r>
            <a:r>
              <a:rPr lang="en-US" sz="2400" baseline="-25000" dirty="0">
                <a:solidFill>
                  <a:srgbClr val="000000"/>
                </a:solidFill>
              </a:rPr>
              <a:t>2 (aq)</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000000"/>
                </a:solidFill>
              </a:rPr>
              <a:t> Ni</a:t>
            </a:r>
            <a:r>
              <a:rPr lang="en-US" sz="2400" baseline="30000" dirty="0">
                <a:solidFill>
                  <a:srgbClr val="000000"/>
                </a:solidFill>
              </a:rPr>
              <a:t>+2</a:t>
            </a:r>
            <a:r>
              <a:rPr lang="en-US" sz="2400" dirty="0">
                <a:solidFill>
                  <a:srgbClr val="000000"/>
                </a:solidFill>
              </a:rPr>
              <a:t> + 2 Br</a:t>
            </a:r>
            <a:r>
              <a:rPr lang="en-US" sz="2400" baseline="30000" dirty="0">
                <a:solidFill>
                  <a:srgbClr val="000000"/>
                </a:solidFill>
              </a:rPr>
              <a:t>-1</a:t>
            </a:r>
            <a:r>
              <a:rPr lang="en-US" sz="2400" dirty="0">
                <a:solidFill>
                  <a:srgbClr val="000000"/>
                </a:solidFill>
              </a:rPr>
              <a:t> = 3 moles of ions </a:t>
            </a:r>
            <a:r>
              <a:rPr lang="en-US" sz="2400" b="1" dirty="0">
                <a:solidFill>
                  <a:srgbClr val="00B050"/>
                </a:solidFill>
                <a:effectLst>
                  <a:outerShdw blurRad="38100" dist="38100" dir="2700000" algn="tl">
                    <a:srgbClr val="000000">
                      <a:alpha val="43137"/>
                    </a:srgbClr>
                  </a:outerShdw>
                </a:effectLst>
              </a:rPr>
              <a:t>x 0.54 m </a:t>
            </a:r>
            <a:r>
              <a:rPr lang="en-US" sz="2400" dirty="0">
                <a:solidFill>
                  <a:srgbClr val="000000"/>
                </a:solidFill>
              </a:rPr>
              <a:t>=</a:t>
            </a:r>
            <a:r>
              <a:rPr lang="en-US" sz="2400" b="1" dirty="0">
                <a:solidFill>
                  <a:srgbClr val="000000"/>
                </a:solidFill>
              </a:rPr>
              <a:t>  </a:t>
            </a:r>
            <a:r>
              <a:rPr lang="en-US" sz="2400" b="1" u="sng" dirty="0">
                <a:solidFill>
                  <a:srgbClr val="0070C0"/>
                </a:solidFill>
              </a:rPr>
              <a:t>1.62 m</a:t>
            </a:r>
            <a:endParaRPr lang="en-US" sz="2400" dirty="0">
              <a:solidFill>
                <a:srgbClr val="0070C0"/>
              </a:solidFill>
            </a:endParaRPr>
          </a:p>
          <a:p>
            <a:pPr marL="0" indent="0">
              <a:spcBef>
                <a:spcPts val="1200"/>
              </a:spcBef>
              <a:buFontTx/>
              <a:buNone/>
              <a:defRPr/>
            </a:pPr>
            <a:r>
              <a:rPr lang="en-US" sz="2800" b="1" dirty="0">
                <a:solidFill>
                  <a:srgbClr val="FF0000"/>
                </a:solidFill>
              </a:rPr>
              <a:t>Calculate fp depression and bp elevation</a:t>
            </a:r>
          </a:p>
          <a:p>
            <a:pPr marL="0" indent="0">
              <a:buFontTx/>
              <a:buNone/>
              <a:tabLst>
                <a:tab pos="633413" algn="l"/>
                <a:tab pos="4121150" algn="l"/>
                <a:tab pos="4797425" algn="l"/>
              </a:tabLst>
              <a:defRPr/>
            </a:pPr>
            <a:r>
              <a:rPr lang="en-US" sz="2400" dirty="0">
                <a:solidFill>
                  <a:srgbClr val="000000"/>
                </a:solidFill>
              </a:rPr>
              <a:t>∆T</a:t>
            </a:r>
            <a:r>
              <a:rPr lang="en-US" sz="2400" baseline="-25000" dirty="0">
                <a:solidFill>
                  <a:srgbClr val="000000"/>
                </a:solidFill>
              </a:rPr>
              <a:t>f</a:t>
            </a:r>
            <a:r>
              <a:rPr lang="en-US" sz="2400" dirty="0">
                <a:solidFill>
                  <a:srgbClr val="000000"/>
                </a:solidFill>
              </a:rPr>
              <a:t> 	= k</a:t>
            </a:r>
            <a:r>
              <a:rPr lang="en-US" sz="2400" baseline="-25000" dirty="0">
                <a:solidFill>
                  <a:srgbClr val="000000"/>
                </a:solidFill>
              </a:rPr>
              <a:t>f</a:t>
            </a:r>
            <a:r>
              <a:rPr lang="en-US" sz="2400" dirty="0">
                <a:solidFill>
                  <a:srgbClr val="000000"/>
                </a:solidFill>
              </a:rPr>
              <a:t>  x m	∆T</a:t>
            </a:r>
            <a:r>
              <a:rPr lang="en-US" sz="2400" baseline="-25000" dirty="0">
                <a:solidFill>
                  <a:srgbClr val="000000"/>
                </a:solidFill>
              </a:rPr>
              <a:t>b</a:t>
            </a:r>
            <a:r>
              <a:rPr lang="en-US" sz="2400" dirty="0">
                <a:solidFill>
                  <a:srgbClr val="000000"/>
                </a:solidFill>
              </a:rPr>
              <a:t> 	= k</a:t>
            </a:r>
            <a:r>
              <a:rPr lang="en-US" sz="2400" baseline="-25000" dirty="0">
                <a:solidFill>
                  <a:srgbClr val="000000"/>
                </a:solidFill>
              </a:rPr>
              <a:t>b</a:t>
            </a:r>
            <a:r>
              <a:rPr lang="en-US" sz="2400" dirty="0">
                <a:solidFill>
                  <a:srgbClr val="000000"/>
                </a:solidFill>
              </a:rPr>
              <a:t> x m</a:t>
            </a:r>
          </a:p>
          <a:p>
            <a:pPr marL="0" indent="0">
              <a:buFontTx/>
              <a:buNone/>
              <a:tabLst>
                <a:tab pos="633413" algn="l"/>
                <a:tab pos="4121150" algn="l"/>
                <a:tab pos="4797425" algn="l"/>
              </a:tabLst>
              <a:defRPr/>
            </a:pPr>
            <a:r>
              <a:rPr lang="en-US" sz="2400" dirty="0">
                <a:solidFill>
                  <a:srgbClr val="000000"/>
                </a:solidFill>
              </a:rPr>
              <a:t>	=  (-1.86 C)(1.62 m)		=  (0.52 C)(1.62 m)</a:t>
            </a:r>
          </a:p>
          <a:p>
            <a:pPr marL="0" indent="0">
              <a:buFontTx/>
              <a:buNone/>
              <a:tabLst>
                <a:tab pos="633413" algn="l"/>
                <a:tab pos="4121150" algn="l"/>
                <a:tab pos="4797425" algn="l"/>
              </a:tabLst>
              <a:defRPr/>
            </a:pPr>
            <a:r>
              <a:rPr lang="en-US" sz="2400" dirty="0">
                <a:solidFill>
                  <a:srgbClr val="000000"/>
                </a:solidFill>
              </a:rPr>
              <a:t>	= 0.00 C - </a:t>
            </a:r>
            <a:r>
              <a:rPr lang="en-US" sz="2400" dirty="0">
                <a:solidFill>
                  <a:srgbClr val="FF66FF"/>
                </a:solidFill>
                <a:effectLst>
                  <a:outerShdw blurRad="38100" dist="38100" dir="2700000" algn="tl">
                    <a:srgbClr val="000000">
                      <a:alpha val="43137"/>
                    </a:srgbClr>
                  </a:outerShdw>
                </a:effectLst>
              </a:rPr>
              <a:t>3.01 C </a:t>
            </a:r>
            <a:r>
              <a:rPr lang="en-US" sz="2400" dirty="0">
                <a:solidFill>
                  <a:srgbClr val="000000"/>
                </a:solidFill>
              </a:rPr>
              <a:t>		=  </a:t>
            </a:r>
            <a:r>
              <a:rPr lang="en-US" sz="2400" dirty="0">
                <a:solidFill>
                  <a:srgbClr val="FF66FF"/>
                </a:solidFill>
                <a:effectLst>
                  <a:outerShdw blurRad="38100" dist="38100" dir="2700000" algn="tl">
                    <a:srgbClr val="000000">
                      <a:alpha val="43137"/>
                    </a:srgbClr>
                  </a:outerShdw>
                </a:effectLst>
              </a:rPr>
              <a:t>0.84 C</a:t>
            </a:r>
            <a:r>
              <a:rPr lang="en-US" sz="2400" dirty="0">
                <a:solidFill>
                  <a:srgbClr val="000000"/>
                </a:solidFill>
              </a:rPr>
              <a:t> + 100.0 C</a:t>
            </a:r>
          </a:p>
          <a:p>
            <a:pPr marL="0" indent="0">
              <a:buFontTx/>
              <a:buNone/>
              <a:tabLst>
                <a:tab pos="633413" algn="l"/>
                <a:tab pos="4121150" algn="l"/>
                <a:tab pos="4797425" algn="l"/>
              </a:tabLst>
              <a:defRPr/>
            </a:pPr>
            <a:r>
              <a:rPr lang="en-US" sz="2400" b="1" dirty="0">
                <a:solidFill>
                  <a:srgbClr val="FF0000"/>
                </a:solidFill>
              </a:rPr>
              <a:t>Fp	=  -3.01 C</a:t>
            </a:r>
            <a:r>
              <a:rPr lang="en-US" sz="2400" b="1" dirty="0">
                <a:solidFill>
                  <a:srgbClr val="000000"/>
                </a:solidFill>
              </a:rPr>
              <a:t>	</a:t>
            </a:r>
            <a:r>
              <a:rPr lang="en-US" sz="2400" b="1" dirty="0">
                <a:solidFill>
                  <a:srgbClr val="FF0000"/>
                </a:solidFill>
              </a:rPr>
              <a:t>Bp  	=  100.84 C</a:t>
            </a:r>
          </a:p>
        </p:txBody>
      </p:sp>
      <p:pic>
        <p:nvPicPr>
          <p:cNvPr id="171012" name="Picture 13" descr="try_it-01.eps">
            <a:extLst>
              <a:ext uri="{FF2B5EF4-FFF2-40B4-BE49-F238E27FC236}">
                <a16:creationId xmlns:a16="http://schemas.microsoft.com/office/drawing/2014/main" id="{64C96568-8BB2-4DBC-A9D6-5AC9F49823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fade">
                                      <p:cBhvr>
                                        <p:cTn id="4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5">
            <a:extLst>
              <a:ext uri="{FF2B5EF4-FFF2-40B4-BE49-F238E27FC236}">
                <a16:creationId xmlns:a16="http://schemas.microsoft.com/office/drawing/2014/main" id="{53AB6ED8-4C23-4A3B-89A8-358417774F76}"/>
              </a:ext>
            </a:extLst>
          </p:cNvPr>
          <p:cNvSpPr>
            <a:spLocks noGrp="1" noChangeArrowheads="1"/>
          </p:cNvSpPr>
          <p:nvPr>
            <p:ph type="title"/>
          </p:nvPr>
        </p:nvSpPr>
        <p:spPr>
          <a:xfrm>
            <a:off x="0" y="0"/>
            <a:ext cx="9144000" cy="838200"/>
          </a:xfrm>
        </p:spPr>
        <p:txBody>
          <a:bodyPr/>
          <a:lstStyle/>
          <a:p>
            <a:pPr marL="0" indent="12700" eaLnBrk="1" hangingPunct="1"/>
            <a:r>
              <a:rPr lang="en-US" altLang="en-US" dirty="0">
                <a:solidFill>
                  <a:srgbClr val="FFFF00"/>
                </a:solidFill>
              </a:rPr>
              <a:t>Calculating fp depression &amp; bp elevation</a:t>
            </a:r>
          </a:p>
        </p:txBody>
      </p:sp>
      <p:sp>
        <p:nvSpPr>
          <p:cNvPr id="9" name="Rectangle 3">
            <a:extLst>
              <a:ext uri="{FF2B5EF4-FFF2-40B4-BE49-F238E27FC236}">
                <a16:creationId xmlns:a16="http://schemas.microsoft.com/office/drawing/2014/main" id="{A0E1BECB-DED5-426E-9642-1A770DDAE32B}"/>
              </a:ext>
            </a:extLst>
          </p:cNvPr>
          <p:cNvSpPr txBox="1">
            <a:spLocks noChangeArrowheads="1"/>
          </p:cNvSpPr>
          <p:nvPr/>
        </p:nvSpPr>
        <p:spPr bwMode="auto">
          <a:xfrm>
            <a:off x="152400" y="838200"/>
            <a:ext cx="8839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lstStyle>
            <a:lvl1pPr marL="336550" indent="-336550" algn="l" rtl="0" eaLnBrk="0" fontAlgn="base" hangingPunct="0">
              <a:spcBef>
                <a:spcPct val="20000"/>
              </a:spcBef>
              <a:spcAft>
                <a:spcPct val="0"/>
              </a:spcAft>
              <a:buChar char="•"/>
              <a:defRPr sz="3200">
                <a:solidFill>
                  <a:schemeClr val="tx1"/>
                </a:solidFill>
                <a:latin typeface="+mn-lt"/>
                <a:ea typeface="+mn-ea"/>
                <a:cs typeface="+mn-cs"/>
              </a:defRPr>
            </a:lvl1pPr>
            <a:lvl2pPr marL="728663" indent="-279400" algn="l" rtl="0" eaLnBrk="0" fontAlgn="base" hangingPunct="0">
              <a:spcBef>
                <a:spcPct val="20000"/>
              </a:spcBef>
              <a:spcAft>
                <a:spcPct val="0"/>
              </a:spcAft>
              <a:buChar char="–"/>
              <a:defRPr sz="2700">
                <a:solidFill>
                  <a:schemeClr val="tx1"/>
                </a:solidFill>
                <a:latin typeface="+mn-lt"/>
              </a:defRPr>
            </a:lvl2pPr>
            <a:lvl3pPr marL="1122363" indent="-223838" algn="l" rtl="0" eaLnBrk="0" fontAlgn="base" hangingPunct="0">
              <a:spcBef>
                <a:spcPct val="20000"/>
              </a:spcBef>
              <a:spcAft>
                <a:spcPct val="0"/>
              </a:spcAft>
              <a:buChar char="•"/>
              <a:defRPr sz="2300">
                <a:solidFill>
                  <a:schemeClr val="tx1"/>
                </a:solidFill>
                <a:latin typeface="+mn-lt"/>
              </a:defRPr>
            </a:lvl3pPr>
            <a:lvl4pPr marL="1571625" indent="-223838" algn="l" rtl="0" eaLnBrk="0" fontAlgn="base" hangingPunct="0">
              <a:spcBef>
                <a:spcPct val="20000"/>
              </a:spcBef>
              <a:spcAft>
                <a:spcPct val="0"/>
              </a:spcAft>
              <a:buChar char="–"/>
              <a:defRPr sz="2100">
                <a:solidFill>
                  <a:schemeClr val="tx1"/>
                </a:solidFill>
                <a:latin typeface="+mn-lt"/>
              </a:defRPr>
            </a:lvl4pPr>
            <a:lvl5pPr marL="2022475" indent="-223838" algn="l" rtl="0" eaLnBrk="0" fontAlgn="base" hangingPunct="0">
              <a:spcBef>
                <a:spcPct val="20000"/>
              </a:spcBef>
              <a:spcAft>
                <a:spcPct val="0"/>
              </a:spcAft>
              <a:buChar char="»"/>
              <a:defRPr sz="2100">
                <a:solidFill>
                  <a:schemeClr val="tx1"/>
                </a:solidFill>
                <a:latin typeface="+mn-lt"/>
              </a:defRPr>
            </a:lvl5pPr>
            <a:lvl6pPr marL="2473427" indent="-224834" algn="l" rtl="0" fontAlgn="base">
              <a:spcBef>
                <a:spcPct val="20000"/>
              </a:spcBef>
              <a:spcAft>
                <a:spcPct val="0"/>
              </a:spcAft>
              <a:buChar char="»"/>
              <a:defRPr sz="2100">
                <a:solidFill>
                  <a:schemeClr val="tx1"/>
                </a:solidFill>
                <a:latin typeface="+mn-lt"/>
              </a:defRPr>
            </a:lvl6pPr>
            <a:lvl7pPr marL="2923141" indent="-224834" algn="l" rtl="0" fontAlgn="base">
              <a:spcBef>
                <a:spcPct val="20000"/>
              </a:spcBef>
              <a:spcAft>
                <a:spcPct val="0"/>
              </a:spcAft>
              <a:buChar char="»"/>
              <a:defRPr sz="2100">
                <a:solidFill>
                  <a:schemeClr val="tx1"/>
                </a:solidFill>
                <a:latin typeface="+mn-lt"/>
              </a:defRPr>
            </a:lvl7pPr>
            <a:lvl8pPr marL="3372845" indent="-224834" algn="l" rtl="0" fontAlgn="base">
              <a:spcBef>
                <a:spcPct val="20000"/>
              </a:spcBef>
              <a:spcAft>
                <a:spcPct val="0"/>
              </a:spcAft>
              <a:buChar char="»"/>
              <a:defRPr sz="2100">
                <a:solidFill>
                  <a:schemeClr val="tx1"/>
                </a:solidFill>
                <a:latin typeface="+mn-lt"/>
              </a:defRPr>
            </a:lvl8pPr>
            <a:lvl9pPr marL="3822572" indent="-224834" algn="l" rtl="0" fontAlgn="base">
              <a:spcBef>
                <a:spcPct val="20000"/>
              </a:spcBef>
              <a:spcAft>
                <a:spcPct val="0"/>
              </a:spcAft>
              <a:buChar char="»"/>
              <a:defRPr sz="2100">
                <a:solidFill>
                  <a:schemeClr val="tx1"/>
                </a:solidFill>
                <a:latin typeface="+mn-lt"/>
              </a:defRPr>
            </a:lvl9pPr>
          </a:lstStyle>
          <a:p>
            <a:pPr marL="0" indent="0">
              <a:buFontTx/>
              <a:buNone/>
              <a:defRPr/>
            </a:pPr>
            <a:r>
              <a:rPr lang="en-US" sz="1600" dirty="0">
                <a:solidFill>
                  <a:srgbClr val="000000"/>
                </a:solidFill>
              </a:rPr>
              <a:t>Find the boiling point elevation and the freezing point depression of Nickel II Bromide (electrolyte) if 0.121 mol are dissolved in 224 grams of water </a:t>
            </a:r>
            <a:r>
              <a:rPr lang="en-US" sz="1600" dirty="0">
                <a:solidFill>
                  <a:srgbClr val="00B050"/>
                </a:solidFill>
              </a:rPr>
              <a:t>(0.224 kg)</a:t>
            </a:r>
            <a:r>
              <a:rPr lang="en-US" sz="1600" dirty="0">
                <a:solidFill>
                  <a:srgbClr val="000000"/>
                </a:solidFill>
              </a:rPr>
              <a:t>.</a:t>
            </a:r>
          </a:p>
          <a:p>
            <a:pPr marL="0" indent="0" algn="ctr">
              <a:buFontTx/>
              <a:buNone/>
              <a:defRPr/>
            </a:pPr>
            <a:r>
              <a:rPr lang="en-US" sz="2800" b="1" dirty="0">
                <a:solidFill>
                  <a:srgbClr val="00B050"/>
                </a:solidFill>
                <a:effectLst>
                  <a:outerShdw blurRad="38100" dist="38100" dir="2700000" algn="tl">
                    <a:srgbClr val="000000">
                      <a:alpha val="43137"/>
                    </a:srgbClr>
                  </a:outerShdw>
                </a:effectLst>
              </a:rPr>
              <a:t>ANOTHER WAY TO DO THE SAME PROBLEM</a:t>
            </a:r>
          </a:p>
          <a:p>
            <a:pPr marL="0" indent="0">
              <a:buFontTx/>
              <a:buNone/>
              <a:defRPr/>
            </a:pPr>
            <a:r>
              <a:rPr lang="en-US" sz="1800" dirty="0">
                <a:solidFill>
                  <a:srgbClr val="FF0000"/>
                </a:solidFill>
              </a:rPr>
              <a:t>Find molality  [</a:t>
            </a:r>
            <a:r>
              <a:rPr lang="en-US" sz="1800" i="1" dirty="0">
                <a:solidFill>
                  <a:srgbClr val="FF0000"/>
                </a:solidFill>
                <a:latin typeface="Times New Roman" panose="02020603050405020304" pitchFamily="18" charset="0"/>
                <a:cs typeface="Times New Roman" panose="02020603050405020304" pitchFamily="18" charset="0"/>
              </a:rPr>
              <a:t>m = mol solute/Kg solvent</a:t>
            </a:r>
            <a:r>
              <a:rPr lang="en-US" sz="1800" dirty="0">
                <a:solidFill>
                  <a:srgbClr val="FF0000"/>
                </a:solidFill>
              </a:rPr>
              <a:t>]</a:t>
            </a:r>
          </a:p>
          <a:p>
            <a:pPr marL="225425" indent="0">
              <a:buFontTx/>
              <a:buNone/>
              <a:defRPr/>
            </a:pPr>
            <a:r>
              <a:rPr lang="en-US" sz="1800" dirty="0">
                <a:solidFill>
                  <a:srgbClr val="000000"/>
                </a:solidFill>
              </a:rPr>
              <a:t>M = 0.121 moles / 0.224 kg =   </a:t>
            </a:r>
            <a:r>
              <a:rPr lang="en-US" sz="1800" b="1" u="sng" dirty="0">
                <a:solidFill>
                  <a:srgbClr val="0070C0"/>
                </a:solidFill>
              </a:rPr>
              <a:t>0.540 m</a:t>
            </a:r>
            <a:endParaRPr lang="en-US" sz="1800" dirty="0">
              <a:solidFill>
                <a:srgbClr val="0070C0"/>
              </a:solidFill>
            </a:endParaRPr>
          </a:p>
          <a:p>
            <a:pPr marL="0" indent="0">
              <a:spcBef>
                <a:spcPts val="1800"/>
              </a:spcBef>
              <a:buFontTx/>
              <a:buNone/>
              <a:defRPr/>
            </a:pPr>
            <a:r>
              <a:rPr lang="en-US" sz="2800" dirty="0">
                <a:solidFill>
                  <a:srgbClr val="FF0000"/>
                </a:solidFill>
              </a:rPr>
              <a:t>Find molality of particles (ions)</a:t>
            </a:r>
            <a:endParaRPr lang="en-US" sz="2800" dirty="0">
              <a:solidFill>
                <a:srgbClr val="000000"/>
              </a:solidFill>
            </a:endParaRPr>
          </a:p>
          <a:p>
            <a:pPr marL="0" indent="0" algn="ctr">
              <a:buFontTx/>
              <a:buNone/>
              <a:defRPr/>
            </a:pPr>
            <a:r>
              <a:rPr lang="en-US" sz="2400" dirty="0">
                <a:solidFill>
                  <a:srgbClr val="000000"/>
                </a:solidFill>
              </a:rPr>
              <a:t>NiBr</a:t>
            </a:r>
            <a:r>
              <a:rPr lang="en-US" sz="2400" baseline="-25000" dirty="0">
                <a:solidFill>
                  <a:srgbClr val="000000"/>
                </a:solidFill>
              </a:rPr>
              <a:t>2 (aq)</a:t>
            </a:r>
            <a:r>
              <a:rPr lang="en-US" sz="2400" dirty="0">
                <a:solidFill>
                  <a:srgbClr val="000000"/>
                </a:solidFill>
              </a:rPr>
              <a:t> </a:t>
            </a:r>
            <a:r>
              <a:rPr lang="en-US" sz="2400" dirty="0">
                <a:solidFill>
                  <a:srgbClr val="000000"/>
                </a:solidFill>
                <a:sym typeface="Wingdings" panose="05000000000000000000" pitchFamily="2" charset="2"/>
              </a:rPr>
              <a:t></a:t>
            </a:r>
            <a:r>
              <a:rPr lang="en-US" sz="2400" dirty="0">
                <a:solidFill>
                  <a:srgbClr val="000000"/>
                </a:solidFill>
              </a:rPr>
              <a:t> Ni</a:t>
            </a:r>
            <a:r>
              <a:rPr lang="en-US" sz="2400" baseline="30000" dirty="0">
                <a:solidFill>
                  <a:srgbClr val="000000"/>
                </a:solidFill>
              </a:rPr>
              <a:t>+2</a:t>
            </a:r>
            <a:r>
              <a:rPr lang="en-US" sz="2400" dirty="0">
                <a:solidFill>
                  <a:srgbClr val="000000"/>
                </a:solidFill>
              </a:rPr>
              <a:t> + 2 Br</a:t>
            </a:r>
            <a:r>
              <a:rPr lang="en-US" sz="2400" baseline="30000" dirty="0">
                <a:solidFill>
                  <a:srgbClr val="000000"/>
                </a:solidFill>
              </a:rPr>
              <a:t>-1</a:t>
            </a:r>
            <a:r>
              <a:rPr lang="en-US" sz="2400" dirty="0">
                <a:solidFill>
                  <a:srgbClr val="000000"/>
                </a:solidFill>
              </a:rPr>
              <a:t> = </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 moles of ions </a:t>
            </a:r>
          </a:p>
          <a:p>
            <a:pPr marL="0" indent="0">
              <a:buFontTx/>
              <a:buNone/>
              <a:defRPr/>
            </a:pPr>
            <a:r>
              <a:rPr lang="en-US" sz="2800" dirty="0">
                <a:solidFill>
                  <a:srgbClr val="FF0000"/>
                </a:solidFill>
              </a:rPr>
              <a:t>Calculate fp depression and bp elevation</a:t>
            </a:r>
          </a:p>
          <a:p>
            <a:pPr marL="0" indent="0">
              <a:buFontTx/>
              <a:buNone/>
              <a:tabLst>
                <a:tab pos="633413" algn="l"/>
                <a:tab pos="4121150" algn="l"/>
                <a:tab pos="4797425" algn="l"/>
              </a:tabLst>
              <a:defRPr/>
            </a:pPr>
            <a:r>
              <a:rPr lang="en-US" sz="2400" dirty="0">
                <a:solidFill>
                  <a:srgbClr val="000000"/>
                </a:solidFill>
              </a:rPr>
              <a:t>∆T</a:t>
            </a:r>
            <a:r>
              <a:rPr lang="en-US" sz="2400" baseline="-25000" dirty="0">
                <a:solidFill>
                  <a:srgbClr val="000000"/>
                </a:solidFill>
              </a:rPr>
              <a:t>f</a:t>
            </a:r>
            <a:r>
              <a:rPr lang="en-US" sz="2400" dirty="0">
                <a:solidFill>
                  <a:srgbClr val="000000"/>
                </a:solidFill>
              </a:rPr>
              <a:t> 	= k</a:t>
            </a:r>
            <a:r>
              <a:rPr lang="en-US" sz="2400" baseline="-25000" dirty="0">
                <a:solidFill>
                  <a:srgbClr val="000000"/>
                </a:solidFill>
              </a:rPr>
              <a:t>f</a:t>
            </a:r>
            <a:r>
              <a:rPr lang="en-US" sz="2400" dirty="0">
                <a:solidFill>
                  <a:srgbClr val="000000"/>
                </a:solidFill>
              </a:rPr>
              <a:t>  x mi	∆T</a:t>
            </a:r>
            <a:r>
              <a:rPr lang="en-US" sz="2400" baseline="-25000" dirty="0">
                <a:solidFill>
                  <a:srgbClr val="000000"/>
                </a:solidFill>
              </a:rPr>
              <a:t>b</a:t>
            </a:r>
            <a:r>
              <a:rPr lang="en-US" sz="2400" dirty="0">
                <a:solidFill>
                  <a:srgbClr val="000000"/>
                </a:solidFill>
              </a:rPr>
              <a:t> 	= k</a:t>
            </a:r>
            <a:r>
              <a:rPr lang="en-US" sz="2400" baseline="-25000" dirty="0">
                <a:solidFill>
                  <a:srgbClr val="000000"/>
                </a:solidFill>
              </a:rPr>
              <a:t>b</a:t>
            </a:r>
            <a:r>
              <a:rPr lang="en-US" sz="2400" dirty="0">
                <a:solidFill>
                  <a:srgbClr val="000000"/>
                </a:solidFill>
              </a:rPr>
              <a:t> x mi</a:t>
            </a:r>
          </a:p>
          <a:p>
            <a:pPr marL="0" indent="0">
              <a:buFontTx/>
              <a:buNone/>
              <a:tabLst>
                <a:tab pos="633413" algn="l"/>
                <a:tab pos="4121150" algn="l"/>
                <a:tab pos="4797425" algn="l"/>
              </a:tabLst>
              <a:defRPr/>
            </a:pPr>
            <a:r>
              <a:rPr lang="en-US" sz="2400" dirty="0">
                <a:solidFill>
                  <a:srgbClr val="000000"/>
                </a:solidFill>
              </a:rPr>
              <a:t>	=  (1.86 C)(0.54 m)(</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		=  (0.52 C)(0.54 m)(</a:t>
            </a:r>
            <a:r>
              <a:rPr lang="en-US" sz="2400" b="1" dirty="0">
                <a:solidFill>
                  <a:srgbClr val="00B050"/>
                </a:solidFill>
                <a:effectLst>
                  <a:outerShdw blurRad="38100" dist="38100" dir="2700000" algn="tl">
                    <a:srgbClr val="000000">
                      <a:alpha val="43137"/>
                    </a:srgbClr>
                  </a:outerShdw>
                </a:effectLst>
              </a:rPr>
              <a:t>3</a:t>
            </a:r>
            <a:r>
              <a:rPr lang="en-US" sz="2400" dirty="0">
                <a:solidFill>
                  <a:srgbClr val="000000"/>
                </a:solidFill>
              </a:rPr>
              <a:t>)</a:t>
            </a:r>
          </a:p>
          <a:p>
            <a:pPr marL="0" indent="0">
              <a:buFontTx/>
              <a:buNone/>
              <a:tabLst>
                <a:tab pos="633413" algn="l"/>
                <a:tab pos="4121150" algn="l"/>
                <a:tab pos="4797425" algn="l"/>
              </a:tabLst>
              <a:defRPr/>
            </a:pPr>
            <a:r>
              <a:rPr lang="en-US" sz="2400" dirty="0">
                <a:solidFill>
                  <a:srgbClr val="000000"/>
                </a:solidFill>
              </a:rPr>
              <a:t>	=  0.00 C - </a:t>
            </a:r>
            <a:r>
              <a:rPr lang="en-US" sz="2400" dirty="0">
                <a:solidFill>
                  <a:srgbClr val="FF66FF"/>
                </a:solidFill>
                <a:effectLst>
                  <a:outerShdw blurRad="38100" dist="38100" dir="2700000" algn="tl">
                    <a:srgbClr val="000000">
                      <a:alpha val="43137"/>
                    </a:srgbClr>
                  </a:outerShdw>
                </a:effectLst>
              </a:rPr>
              <a:t>3.01 C </a:t>
            </a:r>
            <a:r>
              <a:rPr lang="en-US" sz="2400" dirty="0">
                <a:solidFill>
                  <a:srgbClr val="000000"/>
                </a:solidFill>
              </a:rPr>
              <a:t>		=  </a:t>
            </a:r>
            <a:r>
              <a:rPr lang="en-US" sz="2400" dirty="0">
                <a:solidFill>
                  <a:srgbClr val="FF66FF"/>
                </a:solidFill>
                <a:effectLst>
                  <a:outerShdw blurRad="38100" dist="38100" dir="2700000" algn="tl">
                    <a:srgbClr val="000000">
                      <a:alpha val="43137"/>
                    </a:srgbClr>
                  </a:outerShdw>
                </a:effectLst>
              </a:rPr>
              <a:t>0.84 C</a:t>
            </a:r>
            <a:r>
              <a:rPr lang="en-US" sz="2400" dirty="0">
                <a:solidFill>
                  <a:srgbClr val="000000"/>
                </a:solidFill>
              </a:rPr>
              <a:t> + 100.0 C</a:t>
            </a:r>
          </a:p>
          <a:p>
            <a:pPr marL="0" indent="0">
              <a:buFontTx/>
              <a:buNone/>
              <a:tabLst>
                <a:tab pos="633413" algn="l"/>
                <a:tab pos="4121150" algn="l"/>
                <a:tab pos="4797425" algn="l"/>
              </a:tabLst>
              <a:defRPr/>
            </a:pPr>
            <a:r>
              <a:rPr lang="en-US" sz="2400" b="1" dirty="0">
                <a:solidFill>
                  <a:srgbClr val="FF0000"/>
                </a:solidFill>
              </a:rPr>
              <a:t>Fp	=  -3.01 C</a:t>
            </a:r>
            <a:r>
              <a:rPr lang="en-US" sz="2400" dirty="0">
                <a:solidFill>
                  <a:srgbClr val="000000"/>
                </a:solidFill>
              </a:rPr>
              <a:t>	</a:t>
            </a:r>
            <a:r>
              <a:rPr lang="en-US" sz="2400" b="1" dirty="0">
                <a:solidFill>
                  <a:srgbClr val="FF0000"/>
                </a:solidFill>
              </a:rPr>
              <a:t>Bp  	=  100.84 C</a:t>
            </a:r>
            <a:endParaRPr lang="en-US" sz="2400" dirty="0">
              <a:solidFill>
                <a:srgbClr val="FF0000"/>
              </a:solidFill>
            </a:endParaRPr>
          </a:p>
        </p:txBody>
      </p:sp>
      <p:pic>
        <p:nvPicPr>
          <p:cNvPr id="173060" name="Picture 13" descr="try_it-01.eps">
            <a:extLst>
              <a:ext uri="{FF2B5EF4-FFF2-40B4-BE49-F238E27FC236}">
                <a16:creationId xmlns:a16="http://schemas.microsoft.com/office/drawing/2014/main" id="{C2755965-E60E-4214-BFA8-F818F1D3C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86738" y="76200"/>
            <a:ext cx="881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500"/>
                                        <p:tgtEl>
                                          <p:spTgt spid="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fade">
                                      <p:cBhvr>
                                        <p:cTn id="22" dur="500"/>
                                        <p:tgtEl>
                                          <p:spTgt spid="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fade">
                                      <p:cBhvr>
                                        <p:cTn id="32" dur="500"/>
                                        <p:tgtEl>
                                          <p:spTgt spid="9">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Effect transition="in" filter="fade">
                                      <p:cBhvr>
                                        <p:cTn id="3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7">
            <a:extLst>
              <a:ext uri="{FF2B5EF4-FFF2-40B4-BE49-F238E27FC236}">
                <a16:creationId xmlns:a16="http://schemas.microsoft.com/office/drawing/2014/main" id="{76934996-3E5A-49A7-89C1-C3FD95586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2413"/>
            <a:ext cx="4724400" cy="437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7" name="Title 1">
            <a:extLst>
              <a:ext uri="{FF2B5EF4-FFF2-40B4-BE49-F238E27FC236}">
                <a16:creationId xmlns:a16="http://schemas.microsoft.com/office/drawing/2014/main" id="{94D667C4-B296-43F0-843C-550FB6D372B0}"/>
              </a:ext>
            </a:extLst>
          </p:cNvPr>
          <p:cNvSpPr>
            <a:spLocks noGrp="1" noChangeArrowheads="1"/>
          </p:cNvSpPr>
          <p:nvPr>
            <p:ph type="title" idx="4294967295"/>
          </p:nvPr>
        </p:nvSpPr>
        <p:spPr/>
        <p:txBody>
          <a:bodyPr/>
          <a:lstStyle/>
          <a:p>
            <a:r>
              <a:rPr lang="en-US" altLang="en-US" dirty="0"/>
              <a:t>Freezing Point Depression</a:t>
            </a:r>
          </a:p>
        </p:txBody>
      </p:sp>
      <p:sp>
        <p:nvSpPr>
          <p:cNvPr id="71684" name="Rectangle 8">
            <a:extLst>
              <a:ext uri="{FF2B5EF4-FFF2-40B4-BE49-F238E27FC236}">
                <a16:creationId xmlns:a16="http://schemas.microsoft.com/office/drawing/2014/main" id="{0BA20B8B-FDED-4A2D-8FFC-68DB71681480}"/>
              </a:ext>
            </a:extLst>
          </p:cNvPr>
          <p:cNvSpPr>
            <a:spLocks noChangeArrowheads="1"/>
          </p:cNvSpPr>
          <p:nvPr/>
        </p:nvSpPr>
        <p:spPr bwMode="auto">
          <a:xfrm>
            <a:off x="685800" y="1981200"/>
            <a:ext cx="7391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pPr>
            <a:r>
              <a:rPr lang="en-US" altLang="en-US" sz="6100" dirty="0">
                <a:solidFill>
                  <a:srgbClr val="000000"/>
                </a:solidFill>
              </a:rPr>
              <a:t>Making Ice Cream</a:t>
            </a:r>
          </a:p>
          <a:p>
            <a:pPr algn="ctr" eaLnBrk="1" hangingPunct="1">
              <a:spcBef>
                <a:spcPct val="0"/>
              </a:spcBef>
              <a:buFontTx/>
              <a:buNone/>
            </a:pPr>
            <a:endParaRPr lang="en-US" altLang="en-US" sz="6100" dirty="0">
              <a:solidFill>
                <a:srgbClr val="000000"/>
              </a:solidFill>
            </a:endParaRPr>
          </a:p>
          <a:p>
            <a:pPr algn="ctr" eaLnBrk="1" hangingPunct="1">
              <a:spcBef>
                <a:spcPct val="0"/>
              </a:spcBef>
              <a:buFontTx/>
              <a:buNone/>
            </a:pPr>
            <a:r>
              <a:rPr lang="en-US" altLang="en-US" sz="6100" dirty="0">
                <a:solidFill>
                  <a:srgbClr val="000000"/>
                </a:solidFill>
              </a:rPr>
              <a:t>uses this principle!</a:t>
            </a:r>
            <a:endParaRPr lang="en-US" altLang="en-US" sz="23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animEffect transition="in" filter="fade">
                                      <p:cBhvr>
                                        <p:cTn id="9"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A8B0B450-CC7C-4B6C-AF5E-B70467168233}"/>
              </a:ext>
            </a:extLst>
          </p:cNvPr>
          <p:cNvSpPr>
            <a:spLocks noGrp="1" noChangeArrowheads="1"/>
          </p:cNvSpPr>
          <p:nvPr>
            <p:ph type="title"/>
          </p:nvPr>
        </p:nvSpPr>
        <p:spPr>
          <a:xfrm>
            <a:off x="457200" y="0"/>
            <a:ext cx="8229600" cy="762000"/>
          </a:xfrm>
        </p:spPr>
        <p:txBody>
          <a:bodyPr/>
          <a:lstStyle/>
          <a:p>
            <a:r>
              <a:rPr lang="en-US" altLang="en-US" dirty="0"/>
              <a:t>Making Ice Cream</a:t>
            </a:r>
          </a:p>
        </p:txBody>
      </p:sp>
      <p:sp>
        <p:nvSpPr>
          <p:cNvPr id="3" name="Content Placeholder 2">
            <a:extLst>
              <a:ext uri="{FF2B5EF4-FFF2-40B4-BE49-F238E27FC236}">
                <a16:creationId xmlns:a16="http://schemas.microsoft.com/office/drawing/2014/main" id="{C188D6A1-DA93-4622-89EA-A011FDB1754D}"/>
              </a:ext>
            </a:extLst>
          </p:cNvPr>
          <p:cNvSpPr>
            <a:spLocks noGrp="1"/>
          </p:cNvSpPr>
          <p:nvPr>
            <p:ph idx="1"/>
          </p:nvPr>
        </p:nvSpPr>
        <p:spPr>
          <a:xfrm>
            <a:off x="304800" y="990600"/>
            <a:ext cx="8229600" cy="4525963"/>
          </a:xfrm>
        </p:spPr>
        <p:txBody>
          <a:bodyPr/>
          <a:lstStyle/>
          <a:p>
            <a:pPr marL="0" indent="0">
              <a:buFontTx/>
              <a:buNone/>
              <a:defRPr/>
            </a:pPr>
            <a:r>
              <a:rPr lang="en-US" sz="2700" dirty="0">
                <a:solidFill>
                  <a:srgbClr val="FF0000"/>
                </a:solidFill>
                <a:effectLst>
                  <a:outerShdw blurRad="38100" dist="38100" dir="2700000" algn="tl">
                    <a:srgbClr val="000000">
                      <a:alpha val="43137"/>
                    </a:srgbClr>
                  </a:outerShdw>
                </a:effectLst>
              </a:rPr>
              <a:t>Some simple ingredients to make ice cream:</a:t>
            </a:r>
          </a:p>
          <a:p>
            <a:pPr marL="0" indent="0">
              <a:buFontTx/>
              <a:buNone/>
              <a:defRPr/>
            </a:pPr>
            <a:endParaRPr lang="en-US" sz="2700" dirty="0">
              <a:effectLst>
                <a:outerShdw blurRad="38100" dist="38100" dir="2700000" algn="tl">
                  <a:srgbClr val="000000">
                    <a:alpha val="43137"/>
                  </a:srgbClr>
                </a:outerShdw>
              </a:effectLst>
            </a:endParaRPr>
          </a:p>
          <a:p>
            <a:pPr marL="841658" indent="0">
              <a:buFontTx/>
              <a:buNone/>
              <a:defRPr/>
            </a:pPr>
            <a:r>
              <a:rPr lang="en-US" sz="2700" dirty="0">
                <a:effectLst>
                  <a:outerShdw blurRad="38100" dist="38100" dir="2700000" algn="tl">
                    <a:srgbClr val="000000">
                      <a:alpha val="43137"/>
                    </a:srgbClr>
                  </a:outerShdw>
                </a:effectLst>
              </a:rPr>
              <a:t>½ Cup Whole Milk (half &amp; half cream?)	</a:t>
            </a:r>
          </a:p>
          <a:p>
            <a:pPr marL="841658" indent="0">
              <a:buFontTx/>
              <a:buNone/>
              <a:defRPr/>
            </a:pPr>
            <a:r>
              <a:rPr lang="en-US" sz="2700" dirty="0">
                <a:effectLst>
                  <a:outerShdw blurRad="38100" dist="38100" dir="2700000" algn="tl">
                    <a:srgbClr val="000000">
                      <a:alpha val="43137"/>
                    </a:srgbClr>
                  </a:outerShdw>
                </a:effectLst>
              </a:rPr>
              <a:t>4 Cups Crushed Ice</a:t>
            </a:r>
          </a:p>
          <a:p>
            <a:pPr marL="841658" indent="0">
              <a:buFontTx/>
              <a:buNone/>
              <a:defRPr/>
            </a:pPr>
            <a:r>
              <a:rPr lang="en-US" sz="2700" dirty="0">
                <a:effectLst>
                  <a:outerShdw blurRad="38100" dist="38100" dir="2700000" algn="tl">
                    <a:srgbClr val="000000">
                      <a:alpha val="43137"/>
                    </a:srgbClr>
                  </a:outerShdw>
                </a:effectLst>
              </a:rPr>
              <a:t>½ Teaspoon Vanilla Extract	</a:t>
            </a:r>
          </a:p>
          <a:p>
            <a:pPr marL="841658" indent="0">
              <a:buFontTx/>
              <a:buNone/>
              <a:defRPr/>
            </a:pPr>
            <a:r>
              <a:rPr lang="en-US" sz="2700" dirty="0">
                <a:effectLst>
                  <a:outerShdw blurRad="38100" dist="38100" dir="2700000" algn="tl">
                    <a:srgbClr val="000000">
                      <a:alpha val="43137"/>
                    </a:srgbClr>
                  </a:outerShdw>
                </a:effectLst>
              </a:rPr>
              <a:t>1 Tablespoon Sucrose (table sugar)</a:t>
            </a:r>
          </a:p>
          <a:p>
            <a:pPr marL="841658" indent="0">
              <a:buFontTx/>
              <a:buNone/>
              <a:defRPr/>
            </a:pPr>
            <a:endParaRPr lang="en-US" sz="2700" dirty="0">
              <a:effectLst>
                <a:outerShdw blurRad="38100" dist="38100" dir="2700000" algn="tl">
                  <a:srgbClr val="000000">
                    <a:alpha val="43137"/>
                  </a:srgbClr>
                </a:outerShdw>
              </a:effectLst>
            </a:endParaRPr>
          </a:p>
          <a:p>
            <a:pPr marL="0" indent="0">
              <a:buFontTx/>
              <a:buNone/>
              <a:defRPr/>
            </a:pPr>
            <a:r>
              <a:rPr lang="en-US" sz="2700" dirty="0">
                <a:solidFill>
                  <a:srgbClr val="0070C0"/>
                </a:solidFill>
                <a:effectLst>
                  <a:outerShdw blurRad="38100" dist="38100" dir="2700000" algn="tl">
                    <a:srgbClr val="000000">
                      <a:alpha val="43137"/>
                    </a:srgbClr>
                  </a:outerShdw>
                </a:effectLst>
              </a:rPr>
              <a:t>How would you go about making ice cream?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6">
            <a:extLst>
              <a:ext uri="{FF2B5EF4-FFF2-40B4-BE49-F238E27FC236}">
                <a16:creationId xmlns:a16="http://schemas.microsoft.com/office/drawing/2014/main" id="{2AA1325D-8C24-413A-B1BB-EEA7DF125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575" y="1143000"/>
            <a:ext cx="42640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5" name="Title 1">
            <a:extLst>
              <a:ext uri="{FF2B5EF4-FFF2-40B4-BE49-F238E27FC236}">
                <a16:creationId xmlns:a16="http://schemas.microsoft.com/office/drawing/2014/main" id="{C59786F8-3F1F-4649-8DC9-E9EA5F6084B4}"/>
              </a:ext>
            </a:extLst>
          </p:cNvPr>
          <p:cNvSpPr>
            <a:spLocks noGrp="1" noChangeArrowheads="1"/>
          </p:cNvSpPr>
          <p:nvPr>
            <p:ph type="title" idx="4294967295"/>
          </p:nvPr>
        </p:nvSpPr>
        <p:spPr>
          <a:xfrm>
            <a:off x="457200" y="274638"/>
            <a:ext cx="8229600" cy="944562"/>
          </a:xfrm>
        </p:spPr>
        <p:txBody>
          <a:bodyPr/>
          <a:lstStyle/>
          <a:p>
            <a:r>
              <a:rPr lang="en-US" altLang="en-US" dirty="0"/>
              <a:t>Freezing Point Depression</a:t>
            </a:r>
          </a:p>
        </p:txBody>
      </p:sp>
      <p:sp>
        <p:nvSpPr>
          <p:cNvPr id="76805" name="Rectangle 8">
            <a:extLst>
              <a:ext uri="{FF2B5EF4-FFF2-40B4-BE49-F238E27FC236}">
                <a16:creationId xmlns:a16="http://schemas.microsoft.com/office/drawing/2014/main" id="{3962B3F2-FC52-4FFB-80AE-51A76FF1042A}"/>
              </a:ext>
            </a:extLst>
          </p:cNvPr>
          <p:cNvSpPr>
            <a:spLocks noChangeArrowheads="1"/>
          </p:cNvSpPr>
          <p:nvPr/>
        </p:nvSpPr>
        <p:spPr bwMode="auto">
          <a:xfrm>
            <a:off x="685800" y="1889125"/>
            <a:ext cx="3505200" cy="37846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27" tIns="44963" rIns="89927" bIns="44963">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700">
                <a:solidFill>
                  <a:schemeClr val="tx1"/>
                </a:solidFill>
                <a:latin typeface="Arial" panose="020B0604020202020204" pitchFamily="34" charset="0"/>
              </a:defRPr>
            </a:lvl2pPr>
            <a:lvl3pPr marL="1143000" indent="-228600">
              <a:spcBef>
                <a:spcPct val="20000"/>
              </a:spcBef>
              <a:buChar char="•"/>
              <a:defRPr sz="23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eaLnBrk="1" hangingPunct="1">
              <a:spcBef>
                <a:spcPct val="0"/>
              </a:spcBef>
              <a:buFontTx/>
              <a:buNone/>
              <a:defRPr/>
            </a:pPr>
            <a:r>
              <a:rPr lang="en-US" altLang="en-US" sz="4000" dirty="0">
                <a:solidFill>
                  <a:srgbClr val="BBE0E3"/>
                </a:solidFill>
              </a:rPr>
              <a:t>Companies need to lower the freezing point to </a:t>
            </a:r>
            <a:r>
              <a:rPr lang="en-US" altLang="en-US" sz="4000" dirty="0">
                <a:solidFill>
                  <a:srgbClr val="FFFF00"/>
                </a:solidFill>
                <a:effectLst>
                  <a:outerShdw blurRad="38100" dist="38100" dir="2700000" algn="tl">
                    <a:srgbClr val="000000">
                      <a:alpha val="43137"/>
                    </a:srgbClr>
                  </a:outerShdw>
                </a:effectLst>
              </a:rPr>
              <a:t>-15 C </a:t>
            </a:r>
            <a:r>
              <a:rPr lang="en-US" altLang="en-US" sz="4000" dirty="0">
                <a:solidFill>
                  <a:srgbClr val="BBE0E3"/>
                </a:solidFill>
              </a:rPr>
              <a:t>for ice cream’s consistency.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500" fill="hold"/>
                                        <p:tgtEl>
                                          <p:spTgt spid="76805"/>
                                        </p:tgtEl>
                                        <p:attrNameLst>
                                          <p:attrName>ppt_w</p:attrName>
                                        </p:attrNameLst>
                                      </p:cBhvr>
                                      <p:tavLst>
                                        <p:tav tm="0">
                                          <p:val>
                                            <p:fltVal val="0"/>
                                          </p:val>
                                        </p:tav>
                                        <p:tav tm="100000">
                                          <p:val>
                                            <p:strVal val="#ppt_w"/>
                                          </p:val>
                                        </p:tav>
                                      </p:tavLst>
                                    </p:anim>
                                    <p:anim calcmode="lin" valueType="num">
                                      <p:cBhvr>
                                        <p:cTn id="8" dur="500" fill="hold"/>
                                        <p:tgtEl>
                                          <p:spTgt spid="76805"/>
                                        </p:tgtEl>
                                        <p:attrNameLst>
                                          <p:attrName>ppt_h</p:attrName>
                                        </p:attrNameLst>
                                      </p:cBhvr>
                                      <p:tavLst>
                                        <p:tav tm="0">
                                          <p:val>
                                            <p:fltVal val="0"/>
                                          </p:val>
                                        </p:tav>
                                        <p:tav tm="100000">
                                          <p:val>
                                            <p:strVal val="#ppt_h"/>
                                          </p:val>
                                        </p:tav>
                                      </p:tavLst>
                                    </p:anim>
                                    <p:animEffect transition="in" filter="fade">
                                      <p:cBhvr>
                                        <p:cTn id="9"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E67883D1-BF48-4760-BF47-90D271F89BA5}"/>
              </a:ext>
            </a:extLst>
          </p:cNvPr>
          <p:cNvSpPr>
            <a:spLocks noGrp="1" noChangeArrowheads="1"/>
          </p:cNvSpPr>
          <p:nvPr>
            <p:ph type="title"/>
          </p:nvPr>
        </p:nvSpPr>
        <p:spPr>
          <a:xfrm>
            <a:off x="0" y="0"/>
            <a:ext cx="9144000" cy="1371600"/>
          </a:xfrm>
        </p:spPr>
        <p:txBody>
          <a:bodyPr/>
          <a:lstStyle/>
          <a:p>
            <a:pPr eaLnBrk="1" hangingPunct="1"/>
            <a:r>
              <a:rPr lang="en-US" altLang="en-US" sz="6600" dirty="0">
                <a:solidFill>
                  <a:srgbClr val="FFFF00"/>
                </a:solidFill>
              </a:rPr>
              <a:t>Review</a:t>
            </a:r>
          </a:p>
        </p:txBody>
      </p:sp>
      <p:graphicFrame>
        <p:nvGraphicFramePr>
          <p:cNvPr id="178179" name="Object 5">
            <a:extLst>
              <a:ext uri="{FF2B5EF4-FFF2-40B4-BE49-F238E27FC236}">
                <a16:creationId xmlns:a16="http://schemas.microsoft.com/office/drawing/2014/main" id="{FC1D5F65-4DD0-4974-BB5B-EDCA6B6E3053}"/>
              </a:ext>
            </a:extLst>
          </p:cNvPr>
          <p:cNvGraphicFramePr>
            <a:graphicFrameLocks noChangeAspect="1"/>
          </p:cNvGraphicFramePr>
          <p:nvPr/>
        </p:nvGraphicFramePr>
        <p:xfrm>
          <a:off x="38100" y="3200400"/>
          <a:ext cx="4876800" cy="1016000"/>
        </p:xfrm>
        <a:graphic>
          <a:graphicData uri="http://schemas.openxmlformats.org/presentationml/2006/ole">
            <mc:AlternateContent xmlns:mc="http://schemas.openxmlformats.org/markup-compatibility/2006">
              <mc:Choice xmlns:v="urn:schemas-microsoft-com:vml" Requires="v">
                <p:oleObj name="Equation" r:id="rId3" imgW="2209800" imgH="406400" progId="Equation.DSMT4">
                  <p:embed/>
                </p:oleObj>
              </mc:Choice>
              <mc:Fallback>
                <p:oleObj name="Equation" r:id="rId3" imgW="2209800" imgH="406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3200400"/>
                        <a:ext cx="487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0" name="Object 13">
            <a:extLst>
              <a:ext uri="{FF2B5EF4-FFF2-40B4-BE49-F238E27FC236}">
                <a16:creationId xmlns:a16="http://schemas.microsoft.com/office/drawing/2014/main" id="{C45015D7-85CD-4249-802E-1D87FBC0A9C8}"/>
              </a:ext>
            </a:extLst>
          </p:cNvPr>
          <p:cNvGraphicFramePr>
            <a:graphicFrameLocks noChangeAspect="1"/>
          </p:cNvGraphicFramePr>
          <p:nvPr/>
        </p:nvGraphicFramePr>
        <p:xfrm>
          <a:off x="4305300" y="5715000"/>
          <a:ext cx="4724400" cy="1016000"/>
        </p:xfrm>
        <a:graphic>
          <a:graphicData uri="http://schemas.openxmlformats.org/presentationml/2006/ole">
            <mc:AlternateContent xmlns:mc="http://schemas.openxmlformats.org/markup-compatibility/2006">
              <mc:Choice xmlns:v="urn:schemas-microsoft-com:vml" Requires="v">
                <p:oleObj name="Equation" r:id="rId5" imgW="2094591" imgH="406224" progId="Equation.DSMT4">
                  <p:embed/>
                </p:oleObj>
              </mc:Choice>
              <mc:Fallback>
                <p:oleObj name="Equation" r:id="rId5" imgW="2094591" imgH="406224"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300" y="5715000"/>
                        <a:ext cx="472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8181" name="Object 14">
            <a:extLst>
              <a:ext uri="{FF2B5EF4-FFF2-40B4-BE49-F238E27FC236}">
                <a16:creationId xmlns:a16="http://schemas.microsoft.com/office/drawing/2014/main" id="{E591EADD-2C6D-4D68-8996-3833DE9718C1}"/>
              </a:ext>
            </a:extLst>
          </p:cNvPr>
          <p:cNvGraphicFramePr>
            <a:graphicFrameLocks noChangeAspect="1"/>
          </p:cNvGraphicFramePr>
          <p:nvPr/>
        </p:nvGraphicFramePr>
        <p:xfrm>
          <a:off x="4208463" y="4495800"/>
          <a:ext cx="4783137" cy="1016000"/>
        </p:xfrm>
        <a:graphic>
          <a:graphicData uri="http://schemas.openxmlformats.org/presentationml/2006/ole">
            <mc:AlternateContent xmlns:mc="http://schemas.openxmlformats.org/markup-compatibility/2006">
              <mc:Choice xmlns:v="urn:schemas-microsoft-com:vml" Requires="v">
                <p:oleObj name="Equation" r:id="rId7" imgW="2070100" imgH="406400" progId="Equation.DSMT4">
                  <p:embed/>
                </p:oleObj>
              </mc:Choice>
              <mc:Fallback>
                <p:oleObj name="Equation" r:id="rId7" imgW="2070100" imgH="4064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8463" y="4495800"/>
                        <a:ext cx="4783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8182" name="Picture 17" descr="Dilution-concentration_simple_example_it.jpg">
            <a:extLst>
              <a:ext uri="{FF2B5EF4-FFF2-40B4-BE49-F238E27FC236}">
                <a16:creationId xmlns:a16="http://schemas.microsoft.com/office/drawing/2014/main" id="{B69147C2-C06F-4B62-AB47-FE23B8D9CC04}"/>
              </a:ext>
            </a:extLst>
          </p:cNvPr>
          <p:cNvPicPr>
            <a:picLocks noChangeAspect="1"/>
          </p:cNvPicPr>
          <p:nvPr/>
        </p:nvPicPr>
        <p:blipFill>
          <a:blip r:embed="rId9">
            <a:extLst>
              <a:ext uri="{28A0092B-C50C-407E-A947-70E740481C1C}">
                <a14:useLocalDpi xmlns:a14="http://schemas.microsoft.com/office/drawing/2010/main" val="0"/>
              </a:ext>
            </a:extLst>
          </a:blip>
          <a:srcRect t="10727" b="33409"/>
          <a:stretch>
            <a:fillRect/>
          </a:stretch>
        </p:blipFill>
        <p:spPr bwMode="auto">
          <a:xfrm>
            <a:off x="4883150" y="0"/>
            <a:ext cx="4260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Object 2">
            <a:extLst>
              <a:ext uri="{FF2B5EF4-FFF2-40B4-BE49-F238E27FC236}">
                <a16:creationId xmlns:a16="http://schemas.microsoft.com/office/drawing/2014/main" id="{79ABCF5D-F659-45AA-A3E3-C2303AF4154F}"/>
              </a:ext>
            </a:extLst>
          </p:cNvPr>
          <p:cNvGraphicFramePr>
            <a:graphicFrameLocks noChangeAspect="1"/>
          </p:cNvGraphicFramePr>
          <p:nvPr/>
        </p:nvGraphicFramePr>
        <p:xfrm>
          <a:off x="128588" y="1695450"/>
          <a:ext cx="4953000" cy="1111250"/>
        </p:xfrm>
        <a:graphic>
          <a:graphicData uri="http://schemas.openxmlformats.org/presentationml/2006/ole">
            <mc:AlternateContent xmlns:mc="http://schemas.openxmlformats.org/markup-compatibility/2006">
              <mc:Choice xmlns:v="urn:schemas-microsoft-com:vml" Requires="v">
                <p:oleObj name="Equation" r:id="rId10" imgW="1841500" imgH="355600" progId="Equation.DSMT4">
                  <p:embed/>
                </p:oleObj>
              </mc:Choice>
              <mc:Fallback>
                <p:oleObj name="Equation" r:id="rId10" imgW="1841500" imgH="355600"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8" y="1695450"/>
                        <a:ext cx="4953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8184" name="Rectangle 6">
            <a:extLst>
              <a:ext uri="{FF2B5EF4-FFF2-40B4-BE49-F238E27FC236}">
                <a16:creationId xmlns:a16="http://schemas.microsoft.com/office/drawing/2014/main" id="{E4596501-95A6-48E5-9B31-69AAF24A95C2}"/>
              </a:ext>
            </a:extLst>
          </p:cNvPr>
          <p:cNvSpPr>
            <a:spLocks noChangeArrowheads="1"/>
          </p:cNvSpPr>
          <p:nvPr/>
        </p:nvSpPr>
        <p:spPr bwMode="auto">
          <a:xfrm>
            <a:off x="5100638" y="1357313"/>
            <a:ext cx="40433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a:lnSpc>
                <a:spcPct val="115000"/>
              </a:lnSpc>
              <a:spcBef>
                <a:spcPct val="20000"/>
              </a:spcBef>
              <a:buChar char="»"/>
              <a:defRPr sz="2100">
                <a:solidFill>
                  <a:srgbClr val="000000"/>
                </a:solidFill>
                <a:latin typeface="Arial" panose="020B0604020202020204" pitchFamily="34" charset="0"/>
              </a:defRPr>
            </a:lvl5pPr>
            <a:lvl6pPr marL="25146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algn="just" eaLnBrk="1" hangingPunct="1">
              <a:lnSpc>
                <a:spcPct val="100000"/>
              </a:lnSpc>
              <a:spcBef>
                <a:spcPct val="0"/>
              </a:spcBef>
              <a:buClrTx/>
              <a:buFontTx/>
              <a:buNone/>
            </a:pPr>
            <a:r>
              <a:rPr lang="en-US" altLang="en-US" sz="1900" dirty="0">
                <a:solidFill>
                  <a:srgbClr val="FF0000"/>
                </a:solidFill>
              </a:rPr>
              <a:t>Dilute</a:t>
            </a:r>
            <a:r>
              <a:rPr lang="en-US" altLang="en-US" sz="1900" dirty="0"/>
              <a:t>                        </a:t>
            </a:r>
            <a:r>
              <a:rPr lang="en-US" altLang="en-US" sz="1900" dirty="0">
                <a:solidFill>
                  <a:srgbClr val="FF0000"/>
                </a:solidFill>
              </a:rPr>
              <a:t> </a:t>
            </a:r>
            <a:r>
              <a:rPr lang="en-US" altLang="en-US" sz="1900" dirty="0">
                <a:solidFill>
                  <a:srgbClr val="7030A0"/>
                </a:solidFill>
              </a:rPr>
              <a:t>Concentrated</a:t>
            </a:r>
          </a:p>
        </p:txBody>
      </p:sp>
      <p:cxnSp>
        <p:nvCxnSpPr>
          <p:cNvPr id="178185" name="Straight Arrow Connector 12">
            <a:extLst>
              <a:ext uri="{FF2B5EF4-FFF2-40B4-BE49-F238E27FC236}">
                <a16:creationId xmlns:a16="http://schemas.microsoft.com/office/drawing/2014/main" id="{3D3134BC-4D94-48AF-A7AA-14F6A24DBE9B}"/>
              </a:ext>
            </a:extLst>
          </p:cNvPr>
          <p:cNvCxnSpPr>
            <a:cxnSpLocks noChangeShapeType="1"/>
          </p:cNvCxnSpPr>
          <p:nvPr/>
        </p:nvCxnSpPr>
        <p:spPr bwMode="auto">
          <a:xfrm>
            <a:off x="5943600" y="1541463"/>
            <a:ext cx="1447800" cy="0"/>
          </a:xfrm>
          <a:prstGeom prst="straightConnector1">
            <a:avLst/>
          </a:prstGeom>
          <a:noFill/>
          <a:ln w="28575" algn="ctr">
            <a:solidFill>
              <a:schemeClr val="tx1"/>
            </a:solidFill>
            <a:round/>
            <a:headEnd type="triangle"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186" name="Rectangle 9">
            <a:extLst>
              <a:ext uri="{FF2B5EF4-FFF2-40B4-BE49-F238E27FC236}">
                <a16:creationId xmlns:a16="http://schemas.microsoft.com/office/drawing/2014/main" id="{03A4D20A-9A29-40E3-B44C-B76DB9E71D16}"/>
              </a:ext>
            </a:extLst>
          </p:cNvPr>
          <p:cNvSpPr>
            <a:spLocks noChangeArrowheads="1"/>
          </p:cNvSpPr>
          <p:nvPr/>
        </p:nvSpPr>
        <p:spPr bwMode="auto">
          <a:xfrm>
            <a:off x="5729288" y="3886200"/>
            <a:ext cx="1876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dirty="0">
                <a:solidFill>
                  <a:srgbClr val="FF0000"/>
                </a:solidFill>
              </a:rPr>
              <a:t>(ENRICHMENT)</a:t>
            </a:r>
            <a:endParaRPr lang="en-US" alt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4"/>
                                        </p:tgtEl>
                                        <p:attrNameLst>
                                          <p:attrName>style.visibility</p:attrName>
                                        </p:attrNameLst>
                                      </p:cBhvr>
                                      <p:to>
                                        <p:strVal val="visible"/>
                                      </p:to>
                                    </p:set>
                                    <p:animEffect transition="in" filter="fade">
                                      <p:cBhvr>
                                        <p:cTn id="7" dur="500"/>
                                        <p:tgtEl>
                                          <p:spTgt spid="178184"/>
                                        </p:tgtEl>
                                      </p:cBhvr>
                                    </p:animEffect>
                                  </p:childTnLst>
                                </p:cTn>
                              </p:par>
                              <p:par>
                                <p:cTn id="8" presetID="10" presetClass="entr" presetSubtype="0" fill="hold" nodeType="withEffect">
                                  <p:stCondLst>
                                    <p:cond delay="0"/>
                                  </p:stCondLst>
                                  <p:childTnLst>
                                    <p:set>
                                      <p:cBhvr>
                                        <p:cTn id="9" dur="1" fill="hold">
                                          <p:stCondLst>
                                            <p:cond delay="0"/>
                                          </p:stCondLst>
                                        </p:cTn>
                                        <p:tgtEl>
                                          <p:spTgt spid="178185"/>
                                        </p:tgtEl>
                                        <p:attrNameLst>
                                          <p:attrName>style.visibility</p:attrName>
                                        </p:attrNameLst>
                                      </p:cBhvr>
                                      <p:to>
                                        <p:strVal val="visible"/>
                                      </p:to>
                                    </p:set>
                                    <p:animEffect transition="in" filter="fade">
                                      <p:cBhvr>
                                        <p:cTn id="10" dur="500"/>
                                        <p:tgtEl>
                                          <p:spTgt spid="17818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8179"/>
                                        </p:tgtEl>
                                        <p:attrNameLst>
                                          <p:attrName>style.visibility</p:attrName>
                                        </p:attrNameLst>
                                      </p:cBhvr>
                                      <p:to>
                                        <p:strVal val="visible"/>
                                      </p:to>
                                    </p:set>
                                    <p:animEffect transition="in" filter="fade">
                                      <p:cBhvr>
                                        <p:cTn id="19" dur="500"/>
                                        <p:tgtEl>
                                          <p:spTgt spid="1781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8186"/>
                                        </p:tgtEl>
                                        <p:attrNameLst>
                                          <p:attrName>style.visibility</p:attrName>
                                        </p:attrNameLst>
                                      </p:cBhvr>
                                      <p:to>
                                        <p:strVal val="visible"/>
                                      </p:to>
                                    </p:set>
                                    <p:animEffect transition="in" filter="fade">
                                      <p:cBhvr>
                                        <p:cTn id="24" dur="500"/>
                                        <p:tgtEl>
                                          <p:spTgt spid="178186"/>
                                        </p:tgtEl>
                                      </p:cBhvr>
                                    </p:animEffect>
                                  </p:childTnLst>
                                </p:cTn>
                              </p:par>
                              <p:par>
                                <p:cTn id="25" presetID="10" presetClass="entr" presetSubtype="0" fill="hold" nodeType="withEffect">
                                  <p:stCondLst>
                                    <p:cond delay="0"/>
                                  </p:stCondLst>
                                  <p:childTnLst>
                                    <p:set>
                                      <p:cBhvr>
                                        <p:cTn id="26" dur="1" fill="hold">
                                          <p:stCondLst>
                                            <p:cond delay="0"/>
                                          </p:stCondLst>
                                        </p:cTn>
                                        <p:tgtEl>
                                          <p:spTgt spid="178181"/>
                                        </p:tgtEl>
                                        <p:attrNameLst>
                                          <p:attrName>style.visibility</p:attrName>
                                        </p:attrNameLst>
                                      </p:cBhvr>
                                      <p:to>
                                        <p:strVal val="visible"/>
                                      </p:to>
                                    </p:set>
                                    <p:animEffect transition="in" filter="fade">
                                      <p:cBhvr>
                                        <p:cTn id="27" dur="500"/>
                                        <p:tgtEl>
                                          <p:spTgt spid="178181"/>
                                        </p:tgtEl>
                                      </p:cBhvr>
                                    </p:animEffect>
                                  </p:childTnLst>
                                </p:cTn>
                              </p:par>
                              <p:par>
                                <p:cTn id="28" presetID="10" presetClass="entr" presetSubtype="0" fill="hold" nodeType="withEffect">
                                  <p:stCondLst>
                                    <p:cond delay="0"/>
                                  </p:stCondLst>
                                  <p:childTnLst>
                                    <p:set>
                                      <p:cBhvr>
                                        <p:cTn id="29" dur="1" fill="hold">
                                          <p:stCondLst>
                                            <p:cond delay="0"/>
                                          </p:stCondLst>
                                        </p:cTn>
                                        <p:tgtEl>
                                          <p:spTgt spid="178180"/>
                                        </p:tgtEl>
                                        <p:attrNameLst>
                                          <p:attrName>style.visibility</p:attrName>
                                        </p:attrNameLst>
                                      </p:cBhvr>
                                      <p:to>
                                        <p:strVal val="visible"/>
                                      </p:to>
                                    </p:set>
                                    <p:animEffect transition="in" filter="fade">
                                      <p:cBhvr>
                                        <p:cTn id="30"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4" grpId="0"/>
      <p:bldP spid="17818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5">
            <a:extLst>
              <a:ext uri="{FF2B5EF4-FFF2-40B4-BE49-F238E27FC236}">
                <a16:creationId xmlns:a16="http://schemas.microsoft.com/office/drawing/2014/main" id="{DE57873F-82F2-413E-9722-B3CC50ECBA40}"/>
              </a:ext>
            </a:extLst>
          </p:cNvPr>
          <p:cNvSpPr>
            <a:spLocks noGrp="1" noChangeArrowheads="1"/>
          </p:cNvSpPr>
          <p:nvPr>
            <p:ph type="title"/>
          </p:nvPr>
        </p:nvSpPr>
        <p:spPr/>
        <p:txBody>
          <a:bodyPr/>
          <a:lstStyle/>
          <a:p>
            <a:pPr eaLnBrk="1" hangingPunct="1"/>
            <a:r>
              <a:rPr lang="en-US" altLang="en-US" dirty="0"/>
              <a:t>	Calculating the Molarity of a Solution</a:t>
            </a:r>
          </a:p>
        </p:txBody>
      </p:sp>
      <p:sp>
        <p:nvSpPr>
          <p:cNvPr id="150532" name="Content Placeholder 1">
            <a:extLst>
              <a:ext uri="{FF2B5EF4-FFF2-40B4-BE49-F238E27FC236}">
                <a16:creationId xmlns:a16="http://schemas.microsoft.com/office/drawing/2014/main" id="{97A86001-442E-44CB-B633-FD1571043B91}"/>
              </a:ext>
            </a:extLst>
          </p:cNvPr>
          <p:cNvSpPr>
            <a:spLocks noGrp="1"/>
          </p:cNvSpPr>
          <p:nvPr>
            <p:ph idx="1"/>
          </p:nvPr>
        </p:nvSpPr>
        <p:spPr>
          <a:xfrm>
            <a:off x="0" y="1376363"/>
            <a:ext cx="9144000" cy="5481637"/>
          </a:xfrm>
        </p:spPr>
        <p:txBody>
          <a:bodyPr/>
          <a:lstStyle/>
          <a:p>
            <a:pPr eaLnBrk="1" hangingPunct="1">
              <a:defRPr/>
            </a:pPr>
            <a:r>
              <a:rPr lang="en-US" altLang="en-US" dirty="0"/>
              <a:t>Calculate the molarity of each of the following solutions: </a:t>
            </a:r>
            <a:r>
              <a:rPr lang="en-US" altLang="en-US" b="1" dirty="0">
                <a:solidFill>
                  <a:srgbClr val="0070C0"/>
                </a:solidFill>
                <a:sym typeface="Wingdings" pitchFamily="2" charset="2"/>
              </a:rPr>
              <a:t> </a:t>
            </a:r>
            <a:endParaRPr lang="en-US" altLang="en-US" b="1" dirty="0">
              <a:solidFill>
                <a:srgbClr val="0070C0"/>
              </a:solidFill>
            </a:endParaRPr>
          </a:p>
          <a:p>
            <a:pPr eaLnBrk="1" hangingPunct="1">
              <a:lnSpc>
                <a:spcPct val="100000"/>
              </a:lnSpc>
              <a:spcBef>
                <a:spcPts val="1200"/>
              </a:spcBef>
              <a:defRPr/>
            </a:pPr>
            <a:r>
              <a:rPr lang="en-US" altLang="en-US" dirty="0">
                <a:sym typeface="Wingdings" pitchFamily="2" charset="2"/>
              </a:rPr>
              <a:t>A salt solution with a volume of 250. mL that contains 0.70 mol NaCl.</a:t>
            </a:r>
          </a:p>
          <a:p>
            <a:pPr marL="236538" eaLnBrk="1" hangingPunct="1">
              <a:lnSpc>
                <a:spcPct val="100000"/>
              </a:lnSpc>
              <a:spcBef>
                <a:spcPts val="600"/>
              </a:spcBef>
              <a:defRPr/>
            </a:pPr>
            <a:r>
              <a:rPr lang="en-US" altLang="en-US" b="1" dirty="0">
                <a:solidFill>
                  <a:srgbClr val="FF0000"/>
                </a:solidFill>
                <a:sym typeface="Wingdings" pitchFamily="2" charset="2"/>
              </a:rPr>
              <a:t> 	</a:t>
            </a:r>
          </a:p>
          <a:p>
            <a:pPr eaLnBrk="1" hangingPunct="1">
              <a:lnSpc>
                <a:spcPct val="100000"/>
              </a:lnSpc>
              <a:spcBef>
                <a:spcPts val="1200"/>
              </a:spcBef>
              <a:defRPr/>
            </a:pPr>
            <a:r>
              <a:rPr lang="en-US" altLang="en-US" dirty="0"/>
              <a:t>A salt solution that contains 0.90 g NaCl </a:t>
            </a:r>
            <a:r>
              <a:rPr lang="en-US" altLang="en-US" dirty="0">
                <a:sym typeface="Wingdings" pitchFamily="2" charset="2"/>
              </a:rPr>
              <a:t>(molar mass = 58.0 g)</a:t>
            </a:r>
            <a:r>
              <a:rPr lang="en-US" altLang="en-US" dirty="0"/>
              <a:t> in 100.0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r>
              <a:rPr lang="en-US" altLang="en-US" dirty="0">
                <a:sym typeface="Wingdings" pitchFamily="2" charset="2"/>
              </a:rPr>
              <a:t>	</a:t>
            </a:r>
          </a:p>
          <a:p>
            <a:pPr eaLnBrk="1" hangingPunct="1">
              <a:lnSpc>
                <a:spcPct val="100000"/>
              </a:lnSpc>
              <a:spcBef>
                <a:spcPts val="1200"/>
              </a:spcBef>
              <a:defRPr/>
            </a:pPr>
            <a:r>
              <a:rPr lang="en-US" altLang="en-US" dirty="0">
                <a:sym typeface="Wingdings" pitchFamily="2" charset="2"/>
              </a:rPr>
              <a:t>A sugar solution that contains 36.0 g glucose (molar mass = 180.06 g) in 2.0 L of solution.</a:t>
            </a: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r>
              <a:rPr lang="en-US" altLang="en-US" dirty="0">
                <a:sym typeface="Wingdings" pitchFamily="2" charset="2"/>
              </a:rPr>
              <a:t>	</a:t>
            </a:r>
            <a:endParaRPr lang="en-US" altLang="en-US" dirty="0">
              <a:solidFill>
                <a:srgbClr val="FF9933"/>
              </a:solidFill>
              <a:sym typeface="Wingdings" pitchFamily="2" charset="2"/>
            </a:endParaRPr>
          </a:p>
          <a:p>
            <a:pPr eaLnBrk="1" hangingPunct="1">
              <a:lnSpc>
                <a:spcPct val="100000"/>
              </a:lnSpc>
              <a:spcBef>
                <a:spcPts val="1200"/>
              </a:spcBef>
              <a:defRPr/>
            </a:pPr>
            <a:r>
              <a:rPr lang="en-US" altLang="en-US" dirty="0"/>
              <a:t>A solution prepared by dissolving 14.7 g Ca(NO</a:t>
            </a:r>
            <a:r>
              <a:rPr lang="en-US" altLang="en-US" baseline="-25000" dirty="0"/>
              <a:t>3</a:t>
            </a:r>
            <a:r>
              <a:rPr lang="en-US" altLang="en-US" dirty="0"/>
              <a:t>)</a:t>
            </a:r>
            <a:r>
              <a:rPr lang="en-US" altLang="en-US" baseline="-25000" dirty="0"/>
              <a:t>2</a:t>
            </a:r>
            <a:r>
              <a:rPr lang="en-US" altLang="en-US" dirty="0"/>
              <a:t> </a:t>
            </a:r>
            <a:r>
              <a:rPr lang="en-US" altLang="en-US" dirty="0">
                <a:sym typeface="Wingdings" pitchFamily="2" charset="2"/>
              </a:rPr>
              <a:t>(molar mass = 164 g)</a:t>
            </a:r>
            <a:r>
              <a:rPr lang="en-US" altLang="en-US" dirty="0"/>
              <a:t> in 750.0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 </a:t>
            </a:r>
          </a:p>
          <a:p>
            <a:pPr marL="236538" eaLnBrk="1" hangingPunct="1">
              <a:lnSpc>
                <a:spcPct val="100000"/>
              </a:lnSpc>
              <a:spcBef>
                <a:spcPts val="600"/>
              </a:spcBef>
              <a:defRPr/>
            </a:pPr>
            <a:r>
              <a:rPr lang="en-US" altLang="en-US" b="1" dirty="0">
                <a:solidFill>
                  <a:srgbClr val="FF0000"/>
                </a:solidFill>
                <a:sym typeface="Wingdings" pitchFamily="2" charset="2"/>
              </a:rPr>
              <a:t> </a:t>
            </a:r>
            <a:endParaRPr lang="en-US" altLang="en-US" dirty="0">
              <a:sym typeface="Wingdings" pitchFamily="2" charset="2"/>
            </a:endParaRPr>
          </a:p>
          <a:p>
            <a:pPr eaLnBrk="1" hangingPunct="1">
              <a:lnSpc>
                <a:spcPct val="100000"/>
              </a:lnSpc>
              <a:spcBef>
                <a:spcPct val="0"/>
              </a:spcBef>
              <a:defRPr/>
            </a:pPr>
            <a:endParaRPr lang="en-US" altLang="en-US" dirty="0"/>
          </a:p>
        </p:txBody>
      </p:sp>
      <p:pic>
        <p:nvPicPr>
          <p:cNvPr id="180228" name="Picture 6" descr="assignment-01.eps">
            <a:extLst>
              <a:ext uri="{FF2B5EF4-FFF2-40B4-BE49-F238E27FC236}">
                <a16:creationId xmlns:a16="http://schemas.microsoft.com/office/drawing/2014/main" id="{0FCB82F9-6829-449D-921E-412DF9F707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fade">
                                      <p:cBhvr>
                                        <p:cTn id="7" dur="500"/>
                                        <p:tgtEl>
                                          <p:spTgt spid="150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xEl>
                                              <p:pRg st="3" end="3"/>
                                            </p:txEl>
                                          </p:spTgt>
                                        </p:tgtEl>
                                        <p:attrNameLst>
                                          <p:attrName>style.visibility</p:attrName>
                                        </p:attrNameLst>
                                      </p:cBhvr>
                                      <p:to>
                                        <p:strVal val="visible"/>
                                      </p:to>
                                    </p:set>
                                    <p:animEffect transition="in" filter="fade">
                                      <p:cBhvr>
                                        <p:cTn id="12" dur="500"/>
                                        <p:tgtEl>
                                          <p:spTgt spid="15053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xEl>
                                              <p:pRg st="6" end="6"/>
                                            </p:txEl>
                                          </p:spTgt>
                                        </p:tgtEl>
                                        <p:attrNameLst>
                                          <p:attrName>style.visibility</p:attrName>
                                        </p:attrNameLst>
                                      </p:cBhvr>
                                      <p:to>
                                        <p:strVal val="visible"/>
                                      </p:to>
                                    </p:set>
                                    <p:animEffect transition="in" filter="fade">
                                      <p:cBhvr>
                                        <p:cTn id="17" dur="500"/>
                                        <p:tgtEl>
                                          <p:spTgt spid="15053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2">
                                            <p:txEl>
                                              <p:pRg st="9" end="9"/>
                                            </p:txEl>
                                          </p:spTgt>
                                        </p:tgtEl>
                                        <p:attrNameLst>
                                          <p:attrName>style.visibility</p:attrName>
                                        </p:attrNameLst>
                                      </p:cBhvr>
                                      <p:to>
                                        <p:strVal val="visible"/>
                                      </p:to>
                                    </p:set>
                                    <p:animEffect transition="in" filter="fade">
                                      <p:cBhvr>
                                        <p:cTn id="22" dur="500"/>
                                        <p:tgtEl>
                                          <p:spTgt spid="15053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5">
            <a:extLst>
              <a:ext uri="{FF2B5EF4-FFF2-40B4-BE49-F238E27FC236}">
                <a16:creationId xmlns:a16="http://schemas.microsoft.com/office/drawing/2014/main" id="{E2E600D7-86FC-4BE0-B3E2-A713B3454065}"/>
              </a:ext>
            </a:extLst>
          </p:cNvPr>
          <p:cNvSpPr>
            <a:spLocks noGrp="1" noChangeArrowheads="1"/>
          </p:cNvSpPr>
          <p:nvPr>
            <p:ph type="title"/>
          </p:nvPr>
        </p:nvSpPr>
        <p:spPr/>
        <p:txBody>
          <a:bodyPr/>
          <a:lstStyle/>
          <a:p>
            <a:pPr eaLnBrk="1" hangingPunct="1"/>
            <a:r>
              <a:rPr lang="en-US" altLang="en-US" dirty="0"/>
              <a:t>	Calculating the Molarity of a Solution</a:t>
            </a:r>
          </a:p>
        </p:txBody>
      </p:sp>
      <p:sp>
        <p:nvSpPr>
          <p:cNvPr id="150532" name="Content Placeholder 1">
            <a:extLst>
              <a:ext uri="{FF2B5EF4-FFF2-40B4-BE49-F238E27FC236}">
                <a16:creationId xmlns:a16="http://schemas.microsoft.com/office/drawing/2014/main" id="{47843D11-13F8-4629-AFF6-B66C518001EF}"/>
              </a:ext>
            </a:extLst>
          </p:cNvPr>
          <p:cNvSpPr>
            <a:spLocks noGrp="1"/>
          </p:cNvSpPr>
          <p:nvPr>
            <p:ph idx="1"/>
          </p:nvPr>
        </p:nvSpPr>
        <p:spPr>
          <a:xfrm>
            <a:off x="0" y="1376363"/>
            <a:ext cx="9144000" cy="5481637"/>
          </a:xfrm>
        </p:spPr>
        <p:txBody>
          <a:bodyPr/>
          <a:lstStyle/>
          <a:p>
            <a:pPr eaLnBrk="1" hangingPunct="1">
              <a:defRPr/>
            </a:pPr>
            <a:r>
              <a:rPr lang="en-US" altLang="en-US" dirty="0"/>
              <a:t>Calculate the molarity of each of the following solutions: </a:t>
            </a:r>
            <a:r>
              <a:rPr lang="en-US" altLang="en-US" b="1" dirty="0">
                <a:solidFill>
                  <a:srgbClr val="0070C0"/>
                </a:solidFill>
                <a:sym typeface="Wingdings" pitchFamily="2" charset="2"/>
              </a:rPr>
              <a:t>M = mol solute/L solution </a:t>
            </a:r>
            <a:endParaRPr lang="en-US" altLang="en-US" b="1" dirty="0">
              <a:solidFill>
                <a:srgbClr val="0070C0"/>
              </a:solidFill>
            </a:endParaRPr>
          </a:p>
          <a:p>
            <a:pPr eaLnBrk="1" hangingPunct="1">
              <a:lnSpc>
                <a:spcPct val="100000"/>
              </a:lnSpc>
              <a:spcBef>
                <a:spcPts val="1200"/>
              </a:spcBef>
              <a:defRPr/>
            </a:pPr>
            <a:r>
              <a:rPr lang="en-US" altLang="en-US" dirty="0">
                <a:sym typeface="Wingdings" pitchFamily="2" charset="2"/>
              </a:rPr>
              <a:t>A salt solution with a volume of 250. mL that contains 0.70 mol NaCl.</a:t>
            </a:r>
          </a:p>
          <a:p>
            <a:pPr marL="236538" eaLnBrk="1" hangingPunct="1">
              <a:lnSpc>
                <a:spcPct val="100000"/>
              </a:lnSpc>
              <a:spcBef>
                <a:spcPts val="600"/>
              </a:spcBef>
              <a:defRPr/>
            </a:pPr>
            <a:r>
              <a:rPr lang="en-US" altLang="en-US" b="1" dirty="0">
                <a:solidFill>
                  <a:srgbClr val="FF0000"/>
                </a:solidFill>
                <a:sym typeface="Wingdings" pitchFamily="2" charset="2"/>
              </a:rPr>
              <a:t>M = mol/L    0.70 mol/0.250 L  =  </a:t>
            </a:r>
            <a:r>
              <a:rPr lang="en-US" altLang="en-US" b="1" dirty="0">
                <a:solidFill>
                  <a:srgbClr val="0070C0"/>
                </a:solidFill>
                <a:sym typeface="Wingdings" pitchFamily="2" charset="2"/>
              </a:rPr>
              <a:t>2.8 M</a:t>
            </a:r>
            <a:r>
              <a:rPr lang="en-US" altLang="en-US" b="1" dirty="0">
                <a:solidFill>
                  <a:srgbClr val="FF0000"/>
                </a:solidFill>
                <a:sym typeface="Wingdings" pitchFamily="2" charset="2"/>
              </a:rPr>
              <a:t>	</a:t>
            </a:r>
          </a:p>
          <a:p>
            <a:pPr eaLnBrk="1" hangingPunct="1">
              <a:lnSpc>
                <a:spcPct val="100000"/>
              </a:lnSpc>
              <a:spcBef>
                <a:spcPts val="1200"/>
              </a:spcBef>
              <a:defRPr/>
            </a:pPr>
            <a:r>
              <a:rPr lang="en-US" altLang="en-US" dirty="0"/>
              <a:t>A salt solution that contains 0.90 g NaCl </a:t>
            </a:r>
            <a:r>
              <a:rPr lang="en-US" altLang="en-US" dirty="0">
                <a:sym typeface="Wingdings" pitchFamily="2" charset="2"/>
              </a:rPr>
              <a:t>(molar mass = 58.0 g)</a:t>
            </a:r>
            <a:r>
              <a:rPr lang="en-US" altLang="en-US" dirty="0"/>
              <a:t> in 100.0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Moles of NaCl   0.90 g x 1 mol/58.0 g =  0.016 mol</a:t>
            </a:r>
          </a:p>
          <a:p>
            <a:pPr marL="236538" eaLnBrk="1" hangingPunct="1">
              <a:lnSpc>
                <a:spcPct val="100000"/>
              </a:lnSpc>
              <a:spcBef>
                <a:spcPts val="600"/>
              </a:spcBef>
              <a:defRPr/>
            </a:pPr>
            <a:r>
              <a:rPr lang="en-US" altLang="en-US" b="1" dirty="0">
                <a:solidFill>
                  <a:srgbClr val="FF0000"/>
                </a:solidFill>
                <a:sym typeface="Wingdings" pitchFamily="2" charset="2"/>
              </a:rPr>
              <a:t>M = mol/L    0.016 mol/0.10 L  =  </a:t>
            </a:r>
            <a:r>
              <a:rPr lang="en-US" altLang="en-US" b="1" dirty="0">
                <a:solidFill>
                  <a:srgbClr val="0070C0"/>
                </a:solidFill>
                <a:sym typeface="Wingdings" pitchFamily="2" charset="2"/>
              </a:rPr>
              <a:t>0.16 M </a:t>
            </a:r>
            <a:r>
              <a:rPr lang="en-US" altLang="en-US" dirty="0">
                <a:sym typeface="Wingdings" pitchFamily="2" charset="2"/>
              </a:rPr>
              <a:t>	</a:t>
            </a:r>
          </a:p>
          <a:p>
            <a:pPr eaLnBrk="1" hangingPunct="1">
              <a:lnSpc>
                <a:spcPct val="100000"/>
              </a:lnSpc>
              <a:spcBef>
                <a:spcPts val="1200"/>
              </a:spcBef>
              <a:defRPr/>
            </a:pPr>
            <a:r>
              <a:rPr lang="en-US" altLang="en-US" dirty="0">
                <a:sym typeface="Wingdings" pitchFamily="2" charset="2"/>
              </a:rPr>
              <a:t>A sugar solution that contains 36.0 g glucose (molar mass = 180.06 g) in 2.0 L of solution.</a:t>
            </a:r>
          </a:p>
          <a:p>
            <a:pPr marL="236538" eaLnBrk="1" hangingPunct="1">
              <a:lnSpc>
                <a:spcPct val="100000"/>
              </a:lnSpc>
              <a:spcBef>
                <a:spcPts val="600"/>
              </a:spcBef>
              <a:defRPr/>
            </a:pPr>
            <a:r>
              <a:rPr lang="en-US" altLang="en-US" b="1" dirty="0">
                <a:solidFill>
                  <a:srgbClr val="FF0000"/>
                </a:solidFill>
                <a:sym typeface="Wingdings" pitchFamily="2" charset="2"/>
              </a:rPr>
              <a:t>Moles of sugar   36.0 g x 1 mol/180.06 g =  0.200 mol</a:t>
            </a:r>
          </a:p>
          <a:p>
            <a:pPr marL="236538" eaLnBrk="1" hangingPunct="1">
              <a:lnSpc>
                <a:spcPct val="100000"/>
              </a:lnSpc>
              <a:spcBef>
                <a:spcPts val="600"/>
              </a:spcBef>
              <a:defRPr/>
            </a:pPr>
            <a:r>
              <a:rPr lang="en-US" altLang="en-US" b="1" dirty="0">
                <a:solidFill>
                  <a:srgbClr val="FF0000"/>
                </a:solidFill>
                <a:sym typeface="Wingdings" pitchFamily="2" charset="2"/>
              </a:rPr>
              <a:t>M = mol/L    0.200 mol/2 L  =  </a:t>
            </a:r>
            <a:r>
              <a:rPr lang="en-US" altLang="en-US" b="1" dirty="0">
                <a:solidFill>
                  <a:srgbClr val="0070C0"/>
                </a:solidFill>
                <a:sym typeface="Wingdings" pitchFamily="2" charset="2"/>
              </a:rPr>
              <a:t>0.10 M </a:t>
            </a:r>
            <a:r>
              <a:rPr lang="en-US" altLang="en-US" dirty="0">
                <a:sym typeface="Wingdings" pitchFamily="2" charset="2"/>
              </a:rPr>
              <a:t>	</a:t>
            </a:r>
            <a:endParaRPr lang="en-US" altLang="en-US" dirty="0">
              <a:solidFill>
                <a:srgbClr val="FF9933"/>
              </a:solidFill>
              <a:sym typeface="Wingdings" pitchFamily="2" charset="2"/>
            </a:endParaRPr>
          </a:p>
          <a:p>
            <a:pPr eaLnBrk="1" hangingPunct="1">
              <a:lnSpc>
                <a:spcPct val="100000"/>
              </a:lnSpc>
              <a:spcBef>
                <a:spcPts val="1200"/>
              </a:spcBef>
              <a:defRPr/>
            </a:pPr>
            <a:r>
              <a:rPr lang="en-US" altLang="en-US" dirty="0"/>
              <a:t>A solution prepared by dissolving 14.7 g Ca(NO</a:t>
            </a:r>
            <a:r>
              <a:rPr lang="en-US" altLang="en-US" baseline="-25000" dirty="0"/>
              <a:t>3</a:t>
            </a:r>
            <a:r>
              <a:rPr lang="en-US" altLang="en-US" dirty="0"/>
              <a:t>)</a:t>
            </a:r>
            <a:r>
              <a:rPr lang="en-US" altLang="en-US" baseline="-25000" dirty="0"/>
              <a:t>2</a:t>
            </a:r>
            <a:r>
              <a:rPr lang="en-US" altLang="en-US" dirty="0"/>
              <a:t> </a:t>
            </a:r>
            <a:r>
              <a:rPr lang="en-US" altLang="en-US" dirty="0">
                <a:sym typeface="Wingdings" pitchFamily="2" charset="2"/>
              </a:rPr>
              <a:t>(molar mass = 164 g)</a:t>
            </a:r>
            <a:r>
              <a:rPr lang="en-US" altLang="en-US" dirty="0"/>
              <a:t> in 750.0 mL of solution.</a:t>
            </a:r>
            <a:endParaRPr lang="en-US" altLang="en-US" dirty="0">
              <a:sym typeface="Wingdings" pitchFamily="2" charset="2"/>
            </a:endParaRPr>
          </a:p>
          <a:p>
            <a:pPr marL="236538" eaLnBrk="1" hangingPunct="1">
              <a:lnSpc>
                <a:spcPct val="100000"/>
              </a:lnSpc>
              <a:spcBef>
                <a:spcPts val="600"/>
              </a:spcBef>
              <a:defRPr/>
            </a:pPr>
            <a:r>
              <a:rPr lang="en-US" altLang="en-US" b="1" dirty="0">
                <a:solidFill>
                  <a:srgbClr val="FF0000"/>
                </a:solidFill>
                <a:sym typeface="Wingdings" pitchFamily="2" charset="2"/>
              </a:rPr>
              <a:t>Moles of </a:t>
            </a:r>
            <a:r>
              <a:rPr lang="en-US" altLang="en-US" b="1" dirty="0">
                <a:solidFill>
                  <a:srgbClr val="FF0000"/>
                </a:solidFill>
              </a:rPr>
              <a:t>Ca(NO</a:t>
            </a:r>
            <a:r>
              <a:rPr lang="en-US" altLang="en-US" b="1" baseline="-25000" dirty="0">
                <a:solidFill>
                  <a:srgbClr val="FF0000"/>
                </a:solidFill>
              </a:rPr>
              <a:t>3</a:t>
            </a:r>
            <a:r>
              <a:rPr lang="en-US" altLang="en-US" b="1" dirty="0">
                <a:solidFill>
                  <a:srgbClr val="FF0000"/>
                </a:solidFill>
              </a:rPr>
              <a:t>)</a:t>
            </a:r>
            <a:r>
              <a:rPr lang="en-US" altLang="en-US" b="1" baseline="-25000" dirty="0">
                <a:solidFill>
                  <a:srgbClr val="FF0000"/>
                </a:solidFill>
              </a:rPr>
              <a:t>2 </a:t>
            </a:r>
            <a:r>
              <a:rPr lang="en-US" altLang="en-US" b="1" dirty="0">
                <a:solidFill>
                  <a:srgbClr val="FF0000"/>
                </a:solidFill>
                <a:sym typeface="Wingdings" pitchFamily="2" charset="2"/>
              </a:rPr>
              <a:t>  14.7 g x 1 mol/164 g =  0.090 mol</a:t>
            </a:r>
          </a:p>
          <a:p>
            <a:pPr marL="236538" eaLnBrk="1" hangingPunct="1">
              <a:lnSpc>
                <a:spcPct val="100000"/>
              </a:lnSpc>
              <a:spcBef>
                <a:spcPts val="600"/>
              </a:spcBef>
              <a:defRPr/>
            </a:pPr>
            <a:r>
              <a:rPr lang="en-US" altLang="en-US" b="1" dirty="0">
                <a:solidFill>
                  <a:srgbClr val="FF0000"/>
                </a:solidFill>
                <a:sym typeface="Wingdings" pitchFamily="2" charset="2"/>
              </a:rPr>
              <a:t>M = mol/L    0.090 mol/0.7500 L  =  </a:t>
            </a:r>
            <a:r>
              <a:rPr lang="en-US" altLang="en-US" b="1" dirty="0">
                <a:solidFill>
                  <a:srgbClr val="0070C0"/>
                </a:solidFill>
                <a:sym typeface="Wingdings" pitchFamily="2" charset="2"/>
              </a:rPr>
              <a:t>0.120 M</a:t>
            </a:r>
            <a:r>
              <a:rPr lang="en-US" altLang="en-US" b="1" dirty="0">
                <a:solidFill>
                  <a:srgbClr val="FF0000"/>
                </a:solidFill>
                <a:sym typeface="Wingdings" pitchFamily="2" charset="2"/>
              </a:rPr>
              <a:t> </a:t>
            </a:r>
            <a:endParaRPr lang="en-US" altLang="en-US" dirty="0">
              <a:sym typeface="Wingdings" pitchFamily="2" charset="2"/>
            </a:endParaRPr>
          </a:p>
          <a:p>
            <a:pPr eaLnBrk="1" hangingPunct="1">
              <a:lnSpc>
                <a:spcPct val="100000"/>
              </a:lnSpc>
              <a:spcBef>
                <a:spcPct val="0"/>
              </a:spcBef>
              <a:defRPr/>
            </a:pPr>
            <a:endParaRPr lang="en-US" altLang="en-US" dirty="0"/>
          </a:p>
        </p:txBody>
      </p:sp>
      <p:pic>
        <p:nvPicPr>
          <p:cNvPr id="182276" name="Picture 6" descr="assignment-01.eps">
            <a:extLst>
              <a:ext uri="{FF2B5EF4-FFF2-40B4-BE49-F238E27FC236}">
                <a16:creationId xmlns:a16="http://schemas.microsoft.com/office/drawing/2014/main" id="{CB777BB6-31BF-49EF-BF82-0A464EE27A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261938"/>
            <a:ext cx="8810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532">
                                            <p:txEl>
                                              <p:pRg st="1" end="1"/>
                                            </p:txEl>
                                          </p:spTgt>
                                        </p:tgtEl>
                                        <p:attrNameLst>
                                          <p:attrName>style.visibility</p:attrName>
                                        </p:attrNameLst>
                                      </p:cBhvr>
                                      <p:to>
                                        <p:strVal val="visible"/>
                                      </p:to>
                                    </p:set>
                                    <p:animEffect transition="in" filter="fade">
                                      <p:cBhvr>
                                        <p:cTn id="7" dur="500"/>
                                        <p:tgtEl>
                                          <p:spTgt spid="150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532">
                                            <p:txEl>
                                              <p:pRg st="2" end="2"/>
                                            </p:txEl>
                                          </p:spTgt>
                                        </p:tgtEl>
                                        <p:attrNameLst>
                                          <p:attrName>style.visibility</p:attrName>
                                        </p:attrNameLst>
                                      </p:cBhvr>
                                      <p:to>
                                        <p:strVal val="visible"/>
                                      </p:to>
                                    </p:set>
                                    <p:animEffect transition="in" filter="fade">
                                      <p:cBhvr>
                                        <p:cTn id="12" dur="500"/>
                                        <p:tgtEl>
                                          <p:spTgt spid="1505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532">
                                            <p:txEl>
                                              <p:pRg st="3" end="3"/>
                                            </p:txEl>
                                          </p:spTgt>
                                        </p:tgtEl>
                                        <p:attrNameLst>
                                          <p:attrName>style.visibility</p:attrName>
                                        </p:attrNameLst>
                                      </p:cBhvr>
                                      <p:to>
                                        <p:strVal val="visible"/>
                                      </p:to>
                                    </p:set>
                                    <p:animEffect transition="in" filter="fade">
                                      <p:cBhvr>
                                        <p:cTn id="17" dur="500"/>
                                        <p:tgtEl>
                                          <p:spTgt spid="15053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532">
                                            <p:txEl>
                                              <p:pRg st="4" end="4"/>
                                            </p:txEl>
                                          </p:spTgt>
                                        </p:tgtEl>
                                        <p:attrNameLst>
                                          <p:attrName>style.visibility</p:attrName>
                                        </p:attrNameLst>
                                      </p:cBhvr>
                                      <p:to>
                                        <p:strVal val="visible"/>
                                      </p:to>
                                    </p:set>
                                    <p:animEffect transition="in" filter="fade">
                                      <p:cBhvr>
                                        <p:cTn id="22" dur="500"/>
                                        <p:tgtEl>
                                          <p:spTgt spid="1505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532">
                                            <p:txEl>
                                              <p:pRg st="5" end="5"/>
                                            </p:txEl>
                                          </p:spTgt>
                                        </p:tgtEl>
                                        <p:attrNameLst>
                                          <p:attrName>style.visibility</p:attrName>
                                        </p:attrNameLst>
                                      </p:cBhvr>
                                      <p:to>
                                        <p:strVal val="visible"/>
                                      </p:to>
                                    </p:set>
                                    <p:animEffect transition="in" filter="fade">
                                      <p:cBhvr>
                                        <p:cTn id="27" dur="500"/>
                                        <p:tgtEl>
                                          <p:spTgt spid="15053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532">
                                            <p:txEl>
                                              <p:pRg st="6" end="6"/>
                                            </p:txEl>
                                          </p:spTgt>
                                        </p:tgtEl>
                                        <p:attrNameLst>
                                          <p:attrName>style.visibility</p:attrName>
                                        </p:attrNameLst>
                                      </p:cBhvr>
                                      <p:to>
                                        <p:strVal val="visible"/>
                                      </p:to>
                                    </p:set>
                                    <p:animEffect transition="in" filter="fade">
                                      <p:cBhvr>
                                        <p:cTn id="32" dur="500"/>
                                        <p:tgtEl>
                                          <p:spTgt spid="1505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0532">
                                            <p:txEl>
                                              <p:pRg st="7" end="7"/>
                                            </p:txEl>
                                          </p:spTgt>
                                        </p:tgtEl>
                                        <p:attrNameLst>
                                          <p:attrName>style.visibility</p:attrName>
                                        </p:attrNameLst>
                                      </p:cBhvr>
                                      <p:to>
                                        <p:strVal val="visible"/>
                                      </p:to>
                                    </p:set>
                                    <p:animEffect transition="in" filter="fade">
                                      <p:cBhvr>
                                        <p:cTn id="37" dur="500"/>
                                        <p:tgtEl>
                                          <p:spTgt spid="15053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0532">
                                            <p:txEl>
                                              <p:pRg st="8" end="8"/>
                                            </p:txEl>
                                          </p:spTgt>
                                        </p:tgtEl>
                                        <p:attrNameLst>
                                          <p:attrName>style.visibility</p:attrName>
                                        </p:attrNameLst>
                                      </p:cBhvr>
                                      <p:to>
                                        <p:strVal val="visible"/>
                                      </p:to>
                                    </p:set>
                                    <p:animEffect transition="in" filter="fade">
                                      <p:cBhvr>
                                        <p:cTn id="42" dur="500"/>
                                        <p:tgtEl>
                                          <p:spTgt spid="15053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0532">
                                            <p:txEl>
                                              <p:pRg st="9" end="9"/>
                                            </p:txEl>
                                          </p:spTgt>
                                        </p:tgtEl>
                                        <p:attrNameLst>
                                          <p:attrName>style.visibility</p:attrName>
                                        </p:attrNameLst>
                                      </p:cBhvr>
                                      <p:to>
                                        <p:strVal val="visible"/>
                                      </p:to>
                                    </p:set>
                                    <p:animEffect transition="in" filter="fade">
                                      <p:cBhvr>
                                        <p:cTn id="47" dur="500"/>
                                        <p:tgtEl>
                                          <p:spTgt spid="15053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0532">
                                            <p:txEl>
                                              <p:pRg st="10" end="10"/>
                                            </p:txEl>
                                          </p:spTgt>
                                        </p:tgtEl>
                                        <p:attrNameLst>
                                          <p:attrName>style.visibility</p:attrName>
                                        </p:attrNameLst>
                                      </p:cBhvr>
                                      <p:to>
                                        <p:strVal val="visible"/>
                                      </p:to>
                                    </p:set>
                                    <p:animEffect transition="in" filter="fade">
                                      <p:cBhvr>
                                        <p:cTn id="52" dur="500"/>
                                        <p:tgtEl>
                                          <p:spTgt spid="15053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0532">
                                            <p:txEl>
                                              <p:pRg st="11" end="11"/>
                                            </p:txEl>
                                          </p:spTgt>
                                        </p:tgtEl>
                                        <p:attrNameLst>
                                          <p:attrName>style.visibility</p:attrName>
                                        </p:attrNameLst>
                                      </p:cBhvr>
                                      <p:to>
                                        <p:strVal val="visible"/>
                                      </p:to>
                                    </p:set>
                                    <p:animEffect transition="in" filter="fade">
                                      <p:cBhvr>
                                        <p:cTn id="57" dur="500"/>
                                        <p:tgtEl>
                                          <p:spTgt spid="15053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178F35F-78F3-4B21-80EF-CF1FEE09CB90}"/>
              </a:ext>
            </a:extLst>
          </p:cNvPr>
          <p:cNvSpPr>
            <a:spLocks noGrp="1" noChangeArrowheads="1"/>
          </p:cNvSpPr>
          <p:nvPr>
            <p:ph type="title"/>
          </p:nvPr>
        </p:nvSpPr>
        <p:spPr/>
        <p:txBody>
          <a:bodyPr/>
          <a:lstStyle/>
          <a:p>
            <a:pPr eaLnBrk="1" hangingPunct="1"/>
            <a:r>
              <a:rPr lang="en-US" altLang="en-US" dirty="0"/>
              <a:t>	</a:t>
            </a:r>
            <a:r>
              <a:rPr lang="en-US" altLang="en-US" dirty="0">
                <a:solidFill>
                  <a:srgbClr val="FFFF00"/>
                </a:solidFill>
              </a:rPr>
              <a:t>Analyze a Solubility Graph</a:t>
            </a:r>
          </a:p>
        </p:txBody>
      </p:sp>
      <p:sp>
        <p:nvSpPr>
          <p:cNvPr id="101379" name="Content Placeholder 8">
            <a:extLst>
              <a:ext uri="{FF2B5EF4-FFF2-40B4-BE49-F238E27FC236}">
                <a16:creationId xmlns:a16="http://schemas.microsoft.com/office/drawing/2014/main" id="{9CA07C3A-6329-47CF-8AF5-ACE8A2C63328}"/>
              </a:ext>
            </a:extLst>
          </p:cNvPr>
          <p:cNvSpPr>
            <a:spLocks noGrp="1" noChangeArrowheads="1"/>
          </p:cNvSpPr>
          <p:nvPr>
            <p:ph sz="quarter" idx="16"/>
          </p:nvPr>
        </p:nvSpPr>
        <p:spPr>
          <a:xfrm>
            <a:off x="0" y="1376363"/>
            <a:ext cx="4495800" cy="5481637"/>
          </a:xfrm>
        </p:spPr>
        <p:txBody>
          <a:bodyPr lIns="182251" tIns="91124"/>
          <a:lstStyle/>
          <a:p>
            <a:pPr eaLnBrk="1" hangingPunct="1"/>
            <a:r>
              <a:rPr lang="en-US" altLang="en-US" sz="2000" dirty="0"/>
              <a:t>Analyze the graph to describe the solubility of barium nitrate, BaNO</a:t>
            </a:r>
            <a:r>
              <a:rPr lang="en-US" altLang="en-US" sz="2000" baseline="-25000" dirty="0"/>
              <a:t>3</a:t>
            </a:r>
            <a:r>
              <a:rPr lang="en-US" altLang="en-US" sz="2000" dirty="0"/>
              <a:t>. </a:t>
            </a:r>
          </a:p>
          <a:p>
            <a:pPr eaLnBrk="1" hangingPunct="1">
              <a:lnSpc>
                <a:spcPct val="100000"/>
              </a:lnSpc>
              <a:spcBef>
                <a:spcPts val="1800"/>
              </a:spcBef>
            </a:pPr>
            <a:r>
              <a:rPr lang="en-US" altLang="en-US" sz="2000" dirty="0"/>
              <a:t>A solution that contains 600 g BaNO</a:t>
            </a:r>
            <a:r>
              <a:rPr lang="en-US" altLang="en-US" sz="2000" baseline="-25000" dirty="0"/>
              <a:t>3</a:t>
            </a:r>
            <a:r>
              <a:rPr lang="en-US" altLang="en-US" sz="2000" dirty="0"/>
              <a:t> in 3 L H</a:t>
            </a:r>
            <a:r>
              <a:rPr lang="en-US" altLang="en-US" sz="2000" baseline="-25000" dirty="0"/>
              <a:t>2</a:t>
            </a:r>
            <a:r>
              <a:rPr lang="en-US" altLang="en-US" sz="2000" dirty="0"/>
              <a:t>O at 70°C is </a:t>
            </a:r>
            <a:r>
              <a:rPr lang="en-US" altLang="en-US" sz="2000" b="1" u="sng" dirty="0">
                <a:solidFill>
                  <a:srgbClr val="FF0000"/>
                </a:solidFill>
              </a:rPr>
              <a:t>unsaturated</a:t>
            </a:r>
            <a:r>
              <a:rPr lang="en-US" altLang="en-US" sz="2000" dirty="0"/>
              <a:t>.</a:t>
            </a:r>
          </a:p>
          <a:p>
            <a:pPr eaLnBrk="1" hangingPunct="1">
              <a:lnSpc>
                <a:spcPct val="100000"/>
              </a:lnSpc>
              <a:spcBef>
                <a:spcPts val="1800"/>
              </a:spcBef>
            </a:pPr>
            <a:r>
              <a:rPr lang="en-US" altLang="en-US" sz="2000" dirty="0">
                <a:solidFill>
                  <a:srgbClr val="00B050"/>
                </a:solidFill>
              </a:rPr>
              <a:t>600 g / 3 L = 200 g/L … it is below the line, meaning that more solute can be dissolved at that temperature.</a:t>
            </a:r>
          </a:p>
          <a:p>
            <a:pPr eaLnBrk="1" hangingPunct="1">
              <a:lnSpc>
                <a:spcPct val="100000"/>
              </a:lnSpc>
              <a:spcBef>
                <a:spcPts val="1800"/>
              </a:spcBef>
            </a:pPr>
            <a:r>
              <a:rPr lang="en-US" altLang="en-US" sz="2000" dirty="0"/>
              <a:t>A solution that contains 300 g BaNO</a:t>
            </a:r>
            <a:r>
              <a:rPr lang="en-US" altLang="en-US" sz="2000" baseline="-25000" dirty="0"/>
              <a:t>3</a:t>
            </a:r>
            <a:r>
              <a:rPr lang="en-US" altLang="en-US" sz="2000" dirty="0"/>
              <a:t> in 2 L H</a:t>
            </a:r>
            <a:r>
              <a:rPr lang="en-US" altLang="en-US" sz="2000" baseline="-25000" dirty="0"/>
              <a:t>2</a:t>
            </a:r>
            <a:r>
              <a:rPr lang="en-US" altLang="en-US" sz="2000" dirty="0"/>
              <a:t>O at 85°C will start to precipitate solid when it is cooled to </a:t>
            </a:r>
            <a:r>
              <a:rPr lang="en-US" altLang="en-US" sz="2000" b="1" u="sng" dirty="0">
                <a:solidFill>
                  <a:srgbClr val="FF0000"/>
                </a:solidFill>
              </a:rPr>
              <a:t>40</a:t>
            </a:r>
            <a:r>
              <a:rPr lang="en-US" altLang="en-US" sz="2000" dirty="0"/>
              <a:t>°C.</a:t>
            </a:r>
          </a:p>
          <a:p>
            <a:pPr eaLnBrk="1" hangingPunct="1"/>
            <a:r>
              <a:rPr lang="en-US" altLang="en-US" sz="1800" dirty="0">
                <a:solidFill>
                  <a:srgbClr val="00B050"/>
                </a:solidFill>
              </a:rPr>
              <a:t>300 g / 2 L = 150 g/L … The saturation temperature for 150 g/L is shown by the arrows.</a:t>
            </a:r>
          </a:p>
          <a:p>
            <a:pPr eaLnBrk="1" hangingPunct="1"/>
            <a:endParaRPr lang="en-US" altLang="en-US" dirty="0"/>
          </a:p>
        </p:txBody>
      </p:sp>
      <p:sp>
        <p:nvSpPr>
          <p:cNvPr id="11" name="Rounded Rectangle 10">
            <a:extLst>
              <a:ext uri="{FF2B5EF4-FFF2-40B4-BE49-F238E27FC236}">
                <a16:creationId xmlns:a16="http://schemas.microsoft.com/office/drawing/2014/main" id="{D9A979D2-0072-48B1-9CF1-DDBF171654F8}"/>
              </a:ext>
            </a:extLst>
          </p:cNvPr>
          <p:cNvSpPr/>
          <p:nvPr/>
        </p:nvSpPr>
        <p:spPr bwMode="auto">
          <a:xfrm>
            <a:off x="4640263" y="1625600"/>
            <a:ext cx="4311650" cy="4832350"/>
          </a:xfrm>
          <a:prstGeom prst="roundRect">
            <a:avLst>
              <a:gd name="adj" fmla="val 4978"/>
            </a:avLst>
          </a:prstGeom>
          <a:solidFill>
            <a:schemeClr val="tx2">
              <a:lumMod val="20000"/>
              <a:lumOff val="80000"/>
            </a:schemeClr>
          </a:solidFill>
          <a:ln>
            <a:solidFill>
              <a:schemeClr val="tx2"/>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66857" tIns="94528" rIns="566857" bIns="94528"/>
          <a:lstStyle/>
          <a:p>
            <a:pPr algn="ctr" defTabSz="1889523" eaLnBrk="1" hangingPunct="1">
              <a:lnSpc>
                <a:spcPct val="115000"/>
              </a:lnSpc>
              <a:spcBef>
                <a:spcPct val="20000"/>
              </a:spcBef>
              <a:buClr>
                <a:srgbClr val="2877C4"/>
              </a:buClr>
              <a:defRPr/>
            </a:pPr>
            <a:r>
              <a:rPr lang="en-US" sz="1700" b="1" dirty="0">
                <a:solidFill>
                  <a:srgbClr val="000000"/>
                </a:solidFill>
                <a:latin typeface="Arial" charset="0"/>
              </a:rPr>
              <a:t>Solubility vs. Temperature </a:t>
            </a:r>
          </a:p>
          <a:p>
            <a:pPr algn="ctr" defTabSz="1889523" eaLnBrk="1" hangingPunct="1">
              <a:lnSpc>
                <a:spcPct val="115000"/>
              </a:lnSpc>
              <a:spcBef>
                <a:spcPct val="20000"/>
              </a:spcBef>
              <a:buClr>
                <a:srgbClr val="2877C4"/>
              </a:buClr>
              <a:defRPr/>
            </a:pPr>
            <a:r>
              <a:rPr lang="en-US" sz="1700" b="1" dirty="0">
                <a:solidFill>
                  <a:srgbClr val="000000"/>
                </a:solidFill>
                <a:latin typeface="Arial" charset="0"/>
              </a:rPr>
              <a:t>of BaNO</a:t>
            </a:r>
            <a:r>
              <a:rPr lang="en-US" sz="1700" b="1" baseline="-25000" dirty="0">
                <a:solidFill>
                  <a:srgbClr val="000000"/>
                </a:solidFill>
                <a:latin typeface="Arial" charset="0"/>
              </a:rPr>
              <a:t>3</a:t>
            </a:r>
            <a:endParaRPr lang="en-US" sz="1700" b="1"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a:p>
            <a:pPr defTabSz="1889523" eaLnBrk="1" hangingPunct="1">
              <a:lnSpc>
                <a:spcPct val="115000"/>
              </a:lnSpc>
              <a:spcBef>
                <a:spcPct val="20000"/>
              </a:spcBef>
              <a:buClr>
                <a:srgbClr val="2877C4"/>
              </a:buClr>
              <a:defRPr/>
            </a:pPr>
            <a:endParaRPr lang="en-US" sz="1900" dirty="0">
              <a:solidFill>
                <a:srgbClr val="000000"/>
              </a:solidFill>
              <a:latin typeface="Arial" charset="0"/>
            </a:endParaRPr>
          </a:p>
        </p:txBody>
      </p:sp>
      <p:pic>
        <p:nvPicPr>
          <p:cNvPr id="101381" name="Picture 2" descr="File:Solubility Barium nitrate.png">
            <a:extLst>
              <a:ext uri="{FF2B5EF4-FFF2-40B4-BE49-F238E27FC236}">
                <a16:creationId xmlns:a16="http://schemas.microsoft.com/office/drawing/2014/main" id="{A98FA30A-BE16-4890-88E6-B5E71B273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2740025"/>
            <a:ext cx="37068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9" descr="warm_up-01.eps">
            <a:extLst>
              <a:ext uri="{FF2B5EF4-FFF2-40B4-BE49-F238E27FC236}">
                <a16:creationId xmlns:a16="http://schemas.microsoft.com/office/drawing/2014/main" id="{612691D5-3EF9-428D-BA2F-B40E723BE7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rrow: Down 12">
            <a:extLst>
              <a:ext uri="{FF2B5EF4-FFF2-40B4-BE49-F238E27FC236}">
                <a16:creationId xmlns:a16="http://schemas.microsoft.com/office/drawing/2014/main" id="{38093719-4878-4BCB-91FF-07B6663526B1}"/>
              </a:ext>
            </a:extLst>
          </p:cNvPr>
          <p:cNvSpPr/>
          <p:nvPr/>
        </p:nvSpPr>
        <p:spPr bwMode="auto">
          <a:xfrm rot="10800000">
            <a:off x="7575546" y="4146521"/>
            <a:ext cx="165100" cy="990600"/>
          </a:xfrm>
          <a:prstGeom prst="downArrow">
            <a:avLst/>
          </a:prstGeom>
          <a:solidFill>
            <a:schemeClr val="tx2"/>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4" name="Arrow: Down 13">
            <a:extLst>
              <a:ext uri="{FF2B5EF4-FFF2-40B4-BE49-F238E27FC236}">
                <a16:creationId xmlns:a16="http://schemas.microsoft.com/office/drawing/2014/main" id="{ABDDE2E5-36E2-4CF6-8A86-5C12DB5C7AD5}"/>
              </a:ext>
            </a:extLst>
          </p:cNvPr>
          <p:cNvSpPr/>
          <p:nvPr/>
        </p:nvSpPr>
        <p:spPr bwMode="auto">
          <a:xfrm>
            <a:off x="6781802" y="4426760"/>
            <a:ext cx="165101" cy="710361"/>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15" name="Arrow: Down 14">
            <a:extLst>
              <a:ext uri="{FF2B5EF4-FFF2-40B4-BE49-F238E27FC236}">
                <a16:creationId xmlns:a16="http://schemas.microsoft.com/office/drawing/2014/main" id="{3C412F12-5F8A-49BA-957A-26181EC348D2}"/>
              </a:ext>
            </a:extLst>
          </p:cNvPr>
          <p:cNvSpPr/>
          <p:nvPr/>
        </p:nvSpPr>
        <p:spPr bwMode="auto">
          <a:xfrm rot="16200000">
            <a:off x="6207915" y="3810788"/>
            <a:ext cx="117475" cy="1030298"/>
          </a:xfrm>
          <a:prstGeom prst="downArrow">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
        <p:nvSpPr>
          <p:cNvPr id="2" name="Star: 5 Points 1">
            <a:extLst>
              <a:ext uri="{FF2B5EF4-FFF2-40B4-BE49-F238E27FC236}">
                <a16:creationId xmlns:a16="http://schemas.microsoft.com/office/drawing/2014/main" id="{045187CB-5AF9-4FCF-84DE-DB51ECA937F9}"/>
              </a:ext>
            </a:extLst>
          </p:cNvPr>
          <p:cNvSpPr/>
          <p:nvPr/>
        </p:nvSpPr>
        <p:spPr bwMode="auto">
          <a:xfrm>
            <a:off x="7543800" y="3962400"/>
            <a:ext cx="273055" cy="184121"/>
          </a:xfrm>
          <a:prstGeom prst="star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320" tIns="45720" rIns="274320" bIns="45720" numCol="1" rtlCol="0" anchor="t" anchorCtr="0" compatLnSpc="1">
            <a:prstTxWarp prst="textNoShape">
              <a:avLst/>
            </a:prstTxWarp>
          </a:bodyPr>
          <a:lstStyle/>
          <a:p>
            <a: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3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7220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1" end="1"/>
                                            </p:txEl>
                                          </p:spTgt>
                                        </p:tgtEl>
                                        <p:attrNameLst>
                                          <p:attrName>style.visibility</p:attrName>
                                        </p:attrNameLst>
                                      </p:cBhvr>
                                      <p:to>
                                        <p:strVal val="visible"/>
                                      </p:to>
                                    </p:set>
                                    <p:animEffect transition="in" filter="fade">
                                      <p:cBhvr>
                                        <p:cTn id="7" dur="500"/>
                                        <p:tgtEl>
                                          <p:spTgt spid="101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fade">
                                      <p:cBhvr>
                                        <p:cTn id="12" dur="500"/>
                                        <p:tgtEl>
                                          <p:spTgt spid="1013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1379">
                                            <p:txEl>
                                              <p:pRg st="3" end="3"/>
                                            </p:txEl>
                                          </p:spTgt>
                                        </p:tgtEl>
                                        <p:attrNameLst>
                                          <p:attrName>style.visibility</p:attrName>
                                        </p:attrNameLst>
                                      </p:cBhvr>
                                      <p:to>
                                        <p:strVal val="visible"/>
                                      </p:to>
                                    </p:set>
                                    <p:animEffect transition="in" filter="fade">
                                      <p:cBhvr>
                                        <p:cTn id="26" dur="500"/>
                                        <p:tgtEl>
                                          <p:spTgt spid="10137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1379">
                                            <p:txEl>
                                              <p:pRg st="4" end="4"/>
                                            </p:txEl>
                                          </p:spTgt>
                                        </p:tgtEl>
                                        <p:attrNameLst>
                                          <p:attrName>style.visibility</p:attrName>
                                        </p:attrNameLst>
                                      </p:cBhvr>
                                      <p:to>
                                        <p:strVal val="visible"/>
                                      </p:to>
                                    </p:set>
                                    <p:animEffect transition="in" filter="fade">
                                      <p:cBhvr>
                                        <p:cTn id="31" dur="500"/>
                                        <p:tgtEl>
                                          <p:spTgt spid="10137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BDED72AF-C9D8-44B1-9D36-107CD60BC3D1}"/>
              </a:ext>
            </a:extLst>
          </p:cNvPr>
          <p:cNvSpPr>
            <a:spLocks noChangeArrowheads="1"/>
          </p:cNvSpPr>
          <p:nvPr/>
        </p:nvSpPr>
        <p:spPr bwMode="auto">
          <a:xfrm>
            <a:off x="152400" y="1003300"/>
            <a:ext cx="883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p>
            <a:pPr eaLnBrk="1" hangingPunct="1"/>
            <a:r>
              <a:rPr lang="en-US" altLang="en-US" sz="2300" dirty="0">
                <a:solidFill>
                  <a:srgbClr val="000000"/>
                </a:solidFill>
              </a:rPr>
              <a:t>What is the molarity of a solution that contains 55 g of HCl in 250 mL of solution? (The molar mass of HCl is 36.45 g/mol.) </a:t>
            </a:r>
          </a:p>
          <a:p>
            <a:pPr eaLnBrk="1" hangingPunct="1"/>
            <a:endParaRPr lang="en-US" altLang="en-US" sz="2300" dirty="0">
              <a:solidFill>
                <a:srgbClr val="FFFFFF"/>
              </a:solidFill>
            </a:endParaRPr>
          </a:p>
        </p:txBody>
      </p:sp>
      <p:pic>
        <p:nvPicPr>
          <p:cNvPr id="184323" name="Picture 8">
            <a:extLst>
              <a:ext uri="{FF2B5EF4-FFF2-40B4-BE49-F238E27FC236}">
                <a16:creationId xmlns:a16="http://schemas.microsoft.com/office/drawing/2014/main" id="{7D7D2B41-006B-4E27-A743-D771EF939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Footer Placeholder 1">
            <a:extLst>
              <a:ext uri="{FF2B5EF4-FFF2-40B4-BE49-F238E27FC236}">
                <a16:creationId xmlns:a16="http://schemas.microsoft.com/office/drawing/2014/main" id="{0F3F54A8-3F35-49E7-AC8F-5FC2530FE45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E5A630D0-79EA-4661-A981-320CEF8A68A5}"/>
              </a:ext>
            </a:extLst>
          </p:cNvPr>
          <p:cNvSpPr>
            <a:spLocks noChangeArrowheads="1"/>
          </p:cNvSpPr>
          <p:nvPr/>
        </p:nvSpPr>
        <p:spPr bwMode="auto">
          <a:xfrm>
            <a:off x="152400" y="1003300"/>
            <a:ext cx="8839200" cy="493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rgbClr val="000000"/>
                </a:solidFill>
              </a:rPr>
              <a:t>What is the </a:t>
            </a:r>
            <a:r>
              <a:rPr lang="en-US" altLang="en-US" sz="2800" b="1" dirty="0">
                <a:solidFill>
                  <a:srgbClr val="00B0F0"/>
                </a:solidFill>
              </a:rPr>
              <a:t>molarity</a:t>
            </a:r>
            <a:r>
              <a:rPr lang="en-US" altLang="en-US" sz="2300" dirty="0">
                <a:solidFill>
                  <a:srgbClr val="000000"/>
                </a:solidFill>
              </a:rPr>
              <a:t> of a solution that contains </a:t>
            </a:r>
            <a:r>
              <a:rPr lang="en-US" altLang="en-US" sz="2300" b="1" dirty="0">
                <a:solidFill>
                  <a:srgbClr val="FF66FF"/>
                </a:solidFill>
              </a:rPr>
              <a:t>55 g of HCl </a:t>
            </a:r>
            <a:r>
              <a:rPr lang="en-US" altLang="en-US" sz="2300" dirty="0">
                <a:solidFill>
                  <a:srgbClr val="000000"/>
                </a:solidFill>
              </a:rPr>
              <a:t>in </a:t>
            </a:r>
            <a:r>
              <a:rPr lang="en-US" altLang="en-US" sz="2300" b="1" dirty="0">
                <a:solidFill>
                  <a:srgbClr val="FF66FF"/>
                </a:solidFill>
              </a:rPr>
              <a:t>250 mL </a:t>
            </a:r>
            <a:r>
              <a:rPr lang="en-US" altLang="en-US" sz="2300" dirty="0">
                <a:solidFill>
                  <a:srgbClr val="000000"/>
                </a:solidFill>
              </a:rPr>
              <a:t>of solution? (The molar mass of HCl is 36.45 g/mol.) </a:t>
            </a:r>
          </a:p>
          <a:p>
            <a:pPr eaLnBrk="1" hangingPunct="1">
              <a:spcBef>
                <a:spcPct val="0"/>
              </a:spcBef>
            </a:pPr>
            <a:endParaRPr lang="en-US" altLang="en-US" sz="2300" dirty="0">
              <a:solidFill>
                <a:srgbClr val="FFFFFF"/>
              </a:solidFill>
            </a:endParaRPr>
          </a:p>
          <a:p>
            <a:pPr eaLnBrk="1" hangingPunct="1">
              <a:spcBef>
                <a:spcPct val="0"/>
              </a:spcBef>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molarity of NaCl solution</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solute mass = 25 g NaCl   &amp;  solution volume = 150 mL</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moles of solute / liters of solution</a:t>
            </a: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rPr>
              <a:t>Find Moles</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00B050"/>
                </a:solidFill>
                <a:effectLst>
                  <a:outerShdw blurRad="38100" dist="38100" dir="2700000" algn="tl">
                    <a:srgbClr val="000000">
                      <a:alpha val="43137"/>
                    </a:srgbClr>
                  </a:outerShdw>
                </a:effectLst>
              </a:rPr>
              <a:t>5</a:t>
            </a:r>
            <a:r>
              <a:rPr lang="en-US" altLang="en-US" sz="2300" dirty="0">
                <a:solidFill>
                  <a:srgbClr val="00B050"/>
                </a:solidFill>
                <a:effectLst>
                  <a:outerShdw blurRad="38100" dist="38100" dir="2700000" algn="tl">
                    <a:srgbClr val="000000">
                      <a:alpha val="43137"/>
                    </a:srgbClr>
                  </a:outerShdw>
                </a:effectLst>
              </a:rPr>
              <a:t>5 g HCl x 1 mol HCl / 36.45 g HCl  = 1.51 mol</a:t>
            </a:r>
          </a:p>
          <a:p>
            <a:pPr algn="ctr" eaLnBrk="1" hangingPunct="1">
              <a:spcBef>
                <a:spcPts val="1200"/>
              </a:spcBef>
            </a:pPr>
            <a:r>
              <a:rPr lang="en-US" alt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Volume must be in liters:  250 mL x 1 L/1000 mL  = 0.250 L</a:t>
            </a:r>
            <a:endParaRPr lang="en-US" altLang="en-US" sz="2300" b="1" u="sng" dirty="0">
              <a:solidFill>
                <a:srgbClr val="000000"/>
              </a:solidFill>
              <a:effectLst>
                <a:outerShdw blurRad="38100" dist="38100" dir="2700000" algn="tl">
                  <a:srgbClr val="000000">
                    <a:alpha val="43137"/>
                  </a:srgbClr>
                </a:outerShdw>
              </a:effectLst>
              <a:cs typeface="Times New Roman" panose="02020603050405020304" pitchFamily="18" charset="0"/>
            </a:endParaRPr>
          </a:p>
          <a:p>
            <a:pPr eaLnBrk="1" hangingPunct="1">
              <a:spcBef>
                <a:spcPts val="1200"/>
              </a:spcBef>
            </a:pPr>
            <a:r>
              <a:rPr lang="en-US" altLang="en-US" sz="2300" b="1" u="sng" dirty="0">
                <a:solidFill>
                  <a:srgbClr val="000000"/>
                </a:solidFill>
                <a:effectLst>
                  <a:outerShdw blurRad="38100" dist="38100" dir="2700000" algn="tl">
                    <a:srgbClr val="000000">
                      <a:alpha val="43137"/>
                    </a:srgbClr>
                  </a:outerShdw>
                </a:effectLst>
                <a:cs typeface="Times New Roman" panose="02020603050405020304" pitchFamily="18" charset="0"/>
              </a:rPr>
              <a:t>Solve for Molarity</a:t>
            </a:r>
          </a:p>
          <a:p>
            <a:pPr lvl="1" indent="0">
              <a:spcBef>
                <a:spcPts val="600"/>
              </a:spcBef>
            </a:pPr>
            <a:r>
              <a:rPr lang="en-US" altLang="en-US" sz="2300" b="1" dirty="0">
                <a:solidFill>
                  <a:srgbClr val="FF0000"/>
                </a:solidFill>
                <a:effectLst>
                  <a:outerShdw blurRad="38100" dist="38100" dir="2700000" algn="tl">
                    <a:srgbClr val="000000">
                      <a:alpha val="43137"/>
                    </a:srgbClr>
                  </a:outerShdw>
                </a:effectLst>
                <a:cs typeface="Times New Roman" panose="02020603050405020304" pitchFamily="18" charset="0"/>
              </a:rPr>
              <a:t>M = 1.51 mol / 0.250 L  =  </a:t>
            </a:r>
            <a:r>
              <a:rPr lang="en-US" altLang="en-US" sz="4800" b="1" dirty="0">
                <a:solidFill>
                  <a:srgbClr val="00B0F0"/>
                </a:solidFill>
                <a:effectLst>
                  <a:outerShdw blurRad="38100" dist="38100" dir="2700000" algn="tl">
                    <a:srgbClr val="000000">
                      <a:alpha val="43137"/>
                    </a:srgbClr>
                  </a:outerShdw>
                </a:effectLst>
                <a:cs typeface="Times New Roman" panose="02020603050405020304" pitchFamily="18" charset="0"/>
              </a:rPr>
              <a:t>6.0 M HCl</a:t>
            </a:r>
            <a:endParaRPr lang="en-US" altLang="en-US" sz="4800" dirty="0">
              <a:solidFill>
                <a:srgbClr val="00B0F0"/>
              </a:solidFill>
              <a:effectLst>
                <a:outerShdw blurRad="38100" dist="38100" dir="2700000" algn="tl">
                  <a:srgbClr val="000000">
                    <a:alpha val="43137"/>
                  </a:srgbClr>
                </a:outerShdw>
              </a:effectLst>
              <a:cs typeface="Times New Roman" panose="02020603050405020304" pitchFamily="18" charset="0"/>
            </a:endParaRPr>
          </a:p>
        </p:txBody>
      </p:sp>
      <p:pic>
        <p:nvPicPr>
          <p:cNvPr id="186371" name="Picture 8">
            <a:extLst>
              <a:ext uri="{FF2B5EF4-FFF2-40B4-BE49-F238E27FC236}">
                <a16:creationId xmlns:a16="http://schemas.microsoft.com/office/drawing/2014/main" id="{88004467-6ED1-4ACC-AC97-352821D67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Footer Placeholder 1">
            <a:extLst>
              <a:ext uri="{FF2B5EF4-FFF2-40B4-BE49-F238E27FC236}">
                <a16:creationId xmlns:a16="http://schemas.microsoft.com/office/drawing/2014/main" id="{67910ACA-31FF-47EE-910D-3AE8EA705676}"/>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xEl>
                                              <p:pRg st="2" end="2"/>
                                            </p:txEl>
                                          </p:spTgt>
                                        </p:tgtEl>
                                        <p:attrNameLst>
                                          <p:attrName>style.visibility</p:attrName>
                                        </p:attrNameLst>
                                      </p:cBhvr>
                                      <p:to>
                                        <p:strVal val="visible"/>
                                      </p:to>
                                    </p:set>
                                    <p:animEffect transition="in" filter="fade">
                                      <p:cBhvr>
                                        <p:cTn id="7" dur="500"/>
                                        <p:tgtEl>
                                          <p:spTgt spid="18637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0">
                                            <p:txEl>
                                              <p:pRg st="3" end="3"/>
                                            </p:txEl>
                                          </p:spTgt>
                                        </p:tgtEl>
                                        <p:attrNameLst>
                                          <p:attrName>style.visibility</p:attrName>
                                        </p:attrNameLst>
                                      </p:cBhvr>
                                      <p:to>
                                        <p:strVal val="visible"/>
                                      </p:to>
                                    </p:set>
                                    <p:animEffect transition="in" filter="fade">
                                      <p:cBhvr>
                                        <p:cTn id="12" dur="500"/>
                                        <p:tgtEl>
                                          <p:spTgt spid="18637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370">
                                            <p:txEl>
                                              <p:pRg st="4" end="4"/>
                                            </p:txEl>
                                          </p:spTgt>
                                        </p:tgtEl>
                                        <p:attrNameLst>
                                          <p:attrName>style.visibility</p:attrName>
                                        </p:attrNameLst>
                                      </p:cBhvr>
                                      <p:to>
                                        <p:strVal val="visible"/>
                                      </p:to>
                                    </p:set>
                                    <p:animEffect transition="in" filter="fade">
                                      <p:cBhvr>
                                        <p:cTn id="17" dur="500"/>
                                        <p:tgtEl>
                                          <p:spTgt spid="18637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0">
                                            <p:txEl>
                                              <p:pRg st="5" end="5"/>
                                            </p:txEl>
                                          </p:spTgt>
                                        </p:tgtEl>
                                        <p:attrNameLst>
                                          <p:attrName>style.visibility</p:attrName>
                                        </p:attrNameLst>
                                      </p:cBhvr>
                                      <p:to>
                                        <p:strVal val="visible"/>
                                      </p:to>
                                    </p:set>
                                    <p:animEffect transition="in" filter="fade">
                                      <p:cBhvr>
                                        <p:cTn id="22" dur="500"/>
                                        <p:tgtEl>
                                          <p:spTgt spid="1863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370">
                                            <p:txEl>
                                              <p:pRg st="6" end="6"/>
                                            </p:txEl>
                                          </p:spTgt>
                                        </p:tgtEl>
                                        <p:attrNameLst>
                                          <p:attrName>style.visibility</p:attrName>
                                        </p:attrNameLst>
                                      </p:cBhvr>
                                      <p:to>
                                        <p:strVal val="visible"/>
                                      </p:to>
                                    </p:set>
                                    <p:animEffect transition="in" filter="fade">
                                      <p:cBhvr>
                                        <p:cTn id="27" dur="500"/>
                                        <p:tgtEl>
                                          <p:spTgt spid="18637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370">
                                            <p:txEl>
                                              <p:pRg st="7" end="7"/>
                                            </p:txEl>
                                          </p:spTgt>
                                        </p:tgtEl>
                                        <p:attrNameLst>
                                          <p:attrName>style.visibility</p:attrName>
                                        </p:attrNameLst>
                                      </p:cBhvr>
                                      <p:to>
                                        <p:strVal val="visible"/>
                                      </p:to>
                                    </p:set>
                                    <p:animEffect transition="in" filter="fade">
                                      <p:cBhvr>
                                        <p:cTn id="32" dur="500"/>
                                        <p:tgtEl>
                                          <p:spTgt spid="18637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370">
                                            <p:txEl>
                                              <p:pRg st="8" end="8"/>
                                            </p:txEl>
                                          </p:spTgt>
                                        </p:tgtEl>
                                        <p:attrNameLst>
                                          <p:attrName>style.visibility</p:attrName>
                                        </p:attrNameLst>
                                      </p:cBhvr>
                                      <p:to>
                                        <p:strVal val="visible"/>
                                      </p:to>
                                    </p:set>
                                    <p:animEffect transition="in" filter="fade">
                                      <p:cBhvr>
                                        <p:cTn id="37" dur="500"/>
                                        <p:tgtEl>
                                          <p:spTgt spid="18637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AF80FA2-0D7D-45BF-9592-712374FCC9CF}"/>
              </a:ext>
            </a:extLst>
          </p:cNvPr>
          <p:cNvSpPr>
            <a:spLocks noChangeArrowheads="1"/>
          </p:cNvSpPr>
          <p:nvPr/>
        </p:nvSpPr>
        <p:spPr bwMode="auto">
          <a:xfrm>
            <a:off x="152400" y="1003300"/>
            <a:ext cx="88392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marL="0" lvl="1" indent="0" eaLnBrk="1" hangingPunct="1">
              <a:spcBef>
                <a:spcPct val="0"/>
              </a:spcBef>
            </a:pPr>
            <a:r>
              <a:rPr lang="en-US" altLang="en-US" sz="2300" dirty="0">
                <a:sym typeface="Wingdings" panose="05000000000000000000" pitchFamily="2" charset="2"/>
              </a:rPr>
              <a:t>Find the new concentration of a solution if 25.0 mL of water is added to 125.0 mL of a 0.150 M NaCl solution?</a:t>
            </a:r>
            <a:endParaRPr lang="en-US" altLang="en-US" sz="2300" dirty="0"/>
          </a:p>
          <a:p>
            <a:pPr eaLnBrk="1" hangingPunct="1">
              <a:spcBef>
                <a:spcPct val="0"/>
              </a:spcBef>
            </a:pPr>
            <a:endParaRPr lang="en-US" altLang="en-US" sz="2300" dirty="0">
              <a:solidFill>
                <a:srgbClr val="FFFFFF"/>
              </a:solidFill>
            </a:endParaRPr>
          </a:p>
        </p:txBody>
      </p:sp>
      <p:pic>
        <p:nvPicPr>
          <p:cNvPr id="188419" name="Picture 8">
            <a:extLst>
              <a:ext uri="{FF2B5EF4-FFF2-40B4-BE49-F238E27FC236}">
                <a16:creationId xmlns:a16="http://schemas.microsoft.com/office/drawing/2014/main" id="{8E7FB613-9B4F-44FB-8697-C59A5761F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Footer Placeholder 1">
            <a:extLst>
              <a:ext uri="{FF2B5EF4-FFF2-40B4-BE49-F238E27FC236}">
                <a16:creationId xmlns:a16="http://schemas.microsoft.com/office/drawing/2014/main" id="{97BD387B-3C17-4BF7-B6AA-85651A8763E3}"/>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473D3E-C023-4C16-AE99-B438F39F59E6}"/>
              </a:ext>
            </a:extLst>
          </p:cNvPr>
          <p:cNvSpPr/>
          <p:nvPr/>
        </p:nvSpPr>
        <p:spPr>
          <a:xfrm>
            <a:off x="152400" y="1003300"/>
            <a:ext cx="8839200" cy="5031828"/>
          </a:xfrm>
          <a:prstGeom prst="rect">
            <a:avLst/>
          </a:prstGeom>
        </p:spPr>
        <p:txBody>
          <a:bodyPr lIns="91124" tIns="45562" rIns="91124" bIns="45562">
            <a:spAutoFit/>
          </a:bodyPr>
          <a:lstStyle/>
          <a:p>
            <a:pPr marL="754" lvl="1" indent="0" eaLnBrk="1" hangingPunct="1">
              <a:defRPr/>
            </a:pPr>
            <a:r>
              <a:rPr lang="en-US" sz="2300" dirty="0">
                <a:sym typeface="Wingdings" pitchFamily="2" charset="2"/>
              </a:rPr>
              <a:t>Find the new concentration (</a:t>
            </a:r>
            <a:r>
              <a:rPr lang="en-US" altLang="en-US" sz="2300" b="1" dirty="0">
                <a:solidFill>
                  <a:srgbClr val="FF0000"/>
                </a:solidFill>
              </a:rPr>
              <a:t>M</a:t>
            </a:r>
            <a:r>
              <a:rPr lang="en-US" altLang="en-US" sz="2300" b="1" baseline="-25000" dirty="0">
                <a:solidFill>
                  <a:srgbClr val="FF0000"/>
                </a:solidFill>
              </a:rPr>
              <a:t>2</a:t>
            </a:r>
            <a:r>
              <a:rPr lang="en-US" sz="2300" dirty="0">
                <a:sym typeface="Wingdings" pitchFamily="2" charset="2"/>
              </a:rPr>
              <a:t>) of a solution if 25.0 mL (</a:t>
            </a:r>
            <a:r>
              <a:rPr lang="en-US" sz="2300" b="1" dirty="0">
                <a:solidFill>
                  <a:srgbClr val="FF0000"/>
                </a:solidFill>
                <a:sym typeface="Wingdings" pitchFamily="2" charset="2"/>
              </a:rPr>
              <a:t>V</a:t>
            </a:r>
            <a:r>
              <a:rPr lang="en-US" altLang="en-US" sz="2300" b="1" baseline="-25000" dirty="0">
                <a:solidFill>
                  <a:srgbClr val="FF0000"/>
                </a:solidFill>
              </a:rPr>
              <a:t>2</a:t>
            </a:r>
            <a:r>
              <a:rPr lang="en-US" sz="2300" dirty="0">
                <a:solidFill>
                  <a:srgbClr val="FF0000"/>
                </a:solidFill>
                <a:sym typeface="Wingdings" pitchFamily="2" charset="2"/>
              </a:rPr>
              <a:t> </a:t>
            </a:r>
            <a:r>
              <a:rPr lang="en-US" sz="2300" b="1" dirty="0">
                <a:solidFill>
                  <a:srgbClr val="FF0000"/>
                </a:solidFill>
                <a:sym typeface="Wingdings" pitchFamily="2" charset="2"/>
              </a:rPr>
              <a:t>= 125 ml + 25 ml</a:t>
            </a:r>
            <a:r>
              <a:rPr lang="en-US" sz="2300" dirty="0">
                <a:sym typeface="Wingdings" pitchFamily="2" charset="2"/>
              </a:rPr>
              <a:t>) of water is added to 125.0 mL (</a:t>
            </a:r>
            <a:r>
              <a:rPr lang="en-US" sz="2300" b="1" dirty="0">
                <a:solidFill>
                  <a:srgbClr val="FF0000"/>
                </a:solidFill>
                <a:sym typeface="Wingdings" pitchFamily="2" charset="2"/>
              </a:rPr>
              <a:t>V</a:t>
            </a:r>
            <a:r>
              <a:rPr lang="en-US" sz="2300" b="1" baseline="-25000" dirty="0">
                <a:solidFill>
                  <a:srgbClr val="FF0000"/>
                </a:solidFill>
                <a:sym typeface="Wingdings" pitchFamily="2" charset="2"/>
              </a:rPr>
              <a:t>1</a:t>
            </a:r>
            <a:r>
              <a:rPr lang="en-US" sz="2300" dirty="0">
                <a:sym typeface="Wingdings" pitchFamily="2" charset="2"/>
              </a:rPr>
              <a:t>) of a 0.150 M (</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 NaCl solution?</a:t>
            </a:r>
            <a:endParaRPr lang="en-US" sz="2300" dirty="0"/>
          </a:p>
          <a:p>
            <a:pPr eaLnBrk="1" hangingPunct="1">
              <a:defRPr/>
            </a:pPr>
            <a:endParaRPr lang="en-US" altLang="en-US" sz="2300" dirty="0">
              <a:solidFill>
                <a:srgbClr val="FFFFFF"/>
              </a:solidFill>
            </a:endParaRPr>
          </a:p>
          <a:p>
            <a:pPr eaLnBrk="1" hangingPunct="1">
              <a:defRPr/>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concentration of NaCl solution</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0.150 M NaCl,  25.0 mL &amp; 125.0 mL water</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a:t>
            </a:r>
            <a:endParaRPr lang="en-US" altLang="en-US" sz="2300" b="1" dirty="0">
              <a:solidFill>
                <a:srgbClr val="FF000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Rearrange to solve for Final Molarity</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V</a:t>
            </a:r>
            <a:r>
              <a:rPr lang="en-US" altLang="en-US" sz="2300" b="1" baseline="-25000" dirty="0">
                <a:solidFill>
                  <a:srgbClr val="FF0000"/>
                </a:solidFill>
                <a:effectLst>
                  <a:outerShdw blurRad="38100" dist="38100" dir="2700000" algn="tl">
                    <a:srgbClr val="000000">
                      <a:alpha val="43137"/>
                    </a:srgbClr>
                  </a:outerShdw>
                </a:effectLst>
              </a:rPr>
              <a:t>2</a:t>
            </a:r>
          </a:p>
          <a:p>
            <a:pPr algn="ctr" eaLnBrk="1" hangingPunct="1">
              <a:spcBef>
                <a:spcPts val="1200"/>
              </a:spcBef>
              <a:defRPr/>
            </a:pP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Note:  FINAL Volume </a:t>
            </a: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Wingdings" panose="05000000000000000000" pitchFamily="2" charset="2"/>
              </a:rPr>
              <a:t>  125.0 mL + 25.0 mL =</a:t>
            </a:r>
            <a:r>
              <a:rPr lang="en-US" sz="23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150 mL</a:t>
            </a:r>
            <a:endParaRPr lang="en-US" altLang="en-US" sz="2300" b="1" u="sng" dirty="0">
              <a:solidFill>
                <a:srgbClr val="7030A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Solve for Molarity</a:t>
            </a:r>
          </a:p>
          <a:p>
            <a:pPr marL="172839" lvl="1" indent="0">
              <a:spcBef>
                <a:spcPts val="600"/>
              </a:spcBef>
              <a:defRPr/>
            </a:pP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(0.150 M)(125.0 mL) / (150.0 mL) = </a:t>
            </a:r>
            <a:r>
              <a:rPr lang="en-US" altLang="en-US" sz="3600" b="1" dirty="0">
                <a:solidFill>
                  <a:srgbClr val="00B0F0"/>
                </a:solidFill>
                <a:effectLst>
                  <a:outerShdw blurRad="38100" dist="38100" dir="2700000" algn="tl">
                    <a:srgbClr val="000000">
                      <a:alpha val="43137"/>
                    </a:srgbClr>
                  </a:outerShdw>
                </a:effectLst>
              </a:rPr>
              <a:t>0.125 M NaCl</a:t>
            </a:r>
            <a:endParaRPr lang="en-US" altLang="en-US" sz="3600" dirty="0">
              <a:solidFill>
                <a:srgbClr val="00B0F0"/>
              </a:solidFill>
              <a:effectLst>
                <a:outerShdw blurRad="38100" dist="38100" dir="2700000" algn="tl">
                  <a:srgbClr val="000000">
                    <a:alpha val="43137"/>
                  </a:srgbClr>
                </a:outerShdw>
              </a:effectLst>
            </a:endParaRPr>
          </a:p>
        </p:txBody>
      </p:sp>
      <p:pic>
        <p:nvPicPr>
          <p:cNvPr id="190467" name="Picture 8">
            <a:extLst>
              <a:ext uri="{FF2B5EF4-FFF2-40B4-BE49-F238E27FC236}">
                <a16:creationId xmlns:a16="http://schemas.microsoft.com/office/drawing/2014/main" id="{2EBF09AA-030F-4D25-BFFE-2AFBB136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Footer Placeholder 1">
            <a:extLst>
              <a:ext uri="{FF2B5EF4-FFF2-40B4-BE49-F238E27FC236}">
                <a16:creationId xmlns:a16="http://schemas.microsoft.com/office/drawing/2014/main" id="{DB754C03-68A7-4B0C-93A7-1B22FDB858BB}"/>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7A413106-EB61-4E5E-80AC-D60AB435D32E}"/>
              </a:ext>
            </a:extLst>
          </p:cNvPr>
          <p:cNvSpPr>
            <a:spLocks noChangeArrowheads="1"/>
          </p:cNvSpPr>
          <p:nvPr/>
        </p:nvSpPr>
        <p:spPr bwMode="auto">
          <a:xfrm>
            <a:off x="150813" y="228600"/>
            <a:ext cx="8839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marL="0" lvl="1" indent="0" eaLnBrk="1" hangingPunct="1">
              <a:spcBef>
                <a:spcPct val="0"/>
              </a:spcBef>
            </a:pPr>
            <a:r>
              <a:rPr lang="en-US" altLang="en-US" sz="2300" dirty="0"/>
              <a:t>A teacher must dilute a 6.00 M HCl solution to a concentration of 3.00 M. If he needs 40.0 mL of 3.00 M HCl solution, what volume of 6.00 M HCl does he need? </a:t>
            </a:r>
            <a:r>
              <a:rPr lang="en-US" altLang="en-US" sz="2300" dirty="0">
                <a:solidFill>
                  <a:srgbClr val="7030A0"/>
                </a:solidFill>
              </a:rPr>
              <a:t>How much water does he need to add? </a:t>
            </a:r>
          </a:p>
          <a:p>
            <a:pPr eaLnBrk="1" hangingPunct="1">
              <a:spcBef>
                <a:spcPct val="0"/>
              </a:spcBef>
            </a:pPr>
            <a:endParaRPr lang="en-US" altLang="en-US" sz="2300" dirty="0">
              <a:solidFill>
                <a:srgbClr val="FFFFFF"/>
              </a:solidFill>
            </a:endParaRPr>
          </a:p>
        </p:txBody>
      </p:sp>
      <p:pic>
        <p:nvPicPr>
          <p:cNvPr id="192515" name="Picture 8">
            <a:extLst>
              <a:ext uri="{FF2B5EF4-FFF2-40B4-BE49-F238E27FC236}">
                <a16:creationId xmlns:a16="http://schemas.microsoft.com/office/drawing/2014/main" id="{2033E14E-8E2B-4FB9-BE26-44CC51A5A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0"/>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Footer Placeholder 1">
            <a:extLst>
              <a:ext uri="{FF2B5EF4-FFF2-40B4-BE49-F238E27FC236}">
                <a16:creationId xmlns:a16="http://schemas.microsoft.com/office/drawing/2014/main" id="{E92A8BEA-F569-4064-B9F6-12F8AA0B5C5C}"/>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7DF05B-3A33-4D4C-BCB5-A9FB7C38053C}"/>
              </a:ext>
            </a:extLst>
          </p:cNvPr>
          <p:cNvSpPr/>
          <p:nvPr/>
        </p:nvSpPr>
        <p:spPr>
          <a:xfrm>
            <a:off x="150813" y="228600"/>
            <a:ext cx="8839200" cy="6194425"/>
          </a:xfrm>
          <a:prstGeom prst="rect">
            <a:avLst/>
          </a:prstGeom>
        </p:spPr>
        <p:txBody>
          <a:bodyPr lIns="91124" tIns="45562" rIns="91124" bIns="45562">
            <a:spAutoFit/>
          </a:bodyPr>
          <a:lstStyle/>
          <a:p>
            <a:pPr marL="754" lvl="1" indent="0" eaLnBrk="1" hangingPunct="1">
              <a:defRPr/>
            </a:pPr>
            <a:r>
              <a:rPr lang="en-US" sz="2300" dirty="0"/>
              <a:t>A teacher must dilute a 6.00 M HCl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2</a:t>
            </a:r>
            <a:r>
              <a:rPr lang="en-US" sz="2300" dirty="0">
                <a:sym typeface="Wingdings" pitchFamily="2" charset="2"/>
              </a:rPr>
              <a:t>) </a:t>
            </a:r>
            <a:r>
              <a:rPr lang="en-US" sz="2300" dirty="0"/>
              <a:t>solution to a concentration of 3.00 M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 </a:t>
            </a:r>
            <a:r>
              <a:rPr lang="en-US" sz="2300" dirty="0"/>
              <a:t>. If he needs 40.0 mL </a:t>
            </a:r>
            <a:r>
              <a:rPr lang="en-US" sz="2300" dirty="0">
                <a:sym typeface="Wingdings" pitchFamily="2" charset="2"/>
              </a:rPr>
              <a:t>(</a:t>
            </a:r>
            <a:r>
              <a:rPr lang="en-US" sz="2300" b="1" dirty="0">
                <a:solidFill>
                  <a:srgbClr val="FF0000"/>
                </a:solidFill>
                <a:sym typeface="Wingdings" pitchFamily="2" charset="2"/>
              </a:rPr>
              <a:t>V</a:t>
            </a:r>
            <a:r>
              <a:rPr lang="en-US" altLang="en-US" sz="2300" b="1" baseline="-25000" dirty="0">
                <a:solidFill>
                  <a:srgbClr val="FF0000"/>
                </a:solidFill>
              </a:rPr>
              <a:t>1</a:t>
            </a:r>
            <a:r>
              <a:rPr lang="en-US" sz="2300" dirty="0">
                <a:sym typeface="Wingdings" pitchFamily="2" charset="2"/>
              </a:rPr>
              <a:t>) </a:t>
            </a:r>
            <a:r>
              <a:rPr lang="en-US" sz="2300" dirty="0"/>
              <a:t>of 3.00 M </a:t>
            </a:r>
            <a:r>
              <a:rPr lang="en-US" sz="2300" dirty="0">
                <a:sym typeface="Wingdings" pitchFamily="2" charset="2"/>
              </a:rPr>
              <a:t>(</a:t>
            </a:r>
            <a:r>
              <a:rPr lang="en-US" altLang="en-US" sz="2300" b="1" dirty="0">
                <a:solidFill>
                  <a:srgbClr val="FF0000"/>
                </a:solidFill>
              </a:rPr>
              <a:t>M</a:t>
            </a:r>
            <a:r>
              <a:rPr lang="en-US" altLang="en-US" sz="2300" b="1" baseline="-25000" dirty="0">
                <a:solidFill>
                  <a:srgbClr val="FF0000"/>
                </a:solidFill>
              </a:rPr>
              <a:t>1</a:t>
            </a:r>
            <a:r>
              <a:rPr lang="en-US" sz="2300" dirty="0">
                <a:sym typeface="Wingdings" pitchFamily="2" charset="2"/>
              </a:rPr>
              <a:t>)</a:t>
            </a:r>
            <a:r>
              <a:rPr lang="en-US" sz="2300" dirty="0"/>
              <a:t> HCl solution, what volume of 6.00 M HCl does he need? </a:t>
            </a:r>
            <a:r>
              <a:rPr lang="en-US" sz="2300" dirty="0">
                <a:solidFill>
                  <a:srgbClr val="7030A0"/>
                </a:solidFill>
              </a:rPr>
              <a:t>How much water does he need to add? </a:t>
            </a:r>
          </a:p>
          <a:p>
            <a:pPr eaLnBrk="1" hangingPunct="1">
              <a:defRPr/>
            </a:pPr>
            <a:endParaRPr lang="en-US" altLang="en-US" sz="2300" dirty="0">
              <a:solidFill>
                <a:srgbClr val="FFFFFF"/>
              </a:solidFill>
            </a:endParaRPr>
          </a:p>
          <a:p>
            <a:pPr eaLnBrk="1" hangingPunct="1">
              <a:defRPr/>
            </a:pPr>
            <a:r>
              <a:rPr lang="en-US" altLang="en-US" sz="2300" b="1" u="sng" dirty="0">
                <a:solidFill>
                  <a:srgbClr val="000000"/>
                </a:solidFill>
                <a:effectLst>
                  <a:outerShdw blurRad="38100" dist="38100" dir="2700000" algn="tl">
                    <a:srgbClr val="000000">
                      <a:alpha val="43137"/>
                    </a:srgbClr>
                  </a:outerShdw>
                </a:effectLst>
              </a:rPr>
              <a:t>Asking for</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volume of 6.00 M HCl solution needed</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Given</a:t>
            </a:r>
            <a:r>
              <a:rPr lang="en-US" altLang="en-US" sz="2300" b="1" dirty="0">
                <a:solidFill>
                  <a:srgbClr val="000000"/>
                </a:solidFill>
                <a:effectLst>
                  <a:outerShdw blurRad="38100" dist="38100" dir="2700000" algn="tl">
                    <a:srgbClr val="000000">
                      <a:alpha val="43137"/>
                    </a:srgbClr>
                  </a:outerShdw>
                </a:effectLst>
              </a:rPr>
              <a:t>  </a:t>
            </a:r>
            <a:r>
              <a:rPr lang="en-US" altLang="en-US" sz="2300" dirty="0">
                <a:solidFill>
                  <a:srgbClr val="FFFFFF"/>
                </a:solidFill>
                <a:effectLst>
                  <a:outerShdw blurRad="38100" dist="38100" dir="2700000" algn="tl">
                    <a:srgbClr val="000000">
                      <a:alpha val="43137"/>
                    </a:srgbClr>
                  </a:outerShdw>
                </a:effectLst>
              </a:rPr>
              <a:t>40.0 mL of 2.00 M HCl,  ? mL of 6.00 M HCl</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Equation</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a:t>
            </a:r>
            <a:endParaRPr lang="en-US" altLang="en-US" sz="2300" b="1" dirty="0">
              <a:solidFill>
                <a:srgbClr val="FF0000"/>
              </a:solidFill>
              <a:effectLst>
                <a:outerShdw blurRad="38100" dist="38100" dir="2700000" algn="tl">
                  <a:srgbClr val="000000">
                    <a:alpha val="43137"/>
                  </a:srgbClr>
                </a:outerShdw>
              </a:effectLst>
            </a:endParaRP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Rearrange to solve for Final Volume</a:t>
            </a:r>
            <a:r>
              <a:rPr lang="en-US" altLang="en-US" sz="2300" b="1" dirty="0">
                <a:solidFill>
                  <a:srgbClr val="00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M</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1</a:t>
            </a:r>
            <a:r>
              <a:rPr lang="en-US" altLang="en-US" sz="2300" b="1" dirty="0">
                <a:solidFill>
                  <a:srgbClr val="FF0000"/>
                </a:solidFill>
                <a:effectLst>
                  <a:outerShdw blurRad="38100" dist="38100" dir="2700000" algn="tl">
                    <a:srgbClr val="000000">
                      <a:alpha val="43137"/>
                    </a:srgbClr>
                  </a:outerShdw>
                </a:effectLst>
              </a:rPr>
              <a:t> / M</a:t>
            </a:r>
            <a:r>
              <a:rPr lang="en-US" altLang="en-US" sz="2300" b="1" baseline="-25000" dirty="0">
                <a:solidFill>
                  <a:srgbClr val="FF0000"/>
                </a:solidFill>
                <a:effectLst>
                  <a:outerShdw blurRad="38100" dist="38100" dir="2700000" algn="tl">
                    <a:srgbClr val="000000">
                      <a:alpha val="43137"/>
                    </a:srgbClr>
                  </a:outerShdw>
                </a:effectLst>
              </a:rPr>
              <a:t>2</a:t>
            </a:r>
          </a:p>
          <a:p>
            <a:pPr eaLnBrk="1" hangingPunct="1">
              <a:spcBef>
                <a:spcPts val="1200"/>
              </a:spcBef>
              <a:defRPr/>
            </a:pPr>
            <a:r>
              <a:rPr lang="en-US" altLang="en-US" sz="2300" b="1" u="sng" dirty="0">
                <a:solidFill>
                  <a:srgbClr val="000000"/>
                </a:solidFill>
                <a:effectLst>
                  <a:outerShdw blurRad="38100" dist="38100" dir="2700000" algn="tl">
                    <a:srgbClr val="000000">
                      <a:alpha val="43137"/>
                    </a:srgbClr>
                  </a:outerShdw>
                </a:effectLst>
              </a:rPr>
              <a:t>Solve for Volume</a:t>
            </a:r>
          </a:p>
          <a:p>
            <a:pPr marL="172839" lvl="1" indent="0">
              <a:spcBef>
                <a:spcPct val="50000"/>
              </a:spcBef>
              <a:defRPr/>
            </a:pPr>
            <a:r>
              <a:rPr lang="en-US" altLang="en-US" sz="2300" b="1" dirty="0">
                <a:solidFill>
                  <a:srgbClr val="FF0000"/>
                </a:solidFill>
                <a:effectLst>
                  <a:outerShdw blurRad="38100" dist="38100" dir="2700000" algn="tl">
                    <a:srgbClr val="000000">
                      <a:alpha val="43137"/>
                    </a:srgbClr>
                  </a:outerShdw>
                </a:effectLst>
              </a:rPr>
              <a:t>V</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(40.0 mL)(3.00 M) / (6.00 M) = 20 mL of 6.00 M HCl</a:t>
            </a:r>
          </a:p>
          <a:p>
            <a:pPr marL="4763" lvl="1" indent="0">
              <a:spcBef>
                <a:spcPct val="50000"/>
              </a:spcBef>
              <a:defRPr/>
            </a:pPr>
            <a:r>
              <a:rPr lang="en-US" altLang="en-US" sz="2300" b="1" u="sng" dirty="0">
                <a:solidFill>
                  <a:srgbClr val="000000"/>
                </a:solidFill>
                <a:effectLst>
                  <a:outerShdw blurRad="38100" dist="38100" dir="2700000" algn="tl">
                    <a:srgbClr val="000000">
                      <a:alpha val="43137"/>
                    </a:srgbClr>
                  </a:outerShdw>
                </a:effectLst>
              </a:rPr>
              <a:t>How to make the actual solution:</a:t>
            </a:r>
          </a:p>
          <a:p>
            <a:pPr marL="4763" lvl="1" indent="0">
              <a:spcBef>
                <a:spcPct val="50000"/>
              </a:spcBef>
              <a:defRPr/>
            </a:pPr>
            <a:r>
              <a:rPr lang="en-US" altLang="en-US" sz="2300" b="1" dirty="0">
                <a:solidFill>
                  <a:srgbClr val="FFFF00"/>
                </a:solidFill>
                <a:effectLst>
                  <a:outerShdw blurRad="38100" dist="38100" dir="2700000" algn="tl">
                    <a:srgbClr val="000000">
                      <a:alpha val="43137"/>
                    </a:srgbClr>
                  </a:outerShdw>
                </a:effectLst>
              </a:rPr>
              <a:t>Add 20 ml of water </a:t>
            </a:r>
            <a:r>
              <a:rPr lang="en-US" altLang="en-US" sz="2300" b="1" dirty="0">
                <a:solidFill>
                  <a:srgbClr val="00B0F0"/>
                </a:solidFill>
                <a:effectLst>
                  <a:outerShdw blurRad="38100" dist="38100" dir="2700000" algn="tl">
                    <a:srgbClr val="000000">
                      <a:alpha val="43137"/>
                    </a:srgbClr>
                  </a:outerShdw>
                </a:effectLst>
              </a:rPr>
              <a:t>to the 20 mL 6.00 M HCl (</a:t>
            </a:r>
            <a:r>
              <a:rPr lang="en-US" altLang="en-US" sz="2300" b="1" dirty="0">
                <a:solidFill>
                  <a:srgbClr val="7030A0"/>
                </a:solidFill>
                <a:effectLst>
                  <a:outerShdw blurRad="38100" dist="38100" dir="2700000" algn="tl">
                    <a:srgbClr val="000000">
                      <a:alpha val="43137"/>
                    </a:srgbClr>
                  </a:outerShdw>
                </a:effectLst>
              </a:rPr>
              <a:t>getting a total volume of 40 mL 3.00 M HCl</a:t>
            </a:r>
            <a:r>
              <a:rPr lang="en-US" altLang="en-US" sz="2300" b="1" dirty="0">
                <a:solidFill>
                  <a:srgbClr val="00B0F0"/>
                </a:solidFill>
                <a:effectLst>
                  <a:outerShdw blurRad="38100" dist="38100" dir="2700000" algn="tl">
                    <a:srgbClr val="000000">
                      <a:alpha val="43137"/>
                    </a:srgbClr>
                  </a:outerShdw>
                </a:effectLst>
              </a:rPr>
              <a:t>)</a:t>
            </a:r>
            <a:endParaRPr lang="en-US" altLang="en-US" sz="2300" dirty="0">
              <a:solidFill>
                <a:srgbClr val="00B0F0"/>
              </a:solidFill>
              <a:effectLst>
                <a:outerShdw blurRad="38100" dist="38100" dir="2700000" algn="tl">
                  <a:srgbClr val="000000">
                    <a:alpha val="43137"/>
                  </a:srgbClr>
                </a:outerShdw>
              </a:effectLst>
            </a:endParaRPr>
          </a:p>
        </p:txBody>
      </p:sp>
      <p:pic>
        <p:nvPicPr>
          <p:cNvPr id="194563" name="Picture 8">
            <a:extLst>
              <a:ext uri="{FF2B5EF4-FFF2-40B4-BE49-F238E27FC236}">
                <a16:creationId xmlns:a16="http://schemas.microsoft.com/office/drawing/2014/main" id="{8D998B63-81AE-4D58-BE0F-82F1E888C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80066"/>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4" name="Footer Placeholder 1">
            <a:extLst>
              <a:ext uri="{FF2B5EF4-FFF2-40B4-BE49-F238E27FC236}">
                <a16:creationId xmlns:a16="http://schemas.microsoft.com/office/drawing/2014/main" id="{F533384F-FBF8-4238-998C-A72C9BB10636}"/>
              </a:ext>
            </a:extLst>
          </p:cNvPr>
          <p:cNvSpPr>
            <a:spLocks noGrp="1"/>
          </p:cNvSpPr>
          <p:nvPr>
            <p:ph type="ftr" sz="quarter" idx="10"/>
          </p:nvPr>
        </p:nvSpPr>
        <p:spPr>
          <a:noFill/>
        </p:spPr>
        <p:txBody>
          <a:bodyPr/>
          <a:lstStyle/>
          <a:p>
            <a:r>
              <a:rPr lang="en-US" altLang="en-US" dirty="0"/>
              <a:t>Solutions</a:t>
            </a:r>
          </a:p>
        </p:txBody>
      </p:sp>
      <p:pic>
        <p:nvPicPr>
          <p:cNvPr id="5" name="Picture 4">
            <a:extLst>
              <a:ext uri="{FF2B5EF4-FFF2-40B4-BE49-F238E27FC236}">
                <a16:creationId xmlns:a16="http://schemas.microsoft.com/office/drawing/2014/main" id="{CBC96C3D-26F4-4DEF-B447-7945F513119F}"/>
              </a:ext>
            </a:extLst>
          </p:cNvPr>
          <p:cNvPicPr>
            <a:picLocks noChangeAspect="1"/>
          </p:cNvPicPr>
          <p:nvPr/>
        </p:nvPicPr>
        <p:blipFill>
          <a:blip r:embed="rId4"/>
          <a:stretch>
            <a:fillRect/>
          </a:stretch>
        </p:blipFill>
        <p:spPr>
          <a:xfrm>
            <a:off x="7886591" y="2293521"/>
            <a:ext cx="1257409" cy="22709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CBD68E55-3BEC-49A6-B38F-083B5D848363}"/>
              </a:ext>
            </a:extLst>
          </p:cNvPr>
          <p:cNvSpPr>
            <a:spLocks noChangeArrowheads="1"/>
          </p:cNvSpPr>
          <p:nvPr/>
        </p:nvSpPr>
        <p:spPr bwMode="auto">
          <a:xfrm>
            <a:off x="152400" y="152400"/>
            <a:ext cx="8077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chemeClr val="bg1"/>
                </a:solidFill>
              </a:rPr>
              <a:t>You have 3.50 L of solution that contains 90.0 g of sodium chloride, NaCl. What is the molarity of that solution?</a:t>
            </a:r>
          </a:p>
          <a:p>
            <a:pPr eaLnBrk="1" hangingPunct="1">
              <a:spcBef>
                <a:spcPct val="0"/>
              </a:spcBef>
            </a:pPr>
            <a:endParaRPr lang="en-US" altLang="en-US" sz="2300" dirty="0">
              <a:solidFill>
                <a:schemeClr val="bg1"/>
              </a:solidFill>
            </a:endParaRPr>
          </a:p>
          <a:p>
            <a:pPr lvl="1" indent="0">
              <a:spcBef>
                <a:spcPct val="50000"/>
              </a:spcBef>
            </a:pPr>
            <a:endParaRPr lang="en-US" altLang="en-US" sz="2100" dirty="0">
              <a:solidFill>
                <a:srgbClr val="000000"/>
              </a:solidFill>
            </a:endParaRPr>
          </a:p>
        </p:txBody>
      </p:sp>
      <p:pic>
        <p:nvPicPr>
          <p:cNvPr id="196611" name="Picture 8">
            <a:extLst>
              <a:ext uri="{FF2B5EF4-FFF2-40B4-BE49-F238E27FC236}">
                <a16:creationId xmlns:a16="http://schemas.microsoft.com/office/drawing/2014/main" id="{98607EBD-9D9A-4EA2-BF60-9BCDEE02A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Footer Placeholder 1">
            <a:extLst>
              <a:ext uri="{FF2B5EF4-FFF2-40B4-BE49-F238E27FC236}">
                <a16:creationId xmlns:a16="http://schemas.microsoft.com/office/drawing/2014/main" id="{CA7F0E44-13EE-4A71-90CE-9C398E665B9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38B47D63-D571-4531-8EDF-D20ED58E317F}"/>
              </a:ext>
            </a:extLst>
          </p:cNvPr>
          <p:cNvSpPr>
            <a:spLocks noChangeArrowheads="1"/>
          </p:cNvSpPr>
          <p:nvPr/>
        </p:nvSpPr>
        <p:spPr bwMode="auto">
          <a:xfrm>
            <a:off x="152400" y="457200"/>
            <a:ext cx="88392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You have </a:t>
            </a:r>
            <a:r>
              <a:rPr lang="en-US" altLang="en-US" sz="2300" dirty="0">
                <a:solidFill>
                  <a:srgbClr val="FF66FF"/>
                </a:solidFill>
                <a:effectLst>
                  <a:outerShdw blurRad="38100" dist="38100" dir="2700000" algn="tl">
                    <a:srgbClr val="000000">
                      <a:alpha val="43137"/>
                    </a:srgbClr>
                  </a:outerShdw>
                </a:effectLst>
              </a:rPr>
              <a:t>3.50 L</a:t>
            </a:r>
            <a:r>
              <a:rPr lang="en-US" altLang="en-US" sz="2300" dirty="0">
                <a:solidFill>
                  <a:schemeClr val="bg1"/>
                </a:solidFill>
                <a:effectLst>
                  <a:outerShdw blurRad="38100" dist="38100" dir="2700000" algn="tl">
                    <a:srgbClr val="000000">
                      <a:alpha val="43137"/>
                    </a:srgbClr>
                  </a:outerShdw>
                </a:effectLst>
              </a:rPr>
              <a:t> of solution that contains </a:t>
            </a:r>
            <a:r>
              <a:rPr lang="en-US" altLang="en-US" sz="2300" dirty="0">
                <a:solidFill>
                  <a:srgbClr val="FF66FF"/>
                </a:solidFill>
                <a:effectLst>
                  <a:outerShdw blurRad="38100" dist="38100" dir="2700000" algn="tl">
                    <a:srgbClr val="000000">
                      <a:alpha val="43137"/>
                    </a:srgbClr>
                  </a:outerShdw>
                </a:effectLst>
              </a:rPr>
              <a:t>90.0 g</a:t>
            </a:r>
            <a:r>
              <a:rPr lang="en-US" altLang="en-US" sz="2300" dirty="0">
                <a:solidFill>
                  <a:schemeClr val="bg1"/>
                </a:solidFill>
                <a:effectLst>
                  <a:outerShdw blurRad="38100" dist="38100" dir="2700000" algn="tl">
                    <a:srgbClr val="000000">
                      <a:alpha val="43137"/>
                    </a:srgbClr>
                  </a:outerShdw>
                </a:effectLst>
              </a:rPr>
              <a:t> of sodium </a:t>
            </a:r>
          </a:p>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chloride, NaCl. What is the </a:t>
            </a:r>
            <a:r>
              <a:rPr lang="en-US" altLang="en-US" sz="2300" b="1" dirty="0">
                <a:solidFill>
                  <a:srgbClr val="0070C0"/>
                </a:solidFill>
                <a:effectLst>
                  <a:outerShdw blurRad="38100" dist="38100" dir="2700000" algn="tl">
                    <a:srgbClr val="000000">
                      <a:alpha val="43137"/>
                    </a:srgbClr>
                  </a:outerShdw>
                </a:effectLst>
              </a:rPr>
              <a:t>molarity</a:t>
            </a:r>
            <a:r>
              <a:rPr lang="en-US" altLang="en-US" sz="2300" dirty="0">
                <a:solidFill>
                  <a:schemeClr val="bg1"/>
                </a:solidFill>
                <a:effectLst>
                  <a:outerShdw blurRad="38100" dist="38100" dir="2700000" algn="tl">
                    <a:srgbClr val="000000">
                      <a:alpha val="43137"/>
                    </a:srgbClr>
                  </a:outerShdw>
                </a:effectLst>
              </a:rPr>
              <a:t> of that solution?</a:t>
            </a:r>
          </a:p>
          <a:p>
            <a:pPr eaLnBrk="1" hangingPunct="1">
              <a:spcBef>
                <a:spcPct val="0"/>
              </a:spcBef>
              <a:defRPr/>
            </a:pPr>
            <a:endParaRPr lang="en-US" altLang="en-US" sz="2300" dirty="0">
              <a:solidFill>
                <a:schemeClr val="bg1"/>
              </a:solidFill>
              <a:effectLst>
                <a:outerShdw blurRad="38100" dist="38100" dir="2700000" algn="tl">
                  <a:srgbClr val="000000">
                    <a:alpha val="43137"/>
                  </a:srgbClr>
                </a:outerShdw>
              </a:effectLst>
            </a:endParaRPr>
          </a:p>
          <a:p>
            <a:pPr eaLnBrk="1" hangingPunct="1">
              <a:spcBef>
                <a:spcPct val="0"/>
              </a:spcBef>
              <a:defRPr/>
            </a:pPr>
            <a:r>
              <a:rPr lang="en-US" altLang="en-US" sz="2300" b="1" u="sng" dirty="0">
                <a:effectLst>
                  <a:outerShdw blurRad="38100" dist="38100" dir="2700000" algn="tl">
                    <a:srgbClr val="000000">
                      <a:alpha val="43137"/>
                    </a:srgbClr>
                  </a:outerShdw>
                </a:effectLst>
              </a:rPr>
              <a:t>Asking for</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molarity of NaCl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Given</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solute mass = 90.0 g NaCl   &amp;  solution volume = 3.50 L</a:t>
            </a:r>
          </a:p>
          <a:p>
            <a:pPr eaLnBrk="1" hangingPunct="1">
              <a:spcBef>
                <a:spcPts val="1200"/>
              </a:spcBef>
              <a:defRPr/>
            </a:pPr>
            <a:r>
              <a:rPr lang="en-US" altLang="en-US" sz="2300" b="1" u="sng" dirty="0">
                <a:effectLst>
                  <a:outerShdw blurRad="38100" dist="38100" dir="2700000" algn="tl">
                    <a:srgbClr val="000000">
                      <a:alpha val="43137"/>
                    </a:srgbClr>
                  </a:outerShdw>
                </a:effectLst>
              </a:rPr>
              <a:t>Equation</a:t>
            </a:r>
            <a:r>
              <a:rPr lang="en-US" altLang="en-US" sz="2300" b="1" dirty="0">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moles of solute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Find Moles</a:t>
            </a:r>
            <a:r>
              <a:rPr lang="en-US" altLang="en-US" sz="2300" b="1" dirty="0">
                <a:effectLst>
                  <a:outerShdw blurRad="38100" dist="38100" dir="2700000" algn="tl">
                    <a:srgbClr val="000000">
                      <a:alpha val="43137"/>
                    </a:srgbClr>
                  </a:outerShdw>
                </a:effectLst>
              </a:rPr>
              <a:t> </a:t>
            </a:r>
          </a:p>
          <a:p>
            <a:pPr eaLnBrk="1" hangingPunct="1">
              <a:spcBef>
                <a:spcPts val="1200"/>
              </a:spcBef>
              <a:defRPr/>
            </a:pPr>
            <a:endParaRPr lang="en-US" altLang="en-US" sz="2300" b="1" u="sng" dirty="0">
              <a:effectLst>
                <a:outerShdw blurRad="38100" dist="38100" dir="2700000" algn="tl">
                  <a:srgbClr val="000000">
                    <a:alpha val="43137"/>
                  </a:srgbClr>
                </a:outerShdw>
              </a:effectLst>
            </a:endParaRPr>
          </a:p>
          <a:p>
            <a:pPr eaLnBrk="1" hangingPunct="1">
              <a:spcBef>
                <a:spcPts val="1200"/>
              </a:spcBef>
              <a:defRPr/>
            </a:pPr>
            <a:r>
              <a:rPr lang="en-US" altLang="en-US" sz="2300" b="1" u="sng" dirty="0">
                <a:effectLst>
                  <a:outerShdw blurRad="38100" dist="38100" dir="2700000" algn="tl">
                    <a:srgbClr val="000000">
                      <a:alpha val="43137"/>
                    </a:srgbClr>
                  </a:outerShdw>
                </a:effectLst>
              </a:rPr>
              <a:t>Solve for Molarity</a:t>
            </a:r>
          </a:p>
          <a:p>
            <a:pPr eaLnBrk="1" hangingPunct="1">
              <a:spcBef>
                <a:spcPts val="1200"/>
              </a:spcBef>
              <a:defRPr/>
            </a:pPr>
            <a:endParaRPr lang="en-US" altLang="en-US" sz="2300" b="1" u="sng" dirty="0"/>
          </a:p>
          <a:p>
            <a:pPr eaLnBrk="1" hangingPunct="1">
              <a:spcBef>
                <a:spcPct val="0"/>
              </a:spcBef>
              <a:defRPr/>
            </a:pPr>
            <a:endParaRPr lang="en-US" altLang="en-US" sz="2300" dirty="0">
              <a:solidFill>
                <a:schemeClr val="bg1"/>
              </a:solidFill>
            </a:endParaRPr>
          </a:p>
          <a:p>
            <a:pPr lvl="1" indent="0">
              <a:spcBef>
                <a:spcPct val="50000"/>
              </a:spcBef>
              <a:defRPr/>
            </a:pPr>
            <a:endParaRPr lang="en-US" altLang="en-US" sz="2100" dirty="0">
              <a:solidFill>
                <a:srgbClr val="000000"/>
              </a:solidFill>
            </a:endParaRPr>
          </a:p>
        </p:txBody>
      </p:sp>
      <p:pic>
        <p:nvPicPr>
          <p:cNvPr id="198659" name="Picture 8">
            <a:extLst>
              <a:ext uri="{FF2B5EF4-FFF2-40B4-BE49-F238E27FC236}">
                <a16:creationId xmlns:a16="http://schemas.microsoft.com/office/drawing/2014/main" id="{C9C1DAC2-CDE8-498C-8AAF-C26508818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8">
            <a:extLst>
              <a:ext uri="{FF2B5EF4-FFF2-40B4-BE49-F238E27FC236}">
                <a16:creationId xmlns:a16="http://schemas.microsoft.com/office/drawing/2014/main" id="{B863F498-BCAF-4056-A0D3-B2092DD227E0}"/>
              </a:ext>
            </a:extLst>
          </p:cNvPr>
          <p:cNvGraphicFramePr>
            <a:graphicFrameLocks noChangeAspect="1"/>
          </p:cNvGraphicFramePr>
          <p:nvPr/>
        </p:nvGraphicFramePr>
        <p:xfrm>
          <a:off x="1981200" y="3276600"/>
          <a:ext cx="6527800" cy="863600"/>
        </p:xfrm>
        <a:graphic>
          <a:graphicData uri="http://schemas.openxmlformats.org/presentationml/2006/ole">
            <mc:AlternateContent xmlns:mc="http://schemas.openxmlformats.org/markup-compatibility/2006">
              <mc:Choice xmlns:v="urn:schemas-microsoft-com:vml" Requires="v">
                <p:oleObj name="Equation" r:id="rId4" imgW="3149600" imgH="419100" progId="Equation.DSMT4">
                  <p:embed/>
                </p:oleObj>
              </mc:Choice>
              <mc:Fallback>
                <p:oleObj name="Equation" r:id="rId4" imgW="3149600" imgH="4191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276600"/>
                        <a:ext cx="6527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18">
            <a:extLst>
              <a:ext uri="{FF2B5EF4-FFF2-40B4-BE49-F238E27FC236}">
                <a16:creationId xmlns:a16="http://schemas.microsoft.com/office/drawing/2014/main" id="{85EBED4E-16A4-4EC0-8A15-A8B12119B4DB}"/>
              </a:ext>
            </a:extLst>
          </p:cNvPr>
          <p:cNvGraphicFramePr>
            <a:graphicFrameLocks noChangeAspect="1"/>
          </p:cNvGraphicFramePr>
          <p:nvPr/>
        </p:nvGraphicFramePr>
        <p:xfrm>
          <a:off x="2225675" y="4725988"/>
          <a:ext cx="4692650" cy="836612"/>
        </p:xfrm>
        <a:graphic>
          <a:graphicData uri="http://schemas.openxmlformats.org/presentationml/2006/ole">
            <mc:AlternateContent xmlns:mc="http://schemas.openxmlformats.org/markup-compatibility/2006">
              <mc:Choice xmlns:v="urn:schemas-microsoft-com:vml" Requires="v">
                <p:oleObj name="Equation" r:id="rId6" imgW="2336800" imgH="419100" progId="Equation.DSMT4">
                  <p:embed/>
                </p:oleObj>
              </mc:Choice>
              <mc:Fallback>
                <p:oleObj name="Equation" r:id="rId6" imgW="2336800" imgH="419100" progId="Equation.DSMT4">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5675" y="4725988"/>
                        <a:ext cx="469265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62" name="Footer Placeholder 1">
            <a:extLst>
              <a:ext uri="{FF2B5EF4-FFF2-40B4-BE49-F238E27FC236}">
                <a16:creationId xmlns:a16="http://schemas.microsoft.com/office/drawing/2014/main" id="{42B24CBB-9008-4B59-AA2A-9C34A47D4B3D}"/>
              </a:ext>
            </a:extLst>
          </p:cNvPr>
          <p:cNvSpPr>
            <a:spLocks noGrp="1"/>
          </p:cNvSpPr>
          <p:nvPr>
            <p:ph type="ftr" sz="quarter" idx="10"/>
          </p:nvPr>
        </p:nvSpPr>
        <p:spPr>
          <a:noFill/>
        </p:spPr>
        <p:txBody>
          <a:bodyPr/>
          <a:lstStyle/>
          <a:p>
            <a:r>
              <a:rPr lang="en-US" altLang="en-US" dirty="0"/>
              <a:t>Solutions</a:t>
            </a:r>
          </a:p>
        </p:txBody>
      </p:sp>
      <p:sp>
        <p:nvSpPr>
          <p:cNvPr id="196615" name="Rectangle 1">
            <a:extLst>
              <a:ext uri="{FF2B5EF4-FFF2-40B4-BE49-F238E27FC236}">
                <a16:creationId xmlns:a16="http://schemas.microsoft.com/office/drawing/2014/main" id="{B705C947-AE4B-4962-B670-7FC8843B968B}"/>
              </a:ext>
            </a:extLst>
          </p:cNvPr>
          <p:cNvSpPr>
            <a:spLocks noChangeArrowheads="1"/>
          </p:cNvSpPr>
          <p:nvPr/>
        </p:nvSpPr>
        <p:spPr bwMode="auto">
          <a:xfrm>
            <a:off x="228600" y="6129338"/>
            <a:ext cx="6400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dirty="0">
                <a:solidFill>
                  <a:srgbClr val="FF66FF"/>
                </a:solidFill>
                <a:effectLst>
                  <a:outerShdw blurRad="38100" dist="38100" dir="2700000" algn="tl">
                    <a:srgbClr val="000000">
                      <a:alpha val="43137"/>
                    </a:srgbClr>
                  </a:outerShdw>
                </a:effectLst>
              </a:rPr>
              <a:t>molar mass NaCl = 23.0 g + 35.5 g = 58.5 g/mol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610">
                                            <p:txEl>
                                              <p:pRg st="3" end="3"/>
                                            </p:txEl>
                                          </p:spTgt>
                                        </p:tgtEl>
                                        <p:attrNameLst>
                                          <p:attrName>style.visibility</p:attrName>
                                        </p:attrNameLst>
                                      </p:cBhvr>
                                      <p:to>
                                        <p:strVal val="visible"/>
                                      </p:to>
                                    </p:set>
                                    <p:animEffect transition="in" filter="fade">
                                      <p:cBhvr>
                                        <p:cTn id="7" dur="500"/>
                                        <p:tgtEl>
                                          <p:spTgt spid="1966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610">
                                            <p:txEl>
                                              <p:pRg st="4" end="4"/>
                                            </p:txEl>
                                          </p:spTgt>
                                        </p:tgtEl>
                                        <p:attrNameLst>
                                          <p:attrName>style.visibility</p:attrName>
                                        </p:attrNameLst>
                                      </p:cBhvr>
                                      <p:to>
                                        <p:strVal val="visible"/>
                                      </p:to>
                                    </p:set>
                                    <p:animEffect transition="in" filter="fade">
                                      <p:cBhvr>
                                        <p:cTn id="12" dur="500"/>
                                        <p:tgtEl>
                                          <p:spTgt spid="1966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610">
                                            <p:txEl>
                                              <p:pRg st="5" end="5"/>
                                            </p:txEl>
                                          </p:spTgt>
                                        </p:tgtEl>
                                        <p:attrNameLst>
                                          <p:attrName>style.visibility</p:attrName>
                                        </p:attrNameLst>
                                      </p:cBhvr>
                                      <p:to>
                                        <p:strVal val="visible"/>
                                      </p:to>
                                    </p:set>
                                    <p:animEffect transition="in" filter="fade">
                                      <p:cBhvr>
                                        <p:cTn id="17" dur="500"/>
                                        <p:tgtEl>
                                          <p:spTgt spid="1966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610">
                                            <p:txEl>
                                              <p:pRg st="6" end="6"/>
                                            </p:txEl>
                                          </p:spTgt>
                                        </p:tgtEl>
                                        <p:attrNameLst>
                                          <p:attrName>style.visibility</p:attrName>
                                        </p:attrNameLst>
                                      </p:cBhvr>
                                      <p:to>
                                        <p:strVal val="visible"/>
                                      </p:to>
                                    </p:set>
                                    <p:animEffect transition="in" filter="fade">
                                      <p:cBhvr>
                                        <p:cTn id="22" dur="500"/>
                                        <p:tgtEl>
                                          <p:spTgt spid="1966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6615"/>
                                        </p:tgtEl>
                                        <p:attrNameLst>
                                          <p:attrName>style.visibility</p:attrName>
                                        </p:attrNameLst>
                                      </p:cBhvr>
                                      <p:to>
                                        <p:strVal val="visible"/>
                                      </p:to>
                                    </p:set>
                                    <p:animEffect transition="in" filter="fade">
                                      <p:cBhvr>
                                        <p:cTn id="27" dur="500"/>
                                        <p:tgtEl>
                                          <p:spTgt spid="1966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6610">
                                            <p:txEl>
                                              <p:pRg st="8" end="8"/>
                                            </p:txEl>
                                          </p:spTgt>
                                        </p:tgtEl>
                                        <p:attrNameLst>
                                          <p:attrName>style.visibility</p:attrName>
                                        </p:attrNameLst>
                                      </p:cBhvr>
                                      <p:to>
                                        <p:strVal val="visible"/>
                                      </p:to>
                                    </p:set>
                                    <p:animEffect transition="in" filter="fade">
                                      <p:cBhvr>
                                        <p:cTn id="36" dur="500"/>
                                        <p:tgtEl>
                                          <p:spTgt spid="196610">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439B3DE-2C65-40DA-AE7F-74A2F0CB84C9}"/>
              </a:ext>
            </a:extLst>
          </p:cNvPr>
          <p:cNvSpPr>
            <a:spLocks noChangeArrowheads="1"/>
          </p:cNvSpPr>
          <p:nvPr/>
        </p:nvSpPr>
        <p:spPr bwMode="auto">
          <a:xfrm>
            <a:off x="152400" y="927100"/>
            <a:ext cx="88392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2300" dirty="0">
                <a:solidFill>
                  <a:schemeClr val="bg1"/>
                </a:solidFill>
              </a:rPr>
              <a:t>You have 0.8 L of a 0.5 M HCl solution. How many moles of HCl does this solution contain?</a:t>
            </a:r>
          </a:p>
          <a:p>
            <a:pPr eaLnBrk="1" hangingPunct="1">
              <a:spcBef>
                <a:spcPct val="0"/>
              </a:spcBef>
            </a:pPr>
            <a:endParaRPr lang="en-US" altLang="en-US" sz="2300" dirty="0">
              <a:solidFill>
                <a:schemeClr val="bg1"/>
              </a:solidFill>
            </a:endParaRPr>
          </a:p>
          <a:p>
            <a:pPr lvl="1" indent="0">
              <a:spcBef>
                <a:spcPct val="50000"/>
              </a:spcBef>
            </a:pPr>
            <a:endParaRPr lang="en-US" altLang="en-US" sz="2100" dirty="0">
              <a:solidFill>
                <a:srgbClr val="000000"/>
              </a:solidFill>
            </a:endParaRPr>
          </a:p>
        </p:txBody>
      </p:sp>
      <p:pic>
        <p:nvPicPr>
          <p:cNvPr id="200707" name="Picture 8">
            <a:extLst>
              <a:ext uri="{FF2B5EF4-FFF2-40B4-BE49-F238E27FC236}">
                <a16:creationId xmlns:a16="http://schemas.microsoft.com/office/drawing/2014/main" id="{ACDDAFCB-9E71-484F-8A0A-A3B9178F5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8" name="Footer Placeholder 1">
            <a:extLst>
              <a:ext uri="{FF2B5EF4-FFF2-40B4-BE49-F238E27FC236}">
                <a16:creationId xmlns:a16="http://schemas.microsoft.com/office/drawing/2014/main" id="{627B89CC-1128-4A2E-871D-FF4BF2043AD4}"/>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03554875-F0D3-4A08-8EC3-045F0A2F47F9}"/>
              </a:ext>
            </a:extLst>
          </p:cNvPr>
          <p:cNvSpPr>
            <a:spLocks noChangeArrowheads="1"/>
          </p:cNvSpPr>
          <p:nvPr/>
        </p:nvSpPr>
        <p:spPr bwMode="auto">
          <a:xfrm>
            <a:off x="152400" y="927100"/>
            <a:ext cx="88392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defRPr/>
            </a:pPr>
            <a:r>
              <a:rPr lang="en-US" altLang="en-US" sz="2300" dirty="0">
                <a:solidFill>
                  <a:schemeClr val="bg1"/>
                </a:solidFill>
                <a:effectLst>
                  <a:outerShdw blurRad="38100" dist="38100" dir="2700000" algn="tl">
                    <a:srgbClr val="000000">
                      <a:alpha val="43137"/>
                    </a:srgbClr>
                  </a:outerShdw>
                </a:effectLst>
              </a:rPr>
              <a:t>You have </a:t>
            </a:r>
            <a:r>
              <a:rPr lang="en-US" altLang="en-US" sz="2300" dirty="0">
                <a:solidFill>
                  <a:srgbClr val="FF66FF"/>
                </a:solidFill>
                <a:effectLst>
                  <a:outerShdw blurRad="38100" dist="38100" dir="2700000" algn="tl">
                    <a:srgbClr val="000000">
                      <a:alpha val="43137"/>
                    </a:srgbClr>
                  </a:outerShdw>
                </a:effectLst>
              </a:rPr>
              <a:t>0.8 L</a:t>
            </a:r>
            <a:r>
              <a:rPr lang="en-US" altLang="en-US" sz="2300" dirty="0">
                <a:solidFill>
                  <a:schemeClr val="bg1"/>
                </a:solidFill>
                <a:effectLst>
                  <a:outerShdw blurRad="38100" dist="38100" dir="2700000" algn="tl">
                    <a:srgbClr val="000000">
                      <a:alpha val="43137"/>
                    </a:srgbClr>
                  </a:outerShdw>
                </a:effectLst>
              </a:rPr>
              <a:t> of a </a:t>
            </a:r>
            <a:r>
              <a:rPr lang="en-US" altLang="en-US" sz="2300" dirty="0">
                <a:solidFill>
                  <a:srgbClr val="FF66FF"/>
                </a:solidFill>
                <a:effectLst>
                  <a:outerShdw blurRad="38100" dist="38100" dir="2700000" algn="tl">
                    <a:srgbClr val="000000">
                      <a:alpha val="43137"/>
                    </a:srgbClr>
                  </a:outerShdw>
                </a:effectLst>
              </a:rPr>
              <a:t>0.5 M HCl </a:t>
            </a:r>
            <a:r>
              <a:rPr lang="en-US" altLang="en-US" sz="2300" dirty="0">
                <a:solidFill>
                  <a:schemeClr val="bg1"/>
                </a:solidFill>
                <a:effectLst>
                  <a:outerShdw blurRad="38100" dist="38100" dir="2700000" algn="tl">
                    <a:srgbClr val="000000">
                      <a:alpha val="43137"/>
                    </a:srgbClr>
                  </a:outerShdw>
                </a:effectLst>
              </a:rPr>
              <a:t>solution. How many </a:t>
            </a:r>
            <a:r>
              <a:rPr lang="en-US" altLang="en-US" sz="2300" dirty="0">
                <a:solidFill>
                  <a:srgbClr val="0070C0"/>
                </a:solidFill>
                <a:effectLst>
                  <a:outerShdw blurRad="38100" dist="38100" dir="2700000" algn="tl">
                    <a:srgbClr val="000000">
                      <a:alpha val="43137"/>
                    </a:srgbClr>
                  </a:outerShdw>
                </a:effectLst>
              </a:rPr>
              <a:t>moles</a:t>
            </a:r>
            <a:r>
              <a:rPr lang="en-US" altLang="en-US" sz="2300" dirty="0">
                <a:solidFill>
                  <a:schemeClr val="bg1"/>
                </a:solidFill>
                <a:effectLst>
                  <a:outerShdw blurRad="38100" dist="38100" dir="2700000" algn="tl">
                    <a:srgbClr val="000000">
                      <a:alpha val="43137"/>
                    </a:srgbClr>
                  </a:outerShdw>
                </a:effectLst>
              </a:rPr>
              <a:t> of HCl does this solution contain?</a:t>
            </a:r>
          </a:p>
          <a:p>
            <a:pPr eaLnBrk="1" hangingPunct="1">
              <a:spcBef>
                <a:spcPct val="0"/>
              </a:spcBef>
              <a:defRPr/>
            </a:pPr>
            <a:endParaRPr lang="en-US" altLang="en-US" sz="2300" dirty="0">
              <a:solidFill>
                <a:schemeClr val="bg1"/>
              </a:solidFill>
              <a:effectLst>
                <a:outerShdw blurRad="38100" dist="38100" dir="2700000" algn="tl">
                  <a:srgbClr val="000000">
                    <a:alpha val="43137"/>
                  </a:srgbClr>
                </a:outerShdw>
              </a:effectLst>
            </a:endParaRPr>
          </a:p>
          <a:p>
            <a:pPr eaLnBrk="1" hangingPunct="1">
              <a:spcBef>
                <a:spcPct val="0"/>
              </a:spcBef>
              <a:defRPr/>
            </a:pPr>
            <a:r>
              <a:rPr lang="en-US" altLang="en-US" sz="2300" b="1" u="sng" dirty="0">
                <a:effectLst>
                  <a:outerShdw blurRad="38100" dist="38100" dir="2700000" algn="tl">
                    <a:srgbClr val="000000">
                      <a:alpha val="43137"/>
                    </a:srgbClr>
                  </a:outerShdw>
                </a:effectLst>
              </a:rPr>
              <a:t>Asking for</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moles of HCl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Given</a:t>
            </a:r>
            <a:r>
              <a:rPr lang="en-US" altLang="en-US" sz="2300" b="1" dirty="0">
                <a:effectLst>
                  <a:outerShdw blurRad="38100" dist="38100" dir="2700000" algn="tl">
                    <a:srgbClr val="000000">
                      <a:alpha val="43137"/>
                    </a:srgbClr>
                  </a:outerShdw>
                </a:effectLst>
              </a:rPr>
              <a:t>  </a:t>
            </a:r>
            <a:r>
              <a:rPr lang="en-US" altLang="en-US" sz="2300" dirty="0">
                <a:solidFill>
                  <a:schemeClr val="bg1"/>
                </a:solidFill>
                <a:effectLst>
                  <a:outerShdw blurRad="38100" dist="38100" dir="2700000" algn="tl">
                    <a:srgbClr val="000000">
                      <a:alpha val="43137"/>
                    </a:srgbClr>
                  </a:outerShdw>
                </a:effectLst>
              </a:rPr>
              <a:t>molarity = 0.5 M HCl   &amp;  solution volume = 0.8 L</a:t>
            </a:r>
          </a:p>
          <a:p>
            <a:pPr eaLnBrk="1" hangingPunct="1">
              <a:spcBef>
                <a:spcPts val="1200"/>
              </a:spcBef>
              <a:defRPr/>
            </a:pPr>
            <a:r>
              <a:rPr lang="en-US" altLang="en-US" sz="2300" b="1" u="sng" dirty="0">
                <a:effectLst>
                  <a:outerShdw blurRad="38100" dist="38100" dir="2700000" algn="tl">
                    <a:srgbClr val="000000">
                      <a:alpha val="43137"/>
                    </a:srgbClr>
                  </a:outerShdw>
                </a:effectLst>
              </a:rPr>
              <a:t>Equation</a:t>
            </a:r>
            <a:r>
              <a:rPr lang="en-US" altLang="en-US" sz="2300" b="1" dirty="0">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rPr>
              <a:t>M = moles of solute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Rearrange to solve for Moles</a:t>
            </a:r>
            <a:r>
              <a:rPr lang="en-US" altLang="en-US" sz="2300" b="1" dirty="0">
                <a:effectLst>
                  <a:outerShdw blurRad="38100" dist="38100" dir="2700000" algn="tl">
                    <a:srgbClr val="000000">
                      <a:alpha val="43137"/>
                    </a:srgbClr>
                  </a:outerShdw>
                </a:effectLst>
              </a:rPr>
              <a:t> </a:t>
            </a:r>
            <a:r>
              <a:rPr lang="en-US" altLang="en-US" sz="2300" b="1" dirty="0">
                <a:solidFill>
                  <a:srgbClr val="00B050"/>
                </a:solidFill>
                <a:effectLst>
                  <a:outerShdw blurRad="38100" dist="38100" dir="2700000" algn="tl">
                    <a:srgbClr val="000000">
                      <a:alpha val="43137"/>
                    </a:srgbClr>
                  </a:outerShdw>
                </a:effectLst>
              </a:rPr>
              <a:t>Mol = M ∙ liters of solution</a:t>
            </a:r>
          </a:p>
          <a:p>
            <a:pPr eaLnBrk="1" hangingPunct="1">
              <a:spcBef>
                <a:spcPts val="1200"/>
              </a:spcBef>
              <a:defRPr/>
            </a:pPr>
            <a:r>
              <a:rPr lang="en-US" altLang="en-US" sz="2300" b="1" u="sng" dirty="0">
                <a:effectLst>
                  <a:outerShdw blurRad="38100" dist="38100" dir="2700000" algn="tl">
                    <a:srgbClr val="000000">
                      <a:alpha val="43137"/>
                    </a:srgbClr>
                  </a:outerShdw>
                </a:effectLst>
              </a:rPr>
              <a:t>Solve for Moles HCl solution</a:t>
            </a:r>
            <a:endParaRPr lang="en-US" altLang="en-US" sz="2300" dirty="0">
              <a:solidFill>
                <a:schemeClr val="bg1"/>
              </a:solidFill>
              <a:effectLst>
                <a:outerShdw blurRad="38100" dist="38100" dir="2700000" algn="tl">
                  <a:srgbClr val="000000">
                    <a:alpha val="43137"/>
                  </a:srgbClr>
                </a:outerShdw>
              </a:effectLst>
            </a:endParaRPr>
          </a:p>
          <a:p>
            <a:pPr lvl="1" indent="0">
              <a:spcBef>
                <a:spcPct val="50000"/>
              </a:spcBef>
              <a:defRPr/>
            </a:pPr>
            <a:endParaRPr lang="en-US" altLang="en-US" sz="2100" dirty="0">
              <a:solidFill>
                <a:srgbClr val="000000"/>
              </a:solidFill>
            </a:endParaRPr>
          </a:p>
        </p:txBody>
      </p:sp>
      <p:pic>
        <p:nvPicPr>
          <p:cNvPr id="202755" name="Picture 8">
            <a:extLst>
              <a:ext uri="{FF2B5EF4-FFF2-40B4-BE49-F238E27FC236}">
                <a16:creationId xmlns:a16="http://schemas.microsoft.com/office/drawing/2014/main" id="{2E78B4B8-52EA-4444-B428-6315BBFC4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7463"/>
            <a:ext cx="9175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34B187E9-61E4-4D22-8C64-41B394B84E12}"/>
              </a:ext>
            </a:extLst>
          </p:cNvPr>
          <p:cNvGraphicFramePr>
            <a:graphicFrameLocks noChangeAspect="1"/>
          </p:cNvGraphicFramePr>
          <p:nvPr>
            <p:extLst>
              <p:ext uri="{D42A27DB-BD31-4B8C-83A1-F6EECF244321}">
                <p14:modId xmlns:p14="http://schemas.microsoft.com/office/powerpoint/2010/main" val="3747899943"/>
              </p:ext>
            </p:extLst>
          </p:nvPr>
        </p:nvGraphicFramePr>
        <p:xfrm>
          <a:off x="1246188" y="4724400"/>
          <a:ext cx="6653212" cy="806450"/>
        </p:xfrm>
        <a:graphic>
          <a:graphicData uri="http://schemas.openxmlformats.org/presentationml/2006/ole">
            <mc:AlternateContent xmlns:mc="http://schemas.openxmlformats.org/markup-compatibility/2006">
              <mc:Choice xmlns:v="urn:schemas-microsoft-com:vml" Requires="v">
                <p:oleObj name="Equation" r:id="rId4" imgW="3441700" imgH="419100" progId="Equation.DSMT4">
                  <p:embed/>
                </p:oleObj>
              </mc:Choice>
              <mc:Fallback>
                <p:oleObj name="Equation" r:id="rId4" imgW="3441700" imgH="4191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4724400"/>
                        <a:ext cx="665321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2757" name="Footer Placeholder 2">
            <a:extLst>
              <a:ext uri="{FF2B5EF4-FFF2-40B4-BE49-F238E27FC236}">
                <a16:creationId xmlns:a16="http://schemas.microsoft.com/office/drawing/2014/main" id="{9B46DB98-E71D-4DF0-B3E4-B0CACD772F7D}"/>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6">
                                            <p:txEl>
                                              <p:pRg st="2" end="2"/>
                                            </p:txEl>
                                          </p:spTgt>
                                        </p:tgtEl>
                                        <p:attrNameLst>
                                          <p:attrName>style.visibility</p:attrName>
                                        </p:attrNameLst>
                                      </p:cBhvr>
                                      <p:to>
                                        <p:strVal val="visible"/>
                                      </p:to>
                                    </p:set>
                                    <p:animEffect transition="in" filter="fade">
                                      <p:cBhvr>
                                        <p:cTn id="7" dur="500"/>
                                        <p:tgtEl>
                                          <p:spTgt spid="20070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706">
                                            <p:txEl>
                                              <p:pRg st="3" end="3"/>
                                            </p:txEl>
                                          </p:spTgt>
                                        </p:tgtEl>
                                        <p:attrNameLst>
                                          <p:attrName>style.visibility</p:attrName>
                                        </p:attrNameLst>
                                      </p:cBhvr>
                                      <p:to>
                                        <p:strVal val="visible"/>
                                      </p:to>
                                    </p:set>
                                    <p:animEffect transition="in" filter="fade">
                                      <p:cBhvr>
                                        <p:cTn id="12" dur="500"/>
                                        <p:tgtEl>
                                          <p:spTgt spid="20070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706">
                                            <p:txEl>
                                              <p:pRg st="4" end="4"/>
                                            </p:txEl>
                                          </p:spTgt>
                                        </p:tgtEl>
                                        <p:attrNameLst>
                                          <p:attrName>style.visibility</p:attrName>
                                        </p:attrNameLst>
                                      </p:cBhvr>
                                      <p:to>
                                        <p:strVal val="visible"/>
                                      </p:to>
                                    </p:set>
                                    <p:animEffect transition="in" filter="fade">
                                      <p:cBhvr>
                                        <p:cTn id="17" dur="500"/>
                                        <p:tgtEl>
                                          <p:spTgt spid="20070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706">
                                            <p:txEl>
                                              <p:pRg st="5" end="5"/>
                                            </p:txEl>
                                          </p:spTgt>
                                        </p:tgtEl>
                                        <p:attrNameLst>
                                          <p:attrName>style.visibility</p:attrName>
                                        </p:attrNameLst>
                                      </p:cBhvr>
                                      <p:to>
                                        <p:strVal val="visible"/>
                                      </p:to>
                                    </p:set>
                                    <p:animEffect transition="in" filter="fade">
                                      <p:cBhvr>
                                        <p:cTn id="22" dur="500"/>
                                        <p:tgtEl>
                                          <p:spTgt spid="20070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706">
                                            <p:txEl>
                                              <p:pRg st="6" end="6"/>
                                            </p:txEl>
                                          </p:spTgt>
                                        </p:tgtEl>
                                        <p:attrNameLst>
                                          <p:attrName>style.visibility</p:attrName>
                                        </p:attrNameLst>
                                      </p:cBhvr>
                                      <p:to>
                                        <p:strVal val="visible"/>
                                      </p:to>
                                    </p:set>
                                    <p:animEffect transition="in" filter="fade">
                                      <p:cBhvr>
                                        <p:cTn id="27" dur="500"/>
                                        <p:tgtEl>
                                          <p:spTgt spid="20070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5">
            <a:extLst>
              <a:ext uri="{FF2B5EF4-FFF2-40B4-BE49-F238E27FC236}">
                <a16:creationId xmlns:a16="http://schemas.microsoft.com/office/drawing/2014/main" id="{CDC8DBBE-590F-4DB0-BEE6-80C869049634}"/>
              </a:ext>
            </a:extLst>
          </p:cNvPr>
          <p:cNvSpPr>
            <a:spLocks noGrp="1" noChangeArrowheads="1"/>
          </p:cNvSpPr>
          <p:nvPr>
            <p:ph type="title"/>
          </p:nvPr>
        </p:nvSpPr>
        <p:spPr>
          <a:xfrm>
            <a:off x="1600200" y="0"/>
            <a:ext cx="5943600" cy="762000"/>
          </a:xfrm>
        </p:spPr>
        <p:txBody>
          <a:bodyPr/>
          <a:lstStyle/>
          <a:p>
            <a:pPr marL="1588" indent="12700" algn="ctr" eaLnBrk="1" hangingPunct="1"/>
            <a:r>
              <a:rPr lang="en-US" altLang="en-US" dirty="0"/>
              <a:t>Objectives</a:t>
            </a:r>
          </a:p>
        </p:txBody>
      </p:sp>
      <p:sp>
        <p:nvSpPr>
          <p:cNvPr id="103427" name="Content Placeholder 6">
            <a:extLst>
              <a:ext uri="{FF2B5EF4-FFF2-40B4-BE49-F238E27FC236}">
                <a16:creationId xmlns:a16="http://schemas.microsoft.com/office/drawing/2014/main" id="{C3B2A9BD-8F8D-4B2D-9502-738DDCDF001B}"/>
              </a:ext>
            </a:extLst>
          </p:cNvPr>
          <p:cNvSpPr>
            <a:spLocks noGrp="1" noChangeArrowheads="1"/>
          </p:cNvSpPr>
          <p:nvPr>
            <p:ph idx="1"/>
          </p:nvPr>
        </p:nvSpPr>
        <p:spPr>
          <a:xfrm>
            <a:off x="0" y="838200"/>
            <a:ext cx="9144000" cy="5973763"/>
          </a:xfrm>
        </p:spPr>
        <p:txBody>
          <a:bodyPr lIns="179856" tIns="89927" rIns="179856" bIns="89927"/>
          <a:lstStyle/>
          <a:p>
            <a:pPr lvl="1" eaLnBrk="1" hangingPunct="1"/>
            <a:r>
              <a:rPr lang="en-US" altLang="en-US" sz="1800" dirty="0"/>
              <a:t>Describe how the structure of water accounts for its polarity   </a:t>
            </a:r>
          </a:p>
          <a:p>
            <a:pPr lvl="1" eaLnBrk="1" hangingPunct="1"/>
            <a:r>
              <a:rPr lang="en-US" altLang="en-US" sz="1800" dirty="0">
                <a:solidFill>
                  <a:srgbClr val="FF0000"/>
                </a:solidFill>
              </a:rPr>
              <a:t>Explain why water has unique properties including high surface tension, high boiling point, high specific heat, and a peculiar density as a solid.</a:t>
            </a:r>
          </a:p>
          <a:p>
            <a:pPr lvl="1" eaLnBrk="1" hangingPunct="1"/>
            <a:r>
              <a:rPr lang="en-US" altLang="en-US" sz="1800" dirty="0">
                <a:solidFill>
                  <a:srgbClr val="00B050"/>
                </a:solidFill>
              </a:rPr>
              <a:t>Describe the unique role of water as the “universal solvent”</a:t>
            </a:r>
          </a:p>
          <a:p>
            <a:pPr lvl="1" eaLnBrk="1" hangingPunct="1"/>
            <a:r>
              <a:rPr lang="en-US" altLang="en-US" sz="1800" dirty="0">
                <a:solidFill>
                  <a:srgbClr val="0070C0"/>
                </a:solidFill>
              </a:rPr>
              <a:t>Identify factors affecting solubility and the rate at which a substance dissolves</a:t>
            </a:r>
          </a:p>
          <a:p>
            <a:pPr lvl="1" eaLnBrk="1" hangingPunct="1"/>
            <a:r>
              <a:rPr lang="en-US" altLang="en-US" sz="1800" dirty="0"/>
              <a:t>Define solubility and differentiate between unsaturated, saturated, and supersaturated solutions</a:t>
            </a:r>
          </a:p>
          <a:p>
            <a:pPr lvl="1" eaLnBrk="1" hangingPunct="1"/>
            <a:r>
              <a:rPr lang="en-US" altLang="en-US" sz="2400" dirty="0">
                <a:solidFill>
                  <a:srgbClr val="FF0000"/>
                </a:solidFill>
              </a:rPr>
              <a:t>Define &amp; calculate concentration in terms of mass, volume, &amp; molarity, and molality</a:t>
            </a:r>
          </a:p>
          <a:p>
            <a:pPr lvl="1" eaLnBrk="1" hangingPunct="1"/>
            <a:r>
              <a:rPr lang="en-US" altLang="en-US" sz="2400" dirty="0">
                <a:solidFill>
                  <a:srgbClr val="0070C0"/>
                </a:solidFill>
              </a:rPr>
              <a:t>Describe the relationship of the molality of a solute in solution and the solution’s depressed freezing point or elevated boiling point. Calculate freezing point depression &amp; boiling point elevation.</a:t>
            </a:r>
          </a:p>
          <a:p>
            <a:pPr lvl="1" eaLnBrk="1" hangingPunct="1"/>
            <a:endParaRPr lang="en-US" altLang="en-US" sz="2300" dirty="0"/>
          </a:p>
          <a:p>
            <a:pPr lvl="1" eaLnBrk="1" hangingPunct="1"/>
            <a:endParaRPr lang="en-US" altLang="en-US" sz="2300" dirty="0"/>
          </a:p>
          <a:p>
            <a:pPr lvl="1" eaLnBrk="1" hangingPunct="1"/>
            <a:endParaRPr lang="en-US" altLang="en-US" sz="2300" dirty="0"/>
          </a:p>
        </p:txBody>
      </p:sp>
      <p:pic>
        <p:nvPicPr>
          <p:cNvPr id="103428" name="Picture 8" descr="lesson_summary-01.eps">
            <a:extLst>
              <a:ext uri="{FF2B5EF4-FFF2-40B4-BE49-F238E27FC236}">
                <a16:creationId xmlns:a16="http://schemas.microsoft.com/office/drawing/2014/main" id="{C3715A9D-7C12-45FF-9E05-12186159E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2863"/>
            <a:ext cx="8810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9" name="Group 9">
            <a:extLst>
              <a:ext uri="{FF2B5EF4-FFF2-40B4-BE49-F238E27FC236}">
                <a16:creationId xmlns:a16="http://schemas.microsoft.com/office/drawing/2014/main" id="{AD184C88-5E3F-4817-82AB-7BA538F10CC6}"/>
              </a:ext>
            </a:extLst>
          </p:cNvPr>
          <p:cNvGrpSpPr>
            <a:grpSpLocks noChangeAspect="1"/>
          </p:cNvGrpSpPr>
          <p:nvPr/>
        </p:nvGrpSpPr>
        <p:grpSpPr bwMode="auto">
          <a:xfrm>
            <a:off x="8426450" y="112713"/>
            <a:ext cx="490538" cy="812800"/>
            <a:chOff x="611981" y="1262063"/>
            <a:chExt cx="902494" cy="959643"/>
          </a:xfrm>
        </p:grpSpPr>
        <p:sp>
          <p:nvSpPr>
            <p:cNvPr id="103431" name="Rectangle 10">
              <a:extLst>
                <a:ext uri="{FF2B5EF4-FFF2-40B4-BE49-F238E27FC236}">
                  <a16:creationId xmlns:a16="http://schemas.microsoft.com/office/drawing/2014/main" id="{43FB9502-7BFF-4FF7-AEE1-9AEB0F899F57}"/>
                </a:ext>
              </a:extLst>
            </p:cNvPr>
            <p:cNvSpPr>
              <a:spLocks noChangeArrowheads="1"/>
            </p:cNvSpPr>
            <p:nvPr/>
          </p:nvSpPr>
          <p:spPr bwMode="auto">
            <a:xfrm>
              <a:off x="611981" y="1262063"/>
              <a:ext cx="902494" cy="95964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893888">
                <a:lnSpc>
                  <a:spcPct val="113000"/>
                </a:lnSpc>
                <a:spcBef>
                  <a:spcPts val="950"/>
                </a:spcBef>
                <a:buClr>
                  <a:srgbClr val="2877C4"/>
                </a:buClr>
                <a:buFont typeface="Arial Unicode MS" pitchFamily="34" charset="-128"/>
                <a:defRPr sz="1700">
                  <a:solidFill>
                    <a:srgbClr val="000000"/>
                  </a:solidFill>
                  <a:latin typeface="Arial" panose="020B0604020202020204" pitchFamily="34" charset="0"/>
                </a:defRPr>
              </a:lvl1pPr>
              <a:lvl2pPr marL="742950" indent="-285750" defTabSz="1893888">
                <a:lnSpc>
                  <a:spcPct val="113000"/>
                </a:lnSpc>
                <a:spcBef>
                  <a:spcPts val="950"/>
                </a:spcBef>
                <a:buClr>
                  <a:schemeClr val="accent1"/>
                </a:buClr>
                <a:buFont typeface="Wingdings" panose="05000000000000000000" pitchFamily="2" charset="2"/>
                <a:buChar char="§"/>
                <a:defRPr sz="1700">
                  <a:solidFill>
                    <a:srgbClr val="000000"/>
                  </a:solidFill>
                  <a:latin typeface="Arial" panose="020B0604020202020204" pitchFamily="34" charset="0"/>
                </a:defRPr>
              </a:lvl2pPr>
              <a:lvl3pPr marL="1143000" indent="-228600" defTabSz="1893888">
                <a:lnSpc>
                  <a:spcPct val="113000"/>
                </a:lnSpc>
                <a:spcBef>
                  <a:spcPts val="950"/>
                </a:spcBef>
                <a:buClr>
                  <a:schemeClr val="accent1"/>
                </a:buClr>
                <a:buFont typeface="Wingdings" panose="05000000000000000000" pitchFamily="2" charset="2"/>
                <a:defRPr sz="1700">
                  <a:solidFill>
                    <a:srgbClr val="000000"/>
                  </a:solidFill>
                  <a:latin typeface="Arial" panose="020B0604020202020204" pitchFamily="34" charset="0"/>
                </a:defRPr>
              </a:lvl3pPr>
              <a:lvl4pPr marL="1600200" indent="-228600" defTabSz="1893888">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893888">
                <a:lnSpc>
                  <a:spcPct val="115000"/>
                </a:lnSpc>
                <a:spcBef>
                  <a:spcPct val="20000"/>
                </a:spcBef>
                <a:buChar char="»"/>
                <a:defRPr sz="2100">
                  <a:solidFill>
                    <a:srgbClr val="000000"/>
                  </a:solidFill>
                  <a:latin typeface="Arial" panose="020B0604020202020204" pitchFamily="34" charset="0"/>
                </a:defRPr>
              </a:lvl5pPr>
              <a:lvl6pPr marL="25146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893888"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grpSp>
          <p:nvGrpSpPr>
            <p:cNvPr id="103432" name="Group 6">
              <a:extLst>
                <a:ext uri="{FF2B5EF4-FFF2-40B4-BE49-F238E27FC236}">
                  <a16:creationId xmlns:a16="http://schemas.microsoft.com/office/drawing/2014/main" id="{D62B8ADD-2CF9-46B2-BAFD-AB3761068CDD}"/>
                </a:ext>
              </a:extLst>
            </p:cNvPr>
            <p:cNvGrpSpPr>
              <a:grpSpLocks noChangeAspect="1"/>
            </p:cNvGrpSpPr>
            <p:nvPr/>
          </p:nvGrpSpPr>
          <p:grpSpPr bwMode="auto">
            <a:xfrm>
              <a:off x="633982" y="1282430"/>
              <a:ext cx="858515" cy="918842"/>
              <a:chOff x="1439" y="765"/>
              <a:chExt cx="185" cy="198"/>
            </a:xfrm>
          </p:grpSpPr>
          <p:sp>
            <p:nvSpPr>
              <p:cNvPr id="103433" name="Freeform 8">
                <a:extLst>
                  <a:ext uri="{FF2B5EF4-FFF2-40B4-BE49-F238E27FC236}">
                    <a16:creationId xmlns:a16="http://schemas.microsoft.com/office/drawing/2014/main" id="{E2F5444D-884E-4B6A-B8A5-298D2C7E2984}"/>
                  </a:ext>
                </a:extLst>
              </p:cNvPr>
              <p:cNvSpPr>
                <a:spLocks/>
              </p:cNvSpPr>
              <p:nvPr/>
            </p:nvSpPr>
            <p:spPr bwMode="auto">
              <a:xfrm>
                <a:off x="1439" y="824"/>
                <a:ext cx="185" cy="139"/>
              </a:xfrm>
              <a:custGeom>
                <a:avLst/>
                <a:gdLst>
                  <a:gd name="T0" fmla="*/ 0 w 3142"/>
                  <a:gd name="T1" fmla="*/ 0 h 2361"/>
                  <a:gd name="T2" fmla="*/ 0 w 3142"/>
                  <a:gd name="T3" fmla="*/ 0 h 2361"/>
                  <a:gd name="T4" fmla="*/ 0 w 3142"/>
                  <a:gd name="T5" fmla="*/ 0 h 2361"/>
                  <a:gd name="T6" fmla="*/ 0 w 3142"/>
                  <a:gd name="T7" fmla="*/ 0 h 2361"/>
                  <a:gd name="T8" fmla="*/ 0 w 3142"/>
                  <a:gd name="T9" fmla="*/ 0 h 2361"/>
                  <a:gd name="T10" fmla="*/ 0 w 3142"/>
                  <a:gd name="T11" fmla="*/ 0 h 2361"/>
                  <a:gd name="T12" fmla="*/ 0 w 3142"/>
                  <a:gd name="T13" fmla="*/ 0 h 2361"/>
                  <a:gd name="T14" fmla="*/ 0 w 3142"/>
                  <a:gd name="T15" fmla="*/ 0 h 2361"/>
                  <a:gd name="T16" fmla="*/ 0 w 3142"/>
                  <a:gd name="T17" fmla="*/ 0 h 2361"/>
                  <a:gd name="T18" fmla="*/ 0 w 3142"/>
                  <a:gd name="T19" fmla="*/ 0 h 2361"/>
                  <a:gd name="T20" fmla="*/ 0 w 3142"/>
                  <a:gd name="T21" fmla="*/ 0 h 2361"/>
                  <a:gd name="T22" fmla="*/ 0 w 3142"/>
                  <a:gd name="T23" fmla="*/ 0 h 2361"/>
                  <a:gd name="T24" fmla="*/ 0 w 3142"/>
                  <a:gd name="T25" fmla="*/ 0 h 2361"/>
                  <a:gd name="T26" fmla="*/ 0 w 3142"/>
                  <a:gd name="T27" fmla="*/ 0 h 2361"/>
                  <a:gd name="T28" fmla="*/ 0 w 3142"/>
                  <a:gd name="T29" fmla="*/ 0 h 2361"/>
                  <a:gd name="T30" fmla="*/ 0 w 3142"/>
                  <a:gd name="T31" fmla="*/ 0 h 2361"/>
                  <a:gd name="T32" fmla="*/ 0 w 3142"/>
                  <a:gd name="T33" fmla="*/ 0 h 2361"/>
                  <a:gd name="T34" fmla="*/ 0 w 3142"/>
                  <a:gd name="T35" fmla="*/ 0 h 2361"/>
                  <a:gd name="T36" fmla="*/ 0 w 3142"/>
                  <a:gd name="T37" fmla="*/ 0 h 2361"/>
                  <a:gd name="T38" fmla="*/ 0 w 3142"/>
                  <a:gd name="T39" fmla="*/ 0 h 2361"/>
                  <a:gd name="T40" fmla="*/ 0 w 3142"/>
                  <a:gd name="T41" fmla="*/ 0 h 2361"/>
                  <a:gd name="T42" fmla="*/ 0 w 3142"/>
                  <a:gd name="T43" fmla="*/ 0 h 2361"/>
                  <a:gd name="T44" fmla="*/ 0 w 3142"/>
                  <a:gd name="T45" fmla="*/ 0 h 2361"/>
                  <a:gd name="T46" fmla="*/ 0 w 3142"/>
                  <a:gd name="T47" fmla="*/ 0 h 2361"/>
                  <a:gd name="T48" fmla="*/ 0 w 3142"/>
                  <a:gd name="T49" fmla="*/ 0 h 2361"/>
                  <a:gd name="T50" fmla="*/ 0 w 3142"/>
                  <a:gd name="T51" fmla="*/ 0 h 2361"/>
                  <a:gd name="T52" fmla="*/ 0 w 3142"/>
                  <a:gd name="T53" fmla="*/ 0 h 2361"/>
                  <a:gd name="T54" fmla="*/ 0 w 3142"/>
                  <a:gd name="T55" fmla="*/ 0 h 2361"/>
                  <a:gd name="T56" fmla="*/ 0 w 3142"/>
                  <a:gd name="T57" fmla="*/ 0 h 2361"/>
                  <a:gd name="T58" fmla="*/ 0 w 3142"/>
                  <a:gd name="T59" fmla="*/ 0 h 2361"/>
                  <a:gd name="T60" fmla="*/ 0 w 3142"/>
                  <a:gd name="T61" fmla="*/ 0 h 2361"/>
                  <a:gd name="T62" fmla="*/ 0 w 3142"/>
                  <a:gd name="T63" fmla="*/ 0 h 2361"/>
                  <a:gd name="T64" fmla="*/ 0 w 3142"/>
                  <a:gd name="T65" fmla="*/ 0 h 2361"/>
                  <a:gd name="T66" fmla="*/ 0 w 3142"/>
                  <a:gd name="T67" fmla="*/ 0 h 2361"/>
                  <a:gd name="T68" fmla="*/ 0 w 3142"/>
                  <a:gd name="T69" fmla="*/ 0 h 2361"/>
                  <a:gd name="T70" fmla="*/ 0 w 3142"/>
                  <a:gd name="T71" fmla="*/ 0 h 2361"/>
                  <a:gd name="T72" fmla="*/ 0 w 3142"/>
                  <a:gd name="T73" fmla="*/ 0 h 23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9">
                <a:extLst>
                  <a:ext uri="{FF2B5EF4-FFF2-40B4-BE49-F238E27FC236}">
                    <a16:creationId xmlns:a16="http://schemas.microsoft.com/office/drawing/2014/main" id="{93F31489-5A67-4825-B2C3-372CE564EEEA}"/>
                  </a:ext>
                </a:extLst>
              </p:cNvPr>
              <p:cNvSpPr>
                <a:spLocks noEditPoints="1"/>
              </p:cNvSpPr>
              <p:nvPr/>
            </p:nvSpPr>
            <p:spPr bwMode="auto">
              <a:xfrm>
                <a:off x="1439" y="777"/>
                <a:ext cx="183"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03435" name="Freeform 10">
                <a:extLst>
                  <a:ext uri="{FF2B5EF4-FFF2-40B4-BE49-F238E27FC236}">
                    <a16:creationId xmlns:a16="http://schemas.microsoft.com/office/drawing/2014/main" id="{490D539C-8FF7-40B6-9A6A-CA4EDF1BBBB5}"/>
                  </a:ext>
                </a:extLst>
              </p:cNvPr>
              <p:cNvSpPr>
                <a:spLocks/>
              </p:cNvSpPr>
              <p:nvPr/>
            </p:nvSpPr>
            <p:spPr bwMode="auto">
              <a:xfrm>
                <a:off x="1480" y="769"/>
                <a:ext cx="104" cy="16"/>
              </a:xfrm>
              <a:custGeom>
                <a:avLst/>
                <a:gdLst>
                  <a:gd name="T0" fmla="*/ 0 w 1768"/>
                  <a:gd name="T1" fmla="*/ 0 h 270"/>
                  <a:gd name="T2" fmla="*/ 0 w 1768"/>
                  <a:gd name="T3" fmla="*/ 0 h 270"/>
                  <a:gd name="T4" fmla="*/ 0 w 1768"/>
                  <a:gd name="T5" fmla="*/ 0 h 270"/>
                  <a:gd name="T6" fmla="*/ 0 w 1768"/>
                  <a:gd name="T7" fmla="*/ 0 h 270"/>
                  <a:gd name="T8" fmla="*/ 0 w 1768"/>
                  <a:gd name="T9" fmla="*/ 0 h 270"/>
                  <a:gd name="T10" fmla="*/ 0 w 1768"/>
                  <a:gd name="T11" fmla="*/ 0 h 270"/>
                  <a:gd name="T12" fmla="*/ 0 w 1768"/>
                  <a:gd name="T13" fmla="*/ 0 h 270"/>
                  <a:gd name="T14" fmla="*/ 0 w 1768"/>
                  <a:gd name="T15" fmla="*/ 0 h 270"/>
                  <a:gd name="T16" fmla="*/ 0 w 1768"/>
                  <a:gd name="T17" fmla="*/ 0 h 270"/>
                  <a:gd name="T18" fmla="*/ 0 w 1768"/>
                  <a:gd name="T19" fmla="*/ 0 h 270"/>
                  <a:gd name="T20" fmla="*/ 0 w 1768"/>
                  <a:gd name="T21" fmla="*/ 0 h 270"/>
                  <a:gd name="T22" fmla="*/ 0 w 1768"/>
                  <a:gd name="T23" fmla="*/ 0 h 270"/>
                  <a:gd name="T24" fmla="*/ 0 w 1768"/>
                  <a:gd name="T25" fmla="*/ 0 h 270"/>
                  <a:gd name="T26" fmla="*/ 0 w 1768"/>
                  <a:gd name="T27" fmla="*/ 0 h 270"/>
                  <a:gd name="T28" fmla="*/ 0 w 1768"/>
                  <a:gd name="T29" fmla="*/ 0 h 270"/>
                  <a:gd name="T30" fmla="*/ 0 w 1768"/>
                  <a:gd name="T31" fmla="*/ 0 h 270"/>
                  <a:gd name="T32" fmla="*/ 0 w 1768"/>
                  <a:gd name="T33" fmla="*/ 0 h 270"/>
                  <a:gd name="T34" fmla="*/ 0 w 1768"/>
                  <a:gd name="T35" fmla="*/ 0 h 270"/>
                  <a:gd name="T36" fmla="*/ 0 w 1768"/>
                  <a:gd name="T37" fmla="*/ 0 h 270"/>
                  <a:gd name="T38" fmla="*/ 0 w 1768"/>
                  <a:gd name="T39" fmla="*/ 0 h 270"/>
                  <a:gd name="T40" fmla="*/ 0 w 1768"/>
                  <a:gd name="T41" fmla="*/ 0 h 270"/>
                  <a:gd name="T42" fmla="*/ 0 w 1768"/>
                  <a:gd name="T43" fmla="*/ 0 h 270"/>
                  <a:gd name="T44" fmla="*/ 0 w 1768"/>
                  <a:gd name="T45" fmla="*/ 0 h 270"/>
                  <a:gd name="T46" fmla="*/ 0 w 1768"/>
                  <a:gd name="T47" fmla="*/ 0 h 270"/>
                  <a:gd name="T48" fmla="*/ 0 w 1768"/>
                  <a:gd name="T49" fmla="*/ 0 h 270"/>
                  <a:gd name="T50" fmla="*/ 0 w 1768"/>
                  <a:gd name="T51" fmla="*/ 0 h 270"/>
                  <a:gd name="T52" fmla="*/ 0 w 1768"/>
                  <a:gd name="T53" fmla="*/ 0 h 270"/>
                  <a:gd name="T54" fmla="*/ 0 w 1768"/>
                  <a:gd name="T55" fmla="*/ 0 h 270"/>
                  <a:gd name="T56" fmla="*/ 0 w 1768"/>
                  <a:gd name="T57" fmla="*/ 0 h 270"/>
                  <a:gd name="T58" fmla="*/ 0 w 1768"/>
                  <a:gd name="T59" fmla="*/ 0 h 270"/>
                  <a:gd name="T60" fmla="*/ 0 w 1768"/>
                  <a:gd name="T61" fmla="*/ 0 h 270"/>
                  <a:gd name="T62" fmla="*/ 0 w 1768"/>
                  <a:gd name="T63" fmla="*/ 0 h 270"/>
                  <a:gd name="T64" fmla="*/ 0 w 1768"/>
                  <a:gd name="T65" fmla="*/ 0 h 270"/>
                  <a:gd name="T66" fmla="*/ 0 w 1768"/>
                  <a:gd name="T67" fmla="*/ 0 h 270"/>
                  <a:gd name="T68" fmla="*/ 0 w 1768"/>
                  <a:gd name="T69" fmla="*/ 0 h 2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a:lstStyle/>
              <a:p>
                <a:endParaRPr lang="en-US" dirty="0"/>
              </a:p>
            </p:txBody>
          </p:sp>
          <p:sp>
            <p:nvSpPr>
              <p:cNvPr id="16" name="Freeform 11">
                <a:extLst>
                  <a:ext uri="{FF2B5EF4-FFF2-40B4-BE49-F238E27FC236}">
                    <a16:creationId xmlns:a16="http://schemas.microsoft.com/office/drawing/2014/main" id="{BF1DE835-0B81-4183-92D7-61124235D73E}"/>
                  </a:ext>
                </a:extLst>
              </p:cNvPr>
              <p:cNvSpPr>
                <a:spLocks noEditPoints="1"/>
              </p:cNvSpPr>
              <p:nvPr/>
            </p:nvSpPr>
            <p:spPr bwMode="auto">
              <a:xfrm>
                <a:off x="1476" y="765"/>
                <a:ext cx="110"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7" name="Freeform 12">
                <a:extLst>
                  <a:ext uri="{FF2B5EF4-FFF2-40B4-BE49-F238E27FC236}">
                    <a16:creationId xmlns:a16="http://schemas.microsoft.com/office/drawing/2014/main" id="{36654358-0C0A-4D19-B7A9-F00BB8066219}"/>
                  </a:ext>
                </a:extLst>
              </p:cNvPr>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8" name="Freeform 13">
                <a:extLst>
                  <a:ext uri="{FF2B5EF4-FFF2-40B4-BE49-F238E27FC236}">
                    <a16:creationId xmlns:a16="http://schemas.microsoft.com/office/drawing/2014/main" id="{03E9E037-072A-4DEE-8C29-14BFF32FFAE0}"/>
                  </a:ext>
                </a:extLst>
              </p:cNvPr>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sp>
            <p:nvSpPr>
              <p:cNvPr id="19" name="Freeform 14">
                <a:extLst>
                  <a:ext uri="{FF2B5EF4-FFF2-40B4-BE49-F238E27FC236}">
                    <a16:creationId xmlns:a16="http://schemas.microsoft.com/office/drawing/2014/main" id="{9F965B9C-E4B3-4A51-8032-EFC01A4F71F9}"/>
                  </a:ext>
                </a:extLst>
              </p:cNvPr>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a:lstStyle/>
              <a:p>
                <a:pPr eaLnBrk="1" hangingPunct="1">
                  <a:lnSpc>
                    <a:spcPct val="115000"/>
                  </a:lnSpc>
                  <a:spcBef>
                    <a:spcPct val="20000"/>
                  </a:spcBef>
                  <a:buClr>
                    <a:srgbClr val="2877C4"/>
                  </a:buClr>
                  <a:buFont typeface="Wingdings" pitchFamily="2" charset="2"/>
                  <a:buNone/>
                  <a:defRPr/>
                </a:pPr>
                <a:endParaRPr lang="en-US" sz="3200" dirty="0">
                  <a:solidFill>
                    <a:srgbClr val="000000"/>
                  </a:solidFill>
                  <a:latin typeface="Arial" charset="0"/>
                </a:endParaRPr>
              </a:p>
            </p:txBody>
          </p:sp>
        </p:grpSp>
      </p:grpSp>
      <p:cxnSp>
        <p:nvCxnSpPr>
          <p:cNvPr id="103430" name="Straight Arrow Connector 3">
            <a:extLst>
              <a:ext uri="{FF2B5EF4-FFF2-40B4-BE49-F238E27FC236}">
                <a16:creationId xmlns:a16="http://schemas.microsoft.com/office/drawing/2014/main" id="{0724286F-D09D-4CCF-A22A-A7345A0D9756}"/>
              </a:ext>
            </a:extLst>
          </p:cNvPr>
          <p:cNvCxnSpPr>
            <a:cxnSpLocks/>
          </p:cNvCxnSpPr>
          <p:nvPr/>
        </p:nvCxnSpPr>
        <p:spPr bwMode="auto">
          <a:xfrm>
            <a:off x="228600" y="1066800"/>
            <a:ext cx="0" cy="2590800"/>
          </a:xfrm>
          <a:prstGeom prst="straightConnector1">
            <a:avLst/>
          </a:prstGeom>
          <a:noFill/>
          <a:ln w="76200" algn="ctr">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7">
                                            <p:txEl>
                                              <p:pRg st="5" end="5"/>
                                            </p:txEl>
                                          </p:spTgt>
                                        </p:tgtEl>
                                        <p:attrNameLst>
                                          <p:attrName>style.visibility</p:attrName>
                                        </p:attrNameLst>
                                      </p:cBhvr>
                                      <p:to>
                                        <p:strVal val="visible"/>
                                      </p:to>
                                    </p:set>
                                    <p:animEffect transition="in" filter="fade">
                                      <p:cBhvr>
                                        <p:cTn id="7" dur="500"/>
                                        <p:tgtEl>
                                          <p:spTgt spid="10342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427">
                                            <p:txEl>
                                              <p:pRg st="6" end="6"/>
                                            </p:txEl>
                                          </p:spTgt>
                                        </p:tgtEl>
                                        <p:attrNameLst>
                                          <p:attrName>style.visibility</p:attrName>
                                        </p:attrNameLst>
                                      </p:cBhvr>
                                      <p:to>
                                        <p:strVal val="visible"/>
                                      </p:to>
                                    </p:set>
                                    <p:animEffect transition="in" filter="fade">
                                      <p:cBhvr>
                                        <p:cTn id="12" dur="500"/>
                                        <p:tgtEl>
                                          <p:spTgt spid="103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06599B-609B-47DD-B4FC-6DF71B8F821E}"/>
              </a:ext>
            </a:extLst>
          </p:cNvPr>
          <p:cNvSpPr>
            <a:spLocks noGrp="1"/>
          </p:cNvSpPr>
          <p:nvPr>
            <p:ph type="body" sz="quarter" idx="12"/>
          </p:nvPr>
        </p:nvSpPr>
        <p:spPr>
          <a:xfrm>
            <a:off x="0" y="1376363"/>
            <a:ext cx="4249738" cy="5481637"/>
          </a:xfrm>
        </p:spPr>
        <p:txBody>
          <a:bodyPr/>
          <a:lstStyle/>
          <a:p>
            <a:pPr marL="227351" lvl="1" indent="-225767" eaLnBrk="1" hangingPunct="1">
              <a:spcAft>
                <a:spcPts val="0"/>
              </a:spcAft>
              <a:buFont typeface="Wingdings" panose="05000000000000000000" pitchFamily="2" charset="2"/>
              <a:buNone/>
              <a:defRPr/>
            </a:pPr>
            <a:r>
              <a:rPr lang="en-US" sz="2100" b="1" dirty="0">
                <a:solidFill>
                  <a:srgbClr val="0070C0"/>
                </a:solidFill>
              </a:rPr>
              <a:t>Nonelectrolytes</a:t>
            </a:r>
            <a:r>
              <a:rPr lang="en-US" sz="2100" dirty="0"/>
              <a:t>:</a:t>
            </a:r>
          </a:p>
          <a:p>
            <a:pPr marL="227351" lvl="1" indent="-225767" eaLnBrk="1" hangingPunct="1">
              <a:spcAft>
                <a:spcPts val="0"/>
              </a:spcAft>
              <a:defRPr/>
            </a:pPr>
            <a:r>
              <a:rPr lang="en-US" sz="2100" dirty="0"/>
              <a:t>include all molecular compounds that do not have a full charge</a:t>
            </a:r>
          </a:p>
          <a:p>
            <a:pPr marL="227351" lvl="1" indent="-225767" eaLnBrk="1" hangingPunct="1">
              <a:spcAft>
                <a:spcPts val="0"/>
              </a:spcAft>
              <a:defRPr/>
            </a:pPr>
            <a:r>
              <a:rPr lang="en-US" sz="2100" dirty="0"/>
              <a:t>example: </a:t>
            </a:r>
            <a:r>
              <a:rPr lang="en-US" sz="2100" dirty="0">
                <a:solidFill>
                  <a:srgbClr val="00B050"/>
                </a:solidFill>
              </a:rPr>
              <a:t>glucose</a:t>
            </a:r>
          </a:p>
          <a:p>
            <a:pPr marL="227351" lvl="1" indent="-225767" eaLnBrk="1" hangingPunct="1">
              <a:spcAft>
                <a:spcPts val="0"/>
              </a:spcAft>
              <a:defRPr/>
            </a:pPr>
            <a:r>
              <a:rPr lang="en-US" sz="2100" dirty="0">
                <a:solidFill>
                  <a:srgbClr val="0070C0"/>
                </a:solidFill>
              </a:rPr>
              <a:t>disperse as molecules in solution (Dissolution) </a:t>
            </a:r>
          </a:p>
          <a:p>
            <a:pPr marL="1586" lvl="1" indent="0" eaLnBrk="1" hangingPunct="1">
              <a:spcAft>
                <a:spcPts val="0"/>
              </a:spcAft>
              <a:buFont typeface="Wingdings" panose="05000000000000000000" pitchFamily="2" charset="2"/>
              <a:buNone/>
              <a:defRPr/>
            </a:pPr>
            <a:r>
              <a:rPr lang="en-US" sz="2100" b="1" dirty="0">
                <a:solidFill>
                  <a:srgbClr val="FF0000"/>
                </a:solidFill>
              </a:rPr>
              <a:t>Electrolytes</a:t>
            </a:r>
            <a:r>
              <a:rPr lang="en-US" sz="2100" dirty="0"/>
              <a:t>: </a:t>
            </a:r>
          </a:p>
          <a:p>
            <a:pPr marL="227351" lvl="1" indent="-225767" eaLnBrk="1" hangingPunct="1">
              <a:spcAft>
                <a:spcPts val="0"/>
              </a:spcAft>
              <a:defRPr/>
            </a:pPr>
            <a:r>
              <a:rPr lang="en-US" sz="2100" dirty="0"/>
              <a:t>include all ionic compounds</a:t>
            </a:r>
          </a:p>
          <a:p>
            <a:pPr marL="227351" lvl="1" indent="-225767" eaLnBrk="1" hangingPunct="1">
              <a:spcAft>
                <a:spcPts val="0"/>
              </a:spcAft>
              <a:defRPr/>
            </a:pPr>
            <a:r>
              <a:rPr lang="en-US" sz="2100" dirty="0">
                <a:solidFill>
                  <a:srgbClr val="FF0000"/>
                </a:solidFill>
              </a:rPr>
              <a:t>dissociate into ions in solution</a:t>
            </a:r>
          </a:p>
          <a:p>
            <a:pPr marL="227351" lvl="1" indent="-225767" eaLnBrk="1" hangingPunct="1">
              <a:spcAft>
                <a:spcPts val="0"/>
              </a:spcAft>
              <a:defRPr/>
            </a:pPr>
            <a:r>
              <a:rPr lang="en-US" sz="2100" dirty="0"/>
              <a:t>example: </a:t>
            </a:r>
            <a:r>
              <a:rPr lang="en-US" sz="2100" dirty="0">
                <a:solidFill>
                  <a:srgbClr val="00B050"/>
                </a:solidFill>
              </a:rPr>
              <a:t>NaCl</a:t>
            </a:r>
          </a:p>
          <a:p>
            <a:pPr marL="227351" lvl="1" indent="-225767" eaLnBrk="1" hangingPunct="1">
              <a:spcAft>
                <a:spcPts val="0"/>
              </a:spcAft>
              <a:defRPr/>
            </a:pPr>
            <a:endParaRPr lang="en-US" sz="2100" dirty="0"/>
          </a:p>
          <a:p>
            <a:pPr eaLnBrk="1" hangingPunct="1">
              <a:spcBef>
                <a:spcPts val="2101"/>
              </a:spcBef>
              <a:spcAft>
                <a:spcPts val="0"/>
              </a:spcAft>
              <a:defRPr/>
            </a:pPr>
            <a:endParaRPr lang="en-US" dirty="0"/>
          </a:p>
        </p:txBody>
      </p:sp>
      <p:sp>
        <p:nvSpPr>
          <p:cNvPr id="204803" name="Content Placeholder 6">
            <a:extLst>
              <a:ext uri="{FF2B5EF4-FFF2-40B4-BE49-F238E27FC236}">
                <a16:creationId xmlns:a16="http://schemas.microsoft.com/office/drawing/2014/main" id="{A5A461A2-B3B8-42E0-8B6C-6BDC4F79862C}"/>
              </a:ext>
            </a:extLst>
          </p:cNvPr>
          <p:cNvSpPr>
            <a:spLocks noGrp="1" noChangeArrowheads="1"/>
          </p:cNvSpPr>
          <p:nvPr>
            <p:ph sz="quarter" idx="13"/>
          </p:nvPr>
        </p:nvSpPr>
        <p:spPr>
          <a:xfrm>
            <a:off x="4586288" y="1376363"/>
            <a:ext cx="4557712" cy="5481637"/>
          </a:xfrm>
        </p:spPr>
        <p:txBody>
          <a:bodyPr/>
          <a:lstStyle/>
          <a:p>
            <a:pPr eaLnBrk="1" hangingPunct="1"/>
            <a:r>
              <a:rPr lang="en-US" altLang="en-US" dirty="0"/>
              <a:t> </a:t>
            </a:r>
          </a:p>
        </p:txBody>
      </p:sp>
      <p:sp>
        <p:nvSpPr>
          <p:cNvPr id="204804" name="Title 1">
            <a:extLst>
              <a:ext uri="{FF2B5EF4-FFF2-40B4-BE49-F238E27FC236}">
                <a16:creationId xmlns:a16="http://schemas.microsoft.com/office/drawing/2014/main" id="{DAB18586-F8CF-440D-996B-352FDC77C12A}"/>
              </a:ext>
            </a:extLst>
          </p:cNvPr>
          <p:cNvSpPr>
            <a:spLocks noGrp="1" noChangeArrowheads="1"/>
          </p:cNvSpPr>
          <p:nvPr>
            <p:ph type="title"/>
          </p:nvPr>
        </p:nvSpPr>
        <p:spPr>
          <a:xfrm>
            <a:off x="0" y="0"/>
            <a:ext cx="9144000" cy="1371600"/>
          </a:xfrm>
        </p:spPr>
        <p:txBody>
          <a:bodyPr/>
          <a:lstStyle/>
          <a:p>
            <a:pPr marL="0" indent="0" eaLnBrk="1" hangingPunct="1"/>
            <a:r>
              <a:rPr lang="en-US" altLang="en-US" dirty="0"/>
              <a:t>Nonelectrolytes vs. Electrolytes</a:t>
            </a:r>
          </a:p>
        </p:txBody>
      </p:sp>
      <p:grpSp>
        <p:nvGrpSpPr>
          <p:cNvPr id="22" name="Group 21">
            <a:extLst>
              <a:ext uri="{FF2B5EF4-FFF2-40B4-BE49-F238E27FC236}">
                <a16:creationId xmlns:a16="http://schemas.microsoft.com/office/drawing/2014/main" id="{523C68B8-C8FF-475F-9E8D-99ECEC84BF1D}"/>
              </a:ext>
            </a:extLst>
          </p:cNvPr>
          <p:cNvGrpSpPr>
            <a:grpSpLocks/>
          </p:cNvGrpSpPr>
          <p:nvPr/>
        </p:nvGrpSpPr>
        <p:grpSpPr bwMode="auto">
          <a:xfrm>
            <a:off x="4379913" y="4394200"/>
            <a:ext cx="4411662" cy="1619250"/>
            <a:chOff x="2411165" y="895171"/>
            <a:chExt cx="2350792" cy="647521"/>
          </a:xfrm>
        </p:grpSpPr>
        <p:pic>
          <p:nvPicPr>
            <p:cNvPr id="204817" name="Picture 10" descr="NaCl.png">
              <a:extLst>
                <a:ext uri="{FF2B5EF4-FFF2-40B4-BE49-F238E27FC236}">
                  <a16:creationId xmlns:a16="http://schemas.microsoft.com/office/drawing/2014/main" id="{F81F38A9-572B-40B5-B602-F4AA0ECEC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165" y="895171"/>
              <a:ext cx="570304" cy="54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18" name="Up Arrow 7">
              <a:extLst>
                <a:ext uri="{FF2B5EF4-FFF2-40B4-BE49-F238E27FC236}">
                  <a16:creationId xmlns:a16="http://schemas.microsoft.com/office/drawing/2014/main" id="{32B7DAB2-4EDA-4B42-ABA9-4E051A6F02AA}"/>
                </a:ext>
              </a:extLst>
            </p:cNvPr>
            <p:cNvSpPr>
              <a:spLocks noChangeArrowheads="1"/>
            </p:cNvSpPr>
            <p:nvPr/>
          </p:nvSpPr>
          <p:spPr bwMode="auto">
            <a:xfrm rot="5400000">
              <a:off x="3322828" y="928690"/>
              <a:ext cx="257547" cy="447675"/>
            </a:xfrm>
            <a:prstGeom prst="upArrow">
              <a:avLst>
                <a:gd name="adj1" fmla="val 50000"/>
                <a:gd name="adj2" fmla="val 49998"/>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903413">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3413">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3413">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341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3413">
                <a:lnSpc>
                  <a:spcPct val="115000"/>
                </a:lnSpc>
                <a:spcBef>
                  <a:spcPct val="20000"/>
                </a:spcBef>
                <a:buChar char="»"/>
                <a:defRPr sz="2100">
                  <a:solidFill>
                    <a:srgbClr val="000000"/>
                  </a:solidFill>
                  <a:latin typeface="Arial" panose="020B0604020202020204" pitchFamily="34" charset="0"/>
                </a:defRPr>
              </a:lvl5pPr>
              <a:lvl6pPr marL="25146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pic>
          <p:nvPicPr>
            <p:cNvPr id="204819" name="Picture 9" descr="Hydration.jpg">
              <a:extLst>
                <a:ext uri="{FF2B5EF4-FFF2-40B4-BE49-F238E27FC236}">
                  <a16:creationId xmlns:a16="http://schemas.microsoft.com/office/drawing/2014/main" id="{D8D33285-B1F1-4AA8-8EC6-FE01851284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5439" y="895171"/>
              <a:ext cx="1086518" cy="647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0">
            <a:extLst>
              <a:ext uri="{FF2B5EF4-FFF2-40B4-BE49-F238E27FC236}">
                <a16:creationId xmlns:a16="http://schemas.microsoft.com/office/drawing/2014/main" id="{91BFA988-6514-44C7-A8AA-0268154DE8A8}"/>
              </a:ext>
            </a:extLst>
          </p:cNvPr>
          <p:cNvGrpSpPr>
            <a:grpSpLocks/>
          </p:cNvGrpSpPr>
          <p:nvPr/>
        </p:nvGrpSpPr>
        <p:grpSpPr bwMode="auto">
          <a:xfrm>
            <a:off x="4276725" y="1606550"/>
            <a:ext cx="4271963" cy="2271713"/>
            <a:chOff x="2444751" y="1807544"/>
            <a:chExt cx="2277107" cy="908775"/>
          </a:xfrm>
        </p:grpSpPr>
        <p:pic>
          <p:nvPicPr>
            <p:cNvPr id="204807" name="Picture 11" descr="535px-Beta-D-glucose-3D-vdW.png">
              <a:extLst>
                <a:ext uri="{FF2B5EF4-FFF2-40B4-BE49-F238E27FC236}">
                  <a16:creationId xmlns:a16="http://schemas.microsoft.com/office/drawing/2014/main" id="{9591DB4F-404C-4F6E-BFA3-91DE065A47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44751" y="2010712"/>
              <a:ext cx="343114"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8" name="Up Arrow 8">
              <a:extLst>
                <a:ext uri="{FF2B5EF4-FFF2-40B4-BE49-F238E27FC236}">
                  <a16:creationId xmlns:a16="http://schemas.microsoft.com/office/drawing/2014/main" id="{E9B1D4CB-B30F-40F4-9AA2-CBE49AF7801E}"/>
                </a:ext>
              </a:extLst>
            </p:cNvPr>
            <p:cNvSpPr>
              <a:spLocks noChangeArrowheads="1"/>
            </p:cNvSpPr>
            <p:nvPr/>
          </p:nvSpPr>
          <p:spPr bwMode="auto">
            <a:xfrm rot="5400000">
              <a:off x="3322828" y="2052637"/>
              <a:ext cx="257547" cy="447675"/>
            </a:xfrm>
            <a:prstGeom prst="upArrow">
              <a:avLst>
                <a:gd name="adj1" fmla="val 50000"/>
                <a:gd name="adj2" fmla="val 49998"/>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4320" rIns="274320"/>
            <a:lstStyle>
              <a:lvl1pPr defTabSz="1903413">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742950" indent="-285750" defTabSz="1903413">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1143000" indent="-228600" defTabSz="1903413">
                <a:lnSpc>
                  <a:spcPct val="113000"/>
                </a:lnSpc>
                <a:spcBef>
                  <a:spcPts val="625"/>
                </a:spcBef>
                <a:buClr>
                  <a:srgbClr val="5B8F22"/>
                </a:buClr>
                <a:buChar char="•"/>
                <a:defRPr sz="2300">
                  <a:solidFill>
                    <a:srgbClr val="000000"/>
                  </a:solidFill>
                  <a:latin typeface="Arial" panose="020B0604020202020204" pitchFamily="34" charset="0"/>
                </a:defRPr>
              </a:lvl3pPr>
              <a:lvl4pPr marL="1600200" indent="-228600" defTabSz="1903413">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7400" indent="-228600" defTabSz="1903413">
                <a:lnSpc>
                  <a:spcPct val="115000"/>
                </a:lnSpc>
                <a:spcBef>
                  <a:spcPct val="20000"/>
                </a:spcBef>
                <a:buChar char="»"/>
                <a:defRPr sz="2100">
                  <a:solidFill>
                    <a:srgbClr val="000000"/>
                  </a:solidFill>
                  <a:latin typeface="Arial" panose="020B0604020202020204" pitchFamily="34" charset="0"/>
                </a:defRPr>
              </a:lvl5pPr>
              <a:lvl6pPr marL="25146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18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90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6200" indent="-228600" defTabSz="19034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buFontTx/>
                <a:buNone/>
              </a:pPr>
              <a:endParaRPr lang="en-US" altLang="en-US" sz="6700" dirty="0"/>
            </a:p>
          </p:txBody>
        </p:sp>
        <p:pic>
          <p:nvPicPr>
            <p:cNvPr id="204809" name="Picture 12" descr="535px-Beta-D-glucose-3D-vdW.png">
              <a:extLst>
                <a:ext uri="{FF2B5EF4-FFF2-40B4-BE49-F238E27FC236}">
                  <a16:creationId xmlns:a16="http://schemas.microsoft.com/office/drawing/2014/main" id="{DA818590-933D-4EB8-9903-975B7D3115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05529" y="1885950"/>
              <a:ext cx="4508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0" name="Picture 13" descr="H2O_(water_molecule).jpg">
              <a:extLst>
                <a:ext uri="{FF2B5EF4-FFF2-40B4-BE49-F238E27FC236}">
                  <a16:creationId xmlns:a16="http://schemas.microsoft.com/office/drawing/2014/main" id="{B4ADE446-0D42-4AD7-B786-9216AC3653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868535">
              <a:off x="3971385" y="2390775"/>
              <a:ext cx="268288" cy="19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1" name="Picture 14" descr="H2O_(water_molecule).jpg">
              <a:extLst>
                <a:ext uri="{FF2B5EF4-FFF2-40B4-BE49-F238E27FC236}">
                  <a16:creationId xmlns:a16="http://schemas.microsoft.com/office/drawing/2014/main" id="{8CFD49CE-9B8C-4EE6-B2A7-C57FD0F64E4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7509187">
              <a:off x="3804873" y="1918915"/>
              <a:ext cx="2778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2" name="Picture 15" descr="H2O_(water_molecule).jpg">
              <a:extLst>
                <a:ext uri="{FF2B5EF4-FFF2-40B4-BE49-F238E27FC236}">
                  <a16:creationId xmlns:a16="http://schemas.microsoft.com/office/drawing/2014/main" id="{F1149A31-04BC-4B5F-86C4-3B8ED19B5EE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3619047">
              <a:off x="4474619" y="1847771"/>
              <a:ext cx="287338" cy="20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3" name="Picture 16" descr="H2O_(water_molecule).jpg">
              <a:extLst>
                <a:ext uri="{FF2B5EF4-FFF2-40B4-BE49-F238E27FC236}">
                  <a16:creationId xmlns:a16="http://schemas.microsoft.com/office/drawing/2014/main" id="{8F131DAE-974D-4969-A782-E67BDF1D838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8154694">
              <a:off x="4457275" y="2335319"/>
              <a:ext cx="26458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4" name="Picture 17" descr="535px-Beta-D-glucose-3D-vdW.png">
              <a:extLst>
                <a:ext uri="{FF2B5EF4-FFF2-40B4-BE49-F238E27FC236}">
                  <a16:creationId xmlns:a16="http://schemas.microsoft.com/office/drawing/2014/main" id="{1867FFCB-2988-4D6E-8F75-FD9B3E92844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714776" y="2010712"/>
              <a:ext cx="365814"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5" name="Picture 18" descr="535px-Beta-D-glucose-3D-vdW.png">
              <a:extLst>
                <a:ext uri="{FF2B5EF4-FFF2-40B4-BE49-F238E27FC236}">
                  <a16:creationId xmlns:a16="http://schemas.microsoft.com/office/drawing/2014/main" id="{7B452B5A-692A-44DE-93AB-50EB5BAAD14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447573" y="2335319"/>
              <a:ext cx="3402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6" name="Picture 19" descr="535px-Beta-D-glucose-3D-vdW.png">
              <a:extLst>
                <a:ext uri="{FF2B5EF4-FFF2-40B4-BE49-F238E27FC236}">
                  <a16:creationId xmlns:a16="http://schemas.microsoft.com/office/drawing/2014/main" id="{E7F8FF61-FBF6-4BCB-919B-BB3FE480FFE1}"/>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56669" y="2335319"/>
              <a:ext cx="323921" cy="36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CC4F26DC-4C51-4F55-A96F-2E7C1B502B4C}"/>
              </a:ext>
            </a:extLst>
          </p:cNvPr>
          <p:cNvSpPr>
            <a:spLocks noChangeArrowheads="1"/>
          </p:cNvSpPr>
          <p:nvPr/>
        </p:nvSpPr>
        <p:spPr bwMode="auto">
          <a:xfrm>
            <a:off x="152400" y="457200"/>
            <a:ext cx="88392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rPr>
              <a:t>Antifreeze protects a car from freezing and from overheating. Calculate the freezing-point depression of a solution containing exactly 100. g of ethylene glycol (C</a:t>
            </a:r>
            <a:r>
              <a:rPr lang="en-US" altLang="en-US" sz="2300" baseline="-25000" dirty="0">
                <a:solidFill>
                  <a:srgbClr val="000000"/>
                </a:solidFill>
              </a:rPr>
              <a:t>2</a:t>
            </a:r>
            <a:r>
              <a:rPr lang="en-US" altLang="en-US" sz="2300" dirty="0">
                <a:solidFill>
                  <a:srgbClr val="000000"/>
                </a:solidFill>
              </a:rPr>
              <a:t>H</a:t>
            </a:r>
            <a:r>
              <a:rPr lang="en-US" altLang="en-US" sz="2300" baseline="-25000" dirty="0">
                <a:solidFill>
                  <a:srgbClr val="000000"/>
                </a:solidFill>
              </a:rPr>
              <a:t>6</a:t>
            </a:r>
            <a:r>
              <a:rPr lang="en-US" altLang="en-US" sz="2300" dirty="0">
                <a:solidFill>
                  <a:srgbClr val="000000"/>
                </a:solidFill>
              </a:rPr>
              <a:t>O</a:t>
            </a:r>
            <a:r>
              <a:rPr lang="en-US" altLang="en-US" sz="2300" baseline="-25000" dirty="0">
                <a:solidFill>
                  <a:srgbClr val="000000"/>
                </a:solidFill>
              </a:rPr>
              <a:t>2</a:t>
            </a:r>
            <a:r>
              <a:rPr lang="en-US" altLang="en-US" sz="2300" dirty="0">
                <a:solidFill>
                  <a:srgbClr val="000000"/>
                </a:solidFill>
              </a:rPr>
              <a:t>) antifreeze in 0.500 kg of water. </a:t>
            </a:r>
          </a:p>
          <a:p>
            <a:pPr lvl="1" indent="0">
              <a:spcBef>
                <a:spcPct val="50000"/>
              </a:spcBef>
            </a:pPr>
            <a:endParaRPr lang="en-US" altLang="en-US" sz="2100" dirty="0">
              <a:solidFill>
                <a:srgbClr val="000000"/>
              </a:solidFill>
            </a:endParaRPr>
          </a:p>
        </p:txBody>
      </p:sp>
      <p:pic>
        <p:nvPicPr>
          <p:cNvPr id="206851" name="Picture 8">
            <a:extLst>
              <a:ext uri="{FF2B5EF4-FFF2-40B4-BE49-F238E27FC236}">
                <a16:creationId xmlns:a16="http://schemas.microsoft.com/office/drawing/2014/main" id="{1686A371-2B74-4403-B8B5-D70F5E071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556260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Footer Placeholder 1">
            <a:extLst>
              <a:ext uri="{FF2B5EF4-FFF2-40B4-BE49-F238E27FC236}">
                <a16:creationId xmlns:a16="http://schemas.microsoft.com/office/drawing/2014/main" id="{9126803D-A9B2-49BD-A4B7-E169F4B074F9}"/>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265F52B7-8594-4824-A21E-D218C0C721B4}"/>
              </a:ext>
            </a:extLst>
          </p:cNvPr>
          <p:cNvSpPr>
            <a:spLocks noChangeArrowheads="1"/>
          </p:cNvSpPr>
          <p:nvPr/>
        </p:nvSpPr>
        <p:spPr bwMode="auto">
          <a:xfrm>
            <a:off x="152400" y="457200"/>
            <a:ext cx="88392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24" tIns="45562" rIns="91124" bIns="45562">
            <a:spAutoFit/>
          </a:bodyPr>
          <a:lstStyle>
            <a:lvl1pPr>
              <a:spcBef>
                <a:spcPct val="20000"/>
              </a:spcBef>
              <a:defRPr sz="3200">
                <a:solidFill>
                  <a:schemeClr val="tx1"/>
                </a:solidFill>
                <a:latin typeface="Arial" panose="020B0604020202020204" pitchFamily="34" charset="0"/>
                <a:ea typeface="ＭＳ Ｐゴシック" panose="020B0600070205080204" pitchFamily="34" charset="-128"/>
              </a:defRPr>
            </a:lvl1pPr>
            <a:lvl2pPr marL="455613">
              <a:spcBef>
                <a:spcPct val="20000"/>
              </a:spcBef>
              <a:defRPr sz="2700">
                <a:solidFill>
                  <a:schemeClr val="tx1"/>
                </a:solidFill>
                <a:latin typeface="Arial" panose="020B0604020202020204" pitchFamily="34" charset="0"/>
                <a:ea typeface="ＭＳ Ｐゴシック" panose="020B0600070205080204" pitchFamily="34" charset="-128"/>
              </a:defRPr>
            </a:lvl2pPr>
            <a:lvl3pPr marL="11382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1593850"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049463"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25066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29638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4210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3878263"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2300" dirty="0">
                <a:solidFill>
                  <a:srgbClr val="000000"/>
                </a:solidFill>
              </a:rPr>
              <a:t>Antifreeze protects a car from freezing and from overheating. Calculate the </a:t>
            </a:r>
            <a:r>
              <a:rPr lang="en-US" altLang="en-US" sz="2300" b="1" dirty="0">
                <a:solidFill>
                  <a:srgbClr val="00B0F0"/>
                </a:solidFill>
              </a:rPr>
              <a:t>freezing-point depression </a:t>
            </a:r>
            <a:r>
              <a:rPr lang="en-US" altLang="en-US" sz="2300" dirty="0">
                <a:solidFill>
                  <a:srgbClr val="000000"/>
                </a:solidFill>
              </a:rPr>
              <a:t>of a solution containing exactly </a:t>
            </a:r>
            <a:r>
              <a:rPr lang="en-US" altLang="en-US" sz="2300" dirty="0">
                <a:solidFill>
                  <a:srgbClr val="FF66FF"/>
                </a:solidFill>
              </a:rPr>
              <a:t>100. g </a:t>
            </a:r>
            <a:r>
              <a:rPr lang="en-US" altLang="en-US" sz="2300" dirty="0">
                <a:solidFill>
                  <a:srgbClr val="000000"/>
                </a:solidFill>
              </a:rPr>
              <a:t>of ethylene glycol (C</a:t>
            </a:r>
            <a:r>
              <a:rPr lang="en-US" altLang="en-US" sz="2300" baseline="-25000" dirty="0">
                <a:solidFill>
                  <a:srgbClr val="000000"/>
                </a:solidFill>
              </a:rPr>
              <a:t>2</a:t>
            </a:r>
            <a:r>
              <a:rPr lang="en-US" altLang="en-US" sz="2300" dirty="0">
                <a:solidFill>
                  <a:srgbClr val="000000"/>
                </a:solidFill>
              </a:rPr>
              <a:t>H</a:t>
            </a:r>
            <a:r>
              <a:rPr lang="en-US" altLang="en-US" sz="2300" baseline="-25000" dirty="0">
                <a:solidFill>
                  <a:srgbClr val="000000"/>
                </a:solidFill>
              </a:rPr>
              <a:t>6</a:t>
            </a:r>
            <a:r>
              <a:rPr lang="en-US" altLang="en-US" sz="2300" dirty="0">
                <a:solidFill>
                  <a:srgbClr val="000000"/>
                </a:solidFill>
              </a:rPr>
              <a:t>O</a:t>
            </a:r>
            <a:r>
              <a:rPr lang="en-US" altLang="en-US" sz="2300" baseline="-25000" dirty="0">
                <a:solidFill>
                  <a:srgbClr val="000000"/>
                </a:solidFill>
              </a:rPr>
              <a:t>2</a:t>
            </a:r>
            <a:r>
              <a:rPr lang="en-US" altLang="en-US" sz="2300" dirty="0">
                <a:solidFill>
                  <a:srgbClr val="000000"/>
                </a:solidFill>
              </a:rPr>
              <a:t>) antifreeze in </a:t>
            </a:r>
            <a:r>
              <a:rPr lang="en-US" altLang="en-US" sz="2300" dirty="0">
                <a:solidFill>
                  <a:srgbClr val="FF66FF"/>
                </a:solidFill>
              </a:rPr>
              <a:t>0.500 kg </a:t>
            </a:r>
            <a:r>
              <a:rPr lang="en-US" altLang="en-US" sz="2300" dirty="0">
                <a:solidFill>
                  <a:srgbClr val="000000"/>
                </a:solidFill>
              </a:rPr>
              <a:t>of water. </a:t>
            </a:r>
          </a:p>
          <a:p>
            <a:pPr>
              <a:spcBef>
                <a:spcPct val="50000"/>
              </a:spcBef>
            </a:pPr>
            <a:r>
              <a:rPr lang="en-US" altLang="en-US" sz="2300" dirty="0">
                <a:solidFill>
                  <a:srgbClr val="FF0000"/>
                </a:solidFill>
                <a:effectLst>
                  <a:outerShdw blurRad="38100" dist="38100" dir="2700000" algn="tl">
                    <a:srgbClr val="000000">
                      <a:alpha val="43137"/>
                    </a:srgbClr>
                  </a:outerShdw>
                </a:effectLst>
              </a:rPr>
              <a:t>FIND MOLES</a:t>
            </a:r>
            <a:r>
              <a:rPr lang="en-US" altLang="en-US" sz="2300" dirty="0">
                <a:solidFill>
                  <a:srgbClr val="000000"/>
                </a:solidFill>
                <a:effectLst>
                  <a:outerShdw blurRad="38100" dist="38100" dir="2700000" algn="tl">
                    <a:srgbClr val="000000">
                      <a:alpha val="43137"/>
                    </a:srgbClr>
                  </a:outerShdw>
                </a:effectLst>
              </a:rPr>
              <a:t>:  </a:t>
            </a:r>
            <a:r>
              <a:rPr lang="en-US" altLang="en-US" sz="23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 molar mass</a:t>
            </a:r>
            <a:endPar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C 2 x 12.0 g/mol  +  H 6 1 1.00 g/mol  +  O 2 x 16 g/mol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62 g/mol</a:t>
            </a: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100. g x 1 mol/62 g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1.61 mol C</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2</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H</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6</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O</a:t>
            </a:r>
            <a:r>
              <a:rPr lang="en-US" altLang="en-US" sz="2100" baseline="-25000" dirty="0">
                <a:solidFill>
                  <a:srgbClr val="00B050"/>
                </a:solidFill>
                <a:effectLst>
                  <a:outerShdw blurRad="38100" dist="38100" dir="2700000" algn="tl">
                    <a:srgbClr val="000000">
                      <a:alpha val="43137"/>
                    </a:srgbClr>
                  </a:outerShdw>
                </a:effectLst>
                <a:cs typeface="Times New Roman" panose="02020603050405020304" pitchFamily="18" charset="0"/>
              </a:rPr>
              <a:t>2</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   </a:t>
            </a:r>
          </a:p>
          <a:p>
            <a:pPr>
              <a:spcBef>
                <a:spcPct val="50000"/>
              </a:spcBef>
            </a:pP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FIND MOLALITY</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altLang="en-US" sz="2300" i="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mol of solute / kg solvent</a:t>
            </a:r>
          </a:p>
          <a:p>
            <a:pPr lvl="1" indent="0">
              <a:spcBef>
                <a:spcPct val="50000"/>
              </a:spcBef>
            </a:pPr>
            <a:r>
              <a:rPr lang="en-US" altLang="en-US" sz="2100" dirty="0">
                <a:solidFill>
                  <a:srgbClr val="000000"/>
                </a:solidFill>
                <a:effectLst>
                  <a:outerShdw blurRad="38100" dist="38100" dir="2700000" algn="tl">
                    <a:srgbClr val="000000">
                      <a:alpha val="43137"/>
                    </a:srgbClr>
                  </a:outerShdw>
                </a:effectLst>
                <a:cs typeface="Times New Roman" panose="02020603050405020304" pitchFamily="18" charset="0"/>
              </a:rPr>
              <a:t>m  =  1.61 mol / 0.500 kg  = </a:t>
            </a:r>
            <a:r>
              <a:rPr lang="en-US" altLang="en-US" sz="2100" dirty="0">
                <a:solidFill>
                  <a:srgbClr val="00B050"/>
                </a:solidFill>
                <a:effectLst>
                  <a:outerShdw blurRad="38100" dist="38100" dir="2700000" algn="tl">
                    <a:srgbClr val="000000">
                      <a:alpha val="43137"/>
                    </a:srgbClr>
                  </a:outerShdw>
                </a:effectLst>
                <a:cs typeface="Times New Roman" panose="02020603050405020304" pitchFamily="18" charset="0"/>
              </a:rPr>
              <a:t>3.22 m</a:t>
            </a:r>
          </a:p>
          <a:p>
            <a:pPr algn="ctr">
              <a:spcBef>
                <a:spcPts val="1200"/>
              </a:spcBef>
            </a:pPr>
            <a:r>
              <a:rPr lang="en-US" altLang="en-US" sz="2100" dirty="0">
                <a:solidFill>
                  <a:srgbClr val="0070C0"/>
                </a:solidFill>
                <a:effectLst>
                  <a:outerShdw blurRad="38100" dist="38100" dir="2700000" algn="tl">
                    <a:srgbClr val="000000">
                      <a:alpha val="43137"/>
                    </a:srgbClr>
                  </a:outerShdw>
                </a:effectLst>
                <a:cs typeface="Times New Roman" panose="02020603050405020304" pitchFamily="18" charset="0"/>
              </a:rPr>
              <a:t>The molecule does </a:t>
            </a:r>
            <a:r>
              <a:rPr lang="en-US" altLang="en-US" sz="2100" u="sng" dirty="0">
                <a:solidFill>
                  <a:srgbClr val="FF66FF"/>
                </a:solidFill>
                <a:effectLst>
                  <a:outerShdw blurRad="38100" dist="38100" dir="2700000" algn="tl">
                    <a:srgbClr val="000000">
                      <a:alpha val="43137"/>
                    </a:srgbClr>
                  </a:outerShdw>
                </a:effectLst>
                <a:cs typeface="Times New Roman" panose="02020603050405020304" pitchFamily="18" charset="0"/>
              </a:rPr>
              <a:t>NOT</a:t>
            </a:r>
            <a:r>
              <a:rPr lang="en-US" altLang="en-US" sz="2100" dirty="0">
                <a:solidFill>
                  <a:srgbClr val="0070C0"/>
                </a:solidFill>
                <a:effectLst>
                  <a:outerShdw blurRad="38100" dist="38100" dir="2700000" algn="tl">
                    <a:srgbClr val="000000">
                      <a:alpha val="43137"/>
                    </a:srgbClr>
                  </a:outerShdw>
                </a:effectLst>
                <a:cs typeface="Times New Roman" panose="02020603050405020304" pitchFamily="18" charset="0"/>
              </a:rPr>
              <a:t> split into ions so the molal does not change.</a:t>
            </a:r>
          </a:p>
          <a:p>
            <a:pPr>
              <a:spcBef>
                <a:spcPct val="50000"/>
              </a:spcBef>
            </a:pPr>
            <a:r>
              <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Δ</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rPr>
              <a:t>T</a:t>
            </a:r>
            <a:r>
              <a:rPr lang="en-US" altLang="en-US" sz="2300" baseline="-25000" dirty="0">
                <a:solidFill>
                  <a:srgbClr val="FF0000"/>
                </a:solidFill>
                <a:effectLst>
                  <a:outerShdw blurRad="38100" dist="38100" dir="2700000" algn="tl">
                    <a:srgbClr val="000000">
                      <a:alpha val="43137"/>
                    </a:srgbClr>
                  </a:outerShdw>
                </a:effectLst>
                <a:cs typeface="Times New Roman" panose="02020603050405020304" pitchFamily="18" charset="0"/>
              </a:rPr>
              <a:t>f</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 = </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rPr>
              <a:t>K</a:t>
            </a:r>
            <a:r>
              <a:rPr lang="en-US" altLang="en-US" sz="2300" baseline="-25000" dirty="0">
                <a:solidFill>
                  <a:srgbClr val="FF0000"/>
                </a:solidFill>
                <a:effectLst>
                  <a:outerShdw blurRad="38100" dist="38100" dir="2700000" algn="tl">
                    <a:srgbClr val="000000">
                      <a:alpha val="43137"/>
                    </a:srgbClr>
                  </a:outerShdw>
                </a:effectLst>
                <a:cs typeface="Times New Roman" panose="02020603050405020304" pitchFamily="18" charset="0"/>
              </a:rPr>
              <a:t>f</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a:t>
            </a:r>
            <a:r>
              <a:rPr lang="en-US" altLang="en-US" sz="2300" i="1"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a:t>
            </a:r>
          </a:p>
          <a:p>
            <a:pPr>
              <a:spcBef>
                <a:spcPct val="50000"/>
              </a:spcBef>
            </a:pP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 1.86 ºC/</a:t>
            </a:r>
            <a:r>
              <a:rPr lang="en-US" altLang="en-US" sz="2300" i="1"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x 3.22</a:t>
            </a:r>
            <a:r>
              <a:rPr lang="en-US" altLang="en-US" sz="2300" i="1"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 </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5.99 ºC</a:t>
            </a:r>
            <a:endParaRPr lang="el-GR"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endParaRPr>
          </a:p>
          <a:p>
            <a:pPr eaLnBrk="1" hangingPunct="1">
              <a:spcBef>
                <a:spcPct val="50000"/>
              </a:spcBef>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New f.p.   = 0.00 ºC </a:t>
            </a:r>
            <a:r>
              <a:rPr lang="en-US" altLang="en-US" sz="2300" dirty="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5.99 ºC</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dirty="0">
                <a:solidFill>
                  <a:srgbClr val="FF0000"/>
                </a:solidFill>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- 5.99 ºC</a:t>
            </a:r>
            <a:endParaRPr lang="en-US" altLang="en-US" sz="2300" b="1"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endParaRPr>
          </a:p>
        </p:txBody>
      </p:sp>
      <p:pic>
        <p:nvPicPr>
          <p:cNvPr id="208899" name="Picture 8">
            <a:extLst>
              <a:ext uri="{FF2B5EF4-FFF2-40B4-BE49-F238E27FC236}">
                <a16:creationId xmlns:a16="http://schemas.microsoft.com/office/drawing/2014/main" id="{BAF29118-D212-4FE9-B430-9B0C70E6F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288" y="556260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0" name="Footer Placeholder 1">
            <a:extLst>
              <a:ext uri="{FF2B5EF4-FFF2-40B4-BE49-F238E27FC236}">
                <a16:creationId xmlns:a16="http://schemas.microsoft.com/office/drawing/2014/main" id="{F688FD67-0F98-40A6-B0FC-DE8E6337B8D8}"/>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2754">
                                            <p:txEl>
                                              <p:pRg st="1" end="1"/>
                                            </p:txEl>
                                          </p:spTgt>
                                        </p:tgtEl>
                                        <p:attrNameLst>
                                          <p:attrName>style.visibility</p:attrName>
                                        </p:attrNameLst>
                                      </p:cBhvr>
                                      <p:to>
                                        <p:strVal val="visible"/>
                                      </p:to>
                                    </p:set>
                                    <p:animEffect transition="in" filter="wipe(left)">
                                      <p:cBhvr>
                                        <p:cTn id="7" dur="500"/>
                                        <p:tgtEl>
                                          <p:spTgt spid="20275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4">
                                            <p:txEl>
                                              <p:pRg st="2" end="2"/>
                                            </p:txEl>
                                          </p:spTgt>
                                        </p:tgtEl>
                                        <p:attrNameLst>
                                          <p:attrName>style.visibility</p:attrName>
                                        </p:attrNameLst>
                                      </p:cBhvr>
                                      <p:to>
                                        <p:strVal val="visible"/>
                                      </p:to>
                                    </p:set>
                                    <p:animEffect transition="in" filter="wipe(left)">
                                      <p:cBhvr>
                                        <p:cTn id="12" dur="500"/>
                                        <p:tgtEl>
                                          <p:spTgt spid="2027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54">
                                            <p:txEl>
                                              <p:pRg st="3" end="3"/>
                                            </p:txEl>
                                          </p:spTgt>
                                        </p:tgtEl>
                                        <p:attrNameLst>
                                          <p:attrName>style.visibility</p:attrName>
                                        </p:attrNameLst>
                                      </p:cBhvr>
                                      <p:to>
                                        <p:strVal val="visible"/>
                                      </p:to>
                                    </p:set>
                                    <p:animEffect transition="in" filter="wipe(left)">
                                      <p:cBhvr>
                                        <p:cTn id="17" dur="500"/>
                                        <p:tgtEl>
                                          <p:spTgt spid="20275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54">
                                            <p:txEl>
                                              <p:pRg st="4" end="4"/>
                                            </p:txEl>
                                          </p:spTgt>
                                        </p:tgtEl>
                                        <p:attrNameLst>
                                          <p:attrName>style.visibility</p:attrName>
                                        </p:attrNameLst>
                                      </p:cBhvr>
                                      <p:to>
                                        <p:strVal val="visible"/>
                                      </p:to>
                                    </p:set>
                                    <p:animEffect transition="in" filter="wipe(left)">
                                      <p:cBhvr>
                                        <p:cTn id="22" dur="500"/>
                                        <p:tgtEl>
                                          <p:spTgt spid="20275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54">
                                            <p:txEl>
                                              <p:pRg st="5" end="5"/>
                                            </p:txEl>
                                          </p:spTgt>
                                        </p:tgtEl>
                                        <p:attrNameLst>
                                          <p:attrName>style.visibility</p:attrName>
                                        </p:attrNameLst>
                                      </p:cBhvr>
                                      <p:to>
                                        <p:strVal val="visible"/>
                                      </p:to>
                                    </p:set>
                                    <p:animEffect transition="in" filter="wipe(left)">
                                      <p:cBhvr>
                                        <p:cTn id="27" dur="500"/>
                                        <p:tgtEl>
                                          <p:spTgt spid="202754">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54">
                                            <p:txEl>
                                              <p:pRg st="6" end="6"/>
                                            </p:txEl>
                                          </p:spTgt>
                                        </p:tgtEl>
                                        <p:attrNameLst>
                                          <p:attrName>style.visibility</p:attrName>
                                        </p:attrNameLst>
                                      </p:cBhvr>
                                      <p:to>
                                        <p:strVal val="visible"/>
                                      </p:to>
                                    </p:set>
                                    <p:animEffect transition="in" filter="wipe(left)">
                                      <p:cBhvr>
                                        <p:cTn id="32" dur="500"/>
                                        <p:tgtEl>
                                          <p:spTgt spid="202754">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54">
                                            <p:txEl>
                                              <p:pRg st="7" end="7"/>
                                            </p:txEl>
                                          </p:spTgt>
                                        </p:tgtEl>
                                        <p:attrNameLst>
                                          <p:attrName>style.visibility</p:attrName>
                                        </p:attrNameLst>
                                      </p:cBhvr>
                                      <p:to>
                                        <p:strVal val="visible"/>
                                      </p:to>
                                    </p:set>
                                    <p:animEffect transition="in" filter="wipe(left)">
                                      <p:cBhvr>
                                        <p:cTn id="37" dur="500"/>
                                        <p:tgtEl>
                                          <p:spTgt spid="202754">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54">
                                            <p:txEl>
                                              <p:pRg st="8" end="8"/>
                                            </p:txEl>
                                          </p:spTgt>
                                        </p:tgtEl>
                                        <p:attrNameLst>
                                          <p:attrName>style.visibility</p:attrName>
                                        </p:attrNameLst>
                                      </p:cBhvr>
                                      <p:to>
                                        <p:strVal val="visible"/>
                                      </p:to>
                                    </p:set>
                                    <p:animEffect transition="in" filter="wipe(left)">
                                      <p:cBhvr>
                                        <p:cTn id="42" dur="500"/>
                                        <p:tgtEl>
                                          <p:spTgt spid="202754">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54">
                                            <p:txEl>
                                              <p:pRg st="9" end="9"/>
                                            </p:txEl>
                                          </p:spTgt>
                                        </p:tgtEl>
                                        <p:attrNameLst>
                                          <p:attrName>style.visibility</p:attrName>
                                        </p:attrNameLst>
                                      </p:cBhvr>
                                      <p:to>
                                        <p:strVal val="visible"/>
                                      </p:to>
                                    </p:set>
                                    <p:animEffect transition="in" filter="wipe(left)">
                                      <p:cBhvr>
                                        <p:cTn id="47" dur="500"/>
                                        <p:tgtEl>
                                          <p:spTgt spid="20275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6066BD6B-4363-44E2-8165-4968000C00E0}"/>
              </a:ext>
            </a:extLst>
          </p:cNvPr>
          <p:cNvSpPr>
            <a:spLocks noGrp="1" noChangeArrowheads="1"/>
          </p:cNvSpPr>
          <p:nvPr>
            <p:ph type="body" idx="1"/>
          </p:nvPr>
        </p:nvSpPr>
        <p:spPr>
          <a:xfrm>
            <a:off x="152400" y="627063"/>
            <a:ext cx="8582025" cy="6002337"/>
          </a:xfrm>
        </p:spPr>
        <p:txBody>
          <a:bodyPr/>
          <a:lstStyle/>
          <a:p>
            <a:pPr marL="0" indent="0" eaLnBrk="1" hangingPunct="1">
              <a:spcBef>
                <a:spcPct val="50000"/>
              </a:spcBef>
            </a:pPr>
            <a:r>
              <a:rPr lang="en-US" altLang="en-US" sz="2300" dirty="0"/>
              <a:t>What is the boiling point of a 1.50 </a:t>
            </a:r>
            <a:r>
              <a:rPr lang="en-US" altLang="en-US" sz="2300" i="1" dirty="0"/>
              <a:t>m</a:t>
            </a:r>
            <a:r>
              <a:rPr lang="en-US" altLang="en-US" sz="2300" dirty="0"/>
              <a:t> NaCl solution? </a:t>
            </a: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pPr>
            <a:endParaRPr lang="en-US" altLang="en-US" sz="2300" dirty="0">
              <a:cs typeface="Arial" panose="020B0604020202020204" pitchFamily="34" charset="0"/>
              <a:sym typeface="Symbol" panose="05050102010706020507" pitchFamily="18" charset="2"/>
            </a:endParaRPr>
          </a:p>
          <a:p>
            <a:pPr marL="0" indent="0" eaLnBrk="1" hangingPunct="1"/>
            <a:endParaRPr lang="en-US" altLang="en-US" sz="2300" dirty="0"/>
          </a:p>
        </p:txBody>
      </p:sp>
      <p:pic>
        <p:nvPicPr>
          <p:cNvPr id="210947" name="Picture 8">
            <a:extLst>
              <a:ext uri="{FF2B5EF4-FFF2-40B4-BE49-F238E27FC236}">
                <a16:creationId xmlns:a16="http://schemas.microsoft.com/office/drawing/2014/main" id="{F41E6756-90E5-4B4B-9D3E-D79052512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Footer Placeholder 1">
            <a:extLst>
              <a:ext uri="{FF2B5EF4-FFF2-40B4-BE49-F238E27FC236}">
                <a16:creationId xmlns:a16="http://schemas.microsoft.com/office/drawing/2014/main" id="{ACA1A5DD-24C8-4EC7-B308-D2D59AA3F31B}"/>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2430C13D-2BF2-427E-AC34-D3FF95300FC2}"/>
              </a:ext>
            </a:extLst>
          </p:cNvPr>
          <p:cNvSpPr>
            <a:spLocks noGrp="1" noChangeArrowheads="1"/>
          </p:cNvSpPr>
          <p:nvPr>
            <p:ph type="body" idx="1"/>
          </p:nvPr>
        </p:nvSpPr>
        <p:spPr>
          <a:xfrm>
            <a:off x="152400" y="627063"/>
            <a:ext cx="8582025" cy="6002337"/>
          </a:xfrm>
        </p:spPr>
        <p:txBody>
          <a:bodyPr/>
          <a:lstStyle/>
          <a:p>
            <a:pPr marL="0" indent="0" eaLnBrk="1" hangingPunct="1">
              <a:spcBef>
                <a:spcPct val="50000"/>
              </a:spcBef>
              <a:defRPr/>
            </a:pPr>
            <a:r>
              <a:rPr lang="en-US" altLang="en-US" sz="2300" dirty="0">
                <a:cs typeface="+mn-cs"/>
              </a:rPr>
              <a:t>What is the </a:t>
            </a:r>
            <a:r>
              <a:rPr lang="en-US" altLang="en-US" sz="2300" b="1" dirty="0">
                <a:solidFill>
                  <a:srgbClr val="00B0F0"/>
                </a:solidFill>
                <a:cs typeface="+mn-cs"/>
              </a:rPr>
              <a:t>boiling point </a:t>
            </a:r>
            <a:r>
              <a:rPr lang="en-US" altLang="en-US" sz="2300" dirty="0">
                <a:cs typeface="+mn-cs"/>
              </a:rPr>
              <a:t>of a </a:t>
            </a:r>
            <a:r>
              <a:rPr lang="en-US" altLang="en-US" sz="2300" dirty="0">
                <a:solidFill>
                  <a:srgbClr val="FF66FF"/>
                </a:solidFill>
                <a:cs typeface="+mn-cs"/>
              </a:rPr>
              <a:t>1.50 </a:t>
            </a:r>
            <a:r>
              <a:rPr lang="en-US" altLang="en-US" sz="2300" i="1" dirty="0">
                <a:solidFill>
                  <a:srgbClr val="FF66FF"/>
                </a:solidFill>
                <a:cs typeface="+mn-cs"/>
              </a:rPr>
              <a:t>m</a:t>
            </a:r>
            <a:r>
              <a:rPr lang="en-US" altLang="en-US" sz="2300" dirty="0">
                <a:cs typeface="+mn-cs"/>
              </a:rPr>
              <a:t> NaCl solution? </a:t>
            </a:r>
          </a:p>
          <a:p>
            <a:pPr marL="0" indent="0" eaLnBrk="1" hangingPunct="1">
              <a:spcBef>
                <a:spcPct val="50000"/>
              </a:spcBef>
              <a:defRPr/>
            </a:pPr>
            <a:r>
              <a:rPr lang="en-US" altLang="en-US" sz="2300" dirty="0">
                <a:solidFill>
                  <a:srgbClr val="FF66FF"/>
                </a:solidFill>
                <a:effectLst>
                  <a:outerShdw blurRad="38100" dist="38100" dir="2700000" algn="tl">
                    <a:srgbClr val="000000">
                      <a:alpha val="43137"/>
                    </a:srgbClr>
                  </a:outerShdw>
                </a:effectLst>
                <a:cs typeface="+mn-cs"/>
              </a:rPr>
              <a:t>Each formula unit of NaCl dissociates into two particles, according to the equation NaCl(</a:t>
            </a:r>
            <a:r>
              <a:rPr lang="en-US" altLang="en-US" sz="2300" i="1" dirty="0">
                <a:solidFill>
                  <a:srgbClr val="FF66FF"/>
                </a:solidFill>
                <a:effectLst>
                  <a:outerShdw blurRad="38100" dist="38100" dir="2700000" algn="tl">
                    <a:srgbClr val="000000">
                      <a:alpha val="43137"/>
                    </a:srgbClr>
                  </a:outerShdw>
                </a:effectLst>
                <a:cs typeface="+mn-cs"/>
              </a:rPr>
              <a:t>s</a:t>
            </a:r>
            <a:r>
              <a:rPr lang="en-US" altLang="en-US" sz="2300" dirty="0">
                <a:solidFill>
                  <a:srgbClr val="FF66FF"/>
                </a:solidFill>
                <a:effectLst>
                  <a:outerShdw blurRad="38100" dist="38100" dir="2700000" algn="tl">
                    <a:srgbClr val="000000">
                      <a:alpha val="43137"/>
                    </a:srgbClr>
                  </a:outerShdw>
                </a:effectLst>
                <a:cs typeface="+mn-cs"/>
              </a:rPr>
              <a:t>) </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 </a:t>
            </a:r>
            <a:r>
              <a:rPr lang="en-US" altLang="en-US" sz="2300" dirty="0">
                <a:solidFill>
                  <a:srgbClr val="FF66FF"/>
                </a:solidFill>
                <a:effectLst>
                  <a:outerShdw blurRad="38100" dist="38100" dir="2700000" algn="tl">
                    <a:srgbClr val="000000">
                      <a:alpha val="43137"/>
                    </a:srgbClr>
                  </a:outerShdw>
                </a:effectLst>
                <a:cs typeface="+mn-cs"/>
              </a:rPr>
              <a:t>Na</a:t>
            </a:r>
            <a:r>
              <a:rPr lang="en-US" altLang="en-US" sz="2300" baseline="30000" dirty="0">
                <a:solidFill>
                  <a:srgbClr val="FF66FF"/>
                </a:solidFill>
                <a:effectLst>
                  <a:outerShdw blurRad="38100" dist="38100" dir="2700000" algn="tl">
                    <a:srgbClr val="000000">
                      <a:alpha val="43137"/>
                    </a:srgbClr>
                  </a:outerShdw>
                </a:effectLst>
                <a:cs typeface="+mn-cs"/>
              </a:rPr>
              <a:t>+</a:t>
            </a:r>
            <a:r>
              <a:rPr lang="en-US" altLang="en-US" sz="2300" dirty="0">
                <a:solidFill>
                  <a:srgbClr val="FF66FF"/>
                </a:solidFill>
                <a:effectLst>
                  <a:outerShdw blurRad="38100" dist="38100" dir="2700000" algn="tl">
                    <a:srgbClr val="000000">
                      <a:alpha val="43137"/>
                    </a:srgbClr>
                  </a:outerShdw>
                </a:effectLst>
                <a:cs typeface="+mn-cs"/>
              </a:rPr>
              <a:t>(</a:t>
            </a:r>
            <a:r>
              <a:rPr lang="en-US" altLang="en-US" sz="2300" i="1" dirty="0">
                <a:solidFill>
                  <a:srgbClr val="FF66FF"/>
                </a:solidFill>
                <a:effectLst>
                  <a:outerShdw blurRad="38100" dist="38100" dir="2700000" algn="tl">
                    <a:srgbClr val="000000">
                      <a:alpha val="43137"/>
                    </a:srgbClr>
                  </a:outerShdw>
                </a:effectLst>
                <a:cs typeface="+mn-cs"/>
              </a:rPr>
              <a:t>aq</a:t>
            </a:r>
            <a:r>
              <a:rPr lang="en-US" altLang="en-US" sz="2300" dirty="0">
                <a:solidFill>
                  <a:srgbClr val="FF66FF"/>
                </a:solidFill>
                <a:effectLst>
                  <a:outerShdw blurRad="38100" dist="38100" dir="2700000" algn="tl">
                    <a:srgbClr val="000000">
                      <a:alpha val="43137"/>
                    </a:srgbClr>
                  </a:outerShdw>
                </a:effectLst>
                <a:cs typeface="+mn-cs"/>
              </a:rPr>
              <a:t>) + Cl</a:t>
            </a:r>
            <a:r>
              <a:rPr lang="en-US" altLang="en-US" sz="2300" baseline="30000" dirty="0">
                <a:solidFill>
                  <a:srgbClr val="FF66FF"/>
                </a:solidFill>
                <a:effectLst>
                  <a:outerShdw blurRad="38100" dist="38100" dir="2700000" algn="tl">
                    <a:srgbClr val="000000">
                      <a:alpha val="43137"/>
                    </a:srgbClr>
                  </a:outerShdw>
                </a:effectLst>
                <a:cs typeface="Arial" panose="020B0604020202020204" pitchFamily="34" charset="0"/>
              </a:rPr>
              <a:t>–</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a:t>
            </a:r>
            <a:r>
              <a:rPr lang="en-US" altLang="en-US" sz="2300" i="1" dirty="0">
                <a:solidFill>
                  <a:srgbClr val="FF66FF"/>
                </a:solidFill>
                <a:effectLst>
                  <a:outerShdw blurRad="38100" dist="38100" dir="2700000" algn="tl">
                    <a:srgbClr val="000000">
                      <a:alpha val="43137"/>
                    </a:srgbClr>
                  </a:outerShdw>
                </a:effectLst>
                <a:cs typeface="Arial" panose="020B0604020202020204" pitchFamily="34" charset="0"/>
              </a:rPr>
              <a:t>aq</a:t>
            </a:r>
            <a:r>
              <a:rPr lang="en-US" altLang="en-US" sz="2300" dirty="0">
                <a:solidFill>
                  <a:srgbClr val="FF66FF"/>
                </a:solidFill>
                <a:effectLst>
                  <a:outerShdw blurRad="38100" dist="38100" dir="2700000" algn="tl">
                    <a:srgbClr val="000000">
                      <a:alpha val="43137"/>
                    </a:srgbClr>
                  </a:outerShdw>
                </a:effectLst>
                <a:cs typeface="Arial" panose="020B0604020202020204" pitchFamily="34" charset="0"/>
              </a:rPr>
              <a:t>).</a:t>
            </a:r>
          </a:p>
          <a:p>
            <a:pPr marL="341727" indent="-4763" eaLnBrk="1" hangingPunct="1">
              <a:spcBef>
                <a:spcPts val="1200"/>
              </a:spcBef>
              <a:defRPr/>
            </a:pPr>
            <a:r>
              <a:rPr 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ionic compound SPLITS into ions so the molal changes (2 times the normal molal)</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Δ</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T</a:t>
            </a:r>
            <a:r>
              <a:rPr lang="en-US" altLang="en-US" sz="2300" baseline="-250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b</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K</a:t>
            </a:r>
            <a:r>
              <a:rPr lang="en-US" altLang="en-US" sz="2300" baseline="-250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b</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n-US" altLang="en-US" sz="2300" i="1"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0.512 ºC/m x </a:t>
            </a:r>
            <a:r>
              <a:rPr lang="en-US" altLang="en-US"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2</a:t>
            </a: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(1.50 m)</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1.54 ºC</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New bp   = 100 ºC + 1.54 ºC</a:t>
            </a:r>
          </a:p>
          <a:p>
            <a:pPr marL="0" indent="0" eaLnBrk="1" hangingPunct="1">
              <a:spcBef>
                <a:spcPct val="50000"/>
              </a:spcBef>
              <a:defRPr/>
            </a:pPr>
            <a:r>
              <a:rPr lang="en-US" altLang="en-US" sz="2300" dirty="0">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b="1" dirty="0">
                <a:solidFill>
                  <a:srgbClr val="FF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101.54 ºC</a:t>
            </a: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spcBef>
                <a:spcPct val="50000"/>
              </a:spcBef>
              <a:defRPr/>
            </a:pPr>
            <a:endParaRPr lang="en-US" altLang="en-US" sz="2300" dirty="0">
              <a:cs typeface="Arial" panose="020B0604020202020204" pitchFamily="34" charset="0"/>
              <a:sym typeface="Symbol" panose="05050102010706020507" pitchFamily="18" charset="2"/>
            </a:endParaRPr>
          </a:p>
          <a:p>
            <a:pPr marL="0" indent="0" eaLnBrk="1" hangingPunct="1">
              <a:defRPr/>
            </a:pPr>
            <a:endParaRPr lang="en-US" altLang="en-US" sz="2300" dirty="0">
              <a:cs typeface="+mn-cs"/>
            </a:endParaRPr>
          </a:p>
        </p:txBody>
      </p:sp>
      <p:pic>
        <p:nvPicPr>
          <p:cNvPr id="212995" name="Picture 8">
            <a:extLst>
              <a:ext uri="{FF2B5EF4-FFF2-40B4-BE49-F238E27FC236}">
                <a16:creationId xmlns:a16="http://schemas.microsoft.com/office/drawing/2014/main" id="{0E1F792D-E5E6-411F-8978-B0DB1205D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0"/>
            <a:ext cx="1143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6" name="Footer Placeholder 1">
            <a:extLst>
              <a:ext uri="{FF2B5EF4-FFF2-40B4-BE49-F238E27FC236}">
                <a16:creationId xmlns:a16="http://schemas.microsoft.com/office/drawing/2014/main" id="{7EADFAC0-D0A5-4986-9AF0-1D3BE6551B21}"/>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1010">
                                            <p:txEl>
                                              <p:pRg st="1" end="1"/>
                                            </p:txEl>
                                          </p:spTgt>
                                        </p:tgtEl>
                                        <p:attrNameLst>
                                          <p:attrName>style.visibility</p:attrName>
                                        </p:attrNameLst>
                                      </p:cBhvr>
                                      <p:to>
                                        <p:strVal val="visible"/>
                                      </p:to>
                                    </p:set>
                                    <p:animEffect transition="in" filter="wipe(left)">
                                      <p:cBhvr>
                                        <p:cTn id="7" dur="500"/>
                                        <p:tgtEl>
                                          <p:spTgt spid="1710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1010">
                                            <p:txEl>
                                              <p:pRg st="2" end="2"/>
                                            </p:txEl>
                                          </p:spTgt>
                                        </p:tgtEl>
                                        <p:attrNameLst>
                                          <p:attrName>style.visibility</p:attrName>
                                        </p:attrNameLst>
                                      </p:cBhvr>
                                      <p:to>
                                        <p:strVal val="visible"/>
                                      </p:to>
                                    </p:set>
                                    <p:animEffect transition="in" filter="wipe(left)">
                                      <p:cBhvr>
                                        <p:cTn id="12" dur="500"/>
                                        <p:tgtEl>
                                          <p:spTgt spid="1710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1010">
                                            <p:txEl>
                                              <p:pRg st="3" end="3"/>
                                            </p:txEl>
                                          </p:spTgt>
                                        </p:tgtEl>
                                        <p:attrNameLst>
                                          <p:attrName>style.visibility</p:attrName>
                                        </p:attrNameLst>
                                      </p:cBhvr>
                                      <p:to>
                                        <p:strVal val="visible"/>
                                      </p:to>
                                    </p:set>
                                    <p:animEffect transition="in" filter="wipe(left)">
                                      <p:cBhvr>
                                        <p:cTn id="17" dur="500"/>
                                        <p:tgtEl>
                                          <p:spTgt spid="17101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1010">
                                            <p:txEl>
                                              <p:pRg st="4" end="4"/>
                                            </p:txEl>
                                          </p:spTgt>
                                        </p:tgtEl>
                                        <p:attrNameLst>
                                          <p:attrName>style.visibility</p:attrName>
                                        </p:attrNameLst>
                                      </p:cBhvr>
                                      <p:to>
                                        <p:strVal val="visible"/>
                                      </p:to>
                                    </p:set>
                                    <p:animEffect transition="in" filter="wipe(left)">
                                      <p:cBhvr>
                                        <p:cTn id="22" dur="500"/>
                                        <p:tgtEl>
                                          <p:spTgt spid="17101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71010">
                                            <p:txEl>
                                              <p:pRg st="5" end="5"/>
                                            </p:txEl>
                                          </p:spTgt>
                                        </p:tgtEl>
                                        <p:attrNameLst>
                                          <p:attrName>style.visibility</p:attrName>
                                        </p:attrNameLst>
                                      </p:cBhvr>
                                      <p:to>
                                        <p:strVal val="visible"/>
                                      </p:to>
                                    </p:set>
                                    <p:animEffect transition="in" filter="wipe(left)">
                                      <p:cBhvr>
                                        <p:cTn id="27" dur="500"/>
                                        <p:tgtEl>
                                          <p:spTgt spid="17101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71010">
                                            <p:txEl>
                                              <p:pRg st="6" end="6"/>
                                            </p:txEl>
                                          </p:spTgt>
                                        </p:tgtEl>
                                        <p:attrNameLst>
                                          <p:attrName>style.visibility</p:attrName>
                                        </p:attrNameLst>
                                      </p:cBhvr>
                                      <p:to>
                                        <p:strVal val="visible"/>
                                      </p:to>
                                    </p:set>
                                    <p:animEffect transition="in" filter="wipe(left)">
                                      <p:cBhvr>
                                        <p:cTn id="32" dur="500"/>
                                        <p:tgtEl>
                                          <p:spTgt spid="171010">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1010">
                                            <p:txEl>
                                              <p:pRg st="7" end="7"/>
                                            </p:txEl>
                                          </p:spTgt>
                                        </p:tgtEl>
                                        <p:attrNameLst>
                                          <p:attrName>style.visibility</p:attrName>
                                        </p:attrNameLst>
                                      </p:cBhvr>
                                      <p:to>
                                        <p:strVal val="visible"/>
                                      </p:to>
                                    </p:set>
                                    <p:animEffect transition="in" filter="wipe(left)">
                                      <p:cBhvr>
                                        <p:cTn id="37" dur="500"/>
                                        <p:tgtEl>
                                          <p:spTgt spid="1710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9BA73DC5-7808-445A-956E-74D6A7654148}"/>
              </a:ext>
            </a:extLst>
          </p:cNvPr>
          <p:cNvSpPr>
            <a:spLocks noGrp="1" noChangeArrowheads="1"/>
          </p:cNvSpPr>
          <p:nvPr>
            <p:ph type="body" idx="1"/>
          </p:nvPr>
        </p:nvSpPr>
        <p:spPr>
          <a:xfrm>
            <a:off x="152400" y="914400"/>
            <a:ext cx="8763000" cy="5410200"/>
          </a:xfrm>
        </p:spPr>
        <p:txBody>
          <a:bodyPr/>
          <a:lstStyle/>
          <a:p>
            <a:pPr marL="0" indent="0" eaLnBrk="1" hangingPunct="1"/>
            <a:r>
              <a:rPr lang="en-US" altLang="en-US" sz="2300" dirty="0"/>
              <a:t>Calculate the boiling-point elevation for 2 L of water containing a teaspoon of the salt CaCl</a:t>
            </a:r>
            <a:r>
              <a:rPr lang="en-US" altLang="en-US" sz="2300" baseline="-25000" dirty="0"/>
              <a:t>2</a:t>
            </a:r>
            <a:r>
              <a:rPr lang="en-US" altLang="en-US" sz="2300" dirty="0"/>
              <a:t> (about 30 g).</a:t>
            </a:r>
          </a:p>
        </p:txBody>
      </p:sp>
      <p:pic>
        <p:nvPicPr>
          <p:cNvPr id="215043" name="Picture 8">
            <a:extLst>
              <a:ext uri="{FF2B5EF4-FFF2-40B4-BE49-F238E27FC236}">
                <a16:creationId xmlns:a16="http://schemas.microsoft.com/office/drawing/2014/main" id="{2094C906-BDE8-4510-B691-7AC3DD29F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0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Footer Placeholder 1">
            <a:extLst>
              <a:ext uri="{FF2B5EF4-FFF2-40B4-BE49-F238E27FC236}">
                <a16:creationId xmlns:a16="http://schemas.microsoft.com/office/drawing/2014/main" id="{D973E884-5002-4F6A-BE09-8190323469A0}"/>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48C36265-F3A6-4F5C-AA28-686A6CCD274F}"/>
              </a:ext>
            </a:extLst>
          </p:cNvPr>
          <p:cNvSpPr>
            <a:spLocks noGrp="1" noChangeArrowheads="1"/>
          </p:cNvSpPr>
          <p:nvPr>
            <p:ph type="body" idx="1"/>
          </p:nvPr>
        </p:nvSpPr>
        <p:spPr>
          <a:xfrm>
            <a:off x="152400" y="914400"/>
            <a:ext cx="8763000" cy="5410200"/>
          </a:xfrm>
        </p:spPr>
        <p:txBody>
          <a:bodyPr/>
          <a:lstStyle/>
          <a:p>
            <a:pPr marL="0" indent="0" eaLnBrk="1" hangingPunct="1">
              <a:defRPr/>
            </a:pPr>
            <a:r>
              <a:rPr lang="en-US" altLang="en-US" sz="2300" dirty="0">
                <a:cs typeface="+mn-cs"/>
              </a:rPr>
              <a:t>Calculate the </a:t>
            </a:r>
            <a:r>
              <a:rPr lang="en-US" altLang="en-US" sz="2300" b="1" dirty="0">
                <a:solidFill>
                  <a:srgbClr val="00B0F0"/>
                </a:solidFill>
                <a:cs typeface="+mn-cs"/>
              </a:rPr>
              <a:t>boiling-point elevation </a:t>
            </a:r>
            <a:r>
              <a:rPr lang="en-US" altLang="en-US" sz="2300" dirty="0">
                <a:cs typeface="+mn-cs"/>
              </a:rPr>
              <a:t>for </a:t>
            </a:r>
            <a:r>
              <a:rPr lang="en-US" altLang="en-US" sz="2300" dirty="0">
                <a:solidFill>
                  <a:srgbClr val="FF66FF"/>
                </a:solidFill>
                <a:cs typeface="+mn-cs"/>
              </a:rPr>
              <a:t>2 L</a:t>
            </a:r>
            <a:r>
              <a:rPr lang="en-US" altLang="en-US" sz="2300" dirty="0">
                <a:cs typeface="+mn-cs"/>
              </a:rPr>
              <a:t> of water containing a teaspoon of the salt CaCl</a:t>
            </a:r>
            <a:r>
              <a:rPr lang="en-US" altLang="en-US" sz="2300" baseline="-25000" dirty="0">
                <a:cs typeface="+mn-cs"/>
              </a:rPr>
              <a:t>2</a:t>
            </a:r>
            <a:r>
              <a:rPr lang="en-US" altLang="en-US" sz="2300" dirty="0">
                <a:cs typeface="+mn-cs"/>
              </a:rPr>
              <a:t> (about </a:t>
            </a:r>
            <a:r>
              <a:rPr lang="en-US" altLang="en-US" sz="2300" dirty="0">
                <a:solidFill>
                  <a:srgbClr val="FF66FF"/>
                </a:solidFill>
                <a:cs typeface="+mn-cs"/>
              </a:rPr>
              <a:t>30 g</a:t>
            </a:r>
            <a:r>
              <a:rPr lang="en-US" altLang="en-US" sz="2300" dirty="0">
                <a:cs typeface="+mn-cs"/>
              </a:rPr>
              <a:t>).</a:t>
            </a:r>
          </a:p>
          <a:p>
            <a:pPr marL="341727" indent="-341727" algn="ctr" eaLnBrk="1" hangingPunct="1">
              <a:spcBef>
                <a:spcPts val="1200"/>
              </a:spcBef>
              <a:defRPr/>
            </a:pP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ionic compound SPLITS into ions so the molal changes (3 m)</a:t>
            </a:r>
          </a:p>
          <a:p>
            <a:pPr marL="341727" indent="-341727" algn="ctr" eaLnBrk="1" hangingPunct="1">
              <a:spcBef>
                <a:spcPts val="1200"/>
              </a:spcBef>
              <a:defRPr/>
            </a:pPr>
            <a:r>
              <a:rPr lang="en-US" altLang="en-US" sz="2300" b="1" dirty="0">
                <a:solidFill>
                  <a:srgbClr val="FF0000"/>
                </a:solidFill>
                <a:effectLst>
                  <a:outerShdw blurRad="38100" dist="38100" dir="2700000" algn="tl">
                    <a:srgbClr val="000000">
                      <a:alpha val="43137"/>
                    </a:srgbClr>
                  </a:outerShdw>
                </a:effectLst>
              </a:rPr>
              <a:t>CaCl</a:t>
            </a:r>
            <a:r>
              <a:rPr lang="en-US" altLang="en-US" sz="2300" b="1" baseline="-25000" dirty="0">
                <a:solidFill>
                  <a:srgbClr val="FF0000"/>
                </a:solidFill>
                <a:effectLst>
                  <a:outerShdw blurRad="38100" dist="38100" dir="2700000" algn="tl">
                    <a:srgbClr val="000000">
                      <a:alpha val="43137"/>
                    </a:srgbClr>
                  </a:outerShdw>
                </a:effectLst>
              </a:rPr>
              <a:t>2  </a:t>
            </a:r>
            <a:r>
              <a:rPr lang="en-US" altLang="en-US" sz="2300" b="1" dirty="0">
                <a:solidFill>
                  <a:srgbClr val="FF0000"/>
                </a:solidFill>
                <a:effectLst>
                  <a:outerShdw blurRad="38100" dist="38100" dir="2700000" algn="tl">
                    <a:srgbClr val="000000">
                      <a:alpha val="43137"/>
                    </a:srgbClr>
                  </a:outerShdw>
                </a:effectLst>
              </a:rPr>
              <a:t> </a:t>
            </a:r>
            <a:r>
              <a:rPr lang="en-US" altLang="en-US" sz="2300" b="1" dirty="0">
                <a:solidFill>
                  <a:srgbClr val="FF0000"/>
                </a:solidFill>
                <a:effectLst>
                  <a:outerShdw blurRad="38100" dist="38100" dir="2700000" algn="tl">
                    <a:srgbClr val="000000">
                      <a:alpha val="43137"/>
                    </a:srgbClr>
                  </a:outerShdw>
                </a:effectLst>
                <a:sym typeface="Wingdings" panose="05000000000000000000" pitchFamily="2" charset="2"/>
              </a:rPr>
              <a:t>  Ca</a:t>
            </a:r>
            <a:r>
              <a:rPr lang="en-US" altLang="en-US" sz="2300" b="1" baseline="30000" dirty="0">
                <a:solidFill>
                  <a:srgbClr val="FF0000"/>
                </a:solidFill>
                <a:effectLst>
                  <a:outerShdw blurRad="38100" dist="38100" dir="2700000" algn="tl">
                    <a:srgbClr val="000000">
                      <a:alpha val="43137"/>
                    </a:srgbClr>
                  </a:outerShdw>
                </a:effectLst>
                <a:sym typeface="Wingdings" panose="05000000000000000000" pitchFamily="2" charset="2"/>
              </a:rPr>
              <a:t>+2</a:t>
            </a:r>
            <a:r>
              <a:rPr lang="en-US" altLang="en-US" sz="2300" b="1" dirty="0">
                <a:solidFill>
                  <a:srgbClr val="FF0000"/>
                </a:solidFill>
                <a:effectLst>
                  <a:outerShdw blurRad="38100" dist="38100" dir="2700000" algn="tl">
                    <a:srgbClr val="000000">
                      <a:alpha val="43137"/>
                    </a:srgbClr>
                  </a:outerShdw>
                </a:effectLst>
                <a:sym typeface="Wingdings" panose="05000000000000000000" pitchFamily="2" charset="2"/>
              </a:rPr>
              <a:t>  +  2Cl</a:t>
            </a:r>
            <a:r>
              <a:rPr lang="en-US" altLang="en-US" sz="2300" b="1" baseline="30000" dirty="0">
                <a:solidFill>
                  <a:srgbClr val="FF0000"/>
                </a:solidFill>
                <a:effectLst>
                  <a:outerShdw blurRad="38100" dist="38100" dir="2700000" algn="tl">
                    <a:srgbClr val="000000">
                      <a:alpha val="43137"/>
                    </a:srgbClr>
                  </a:outerShdw>
                </a:effectLst>
                <a:sym typeface="Wingdings" panose="05000000000000000000" pitchFamily="2" charset="2"/>
              </a:rPr>
              <a:t>-</a:t>
            </a:r>
            <a:endPar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endParaRPr lang="en-US" sz="28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endParaRPr lang="en-US" sz="23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1727" indent="-341727" algn="ctr" eaLnBrk="1" hangingPunct="1">
              <a:spcBef>
                <a:spcPts val="1200"/>
              </a:spcBef>
              <a:defRPr/>
            </a:pPr>
            <a:r>
              <a:rPr lang="en-US" sz="23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Density of water is 1 g/ml or 1 L/kg. Therefore, 2 L = 2 kg</a:t>
            </a:r>
          </a:p>
          <a:p>
            <a:pPr marL="341727" indent="-341727" algn="ctr" eaLnBrk="1" hangingPunct="1">
              <a:spcBef>
                <a:spcPts val="1200"/>
              </a:spcBef>
              <a:defRPr/>
            </a:pPr>
            <a:endParaRPr lang="en-US" sz="2300" i="1" dirty="0">
              <a:solidFill>
                <a:srgbClr val="FF0000"/>
              </a:solidFill>
              <a:latin typeface="Times New Roman" panose="02020603050405020304" pitchFamily="18" charset="0"/>
              <a:cs typeface="Times New Roman" panose="02020603050405020304" pitchFamily="18" charset="0"/>
            </a:endParaRPr>
          </a:p>
        </p:txBody>
      </p:sp>
      <p:grpSp>
        <p:nvGrpSpPr>
          <p:cNvPr id="217091" name="Group 4">
            <a:extLst>
              <a:ext uri="{FF2B5EF4-FFF2-40B4-BE49-F238E27FC236}">
                <a16:creationId xmlns:a16="http://schemas.microsoft.com/office/drawing/2014/main" id="{4CDD774B-4D78-4344-A30C-5B345B0E4A61}"/>
              </a:ext>
            </a:extLst>
          </p:cNvPr>
          <p:cNvGrpSpPr>
            <a:grpSpLocks/>
          </p:cNvGrpSpPr>
          <p:nvPr/>
        </p:nvGrpSpPr>
        <p:grpSpPr bwMode="auto">
          <a:xfrm>
            <a:off x="1524000" y="4343400"/>
            <a:ext cx="6781800" cy="903288"/>
            <a:chOff x="864" y="3168"/>
            <a:chExt cx="4272" cy="569"/>
          </a:xfrm>
        </p:grpSpPr>
        <p:sp>
          <p:nvSpPr>
            <p:cNvPr id="217109" name="Text Box 5">
              <a:extLst>
                <a:ext uri="{FF2B5EF4-FFF2-40B4-BE49-F238E27FC236}">
                  <a16:creationId xmlns:a16="http://schemas.microsoft.com/office/drawing/2014/main" id="{D138AC70-25BC-4ECC-978F-FE0563005111}"/>
                </a:ext>
              </a:extLst>
            </p:cNvPr>
            <p:cNvSpPr txBox="1">
              <a:spLocks noChangeArrowheads="1"/>
            </p:cNvSpPr>
            <p:nvPr/>
          </p:nvSpPr>
          <p:spPr bwMode="auto">
            <a:xfrm>
              <a:off x="864" y="3360"/>
              <a:ext cx="427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i="1" dirty="0">
                  <a:solidFill>
                    <a:srgbClr val="000000"/>
                  </a:solidFill>
                  <a:cs typeface="Arial" panose="020B0604020202020204" pitchFamily="34" charset="0"/>
                </a:rPr>
                <a:t>m = </a:t>
              </a:r>
              <a:r>
                <a:rPr lang="en-US" altLang="en-US" sz="2300" dirty="0">
                  <a:solidFill>
                    <a:srgbClr val="000000"/>
                  </a:solidFill>
                  <a:cs typeface="Arial" panose="020B0604020202020204" pitchFamily="34" charset="0"/>
                  <a:sym typeface="Symbol" panose="05050102010706020507" pitchFamily="18" charset="2"/>
                </a:rPr>
                <a:t> </a:t>
              </a:r>
              <a:r>
                <a:rPr lang="en-US" altLang="en-US" sz="2300" i="1" dirty="0">
                  <a:solidFill>
                    <a:srgbClr val="000000"/>
                  </a:solidFill>
                  <a:cs typeface="Arial" panose="020B0604020202020204" pitchFamily="34" charset="0"/>
                  <a:sym typeface="Symbol" panose="05050102010706020507" pitchFamily="18" charset="2"/>
                </a:rPr>
                <a:t>                  </a:t>
              </a:r>
              <a:r>
                <a:rPr lang="en-US" altLang="en-US" sz="2300" dirty="0">
                  <a:solidFill>
                    <a:srgbClr val="000000"/>
                  </a:solidFill>
                  <a:cs typeface="Arial" panose="020B0604020202020204" pitchFamily="34" charset="0"/>
                  <a:sym typeface="Symbol" panose="05050102010706020507" pitchFamily="18" charset="2"/>
                </a:rPr>
                <a:t> =                    = </a:t>
              </a:r>
              <a:r>
                <a:rPr lang="en-US" altLang="en-US" sz="2300" b="1" dirty="0">
                  <a:solidFill>
                    <a:srgbClr val="0070C0"/>
                  </a:solidFill>
                  <a:cs typeface="Arial" panose="020B0604020202020204" pitchFamily="34" charset="0"/>
                  <a:sym typeface="Symbol" panose="05050102010706020507" pitchFamily="18" charset="2"/>
                </a:rPr>
                <a:t>0.4 </a:t>
              </a:r>
              <a:r>
                <a:rPr lang="en-US" altLang="en-US" sz="2300" b="1" i="1" dirty="0">
                  <a:solidFill>
                    <a:srgbClr val="0070C0"/>
                  </a:solidFill>
                  <a:cs typeface="Arial" panose="020B0604020202020204" pitchFamily="34" charset="0"/>
                  <a:sym typeface="Symbol" panose="05050102010706020507" pitchFamily="18" charset="2"/>
                </a:rPr>
                <a:t>m</a:t>
              </a:r>
              <a:r>
                <a:rPr lang="en-US" altLang="en-US" sz="2300" dirty="0">
                  <a:solidFill>
                    <a:srgbClr val="000000"/>
                  </a:solidFill>
                  <a:cs typeface="Arial" panose="020B0604020202020204" pitchFamily="34" charset="0"/>
                  <a:sym typeface="Symbol" panose="05050102010706020507" pitchFamily="18" charset="2"/>
                </a:rPr>
                <a:t>                          </a:t>
              </a:r>
              <a:endParaRPr lang="el-GR" altLang="en-US" sz="2300">
                <a:solidFill>
                  <a:srgbClr val="000000"/>
                </a:solidFill>
                <a:cs typeface="Arial" panose="020B0604020202020204" pitchFamily="34" charset="0"/>
                <a:sym typeface="Symbol" panose="05050102010706020507" pitchFamily="18" charset="2"/>
              </a:endParaRPr>
            </a:p>
          </p:txBody>
        </p:sp>
        <p:sp>
          <p:nvSpPr>
            <p:cNvPr id="217110" name="Text Box 6">
              <a:extLst>
                <a:ext uri="{FF2B5EF4-FFF2-40B4-BE49-F238E27FC236}">
                  <a16:creationId xmlns:a16="http://schemas.microsoft.com/office/drawing/2014/main" id="{BF586438-9F11-4756-88F4-DBE3D3821641}"/>
                </a:ext>
              </a:extLst>
            </p:cNvPr>
            <p:cNvSpPr txBox="1">
              <a:spLocks noChangeArrowheads="1"/>
            </p:cNvSpPr>
            <p:nvPr/>
          </p:nvSpPr>
          <p:spPr bwMode="auto">
            <a:xfrm>
              <a:off x="1248" y="3456"/>
              <a:ext cx="1056"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kg solvent</a:t>
              </a:r>
            </a:p>
          </p:txBody>
        </p:sp>
        <p:sp>
          <p:nvSpPr>
            <p:cNvPr id="217111" name="Line 7">
              <a:extLst>
                <a:ext uri="{FF2B5EF4-FFF2-40B4-BE49-F238E27FC236}">
                  <a16:creationId xmlns:a16="http://schemas.microsoft.com/office/drawing/2014/main" id="{891AA44C-A7F1-4F4D-9C3C-FE8D2C37E315}"/>
                </a:ext>
              </a:extLst>
            </p:cNvPr>
            <p:cNvSpPr>
              <a:spLocks noChangeShapeType="1"/>
            </p:cNvSpPr>
            <p:nvPr/>
          </p:nvSpPr>
          <p:spPr bwMode="auto">
            <a:xfrm>
              <a:off x="1296" y="3504"/>
              <a:ext cx="96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12" name="Text Box 8">
              <a:extLst>
                <a:ext uri="{FF2B5EF4-FFF2-40B4-BE49-F238E27FC236}">
                  <a16:creationId xmlns:a16="http://schemas.microsoft.com/office/drawing/2014/main" id="{CA35E324-9FF4-4142-AA8A-71BBFE21665B}"/>
                </a:ext>
              </a:extLst>
            </p:cNvPr>
            <p:cNvSpPr txBox="1">
              <a:spLocks noChangeArrowheads="1"/>
            </p:cNvSpPr>
            <p:nvPr/>
          </p:nvSpPr>
          <p:spPr bwMode="auto">
            <a:xfrm>
              <a:off x="1248" y="3168"/>
              <a:ext cx="1008"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mol solute</a:t>
              </a:r>
            </a:p>
          </p:txBody>
        </p:sp>
        <p:sp>
          <p:nvSpPr>
            <p:cNvPr id="217113" name="Text Box 9">
              <a:extLst>
                <a:ext uri="{FF2B5EF4-FFF2-40B4-BE49-F238E27FC236}">
                  <a16:creationId xmlns:a16="http://schemas.microsoft.com/office/drawing/2014/main" id="{4E7163FC-5C1D-4499-9C14-DF0F83E256EC}"/>
                </a:ext>
              </a:extLst>
            </p:cNvPr>
            <p:cNvSpPr txBox="1">
              <a:spLocks noChangeArrowheads="1"/>
            </p:cNvSpPr>
            <p:nvPr/>
          </p:nvSpPr>
          <p:spPr bwMode="auto">
            <a:xfrm>
              <a:off x="2496" y="3456"/>
              <a:ext cx="91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2 kg</a:t>
              </a:r>
            </a:p>
          </p:txBody>
        </p:sp>
        <p:sp>
          <p:nvSpPr>
            <p:cNvPr id="217114" name="Line 10">
              <a:extLst>
                <a:ext uri="{FF2B5EF4-FFF2-40B4-BE49-F238E27FC236}">
                  <a16:creationId xmlns:a16="http://schemas.microsoft.com/office/drawing/2014/main" id="{5D929BE1-1758-42DE-9426-C04DE5B7E5D4}"/>
                </a:ext>
              </a:extLst>
            </p:cNvPr>
            <p:cNvSpPr>
              <a:spLocks noChangeShapeType="1"/>
            </p:cNvSpPr>
            <p:nvPr/>
          </p:nvSpPr>
          <p:spPr bwMode="auto">
            <a:xfrm>
              <a:off x="2544" y="3504"/>
              <a:ext cx="86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15" name="Text Box 11">
              <a:extLst>
                <a:ext uri="{FF2B5EF4-FFF2-40B4-BE49-F238E27FC236}">
                  <a16:creationId xmlns:a16="http://schemas.microsoft.com/office/drawing/2014/main" id="{3730B5BD-3AC5-4571-9E13-452269CF6A2E}"/>
                </a:ext>
              </a:extLst>
            </p:cNvPr>
            <p:cNvSpPr txBox="1">
              <a:spLocks noChangeArrowheads="1"/>
            </p:cNvSpPr>
            <p:nvPr/>
          </p:nvSpPr>
          <p:spPr bwMode="auto">
            <a:xfrm>
              <a:off x="2496" y="3168"/>
              <a:ext cx="960"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0.8 mol</a:t>
              </a:r>
            </a:p>
          </p:txBody>
        </p:sp>
      </p:grpSp>
      <p:grpSp>
        <p:nvGrpSpPr>
          <p:cNvPr id="217092" name="Group 12">
            <a:extLst>
              <a:ext uri="{FF2B5EF4-FFF2-40B4-BE49-F238E27FC236}">
                <a16:creationId xmlns:a16="http://schemas.microsoft.com/office/drawing/2014/main" id="{945E258C-7CA1-4A0C-8CCE-5546CE7716D9}"/>
              </a:ext>
            </a:extLst>
          </p:cNvPr>
          <p:cNvGrpSpPr>
            <a:grpSpLocks/>
          </p:cNvGrpSpPr>
          <p:nvPr/>
        </p:nvGrpSpPr>
        <p:grpSpPr bwMode="auto">
          <a:xfrm>
            <a:off x="342900" y="2906713"/>
            <a:ext cx="8610600" cy="827087"/>
            <a:chOff x="336" y="2448"/>
            <a:chExt cx="5424" cy="521"/>
          </a:xfrm>
        </p:grpSpPr>
        <p:sp>
          <p:nvSpPr>
            <p:cNvPr id="217096" name="Text Box 13">
              <a:extLst>
                <a:ext uri="{FF2B5EF4-FFF2-40B4-BE49-F238E27FC236}">
                  <a16:creationId xmlns:a16="http://schemas.microsoft.com/office/drawing/2014/main" id="{301FCE70-7CEA-46AF-85A9-9EEF1F62DEFB}"/>
                </a:ext>
              </a:extLst>
            </p:cNvPr>
            <p:cNvSpPr txBox="1">
              <a:spLocks noChangeArrowheads="1"/>
            </p:cNvSpPr>
            <p:nvPr/>
          </p:nvSpPr>
          <p:spPr bwMode="auto">
            <a:xfrm>
              <a:off x="336" y="2592"/>
              <a:ext cx="5424"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000000"/>
                  </a:solidFill>
                  <a:cs typeface="Arial" panose="020B0604020202020204" pitchFamily="34" charset="0"/>
                </a:rPr>
                <a:t>30 g </a:t>
              </a:r>
              <a:r>
                <a:rPr lang="en-US" altLang="en-US" sz="2300" dirty="0">
                  <a:cs typeface="Arial" panose="020B0604020202020204" pitchFamily="34" charset="0"/>
                </a:rPr>
                <a:t>CaCl</a:t>
              </a:r>
              <a:r>
                <a:rPr lang="en-US" altLang="en-US" sz="2300" baseline="-25000" dirty="0">
                  <a:cs typeface="Arial" panose="020B0604020202020204" pitchFamily="34" charset="0"/>
                </a:rPr>
                <a:t>2</a:t>
              </a:r>
              <a:r>
                <a:rPr lang="en-US" altLang="en-US" sz="2300" dirty="0">
                  <a:solidFill>
                    <a:srgbClr val="000000"/>
                  </a:solidFill>
                  <a:cs typeface="Arial" panose="020B0604020202020204" pitchFamily="34" charset="0"/>
                </a:rPr>
                <a:t> </a:t>
              </a:r>
              <a:r>
                <a:rPr lang="el-GR" altLang="en-US" sz="2300">
                  <a:solidFill>
                    <a:srgbClr val="000000"/>
                  </a:solidFill>
                  <a:cs typeface="Arial" panose="020B0604020202020204" pitchFamily="34" charset="0"/>
                  <a:sym typeface="Symbol" panose="05050102010706020507" pitchFamily="18" charset="2"/>
                </a:rPr>
                <a:t></a:t>
              </a:r>
              <a:r>
                <a:rPr lang="en-US" altLang="en-US" sz="2300" dirty="0">
                  <a:solidFill>
                    <a:srgbClr val="000000"/>
                  </a:solidFill>
                  <a:cs typeface="Arial" panose="020B0604020202020204" pitchFamily="34" charset="0"/>
                  <a:sym typeface="Symbol" panose="05050102010706020507" pitchFamily="18" charset="2"/>
                </a:rPr>
                <a:t> </a:t>
              </a:r>
              <a:r>
                <a:rPr lang="en-US" altLang="en-US" sz="2300" i="1" dirty="0">
                  <a:solidFill>
                    <a:srgbClr val="000000"/>
                  </a:solidFill>
                  <a:cs typeface="Arial" panose="020B0604020202020204" pitchFamily="34" charset="0"/>
                  <a:sym typeface="Symbol" panose="05050102010706020507" pitchFamily="18" charset="2"/>
                </a:rPr>
                <a:t>                      </a:t>
              </a:r>
              <a:r>
                <a:rPr lang="el-GR" altLang="en-US" sz="2300">
                  <a:solidFill>
                    <a:srgbClr val="000000"/>
                  </a:solidFill>
                  <a:cs typeface="Arial" panose="020B0604020202020204" pitchFamily="34" charset="0"/>
                  <a:sym typeface="Symbol" panose="05050102010706020507" pitchFamily="18" charset="2"/>
                </a:rPr>
                <a:t></a:t>
              </a:r>
              <a:r>
                <a:rPr lang="en-US" altLang="en-US" sz="2300" dirty="0">
                  <a:solidFill>
                    <a:srgbClr val="000000"/>
                  </a:solidFill>
                  <a:cs typeface="Arial" panose="020B0604020202020204" pitchFamily="34" charset="0"/>
                  <a:sym typeface="Symbol" panose="05050102010706020507" pitchFamily="18" charset="2"/>
                </a:rPr>
                <a:t>                        = 0.8 mol solute</a:t>
              </a:r>
              <a:endParaRPr lang="el-GR" altLang="en-US" sz="2300">
                <a:solidFill>
                  <a:srgbClr val="000000"/>
                </a:solidFill>
                <a:cs typeface="Arial" panose="020B0604020202020204" pitchFamily="34" charset="0"/>
                <a:sym typeface="Symbol" panose="05050102010706020507" pitchFamily="18" charset="2"/>
              </a:endParaRPr>
            </a:p>
          </p:txBody>
        </p:sp>
        <p:grpSp>
          <p:nvGrpSpPr>
            <p:cNvPr id="217097" name="Group 14">
              <a:extLst>
                <a:ext uri="{FF2B5EF4-FFF2-40B4-BE49-F238E27FC236}">
                  <a16:creationId xmlns:a16="http://schemas.microsoft.com/office/drawing/2014/main" id="{BAE30920-FC82-4C4D-B7B6-42EF4997E27B}"/>
                </a:ext>
              </a:extLst>
            </p:cNvPr>
            <p:cNvGrpSpPr>
              <a:grpSpLocks/>
            </p:cNvGrpSpPr>
            <p:nvPr/>
          </p:nvGrpSpPr>
          <p:grpSpPr bwMode="auto">
            <a:xfrm>
              <a:off x="1416" y="2448"/>
              <a:ext cx="1392" cy="521"/>
              <a:chOff x="1416" y="2448"/>
              <a:chExt cx="1392" cy="521"/>
            </a:xfrm>
          </p:grpSpPr>
          <p:sp>
            <p:nvSpPr>
              <p:cNvPr id="217106" name="Text Box 15">
                <a:extLst>
                  <a:ext uri="{FF2B5EF4-FFF2-40B4-BE49-F238E27FC236}">
                    <a16:creationId xmlns:a16="http://schemas.microsoft.com/office/drawing/2014/main" id="{ED1D76B9-8D5F-439E-B2E1-6E327BD53247}"/>
                  </a:ext>
                </a:extLst>
              </p:cNvPr>
              <p:cNvSpPr txBox="1">
                <a:spLocks noChangeArrowheads="1"/>
              </p:cNvSpPr>
              <p:nvPr/>
            </p:nvSpPr>
            <p:spPr bwMode="auto">
              <a:xfrm>
                <a:off x="1416" y="2688"/>
                <a:ext cx="139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111.1 g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sp>
            <p:nvSpPr>
              <p:cNvPr id="217107" name="Line 16">
                <a:extLst>
                  <a:ext uri="{FF2B5EF4-FFF2-40B4-BE49-F238E27FC236}">
                    <a16:creationId xmlns:a16="http://schemas.microsoft.com/office/drawing/2014/main" id="{6C6779E1-8E39-472D-AF99-A5927B6AF768}"/>
                  </a:ext>
                </a:extLst>
              </p:cNvPr>
              <p:cNvSpPr>
                <a:spLocks noChangeShapeType="1"/>
              </p:cNvSpPr>
              <p:nvPr/>
            </p:nvSpPr>
            <p:spPr bwMode="auto">
              <a:xfrm>
                <a:off x="1512" y="2736"/>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8" name="Text Box 17">
                <a:extLst>
                  <a:ext uri="{FF2B5EF4-FFF2-40B4-BE49-F238E27FC236}">
                    <a16:creationId xmlns:a16="http://schemas.microsoft.com/office/drawing/2014/main" id="{F2B2BA70-646A-456F-A333-A1FB4D8CE58B}"/>
                  </a:ext>
                </a:extLst>
              </p:cNvPr>
              <p:cNvSpPr txBox="1">
                <a:spLocks noChangeArrowheads="1"/>
              </p:cNvSpPr>
              <p:nvPr/>
            </p:nvSpPr>
            <p:spPr bwMode="auto">
              <a:xfrm>
                <a:off x="1512" y="2448"/>
                <a:ext cx="115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 mol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grpSp>
        <p:sp>
          <p:nvSpPr>
            <p:cNvPr id="217098" name="Line 18">
              <a:extLst>
                <a:ext uri="{FF2B5EF4-FFF2-40B4-BE49-F238E27FC236}">
                  <a16:creationId xmlns:a16="http://schemas.microsoft.com/office/drawing/2014/main" id="{44EFF6AB-D15C-454A-BE22-7AEC26798DB7}"/>
                </a:ext>
              </a:extLst>
            </p:cNvPr>
            <p:cNvSpPr>
              <a:spLocks noChangeShapeType="1"/>
            </p:cNvSpPr>
            <p:nvPr/>
          </p:nvSpPr>
          <p:spPr bwMode="auto">
            <a:xfrm flipV="1">
              <a:off x="1992" y="2784"/>
              <a:ext cx="672"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099" name="Line 19">
              <a:extLst>
                <a:ext uri="{FF2B5EF4-FFF2-40B4-BE49-F238E27FC236}">
                  <a16:creationId xmlns:a16="http://schemas.microsoft.com/office/drawing/2014/main" id="{B28DFCF9-D7B4-4199-937D-D3A435E948A0}"/>
                </a:ext>
              </a:extLst>
            </p:cNvPr>
            <p:cNvSpPr>
              <a:spLocks noChangeShapeType="1"/>
            </p:cNvSpPr>
            <p:nvPr/>
          </p:nvSpPr>
          <p:spPr bwMode="auto">
            <a:xfrm flipV="1">
              <a:off x="600" y="2679"/>
              <a:ext cx="672"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17100" name="Group 20">
              <a:extLst>
                <a:ext uri="{FF2B5EF4-FFF2-40B4-BE49-F238E27FC236}">
                  <a16:creationId xmlns:a16="http://schemas.microsoft.com/office/drawing/2014/main" id="{3EEC7AE1-70C9-4CD8-987D-E850D80E1626}"/>
                </a:ext>
              </a:extLst>
            </p:cNvPr>
            <p:cNvGrpSpPr>
              <a:grpSpLocks/>
            </p:cNvGrpSpPr>
            <p:nvPr/>
          </p:nvGrpSpPr>
          <p:grpSpPr bwMode="auto">
            <a:xfrm>
              <a:off x="2688" y="2448"/>
              <a:ext cx="1392" cy="521"/>
              <a:chOff x="1296" y="2448"/>
              <a:chExt cx="1392" cy="521"/>
            </a:xfrm>
          </p:grpSpPr>
          <p:sp>
            <p:nvSpPr>
              <p:cNvPr id="217103" name="Text Box 21">
                <a:extLst>
                  <a:ext uri="{FF2B5EF4-FFF2-40B4-BE49-F238E27FC236}">
                    <a16:creationId xmlns:a16="http://schemas.microsoft.com/office/drawing/2014/main" id="{4647CFDA-A82B-45A0-A0AA-94D5DDD2A444}"/>
                  </a:ext>
                </a:extLst>
              </p:cNvPr>
              <p:cNvSpPr txBox="1">
                <a:spLocks noChangeArrowheads="1"/>
              </p:cNvSpPr>
              <p:nvPr/>
            </p:nvSpPr>
            <p:spPr bwMode="auto">
              <a:xfrm>
                <a:off x="1296" y="2688"/>
                <a:ext cx="139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1 mol </a:t>
                </a:r>
                <a:r>
                  <a:rPr lang="en-US" altLang="en-US" sz="2300" dirty="0"/>
                  <a:t>CaCl</a:t>
                </a:r>
                <a:r>
                  <a:rPr lang="en-US" altLang="en-US" sz="2300" baseline="-25000" dirty="0"/>
                  <a:t>2</a:t>
                </a:r>
                <a:r>
                  <a:rPr lang="en-US" altLang="en-US" sz="2300" dirty="0"/>
                  <a:t> </a:t>
                </a:r>
                <a:endParaRPr lang="en-US" altLang="en-US" sz="2300" dirty="0">
                  <a:solidFill>
                    <a:srgbClr val="000000"/>
                  </a:solidFill>
                </a:endParaRPr>
              </a:p>
            </p:txBody>
          </p:sp>
          <p:sp>
            <p:nvSpPr>
              <p:cNvPr id="217104" name="Line 22">
                <a:extLst>
                  <a:ext uri="{FF2B5EF4-FFF2-40B4-BE49-F238E27FC236}">
                    <a16:creationId xmlns:a16="http://schemas.microsoft.com/office/drawing/2014/main" id="{5EDD59BE-5B62-471F-B069-2F2A8B10F4FB}"/>
                  </a:ext>
                </a:extLst>
              </p:cNvPr>
              <p:cNvSpPr>
                <a:spLocks noChangeShapeType="1"/>
              </p:cNvSpPr>
              <p:nvPr/>
            </p:nvSpPr>
            <p:spPr bwMode="auto">
              <a:xfrm>
                <a:off x="1440" y="2736"/>
                <a:ext cx="11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5" name="Text Box 23">
                <a:extLst>
                  <a:ext uri="{FF2B5EF4-FFF2-40B4-BE49-F238E27FC236}">
                    <a16:creationId xmlns:a16="http://schemas.microsoft.com/office/drawing/2014/main" id="{D635F9E8-BA40-4337-8752-4F4B1E39B4CE}"/>
                  </a:ext>
                </a:extLst>
              </p:cNvPr>
              <p:cNvSpPr txBox="1">
                <a:spLocks noChangeArrowheads="1"/>
              </p:cNvSpPr>
              <p:nvPr/>
            </p:nvSpPr>
            <p:spPr bwMode="auto">
              <a:xfrm>
                <a:off x="1440" y="2448"/>
                <a:ext cx="1152" cy="281"/>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0000"/>
                    </a:solidFill>
                  </a:rPr>
                  <a:t>3 mol solute</a:t>
                </a:r>
              </a:p>
            </p:txBody>
          </p:sp>
        </p:grpSp>
        <p:sp>
          <p:nvSpPr>
            <p:cNvPr id="217101" name="Line 24">
              <a:extLst>
                <a:ext uri="{FF2B5EF4-FFF2-40B4-BE49-F238E27FC236}">
                  <a16:creationId xmlns:a16="http://schemas.microsoft.com/office/drawing/2014/main" id="{4EE34824-20E3-424A-BD5B-5FCCBD28E603}"/>
                </a:ext>
              </a:extLst>
            </p:cNvPr>
            <p:cNvSpPr>
              <a:spLocks noChangeShapeType="1"/>
            </p:cNvSpPr>
            <p:nvPr/>
          </p:nvSpPr>
          <p:spPr bwMode="auto">
            <a:xfrm flipV="1">
              <a:off x="1752" y="2535"/>
              <a:ext cx="768"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7102" name="Line 25">
              <a:extLst>
                <a:ext uri="{FF2B5EF4-FFF2-40B4-BE49-F238E27FC236}">
                  <a16:creationId xmlns:a16="http://schemas.microsoft.com/office/drawing/2014/main" id="{7478B405-F74F-4778-B0B0-9B653F85EDCE}"/>
                </a:ext>
              </a:extLst>
            </p:cNvPr>
            <p:cNvSpPr>
              <a:spLocks noChangeShapeType="1"/>
            </p:cNvSpPr>
            <p:nvPr/>
          </p:nvSpPr>
          <p:spPr bwMode="auto">
            <a:xfrm flipV="1">
              <a:off x="3072" y="2784"/>
              <a:ext cx="768" cy="144"/>
            </a:xfrm>
            <a:prstGeom prst="line">
              <a:avLst/>
            </a:prstGeom>
            <a:noFill/>
            <a:ln w="22225">
              <a:solidFill>
                <a:srgbClr val="D134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17093" name="Text Box 26">
            <a:extLst>
              <a:ext uri="{FF2B5EF4-FFF2-40B4-BE49-F238E27FC236}">
                <a16:creationId xmlns:a16="http://schemas.microsoft.com/office/drawing/2014/main" id="{F34A983C-8A0B-4D91-A37E-AD21A6EC902A}"/>
              </a:ext>
            </a:extLst>
          </p:cNvPr>
          <p:cNvSpPr txBox="1">
            <a:spLocks noChangeArrowheads="1"/>
          </p:cNvSpPr>
          <p:nvPr/>
        </p:nvSpPr>
        <p:spPr bwMode="auto">
          <a:xfrm>
            <a:off x="571500" y="5562600"/>
            <a:ext cx="7467600" cy="446088"/>
          </a:xfrm>
          <a:prstGeom prst="rect">
            <a:avLst/>
          </a:prstGeom>
          <a:noFill/>
          <a:ln>
            <a:noFill/>
          </a:ln>
          <a:effectLst/>
          <a:extLst>
            <a:ext uri="{909E8E84-426E-40DD-AFC4-6F175D3DCCD1}">
              <a14:hiddenFill xmlns:a14="http://schemas.microsoft.com/office/drawing/2010/main">
                <a:solidFill>
                  <a:srgbClr val="658B92"/>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p>
            <a:pPr algn="ctr">
              <a:spcBef>
                <a:spcPct val="50000"/>
              </a:spcBef>
            </a:pP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rPr>
              <a:t>Δ</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rPr>
              <a:t>T</a:t>
            </a:r>
            <a:r>
              <a:rPr lang="en-US" altLang="en-US" sz="2300" baseline="-25000" dirty="0">
                <a:solidFill>
                  <a:srgbClr val="000000"/>
                </a:solidFill>
                <a:effectLst>
                  <a:outerShdw blurRad="38100" dist="38100" dir="2700000" algn="tl">
                    <a:srgbClr val="000000">
                      <a:alpha val="43137"/>
                    </a:srgbClr>
                  </a:outerShdw>
                </a:effectLst>
                <a:cs typeface="Arial" panose="020B0604020202020204" pitchFamily="34" charset="0"/>
              </a:rPr>
              <a:t>b</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rPr>
              <a:t> =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rPr>
              <a:t>K</a:t>
            </a:r>
            <a:r>
              <a:rPr lang="en-US" altLang="en-US" sz="2300" baseline="-25000" dirty="0">
                <a:solidFill>
                  <a:srgbClr val="000000"/>
                </a:solidFill>
                <a:effectLst>
                  <a:outerShdw blurRad="38100" dist="38100" dir="2700000" algn="tl">
                    <a:srgbClr val="000000">
                      <a:alpha val="43137"/>
                    </a:srgbClr>
                  </a:outerShdw>
                </a:effectLst>
                <a:cs typeface="Arial" panose="020B0604020202020204" pitchFamily="34" charset="0"/>
              </a:rPr>
              <a:t>b</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rPr>
              <a:t> </a:t>
            </a: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 0.512º C /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a:t>
            </a:r>
            <a:r>
              <a:rPr lang="el-GR"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0.4 </a:t>
            </a:r>
            <a:r>
              <a:rPr lang="en-US" altLang="en-US" sz="2300" i="1"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m</a:t>
            </a:r>
            <a:r>
              <a:rPr lang="en-US" altLang="en-US" sz="2300" dirty="0">
                <a:solidFill>
                  <a:srgbClr val="00000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 = </a:t>
            </a:r>
            <a:r>
              <a:rPr lang="en-US" altLang="en-US" sz="2300" b="1" dirty="0">
                <a:solidFill>
                  <a:srgbClr val="0070C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rPr>
              <a:t>0.2°C</a:t>
            </a:r>
            <a:endParaRPr lang="el-GR" altLang="en-US" sz="2300" b="1" dirty="0">
              <a:solidFill>
                <a:srgbClr val="0070C0"/>
              </a:solidFill>
              <a:effectLst>
                <a:outerShdw blurRad="38100" dist="38100" dir="2700000" algn="tl">
                  <a:srgbClr val="000000">
                    <a:alpha val="43137"/>
                  </a:srgbClr>
                </a:outerShdw>
              </a:effectLst>
              <a:cs typeface="Arial" panose="020B0604020202020204" pitchFamily="34" charset="0"/>
              <a:sym typeface="Symbol" panose="05050102010706020507" pitchFamily="18" charset="2"/>
            </a:endParaRPr>
          </a:p>
        </p:txBody>
      </p:sp>
      <p:pic>
        <p:nvPicPr>
          <p:cNvPr id="217094" name="Picture 8">
            <a:extLst>
              <a:ext uri="{FF2B5EF4-FFF2-40B4-BE49-F238E27FC236}">
                <a16:creationId xmlns:a16="http://schemas.microsoft.com/office/drawing/2014/main" id="{BB7AF875-ABAD-4977-B05D-968E0E8AB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00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5" name="Footer Placeholder 1">
            <a:extLst>
              <a:ext uri="{FF2B5EF4-FFF2-40B4-BE49-F238E27FC236}">
                <a16:creationId xmlns:a16="http://schemas.microsoft.com/office/drawing/2014/main" id="{D3ABCC3F-6528-4A29-BF8C-444F88A2B42A}"/>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370">
                                            <p:txEl>
                                              <p:pRg st="1" end="1"/>
                                            </p:txEl>
                                          </p:spTgt>
                                        </p:tgtEl>
                                        <p:attrNameLst>
                                          <p:attrName>style.visibility</p:attrName>
                                        </p:attrNameLst>
                                      </p:cBhvr>
                                      <p:to>
                                        <p:strVal val="visible"/>
                                      </p:to>
                                    </p:set>
                                    <p:animEffect transition="in" filter="fade">
                                      <p:cBhvr>
                                        <p:cTn id="7" dur="500"/>
                                        <p:tgtEl>
                                          <p:spTgt spid="18637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370">
                                            <p:txEl>
                                              <p:pRg st="2" end="2"/>
                                            </p:txEl>
                                          </p:spTgt>
                                        </p:tgtEl>
                                        <p:attrNameLst>
                                          <p:attrName>style.visibility</p:attrName>
                                        </p:attrNameLst>
                                      </p:cBhvr>
                                      <p:to>
                                        <p:strVal val="visible"/>
                                      </p:to>
                                    </p:set>
                                    <p:animEffect transition="in" filter="fade">
                                      <p:cBhvr>
                                        <p:cTn id="12" dur="500"/>
                                        <p:tgtEl>
                                          <p:spTgt spid="18637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092"/>
                                        </p:tgtEl>
                                        <p:attrNameLst>
                                          <p:attrName>style.visibility</p:attrName>
                                        </p:attrNameLst>
                                      </p:cBhvr>
                                      <p:to>
                                        <p:strVal val="visible"/>
                                      </p:to>
                                    </p:set>
                                    <p:animEffect transition="in" filter="fade">
                                      <p:cBhvr>
                                        <p:cTn id="17" dur="500"/>
                                        <p:tgtEl>
                                          <p:spTgt spid="2170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370">
                                            <p:txEl>
                                              <p:pRg st="5" end="5"/>
                                            </p:txEl>
                                          </p:spTgt>
                                        </p:tgtEl>
                                        <p:attrNameLst>
                                          <p:attrName>style.visibility</p:attrName>
                                        </p:attrNameLst>
                                      </p:cBhvr>
                                      <p:to>
                                        <p:strVal val="visible"/>
                                      </p:to>
                                    </p:set>
                                    <p:animEffect transition="in" filter="fade">
                                      <p:cBhvr>
                                        <p:cTn id="22" dur="500"/>
                                        <p:tgtEl>
                                          <p:spTgt spid="18637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7091"/>
                                        </p:tgtEl>
                                        <p:attrNameLst>
                                          <p:attrName>style.visibility</p:attrName>
                                        </p:attrNameLst>
                                      </p:cBhvr>
                                      <p:to>
                                        <p:strVal val="visible"/>
                                      </p:to>
                                    </p:set>
                                    <p:animEffect transition="in" filter="fade">
                                      <p:cBhvr>
                                        <p:cTn id="27" dur="500"/>
                                        <p:tgtEl>
                                          <p:spTgt spid="2170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7093"/>
                                        </p:tgtEl>
                                        <p:attrNameLst>
                                          <p:attrName>style.visibility</p:attrName>
                                        </p:attrNameLst>
                                      </p:cBhvr>
                                      <p:to>
                                        <p:strVal val="visible"/>
                                      </p:to>
                                    </p:set>
                                    <p:animEffect transition="in" filter="fade">
                                      <p:cBhvr>
                                        <p:cTn id="32"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Placeholder 5">
            <a:extLst>
              <a:ext uri="{FF2B5EF4-FFF2-40B4-BE49-F238E27FC236}">
                <a16:creationId xmlns:a16="http://schemas.microsoft.com/office/drawing/2014/main" id="{FE004598-9BCE-4F1F-8143-D7E18A78F1A9}"/>
              </a:ext>
            </a:extLst>
          </p:cNvPr>
          <p:cNvSpPr>
            <a:spLocks noGrp="1"/>
          </p:cNvSpPr>
          <p:nvPr>
            <p:ph type="body" sz="quarter" idx="12"/>
          </p:nvPr>
        </p:nvSpPr>
        <p:spPr>
          <a:xfrm>
            <a:off x="0" y="1376363"/>
            <a:ext cx="4249738" cy="5481637"/>
          </a:xfrm>
        </p:spPr>
        <p:txBody>
          <a:bodyPr lIns="182251" tIns="91124"/>
          <a:lstStyle/>
          <a:p>
            <a:pPr marL="1586" lvl="1" indent="0" eaLnBrk="1" hangingPunct="1">
              <a:buFont typeface="Wingdings" panose="05000000000000000000" pitchFamily="2" charset="2"/>
              <a:buNone/>
              <a:defRPr/>
            </a:pPr>
            <a:r>
              <a:rPr lang="en-US" altLang="en-US" i="1" dirty="0">
                <a:latin typeface="Times New Roman" panose="02020603050405020304" pitchFamily="18" charset="0"/>
                <a:cs typeface="Times New Roman" panose="02020603050405020304" pitchFamily="18" charset="0"/>
              </a:rPr>
              <a:t>We have discussed concentration in previous units.</a:t>
            </a:r>
          </a:p>
          <a:p>
            <a:pPr marL="1586" lvl="1" indent="0" eaLnBrk="1" hangingPunct="1">
              <a:buFont typeface="Wingdings" panose="05000000000000000000" pitchFamily="2" charset="2"/>
              <a:buNone/>
              <a:defRPr/>
            </a:pPr>
            <a:endParaRPr lang="en-US" altLang="en-US" sz="2700" dirty="0"/>
          </a:p>
          <a:p>
            <a:pPr marL="1586" lvl="1" indent="0" eaLnBrk="1" hangingPunct="1">
              <a:buFont typeface="Wingdings" panose="05000000000000000000" pitchFamily="2" charset="2"/>
              <a:buNone/>
              <a:defRPr/>
            </a:pPr>
            <a:endParaRPr lang="en-US" altLang="en-US" sz="2700" dirty="0"/>
          </a:p>
          <a:p>
            <a:pPr marL="227813" lvl="1" indent="-226225" eaLnBrk="1" hangingPunct="1">
              <a:defRPr/>
            </a:pPr>
            <a:r>
              <a:rPr lang="en-US" altLang="en-US" sz="3200" dirty="0">
                <a:solidFill>
                  <a:srgbClr val="00B050"/>
                </a:solidFill>
              </a:rPr>
              <a:t>percent by volume:</a:t>
            </a:r>
          </a:p>
          <a:p>
            <a:pPr marL="1586" lvl="1" indent="0" eaLnBrk="1" hangingPunct="1">
              <a:buFont typeface="Wingdings" panose="05000000000000000000" pitchFamily="2" charset="2"/>
              <a:buNone/>
              <a:defRPr/>
            </a:pPr>
            <a:endParaRPr lang="en-US" altLang="en-US" sz="2700" dirty="0"/>
          </a:p>
        </p:txBody>
      </p:sp>
      <p:sp>
        <p:nvSpPr>
          <p:cNvPr id="219139" name="Content Placeholder 4">
            <a:extLst>
              <a:ext uri="{FF2B5EF4-FFF2-40B4-BE49-F238E27FC236}">
                <a16:creationId xmlns:a16="http://schemas.microsoft.com/office/drawing/2014/main" id="{8173B6A9-99D0-4D6E-AFA3-55B23F83F41A}"/>
              </a:ext>
            </a:extLst>
          </p:cNvPr>
          <p:cNvSpPr>
            <a:spLocks noGrp="1" noChangeArrowheads="1"/>
          </p:cNvSpPr>
          <p:nvPr>
            <p:ph sz="quarter" idx="13"/>
          </p:nvPr>
        </p:nvSpPr>
        <p:spPr>
          <a:xfrm>
            <a:off x="4586288" y="1376363"/>
            <a:ext cx="4557712" cy="5481637"/>
          </a:xfrm>
        </p:spPr>
        <p:txBody>
          <a:bodyPr/>
          <a:lstStyle/>
          <a:p>
            <a:pPr lvl="1" eaLnBrk="1" hangingPunct="1"/>
            <a:r>
              <a:rPr lang="en-US" altLang="en-US" sz="3200" dirty="0">
                <a:solidFill>
                  <a:srgbClr val="FF0000"/>
                </a:solidFill>
              </a:rPr>
              <a:t>percent by mass:</a:t>
            </a:r>
          </a:p>
          <a:p>
            <a:pPr lvl="1" eaLnBrk="1" hangingPunct="1"/>
            <a:endParaRPr lang="en-US" altLang="en-US" dirty="0"/>
          </a:p>
          <a:p>
            <a:pPr lvl="1" eaLnBrk="1" hangingPunct="1"/>
            <a:endParaRPr lang="en-US" altLang="en-US" dirty="0"/>
          </a:p>
        </p:txBody>
      </p:sp>
      <p:sp>
        <p:nvSpPr>
          <p:cNvPr id="219140" name="Title 1">
            <a:extLst>
              <a:ext uri="{FF2B5EF4-FFF2-40B4-BE49-F238E27FC236}">
                <a16:creationId xmlns:a16="http://schemas.microsoft.com/office/drawing/2014/main" id="{1AC74D3A-9B81-4093-8530-4227D9E23D78}"/>
              </a:ext>
            </a:extLst>
          </p:cNvPr>
          <p:cNvSpPr>
            <a:spLocks noGrp="1" noChangeArrowheads="1"/>
          </p:cNvSpPr>
          <p:nvPr>
            <p:ph type="title"/>
          </p:nvPr>
        </p:nvSpPr>
        <p:spPr>
          <a:xfrm>
            <a:off x="0" y="0"/>
            <a:ext cx="9144000" cy="1371600"/>
          </a:xfrm>
        </p:spPr>
        <p:txBody>
          <a:bodyPr/>
          <a:lstStyle/>
          <a:p>
            <a:pPr eaLnBrk="1" hangingPunct="1"/>
            <a:r>
              <a:rPr lang="en-US" altLang="en-US" i="1" dirty="0">
                <a:solidFill>
                  <a:srgbClr val="FFFF00"/>
                </a:solidFill>
              </a:rPr>
              <a:t>Percent</a:t>
            </a:r>
            <a:r>
              <a:rPr lang="en-US" altLang="en-US" dirty="0">
                <a:solidFill>
                  <a:srgbClr val="FFFF00"/>
                </a:solidFill>
              </a:rPr>
              <a:t> Concentration</a:t>
            </a:r>
            <a:r>
              <a:rPr lang="en-US" altLang="en-US" dirty="0">
                <a:solidFill>
                  <a:srgbClr val="FF0000"/>
                </a:solidFill>
              </a:rPr>
              <a:t>   (ENRICHMENT)</a:t>
            </a:r>
          </a:p>
        </p:txBody>
      </p:sp>
      <p:graphicFrame>
        <p:nvGraphicFramePr>
          <p:cNvPr id="219141" name="Object 6">
            <a:extLst>
              <a:ext uri="{FF2B5EF4-FFF2-40B4-BE49-F238E27FC236}">
                <a16:creationId xmlns:a16="http://schemas.microsoft.com/office/drawing/2014/main" id="{9D073D2C-4983-40E6-9728-664B3664A99A}"/>
              </a:ext>
            </a:extLst>
          </p:cNvPr>
          <p:cNvGraphicFramePr>
            <a:graphicFrameLocks noChangeAspect="1"/>
          </p:cNvGraphicFramePr>
          <p:nvPr/>
        </p:nvGraphicFramePr>
        <p:xfrm>
          <a:off x="4103688" y="2438400"/>
          <a:ext cx="4811712" cy="1016000"/>
        </p:xfrm>
        <a:graphic>
          <a:graphicData uri="http://schemas.openxmlformats.org/presentationml/2006/ole">
            <mc:AlternateContent xmlns:mc="http://schemas.openxmlformats.org/markup-compatibility/2006">
              <mc:Choice xmlns:v="urn:schemas-microsoft-com:vml" Requires="v">
                <p:oleObj name="Equation" r:id="rId3" imgW="2094591" imgH="406224" progId="Equation.DSMT4">
                  <p:embed/>
                </p:oleObj>
              </mc:Choice>
              <mc:Fallback>
                <p:oleObj name="Equation" r:id="rId3" imgW="2094591" imgH="406224"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2438400"/>
                        <a:ext cx="48117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9142" name="Object 7">
            <a:extLst>
              <a:ext uri="{FF2B5EF4-FFF2-40B4-BE49-F238E27FC236}">
                <a16:creationId xmlns:a16="http://schemas.microsoft.com/office/drawing/2014/main" id="{615B50EE-9D60-4BFE-BDA9-DA77B565E645}"/>
              </a:ext>
            </a:extLst>
          </p:cNvPr>
          <p:cNvGraphicFramePr>
            <a:graphicFrameLocks noChangeAspect="1"/>
          </p:cNvGraphicFramePr>
          <p:nvPr/>
        </p:nvGraphicFramePr>
        <p:xfrm>
          <a:off x="38100" y="4114800"/>
          <a:ext cx="5524500" cy="1016000"/>
        </p:xfrm>
        <a:graphic>
          <a:graphicData uri="http://schemas.openxmlformats.org/presentationml/2006/ole">
            <mc:AlternateContent xmlns:mc="http://schemas.openxmlformats.org/markup-compatibility/2006">
              <mc:Choice xmlns:v="urn:schemas-microsoft-com:vml" Requires="v">
                <p:oleObj name="Equation" r:id="rId5" imgW="2070100" imgH="406400" progId="Equation.DSMT4">
                  <p:embed/>
                </p:oleObj>
              </mc:Choice>
              <mc:Fallback>
                <p:oleObj name="Equation" r:id="rId5" imgW="2070100" imgH="406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 y="4114800"/>
                        <a:ext cx="552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3">
            <a:extLst>
              <a:ext uri="{FF2B5EF4-FFF2-40B4-BE49-F238E27FC236}">
                <a16:creationId xmlns:a16="http://schemas.microsoft.com/office/drawing/2014/main" id="{7457C7A1-2BC6-4676-A85F-AFBDF84C82DC}"/>
              </a:ext>
            </a:extLst>
          </p:cNvPr>
          <p:cNvSpPr txBox="1">
            <a:spLocks noChangeArrowheads="1"/>
          </p:cNvSpPr>
          <p:nvPr/>
        </p:nvSpPr>
        <p:spPr bwMode="auto">
          <a:xfrm>
            <a:off x="4763" y="5284788"/>
            <a:ext cx="8626475"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368" tIns="95633" rIns="325368" bIns="95633">
            <a:spAutoFit/>
          </a:bodyPr>
          <a:lstStyle>
            <a:lvl1pPr>
              <a:lnSpc>
                <a:spcPct val="113000"/>
              </a:lnSpc>
              <a:spcBef>
                <a:spcPts val="2100"/>
              </a:spcBef>
              <a:buClr>
                <a:srgbClr val="2877C4"/>
              </a:buClr>
              <a:buFont typeface="Arial Unicode MS" pitchFamily="34" charset="-128"/>
              <a:defRPr sz="2300">
                <a:solidFill>
                  <a:srgbClr val="000000"/>
                </a:solidFill>
                <a:latin typeface="Arial" panose="020B0604020202020204" pitchFamily="34" charset="0"/>
              </a:defRPr>
            </a:lvl1pPr>
            <a:lvl2pPr marL="230188" indent="-228600">
              <a:lnSpc>
                <a:spcPct val="113000"/>
              </a:lnSpc>
              <a:spcBef>
                <a:spcPts val="1050"/>
              </a:spcBef>
              <a:buClr>
                <a:schemeClr val="accent1"/>
              </a:buClr>
              <a:buFont typeface="Wingdings" panose="05000000000000000000" pitchFamily="2" charset="2"/>
              <a:buChar char="§"/>
              <a:defRPr sz="2300">
                <a:solidFill>
                  <a:srgbClr val="000000"/>
                </a:solidFill>
                <a:latin typeface="Arial" panose="020B0604020202020204" pitchFamily="34" charset="0"/>
              </a:defRPr>
            </a:lvl2pPr>
            <a:lvl3pPr marL="796925" indent="-227013">
              <a:lnSpc>
                <a:spcPct val="113000"/>
              </a:lnSpc>
              <a:spcBef>
                <a:spcPts val="625"/>
              </a:spcBef>
              <a:buClr>
                <a:srgbClr val="5B8F22"/>
              </a:buClr>
              <a:buChar char="•"/>
              <a:defRPr sz="2300">
                <a:solidFill>
                  <a:srgbClr val="000000"/>
                </a:solidFill>
                <a:latin typeface="Arial" panose="020B0604020202020204" pitchFamily="34" charset="0"/>
              </a:defRPr>
            </a:lvl3pPr>
            <a:lvl4pPr marL="1493838" indent="-234950">
              <a:lnSpc>
                <a:spcPct val="115000"/>
              </a:lnSpc>
              <a:buClr>
                <a:srgbClr val="4D4F58"/>
              </a:buClr>
              <a:buFont typeface="Arial" panose="020B0604020202020204" pitchFamily="34" charset="0"/>
              <a:buChar char="•"/>
              <a:defRPr sz="2700">
                <a:solidFill>
                  <a:srgbClr val="000000"/>
                </a:solidFill>
                <a:latin typeface="Arial" panose="020B0604020202020204" pitchFamily="34" charset="0"/>
              </a:defRPr>
            </a:lvl4pPr>
            <a:lvl5pPr marL="2055813" indent="-227013">
              <a:lnSpc>
                <a:spcPct val="115000"/>
              </a:lnSpc>
              <a:spcBef>
                <a:spcPct val="20000"/>
              </a:spcBef>
              <a:buChar char="»"/>
              <a:defRPr sz="2100">
                <a:solidFill>
                  <a:srgbClr val="000000"/>
                </a:solidFill>
                <a:latin typeface="Arial" panose="020B0604020202020204" pitchFamily="34" charset="0"/>
              </a:defRPr>
            </a:lvl5pPr>
            <a:lvl6pPr marL="25130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6pPr>
            <a:lvl7pPr marL="29702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7pPr>
            <a:lvl8pPr marL="34274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8pPr>
            <a:lvl9pPr marL="3884613" indent="-227013" eaLnBrk="0" fontAlgn="base" hangingPunct="0">
              <a:lnSpc>
                <a:spcPct val="115000"/>
              </a:lnSpc>
              <a:spcBef>
                <a:spcPct val="20000"/>
              </a:spcBef>
              <a:spcAft>
                <a:spcPct val="0"/>
              </a:spcAft>
              <a:buChar char="»"/>
              <a:defRPr sz="2100">
                <a:solidFill>
                  <a:srgbClr val="000000"/>
                </a:solidFill>
                <a:latin typeface="Arial" panose="020B0604020202020204" pitchFamily="34" charset="0"/>
              </a:defRPr>
            </a:lvl9pPr>
          </a:lstStyle>
          <a:p>
            <a:pPr eaLnBrk="1" hangingPunct="1">
              <a:lnSpc>
                <a:spcPct val="115000"/>
              </a:lnSpc>
              <a:spcBef>
                <a:spcPct val="20000"/>
              </a:spcBef>
              <a:spcAft>
                <a:spcPts val="1200"/>
              </a:spcAft>
            </a:pPr>
            <a:r>
              <a:rPr lang="en-US" altLang="en-US" b="1" dirty="0">
                <a:solidFill>
                  <a:srgbClr val="FFFFFF"/>
                </a:solidFill>
              </a:rPr>
              <a:t>When calculating percent concentration, the units of solute quantity and solution quantity must be the same.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21186" name="Text Box 3">
            <a:extLst>
              <a:ext uri="{FF2B5EF4-FFF2-40B4-BE49-F238E27FC236}">
                <a16:creationId xmlns:a16="http://schemas.microsoft.com/office/drawing/2014/main" id="{E1D44A80-EC89-44E4-B05A-FA653C107218}"/>
              </a:ext>
            </a:extLst>
          </p:cNvPr>
          <p:cNvSpPr txBox="1">
            <a:spLocks noChangeArrowheads="1"/>
          </p:cNvSpPr>
          <p:nvPr/>
        </p:nvSpPr>
        <p:spPr bwMode="auto">
          <a:xfrm>
            <a:off x="152400" y="906463"/>
            <a:ext cx="88614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indent="-2063750">
              <a:spcBef>
                <a:spcPct val="20000"/>
              </a:spcBef>
              <a:defRPr sz="3200">
                <a:solidFill>
                  <a:schemeClr val="tx1"/>
                </a:solidFill>
                <a:latin typeface="Arial" panose="020B0604020202020204" pitchFamily="34" charset="0"/>
                <a:ea typeface="ＭＳ Ｐゴシック" panose="020B0600070205080204" pitchFamily="34" charset="-128"/>
              </a:defRPr>
            </a:lvl1pPr>
            <a:lvl2pPr marL="2230438" indent="-284163">
              <a:spcBef>
                <a:spcPct val="20000"/>
              </a:spcBef>
              <a:defRPr sz="2700">
                <a:solidFill>
                  <a:schemeClr val="tx1"/>
                </a:solidFill>
                <a:latin typeface="Arial" panose="020B0604020202020204" pitchFamily="34" charset="0"/>
                <a:ea typeface="ＭＳ Ｐゴシック" panose="020B0600070205080204" pitchFamily="34" charset="-128"/>
              </a:defRPr>
            </a:lvl2pPr>
            <a:lvl3pPr marL="23447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24590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5733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30305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34877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9449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44021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dirty="0">
                <a:solidFill>
                  <a:srgbClr val="000000"/>
                </a:solidFill>
              </a:rPr>
              <a:t>What is the percent by volume of ethanol (C</a:t>
            </a:r>
            <a:r>
              <a:rPr lang="en-US" altLang="en-US" sz="2400" baseline="-25000" dirty="0">
                <a:solidFill>
                  <a:srgbClr val="000000"/>
                </a:solidFill>
              </a:rPr>
              <a:t>2</a:t>
            </a:r>
            <a:r>
              <a:rPr lang="en-US" altLang="en-US" sz="2400" dirty="0">
                <a:solidFill>
                  <a:srgbClr val="000000"/>
                </a:solidFill>
              </a:rPr>
              <a:t>H</a:t>
            </a:r>
            <a:r>
              <a:rPr lang="en-US" altLang="en-US" sz="2400" baseline="-25000" dirty="0">
                <a:solidFill>
                  <a:srgbClr val="000000"/>
                </a:solidFill>
              </a:rPr>
              <a:t>6</a:t>
            </a:r>
            <a:r>
              <a:rPr lang="en-US" altLang="en-US" sz="2400" dirty="0">
                <a:solidFill>
                  <a:srgbClr val="000000"/>
                </a:solidFill>
              </a:rPr>
              <a:t>O, or ethyl alcohol) in the final solution when 85 mL of ethanol is diluted to a volume of 250 mL with water?</a:t>
            </a: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p:txBody>
      </p:sp>
      <p:pic>
        <p:nvPicPr>
          <p:cNvPr id="221187" name="Picture 6" descr="quick_check-01.eps">
            <a:extLst>
              <a:ext uri="{FF2B5EF4-FFF2-40B4-BE49-F238E27FC236}">
                <a16:creationId xmlns:a16="http://schemas.microsoft.com/office/drawing/2014/main" id="{B11EAC58-B9C8-499C-8811-0F24DF387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9" name="Footer Placeholder 1">
            <a:extLst>
              <a:ext uri="{FF2B5EF4-FFF2-40B4-BE49-F238E27FC236}">
                <a16:creationId xmlns:a16="http://schemas.microsoft.com/office/drawing/2014/main" id="{C3E958A8-D864-4A7E-B1E3-33DDA405BDE1}"/>
              </a:ext>
            </a:extLst>
          </p:cNvPr>
          <p:cNvSpPr>
            <a:spLocks noGrp="1"/>
          </p:cNvSpPr>
          <p:nvPr>
            <p:ph type="ftr" sz="quarter" idx="10"/>
          </p:nvPr>
        </p:nvSpPr>
        <p:spPr>
          <a:noFill/>
        </p:spPr>
        <p:txBody>
          <a:bodyPr/>
          <a:lstStyle/>
          <a:p>
            <a:r>
              <a:rPr lang="en-US" altLang="en-US" dirty="0"/>
              <a:t>Solutions</a:t>
            </a:r>
          </a:p>
        </p:txBody>
      </p:sp>
      <p:sp>
        <p:nvSpPr>
          <p:cNvPr id="6" name="Rectangle 3">
            <a:extLst>
              <a:ext uri="{FF2B5EF4-FFF2-40B4-BE49-F238E27FC236}">
                <a16:creationId xmlns:a16="http://schemas.microsoft.com/office/drawing/2014/main" id="{3EC4DA03-8800-4F03-BD2B-C33D9652BAEA}"/>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223234" name="Text Box 3">
            <a:extLst>
              <a:ext uri="{FF2B5EF4-FFF2-40B4-BE49-F238E27FC236}">
                <a16:creationId xmlns:a16="http://schemas.microsoft.com/office/drawing/2014/main" id="{E30909BD-AFFE-4AC5-BFD5-8DC3F0FD5112}"/>
              </a:ext>
            </a:extLst>
          </p:cNvPr>
          <p:cNvSpPr txBox="1">
            <a:spLocks noChangeArrowheads="1"/>
          </p:cNvSpPr>
          <p:nvPr/>
        </p:nvSpPr>
        <p:spPr bwMode="auto">
          <a:xfrm>
            <a:off x="152400" y="906463"/>
            <a:ext cx="8861425" cy="55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indent="-2063750">
              <a:spcBef>
                <a:spcPct val="20000"/>
              </a:spcBef>
              <a:defRPr sz="3200">
                <a:solidFill>
                  <a:schemeClr val="tx1"/>
                </a:solidFill>
                <a:latin typeface="Arial" panose="020B0604020202020204" pitchFamily="34" charset="0"/>
                <a:ea typeface="ＭＳ Ｐゴシック" panose="020B0600070205080204" pitchFamily="34" charset="-128"/>
              </a:defRPr>
            </a:lvl1pPr>
            <a:lvl2pPr marL="2230438" indent="-284163">
              <a:spcBef>
                <a:spcPct val="20000"/>
              </a:spcBef>
              <a:defRPr sz="2700">
                <a:solidFill>
                  <a:schemeClr val="tx1"/>
                </a:solidFill>
                <a:latin typeface="Arial" panose="020B0604020202020204" pitchFamily="34" charset="0"/>
                <a:ea typeface="ＭＳ Ｐゴシック" panose="020B0600070205080204" pitchFamily="34" charset="-128"/>
              </a:defRPr>
            </a:lvl2pPr>
            <a:lvl3pPr marL="23447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3pPr>
            <a:lvl4pPr marL="24590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4pPr>
            <a:lvl5pPr marL="2573338" indent="-227013">
              <a:spcBef>
                <a:spcPct val="20000"/>
              </a:spcBef>
              <a:buChar char="»"/>
              <a:defRPr sz="2700">
                <a:solidFill>
                  <a:schemeClr val="tx1"/>
                </a:solidFill>
                <a:latin typeface="Arial" panose="020B0604020202020204" pitchFamily="34" charset="0"/>
                <a:ea typeface="ＭＳ Ｐゴシック" panose="020B0600070205080204" pitchFamily="34" charset="-128"/>
              </a:defRPr>
            </a:lvl5pPr>
            <a:lvl6pPr marL="30305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6pPr>
            <a:lvl7pPr marL="34877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7pPr>
            <a:lvl8pPr marL="39449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8pPr>
            <a:lvl9pPr marL="4402138" indent="-227013" eaLnBrk="0" fontAlgn="base" hangingPunct="0">
              <a:spcBef>
                <a:spcPct val="20000"/>
              </a:spcBef>
              <a:spcAft>
                <a:spcPct val="0"/>
              </a:spcAft>
              <a:buChar char="»"/>
              <a:defRPr sz="27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2400" dirty="0">
                <a:solidFill>
                  <a:srgbClr val="000000"/>
                </a:solidFill>
              </a:rPr>
              <a:t>What is the </a:t>
            </a:r>
            <a:r>
              <a:rPr lang="en-US" altLang="en-US" sz="2400" b="1" dirty="0">
                <a:solidFill>
                  <a:srgbClr val="00B0F0"/>
                </a:solidFill>
              </a:rPr>
              <a:t>percent by volume </a:t>
            </a:r>
            <a:r>
              <a:rPr lang="en-US" altLang="en-US" sz="2400" dirty="0">
                <a:solidFill>
                  <a:srgbClr val="000000"/>
                </a:solidFill>
              </a:rPr>
              <a:t>of ethanol (C</a:t>
            </a:r>
            <a:r>
              <a:rPr lang="en-US" altLang="en-US" sz="2400" baseline="-25000" dirty="0">
                <a:solidFill>
                  <a:srgbClr val="000000"/>
                </a:solidFill>
              </a:rPr>
              <a:t>2</a:t>
            </a:r>
            <a:r>
              <a:rPr lang="en-US" altLang="en-US" sz="2400" dirty="0">
                <a:solidFill>
                  <a:srgbClr val="000000"/>
                </a:solidFill>
              </a:rPr>
              <a:t>H</a:t>
            </a:r>
            <a:r>
              <a:rPr lang="en-US" altLang="en-US" sz="2400" baseline="-25000" dirty="0">
                <a:solidFill>
                  <a:srgbClr val="000000"/>
                </a:solidFill>
              </a:rPr>
              <a:t>6</a:t>
            </a:r>
            <a:r>
              <a:rPr lang="en-US" altLang="en-US" sz="2400" dirty="0">
                <a:solidFill>
                  <a:srgbClr val="000000"/>
                </a:solidFill>
              </a:rPr>
              <a:t>O, or ethyl alcohol) in the final solution when </a:t>
            </a:r>
            <a:r>
              <a:rPr lang="en-US" altLang="en-US" sz="2400" dirty="0">
                <a:solidFill>
                  <a:srgbClr val="FF66FF"/>
                </a:solidFill>
              </a:rPr>
              <a:t>85 mL </a:t>
            </a:r>
            <a:r>
              <a:rPr lang="en-US" altLang="en-US" sz="2400" dirty="0">
                <a:solidFill>
                  <a:srgbClr val="000000"/>
                </a:solidFill>
              </a:rPr>
              <a:t>of ethanol is diluted to a volume of </a:t>
            </a:r>
            <a:r>
              <a:rPr lang="en-US" altLang="en-US" sz="2400" dirty="0">
                <a:solidFill>
                  <a:srgbClr val="FF66FF"/>
                </a:solidFill>
              </a:rPr>
              <a:t>250 mL </a:t>
            </a:r>
            <a:r>
              <a:rPr lang="en-US" altLang="en-US" sz="2400" dirty="0">
                <a:solidFill>
                  <a:srgbClr val="000000"/>
                </a:solidFill>
              </a:rPr>
              <a:t>with water?</a:t>
            </a: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endParaRPr lang="en-US" altLang="en-US" sz="2400" dirty="0">
              <a:solidFill>
                <a:srgbClr val="000000"/>
              </a:solidFill>
            </a:endParaRPr>
          </a:p>
          <a:p>
            <a:pPr>
              <a:spcBef>
                <a:spcPct val="0"/>
              </a:spcBef>
            </a:pPr>
            <a:r>
              <a:rPr lang="en-US" altLang="en-US" sz="2400" dirty="0">
                <a:solidFill>
                  <a:srgbClr val="000000"/>
                </a:solidFill>
              </a:rPr>
              <a:t>Substitute the known values into the equation and solve. </a:t>
            </a: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spcBef>
                <a:spcPct val="0"/>
              </a:spcBef>
            </a:pPr>
            <a:endParaRPr lang="en-US" altLang="en-US" sz="2400" dirty="0">
              <a:solidFill>
                <a:srgbClr val="000000"/>
              </a:solidFill>
              <a:sym typeface="Symbol" panose="05050102010706020507" pitchFamily="18" charset="2"/>
            </a:endParaRPr>
          </a:p>
          <a:p>
            <a:pPr algn="ctr">
              <a:spcBef>
                <a:spcPct val="0"/>
              </a:spcBef>
            </a:pPr>
            <a:r>
              <a:rPr lang="en-US" altLang="en-US" sz="4400" dirty="0">
                <a:solidFill>
                  <a:srgbClr val="000000"/>
                </a:solidFill>
                <a:sym typeface="Symbol" panose="05050102010706020507" pitchFamily="18" charset="2"/>
              </a:rPr>
              <a:t>34% ethanol</a:t>
            </a:r>
            <a:endParaRPr lang="en-US" altLang="en-US" sz="2400" b="1" dirty="0">
              <a:solidFill>
                <a:srgbClr val="000000"/>
              </a:solidFill>
            </a:endParaRPr>
          </a:p>
        </p:txBody>
      </p:sp>
      <p:grpSp>
        <p:nvGrpSpPr>
          <p:cNvPr id="223235" name="Group 30">
            <a:extLst>
              <a:ext uri="{FF2B5EF4-FFF2-40B4-BE49-F238E27FC236}">
                <a16:creationId xmlns:a16="http://schemas.microsoft.com/office/drawing/2014/main" id="{FBF5BB11-1E92-473A-BB5E-025CBDE44D17}"/>
              </a:ext>
            </a:extLst>
          </p:cNvPr>
          <p:cNvGrpSpPr>
            <a:grpSpLocks/>
          </p:cNvGrpSpPr>
          <p:nvPr/>
        </p:nvGrpSpPr>
        <p:grpSpPr bwMode="auto">
          <a:xfrm>
            <a:off x="688975" y="2284413"/>
            <a:ext cx="7769225" cy="903287"/>
            <a:chOff x="384" y="1728"/>
            <a:chExt cx="5376" cy="569"/>
          </a:xfrm>
        </p:grpSpPr>
        <p:sp>
          <p:nvSpPr>
            <p:cNvPr id="223245" name="Text Box 25">
              <a:extLst>
                <a:ext uri="{FF2B5EF4-FFF2-40B4-BE49-F238E27FC236}">
                  <a16:creationId xmlns:a16="http://schemas.microsoft.com/office/drawing/2014/main" id="{2EA0E88B-2C9A-4D7B-AE9A-56C2A23D893D}"/>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volume    </a:t>
              </a:r>
              <a:r>
                <a:rPr lang="en-US" altLang="en-US" sz="2300" dirty="0">
                  <a:solidFill>
                    <a:srgbClr val="000000"/>
                  </a:solidFill>
                  <a:effectLst>
                    <a:outerShdw blurRad="38100" dist="38100" dir="2700000" algn="tl">
                      <a:srgbClr val="000000">
                        <a:alpha val="43137"/>
                      </a:srgbClr>
                    </a:outerShdw>
                  </a:effectLst>
                </a:rPr>
                <a:t>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3246" name="Group 26">
              <a:extLst>
                <a:ext uri="{FF2B5EF4-FFF2-40B4-BE49-F238E27FC236}">
                  <a16:creationId xmlns:a16="http://schemas.microsoft.com/office/drawing/2014/main" id="{BA659197-CC1F-4D92-9AFF-204525E018ED}"/>
                </a:ext>
              </a:extLst>
            </p:cNvPr>
            <p:cNvGrpSpPr>
              <a:grpSpLocks/>
            </p:cNvGrpSpPr>
            <p:nvPr/>
          </p:nvGrpSpPr>
          <p:grpSpPr bwMode="auto">
            <a:xfrm>
              <a:off x="2755" y="1728"/>
              <a:ext cx="1920" cy="569"/>
              <a:chOff x="2515" y="2496"/>
              <a:chExt cx="1920" cy="569"/>
            </a:xfrm>
          </p:grpSpPr>
          <p:sp>
            <p:nvSpPr>
              <p:cNvPr id="223247" name="Text Box 27">
                <a:extLst>
                  <a:ext uri="{FF2B5EF4-FFF2-40B4-BE49-F238E27FC236}">
                    <a16:creationId xmlns:a16="http://schemas.microsoft.com/office/drawing/2014/main" id="{C5134951-E323-44B3-A2FA-99313C90EB64}"/>
                  </a:ext>
                </a:extLst>
              </p:cNvPr>
              <p:cNvSpPr txBox="1">
                <a:spLocks noChangeArrowheads="1"/>
              </p:cNvSpPr>
              <p:nvPr/>
            </p:nvSpPr>
            <p:spPr bwMode="auto">
              <a:xfrm>
                <a:off x="2515"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volume of solution</a:t>
                </a:r>
              </a:p>
            </p:txBody>
          </p:sp>
          <p:sp>
            <p:nvSpPr>
              <p:cNvPr id="223248" name="Line 28">
                <a:extLst>
                  <a:ext uri="{FF2B5EF4-FFF2-40B4-BE49-F238E27FC236}">
                    <a16:creationId xmlns:a16="http://schemas.microsoft.com/office/drawing/2014/main" id="{F9F16AA8-B9DA-471B-BD9E-716F0805619B}"/>
                  </a:ext>
                </a:extLst>
              </p:cNvPr>
              <p:cNvSpPr>
                <a:spLocks noChangeShapeType="1"/>
              </p:cNvSpPr>
              <p:nvPr/>
            </p:nvSpPr>
            <p:spPr bwMode="auto">
              <a:xfrm>
                <a:off x="2567" y="2784"/>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3249" name="Text Box 29">
                <a:extLst>
                  <a:ext uri="{FF2B5EF4-FFF2-40B4-BE49-F238E27FC236}">
                    <a16:creationId xmlns:a16="http://schemas.microsoft.com/office/drawing/2014/main" id="{C34DD658-CFDC-4281-8CC7-E69C2E5E220E}"/>
                  </a:ext>
                </a:extLst>
              </p:cNvPr>
              <p:cNvSpPr txBox="1">
                <a:spLocks noChangeArrowheads="1"/>
              </p:cNvSpPr>
              <p:nvPr/>
            </p:nvSpPr>
            <p:spPr bwMode="auto">
              <a:xfrm>
                <a:off x="2627"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FF66FF"/>
                    </a:solidFill>
                    <a:effectLst>
                      <a:outerShdw blurRad="38100" dist="38100" dir="2700000" algn="tl">
                        <a:srgbClr val="000000">
                          <a:alpha val="43137"/>
                        </a:srgbClr>
                      </a:outerShdw>
                    </a:effectLst>
                  </a:rPr>
                  <a:t>volume of solute</a:t>
                </a:r>
              </a:p>
            </p:txBody>
          </p:sp>
        </p:grpSp>
      </p:grpSp>
      <p:grpSp>
        <p:nvGrpSpPr>
          <p:cNvPr id="223236" name="Group 30">
            <a:extLst>
              <a:ext uri="{FF2B5EF4-FFF2-40B4-BE49-F238E27FC236}">
                <a16:creationId xmlns:a16="http://schemas.microsoft.com/office/drawing/2014/main" id="{0A90C54B-7399-4C40-BE25-61342E07E9D1}"/>
              </a:ext>
            </a:extLst>
          </p:cNvPr>
          <p:cNvGrpSpPr>
            <a:grpSpLocks/>
          </p:cNvGrpSpPr>
          <p:nvPr/>
        </p:nvGrpSpPr>
        <p:grpSpPr bwMode="auto">
          <a:xfrm>
            <a:off x="306388" y="4459292"/>
            <a:ext cx="7769225" cy="903288"/>
            <a:chOff x="384" y="1728"/>
            <a:chExt cx="5376" cy="569"/>
          </a:xfrm>
        </p:grpSpPr>
        <p:sp>
          <p:nvSpPr>
            <p:cNvPr id="223240" name="Text Box 25">
              <a:extLst>
                <a:ext uri="{FF2B5EF4-FFF2-40B4-BE49-F238E27FC236}">
                  <a16:creationId xmlns:a16="http://schemas.microsoft.com/office/drawing/2014/main" id="{1C64860A-D1B4-4108-A516-44AAC0D7E3F2}"/>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volume    </a:t>
              </a:r>
              <a:r>
                <a:rPr lang="en-US" altLang="en-US" sz="2300" dirty="0">
                  <a:solidFill>
                    <a:srgbClr val="000000"/>
                  </a:solidFill>
                  <a:effectLst>
                    <a:outerShdw blurRad="38100" dist="38100" dir="2700000" algn="tl">
                      <a:srgbClr val="000000">
                        <a:alpha val="43137"/>
                      </a:srgbClr>
                    </a:outerShdw>
                  </a:effectLst>
                </a:rPr>
                <a:t>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3241" name="Group 26">
              <a:extLst>
                <a:ext uri="{FF2B5EF4-FFF2-40B4-BE49-F238E27FC236}">
                  <a16:creationId xmlns:a16="http://schemas.microsoft.com/office/drawing/2014/main" id="{53C9C5FB-4246-40DF-932A-D36E353FCDC8}"/>
                </a:ext>
              </a:extLst>
            </p:cNvPr>
            <p:cNvGrpSpPr>
              <a:grpSpLocks/>
            </p:cNvGrpSpPr>
            <p:nvPr/>
          </p:nvGrpSpPr>
          <p:grpSpPr bwMode="auto">
            <a:xfrm>
              <a:off x="2755" y="1728"/>
              <a:ext cx="1920" cy="569"/>
              <a:chOff x="2515" y="2496"/>
              <a:chExt cx="1920" cy="569"/>
            </a:xfrm>
          </p:grpSpPr>
          <p:sp>
            <p:nvSpPr>
              <p:cNvPr id="223242" name="Text Box 27">
                <a:extLst>
                  <a:ext uri="{FF2B5EF4-FFF2-40B4-BE49-F238E27FC236}">
                    <a16:creationId xmlns:a16="http://schemas.microsoft.com/office/drawing/2014/main" id="{9F8A29F6-1321-4D3E-8E44-FCA2ECD93147}"/>
                  </a:ext>
                </a:extLst>
              </p:cNvPr>
              <p:cNvSpPr txBox="1">
                <a:spLocks noChangeArrowheads="1"/>
              </p:cNvSpPr>
              <p:nvPr/>
            </p:nvSpPr>
            <p:spPr bwMode="auto">
              <a:xfrm>
                <a:off x="2515"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250 mL</a:t>
                </a:r>
              </a:p>
            </p:txBody>
          </p:sp>
          <p:sp>
            <p:nvSpPr>
              <p:cNvPr id="223243" name="Line 28">
                <a:extLst>
                  <a:ext uri="{FF2B5EF4-FFF2-40B4-BE49-F238E27FC236}">
                    <a16:creationId xmlns:a16="http://schemas.microsoft.com/office/drawing/2014/main" id="{2252B158-C387-4F3D-9229-9F9CEF92822C}"/>
                  </a:ext>
                </a:extLst>
              </p:cNvPr>
              <p:cNvSpPr>
                <a:spLocks noChangeShapeType="1"/>
              </p:cNvSpPr>
              <p:nvPr/>
            </p:nvSpPr>
            <p:spPr bwMode="auto">
              <a:xfrm>
                <a:off x="2567" y="2784"/>
                <a:ext cx="182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3244" name="Text Box 29">
                <a:extLst>
                  <a:ext uri="{FF2B5EF4-FFF2-40B4-BE49-F238E27FC236}">
                    <a16:creationId xmlns:a16="http://schemas.microsoft.com/office/drawing/2014/main" id="{B5912526-E24A-41CD-8834-A3BDCB2CA5CE}"/>
                  </a:ext>
                </a:extLst>
              </p:cNvPr>
              <p:cNvSpPr txBox="1">
                <a:spLocks noChangeArrowheads="1"/>
              </p:cNvSpPr>
              <p:nvPr/>
            </p:nvSpPr>
            <p:spPr bwMode="auto">
              <a:xfrm>
                <a:off x="2627"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50"/>
                    </a:solidFill>
                    <a:effectLst>
                      <a:outerShdw blurRad="38100" dist="38100" dir="2700000" algn="tl">
                        <a:srgbClr val="000000">
                          <a:alpha val="43137"/>
                        </a:srgbClr>
                      </a:outerShdw>
                    </a:effectLst>
                  </a:rPr>
                  <a:t>85 mL ethanol</a:t>
                </a:r>
              </a:p>
            </p:txBody>
          </p:sp>
        </p:grpSp>
      </p:grpSp>
      <p:pic>
        <p:nvPicPr>
          <p:cNvPr id="223237" name="Picture 6" descr="quick_check-01.eps">
            <a:extLst>
              <a:ext uri="{FF2B5EF4-FFF2-40B4-BE49-F238E27FC236}">
                <a16:creationId xmlns:a16="http://schemas.microsoft.com/office/drawing/2014/main" id="{BE79B0AF-0679-448E-B4CB-702D1538A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906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39" name="Footer Placeholder 1">
            <a:extLst>
              <a:ext uri="{FF2B5EF4-FFF2-40B4-BE49-F238E27FC236}">
                <a16:creationId xmlns:a16="http://schemas.microsoft.com/office/drawing/2014/main" id="{06CD6857-ED21-49DD-AB2B-688325ACA4E0}"/>
              </a:ext>
            </a:extLst>
          </p:cNvPr>
          <p:cNvSpPr>
            <a:spLocks noGrp="1"/>
          </p:cNvSpPr>
          <p:nvPr>
            <p:ph type="ftr" sz="quarter" idx="10"/>
          </p:nvPr>
        </p:nvSpPr>
        <p:spPr>
          <a:noFill/>
        </p:spPr>
        <p:txBody>
          <a:bodyPr/>
          <a:lstStyle/>
          <a:p>
            <a:r>
              <a:rPr lang="en-US" altLang="en-US" dirty="0"/>
              <a:t>Solutions</a:t>
            </a:r>
          </a:p>
        </p:txBody>
      </p:sp>
      <p:sp>
        <p:nvSpPr>
          <p:cNvPr id="18" name="Rectangle 3">
            <a:extLst>
              <a:ext uri="{FF2B5EF4-FFF2-40B4-BE49-F238E27FC236}">
                <a16:creationId xmlns:a16="http://schemas.microsoft.com/office/drawing/2014/main" id="{2EFCB9AF-87B5-4F77-9230-34B5BE2A4223}"/>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235"/>
                                        </p:tgtEl>
                                        <p:attrNameLst>
                                          <p:attrName>style.visibility</p:attrName>
                                        </p:attrNameLst>
                                      </p:cBhvr>
                                      <p:to>
                                        <p:strVal val="visible"/>
                                      </p:to>
                                    </p:set>
                                    <p:animEffect transition="in" filter="fade">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234">
                                            <p:txEl>
                                              <p:pRg st="6" end="6"/>
                                            </p:txEl>
                                          </p:spTgt>
                                        </p:tgtEl>
                                        <p:attrNameLst>
                                          <p:attrName>style.visibility</p:attrName>
                                        </p:attrNameLst>
                                      </p:cBhvr>
                                      <p:to>
                                        <p:strVal val="visible"/>
                                      </p:to>
                                    </p:set>
                                    <p:animEffect transition="in" filter="fade">
                                      <p:cBhvr>
                                        <p:cTn id="12" dur="500"/>
                                        <p:tgtEl>
                                          <p:spTgt spid="22323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236"/>
                                        </p:tgtEl>
                                        <p:attrNameLst>
                                          <p:attrName>style.visibility</p:attrName>
                                        </p:attrNameLst>
                                      </p:cBhvr>
                                      <p:to>
                                        <p:strVal val="visible"/>
                                      </p:to>
                                    </p:set>
                                    <p:animEffect transition="in" filter="fade">
                                      <p:cBhvr>
                                        <p:cTn id="17" dur="500"/>
                                        <p:tgtEl>
                                          <p:spTgt spid="2232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234">
                                            <p:txEl>
                                              <p:pRg st="11" end="11"/>
                                            </p:txEl>
                                          </p:spTgt>
                                        </p:tgtEl>
                                        <p:attrNameLst>
                                          <p:attrName>style.visibility</p:attrName>
                                        </p:attrNameLst>
                                      </p:cBhvr>
                                      <p:to>
                                        <p:strVal val="visible"/>
                                      </p:to>
                                    </p:set>
                                    <p:animEffect transition="in" filter="fade">
                                      <p:cBhvr>
                                        <p:cTn id="22" dur="500"/>
                                        <p:tgtEl>
                                          <p:spTgt spid="2232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5CC4B3F-4815-46EE-B81A-D61534ED63FA}"/>
              </a:ext>
            </a:extLst>
          </p:cNvPr>
          <p:cNvSpPr>
            <a:spLocks noGrp="1" noChangeArrowheads="1"/>
          </p:cNvSpPr>
          <p:nvPr>
            <p:ph type="title" idx="4294967295"/>
          </p:nvPr>
        </p:nvSpPr>
        <p:spPr/>
        <p:txBody>
          <a:bodyPr/>
          <a:lstStyle/>
          <a:p>
            <a:r>
              <a:rPr lang="en-US" altLang="en-US" sz="6100" dirty="0">
                <a:solidFill>
                  <a:srgbClr val="00B0F0"/>
                </a:solidFill>
                <a:effectLst>
                  <a:outerShdw blurRad="38100" dist="38100" dir="2700000" algn="tl">
                    <a:srgbClr val="000000">
                      <a:alpha val="43137"/>
                    </a:srgbClr>
                  </a:outerShdw>
                </a:effectLst>
              </a:rPr>
              <a:t>Solute </a:t>
            </a:r>
            <a:r>
              <a:rPr lang="en-US" altLang="en-US" sz="6100" b="1" dirty="0">
                <a:solidFill>
                  <a:srgbClr val="00B0F0"/>
                </a:solidFill>
                <a:effectLst>
                  <a:outerShdw blurRad="38100" dist="38100" dir="2700000" algn="tl">
                    <a:srgbClr val="000000">
                      <a:alpha val="43137"/>
                    </a:srgbClr>
                  </a:outerShdw>
                </a:effectLst>
              </a:rPr>
              <a:t>Concentration</a:t>
            </a:r>
          </a:p>
        </p:txBody>
      </p:sp>
      <p:sp>
        <p:nvSpPr>
          <p:cNvPr id="64515" name="Rectangle 3">
            <a:extLst>
              <a:ext uri="{FF2B5EF4-FFF2-40B4-BE49-F238E27FC236}">
                <a16:creationId xmlns:a16="http://schemas.microsoft.com/office/drawing/2014/main" id="{B4A57099-F492-45A2-ADC0-770D4FEA6C67}"/>
              </a:ext>
            </a:extLst>
          </p:cNvPr>
          <p:cNvSpPr>
            <a:spLocks noGrp="1" noChangeArrowheads="1"/>
          </p:cNvSpPr>
          <p:nvPr>
            <p:ph type="body" idx="4294967295"/>
          </p:nvPr>
        </p:nvSpPr>
        <p:spPr>
          <a:xfrm>
            <a:off x="609600" y="1437131"/>
            <a:ext cx="8229600" cy="1229869"/>
          </a:xfrm>
        </p:spPr>
        <p:txBody>
          <a:bodyPr/>
          <a:lstStyle/>
          <a:p>
            <a:r>
              <a:rPr lang="en-US" altLang="en-US" sz="4000" dirty="0"/>
              <a:t>is helpful to know in order to describe solutions</a:t>
            </a:r>
          </a:p>
        </p:txBody>
      </p:sp>
      <p:pic>
        <p:nvPicPr>
          <p:cNvPr id="2" name="Picture 1">
            <a:extLst>
              <a:ext uri="{FF2B5EF4-FFF2-40B4-BE49-F238E27FC236}">
                <a16:creationId xmlns:a16="http://schemas.microsoft.com/office/drawing/2014/main" id="{DB5D4553-D725-4ECD-9913-E7AE80269254}"/>
              </a:ext>
            </a:extLst>
          </p:cNvPr>
          <p:cNvPicPr>
            <a:picLocks noChangeAspect="1"/>
          </p:cNvPicPr>
          <p:nvPr/>
        </p:nvPicPr>
        <p:blipFill>
          <a:blip r:embed="rId2"/>
          <a:stretch>
            <a:fillRect/>
          </a:stretch>
        </p:blipFill>
        <p:spPr>
          <a:xfrm>
            <a:off x="0" y="2667000"/>
            <a:ext cx="5965601" cy="4157330"/>
          </a:xfrm>
          <a:prstGeom prst="rect">
            <a:avLst/>
          </a:prstGeom>
        </p:spPr>
      </p:pic>
      <p:sp>
        <p:nvSpPr>
          <p:cNvPr id="3" name="Rectangle 2">
            <a:extLst>
              <a:ext uri="{FF2B5EF4-FFF2-40B4-BE49-F238E27FC236}">
                <a16:creationId xmlns:a16="http://schemas.microsoft.com/office/drawing/2014/main" id="{269352AC-5494-4E07-A0E0-50E1BBC9926C}"/>
              </a:ext>
            </a:extLst>
          </p:cNvPr>
          <p:cNvSpPr/>
          <p:nvPr/>
        </p:nvSpPr>
        <p:spPr>
          <a:xfrm>
            <a:off x="6172200" y="2526806"/>
            <a:ext cx="2590800" cy="2831544"/>
          </a:xfrm>
          <a:prstGeom prst="rect">
            <a:avLst/>
          </a:prstGeom>
        </p:spPr>
        <p:txBody>
          <a:bodyPr wrap="square">
            <a:spAutoFit/>
          </a:bodyPr>
          <a:lstStyle/>
          <a:p>
            <a:endParaRPr lang="en-US" altLang="en-US" dirty="0"/>
          </a:p>
          <a:p>
            <a:pPr marL="285750" indent="-285750">
              <a:buFont typeface="Arial" panose="020B0604020202020204" pitchFamily="34" charset="0"/>
              <a:buChar char="•"/>
            </a:pPr>
            <a:r>
              <a:rPr lang="en-US" altLang="en-US" sz="4000" dirty="0"/>
              <a:t>is an important “real life” variable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up)">
                                      <p:cBhvr>
                                        <p:cTn id="12" dur="10"/>
                                        <p:tgtEl>
                                          <p:spTgt spid="64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64867" name="Text Box 3">
            <a:extLst>
              <a:ext uri="{FF2B5EF4-FFF2-40B4-BE49-F238E27FC236}">
                <a16:creationId xmlns:a16="http://schemas.microsoft.com/office/drawing/2014/main" id="{C1C373E4-C3F7-4579-8393-E33907DD0D9A}"/>
              </a:ext>
            </a:extLst>
          </p:cNvPr>
          <p:cNvSpPr txBox="1">
            <a:spLocks noChangeArrowheads="1"/>
          </p:cNvSpPr>
          <p:nvPr/>
        </p:nvSpPr>
        <p:spPr bwMode="auto">
          <a:xfrm>
            <a:off x="152400" y="906463"/>
            <a:ext cx="88614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2063750" indent="-2063750">
              <a:defRPr sz="2400">
                <a:solidFill>
                  <a:schemeClr val="tx1"/>
                </a:solidFill>
                <a:latin typeface="Arial" panose="020B0604020202020204" pitchFamily="34" charset="0"/>
                <a:ea typeface="ＭＳ Ｐゴシック" panose="020B0600070205080204" pitchFamily="34" charset="-128"/>
              </a:defRPr>
            </a:lvl1pPr>
            <a:lvl2pPr marL="2230438">
              <a:defRPr sz="2400">
                <a:solidFill>
                  <a:schemeClr val="tx1"/>
                </a:solidFill>
                <a:latin typeface="Arial" panose="020B0604020202020204" pitchFamily="34" charset="0"/>
                <a:ea typeface="ＭＳ Ｐゴシック" panose="020B0600070205080204" pitchFamily="34" charset="-128"/>
              </a:defRPr>
            </a:lvl2pPr>
            <a:lvl3pPr marL="2344738">
              <a:defRPr sz="2400">
                <a:solidFill>
                  <a:schemeClr val="tx1"/>
                </a:solidFill>
                <a:latin typeface="Arial" panose="020B0604020202020204" pitchFamily="34" charset="0"/>
                <a:ea typeface="ＭＳ Ｐゴシック" panose="020B0600070205080204" pitchFamily="34" charset="-128"/>
              </a:defRPr>
            </a:lvl3pPr>
            <a:lvl4pPr marL="2459038">
              <a:defRPr sz="2400">
                <a:solidFill>
                  <a:schemeClr val="tx1"/>
                </a:solidFill>
                <a:latin typeface="Arial" panose="020B0604020202020204" pitchFamily="34" charset="0"/>
                <a:ea typeface="ＭＳ Ｐゴシック" panose="020B0600070205080204" pitchFamily="34" charset="-128"/>
              </a:defRPr>
            </a:lvl4pPr>
            <a:lvl5pPr marL="2573338">
              <a:defRPr sz="2400">
                <a:solidFill>
                  <a:schemeClr val="tx1"/>
                </a:solidFill>
                <a:latin typeface="Arial" panose="020B0604020202020204" pitchFamily="34" charset="0"/>
                <a:ea typeface="ＭＳ Ｐゴシック" panose="020B0600070205080204" pitchFamily="34" charset="-128"/>
              </a:defRPr>
            </a:lvl5pPr>
            <a:lvl6pPr marL="30305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8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44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4021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defRPr/>
            </a:pPr>
            <a:r>
              <a:rPr lang="en-US" altLang="en-US" dirty="0">
                <a:solidFill>
                  <a:srgbClr val="000000"/>
                </a:solidFill>
              </a:rPr>
              <a:t>How many grams of glucose (C</a:t>
            </a:r>
            <a:r>
              <a:rPr lang="en-US" altLang="en-US" baseline="-25000" dirty="0">
                <a:solidFill>
                  <a:srgbClr val="000000"/>
                </a:solidFill>
              </a:rPr>
              <a:t>6</a:t>
            </a:r>
            <a:r>
              <a:rPr lang="en-US" altLang="en-US" dirty="0">
                <a:solidFill>
                  <a:srgbClr val="000000"/>
                </a:solidFill>
              </a:rPr>
              <a:t>H</a:t>
            </a:r>
            <a:r>
              <a:rPr lang="en-US" altLang="en-US" baseline="-25000" dirty="0">
                <a:solidFill>
                  <a:srgbClr val="000000"/>
                </a:solidFill>
              </a:rPr>
              <a:t>12</a:t>
            </a:r>
            <a:r>
              <a:rPr lang="en-US" altLang="en-US" dirty="0">
                <a:solidFill>
                  <a:srgbClr val="000000"/>
                </a:solidFill>
              </a:rPr>
              <a:t>O</a:t>
            </a:r>
            <a:r>
              <a:rPr lang="en-US" altLang="en-US" baseline="-25000" dirty="0">
                <a:solidFill>
                  <a:srgbClr val="000000"/>
                </a:solidFill>
              </a:rPr>
              <a:t>6</a:t>
            </a:r>
            <a:r>
              <a:rPr lang="en-US" altLang="en-US" dirty="0">
                <a:solidFill>
                  <a:srgbClr val="000000"/>
                </a:solidFill>
              </a:rPr>
              <a:t>) are needed to make 2000 g of a 2.8% glucose solution?</a:t>
            </a: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p:txBody>
      </p:sp>
      <p:pic>
        <p:nvPicPr>
          <p:cNvPr id="225283" name="Picture 6" descr="quick_check-01.eps">
            <a:extLst>
              <a:ext uri="{FF2B5EF4-FFF2-40B4-BE49-F238E27FC236}">
                <a16:creationId xmlns:a16="http://schemas.microsoft.com/office/drawing/2014/main" id="{66C924E9-7AF0-43F5-ADE7-71EA56676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0638"/>
            <a:ext cx="990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3">
            <a:extLst>
              <a:ext uri="{FF2B5EF4-FFF2-40B4-BE49-F238E27FC236}">
                <a16:creationId xmlns:a16="http://schemas.microsoft.com/office/drawing/2014/main" id="{D0D2EAFC-EA85-4D77-B431-6C9DC259EEB7}"/>
              </a:ext>
            </a:extLst>
          </p:cNvPr>
          <p:cNvSpPr>
            <a:spLocks noChangeArrowheads="1"/>
          </p:cNvSpPr>
          <p:nvPr/>
        </p:nvSpPr>
        <p:spPr bwMode="auto">
          <a:xfrm>
            <a:off x="3200400" y="179428"/>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
        <p:nvSpPr>
          <p:cNvPr id="225285" name="Footer Placeholder 1">
            <a:extLst>
              <a:ext uri="{FF2B5EF4-FFF2-40B4-BE49-F238E27FC236}">
                <a16:creationId xmlns:a16="http://schemas.microsoft.com/office/drawing/2014/main" id="{05E5744B-546A-4C8F-B06F-F8BDDFFB636E}"/>
              </a:ext>
            </a:extLst>
          </p:cNvPr>
          <p:cNvSpPr>
            <a:spLocks noGrp="1"/>
          </p:cNvSpPr>
          <p:nvPr>
            <p:ph type="ftr" sz="quarter" idx="10"/>
          </p:nvPr>
        </p:nvSpPr>
        <p:spPr>
          <a:noFill/>
        </p:spPr>
        <p:txBody>
          <a:bodyPr/>
          <a:lstStyle/>
          <a:p>
            <a:r>
              <a:rPr lang="en-US" altLang="en-US" dirty="0"/>
              <a:t>Solutions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92D050"/>
            </a:gs>
            <a:gs pos="50000">
              <a:srgbClr val="9ABEC1"/>
            </a:gs>
            <a:gs pos="100000">
              <a:srgbClr val="B8E3E6"/>
            </a:gs>
          </a:gsLst>
          <a:lin ang="5400000"/>
        </a:gradFill>
        <a:effectLst/>
      </p:bgPr>
    </p:bg>
    <p:spTree>
      <p:nvGrpSpPr>
        <p:cNvPr id="1" name=""/>
        <p:cNvGrpSpPr/>
        <p:nvPr/>
      </p:nvGrpSpPr>
      <p:grpSpPr>
        <a:xfrm>
          <a:off x="0" y="0"/>
          <a:ext cx="0" cy="0"/>
          <a:chOff x="0" y="0"/>
          <a:chExt cx="0" cy="0"/>
        </a:xfrm>
      </p:grpSpPr>
      <p:sp>
        <p:nvSpPr>
          <p:cNvPr id="164867" name="Text Box 3">
            <a:extLst>
              <a:ext uri="{FF2B5EF4-FFF2-40B4-BE49-F238E27FC236}">
                <a16:creationId xmlns:a16="http://schemas.microsoft.com/office/drawing/2014/main" id="{A0200E6A-6414-4147-9136-D78AD1349255}"/>
              </a:ext>
            </a:extLst>
          </p:cNvPr>
          <p:cNvSpPr txBox="1">
            <a:spLocks noChangeArrowheads="1"/>
          </p:cNvSpPr>
          <p:nvPr/>
        </p:nvSpPr>
        <p:spPr bwMode="auto">
          <a:xfrm>
            <a:off x="152400" y="906463"/>
            <a:ext cx="886142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24" tIns="45562" rIns="91124" bIns="45562">
            <a:spAutoFit/>
          </a:bodyPr>
          <a:lstStyle>
            <a:lvl1pPr marL="2063750" indent="-2063750">
              <a:defRPr sz="2400">
                <a:solidFill>
                  <a:schemeClr val="tx1"/>
                </a:solidFill>
                <a:latin typeface="Arial" panose="020B0604020202020204" pitchFamily="34" charset="0"/>
                <a:ea typeface="ＭＳ Ｐゴシック" panose="020B0600070205080204" pitchFamily="34" charset="-128"/>
              </a:defRPr>
            </a:lvl1pPr>
            <a:lvl2pPr marL="2230438">
              <a:defRPr sz="2400">
                <a:solidFill>
                  <a:schemeClr val="tx1"/>
                </a:solidFill>
                <a:latin typeface="Arial" panose="020B0604020202020204" pitchFamily="34" charset="0"/>
                <a:ea typeface="ＭＳ Ｐゴシック" panose="020B0600070205080204" pitchFamily="34" charset="-128"/>
              </a:defRPr>
            </a:lvl2pPr>
            <a:lvl3pPr marL="2344738">
              <a:defRPr sz="2400">
                <a:solidFill>
                  <a:schemeClr val="tx1"/>
                </a:solidFill>
                <a:latin typeface="Arial" panose="020B0604020202020204" pitchFamily="34" charset="0"/>
                <a:ea typeface="ＭＳ Ｐゴシック" panose="020B0600070205080204" pitchFamily="34" charset="-128"/>
              </a:defRPr>
            </a:lvl3pPr>
            <a:lvl4pPr marL="2459038">
              <a:defRPr sz="2400">
                <a:solidFill>
                  <a:schemeClr val="tx1"/>
                </a:solidFill>
                <a:latin typeface="Arial" panose="020B0604020202020204" pitchFamily="34" charset="0"/>
                <a:ea typeface="ＭＳ Ｐゴシック" panose="020B0600070205080204" pitchFamily="34" charset="-128"/>
              </a:defRPr>
            </a:lvl4pPr>
            <a:lvl5pPr marL="2573338">
              <a:defRPr sz="2400">
                <a:solidFill>
                  <a:schemeClr val="tx1"/>
                </a:solidFill>
                <a:latin typeface="Arial" panose="020B0604020202020204" pitchFamily="34" charset="0"/>
                <a:ea typeface="ＭＳ Ｐゴシック" panose="020B0600070205080204" pitchFamily="34" charset="-128"/>
              </a:defRPr>
            </a:lvl5pPr>
            <a:lvl6pPr marL="30305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3487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944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44021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defRPr/>
            </a:pPr>
            <a:r>
              <a:rPr lang="en-US" altLang="en-US" dirty="0">
                <a:solidFill>
                  <a:srgbClr val="000000"/>
                </a:solidFill>
              </a:rPr>
              <a:t>How many </a:t>
            </a:r>
            <a:r>
              <a:rPr lang="en-US" altLang="en-US" b="1" dirty="0">
                <a:solidFill>
                  <a:srgbClr val="00B0F0"/>
                </a:solidFill>
              </a:rPr>
              <a:t>grams</a:t>
            </a:r>
            <a:r>
              <a:rPr lang="en-US" altLang="en-US" dirty="0">
                <a:solidFill>
                  <a:srgbClr val="000000"/>
                </a:solidFill>
              </a:rPr>
              <a:t> of glucose (C</a:t>
            </a:r>
            <a:r>
              <a:rPr lang="en-US" altLang="en-US" baseline="-25000" dirty="0">
                <a:solidFill>
                  <a:srgbClr val="000000"/>
                </a:solidFill>
              </a:rPr>
              <a:t>6</a:t>
            </a:r>
            <a:r>
              <a:rPr lang="en-US" altLang="en-US" dirty="0">
                <a:solidFill>
                  <a:srgbClr val="000000"/>
                </a:solidFill>
              </a:rPr>
              <a:t>H</a:t>
            </a:r>
            <a:r>
              <a:rPr lang="en-US" altLang="en-US" baseline="-25000" dirty="0">
                <a:solidFill>
                  <a:srgbClr val="000000"/>
                </a:solidFill>
              </a:rPr>
              <a:t>12</a:t>
            </a:r>
            <a:r>
              <a:rPr lang="en-US" altLang="en-US" dirty="0">
                <a:solidFill>
                  <a:srgbClr val="000000"/>
                </a:solidFill>
              </a:rPr>
              <a:t>O</a:t>
            </a:r>
            <a:r>
              <a:rPr lang="en-US" altLang="en-US" baseline="-25000" dirty="0">
                <a:solidFill>
                  <a:srgbClr val="000000"/>
                </a:solidFill>
              </a:rPr>
              <a:t>6</a:t>
            </a:r>
            <a:r>
              <a:rPr lang="en-US" altLang="en-US" dirty="0">
                <a:solidFill>
                  <a:srgbClr val="000000"/>
                </a:solidFill>
              </a:rPr>
              <a:t>) are needed to make </a:t>
            </a:r>
            <a:r>
              <a:rPr lang="en-US" altLang="en-US" dirty="0">
                <a:solidFill>
                  <a:srgbClr val="FF66FF"/>
                </a:solidFill>
              </a:rPr>
              <a:t>2000 g </a:t>
            </a:r>
            <a:r>
              <a:rPr lang="en-US" altLang="en-US" dirty="0">
                <a:solidFill>
                  <a:srgbClr val="000000"/>
                </a:solidFill>
              </a:rPr>
              <a:t>of a </a:t>
            </a:r>
            <a:r>
              <a:rPr lang="en-US" altLang="en-US" dirty="0">
                <a:solidFill>
                  <a:srgbClr val="FF66FF"/>
                </a:solidFill>
              </a:rPr>
              <a:t>2.8% glucose </a:t>
            </a:r>
            <a:r>
              <a:rPr lang="en-US" altLang="en-US" dirty="0">
                <a:solidFill>
                  <a:srgbClr val="000000"/>
                </a:solidFill>
              </a:rPr>
              <a:t>solution?</a:t>
            </a: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endParaRPr lang="en-US" altLang="en-US" dirty="0">
              <a:solidFill>
                <a:srgbClr val="000000"/>
              </a:solidFill>
            </a:endParaRPr>
          </a:p>
          <a:p>
            <a:pPr marL="0">
              <a:spcBef>
                <a:spcPts val="0"/>
              </a:spcBef>
              <a:defRPr/>
            </a:pPr>
            <a:r>
              <a:rPr lang="en-US" altLang="en-US" dirty="0">
                <a:solidFill>
                  <a:srgbClr val="000000"/>
                </a:solidFill>
              </a:rPr>
              <a:t>Rearrange the equation to solve for </a:t>
            </a:r>
            <a:r>
              <a:rPr lang="en-US" altLang="en-US" dirty="0">
                <a:solidFill>
                  <a:srgbClr val="FF66FF"/>
                </a:solidFill>
                <a:effectLst>
                  <a:outerShdw blurRad="38100" dist="38100" dir="2700000" algn="tl">
                    <a:srgbClr val="000000">
                      <a:alpha val="43137"/>
                    </a:srgbClr>
                  </a:outerShdw>
                </a:effectLst>
              </a:rPr>
              <a:t>Mass of solute</a:t>
            </a:r>
            <a:r>
              <a:rPr lang="en-US" altLang="en-US" dirty="0">
                <a:solidFill>
                  <a:srgbClr val="000000"/>
                </a:solidFill>
              </a:rPr>
              <a:t>. </a:t>
            </a:r>
          </a:p>
          <a:p>
            <a:pPr marL="0">
              <a:spcBef>
                <a:spcPts val="1800"/>
              </a:spcBef>
              <a:defRPr/>
            </a:pPr>
            <a:r>
              <a:rPr lang="en-US" altLang="en-US" dirty="0">
                <a:solidFill>
                  <a:srgbClr val="FF66FF"/>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Percent by Mass</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Mass of Solution</a:t>
            </a:r>
            <a:r>
              <a:rPr lang="en-US" altLang="en-US" dirty="0">
                <a:solidFill>
                  <a:srgbClr val="000000"/>
                </a:solidFill>
              </a:rPr>
              <a:t>) x 100%</a:t>
            </a:r>
          </a:p>
          <a:p>
            <a:pPr marL="0">
              <a:spcBef>
                <a:spcPts val="1800"/>
              </a:spcBef>
              <a:defRPr/>
            </a:pPr>
            <a:r>
              <a:rPr lang="en-US" altLang="en-US" dirty="0">
                <a:solidFill>
                  <a:srgbClr val="00B050"/>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2.8 %</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2000 g</a:t>
            </a:r>
            <a:r>
              <a:rPr lang="en-US" altLang="en-US" dirty="0">
                <a:solidFill>
                  <a:srgbClr val="000000"/>
                </a:solidFill>
              </a:rPr>
              <a:t>) x 100%</a:t>
            </a:r>
          </a:p>
          <a:p>
            <a:pPr marL="0">
              <a:spcBef>
                <a:spcPts val="1800"/>
              </a:spcBef>
              <a:defRPr/>
            </a:pPr>
            <a:r>
              <a:rPr lang="en-US" altLang="en-US" dirty="0">
                <a:solidFill>
                  <a:srgbClr val="00B050"/>
                </a:solidFill>
                <a:effectLst>
                  <a:outerShdw blurRad="38100" dist="38100" dir="2700000" algn="tl">
                    <a:srgbClr val="000000">
                      <a:alpha val="43137"/>
                    </a:srgbClr>
                  </a:outerShdw>
                </a:effectLst>
              </a:rPr>
              <a:t>Mass of solute  </a:t>
            </a:r>
            <a:r>
              <a:rPr lang="en-US" altLang="en-US" dirty="0">
                <a:solidFill>
                  <a:srgbClr val="000000"/>
                </a:solidFill>
              </a:rPr>
              <a:t>=  (</a:t>
            </a:r>
            <a:r>
              <a:rPr lang="en-US" altLang="en-US" dirty="0">
                <a:solidFill>
                  <a:srgbClr val="FF0000"/>
                </a:solidFill>
                <a:effectLst>
                  <a:outerShdw blurRad="38100" dist="38100" dir="2700000" algn="tl">
                    <a:srgbClr val="000000">
                      <a:alpha val="43137"/>
                    </a:srgbClr>
                  </a:outerShdw>
                </a:effectLst>
              </a:rPr>
              <a:t>2.8 g/100 g</a:t>
            </a:r>
            <a:r>
              <a:rPr lang="en-US" altLang="en-US" dirty="0">
                <a:solidFill>
                  <a:srgbClr val="000000"/>
                </a:solidFill>
              </a:rPr>
              <a:t>)(</a:t>
            </a:r>
            <a:r>
              <a:rPr lang="en-US" altLang="en-US" dirty="0">
                <a:solidFill>
                  <a:srgbClr val="00B0F0"/>
                </a:solidFill>
                <a:effectLst>
                  <a:outerShdw blurRad="38100" dist="38100" dir="2700000" algn="tl">
                    <a:srgbClr val="000000">
                      <a:alpha val="43137"/>
                    </a:srgbClr>
                  </a:outerShdw>
                </a:effectLst>
              </a:rPr>
              <a:t>2000 g</a:t>
            </a:r>
            <a:r>
              <a:rPr lang="en-US" altLang="en-US" dirty="0">
                <a:solidFill>
                  <a:srgbClr val="000000"/>
                </a:solidFill>
              </a:rPr>
              <a:t>)</a:t>
            </a:r>
            <a:endParaRPr lang="en-US" altLang="en-US" dirty="0">
              <a:solidFill>
                <a:srgbClr val="000000"/>
              </a:solidFill>
              <a:sym typeface="Symbol" panose="05050102010706020507" pitchFamily="18" charset="2"/>
            </a:endParaRPr>
          </a:p>
          <a:p>
            <a:pPr marL="0">
              <a:spcBef>
                <a:spcPts val="0"/>
              </a:spcBef>
              <a:defRPr/>
            </a:pPr>
            <a:endParaRPr lang="en-US" altLang="en-US" dirty="0">
              <a:solidFill>
                <a:srgbClr val="000000"/>
              </a:solidFill>
              <a:sym typeface="Symbol" panose="05050102010706020507" pitchFamily="18" charset="2"/>
            </a:endParaRPr>
          </a:p>
          <a:p>
            <a:pPr marL="0" algn="ctr">
              <a:spcBef>
                <a:spcPts val="0"/>
              </a:spcBef>
              <a:defRPr/>
            </a:pPr>
            <a:r>
              <a:rPr lang="en-US" altLang="en-US" sz="4400" dirty="0">
                <a:solidFill>
                  <a:srgbClr val="000000"/>
                </a:solidFill>
                <a:sym typeface="Symbol" panose="05050102010706020507" pitchFamily="18" charset="2"/>
              </a:rPr>
              <a:t>56 g glucose</a:t>
            </a:r>
            <a:endParaRPr lang="en-US" altLang="en-US" b="1" dirty="0">
              <a:solidFill>
                <a:srgbClr val="000000"/>
              </a:solidFill>
            </a:endParaRPr>
          </a:p>
        </p:txBody>
      </p:sp>
      <p:grpSp>
        <p:nvGrpSpPr>
          <p:cNvPr id="227331" name="Group 30">
            <a:extLst>
              <a:ext uri="{FF2B5EF4-FFF2-40B4-BE49-F238E27FC236}">
                <a16:creationId xmlns:a16="http://schemas.microsoft.com/office/drawing/2014/main" id="{2B09064B-6285-428E-9D59-3FDEDE30DCEF}"/>
              </a:ext>
            </a:extLst>
          </p:cNvPr>
          <p:cNvGrpSpPr>
            <a:grpSpLocks/>
          </p:cNvGrpSpPr>
          <p:nvPr/>
        </p:nvGrpSpPr>
        <p:grpSpPr bwMode="auto">
          <a:xfrm>
            <a:off x="688975" y="1905000"/>
            <a:ext cx="7769225" cy="903288"/>
            <a:chOff x="384" y="1728"/>
            <a:chExt cx="5376" cy="569"/>
          </a:xfrm>
        </p:grpSpPr>
        <p:sp>
          <p:nvSpPr>
            <p:cNvPr id="227335" name="Text Box 25">
              <a:extLst>
                <a:ext uri="{FF2B5EF4-FFF2-40B4-BE49-F238E27FC236}">
                  <a16:creationId xmlns:a16="http://schemas.microsoft.com/office/drawing/2014/main" id="{4E10F950-C60A-4B2D-8089-F24ECF2BADE5}"/>
                </a:ext>
              </a:extLst>
            </p:cNvPr>
            <p:cNvSpPr txBox="1">
              <a:spLocks noChangeArrowheads="1"/>
            </p:cNvSpPr>
            <p:nvPr/>
          </p:nvSpPr>
          <p:spPr bwMode="auto">
            <a:xfrm>
              <a:off x="384" y="1872"/>
              <a:ext cx="537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300" dirty="0">
                  <a:solidFill>
                    <a:srgbClr val="FF0000"/>
                  </a:solidFill>
                  <a:effectLst>
                    <a:outerShdw blurRad="38100" dist="38100" dir="2700000" algn="tl">
                      <a:srgbClr val="000000">
                        <a:alpha val="43137"/>
                      </a:srgbClr>
                    </a:outerShdw>
                  </a:effectLst>
                </a:rPr>
                <a:t>Percent by mass    </a:t>
              </a:r>
              <a:r>
                <a:rPr lang="en-US" altLang="en-US" sz="2300" dirty="0">
                  <a:solidFill>
                    <a:srgbClr val="000000"/>
                  </a:solidFill>
                </a:rPr>
                <a:t>=                                      </a:t>
              </a:r>
              <a:r>
                <a:rPr lang="en-US" altLang="en-US" sz="2300" dirty="0">
                  <a:solidFill>
                    <a:srgbClr val="000000"/>
                  </a:solidFill>
                  <a:sym typeface="Symbol" panose="05050102010706020507" pitchFamily="18" charset="2"/>
                </a:rPr>
                <a:t> 100%</a:t>
              </a:r>
            </a:p>
          </p:txBody>
        </p:sp>
        <p:grpSp>
          <p:nvGrpSpPr>
            <p:cNvPr id="227336" name="Group 26">
              <a:extLst>
                <a:ext uri="{FF2B5EF4-FFF2-40B4-BE49-F238E27FC236}">
                  <a16:creationId xmlns:a16="http://schemas.microsoft.com/office/drawing/2014/main" id="{F72455C5-4815-438C-B66C-C9EAA02EB08C}"/>
                </a:ext>
              </a:extLst>
            </p:cNvPr>
            <p:cNvGrpSpPr>
              <a:grpSpLocks/>
            </p:cNvGrpSpPr>
            <p:nvPr/>
          </p:nvGrpSpPr>
          <p:grpSpPr bwMode="auto">
            <a:xfrm>
              <a:off x="2522" y="1728"/>
              <a:ext cx="1920" cy="569"/>
              <a:chOff x="2282" y="2496"/>
              <a:chExt cx="1920" cy="569"/>
            </a:xfrm>
          </p:grpSpPr>
          <p:sp>
            <p:nvSpPr>
              <p:cNvPr id="227337" name="Text Box 27">
                <a:extLst>
                  <a:ext uri="{FF2B5EF4-FFF2-40B4-BE49-F238E27FC236}">
                    <a16:creationId xmlns:a16="http://schemas.microsoft.com/office/drawing/2014/main" id="{08356251-D827-4C3D-8B9F-7C5BAB96559B}"/>
                  </a:ext>
                </a:extLst>
              </p:cNvPr>
              <p:cNvSpPr txBox="1">
                <a:spLocks noChangeArrowheads="1"/>
              </p:cNvSpPr>
              <p:nvPr/>
            </p:nvSpPr>
            <p:spPr bwMode="auto">
              <a:xfrm>
                <a:off x="2282" y="2784"/>
                <a:ext cx="192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00B0F0"/>
                    </a:solidFill>
                    <a:effectLst>
                      <a:outerShdw blurRad="38100" dist="38100" dir="2700000" algn="tl">
                        <a:srgbClr val="000000">
                          <a:alpha val="43137"/>
                        </a:srgbClr>
                      </a:outerShdw>
                    </a:effectLst>
                  </a:rPr>
                  <a:t>Mass of solution</a:t>
                </a:r>
              </a:p>
            </p:txBody>
          </p:sp>
          <p:sp>
            <p:nvSpPr>
              <p:cNvPr id="227338" name="Line 28">
                <a:extLst>
                  <a:ext uri="{FF2B5EF4-FFF2-40B4-BE49-F238E27FC236}">
                    <a16:creationId xmlns:a16="http://schemas.microsoft.com/office/drawing/2014/main" id="{EF8D06A7-4148-4397-9C5D-CBA1A7BB1F45}"/>
                  </a:ext>
                </a:extLst>
              </p:cNvPr>
              <p:cNvSpPr>
                <a:spLocks noChangeShapeType="1"/>
              </p:cNvSpPr>
              <p:nvPr/>
            </p:nvSpPr>
            <p:spPr bwMode="auto">
              <a:xfrm>
                <a:off x="2356" y="2784"/>
                <a:ext cx="1733"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7339" name="Text Box 29">
                <a:extLst>
                  <a:ext uri="{FF2B5EF4-FFF2-40B4-BE49-F238E27FC236}">
                    <a16:creationId xmlns:a16="http://schemas.microsoft.com/office/drawing/2014/main" id="{E9255E4D-39F3-4D7B-A1AC-9104ECD15311}"/>
                  </a:ext>
                </a:extLst>
              </p:cNvPr>
              <p:cNvSpPr txBox="1">
                <a:spLocks noChangeArrowheads="1"/>
              </p:cNvSpPr>
              <p:nvPr/>
            </p:nvSpPr>
            <p:spPr bwMode="auto">
              <a:xfrm>
                <a:off x="2409" y="2496"/>
                <a:ext cx="168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300" dirty="0">
                    <a:solidFill>
                      <a:srgbClr val="FF66FF"/>
                    </a:solidFill>
                    <a:effectLst>
                      <a:outerShdw blurRad="38100" dist="38100" dir="2700000" algn="tl">
                        <a:srgbClr val="000000">
                          <a:alpha val="43137"/>
                        </a:srgbClr>
                      </a:outerShdw>
                    </a:effectLst>
                  </a:rPr>
                  <a:t>Mass of solute</a:t>
                </a:r>
              </a:p>
            </p:txBody>
          </p:sp>
        </p:grpSp>
      </p:grpSp>
      <p:pic>
        <p:nvPicPr>
          <p:cNvPr id="227332" name="Picture 6" descr="quick_check-01.eps">
            <a:extLst>
              <a:ext uri="{FF2B5EF4-FFF2-40B4-BE49-F238E27FC236}">
                <a16:creationId xmlns:a16="http://schemas.microsoft.com/office/drawing/2014/main" id="{BCD456D2-FEE8-446C-AAC1-9F9A28448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0638"/>
            <a:ext cx="9906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Rectangle 9">
            <a:extLst>
              <a:ext uri="{FF2B5EF4-FFF2-40B4-BE49-F238E27FC236}">
                <a16:creationId xmlns:a16="http://schemas.microsoft.com/office/drawing/2014/main" id="{9C86D621-6291-437E-861C-9A8552BBEA9D}"/>
              </a:ext>
            </a:extLst>
          </p:cNvPr>
          <p:cNvSpPr>
            <a:spLocks noChangeArrowheads="1"/>
          </p:cNvSpPr>
          <p:nvPr/>
        </p:nvSpPr>
        <p:spPr bwMode="auto">
          <a:xfrm>
            <a:off x="3048000" y="208410"/>
            <a:ext cx="2443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dirty="0">
                <a:solidFill>
                  <a:srgbClr val="FFFF00"/>
                </a:solidFill>
                <a:effectLst>
                  <a:outerShdw blurRad="38100" dist="38100" dir="2700000" algn="tl">
                    <a:srgbClr val="000000">
                      <a:alpha val="43137"/>
                    </a:srgbClr>
                  </a:outerShdw>
                </a:effectLst>
              </a:rPr>
              <a:t>(ENRICHMENT)</a:t>
            </a:r>
          </a:p>
        </p:txBody>
      </p:sp>
      <p:sp>
        <p:nvSpPr>
          <p:cNvPr id="227334" name="Footer Placeholder 1">
            <a:extLst>
              <a:ext uri="{FF2B5EF4-FFF2-40B4-BE49-F238E27FC236}">
                <a16:creationId xmlns:a16="http://schemas.microsoft.com/office/drawing/2014/main" id="{C1BFAF79-9CDA-4C0F-9FA3-3A228B50C59E}"/>
              </a:ext>
            </a:extLst>
          </p:cNvPr>
          <p:cNvSpPr>
            <a:spLocks noGrp="1"/>
          </p:cNvSpPr>
          <p:nvPr>
            <p:ph type="ftr" sz="quarter" idx="10"/>
          </p:nvPr>
        </p:nvSpPr>
        <p:spPr>
          <a:noFill/>
        </p:spPr>
        <p:txBody>
          <a:bodyPr/>
          <a:lstStyle/>
          <a:p>
            <a:r>
              <a:rPr lang="en-US" altLang="en-US" dirty="0"/>
              <a:t>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fade">
                                      <p:cBhvr>
                                        <p:cTn id="7" dur="5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7">
                                            <p:txEl>
                                              <p:pRg st="5" end="5"/>
                                            </p:txEl>
                                          </p:spTgt>
                                        </p:tgtEl>
                                        <p:attrNameLst>
                                          <p:attrName>style.visibility</p:attrName>
                                        </p:attrNameLst>
                                      </p:cBhvr>
                                      <p:to>
                                        <p:strVal val="visible"/>
                                      </p:to>
                                    </p:set>
                                    <p:animEffect transition="in" filter="fade">
                                      <p:cBhvr>
                                        <p:cTn id="12" dur="500"/>
                                        <p:tgtEl>
                                          <p:spTgt spid="1648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867">
                                            <p:txEl>
                                              <p:pRg st="6" end="6"/>
                                            </p:txEl>
                                          </p:spTgt>
                                        </p:tgtEl>
                                        <p:attrNameLst>
                                          <p:attrName>style.visibility</p:attrName>
                                        </p:attrNameLst>
                                      </p:cBhvr>
                                      <p:to>
                                        <p:strVal val="visible"/>
                                      </p:to>
                                    </p:set>
                                    <p:animEffect transition="in" filter="fade">
                                      <p:cBhvr>
                                        <p:cTn id="17" dur="500"/>
                                        <p:tgtEl>
                                          <p:spTgt spid="16486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867">
                                            <p:txEl>
                                              <p:pRg st="7" end="7"/>
                                            </p:txEl>
                                          </p:spTgt>
                                        </p:tgtEl>
                                        <p:attrNameLst>
                                          <p:attrName>style.visibility</p:attrName>
                                        </p:attrNameLst>
                                      </p:cBhvr>
                                      <p:to>
                                        <p:strVal val="visible"/>
                                      </p:to>
                                    </p:set>
                                    <p:animEffect transition="in" filter="fade">
                                      <p:cBhvr>
                                        <p:cTn id="22" dur="500"/>
                                        <p:tgtEl>
                                          <p:spTgt spid="16486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867">
                                            <p:txEl>
                                              <p:pRg st="8" end="8"/>
                                            </p:txEl>
                                          </p:spTgt>
                                        </p:tgtEl>
                                        <p:attrNameLst>
                                          <p:attrName>style.visibility</p:attrName>
                                        </p:attrNameLst>
                                      </p:cBhvr>
                                      <p:to>
                                        <p:strVal val="visible"/>
                                      </p:to>
                                    </p:set>
                                    <p:animEffect transition="in" filter="fade">
                                      <p:cBhvr>
                                        <p:cTn id="27" dur="500"/>
                                        <p:tgtEl>
                                          <p:spTgt spid="16486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4867">
                                            <p:txEl>
                                              <p:pRg st="10" end="10"/>
                                            </p:txEl>
                                          </p:spTgt>
                                        </p:tgtEl>
                                        <p:attrNameLst>
                                          <p:attrName>style.visibility</p:attrName>
                                        </p:attrNameLst>
                                      </p:cBhvr>
                                      <p:to>
                                        <p:strVal val="visible"/>
                                      </p:to>
                                    </p:set>
                                    <p:animEffect transition="in" filter="fade">
                                      <p:cBhvr>
                                        <p:cTn id="32" dur="500"/>
                                        <p:tgtEl>
                                          <p:spTgt spid="164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3">
            <a:extLst>
              <a:ext uri="{FF2B5EF4-FFF2-40B4-BE49-F238E27FC236}">
                <a16:creationId xmlns:a16="http://schemas.microsoft.com/office/drawing/2014/main" id="{0123E1F7-7D6F-4CE5-8C78-2D9F393733AE}"/>
              </a:ext>
            </a:extLst>
          </p:cNvPr>
          <p:cNvSpPr>
            <a:spLocks noGrp="1" noChangeArrowheads="1"/>
          </p:cNvSpPr>
          <p:nvPr>
            <p:ph sz="quarter" idx="13"/>
          </p:nvPr>
        </p:nvSpPr>
        <p:spPr>
          <a:xfrm>
            <a:off x="1588" y="1371600"/>
            <a:ext cx="5410200" cy="5334000"/>
          </a:xfrm>
        </p:spPr>
        <p:txBody>
          <a:bodyPr lIns="182880" tIns="91440" rIns="274320"/>
          <a:lstStyle/>
          <a:p>
            <a:pPr marL="461963" lvl="2" indent="-334963" eaLnBrk="1" hangingPunct="1">
              <a:lnSpc>
                <a:spcPct val="100000"/>
              </a:lnSpc>
              <a:spcBef>
                <a:spcPts val="1800"/>
              </a:spcBef>
            </a:pPr>
            <a:r>
              <a:rPr lang="en-US" altLang="en-US" sz="2800" dirty="0">
                <a:solidFill>
                  <a:srgbClr val="FF0000"/>
                </a:solidFill>
              </a:rPr>
              <a:t>percent by mass (</a:t>
            </a:r>
            <a:r>
              <a:rPr lang="en-US" altLang="en-US" sz="2800" dirty="0">
                <a:solidFill>
                  <a:srgbClr val="FFC000"/>
                </a:solidFill>
              </a:rPr>
              <a:t>enrichment</a:t>
            </a:r>
            <a:r>
              <a:rPr lang="en-US" altLang="en-US" sz="2800" dirty="0">
                <a:solidFill>
                  <a:srgbClr val="FF0000"/>
                </a:solidFill>
              </a:rPr>
              <a:t>)</a:t>
            </a:r>
          </a:p>
          <a:p>
            <a:pPr marL="461963" lvl="2" indent="-334963" eaLnBrk="1" hangingPunct="1">
              <a:lnSpc>
                <a:spcPct val="100000"/>
              </a:lnSpc>
              <a:spcBef>
                <a:spcPts val="1800"/>
              </a:spcBef>
            </a:pPr>
            <a:r>
              <a:rPr lang="en-US" altLang="en-US" sz="2800" dirty="0"/>
              <a:t>percent by volume (</a:t>
            </a:r>
            <a:r>
              <a:rPr lang="en-US" altLang="en-US" sz="2800" dirty="0">
                <a:solidFill>
                  <a:srgbClr val="FFC000"/>
                </a:solidFill>
              </a:rPr>
              <a:t>enrichment</a:t>
            </a:r>
            <a:r>
              <a:rPr lang="en-US" altLang="en-US" sz="2800" dirty="0"/>
              <a:t>)</a:t>
            </a:r>
          </a:p>
          <a:p>
            <a:pPr marL="461963" lvl="2" indent="-334963" eaLnBrk="1" hangingPunct="1">
              <a:lnSpc>
                <a:spcPct val="100000"/>
              </a:lnSpc>
              <a:spcBef>
                <a:spcPts val="1800"/>
              </a:spcBef>
            </a:pPr>
            <a:r>
              <a:rPr lang="en-US" altLang="en-US" sz="2800" dirty="0">
                <a:solidFill>
                  <a:srgbClr val="00B0F0"/>
                </a:solidFill>
              </a:rPr>
              <a:t>parts per billion (</a:t>
            </a:r>
            <a:r>
              <a:rPr lang="en-US" altLang="en-US" sz="2800" dirty="0">
                <a:solidFill>
                  <a:srgbClr val="FFC000"/>
                </a:solidFill>
              </a:rPr>
              <a:t>enrichment</a:t>
            </a:r>
            <a:r>
              <a:rPr lang="en-US" altLang="en-US" sz="2800" dirty="0">
                <a:solidFill>
                  <a:srgbClr val="00B0F0"/>
                </a:solidFill>
              </a:rPr>
              <a:t>)</a:t>
            </a:r>
          </a:p>
          <a:p>
            <a:pPr marL="461963" lvl="2" indent="-334963" eaLnBrk="1" hangingPunct="1">
              <a:lnSpc>
                <a:spcPct val="100000"/>
              </a:lnSpc>
              <a:spcBef>
                <a:spcPts val="1800"/>
              </a:spcBef>
            </a:pPr>
            <a:r>
              <a:rPr lang="en-US" altLang="en-US" sz="8000" dirty="0">
                <a:solidFill>
                  <a:srgbClr val="00B050"/>
                </a:solidFill>
              </a:rPr>
              <a:t> Molarity</a:t>
            </a:r>
          </a:p>
        </p:txBody>
      </p:sp>
      <p:sp>
        <p:nvSpPr>
          <p:cNvPr id="106499" name="Title 1">
            <a:extLst>
              <a:ext uri="{FF2B5EF4-FFF2-40B4-BE49-F238E27FC236}">
                <a16:creationId xmlns:a16="http://schemas.microsoft.com/office/drawing/2014/main" id="{D5DB86F9-9D41-44B8-8395-ABDB429EC68F}"/>
              </a:ext>
            </a:extLst>
          </p:cNvPr>
          <p:cNvSpPr>
            <a:spLocks noGrp="1" noChangeArrowheads="1"/>
          </p:cNvSpPr>
          <p:nvPr>
            <p:ph type="title"/>
          </p:nvPr>
        </p:nvSpPr>
        <p:spPr>
          <a:xfrm>
            <a:off x="0" y="0"/>
            <a:ext cx="9144000" cy="1371600"/>
          </a:xfrm>
        </p:spPr>
        <p:txBody>
          <a:bodyPr/>
          <a:lstStyle/>
          <a:p>
            <a:pPr eaLnBrk="1" hangingPunct="1"/>
            <a:r>
              <a:rPr lang="en-US" altLang="en-US" dirty="0"/>
              <a:t>Expressing Concentration</a:t>
            </a:r>
          </a:p>
        </p:txBody>
      </p:sp>
      <p:pic>
        <p:nvPicPr>
          <p:cNvPr id="106500" name="Picture 2">
            <a:extLst>
              <a:ext uri="{FF2B5EF4-FFF2-40B4-BE49-F238E27FC236}">
                <a16:creationId xmlns:a16="http://schemas.microsoft.com/office/drawing/2014/main" id="{24D060DB-3862-441C-9AE9-B5F31EF21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3544888"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fade">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fade">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fade">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fade">
                                      <p:cBhvr>
                                        <p:cTn id="22" dur="500"/>
                                        <p:tgtEl>
                                          <p:spTgt spid="1064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10647</TotalTime>
  <Words>10092</Words>
  <Application>Microsoft Office PowerPoint</Application>
  <PresentationFormat>On-screen Show (4:3)</PresentationFormat>
  <Paragraphs>909</Paragraphs>
  <Slides>81</Slides>
  <Notes>54</Notes>
  <HiddenSlides>0</HiddenSlides>
  <MMClips>0</MMClips>
  <ScaleCrop>false</ScaleCrop>
  <HeadingPairs>
    <vt:vector size="8" baseType="variant">
      <vt:variant>
        <vt:lpstr>Fonts Used</vt:lpstr>
      </vt:variant>
      <vt:variant>
        <vt:i4>10</vt:i4>
      </vt:variant>
      <vt:variant>
        <vt:lpstr>Theme</vt:lpstr>
      </vt:variant>
      <vt:variant>
        <vt:i4>15</vt:i4>
      </vt:variant>
      <vt:variant>
        <vt:lpstr>Embedded OLE Servers</vt:lpstr>
      </vt:variant>
      <vt:variant>
        <vt:i4>1</vt:i4>
      </vt:variant>
      <vt:variant>
        <vt:lpstr>Slide Titles</vt:lpstr>
      </vt:variant>
      <vt:variant>
        <vt:i4>81</vt:i4>
      </vt:variant>
    </vt:vector>
  </HeadingPairs>
  <TitlesOfParts>
    <vt:vector size="107" baseType="lpstr">
      <vt:lpstr>Arial</vt:lpstr>
      <vt:lpstr>Arial Unicode MS</vt:lpstr>
      <vt:lpstr>Book Antiqua</vt:lpstr>
      <vt:lpstr>Calibri</vt:lpstr>
      <vt:lpstr>Courier New</vt:lpstr>
      <vt:lpstr>Georgia</vt:lpstr>
      <vt:lpstr>Symbol</vt:lpstr>
      <vt:lpstr>Times New Roman</vt:lpstr>
      <vt:lpstr>Wingdings</vt:lpstr>
      <vt:lpstr>ヒラギノ角ゴ Pro W3</vt:lpstr>
      <vt:lpstr>Default Design</vt:lpstr>
      <vt:lpstr>Blank Presentation</vt:lpstr>
      <vt:lpstr>TASK TEMPLATES</vt:lpstr>
      <vt:lpstr>2_VIDEO TEMPLATES</vt:lpstr>
      <vt:lpstr>3_TASK TEMPLATES</vt:lpstr>
      <vt:lpstr>4_VIDEO TEMPLATES</vt:lpstr>
      <vt:lpstr>5_VIDEO TEMPLATES</vt:lpstr>
      <vt:lpstr>4_TASK TEMPLATES</vt:lpstr>
      <vt:lpstr>8_VIDEO TEMPLATES</vt:lpstr>
      <vt:lpstr>9_VIDEO TEMPLATES</vt:lpstr>
      <vt:lpstr>1_Blank Presentation</vt:lpstr>
      <vt:lpstr>3_Blank Presentation</vt:lpstr>
      <vt:lpstr>5_TASK TEMPLATES</vt:lpstr>
      <vt:lpstr>2_Default Design</vt:lpstr>
      <vt:lpstr>3_Default Design</vt:lpstr>
      <vt:lpstr>Equation</vt:lpstr>
      <vt:lpstr>To Animate  Click “Slide Show”</vt:lpstr>
      <vt:lpstr>PowerPoint Presentation</vt:lpstr>
      <vt:lpstr>PowerPoint Presentation</vt:lpstr>
      <vt:lpstr> Analyze a Solubility Graph</vt:lpstr>
      <vt:lpstr> Analyze a Solubility Graph</vt:lpstr>
      <vt:lpstr> Analyze a Solubility Graph</vt:lpstr>
      <vt:lpstr>Objectives</vt:lpstr>
      <vt:lpstr>Solute Concentration</vt:lpstr>
      <vt:lpstr>Expressing Concentration</vt:lpstr>
      <vt:lpstr>Molarity</vt:lpstr>
      <vt:lpstr>Molarity</vt:lpstr>
      <vt:lpstr>Molarity</vt:lpstr>
      <vt:lpstr> Molarity Calculations (use AGES)</vt:lpstr>
      <vt:lpstr> Molarity Calculations</vt:lpstr>
      <vt:lpstr> Molarity Calculations (use AGES)</vt:lpstr>
      <vt:lpstr> Molarity Calculations</vt:lpstr>
      <vt:lpstr> Molarity Calculations (use AGES)</vt:lpstr>
      <vt:lpstr> Molarity Calculations</vt:lpstr>
      <vt:lpstr> Making Solutions (use AGES)</vt:lpstr>
      <vt:lpstr> Making Solutions</vt:lpstr>
      <vt:lpstr>Using Concentrated Solutions</vt:lpstr>
      <vt:lpstr>Using Concentrated Solutions</vt:lpstr>
      <vt:lpstr>Using Concentrated Solutions Dilutions</vt:lpstr>
      <vt:lpstr>Using Concentrated Solutions</vt:lpstr>
      <vt:lpstr> Making Dilutions (use AGES)</vt:lpstr>
      <vt:lpstr> Making Dilutions</vt:lpstr>
      <vt:lpstr> Making Dilutions (use AGES)</vt:lpstr>
      <vt:lpstr> Making Dilutions</vt:lpstr>
      <vt:lpstr>Colligative Properties of Solutions</vt:lpstr>
      <vt:lpstr>Colligative Properties of Solutions</vt:lpstr>
      <vt:lpstr>Colligative Properties of Solutions</vt:lpstr>
      <vt:lpstr> Calculating Molality (use AGES)</vt:lpstr>
      <vt:lpstr> Calculating Molality</vt:lpstr>
      <vt:lpstr>Boiling Point Elevation</vt:lpstr>
      <vt:lpstr>Boiling Point Elevation</vt:lpstr>
      <vt:lpstr>Boiling Point Elevation</vt:lpstr>
      <vt:lpstr>Freezing Point Depression and Solution Concentration</vt:lpstr>
      <vt:lpstr>Freezing Point Depression</vt:lpstr>
      <vt:lpstr>Freezing Point Depression</vt:lpstr>
      <vt:lpstr>Practice Calculating molality and fp depression</vt:lpstr>
      <vt:lpstr>Practice Calculating molality and fp depression</vt:lpstr>
      <vt:lpstr>Colligative Properties of Electrolytes</vt:lpstr>
      <vt:lpstr>Colligative Properties of NonElectrolytes</vt:lpstr>
      <vt:lpstr>Colligative Properties of Electrolytes</vt:lpstr>
      <vt:lpstr>Colligative Properties of Electrolytes</vt:lpstr>
      <vt:lpstr>Colligative Properties of Electrolytes</vt:lpstr>
      <vt:lpstr>Colligative Properties of Electrolytes vs NonElectrolytes</vt:lpstr>
      <vt:lpstr>Colligative Properties of Electrolytes vs NonElectrolytes</vt:lpstr>
      <vt:lpstr>Calculate Particle Concentration</vt:lpstr>
      <vt:lpstr>Calculate Particle Concentration</vt:lpstr>
      <vt:lpstr>Calculating fp depression &amp; bp elevation</vt:lpstr>
      <vt:lpstr>Calculating fp depression &amp; bp elevation</vt:lpstr>
      <vt:lpstr>Calculating fp depression &amp; bp elevation</vt:lpstr>
      <vt:lpstr>Freezing Point Depression</vt:lpstr>
      <vt:lpstr>Making Ice Cream</vt:lpstr>
      <vt:lpstr>Freezing Point Depression</vt:lpstr>
      <vt:lpstr>Review</vt:lpstr>
      <vt:lpstr> Calculating the Molarity of a Solution</vt:lpstr>
      <vt:lpstr> Calculating the Molarity of a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Nonelectrolytes vs. Electrolytes</vt:lpstr>
      <vt:lpstr>PowerPoint Presentation</vt:lpstr>
      <vt:lpstr>PowerPoint Presentation</vt:lpstr>
      <vt:lpstr>PowerPoint Presentation</vt:lpstr>
      <vt:lpstr>PowerPoint Presentation</vt:lpstr>
      <vt:lpstr>PowerPoint Presentation</vt:lpstr>
      <vt:lpstr>PowerPoint Presentation</vt:lpstr>
      <vt:lpstr>Percent Concentration   (ENRICHMENT)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Craig</dc:creator>
  <cp:lastModifiedBy>Craig Riesen</cp:lastModifiedBy>
  <cp:revision>279</cp:revision>
  <dcterms:created xsi:type="dcterms:W3CDTF">2008-09-12T01:30:21Z</dcterms:created>
  <dcterms:modified xsi:type="dcterms:W3CDTF">2025-02-25T15:13:54Z</dcterms:modified>
</cp:coreProperties>
</file>