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2.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3.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8.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9.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20.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6" r:id="rId3"/>
    <p:sldMasterId id="2147483703" r:id="rId4"/>
    <p:sldMasterId id="2147483705" r:id="rId5"/>
    <p:sldMasterId id="2147483712" r:id="rId6"/>
    <p:sldMasterId id="2147483719" r:id="rId7"/>
    <p:sldMasterId id="2147483726" r:id="rId8"/>
    <p:sldMasterId id="2147483733" r:id="rId9"/>
    <p:sldMasterId id="2147483740" r:id="rId10"/>
    <p:sldMasterId id="2147483754" r:id="rId11"/>
    <p:sldMasterId id="2147483761" r:id="rId12"/>
    <p:sldMasterId id="2147483768" r:id="rId13"/>
    <p:sldMasterId id="2147483775" r:id="rId14"/>
    <p:sldMasterId id="2147483782" r:id="rId15"/>
    <p:sldMasterId id="2147483789" r:id="rId16"/>
    <p:sldMasterId id="2147483796" r:id="rId17"/>
    <p:sldMasterId id="2147483803" r:id="rId18"/>
    <p:sldMasterId id="2147483824" r:id="rId19"/>
    <p:sldMasterId id="2147483832" r:id="rId20"/>
    <p:sldMasterId id="2147483846" r:id="rId21"/>
  </p:sldMasterIdLst>
  <p:notesMasterIdLst>
    <p:notesMasterId r:id="rId99"/>
  </p:notesMasterIdLst>
  <p:sldIdLst>
    <p:sldId id="355" r:id="rId22"/>
    <p:sldId id="257" r:id="rId23"/>
    <p:sldId id="321" r:id="rId24"/>
    <p:sldId id="258" r:id="rId25"/>
    <p:sldId id="259" r:id="rId26"/>
    <p:sldId id="351" r:id="rId27"/>
    <p:sldId id="350" r:id="rId28"/>
    <p:sldId id="260" r:id="rId29"/>
    <p:sldId id="261" r:id="rId30"/>
    <p:sldId id="357" r:id="rId31"/>
    <p:sldId id="262" r:id="rId32"/>
    <p:sldId id="263" r:id="rId33"/>
    <p:sldId id="264" r:id="rId34"/>
    <p:sldId id="265" r:id="rId35"/>
    <p:sldId id="266" r:id="rId36"/>
    <p:sldId id="352" r:id="rId37"/>
    <p:sldId id="267" r:id="rId38"/>
    <p:sldId id="353" r:id="rId39"/>
    <p:sldId id="268" r:id="rId40"/>
    <p:sldId id="356" r:id="rId41"/>
    <p:sldId id="269" r:id="rId42"/>
    <p:sldId id="354" r:id="rId43"/>
    <p:sldId id="270" r:id="rId44"/>
    <p:sldId id="359" r:id="rId45"/>
    <p:sldId id="271" r:id="rId46"/>
    <p:sldId id="272" r:id="rId47"/>
    <p:sldId id="273" r:id="rId48"/>
    <p:sldId id="274" r:id="rId49"/>
    <p:sldId id="275" r:id="rId50"/>
    <p:sldId id="361" r:id="rId51"/>
    <p:sldId id="276" r:id="rId52"/>
    <p:sldId id="278" r:id="rId53"/>
    <p:sldId id="285" r:id="rId54"/>
    <p:sldId id="279" r:id="rId55"/>
    <p:sldId id="362" r:id="rId56"/>
    <p:sldId id="363" r:id="rId57"/>
    <p:sldId id="364" r:id="rId58"/>
    <p:sldId id="281" r:id="rId59"/>
    <p:sldId id="365" r:id="rId60"/>
    <p:sldId id="366" r:id="rId61"/>
    <p:sldId id="282" r:id="rId62"/>
    <p:sldId id="367" r:id="rId63"/>
    <p:sldId id="358" r:id="rId64"/>
    <p:sldId id="283" r:id="rId65"/>
    <p:sldId id="284" r:id="rId66"/>
    <p:sldId id="277" r:id="rId67"/>
    <p:sldId id="286" r:id="rId68"/>
    <p:sldId id="368" r:id="rId69"/>
    <p:sldId id="369" r:id="rId70"/>
    <p:sldId id="287" r:id="rId71"/>
    <p:sldId id="288" r:id="rId72"/>
    <p:sldId id="370" r:id="rId73"/>
    <p:sldId id="291" r:id="rId74"/>
    <p:sldId id="371" r:id="rId75"/>
    <p:sldId id="293" r:id="rId76"/>
    <p:sldId id="372" r:id="rId77"/>
    <p:sldId id="289" r:id="rId78"/>
    <p:sldId id="294" r:id="rId79"/>
    <p:sldId id="295" r:id="rId80"/>
    <p:sldId id="296" r:id="rId81"/>
    <p:sldId id="297" r:id="rId82"/>
    <p:sldId id="373" r:id="rId83"/>
    <p:sldId id="374" r:id="rId84"/>
    <p:sldId id="375" r:id="rId85"/>
    <p:sldId id="380" r:id="rId86"/>
    <p:sldId id="299" r:id="rId87"/>
    <p:sldId id="376" r:id="rId88"/>
    <p:sldId id="300" r:id="rId89"/>
    <p:sldId id="302" r:id="rId90"/>
    <p:sldId id="301" r:id="rId91"/>
    <p:sldId id="378" r:id="rId92"/>
    <p:sldId id="309" r:id="rId93"/>
    <p:sldId id="303" r:id="rId94"/>
    <p:sldId id="304" r:id="rId95"/>
    <p:sldId id="379" r:id="rId96"/>
    <p:sldId id="305" r:id="rId97"/>
    <p:sldId id="306"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AD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90" y="45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slide" Target="slides/slide58.xml"/><Relationship Id="rId87" Type="http://schemas.openxmlformats.org/officeDocument/2006/relationships/slide" Target="slides/slide66.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slide" Target="slides/slide61.xml"/><Relationship Id="rId90" Type="http://schemas.openxmlformats.org/officeDocument/2006/relationships/slide" Target="slides/slide69.xml"/><Relationship Id="rId95" Type="http://schemas.openxmlformats.org/officeDocument/2006/relationships/slide" Target="slides/slide7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slide" Target="slides/slide72.xml"/><Relationship Id="rId98"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B16871-9BC0-4002-B0F8-9D83821F8E49}" type="datetimeFigureOut">
              <a:rPr lang="en-US" smtClean="0"/>
              <a:t>11/1/2023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67B97D-CBAE-4AC4-A2B4-49DCA91B1381}" type="slidenum">
              <a:rPr lang="en-US" smtClean="0"/>
              <a:t>‹#›</a:t>
            </a:fld>
            <a:endParaRPr lang="en-US"/>
          </a:p>
        </p:txBody>
      </p:sp>
    </p:spTree>
    <p:extLst>
      <p:ext uri="{BB962C8B-B14F-4D97-AF65-F5344CB8AC3E}">
        <p14:creationId xmlns:p14="http://schemas.microsoft.com/office/powerpoint/2010/main" val="2122671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87B5D85A-B2FD-44CF-B73A-38D8EC8281E0}" type="slidenum">
              <a:rPr lang="en-US">
                <a:solidFill>
                  <a:prstClr val="white"/>
                </a:solidFill>
              </a:rPr>
              <a:pPr/>
              <a:t>2</a:t>
            </a:fld>
            <a:endParaRPr lang="en-US" dirty="0">
              <a:solidFill>
                <a:prstClr val="white"/>
              </a:solidFill>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254374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0505206-4D5A-4E32-B7A4-75BBF9B8126F}" type="slidenum">
              <a:rPr lang="en-US" sz="1200">
                <a:solidFill>
                  <a:srgbClr val="000000"/>
                </a:solidFill>
              </a:rPr>
              <a:pPr eaLnBrk="1" hangingPunct="1"/>
              <a:t>12</a:t>
            </a:fld>
            <a:endParaRPr lang="en-US" sz="1200" dirty="0">
              <a:solidFill>
                <a:srgbClr val="000000"/>
              </a:solidFill>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292043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691856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15</a:t>
            </a:fld>
            <a:endParaRPr lang="en-US" sz="1200" b="0" dirty="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Tree>
    <p:extLst>
      <p:ext uri="{BB962C8B-B14F-4D97-AF65-F5344CB8AC3E}">
        <p14:creationId xmlns:p14="http://schemas.microsoft.com/office/powerpoint/2010/main" val="2257786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073621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414230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677083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19</a:t>
            </a:fld>
            <a:endParaRPr lang="en-US" sz="1200" b="0" dirty="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a:cs typeface="Times New Roman"/>
              </a:rPr>
              <a:t>Figure 8.2a-3 Binary fission of a prokaryotic cell (step 3)</a:t>
            </a:r>
          </a:p>
        </p:txBody>
      </p:sp>
    </p:spTree>
    <p:extLst>
      <p:ext uri="{BB962C8B-B14F-4D97-AF65-F5344CB8AC3E}">
        <p14:creationId xmlns:p14="http://schemas.microsoft.com/office/powerpoint/2010/main" val="277906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20</a:t>
            </a:fld>
            <a:endParaRPr lang="en-US" sz="1200" b="0" dirty="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8.2a-3 Binary fission of a prokaryotic cell (step 3)</a:t>
            </a:r>
          </a:p>
        </p:txBody>
      </p:sp>
    </p:spTree>
    <p:extLst>
      <p:ext uri="{BB962C8B-B14F-4D97-AF65-F5344CB8AC3E}">
        <p14:creationId xmlns:p14="http://schemas.microsoft.com/office/powerpoint/2010/main" val="4007227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7463" y="457200"/>
            <a:ext cx="4398962" cy="32988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#frame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a:t>instructional video</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a:t>
            </a:r>
            <a:r>
              <a:rPr lang="en-US" sz="1100" b="1" dirty="0"/>
              <a:t>iming ≈ 0.5 minutes</a:t>
            </a:r>
          </a:p>
          <a:p>
            <a:pPr marL="171450" indent="-171450">
              <a:buFont typeface="Arial" pitchFamily="34" charset="0"/>
              <a:buChar char="•"/>
            </a:pPr>
            <a:r>
              <a:rPr lang="en-US" baseline="0" dirty="0"/>
              <a:t>Living organisms need energy to accomplish the wide variety of tasks they attempt each day.</a:t>
            </a:r>
          </a:p>
          <a:p>
            <a:pPr marL="171450" indent="-171450">
              <a:buFont typeface="Arial" pitchFamily="34" charset="0"/>
              <a:buChar char="•"/>
            </a:pPr>
            <a:r>
              <a:rPr lang="en-US" dirty="0"/>
              <a:t>You</a:t>
            </a:r>
            <a:r>
              <a:rPr lang="en-US" baseline="0" dirty="0"/>
              <a:t> will begin learning about how energy is captured from the Sun and stored in organic molecules.</a:t>
            </a:r>
            <a:endParaRPr lang="en-US" dirty="0"/>
          </a:p>
          <a:p>
            <a:pPr marL="388931" lvl="1" indent="-171450">
              <a:buFont typeface="Arial" pitchFamily="34" charset="0"/>
              <a:buChar char="•"/>
            </a:pPr>
            <a:r>
              <a:rPr lang="en-US" dirty="0"/>
              <a:t>[read</a:t>
            </a:r>
            <a:r>
              <a:rPr lang="en-US" baseline="0" dirty="0"/>
              <a:t> objectives]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324B6-63DA-4FA6-B8C4-616B282EBE8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10158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250422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41259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E2EE84B-EA05-492F-AC7E-CF14930C6DD7}" type="slidenum">
              <a:rPr lang="en-US" sz="1200">
                <a:solidFill>
                  <a:srgbClr val="000000"/>
                </a:solidFill>
              </a:rPr>
              <a:pPr eaLnBrk="1" hangingPunct="1"/>
              <a:t>23</a:t>
            </a:fld>
            <a:endParaRPr lang="en-US" sz="1200" dirty="0">
              <a:solidFill>
                <a:srgbClr val="000000"/>
              </a:solidFill>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E2EE84B-EA05-492F-AC7E-CF14930C6DD7}" type="slidenum">
              <a:rPr lang="en-US" sz="1200">
                <a:solidFill>
                  <a:srgbClr val="000000"/>
                </a:solidFill>
              </a:rPr>
              <a:pPr eaLnBrk="1" hangingPunct="1"/>
              <a:t>24</a:t>
            </a:fld>
            <a:endParaRPr lang="en-US" sz="1200" dirty="0">
              <a:solidFill>
                <a:srgbClr val="000000"/>
              </a:solidFill>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644855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8F4103B0-C9D2-4BF0-BFB4-97DF5B1E0B9A}" type="slidenum">
              <a:rPr lang="en-US">
                <a:solidFill>
                  <a:prstClr val="white"/>
                </a:solidFill>
              </a:rPr>
              <a:pPr/>
              <a:t>25</a:t>
            </a:fld>
            <a:endParaRPr lang="en-US" dirty="0">
              <a:solidFill>
                <a:prstClr val="white"/>
              </a:solidFill>
            </a:endParaRPr>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958743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27</a:t>
            </a:fld>
            <a:endParaRPr lang="en-US" sz="1200" b="0" dirty="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a:cs typeface="Times New Roman"/>
              </a:rPr>
              <a:t>Figure 8.3b-0 Chromosome duplication and distribution</a:t>
            </a:r>
          </a:p>
        </p:txBody>
      </p:sp>
    </p:spTree>
    <p:extLst>
      <p:ext uri="{BB962C8B-B14F-4D97-AF65-F5344CB8AC3E}">
        <p14:creationId xmlns:p14="http://schemas.microsoft.com/office/powerpoint/2010/main" val="2607827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827735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29</a:t>
            </a:fld>
            <a:endParaRPr lang="en-US" sz="1200" b="0" dirty="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a:cs typeface="Times New Roman"/>
              </a:rPr>
              <a:t>Figure 8.4 The eukaryotic cell cycle</a:t>
            </a:r>
          </a:p>
        </p:txBody>
      </p:sp>
    </p:spTree>
    <p:extLst>
      <p:ext uri="{BB962C8B-B14F-4D97-AF65-F5344CB8AC3E}">
        <p14:creationId xmlns:p14="http://schemas.microsoft.com/office/powerpoint/2010/main" val="1935440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30</a:t>
            </a:fld>
            <a:endParaRPr lang="en-US" sz="1200" b="0" dirty="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8.4 The eukaryotic cell cycle</a:t>
            </a:r>
          </a:p>
        </p:txBody>
      </p:sp>
    </p:spTree>
    <p:extLst>
      <p:ext uri="{BB962C8B-B14F-4D97-AF65-F5344CB8AC3E}">
        <p14:creationId xmlns:p14="http://schemas.microsoft.com/office/powerpoint/2010/main" val="2279724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AC4213-C4A8-42FE-913E-106A8001A222}" type="slidenum">
              <a:rPr lang="en-US" sz="1200">
                <a:solidFill>
                  <a:srgbClr val="000000"/>
                </a:solidFill>
              </a:rPr>
              <a:pPr eaLnBrk="1" hangingPunct="1"/>
              <a:t>4</a:t>
            </a:fld>
            <a:endParaRPr lang="en-US" sz="1200" dirty="0">
              <a:solidFill>
                <a:srgbClr val="000000"/>
              </a:solidFill>
            </a:endParaRPr>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40914437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965626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057A49C6-43DD-4B69-B6EA-34A880A30403}" type="slidenum">
              <a:rPr lang="en-US">
                <a:solidFill>
                  <a:prstClr val="white"/>
                </a:solidFill>
              </a:rPr>
              <a:pPr/>
              <a:t>33</a:t>
            </a:fld>
            <a:endParaRPr lang="en-US" dirty="0">
              <a:solidFill>
                <a:prstClr val="white"/>
              </a:solidFill>
            </a:endParaRPr>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012D89-977D-4E86-9DAD-142C92A413AA}" type="slidenum">
              <a:rPr lang="en-US" sz="1200">
                <a:solidFill>
                  <a:srgbClr val="000000"/>
                </a:solidFill>
              </a:rPr>
              <a:pPr eaLnBrk="1" hangingPunct="1"/>
              <a:t>34</a:t>
            </a:fld>
            <a:endParaRPr lang="en-US" sz="1200" dirty="0">
              <a:solidFill>
                <a:srgbClr val="000000"/>
              </a:solidFill>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012D89-977D-4E86-9DAD-142C92A413AA}" type="slidenum">
              <a:rPr lang="en-US" sz="1200">
                <a:solidFill>
                  <a:srgbClr val="000000"/>
                </a:solidFill>
              </a:rPr>
              <a:pPr eaLnBrk="1" hangingPunct="1"/>
              <a:t>35</a:t>
            </a:fld>
            <a:endParaRPr lang="en-US" sz="1200" dirty="0">
              <a:solidFill>
                <a:srgbClr val="000000"/>
              </a:solidFill>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066403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232BCCC-84C4-4C46-8AE1-AA085D8DCAD1}" type="slidenum">
              <a:rPr lang="en-US" sz="1200">
                <a:solidFill>
                  <a:srgbClr val="000000"/>
                </a:solidFill>
              </a:rPr>
              <a:pPr eaLnBrk="1" hangingPunct="1"/>
              <a:t>36</a:t>
            </a:fld>
            <a:endParaRPr lang="en-US" sz="1200" dirty="0">
              <a:solidFill>
                <a:srgbClr val="000000"/>
              </a:solidFill>
            </a:endParaRPr>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763709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4427C7-0AFD-4244-8CCC-5D04FB7F900B}" type="slidenum">
              <a:rPr lang="en-US" sz="1200">
                <a:solidFill>
                  <a:srgbClr val="FFFFFF"/>
                </a:solidFill>
              </a:rPr>
              <a:pPr eaLnBrk="1" hangingPunct="1"/>
              <a:t>37</a:t>
            </a:fld>
            <a:endParaRPr lang="en-US" sz="1200" dirty="0">
              <a:solidFill>
                <a:srgbClr val="FFFFFF"/>
              </a:solidFill>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1099461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4427C7-0AFD-4244-8CCC-5D04FB7F900B}" type="slidenum">
              <a:rPr lang="en-US" sz="1200">
                <a:solidFill>
                  <a:srgbClr val="FFFFFF"/>
                </a:solidFill>
              </a:rPr>
              <a:pPr eaLnBrk="1" hangingPunct="1"/>
              <a:t>38</a:t>
            </a:fld>
            <a:endParaRPr lang="en-US" sz="1200" dirty="0">
              <a:solidFill>
                <a:srgbClr val="FFFFFF"/>
              </a:solidFill>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4427C7-0AFD-4244-8CCC-5D04FB7F900B}" type="slidenum">
              <a:rPr lang="en-US" sz="1200">
                <a:solidFill>
                  <a:srgbClr val="FFFFFF"/>
                </a:solidFill>
              </a:rPr>
              <a:pPr eaLnBrk="1" hangingPunct="1"/>
              <a:t>39</a:t>
            </a:fld>
            <a:endParaRPr lang="en-US" sz="1200" dirty="0">
              <a:solidFill>
                <a:srgbClr val="FFFFFF"/>
              </a:solidFill>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59154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52CE5F5-CAF9-41FC-9D83-6A30FF695611}" type="slidenum">
              <a:rPr lang="en-US" sz="1200">
                <a:solidFill>
                  <a:srgbClr val="FFFFFF"/>
                </a:solidFill>
              </a:rPr>
              <a:pPr eaLnBrk="1" hangingPunct="1"/>
              <a:t>40</a:t>
            </a:fld>
            <a:endParaRPr lang="en-US" sz="1200" dirty="0">
              <a:solidFill>
                <a:srgbClr val="FFFFFF"/>
              </a:solidFill>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673335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CE5284BF-E4FD-4EEA-B3A4-FBA7F7F3AEAD}" type="slidenum">
              <a:rPr lang="en-US">
                <a:solidFill>
                  <a:prstClr val="white"/>
                </a:solidFill>
              </a:rPr>
              <a:pPr/>
              <a:t>5</a:t>
            </a:fld>
            <a:endParaRPr lang="en-US" dirty="0">
              <a:solidFill>
                <a:prstClr val="white"/>
              </a:solidFill>
            </a:endParaRPr>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52CE5F5-CAF9-41FC-9D83-6A30FF695611}" type="slidenum">
              <a:rPr lang="en-US" sz="1200">
                <a:solidFill>
                  <a:srgbClr val="FFFFFF"/>
                </a:solidFill>
              </a:rPr>
              <a:pPr eaLnBrk="1" hangingPunct="1"/>
              <a:t>41</a:t>
            </a:fld>
            <a:endParaRPr lang="en-US" sz="1200" dirty="0">
              <a:solidFill>
                <a:srgbClr val="FFFFFF"/>
              </a:solidFill>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52CE5F5-CAF9-41FC-9D83-6A30FF695611}" type="slidenum">
              <a:rPr lang="en-US" sz="1200">
                <a:solidFill>
                  <a:srgbClr val="FFFFFF"/>
                </a:solidFill>
              </a:rPr>
              <a:pPr eaLnBrk="1" hangingPunct="1"/>
              <a:t>42</a:t>
            </a:fld>
            <a:endParaRPr lang="en-US" sz="1200" dirty="0">
              <a:solidFill>
                <a:srgbClr val="FFFFFF"/>
              </a:solidFill>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349014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43</a:t>
            </a:fld>
            <a:endParaRPr lang="en-US" sz="1200" b="0" dirty="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8.2a-3 Binary fission of a prokaryotic cell (step 3)</a:t>
            </a:r>
          </a:p>
        </p:txBody>
      </p:sp>
    </p:spTree>
    <p:extLst>
      <p:ext uri="{BB962C8B-B14F-4D97-AF65-F5344CB8AC3E}">
        <p14:creationId xmlns:p14="http://schemas.microsoft.com/office/powerpoint/2010/main" val="1773103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050AA-B40D-488E-BEBA-D005F9671BA4}" type="slidenum">
              <a:rPr lang="en-US" sz="1200">
                <a:solidFill>
                  <a:srgbClr val="FFFFFF"/>
                </a:solidFill>
              </a:rPr>
              <a:pPr eaLnBrk="1" hangingPunct="1"/>
              <a:t>44</a:t>
            </a:fld>
            <a:endParaRPr lang="en-US" sz="1200" dirty="0">
              <a:solidFill>
                <a:srgbClr val="FFFFFF"/>
              </a:solidFill>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74EBCE-D83F-4466-BC52-A529D8DE4D6B}" type="slidenum">
              <a:rPr lang="en-US" sz="1200">
                <a:solidFill>
                  <a:srgbClr val="FFFFFF"/>
                </a:solidFill>
              </a:rPr>
              <a:pPr eaLnBrk="1" hangingPunct="1"/>
              <a:t>45</a:t>
            </a:fld>
            <a:endParaRPr lang="en-US" sz="1200" dirty="0">
              <a:solidFill>
                <a:srgbClr val="FFFFFF"/>
              </a:solidFill>
            </a:endParaRPr>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4044710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9135378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50</a:t>
            </a:fld>
            <a:endParaRPr lang="en-US" sz="1200" b="0" dirty="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a:cs typeface="Times New Roman"/>
              </a:rPr>
              <a:t>Figure 8.5-1 The stages of cell division by mitosis: interphase through prometaphase</a:t>
            </a:r>
          </a:p>
        </p:txBody>
      </p:sp>
    </p:spTree>
    <p:extLst>
      <p:ext uri="{BB962C8B-B14F-4D97-AF65-F5344CB8AC3E}">
        <p14:creationId xmlns:p14="http://schemas.microsoft.com/office/powerpoint/2010/main" val="9926880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33DCB9-FCFA-424C-9390-3ECF613363B3}"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35283332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2967485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CE5284BF-E4FD-4EEA-B3A4-FBA7F7F3AEAD}" type="slidenum">
              <a:rPr lang="en-US">
                <a:solidFill>
                  <a:prstClr val="white"/>
                </a:solidFill>
              </a:rPr>
              <a:pPr/>
              <a:t>6</a:t>
            </a:fld>
            <a:endParaRPr lang="en-US" dirty="0">
              <a:solidFill>
                <a:prstClr val="white"/>
              </a:solidFill>
            </a:endParaRPr>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7786626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Times New Roman" charset="0"/>
                <a:ea typeface="ＭＳ Ｐゴシック" charset="-128"/>
                <a:cs typeface="ＭＳ Ｐゴシック" charset="-128"/>
              </a:rPr>
              <a:t>Teaching Tips</a:t>
            </a:r>
            <a:endParaRPr lang="en-US" sz="1200" kern="1200" dirty="0">
              <a:solidFill>
                <a:schemeClr val="tx1"/>
              </a:solidFill>
              <a:latin typeface="Times New Roman" charset="0"/>
              <a:ea typeface="ＭＳ Ｐゴシック" charset="-128"/>
              <a:cs typeface="ＭＳ Ｐゴシック" charset="-128"/>
            </a:endParaRPr>
          </a:p>
          <a:p>
            <a:r>
              <a:rPr lang="en-US" sz="1200" kern="1200" dirty="0">
                <a:solidFill>
                  <a:schemeClr val="tx1"/>
                </a:solidFill>
                <a:latin typeface="Times New Roman" charset="0"/>
                <a:ea typeface="ＭＳ Ｐゴシック" charset="-128"/>
                <a:cs typeface="ＭＳ Ｐゴシック" charset="-128"/>
              </a:rPr>
              <a:t>• Students might keep better track of the sequence of events in a cell cycle by simply memorizing the letters IPPMAT, which are the first letters of interphase, prophase, prometaphase, metaphase, anaphase, and telophase.</a:t>
            </a:r>
          </a:p>
          <a:p>
            <a:r>
              <a:rPr lang="en-US" sz="1200" b="1" kern="1200" dirty="0">
                <a:solidFill>
                  <a:schemeClr val="tx1"/>
                </a:solidFill>
                <a:latin typeface="Times New Roman" charset="0"/>
                <a:ea typeface="ＭＳ Ｐゴシック" charset="-128"/>
                <a:cs typeface="ＭＳ Ｐゴシック" charset="-128"/>
              </a:rPr>
              <a:t>Active Lecture Tips</a:t>
            </a:r>
            <a:endParaRPr lang="en-US" sz="1200" kern="1200" dirty="0">
              <a:solidFill>
                <a:schemeClr val="tx1"/>
              </a:solidFill>
              <a:latin typeface="Times New Roman" charset="0"/>
              <a:ea typeface="ＭＳ Ｐゴシック" charset="-128"/>
              <a:cs typeface="ＭＳ Ｐゴシック" charset="-128"/>
            </a:endParaRPr>
          </a:p>
          <a:p>
            <a:r>
              <a:rPr lang="en-US" sz="1200" kern="1200" dirty="0">
                <a:solidFill>
                  <a:schemeClr val="tx1"/>
                </a:solidFill>
                <a:latin typeface="Times New Roman" charset="0"/>
                <a:ea typeface="ＭＳ Ｐゴシック" charset="-128"/>
                <a:cs typeface="ＭＳ Ｐゴシック" charset="-128"/>
              </a:rPr>
              <a:t>• See the Activity </a:t>
            </a:r>
            <a:r>
              <a:rPr lang="en-US" sz="1200" i="1" kern="1200" dirty="0">
                <a:solidFill>
                  <a:schemeClr val="tx1"/>
                </a:solidFill>
                <a:latin typeface="Times New Roman" charset="0"/>
                <a:ea typeface="ＭＳ Ｐゴシック" charset="-128"/>
                <a:cs typeface="ＭＳ Ｐゴシック" charset="-128"/>
              </a:rPr>
              <a:t>Student Demonstration of Mitosis and Meiosis Using Chromosome Cut-Outs as Models</a:t>
            </a:r>
            <a:r>
              <a:rPr lang="en-US" sz="1200" kern="1200" dirty="0">
                <a:solidFill>
                  <a:schemeClr val="tx1"/>
                </a:solidFill>
                <a:latin typeface="Times New Roman" charset="0"/>
                <a:ea typeface="ＭＳ Ｐゴシック" charset="-128"/>
                <a:cs typeface="ＭＳ Ｐゴシック" charset="-128"/>
              </a:rPr>
              <a:t> on the Instructor Exchange. Visit the Instructor Exchange in the MasteringBiology instructor resource area for a description of this activity.</a:t>
            </a:r>
          </a:p>
        </p:txBody>
      </p:sp>
      <p:sp>
        <p:nvSpPr>
          <p:cNvPr id="4" name="Slide Number Placeholder 3"/>
          <p:cNvSpPr>
            <a:spLocks noGrp="1"/>
          </p:cNvSpPr>
          <p:nvPr>
            <p:ph type="sldNum" sz="quarter" idx="10"/>
          </p:nvPr>
        </p:nvSpPr>
        <p:spPr/>
        <p:txBody>
          <a:bodyPr/>
          <a:lstStyle/>
          <a:p>
            <a:fld id="{5133DCB9-FCFA-424C-9390-3ECF613363B3}"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41590917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57</a:t>
            </a:fld>
            <a:endParaRPr lang="en-US" sz="1200" b="0" dirty="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a:cs typeface="Times New Roman"/>
              </a:rPr>
              <a:t>Figure 8.5-6 The stages of cell division by mitosis: metaphase through cytokinesis</a:t>
            </a:r>
          </a:p>
        </p:txBody>
      </p:sp>
    </p:spTree>
    <p:extLst>
      <p:ext uri="{BB962C8B-B14F-4D97-AF65-F5344CB8AC3E}">
        <p14:creationId xmlns:p14="http://schemas.microsoft.com/office/powerpoint/2010/main" val="2149396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6631458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59</a:t>
            </a:fld>
            <a:endParaRPr lang="en-US" sz="1200" b="0" dirty="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a:cs typeface="Times New Roman"/>
              </a:rPr>
              <a:t>Figure 8.6a-0 Cleavage of an animal cell</a:t>
            </a:r>
          </a:p>
        </p:txBody>
      </p:sp>
    </p:spTree>
    <p:extLst>
      <p:ext uri="{BB962C8B-B14F-4D97-AF65-F5344CB8AC3E}">
        <p14:creationId xmlns:p14="http://schemas.microsoft.com/office/powerpoint/2010/main" val="13518159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32861837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61</a:t>
            </a:fld>
            <a:endParaRPr lang="en-US" sz="1200" b="0" dirty="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a:cs typeface="Times New Roman"/>
              </a:rPr>
              <a:t>Figure 8.6b-0 Cell plate formation in a plant cell</a:t>
            </a:r>
          </a:p>
        </p:txBody>
      </p:sp>
    </p:spTree>
    <p:extLst>
      <p:ext uri="{BB962C8B-B14F-4D97-AF65-F5344CB8AC3E}">
        <p14:creationId xmlns:p14="http://schemas.microsoft.com/office/powerpoint/2010/main" val="9916164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C5FBC41E-6AFD-4E64-A14D-EB0F0B1883AE}" type="slidenum">
              <a:rPr lang="en-US">
                <a:solidFill>
                  <a:prstClr val="white"/>
                </a:solidFill>
              </a:rPr>
              <a:pPr/>
              <a:t>64</a:t>
            </a:fld>
            <a:endParaRPr lang="en-US" dirty="0">
              <a:solidFill>
                <a:prstClr val="white"/>
              </a:solidFill>
            </a:endParaRPr>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0559894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C5FBC41E-6AFD-4E64-A14D-EB0F0B1883AE}" type="slidenum">
              <a:rPr lang="en-US">
                <a:solidFill>
                  <a:prstClr val="white"/>
                </a:solidFill>
              </a:rPr>
              <a:pPr/>
              <a:t>65</a:t>
            </a:fld>
            <a:endParaRPr lang="en-US" dirty="0">
              <a:solidFill>
                <a:prstClr val="white"/>
              </a:solidFill>
            </a:endParaRPr>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3329313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2C0A400D-34AA-48BA-A9C1-498AF54DD6A6}" type="slidenum">
              <a:rPr lang="en-US">
                <a:solidFill>
                  <a:prstClr val="white"/>
                </a:solidFill>
              </a:rPr>
              <a:pPr/>
              <a:t>66</a:t>
            </a:fld>
            <a:endParaRPr lang="en-US" dirty="0">
              <a:solidFill>
                <a:prstClr val="white"/>
              </a:solidFill>
            </a:endParaRPr>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2C0A400D-34AA-48BA-A9C1-498AF54DD6A6}" type="slidenum">
              <a:rPr lang="en-US">
                <a:solidFill>
                  <a:prstClr val="white"/>
                </a:solidFill>
              </a:rPr>
              <a:pPr/>
              <a:t>67</a:t>
            </a:fld>
            <a:endParaRPr lang="en-US" dirty="0">
              <a:solidFill>
                <a:prstClr val="white"/>
              </a:solidFill>
            </a:endParaRPr>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525035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CE5284BF-E4FD-4EEA-B3A4-FBA7F7F3AEAD}" type="slidenum">
              <a:rPr lang="en-US">
                <a:solidFill>
                  <a:prstClr val="white"/>
                </a:solidFill>
              </a:rPr>
              <a:pPr/>
              <a:t>7</a:t>
            </a:fld>
            <a:endParaRPr lang="en-US" dirty="0">
              <a:solidFill>
                <a:prstClr val="white"/>
              </a:solidFill>
            </a:endParaRPr>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025730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5898303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69</a:t>
            </a:fld>
            <a:endParaRPr lang="en-US" sz="1200" b="0" dirty="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a:cs typeface="Times New Roman"/>
              </a:rPr>
              <a:t>Figure 8.8a A schematic model for the cell cycle control system</a:t>
            </a:r>
          </a:p>
        </p:txBody>
      </p:sp>
    </p:spTree>
    <p:extLst>
      <p:ext uri="{BB962C8B-B14F-4D97-AF65-F5344CB8AC3E}">
        <p14:creationId xmlns:p14="http://schemas.microsoft.com/office/powerpoint/2010/main" val="33983370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10908398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40904300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29050686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5133DCB9-FCFA-424C-9390-3ECF613363B3}"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4120674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CE5284BF-E4FD-4EEA-B3A4-FBA7F7F3AEAD}" type="slidenum">
              <a:rPr lang="en-US">
                <a:solidFill>
                  <a:prstClr val="white"/>
                </a:solidFill>
              </a:rPr>
              <a:pPr/>
              <a:t>8</a:t>
            </a:fld>
            <a:endParaRPr lang="en-US" dirty="0">
              <a:solidFill>
                <a:prstClr val="white"/>
              </a:solidFill>
            </a:endParaRPr>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CE5284BF-E4FD-4EEA-B3A4-FBA7F7F3AEAD}" type="slidenum">
              <a:rPr lang="en-US">
                <a:solidFill>
                  <a:prstClr val="white"/>
                </a:solidFill>
              </a:rPr>
              <a:pPr/>
              <a:t>9</a:t>
            </a:fld>
            <a:endParaRPr lang="en-US" dirty="0">
              <a:solidFill>
                <a:prstClr val="white"/>
              </a:solidFill>
            </a:endParaRPr>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CE5284BF-E4FD-4EEA-B3A4-FBA7F7F3AEAD}" type="slidenum">
              <a:rPr lang="en-US">
                <a:solidFill>
                  <a:prstClr val="white"/>
                </a:solidFill>
              </a:rPr>
              <a:pPr/>
              <a:t>10</a:t>
            </a:fld>
            <a:endParaRPr lang="en-US" dirty="0">
              <a:solidFill>
                <a:prstClr val="white"/>
              </a:solidFill>
            </a:endParaRPr>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929396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0" y="2819400"/>
            <a:ext cx="9144000" cy="0"/>
          </a:xfrm>
          <a:prstGeom prst="line">
            <a:avLst/>
          </a:prstGeom>
          <a:noFill/>
          <a:ln w="19050">
            <a:solidFill>
              <a:schemeClr val="bg1"/>
            </a:solidFill>
            <a:round/>
            <a:headEnd/>
            <a:tailEnd/>
          </a:ln>
          <a:effectLst/>
        </p:spPr>
        <p:txBody>
          <a:bodyPr/>
          <a:lstStyle/>
          <a:p>
            <a:pPr algn="ctr" fontAlgn="base">
              <a:spcBef>
                <a:spcPct val="0"/>
              </a:spcBef>
              <a:spcAft>
                <a:spcPct val="0"/>
              </a:spcAft>
              <a:defRPr/>
            </a:pPr>
            <a:endParaRPr lang="en-US" sz="2400" b="1">
              <a:solidFill>
                <a:srgbClr val="FFFFFF"/>
              </a:solidFill>
              <a:effectLst>
                <a:outerShdw blurRad="38100" dist="38100" dir="2700000" algn="tl">
                  <a:srgbClr val="000000">
                    <a:alpha val="43137"/>
                  </a:srgbClr>
                </a:outerShdw>
              </a:effectLst>
              <a:latin typeface="Comic Sans MS" pitchFamily="66" charset="0"/>
            </a:endParaRPr>
          </a:p>
        </p:txBody>
      </p:sp>
      <p:sp>
        <p:nvSpPr>
          <p:cNvPr id="16386" name="Rectangle 2"/>
          <p:cNvSpPr>
            <a:spLocks noGrp="1" noChangeArrowheads="1"/>
          </p:cNvSpPr>
          <p:nvPr>
            <p:ph type="ctrTitle"/>
          </p:nvPr>
        </p:nvSpPr>
        <p:spPr>
          <a:xfrm>
            <a:off x="190500" y="2133600"/>
            <a:ext cx="8763000" cy="762000"/>
          </a:xfrm>
        </p:spPr>
        <p:txBody>
          <a:bodyPr/>
          <a:lstStyle>
            <a:lvl1pPr algn="ctr">
              <a:defRPr sz="5400"/>
            </a:lvl1pPr>
          </a:lstStyle>
          <a:p>
            <a:r>
              <a:rPr lang="en-US"/>
              <a:t>Click to edit Master title style</a:t>
            </a:r>
          </a:p>
        </p:txBody>
      </p:sp>
      <p:sp>
        <p:nvSpPr>
          <p:cNvPr id="16387" name="Rectangle 3"/>
          <p:cNvSpPr>
            <a:spLocks noGrp="1" noChangeArrowheads="1"/>
          </p:cNvSpPr>
          <p:nvPr>
            <p:ph type="subTitle" idx="1"/>
          </p:nvPr>
        </p:nvSpPr>
        <p:spPr>
          <a:xfrm>
            <a:off x="228600" y="2819400"/>
            <a:ext cx="8686800" cy="3200400"/>
          </a:xfrm>
        </p:spPr>
        <p:txBody>
          <a:bodyPr/>
          <a:lstStyle>
            <a:lvl1pPr marL="0" indent="0" algn="ctr">
              <a:buFontTx/>
              <a:buNone/>
              <a:defRPr>
                <a:solidFill>
                  <a:schemeClr val="bg1"/>
                </a:solidFill>
              </a:defRPr>
            </a:lvl1pPr>
          </a:lstStyle>
          <a:p>
            <a:r>
              <a:rPr lang="en-US"/>
              <a:t>Click to edit Master subtitle style</a:t>
            </a:r>
          </a:p>
        </p:txBody>
      </p:sp>
      <p:sp>
        <p:nvSpPr>
          <p:cNvPr id="5" name="Rectangle 4"/>
          <p:cNvSpPr>
            <a:spLocks noGrp="1" noChangeArrowheads="1"/>
          </p:cNvSpPr>
          <p:nvPr>
            <p:ph type="dt" sz="half" idx="10"/>
          </p:nvPr>
        </p:nvSpPr>
        <p:spPr/>
        <p:txBody>
          <a:bodyPr/>
          <a:lstStyle>
            <a:lvl1pPr>
              <a:defRPr>
                <a:solidFill>
                  <a:schemeClr val="bg1"/>
                </a:solidFill>
                <a:latin typeface="+mn-lt"/>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p:txBody>
          <a:bodyPr/>
          <a:lstStyle>
            <a:lvl1pPr>
              <a:defRPr>
                <a:solidFill>
                  <a:schemeClr val="bg1"/>
                </a:solidFill>
                <a:latin typeface="+mn-lt"/>
              </a:defRPr>
            </a:lvl1pPr>
          </a:lstStyle>
          <a:p>
            <a:pPr>
              <a:defRPr/>
            </a:pPr>
            <a:r>
              <a:rPr lang="en-US">
                <a:solidFill>
                  <a:srgbClr val="FFFFFF"/>
                </a:solidFill>
              </a:rPr>
              <a:t>copyright cmassengale</a:t>
            </a:r>
          </a:p>
        </p:txBody>
      </p:sp>
      <p:sp>
        <p:nvSpPr>
          <p:cNvPr id="7" name="Rectangle 6"/>
          <p:cNvSpPr>
            <a:spLocks noGrp="1" noChangeArrowheads="1"/>
          </p:cNvSpPr>
          <p:nvPr>
            <p:ph type="sldNum" sz="quarter" idx="12"/>
          </p:nvPr>
        </p:nvSpPr>
        <p:spPr/>
        <p:txBody>
          <a:bodyPr/>
          <a:lstStyle>
            <a:lvl1pPr>
              <a:defRPr>
                <a:solidFill>
                  <a:schemeClr val="bg1"/>
                </a:solidFill>
                <a:latin typeface="+mn-lt"/>
              </a:defRPr>
            </a:lvl1pPr>
          </a:lstStyle>
          <a:p>
            <a:pPr>
              <a:defRPr/>
            </a:pPr>
            <a:fld id="{1393654B-3763-4DDF-B48C-96AAEA36E4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937532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6" name="Rectangle 6"/>
          <p:cNvSpPr>
            <a:spLocks noGrp="1" noChangeArrowheads="1"/>
          </p:cNvSpPr>
          <p:nvPr>
            <p:ph type="sldNum" sz="quarter" idx="12"/>
          </p:nvPr>
        </p:nvSpPr>
        <p:spPr>
          <a:ln/>
        </p:spPr>
        <p:txBody>
          <a:bodyPr/>
          <a:lstStyle>
            <a:lvl1pPr>
              <a:defRPr/>
            </a:lvl1pPr>
          </a:lstStyle>
          <a:p>
            <a:pPr>
              <a:defRPr/>
            </a:pPr>
            <a:fld id="{EE4128C0-3AE0-4962-901B-F0625E8E1D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5203803"/>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Section Title Slid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prstClr val="black"/>
                </a:solidFill>
              </a:rPr>
              <a:t>© 2015 Pearson Education, Inc.</a:t>
            </a:r>
          </a:p>
        </p:txBody>
      </p:sp>
      <p:sp>
        <p:nvSpPr>
          <p:cNvPr id="5" name="Text Placeholder 7"/>
          <p:cNvSpPr>
            <a:spLocks noGrp="1"/>
          </p:cNvSpPr>
          <p:nvPr>
            <p:ph type="body" sz="quarter" idx="12"/>
          </p:nvPr>
        </p:nvSpPr>
        <p:spPr>
          <a:xfrm>
            <a:off x="425450" y="3065463"/>
            <a:ext cx="8302625" cy="685800"/>
          </a:xfrm>
        </p:spPr>
        <p:txBody>
          <a:bodyPr/>
          <a:lstStyle>
            <a:lvl1pPr marL="0" indent="0" algn="ctr">
              <a:buNone/>
              <a:defRPr sz="3600" b="1" cap="small" baseline="0">
                <a:solidFill>
                  <a:srgbClr val="F2C552"/>
                </a:solidFill>
                <a:effectLst>
                  <a:outerShdw blurRad="38100" dist="38100" dir="2700000" algn="tl">
                    <a:srgbClr val="000000">
                      <a:alpha val="43137"/>
                    </a:srgbClr>
                  </a:outerShdw>
                </a:effectLst>
              </a:defRPr>
            </a:lvl1pPr>
          </a:lstStyle>
          <a:p>
            <a:pPr lvl="0"/>
            <a:r>
              <a:rPr lang="en-US"/>
              <a:t>Click to edit Master text styles</a:t>
            </a:r>
          </a:p>
        </p:txBody>
      </p:sp>
    </p:spTree>
    <p:extLst>
      <p:ext uri="{BB962C8B-B14F-4D97-AF65-F5344CB8AC3E}">
        <p14:creationId xmlns:p14="http://schemas.microsoft.com/office/powerpoint/2010/main" val="32334804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676011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 2015 Pearson Education, Inc.</a:t>
            </a: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955054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Tree>
    <p:extLst>
      <p:ext uri="{BB962C8B-B14F-4D97-AF65-F5344CB8AC3E}">
        <p14:creationId xmlns:p14="http://schemas.microsoft.com/office/powerpoint/2010/main" val="1608313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223" y="12204"/>
            <a:ext cx="7868312" cy="4433794"/>
          </a:xfrm>
          <a:prstGeom prst="rect">
            <a:avLst/>
          </a:prstGeom>
        </p:spPr>
      </p:pic>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sp>
        <p:nvSpPr>
          <p:cNvPr id="11" name="TextBox 10"/>
          <p:cNvSpPr txBox="1"/>
          <p:nvPr/>
        </p:nvSpPr>
        <p:spPr>
          <a:xfrm>
            <a:off x="67733" y="5354189"/>
            <a:ext cx="7829387" cy="923330"/>
          </a:xfrm>
          <a:prstGeom prst="rect">
            <a:avLst/>
          </a:prstGeom>
          <a:noFill/>
        </p:spPr>
        <p:txBody>
          <a:bodyPr wrap="none" rtlCol="0">
            <a:spAutoFit/>
          </a:bodyPr>
          <a:lstStyle/>
          <a:p>
            <a:pPr eaLnBrk="0" hangingPunct="0">
              <a:defRPr/>
            </a:pPr>
            <a:r>
              <a:rPr lang="en-US" dirty="0">
                <a:solidFill>
                  <a:prstClr val="black"/>
                </a:solidFill>
                <a:ea typeface="Arial" charset="0"/>
                <a:cs typeface="Arial" charset="0"/>
              </a:rPr>
              <a:t>PowerPoint Lectures</a:t>
            </a:r>
          </a:p>
          <a:p>
            <a:pPr eaLnBrk="0" hangingPunct="0">
              <a:defRPr/>
            </a:pPr>
            <a:r>
              <a:rPr lang="en-US" sz="2200" b="1" i="1" dirty="0">
                <a:solidFill>
                  <a:prstClr val="black"/>
                </a:solidFill>
                <a:ea typeface="Arial" charset="0"/>
                <a:cs typeface="Arial" charset="0"/>
              </a:rPr>
              <a:t>Campbell Biology: Concepts &amp; Connections, </a:t>
            </a:r>
            <a:r>
              <a:rPr lang="en-US" b="1" i="1" dirty="0">
                <a:solidFill>
                  <a:prstClr val="black"/>
                </a:solidFill>
                <a:ea typeface="Arial" charset="0"/>
                <a:cs typeface="Arial" charset="0"/>
              </a:rPr>
              <a:t>Eighth Edition</a:t>
            </a:r>
          </a:p>
          <a:p>
            <a:pPr eaLnBrk="0" hangingPunct="0">
              <a:defRPr/>
            </a:pPr>
            <a:r>
              <a:rPr lang="en-US" sz="1400" cap="all" dirty="0">
                <a:solidFill>
                  <a:prstClr val="black"/>
                </a:solidFill>
                <a:ea typeface="Arial" charset="0"/>
                <a:cs typeface="Arial" charset="0"/>
              </a:rPr>
              <a:t>Reece</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Taylor</a:t>
            </a:r>
            <a:r>
              <a:rPr lang="en-US" sz="1400" dirty="0">
                <a:solidFill>
                  <a:prstClr val="black"/>
                </a:solidFill>
                <a:ea typeface="Arial" charset="0"/>
                <a:cs typeface="Arial" panose="020B0604020202020204" pitchFamily="34" charset="0"/>
                <a:sym typeface="Symbol" panose="05050102010706020507" pitchFamily="18" charset="2"/>
              </a:rPr>
              <a:t> • </a:t>
            </a:r>
            <a:r>
              <a:rPr lang="en-US" sz="1400" cap="all" dirty="0">
                <a:solidFill>
                  <a:prstClr val="black"/>
                </a:solidFill>
                <a:ea typeface="Arial" charset="0"/>
                <a:cs typeface="Arial" charset="0"/>
              </a:rPr>
              <a:t>Simon</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Dickey</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cap="all" dirty="0">
                <a:solidFill>
                  <a:prstClr val="black"/>
                </a:solidFill>
                <a:ea typeface="Arial" charset="0"/>
                <a:cs typeface="Arial" panose="020B0604020202020204" pitchFamily="34" charset="0"/>
                <a:sym typeface="Symbol" panose="05050102010706020507" pitchFamily="18" charset="2"/>
              </a:rPr>
              <a:t>Hogan</a:t>
            </a:r>
            <a:endParaRPr lang="en-US" sz="1400" cap="all" dirty="0">
              <a:solidFill>
                <a:prstClr val="black"/>
              </a:solidFill>
            </a:endParaRPr>
          </a:p>
        </p:txBody>
      </p:sp>
      <p:sp>
        <p:nvSpPr>
          <p:cNvPr id="12" name="TextBox 11"/>
          <p:cNvSpPr txBox="1"/>
          <p:nvPr/>
        </p:nvSpPr>
        <p:spPr>
          <a:xfrm>
            <a:off x="67733" y="3878298"/>
            <a:ext cx="3198311" cy="830997"/>
          </a:xfrm>
          <a:prstGeom prst="rect">
            <a:avLst/>
          </a:prstGeom>
          <a:noFill/>
        </p:spPr>
        <p:txBody>
          <a:bodyPr wrap="none" rtlCol="0">
            <a:spAutoFit/>
          </a:bodyPr>
          <a:lstStyle/>
          <a:p>
            <a:r>
              <a:rPr lang="en-US" sz="4800" b="1" dirty="0">
                <a:solidFill>
                  <a:srgbClr val="F2C552"/>
                </a:solidFill>
                <a:effectLst>
                  <a:outerShdw blurRad="50800" dist="38100" dir="8100000" algn="tr" rotWithShape="0">
                    <a:prstClr val="black">
                      <a:alpha val="40000"/>
                    </a:prstClr>
                  </a:outerShdw>
                </a:effectLst>
              </a:rPr>
              <a:t>Chapter 8 </a:t>
            </a:r>
          </a:p>
        </p:txBody>
      </p:sp>
      <p:sp>
        <p:nvSpPr>
          <p:cNvPr id="13" name="TextBox 12"/>
          <p:cNvSpPr txBox="1"/>
          <p:nvPr/>
        </p:nvSpPr>
        <p:spPr>
          <a:xfrm>
            <a:off x="6392312" y="6434998"/>
            <a:ext cx="2650084" cy="307777"/>
          </a:xfrm>
          <a:prstGeom prst="rect">
            <a:avLst/>
          </a:prstGeom>
          <a:noFill/>
        </p:spPr>
        <p:txBody>
          <a:bodyPr wrap="none" rtlCol="0">
            <a:spAutoFit/>
          </a:bodyPr>
          <a:lstStyle/>
          <a:p>
            <a:pPr algn="r">
              <a:defRPr/>
            </a:pPr>
            <a:r>
              <a:rPr lang="en-US" sz="1400" b="1" dirty="0">
                <a:solidFill>
                  <a:prstClr val="black"/>
                </a:solidFill>
                <a:ea typeface="Arial" charset="0"/>
                <a:cs typeface="Arial" charset="0"/>
              </a:rPr>
              <a:t>Lecture by Edward J. </a:t>
            </a:r>
            <a:r>
              <a:rPr lang="en-US" sz="1400" b="1" dirty="0" err="1">
                <a:solidFill>
                  <a:prstClr val="black"/>
                </a:solidFill>
                <a:ea typeface="Arial" charset="0"/>
                <a:cs typeface="Arial" charset="0"/>
              </a:rPr>
              <a:t>Zalisko</a:t>
            </a:r>
            <a:endParaRPr lang="en-US" sz="1400" b="1" dirty="0">
              <a:solidFill>
                <a:prstClr val="black"/>
              </a:solidFill>
              <a:ea typeface="Arial" charset="0"/>
              <a:cs typeface="Arial" charset="0"/>
            </a:endParaRPr>
          </a:p>
        </p:txBody>
      </p:sp>
      <p:sp>
        <p:nvSpPr>
          <p:cNvPr id="14" name="TextBox 13"/>
          <p:cNvSpPr txBox="1"/>
          <p:nvPr/>
        </p:nvSpPr>
        <p:spPr>
          <a:xfrm>
            <a:off x="67733" y="4606307"/>
            <a:ext cx="8933856" cy="523220"/>
          </a:xfrm>
          <a:prstGeom prst="rect">
            <a:avLst/>
          </a:prstGeom>
          <a:noFill/>
        </p:spPr>
        <p:txBody>
          <a:bodyPr wrap="none" rtlCol="0">
            <a:spAutoFit/>
          </a:bodyPr>
          <a:lstStyle/>
          <a:p>
            <a:r>
              <a:rPr lang="en-US" sz="2800" b="1" dirty="0">
                <a:solidFill>
                  <a:srgbClr val="F2C552"/>
                </a:solidFill>
                <a:effectLst>
                  <a:outerShdw blurRad="50800" dist="38100" dir="8100000" algn="tr" rotWithShape="0">
                    <a:prstClr val="black">
                      <a:alpha val="40000"/>
                    </a:prstClr>
                  </a:outerShdw>
                </a:effectLst>
              </a:rPr>
              <a:t>The Cellular Basis of Reproduction and Inheritance</a:t>
            </a:r>
          </a:p>
        </p:txBody>
      </p:sp>
    </p:spTree>
    <p:extLst>
      <p:ext uri="{BB962C8B-B14F-4D97-AF65-F5344CB8AC3E}">
        <p14:creationId xmlns:p14="http://schemas.microsoft.com/office/powerpoint/2010/main" val="31422719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F89B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cxnSp>
        <p:nvCxnSpPr>
          <p:cNvPr id="6" name="Straight Connector 5"/>
          <p:cNvCxnSpPr/>
          <p:nvPr/>
        </p:nvCxnSpPr>
        <p:spPr>
          <a:xfrm>
            <a:off x="-8470" y="25399"/>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470" y="55665"/>
            <a:ext cx="9144000" cy="0"/>
          </a:xfrm>
          <a:prstGeom prst="line">
            <a:avLst/>
          </a:prstGeom>
          <a:ln w="25400">
            <a:solidFill>
              <a:srgbClr val="F2C5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2413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Section Title Slid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prstClr val="black"/>
                </a:solidFill>
              </a:rPr>
              <a:t>© 2015 Pearson Education, Inc.</a:t>
            </a:r>
          </a:p>
        </p:txBody>
      </p:sp>
      <p:sp>
        <p:nvSpPr>
          <p:cNvPr id="5" name="Text Placeholder 7"/>
          <p:cNvSpPr>
            <a:spLocks noGrp="1"/>
          </p:cNvSpPr>
          <p:nvPr>
            <p:ph type="body" sz="quarter" idx="12"/>
          </p:nvPr>
        </p:nvSpPr>
        <p:spPr>
          <a:xfrm>
            <a:off x="425450" y="3065463"/>
            <a:ext cx="8302625" cy="685800"/>
          </a:xfrm>
        </p:spPr>
        <p:txBody>
          <a:bodyPr/>
          <a:lstStyle>
            <a:lvl1pPr marL="0" indent="0" algn="ctr">
              <a:buNone/>
              <a:defRPr sz="3600" b="1" cap="small" baseline="0">
                <a:solidFill>
                  <a:srgbClr val="F2C552"/>
                </a:solidFill>
                <a:effectLst>
                  <a:outerShdw blurRad="38100" dist="38100" dir="2700000" algn="tl">
                    <a:srgbClr val="000000">
                      <a:alpha val="43137"/>
                    </a:srgbClr>
                  </a:outerShdw>
                </a:effectLst>
              </a:defRPr>
            </a:lvl1pPr>
          </a:lstStyle>
          <a:p>
            <a:pPr lvl="0"/>
            <a:r>
              <a:rPr lang="en-US"/>
              <a:t>Click to edit Master text styles</a:t>
            </a:r>
          </a:p>
        </p:txBody>
      </p:sp>
    </p:spTree>
    <p:extLst>
      <p:ext uri="{BB962C8B-B14F-4D97-AF65-F5344CB8AC3E}">
        <p14:creationId xmlns:p14="http://schemas.microsoft.com/office/powerpoint/2010/main" val="16543094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223729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 2015 Pearson Education, Inc.</a:t>
            </a: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79569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Tree>
    <p:extLst>
      <p:ext uri="{BB962C8B-B14F-4D97-AF65-F5344CB8AC3E}">
        <p14:creationId xmlns:p14="http://schemas.microsoft.com/office/powerpoint/2010/main" val="1374256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76200"/>
            <a:ext cx="226695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 y="76200"/>
            <a:ext cx="664845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6" name="Rectangle 6"/>
          <p:cNvSpPr>
            <a:spLocks noGrp="1" noChangeArrowheads="1"/>
          </p:cNvSpPr>
          <p:nvPr>
            <p:ph type="sldNum" sz="quarter" idx="12"/>
          </p:nvPr>
        </p:nvSpPr>
        <p:spPr>
          <a:ln/>
        </p:spPr>
        <p:txBody>
          <a:bodyPr/>
          <a:lstStyle>
            <a:lvl1pPr>
              <a:defRPr/>
            </a:lvl1pPr>
          </a:lstStyle>
          <a:p>
            <a:pPr>
              <a:defRPr/>
            </a:pPr>
            <a:fld id="{E5F75050-5D75-4167-A829-0780CE4DC8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0077356"/>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223" y="12204"/>
            <a:ext cx="7868312" cy="4433794"/>
          </a:xfrm>
          <a:prstGeom prst="rect">
            <a:avLst/>
          </a:prstGeom>
        </p:spPr>
      </p:pic>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sp>
        <p:nvSpPr>
          <p:cNvPr id="11" name="TextBox 10"/>
          <p:cNvSpPr txBox="1"/>
          <p:nvPr/>
        </p:nvSpPr>
        <p:spPr>
          <a:xfrm>
            <a:off x="67733" y="5354189"/>
            <a:ext cx="7829387" cy="923330"/>
          </a:xfrm>
          <a:prstGeom prst="rect">
            <a:avLst/>
          </a:prstGeom>
          <a:noFill/>
        </p:spPr>
        <p:txBody>
          <a:bodyPr wrap="none" rtlCol="0">
            <a:spAutoFit/>
          </a:bodyPr>
          <a:lstStyle/>
          <a:p>
            <a:pPr eaLnBrk="0" hangingPunct="0">
              <a:defRPr/>
            </a:pPr>
            <a:r>
              <a:rPr lang="en-US" dirty="0">
                <a:solidFill>
                  <a:prstClr val="black"/>
                </a:solidFill>
                <a:ea typeface="Arial" charset="0"/>
                <a:cs typeface="Arial" charset="0"/>
              </a:rPr>
              <a:t>PowerPoint Lectures</a:t>
            </a:r>
          </a:p>
          <a:p>
            <a:pPr eaLnBrk="0" hangingPunct="0">
              <a:defRPr/>
            </a:pPr>
            <a:r>
              <a:rPr lang="en-US" sz="2200" b="1" i="1" dirty="0">
                <a:solidFill>
                  <a:prstClr val="black"/>
                </a:solidFill>
                <a:ea typeface="Arial" charset="0"/>
                <a:cs typeface="Arial" charset="0"/>
              </a:rPr>
              <a:t>Campbell Biology: Concepts &amp; Connections, </a:t>
            </a:r>
            <a:r>
              <a:rPr lang="en-US" b="1" i="1" dirty="0">
                <a:solidFill>
                  <a:prstClr val="black"/>
                </a:solidFill>
                <a:ea typeface="Arial" charset="0"/>
                <a:cs typeface="Arial" charset="0"/>
              </a:rPr>
              <a:t>Eighth Edition</a:t>
            </a:r>
          </a:p>
          <a:p>
            <a:pPr eaLnBrk="0" hangingPunct="0">
              <a:defRPr/>
            </a:pPr>
            <a:r>
              <a:rPr lang="en-US" sz="1400" cap="all" dirty="0">
                <a:solidFill>
                  <a:prstClr val="black"/>
                </a:solidFill>
                <a:ea typeface="Arial" charset="0"/>
                <a:cs typeface="Arial" charset="0"/>
              </a:rPr>
              <a:t>Reece</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Taylor</a:t>
            </a:r>
            <a:r>
              <a:rPr lang="en-US" sz="1400" dirty="0">
                <a:solidFill>
                  <a:prstClr val="black"/>
                </a:solidFill>
                <a:ea typeface="Arial" charset="0"/>
                <a:cs typeface="Arial" panose="020B0604020202020204" pitchFamily="34" charset="0"/>
                <a:sym typeface="Symbol" panose="05050102010706020507" pitchFamily="18" charset="2"/>
              </a:rPr>
              <a:t> • </a:t>
            </a:r>
            <a:r>
              <a:rPr lang="en-US" sz="1400" cap="all" dirty="0">
                <a:solidFill>
                  <a:prstClr val="black"/>
                </a:solidFill>
                <a:ea typeface="Arial" charset="0"/>
                <a:cs typeface="Arial" charset="0"/>
              </a:rPr>
              <a:t>Simon</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Dickey</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cap="all" dirty="0">
                <a:solidFill>
                  <a:prstClr val="black"/>
                </a:solidFill>
                <a:ea typeface="Arial" charset="0"/>
                <a:cs typeface="Arial" panose="020B0604020202020204" pitchFamily="34" charset="0"/>
                <a:sym typeface="Symbol" panose="05050102010706020507" pitchFamily="18" charset="2"/>
              </a:rPr>
              <a:t>Hogan</a:t>
            </a:r>
            <a:endParaRPr lang="en-US" sz="1400" cap="all" dirty="0">
              <a:solidFill>
                <a:prstClr val="black"/>
              </a:solidFill>
            </a:endParaRPr>
          </a:p>
        </p:txBody>
      </p:sp>
      <p:sp>
        <p:nvSpPr>
          <p:cNvPr id="12" name="TextBox 11"/>
          <p:cNvSpPr txBox="1"/>
          <p:nvPr/>
        </p:nvSpPr>
        <p:spPr>
          <a:xfrm>
            <a:off x="67733" y="3878298"/>
            <a:ext cx="3198311" cy="830997"/>
          </a:xfrm>
          <a:prstGeom prst="rect">
            <a:avLst/>
          </a:prstGeom>
          <a:noFill/>
        </p:spPr>
        <p:txBody>
          <a:bodyPr wrap="none" rtlCol="0">
            <a:spAutoFit/>
          </a:bodyPr>
          <a:lstStyle/>
          <a:p>
            <a:r>
              <a:rPr lang="en-US" sz="4800" b="1" dirty="0">
                <a:solidFill>
                  <a:srgbClr val="F2C552"/>
                </a:solidFill>
                <a:effectLst>
                  <a:outerShdw blurRad="50800" dist="38100" dir="8100000" algn="tr" rotWithShape="0">
                    <a:prstClr val="black">
                      <a:alpha val="40000"/>
                    </a:prstClr>
                  </a:outerShdw>
                </a:effectLst>
              </a:rPr>
              <a:t>Chapter 8 </a:t>
            </a:r>
          </a:p>
        </p:txBody>
      </p:sp>
      <p:sp>
        <p:nvSpPr>
          <p:cNvPr id="13" name="TextBox 12"/>
          <p:cNvSpPr txBox="1"/>
          <p:nvPr/>
        </p:nvSpPr>
        <p:spPr>
          <a:xfrm>
            <a:off x="6392312" y="6434998"/>
            <a:ext cx="2650084" cy="307777"/>
          </a:xfrm>
          <a:prstGeom prst="rect">
            <a:avLst/>
          </a:prstGeom>
          <a:noFill/>
        </p:spPr>
        <p:txBody>
          <a:bodyPr wrap="none" rtlCol="0">
            <a:spAutoFit/>
          </a:bodyPr>
          <a:lstStyle/>
          <a:p>
            <a:pPr algn="r">
              <a:defRPr/>
            </a:pPr>
            <a:r>
              <a:rPr lang="en-US" sz="1400" b="1" dirty="0">
                <a:solidFill>
                  <a:prstClr val="black"/>
                </a:solidFill>
                <a:ea typeface="Arial" charset="0"/>
                <a:cs typeface="Arial" charset="0"/>
              </a:rPr>
              <a:t>Lecture by Edward J. </a:t>
            </a:r>
            <a:r>
              <a:rPr lang="en-US" sz="1400" b="1" dirty="0" err="1">
                <a:solidFill>
                  <a:prstClr val="black"/>
                </a:solidFill>
                <a:ea typeface="Arial" charset="0"/>
                <a:cs typeface="Arial" charset="0"/>
              </a:rPr>
              <a:t>Zalisko</a:t>
            </a:r>
            <a:endParaRPr lang="en-US" sz="1400" b="1" dirty="0">
              <a:solidFill>
                <a:prstClr val="black"/>
              </a:solidFill>
              <a:ea typeface="Arial" charset="0"/>
              <a:cs typeface="Arial" charset="0"/>
            </a:endParaRPr>
          </a:p>
        </p:txBody>
      </p:sp>
      <p:sp>
        <p:nvSpPr>
          <p:cNvPr id="14" name="TextBox 13"/>
          <p:cNvSpPr txBox="1"/>
          <p:nvPr/>
        </p:nvSpPr>
        <p:spPr>
          <a:xfrm>
            <a:off x="67733" y="4606307"/>
            <a:ext cx="8933856" cy="523220"/>
          </a:xfrm>
          <a:prstGeom prst="rect">
            <a:avLst/>
          </a:prstGeom>
          <a:noFill/>
        </p:spPr>
        <p:txBody>
          <a:bodyPr wrap="none" rtlCol="0">
            <a:spAutoFit/>
          </a:bodyPr>
          <a:lstStyle/>
          <a:p>
            <a:r>
              <a:rPr lang="en-US" sz="2800" b="1" dirty="0">
                <a:solidFill>
                  <a:srgbClr val="F2C552"/>
                </a:solidFill>
                <a:effectLst>
                  <a:outerShdw blurRad="50800" dist="38100" dir="8100000" algn="tr" rotWithShape="0">
                    <a:prstClr val="black">
                      <a:alpha val="40000"/>
                    </a:prstClr>
                  </a:outerShdw>
                </a:effectLst>
              </a:rPr>
              <a:t>The Cellular Basis of Reproduction and Inheritance</a:t>
            </a:r>
          </a:p>
        </p:txBody>
      </p:sp>
    </p:spTree>
    <p:extLst>
      <p:ext uri="{BB962C8B-B14F-4D97-AF65-F5344CB8AC3E}">
        <p14:creationId xmlns:p14="http://schemas.microsoft.com/office/powerpoint/2010/main" val="18062385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F89B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cxnSp>
        <p:nvCxnSpPr>
          <p:cNvPr id="6" name="Straight Connector 5"/>
          <p:cNvCxnSpPr/>
          <p:nvPr/>
        </p:nvCxnSpPr>
        <p:spPr>
          <a:xfrm>
            <a:off x="-8470" y="25399"/>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470" y="55665"/>
            <a:ext cx="9144000" cy="0"/>
          </a:xfrm>
          <a:prstGeom prst="line">
            <a:avLst/>
          </a:prstGeom>
          <a:ln w="25400">
            <a:solidFill>
              <a:srgbClr val="F2C5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90424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Section Title Slid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prstClr val="black"/>
                </a:solidFill>
              </a:rPr>
              <a:t>© 2015 Pearson Education, Inc.</a:t>
            </a:r>
          </a:p>
        </p:txBody>
      </p:sp>
      <p:sp>
        <p:nvSpPr>
          <p:cNvPr id="5" name="Text Placeholder 7"/>
          <p:cNvSpPr>
            <a:spLocks noGrp="1"/>
          </p:cNvSpPr>
          <p:nvPr>
            <p:ph type="body" sz="quarter" idx="12"/>
          </p:nvPr>
        </p:nvSpPr>
        <p:spPr>
          <a:xfrm>
            <a:off x="425450" y="3065463"/>
            <a:ext cx="8302625" cy="685800"/>
          </a:xfrm>
        </p:spPr>
        <p:txBody>
          <a:bodyPr/>
          <a:lstStyle>
            <a:lvl1pPr marL="0" indent="0" algn="ctr">
              <a:buNone/>
              <a:defRPr sz="3600" b="1" cap="small" baseline="0">
                <a:solidFill>
                  <a:srgbClr val="F2C552"/>
                </a:solidFill>
                <a:effectLst>
                  <a:outerShdw blurRad="38100" dist="38100" dir="2700000" algn="tl">
                    <a:srgbClr val="000000">
                      <a:alpha val="43137"/>
                    </a:srgbClr>
                  </a:outerShdw>
                </a:effectLst>
              </a:defRPr>
            </a:lvl1pPr>
          </a:lstStyle>
          <a:p>
            <a:pPr lvl="0"/>
            <a:r>
              <a:rPr lang="en-US"/>
              <a:t>Click to edit Master text styles</a:t>
            </a:r>
          </a:p>
        </p:txBody>
      </p:sp>
    </p:spTree>
    <p:extLst>
      <p:ext uri="{BB962C8B-B14F-4D97-AF65-F5344CB8AC3E}">
        <p14:creationId xmlns:p14="http://schemas.microsoft.com/office/powerpoint/2010/main" val="31527438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478268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 2015 Pearson Education, Inc.</a:t>
            </a: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447385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Tree>
    <p:extLst>
      <p:ext uri="{BB962C8B-B14F-4D97-AF65-F5344CB8AC3E}">
        <p14:creationId xmlns:p14="http://schemas.microsoft.com/office/powerpoint/2010/main" val="37639425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223" y="12204"/>
            <a:ext cx="7868312" cy="4433794"/>
          </a:xfrm>
          <a:prstGeom prst="rect">
            <a:avLst/>
          </a:prstGeom>
        </p:spPr>
      </p:pic>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sp>
        <p:nvSpPr>
          <p:cNvPr id="11" name="TextBox 10"/>
          <p:cNvSpPr txBox="1"/>
          <p:nvPr/>
        </p:nvSpPr>
        <p:spPr>
          <a:xfrm>
            <a:off x="67733" y="5354189"/>
            <a:ext cx="7829387" cy="923330"/>
          </a:xfrm>
          <a:prstGeom prst="rect">
            <a:avLst/>
          </a:prstGeom>
          <a:noFill/>
        </p:spPr>
        <p:txBody>
          <a:bodyPr wrap="none" rtlCol="0">
            <a:spAutoFit/>
          </a:bodyPr>
          <a:lstStyle/>
          <a:p>
            <a:pPr eaLnBrk="0" hangingPunct="0">
              <a:defRPr/>
            </a:pPr>
            <a:r>
              <a:rPr lang="en-US" dirty="0">
                <a:solidFill>
                  <a:prstClr val="black"/>
                </a:solidFill>
                <a:ea typeface="Arial" charset="0"/>
                <a:cs typeface="Arial" charset="0"/>
              </a:rPr>
              <a:t>PowerPoint Lectures</a:t>
            </a:r>
          </a:p>
          <a:p>
            <a:pPr eaLnBrk="0" hangingPunct="0">
              <a:defRPr/>
            </a:pPr>
            <a:r>
              <a:rPr lang="en-US" sz="2200" b="1" i="1" dirty="0">
                <a:solidFill>
                  <a:prstClr val="black"/>
                </a:solidFill>
                <a:ea typeface="Arial" charset="0"/>
                <a:cs typeface="Arial" charset="0"/>
              </a:rPr>
              <a:t>Campbell Biology: Concepts &amp; Connections, </a:t>
            </a:r>
            <a:r>
              <a:rPr lang="en-US" b="1" i="1" dirty="0">
                <a:solidFill>
                  <a:prstClr val="black"/>
                </a:solidFill>
                <a:ea typeface="Arial" charset="0"/>
                <a:cs typeface="Arial" charset="0"/>
              </a:rPr>
              <a:t>Eighth Edition</a:t>
            </a:r>
          </a:p>
          <a:p>
            <a:pPr eaLnBrk="0" hangingPunct="0">
              <a:defRPr/>
            </a:pPr>
            <a:r>
              <a:rPr lang="en-US" sz="1400" cap="all" dirty="0">
                <a:solidFill>
                  <a:prstClr val="black"/>
                </a:solidFill>
                <a:ea typeface="Arial" charset="0"/>
                <a:cs typeface="Arial" charset="0"/>
              </a:rPr>
              <a:t>Reece</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Taylor</a:t>
            </a:r>
            <a:r>
              <a:rPr lang="en-US" sz="1400" dirty="0">
                <a:solidFill>
                  <a:prstClr val="black"/>
                </a:solidFill>
                <a:ea typeface="Arial" charset="0"/>
                <a:cs typeface="Arial" panose="020B0604020202020204" pitchFamily="34" charset="0"/>
                <a:sym typeface="Symbol" panose="05050102010706020507" pitchFamily="18" charset="2"/>
              </a:rPr>
              <a:t> • </a:t>
            </a:r>
            <a:r>
              <a:rPr lang="en-US" sz="1400" cap="all" dirty="0">
                <a:solidFill>
                  <a:prstClr val="black"/>
                </a:solidFill>
                <a:ea typeface="Arial" charset="0"/>
                <a:cs typeface="Arial" charset="0"/>
              </a:rPr>
              <a:t>Simon</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Dickey</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cap="all" dirty="0">
                <a:solidFill>
                  <a:prstClr val="black"/>
                </a:solidFill>
                <a:ea typeface="Arial" charset="0"/>
                <a:cs typeface="Arial" panose="020B0604020202020204" pitchFamily="34" charset="0"/>
                <a:sym typeface="Symbol" panose="05050102010706020507" pitchFamily="18" charset="2"/>
              </a:rPr>
              <a:t>Hogan</a:t>
            </a:r>
            <a:endParaRPr lang="en-US" sz="1400" cap="all" dirty="0">
              <a:solidFill>
                <a:prstClr val="black"/>
              </a:solidFill>
            </a:endParaRPr>
          </a:p>
        </p:txBody>
      </p:sp>
      <p:sp>
        <p:nvSpPr>
          <p:cNvPr id="12" name="TextBox 11"/>
          <p:cNvSpPr txBox="1"/>
          <p:nvPr/>
        </p:nvSpPr>
        <p:spPr>
          <a:xfrm>
            <a:off x="67733" y="3878298"/>
            <a:ext cx="3198311" cy="830997"/>
          </a:xfrm>
          <a:prstGeom prst="rect">
            <a:avLst/>
          </a:prstGeom>
          <a:noFill/>
        </p:spPr>
        <p:txBody>
          <a:bodyPr wrap="none" rtlCol="0">
            <a:spAutoFit/>
          </a:bodyPr>
          <a:lstStyle/>
          <a:p>
            <a:r>
              <a:rPr lang="en-US" sz="4800" b="1" dirty="0">
                <a:solidFill>
                  <a:srgbClr val="F2C552"/>
                </a:solidFill>
                <a:effectLst>
                  <a:outerShdw blurRad="50800" dist="38100" dir="8100000" algn="tr" rotWithShape="0">
                    <a:prstClr val="black">
                      <a:alpha val="40000"/>
                    </a:prstClr>
                  </a:outerShdw>
                </a:effectLst>
              </a:rPr>
              <a:t>Chapter 8 </a:t>
            </a:r>
          </a:p>
        </p:txBody>
      </p:sp>
      <p:sp>
        <p:nvSpPr>
          <p:cNvPr id="13" name="TextBox 12"/>
          <p:cNvSpPr txBox="1"/>
          <p:nvPr/>
        </p:nvSpPr>
        <p:spPr>
          <a:xfrm>
            <a:off x="6392312" y="6434998"/>
            <a:ext cx="2650084" cy="307777"/>
          </a:xfrm>
          <a:prstGeom prst="rect">
            <a:avLst/>
          </a:prstGeom>
          <a:noFill/>
        </p:spPr>
        <p:txBody>
          <a:bodyPr wrap="none" rtlCol="0">
            <a:spAutoFit/>
          </a:bodyPr>
          <a:lstStyle/>
          <a:p>
            <a:pPr algn="r">
              <a:defRPr/>
            </a:pPr>
            <a:r>
              <a:rPr lang="en-US" sz="1400" b="1" dirty="0">
                <a:solidFill>
                  <a:prstClr val="black"/>
                </a:solidFill>
                <a:ea typeface="Arial" charset="0"/>
                <a:cs typeface="Arial" charset="0"/>
              </a:rPr>
              <a:t>Lecture by Edward J. </a:t>
            </a:r>
            <a:r>
              <a:rPr lang="en-US" sz="1400" b="1" dirty="0" err="1">
                <a:solidFill>
                  <a:prstClr val="black"/>
                </a:solidFill>
                <a:ea typeface="Arial" charset="0"/>
                <a:cs typeface="Arial" charset="0"/>
              </a:rPr>
              <a:t>Zalisko</a:t>
            </a:r>
            <a:endParaRPr lang="en-US" sz="1400" b="1" dirty="0">
              <a:solidFill>
                <a:prstClr val="black"/>
              </a:solidFill>
              <a:ea typeface="Arial" charset="0"/>
              <a:cs typeface="Arial" charset="0"/>
            </a:endParaRPr>
          </a:p>
        </p:txBody>
      </p:sp>
      <p:sp>
        <p:nvSpPr>
          <p:cNvPr id="14" name="TextBox 13"/>
          <p:cNvSpPr txBox="1"/>
          <p:nvPr/>
        </p:nvSpPr>
        <p:spPr>
          <a:xfrm>
            <a:off x="67733" y="4606307"/>
            <a:ext cx="8933856" cy="523220"/>
          </a:xfrm>
          <a:prstGeom prst="rect">
            <a:avLst/>
          </a:prstGeom>
          <a:noFill/>
        </p:spPr>
        <p:txBody>
          <a:bodyPr wrap="none" rtlCol="0">
            <a:spAutoFit/>
          </a:bodyPr>
          <a:lstStyle/>
          <a:p>
            <a:r>
              <a:rPr lang="en-US" sz="2800" b="1" dirty="0">
                <a:solidFill>
                  <a:srgbClr val="F2C552"/>
                </a:solidFill>
                <a:effectLst>
                  <a:outerShdw blurRad="50800" dist="38100" dir="8100000" algn="tr" rotWithShape="0">
                    <a:prstClr val="black">
                      <a:alpha val="40000"/>
                    </a:prstClr>
                  </a:outerShdw>
                </a:effectLst>
              </a:rPr>
              <a:t>The Cellular Basis of Reproduction and Inheritance</a:t>
            </a:r>
          </a:p>
        </p:txBody>
      </p:sp>
    </p:spTree>
    <p:extLst>
      <p:ext uri="{BB962C8B-B14F-4D97-AF65-F5344CB8AC3E}">
        <p14:creationId xmlns:p14="http://schemas.microsoft.com/office/powerpoint/2010/main" val="12474784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F89B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cxnSp>
        <p:nvCxnSpPr>
          <p:cNvPr id="6" name="Straight Connector 5"/>
          <p:cNvCxnSpPr/>
          <p:nvPr/>
        </p:nvCxnSpPr>
        <p:spPr>
          <a:xfrm>
            <a:off x="-8470" y="25399"/>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470" y="55665"/>
            <a:ext cx="9144000" cy="0"/>
          </a:xfrm>
          <a:prstGeom prst="line">
            <a:avLst/>
          </a:prstGeom>
          <a:ln w="25400">
            <a:solidFill>
              <a:srgbClr val="F2C5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96175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Section Title Slid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prstClr val="black"/>
                </a:solidFill>
              </a:rPr>
              <a:t>© 2015 Pearson Education, Inc.</a:t>
            </a:r>
          </a:p>
        </p:txBody>
      </p:sp>
      <p:sp>
        <p:nvSpPr>
          <p:cNvPr id="5" name="Text Placeholder 7"/>
          <p:cNvSpPr>
            <a:spLocks noGrp="1"/>
          </p:cNvSpPr>
          <p:nvPr>
            <p:ph type="body" sz="quarter" idx="12"/>
          </p:nvPr>
        </p:nvSpPr>
        <p:spPr>
          <a:xfrm>
            <a:off x="425450" y="3065463"/>
            <a:ext cx="8302625" cy="685800"/>
          </a:xfrm>
        </p:spPr>
        <p:txBody>
          <a:bodyPr/>
          <a:lstStyle>
            <a:lvl1pPr marL="0" indent="0" algn="ctr">
              <a:buNone/>
              <a:defRPr sz="3600" b="1" cap="small" baseline="0">
                <a:solidFill>
                  <a:srgbClr val="F2C552"/>
                </a:solidFill>
                <a:effectLst>
                  <a:outerShdw blurRad="38100" dist="38100" dir="2700000" algn="tl">
                    <a:srgbClr val="000000">
                      <a:alpha val="43137"/>
                    </a:srgbClr>
                  </a:outerShdw>
                </a:effectLst>
              </a:defRPr>
            </a:lvl1pPr>
          </a:lstStyle>
          <a:p>
            <a:pPr lvl="0"/>
            <a:r>
              <a:rPr lang="en-US"/>
              <a:t>Click to edit Master text styles</a:t>
            </a:r>
          </a:p>
        </p:txBody>
      </p:sp>
    </p:spTree>
    <p:extLst>
      <p:ext uri="{BB962C8B-B14F-4D97-AF65-F5344CB8AC3E}">
        <p14:creationId xmlns:p14="http://schemas.microsoft.com/office/powerpoint/2010/main" val="7986177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31178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685800"/>
          </a:xfrm>
        </p:spPr>
        <p:txBody>
          <a:bodyPr/>
          <a:lstStyle/>
          <a:p>
            <a:r>
              <a:rPr lang="en-US"/>
              <a:t>Click to edit Master title style</a:t>
            </a:r>
          </a:p>
        </p:txBody>
      </p:sp>
      <p:sp>
        <p:nvSpPr>
          <p:cNvPr id="3" name="Text Placeholder 2"/>
          <p:cNvSpPr>
            <a:spLocks noGrp="1"/>
          </p:cNvSpPr>
          <p:nvPr>
            <p:ph type="body" sz="half" idx="1"/>
          </p:nvPr>
        </p:nvSpPr>
        <p:spPr>
          <a:xfrm>
            <a:off x="152400" y="838200"/>
            <a:ext cx="4343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838200"/>
            <a:ext cx="4343400" cy="54864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7" name="Rectangle 6"/>
          <p:cNvSpPr>
            <a:spLocks noGrp="1" noChangeArrowheads="1"/>
          </p:cNvSpPr>
          <p:nvPr>
            <p:ph type="sldNum" sz="quarter" idx="12"/>
          </p:nvPr>
        </p:nvSpPr>
        <p:spPr>
          <a:ln/>
        </p:spPr>
        <p:txBody>
          <a:bodyPr/>
          <a:lstStyle>
            <a:lvl1pPr>
              <a:defRPr/>
            </a:lvl1pPr>
          </a:lstStyle>
          <a:p>
            <a:pPr>
              <a:defRPr/>
            </a:pPr>
            <a:fld id="{917414D0-BE00-4D12-97E5-960DBC7438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7538441"/>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 2015 Pearson Education, Inc.</a:t>
            </a: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440960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Tree>
    <p:extLst>
      <p:ext uri="{BB962C8B-B14F-4D97-AF65-F5344CB8AC3E}">
        <p14:creationId xmlns:p14="http://schemas.microsoft.com/office/powerpoint/2010/main" val="38749262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223" y="12204"/>
            <a:ext cx="7868312" cy="4433794"/>
          </a:xfrm>
          <a:prstGeom prst="rect">
            <a:avLst/>
          </a:prstGeom>
        </p:spPr>
      </p:pic>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sp>
        <p:nvSpPr>
          <p:cNvPr id="11" name="TextBox 10"/>
          <p:cNvSpPr txBox="1"/>
          <p:nvPr/>
        </p:nvSpPr>
        <p:spPr>
          <a:xfrm>
            <a:off x="67733" y="5354189"/>
            <a:ext cx="7829387" cy="923330"/>
          </a:xfrm>
          <a:prstGeom prst="rect">
            <a:avLst/>
          </a:prstGeom>
          <a:noFill/>
        </p:spPr>
        <p:txBody>
          <a:bodyPr wrap="none" rtlCol="0">
            <a:spAutoFit/>
          </a:bodyPr>
          <a:lstStyle/>
          <a:p>
            <a:pPr eaLnBrk="0" hangingPunct="0">
              <a:defRPr/>
            </a:pPr>
            <a:r>
              <a:rPr lang="en-US" dirty="0">
                <a:solidFill>
                  <a:prstClr val="black"/>
                </a:solidFill>
                <a:ea typeface="Arial" charset="0"/>
                <a:cs typeface="Arial" charset="0"/>
              </a:rPr>
              <a:t>PowerPoint Lectures</a:t>
            </a:r>
          </a:p>
          <a:p>
            <a:pPr eaLnBrk="0" hangingPunct="0">
              <a:defRPr/>
            </a:pPr>
            <a:r>
              <a:rPr lang="en-US" sz="2200" b="1" i="1" dirty="0">
                <a:solidFill>
                  <a:prstClr val="black"/>
                </a:solidFill>
                <a:ea typeface="Arial" charset="0"/>
                <a:cs typeface="Arial" charset="0"/>
              </a:rPr>
              <a:t>Campbell Biology: Concepts &amp; Connections, </a:t>
            </a:r>
            <a:r>
              <a:rPr lang="en-US" b="1" i="1" dirty="0">
                <a:solidFill>
                  <a:prstClr val="black"/>
                </a:solidFill>
                <a:ea typeface="Arial" charset="0"/>
                <a:cs typeface="Arial" charset="0"/>
              </a:rPr>
              <a:t>Eighth Edition</a:t>
            </a:r>
          </a:p>
          <a:p>
            <a:pPr eaLnBrk="0" hangingPunct="0">
              <a:defRPr/>
            </a:pPr>
            <a:r>
              <a:rPr lang="en-US" sz="1400" cap="all" dirty="0">
                <a:solidFill>
                  <a:prstClr val="black"/>
                </a:solidFill>
                <a:ea typeface="Arial" charset="0"/>
                <a:cs typeface="Arial" charset="0"/>
              </a:rPr>
              <a:t>Reece</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Taylor</a:t>
            </a:r>
            <a:r>
              <a:rPr lang="en-US" sz="1400" dirty="0">
                <a:solidFill>
                  <a:prstClr val="black"/>
                </a:solidFill>
                <a:ea typeface="Arial" charset="0"/>
                <a:cs typeface="Arial" panose="020B0604020202020204" pitchFamily="34" charset="0"/>
                <a:sym typeface="Symbol" panose="05050102010706020507" pitchFamily="18" charset="2"/>
              </a:rPr>
              <a:t> • </a:t>
            </a:r>
            <a:r>
              <a:rPr lang="en-US" sz="1400" cap="all" dirty="0">
                <a:solidFill>
                  <a:prstClr val="black"/>
                </a:solidFill>
                <a:ea typeface="Arial" charset="0"/>
                <a:cs typeface="Arial" charset="0"/>
              </a:rPr>
              <a:t>Simon</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Dickey</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cap="all" dirty="0">
                <a:solidFill>
                  <a:prstClr val="black"/>
                </a:solidFill>
                <a:ea typeface="Arial" charset="0"/>
                <a:cs typeface="Arial" panose="020B0604020202020204" pitchFamily="34" charset="0"/>
                <a:sym typeface="Symbol" panose="05050102010706020507" pitchFamily="18" charset="2"/>
              </a:rPr>
              <a:t>Hogan</a:t>
            </a:r>
            <a:endParaRPr lang="en-US" sz="1400" cap="all" dirty="0">
              <a:solidFill>
                <a:prstClr val="black"/>
              </a:solidFill>
            </a:endParaRPr>
          </a:p>
        </p:txBody>
      </p:sp>
      <p:sp>
        <p:nvSpPr>
          <p:cNvPr id="12" name="TextBox 11"/>
          <p:cNvSpPr txBox="1"/>
          <p:nvPr/>
        </p:nvSpPr>
        <p:spPr>
          <a:xfrm>
            <a:off x="67733" y="3878298"/>
            <a:ext cx="3198311" cy="830997"/>
          </a:xfrm>
          <a:prstGeom prst="rect">
            <a:avLst/>
          </a:prstGeom>
          <a:noFill/>
        </p:spPr>
        <p:txBody>
          <a:bodyPr wrap="none" rtlCol="0">
            <a:spAutoFit/>
          </a:bodyPr>
          <a:lstStyle/>
          <a:p>
            <a:r>
              <a:rPr lang="en-US" sz="4800" b="1" dirty="0">
                <a:solidFill>
                  <a:srgbClr val="F2C552"/>
                </a:solidFill>
                <a:effectLst>
                  <a:outerShdw blurRad="50800" dist="38100" dir="8100000" algn="tr" rotWithShape="0">
                    <a:prstClr val="black">
                      <a:alpha val="40000"/>
                    </a:prstClr>
                  </a:outerShdw>
                </a:effectLst>
              </a:rPr>
              <a:t>Chapter 8 </a:t>
            </a:r>
          </a:p>
        </p:txBody>
      </p:sp>
      <p:sp>
        <p:nvSpPr>
          <p:cNvPr id="13" name="TextBox 12"/>
          <p:cNvSpPr txBox="1"/>
          <p:nvPr/>
        </p:nvSpPr>
        <p:spPr>
          <a:xfrm>
            <a:off x="6392312" y="6434998"/>
            <a:ext cx="2650084" cy="307777"/>
          </a:xfrm>
          <a:prstGeom prst="rect">
            <a:avLst/>
          </a:prstGeom>
          <a:noFill/>
        </p:spPr>
        <p:txBody>
          <a:bodyPr wrap="none" rtlCol="0">
            <a:spAutoFit/>
          </a:bodyPr>
          <a:lstStyle/>
          <a:p>
            <a:pPr algn="r">
              <a:defRPr/>
            </a:pPr>
            <a:r>
              <a:rPr lang="en-US" sz="1400" b="1" dirty="0">
                <a:solidFill>
                  <a:prstClr val="black"/>
                </a:solidFill>
                <a:ea typeface="Arial" charset="0"/>
                <a:cs typeface="Arial" charset="0"/>
              </a:rPr>
              <a:t>Lecture by Edward J. </a:t>
            </a:r>
            <a:r>
              <a:rPr lang="en-US" sz="1400" b="1" dirty="0" err="1">
                <a:solidFill>
                  <a:prstClr val="black"/>
                </a:solidFill>
                <a:ea typeface="Arial" charset="0"/>
                <a:cs typeface="Arial" charset="0"/>
              </a:rPr>
              <a:t>Zalisko</a:t>
            </a:r>
            <a:endParaRPr lang="en-US" sz="1400" b="1" dirty="0">
              <a:solidFill>
                <a:prstClr val="black"/>
              </a:solidFill>
              <a:ea typeface="Arial" charset="0"/>
              <a:cs typeface="Arial" charset="0"/>
            </a:endParaRPr>
          </a:p>
        </p:txBody>
      </p:sp>
      <p:sp>
        <p:nvSpPr>
          <p:cNvPr id="14" name="TextBox 13"/>
          <p:cNvSpPr txBox="1"/>
          <p:nvPr/>
        </p:nvSpPr>
        <p:spPr>
          <a:xfrm>
            <a:off x="67733" y="4606307"/>
            <a:ext cx="8933856" cy="523220"/>
          </a:xfrm>
          <a:prstGeom prst="rect">
            <a:avLst/>
          </a:prstGeom>
          <a:noFill/>
        </p:spPr>
        <p:txBody>
          <a:bodyPr wrap="none" rtlCol="0">
            <a:spAutoFit/>
          </a:bodyPr>
          <a:lstStyle/>
          <a:p>
            <a:r>
              <a:rPr lang="en-US" sz="2800" b="1" dirty="0">
                <a:solidFill>
                  <a:srgbClr val="F2C552"/>
                </a:solidFill>
                <a:effectLst>
                  <a:outerShdw blurRad="50800" dist="38100" dir="8100000" algn="tr" rotWithShape="0">
                    <a:prstClr val="black">
                      <a:alpha val="40000"/>
                    </a:prstClr>
                  </a:outerShdw>
                </a:effectLst>
              </a:rPr>
              <a:t>The Cellular Basis of Reproduction and Inheritance</a:t>
            </a:r>
          </a:p>
        </p:txBody>
      </p:sp>
    </p:spTree>
    <p:extLst>
      <p:ext uri="{BB962C8B-B14F-4D97-AF65-F5344CB8AC3E}">
        <p14:creationId xmlns:p14="http://schemas.microsoft.com/office/powerpoint/2010/main" val="40051843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F89B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cxnSp>
        <p:nvCxnSpPr>
          <p:cNvPr id="6" name="Straight Connector 5"/>
          <p:cNvCxnSpPr/>
          <p:nvPr/>
        </p:nvCxnSpPr>
        <p:spPr>
          <a:xfrm>
            <a:off x="-8470" y="25399"/>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470" y="55665"/>
            <a:ext cx="9144000" cy="0"/>
          </a:xfrm>
          <a:prstGeom prst="line">
            <a:avLst/>
          </a:prstGeom>
          <a:ln w="25400">
            <a:solidFill>
              <a:srgbClr val="F2C5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1554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Section Title Slid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prstClr val="black"/>
                </a:solidFill>
              </a:rPr>
              <a:t>© 2015 Pearson Education, Inc.</a:t>
            </a:r>
          </a:p>
        </p:txBody>
      </p:sp>
      <p:sp>
        <p:nvSpPr>
          <p:cNvPr id="5" name="Text Placeholder 7"/>
          <p:cNvSpPr>
            <a:spLocks noGrp="1"/>
          </p:cNvSpPr>
          <p:nvPr>
            <p:ph type="body" sz="quarter" idx="12"/>
          </p:nvPr>
        </p:nvSpPr>
        <p:spPr>
          <a:xfrm>
            <a:off x="425450" y="3065463"/>
            <a:ext cx="8302625" cy="685800"/>
          </a:xfrm>
        </p:spPr>
        <p:txBody>
          <a:bodyPr/>
          <a:lstStyle>
            <a:lvl1pPr marL="0" indent="0" algn="ctr">
              <a:buNone/>
              <a:defRPr sz="3600" b="1" cap="small" baseline="0">
                <a:solidFill>
                  <a:srgbClr val="F2C552"/>
                </a:solidFill>
                <a:effectLst>
                  <a:outerShdw blurRad="38100" dist="38100" dir="2700000" algn="tl">
                    <a:srgbClr val="000000">
                      <a:alpha val="43137"/>
                    </a:srgbClr>
                  </a:outerShdw>
                </a:effectLst>
              </a:defRPr>
            </a:lvl1pPr>
          </a:lstStyle>
          <a:p>
            <a:pPr lvl="0"/>
            <a:r>
              <a:rPr lang="en-US"/>
              <a:t>Click to edit Master text styles</a:t>
            </a:r>
          </a:p>
        </p:txBody>
      </p:sp>
    </p:spTree>
    <p:extLst>
      <p:ext uri="{BB962C8B-B14F-4D97-AF65-F5344CB8AC3E}">
        <p14:creationId xmlns:p14="http://schemas.microsoft.com/office/powerpoint/2010/main" val="15584359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531471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 2015 Pearson Education, Inc.</a:t>
            </a: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005596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Tree>
    <p:extLst>
      <p:ext uri="{BB962C8B-B14F-4D97-AF65-F5344CB8AC3E}">
        <p14:creationId xmlns:p14="http://schemas.microsoft.com/office/powerpoint/2010/main" val="30611839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223" y="12204"/>
            <a:ext cx="7868312" cy="4433794"/>
          </a:xfrm>
          <a:prstGeom prst="rect">
            <a:avLst/>
          </a:prstGeom>
        </p:spPr>
      </p:pic>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sp>
        <p:nvSpPr>
          <p:cNvPr id="11" name="TextBox 10"/>
          <p:cNvSpPr txBox="1"/>
          <p:nvPr/>
        </p:nvSpPr>
        <p:spPr>
          <a:xfrm>
            <a:off x="67733" y="5354189"/>
            <a:ext cx="7829387" cy="923330"/>
          </a:xfrm>
          <a:prstGeom prst="rect">
            <a:avLst/>
          </a:prstGeom>
          <a:noFill/>
        </p:spPr>
        <p:txBody>
          <a:bodyPr wrap="none" rtlCol="0">
            <a:spAutoFit/>
          </a:bodyPr>
          <a:lstStyle/>
          <a:p>
            <a:pPr eaLnBrk="0" hangingPunct="0">
              <a:defRPr/>
            </a:pPr>
            <a:r>
              <a:rPr lang="en-US" dirty="0">
                <a:solidFill>
                  <a:prstClr val="black"/>
                </a:solidFill>
                <a:ea typeface="Arial" charset="0"/>
                <a:cs typeface="Arial" charset="0"/>
              </a:rPr>
              <a:t>PowerPoint Lectures</a:t>
            </a:r>
          </a:p>
          <a:p>
            <a:pPr eaLnBrk="0" hangingPunct="0">
              <a:defRPr/>
            </a:pPr>
            <a:r>
              <a:rPr lang="en-US" sz="2200" b="1" i="1" dirty="0">
                <a:solidFill>
                  <a:prstClr val="black"/>
                </a:solidFill>
                <a:ea typeface="Arial" charset="0"/>
                <a:cs typeface="Arial" charset="0"/>
              </a:rPr>
              <a:t>Campbell Biology: Concepts &amp; Connections, </a:t>
            </a:r>
            <a:r>
              <a:rPr lang="en-US" b="1" i="1" dirty="0">
                <a:solidFill>
                  <a:prstClr val="black"/>
                </a:solidFill>
                <a:ea typeface="Arial" charset="0"/>
                <a:cs typeface="Arial" charset="0"/>
              </a:rPr>
              <a:t>Eighth Edition</a:t>
            </a:r>
          </a:p>
          <a:p>
            <a:pPr eaLnBrk="0" hangingPunct="0">
              <a:defRPr/>
            </a:pPr>
            <a:r>
              <a:rPr lang="en-US" sz="1400" cap="all" dirty="0">
                <a:solidFill>
                  <a:prstClr val="black"/>
                </a:solidFill>
                <a:ea typeface="Arial" charset="0"/>
                <a:cs typeface="Arial" charset="0"/>
              </a:rPr>
              <a:t>Reece</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Taylor</a:t>
            </a:r>
            <a:r>
              <a:rPr lang="en-US" sz="1400" dirty="0">
                <a:solidFill>
                  <a:prstClr val="black"/>
                </a:solidFill>
                <a:ea typeface="Arial" charset="0"/>
                <a:cs typeface="Arial" panose="020B0604020202020204" pitchFamily="34" charset="0"/>
                <a:sym typeface="Symbol" panose="05050102010706020507" pitchFamily="18" charset="2"/>
              </a:rPr>
              <a:t> • </a:t>
            </a:r>
            <a:r>
              <a:rPr lang="en-US" sz="1400" cap="all" dirty="0">
                <a:solidFill>
                  <a:prstClr val="black"/>
                </a:solidFill>
                <a:ea typeface="Arial" charset="0"/>
                <a:cs typeface="Arial" charset="0"/>
              </a:rPr>
              <a:t>Simon</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Dickey</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cap="all" dirty="0">
                <a:solidFill>
                  <a:prstClr val="black"/>
                </a:solidFill>
                <a:ea typeface="Arial" charset="0"/>
                <a:cs typeface="Arial" panose="020B0604020202020204" pitchFamily="34" charset="0"/>
                <a:sym typeface="Symbol" panose="05050102010706020507" pitchFamily="18" charset="2"/>
              </a:rPr>
              <a:t>Hogan</a:t>
            </a:r>
            <a:endParaRPr lang="en-US" sz="1400" cap="all" dirty="0">
              <a:solidFill>
                <a:prstClr val="black"/>
              </a:solidFill>
            </a:endParaRPr>
          </a:p>
        </p:txBody>
      </p:sp>
      <p:sp>
        <p:nvSpPr>
          <p:cNvPr id="12" name="TextBox 11"/>
          <p:cNvSpPr txBox="1"/>
          <p:nvPr/>
        </p:nvSpPr>
        <p:spPr>
          <a:xfrm>
            <a:off x="67733" y="3878298"/>
            <a:ext cx="3198311" cy="830997"/>
          </a:xfrm>
          <a:prstGeom prst="rect">
            <a:avLst/>
          </a:prstGeom>
          <a:noFill/>
        </p:spPr>
        <p:txBody>
          <a:bodyPr wrap="none" rtlCol="0">
            <a:spAutoFit/>
          </a:bodyPr>
          <a:lstStyle/>
          <a:p>
            <a:r>
              <a:rPr lang="en-US" sz="4800" b="1" dirty="0">
                <a:solidFill>
                  <a:srgbClr val="F2C552"/>
                </a:solidFill>
                <a:effectLst>
                  <a:outerShdw blurRad="50800" dist="38100" dir="8100000" algn="tr" rotWithShape="0">
                    <a:prstClr val="black">
                      <a:alpha val="40000"/>
                    </a:prstClr>
                  </a:outerShdw>
                </a:effectLst>
              </a:rPr>
              <a:t>Chapter 8 </a:t>
            </a:r>
          </a:p>
        </p:txBody>
      </p:sp>
      <p:sp>
        <p:nvSpPr>
          <p:cNvPr id="13" name="TextBox 12"/>
          <p:cNvSpPr txBox="1"/>
          <p:nvPr/>
        </p:nvSpPr>
        <p:spPr>
          <a:xfrm>
            <a:off x="6392312" y="6434998"/>
            <a:ext cx="2650084" cy="307777"/>
          </a:xfrm>
          <a:prstGeom prst="rect">
            <a:avLst/>
          </a:prstGeom>
          <a:noFill/>
        </p:spPr>
        <p:txBody>
          <a:bodyPr wrap="none" rtlCol="0">
            <a:spAutoFit/>
          </a:bodyPr>
          <a:lstStyle/>
          <a:p>
            <a:pPr algn="r">
              <a:defRPr/>
            </a:pPr>
            <a:r>
              <a:rPr lang="en-US" sz="1400" b="1" dirty="0">
                <a:solidFill>
                  <a:prstClr val="black"/>
                </a:solidFill>
                <a:ea typeface="Arial" charset="0"/>
                <a:cs typeface="Arial" charset="0"/>
              </a:rPr>
              <a:t>Lecture by Edward J. </a:t>
            </a:r>
            <a:r>
              <a:rPr lang="en-US" sz="1400" b="1" dirty="0" err="1">
                <a:solidFill>
                  <a:prstClr val="black"/>
                </a:solidFill>
                <a:ea typeface="Arial" charset="0"/>
                <a:cs typeface="Arial" charset="0"/>
              </a:rPr>
              <a:t>Zalisko</a:t>
            </a:r>
            <a:endParaRPr lang="en-US" sz="1400" b="1" dirty="0">
              <a:solidFill>
                <a:prstClr val="black"/>
              </a:solidFill>
              <a:ea typeface="Arial" charset="0"/>
              <a:cs typeface="Arial" charset="0"/>
            </a:endParaRPr>
          </a:p>
        </p:txBody>
      </p:sp>
      <p:sp>
        <p:nvSpPr>
          <p:cNvPr id="14" name="TextBox 13"/>
          <p:cNvSpPr txBox="1"/>
          <p:nvPr/>
        </p:nvSpPr>
        <p:spPr>
          <a:xfrm>
            <a:off x="67733" y="4606307"/>
            <a:ext cx="8933856" cy="523220"/>
          </a:xfrm>
          <a:prstGeom prst="rect">
            <a:avLst/>
          </a:prstGeom>
          <a:noFill/>
        </p:spPr>
        <p:txBody>
          <a:bodyPr wrap="none" rtlCol="0">
            <a:spAutoFit/>
          </a:bodyPr>
          <a:lstStyle/>
          <a:p>
            <a:r>
              <a:rPr lang="en-US" sz="2800" b="1" dirty="0">
                <a:solidFill>
                  <a:srgbClr val="F2C552"/>
                </a:solidFill>
                <a:effectLst>
                  <a:outerShdw blurRad="50800" dist="38100" dir="8100000" algn="tr" rotWithShape="0">
                    <a:prstClr val="black">
                      <a:alpha val="40000"/>
                    </a:prstClr>
                  </a:outerShdw>
                </a:effectLst>
              </a:rPr>
              <a:t>The Cellular Basis of Reproduction and Inheritance</a:t>
            </a:r>
          </a:p>
        </p:txBody>
      </p:sp>
    </p:spTree>
    <p:extLst>
      <p:ext uri="{BB962C8B-B14F-4D97-AF65-F5344CB8AC3E}">
        <p14:creationId xmlns:p14="http://schemas.microsoft.com/office/powerpoint/2010/main" val="6899588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F89B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cxnSp>
        <p:nvCxnSpPr>
          <p:cNvPr id="6" name="Straight Connector 5"/>
          <p:cNvCxnSpPr/>
          <p:nvPr/>
        </p:nvCxnSpPr>
        <p:spPr>
          <a:xfrm>
            <a:off x="-8470" y="25399"/>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470" y="55665"/>
            <a:ext cx="9144000" cy="0"/>
          </a:xfrm>
          <a:prstGeom prst="line">
            <a:avLst/>
          </a:prstGeom>
          <a:ln w="25400">
            <a:solidFill>
              <a:srgbClr val="F2C5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500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200" y="76200"/>
            <a:ext cx="9067800" cy="685800"/>
          </a:xfrm>
        </p:spPr>
        <p:txBody>
          <a:bodyPr/>
          <a:lstStyle/>
          <a:p>
            <a:r>
              <a:rPr lang="en-US"/>
              <a:t>Click to edit Master title style</a:t>
            </a:r>
          </a:p>
        </p:txBody>
      </p:sp>
      <p:sp>
        <p:nvSpPr>
          <p:cNvPr id="3" name="Content Placeholder 2"/>
          <p:cNvSpPr>
            <a:spLocks noGrp="1"/>
          </p:cNvSpPr>
          <p:nvPr>
            <p:ph sz="quarter" idx="1"/>
          </p:nvPr>
        </p:nvSpPr>
        <p:spPr>
          <a:xfrm>
            <a:off x="152400" y="838200"/>
            <a:ext cx="43434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838200"/>
            <a:ext cx="43434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52400" y="3657600"/>
            <a:ext cx="43434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657600"/>
            <a:ext cx="43434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9" name="Rectangle 6"/>
          <p:cNvSpPr>
            <a:spLocks noGrp="1" noChangeArrowheads="1"/>
          </p:cNvSpPr>
          <p:nvPr>
            <p:ph type="sldNum" sz="quarter" idx="12"/>
          </p:nvPr>
        </p:nvSpPr>
        <p:spPr>
          <a:ln/>
        </p:spPr>
        <p:txBody>
          <a:bodyPr/>
          <a:lstStyle>
            <a:lvl1pPr>
              <a:defRPr/>
            </a:lvl1pPr>
          </a:lstStyle>
          <a:p>
            <a:pPr>
              <a:defRPr/>
            </a:pPr>
            <a:fld id="{F92386A8-5728-41A6-A17D-112FD2AE50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0867927"/>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Section Title Slid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prstClr val="black"/>
                </a:solidFill>
              </a:rPr>
              <a:t>© 2015 Pearson Education, Inc.</a:t>
            </a:r>
          </a:p>
        </p:txBody>
      </p:sp>
      <p:sp>
        <p:nvSpPr>
          <p:cNvPr id="5" name="Text Placeholder 7"/>
          <p:cNvSpPr>
            <a:spLocks noGrp="1"/>
          </p:cNvSpPr>
          <p:nvPr>
            <p:ph type="body" sz="quarter" idx="12"/>
          </p:nvPr>
        </p:nvSpPr>
        <p:spPr>
          <a:xfrm>
            <a:off x="425450" y="3065463"/>
            <a:ext cx="8302625" cy="685800"/>
          </a:xfrm>
        </p:spPr>
        <p:txBody>
          <a:bodyPr/>
          <a:lstStyle>
            <a:lvl1pPr marL="0" indent="0" algn="ctr">
              <a:buNone/>
              <a:defRPr sz="3600" b="1" cap="small" baseline="0">
                <a:solidFill>
                  <a:srgbClr val="F2C552"/>
                </a:solidFill>
                <a:effectLst>
                  <a:outerShdw blurRad="38100" dist="38100" dir="2700000" algn="tl">
                    <a:srgbClr val="000000">
                      <a:alpha val="43137"/>
                    </a:srgbClr>
                  </a:outerShdw>
                </a:effectLst>
              </a:defRPr>
            </a:lvl1pPr>
          </a:lstStyle>
          <a:p>
            <a:pPr lvl="0"/>
            <a:r>
              <a:rPr lang="en-US"/>
              <a:t>Click to edit Master text styles</a:t>
            </a:r>
          </a:p>
        </p:txBody>
      </p:sp>
    </p:spTree>
    <p:extLst>
      <p:ext uri="{BB962C8B-B14F-4D97-AF65-F5344CB8AC3E}">
        <p14:creationId xmlns:p14="http://schemas.microsoft.com/office/powerpoint/2010/main" val="35960273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073109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 2015 Pearson Education, Inc.</a:t>
            </a: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559202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Tree>
    <p:extLst>
      <p:ext uri="{BB962C8B-B14F-4D97-AF65-F5344CB8AC3E}">
        <p14:creationId xmlns:p14="http://schemas.microsoft.com/office/powerpoint/2010/main" val="15407113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Basic">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6" name="Rectangle 3"/>
          <p:cNvSpPr>
            <a:spLocks noGrp="1" noChangeArrowheads="1"/>
          </p:cNvSpPr>
          <p:nvPr>
            <p:ph idx="1"/>
          </p:nvPr>
        </p:nvSpPr>
        <p:spPr bwMode="auto">
          <a:xfrm>
            <a:off x="5" y="1371601"/>
            <a:ext cx="9143996" cy="5486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92" tIns="91440" rIns="164592" bIns="914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7" name="Title 2"/>
          <p:cNvSpPr>
            <a:spLocks noGrp="1"/>
          </p:cNvSpPr>
          <p:nvPr>
            <p:ph type="title"/>
          </p:nvPr>
        </p:nvSpPr>
        <p:spPr>
          <a:xfrm>
            <a:off x="5" y="0"/>
            <a:ext cx="7702878" cy="13716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9587566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2-Columns text or full-bleed image right">
    <p:spTree>
      <p:nvGrpSpPr>
        <p:cNvPr id="1" name=""/>
        <p:cNvGrpSpPr/>
        <p:nvPr/>
      </p:nvGrpSpPr>
      <p:grpSpPr>
        <a:xfrm>
          <a:off x="0" y="0"/>
          <a:ext cx="0" cy="0"/>
          <a:chOff x="0" y="0"/>
          <a:chExt cx="0" cy="0"/>
        </a:xfrm>
      </p:grpSpPr>
      <p:sp>
        <p:nvSpPr>
          <p:cNvPr id="14" name="Text Placeholder 13"/>
          <p:cNvSpPr>
            <a:spLocks noGrp="1"/>
          </p:cNvSpPr>
          <p:nvPr>
            <p:ph type="body" sz="quarter" idx="12"/>
          </p:nvPr>
        </p:nvSpPr>
        <p:spPr>
          <a:xfrm>
            <a:off x="1" y="1377153"/>
            <a:ext cx="4250323" cy="5480848"/>
          </a:xfrm>
        </p:spPr>
        <p:txBody>
          <a:bodyPr rIns="0"/>
          <a:lstStyle>
            <a:lvl1pPr>
              <a:defRPr sz="2064"/>
            </a:lvl1pPr>
            <a:lvl2pPr>
              <a:lnSpc>
                <a:spcPct val="100000"/>
              </a:lnSpc>
              <a:spcBef>
                <a:spcPts val="938"/>
              </a:spcBef>
              <a:defRPr sz="2064"/>
            </a:lvl2pPr>
            <a:lvl3pPr>
              <a:lnSpc>
                <a:spcPct val="100000"/>
              </a:lnSpc>
              <a:spcBef>
                <a:spcPts val="981"/>
              </a:spcBef>
              <a:defRPr sz="2064"/>
            </a:lvl3pPr>
            <a:lvl4pPr>
              <a:defRPr sz="2251"/>
            </a:lvl4pPr>
          </a:lstStyle>
          <a:p>
            <a:pPr lvl="0"/>
            <a:r>
              <a:rPr lang="en-US"/>
              <a:t>Click to edit Master text styles</a:t>
            </a:r>
          </a:p>
          <a:p>
            <a:pPr lvl="1"/>
            <a:r>
              <a:rPr lang="en-US"/>
              <a:t>Second level</a:t>
            </a:r>
          </a:p>
          <a:p>
            <a:pPr lvl="2"/>
            <a:r>
              <a:rPr lang="en-US"/>
              <a:t>Third level</a:t>
            </a:r>
          </a:p>
        </p:txBody>
      </p:sp>
      <p:sp>
        <p:nvSpPr>
          <p:cNvPr id="6"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4" name="Content Placeholder 3"/>
          <p:cNvSpPr>
            <a:spLocks noGrp="1"/>
          </p:cNvSpPr>
          <p:nvPr>
            <p:ph sz="quarter" idx="13"/>
          </p:nvPr>
        </p:nvSpPr>
        <p:spPr>
          <a:xfrm>
            <a:off x="4586894" y="1377155"/>
            <a:ext cx="4557106" cy="5480845"/>
          </a:xfrm>
        </p:spPr>
        <p:txBody>
          <a:bodyPr/>
          <a:lstStyle/>
          <a:p>
            <a:pPr lvl="0"/>
            <a:r>
              <a:rPr lang="en-US"/>
              <a:t>Click to edit Master text styles</a:t>
            </a:r>
          </a:p>
          <a:p>
            <a:pPr lvl="1"/>
            <a:r>
              <a:rPr lang="en-US"/>
              <a:t>Second level</a:t>
            </a:r>
          </a:p>
          <a:p>
            <a:pPr lvl="2"/>
            <a:r>
              <a:rPr lang="en-US"/>
              <a:t>Third level</a:t>
            </a:r>
          </a:p>
        </p:txBody>
      </p:sp>
      <p:sp>
        <p:nvSpPr>
          <p:cNvPr id="7" name="Title 2"/>
          <p:cNvSpPr>
            <a:spLocks noGrp="1"/>
          </p:cNvSpPr>
          <p:nvPr>
            <p:ph type="title"/>
          </p:nvPr>
        </p:nvSpPr>
        <p:spPr>
          <a:xfrm>
            <a:off x="5" y="0"/>
            <a:ext cx="7702878" cy="13716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3963551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Basic + Image">
    <p:spTree>
      <p:nvGrpSpPr>
        <p:cNvPr id="1" name=""/>
        <p:cNvGrpSpPr/>
        <p:nvPr/>
      </p:nvGrpSpPr>
      <p:grpSpPr>
        <a:xfrm>
          <a:off x="0" y="0"/>
          <a:ext cx="0" cy="0"/>
          <a:chOff x="0" y="0"/>
          <a:chExt cx="0" cy="0"/>
        </a:xfrm>
      </p:grpSpPr>
      <p:sp>
        <p:nvSpPr>
          <p:cNvPr id="3" name="Title 2"/>
          <p:cNvSpPr>
            <a:spLocks noGrp="1"/>
          </p:cNvSpPr>
          <p:nvPr>
            <p:ph type="title"/>
          </p:nvPr>
        </p:nvSpPr>
        <p:spPr>
          <a:xfrm>
            <a:off x="5" y="0"/>
            <a:ext cx="7702878" cy="1371600"/>
          </a:xfrm>
          <a:prstGeom prst="rect">
            <a:avLst/>
          </a:prstGeom>
        </p:spPr>
        <p:txBody>
          <a:bodyPr/>
          <a:lstStyle/>
          <a:p>
            <a:r>
              <a:rPr lang="en-US"/>
              <a:t>Click to edit Master title style</a:t>
            </a:r>
            <a:endParaRPr lang="en-US" dirty="0"/>
          </a:p>
        </p:txBody>
      </p:sp>
      <p:sp>
        <p:nvSpPr>
          <p:cNvPr id="14" name="Text Placeholder 13"/>
          <p:cNvSpPr>
            <a:spLocks noGrp="1"/>
          </p:cNvSpPr>
          <p:nvPr>
            <p:ph type="body" sz="quarter" idx="12"/>
          </p:nvPr>
        </p:nvSpPr>
        <p:spPr>
          <a:xfrm>
            <a:off x="5" y="1377153"/>
            <a:ext cx="4250319" cy="5480848"/>
          </a:xfrm>
        </p:spPr>
        <p:txBody>
          <a:bodyPr rIns="0"/>
          <a:lstStyle>
            <a:lvl1pPr>
              <a:defRPr sz="2064"/>
            </a:lvl1pPr>
            <a:lvl2pPr>
              <a:lnSpc>
                <a:spcPct val="100000"/>
              </a:lnSpc>
              <a:spcBef>
                <a:spcPts val="938"/>
              </a:spcBef>
              <a:defRPr sz="2064"/>
            </a:lvl2pPr>
            <a:lvl3pPr>
              <a:lnSpc>
                <a:spcPct val="100000"/>
              </a:lnSpc>
              <a:spcBef>
                <a:spcPts val="981"/>
              </a:spcBef>
              <a:defRPr sz="2064"/>
            </a:lvl3pPr>
            <a:lvl4pPr>
              <a:defRPr sz="2251"/>
            </a:lvl4pPr>
          </a:lstStyle>
          <a:p>
            <a:pPr lvl="0"/>
            <a:r>
              <a:rPr lang="en-US"/>
              <a:t>Click to edit Master text styles</a:t>
            </a:r>
          </a:p>
          <a:p>
            <a:pPr lvl="1"/>
            <a:r>
              <a:rPr lang="en-US"/>
              <a:t>Second level</a:t>
            </a:r>
          </a:p>
          <a:p>
            <a:pPr lvl="2"/>
            <a:r>
              <a:rPr lang="en-US"/>
              <a:t>Third level</a:t>
            </a:r>
          </a:p>
        </p:txBody>
      </p:sp>
      <p:sp>
        <p:nvSpPr>
          <p:cNvPr id="6"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4" name="Content Placeholder 3"/>
          <p:cNvSpPr>
            <a:spLocks noGrp="1"/>
          </p:cNvSpPr>
          <p:nvPr>
            <p:ph sz="quarter" idx="13"/>
          </p:nvPr>
        </p:nvSpPr>
        <p:spPr>
          <a:xfrm>
            <a:off x="4896655" y="1658935"/>
            <a:ext cx="3937581" cy="4841875"/>
          </a:xfrm>
          <a:solidFill>
            <a:srgbClr val="FF0000"/>
          </a:solidFill>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35064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erm + Definition + 2 Columns">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321680" y="2235231"/>
            <a:ext cx="3928643" cy="4265583"/>
          </a:xfrm>
        </p:spPr>
        <p:txBody>
          <a:bodyPr lIns="0" rIns="0"/>
          <a:lstStyle>
            <a:lvl1pPr>
              <a:defRPr sz="2064"/>
            </a:lvl1pPr>
            <a:lvl2pPr>
              <a:defRPr sz="2064"/>
            </a:lvl2pPr>
            <a:lvl3pPr>
              <a:defRPr sz="2064"/>
            </a:lvl3pPr>
            <a:lvl4pPr>
              <a:defRPr sz="1876"/>
            </a:lvl4pPr>
            <a:lvl5pPr>
              <a:defRPr sz="1876"/>
            </a:lvl5pPr>
          </a:lstStyle>
          <a:p>
            <a:pPr lvl="0"/>
            <a:r>
              <a:rPr lang="en-US"/>
              <a:t>Click to edit Master text styles</a:t>
            </a:r>
          </a:p>
          <a:p>
            <a:pPr lvl="1"/>
            <a:r>
              <a:rPr lang="en-US"/>
              <a:t>Second level</a:t>
            </a:r>
          </a:p>
          <a:p>
            <a:pPr lvl="2"/>
            <a:r>
              <a:rPr lang="en-US"/>
              <a:t>Third level</a:t>
            </a:r>
          </a:p>
        </p:txBody>
      </p:sp>
      <p:sp>
        <p:nvSpPr>
          <p:cNvPr id="12" name="Content Placeholder 3"/>
          <p:cNvSpPr>
            <a:spLocks noGrp="1"/>
          </p:cNvSpPr>
          <p:nvPr>
            <p:ph sz="quarter" idx="16"/>
          </p:nvPr>
        </p:nvSpPr>
        <p:spPr>
          <a:xfrm>
            <a:off x="4896658" y="2235231"/>
            <a:ext cx="3937579" cy="4265583"/>
          </a:xfrm>
        </p:spPr>
        <p:txBody>
          <a:bodyPr lIns="0" rIns="0"/>
          <a:lstStyle>
            <a:lvl1pPr>
              <a:defRPr sz="2064"/>
            </a:lvl1pPr>
            <a:lvl2pPr>
              <a:defRPr sz="2064"/>
            </a:lvl2pPr>
            <a:lvl3pPr>
              <a:defRPr sz="2064"/>
            </a:lvl3pPr>
            <a:lvl4pPr>
              <a:defRPr sz="1876"/>
            </a:lvl4pPr>
            <a:lvl5pPr>
              <a:defRPr sz="1876"/>
            </a:lvl5pPr>
          </a:lstStyle>
          <a:p>
            <a:pPr lvl="0"/>
            <a:r>
              <a:rPr lang="en-US"/>
              <a:t>Click to edit Master text styles</a:t>
            </a:r>
          </a:p>
          <a:p>
            <a:pPr lvl="1"/>
            <a:r>
              <a:rPr lang="en-US"/>
              <a:t>Second level</a:t>
            </a:r>
          </a:p>
          <a:p>
            <a:pPr lvl="2"/>
            <a:r>
              <a:rPr lang="en-US"/>
              <a:t>Third level</a:t>
            </a:r>
          </a:p>
        </p:txBody>
      </p:sp>
      <p:sp>
        <p:nvSpPr>
          <p:cNvPr id="7"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8" name="Text Placeholder 7"/>
          <p:cNvSpPr>
            <a:spLocks noGrp="1"/>
          </p:cNvSpPr>
          <p:nvPr>
            <p:ph type="body" sz="quarter" idx="12"/>
          </p:nvPr>
        </p:nvSpPr>
        <p:spPr>
          <a:xfrm>
            <a:off x="321679" y="1371594"/>
            <a:ext cx="8512558"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
        <p:nvSpPr>
          <p:cNvPr id="9"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389115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2-up objects, 2-up text">
    <p:spTree>
      <p:nvGrpSpPr>
        <p:cNvPr id="1" name=""/>
        <p:cNvGrpSpPr/>
        <p:nvPr/>
      </p:nvGrpSpPr>
      <p:grpSpPr>
        <a:xfrm>
          <a:off x="0" y="0"/>
          <a:ext cx="0" cy="0"/>
          <a:chOff x="0" y="0"/>
          <a:chExt cx="0" cy="0"/>
        </a:xfrm>
      </p:grpSpPr>
      <p:sp>
        <p:nvSpPr>
          <p:cNvPr id="11"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8" name="Content Placeholder 4"/>
          <p:cNvSpPr>
            <a:spLocks noGrp="1"/>
          </p:cNvSpPr>
          <p:nvPr>
            <p:ph sz="quarter" idx="11"/>
          </p:nvPr>
        </p:nvSpPr>
        <p:spPr>
          <a:xfrm>
            <a:off x="321680" y="2235229"/>
            <a:ext cx="3928643" cy="3017848"/>
          </a:xfrm>
          <a:solidFill>
            <a:srgbClr val="FF0000"/>
          </a:solidFill>
        </p:spPr>
        <p:txBody>
          <a:bodyPr/>
          <a:lstStyle/>
          <a:p>
            <a:pPr lvl="0"/>
            <a:r>
              <a:rPr lang="en-US"/>
              <a:t>Click to edit Master text styles</a:t>
            </a:r>
          </a:p>
        </p:txBody>
      </p:sp>
      <p:sp>
        <p:nvSpPr>
          <p:cNvPr id="12" name="Content Placeholder 4"/>
          <p:cNvSpPr>
            <a:spLocks noGrp="1"/>
          </p:cNvSpPr>
          <p:nvPr>
            <p:ph sz="quarter" idx="13"/>
          </p:nvPr>
        </p:nvSpPr>
        <p:spPr>
          <a:xfrm>
            <a:off x="4896659" y="2235230"/>
            <a:ext cx="3937577" cy="3017865"/>
          </a:xfrm>
          <a:solidFill>
            <a:srgbClr val="FF0000"/>
          </a:solidFill>
        </p:spPr>
        <p:txBody>
          <a:bodyPr/>
          <a:lstStyle/>
          <a:p>
            <a:pPr lvl="0"/>
            <a:r>
              <a:rPr lang="en-US"/>
              <a:t>Click to edit Master text styles</a:t>
            </a:r>
          </a:p>
        </p:txBody>
      </p:sp>
      <p:sp>
        <p:nvSpPr>
          <p:cNvPr id="13" name="Text Placeholder 8"/>
          <p:cNvSpPr>
            <a:spLocks noGrp="1"/>
          </p:cNvSpPr>
          <p:nvPr>
            <p:ph type="body" sz="quarter" idx="14"/>
          </p:nvPr>
        </p:nvSpPr>
        <p:spPr>
          <a:xfrm>
            <a:off x="321680" y="5286221"/>
            <a:ext cx="3928643" cy="1214593"/>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4" name="Text Placeholder 8"/>
          <p:cNvSpPr>
            <a:spLocks noGrp="1"/>
          </p:cNvSpPr>
          <p:nvPr>
            <p:ph type="body" sz="quarter" idx="15"/>
          </p:nvPr>
        </p:nvSpPr>
        <p:spPr>
          <a:xfrm>
            <a:off x="4896660" y="5286221"/>
            <a:ext cx="3937575" cy="1214593"/>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5" name="Text Placeholder 7"/>
          <p:cNvSpPr>
            <a:spLocks noGrp="1"/>
          </p:cNvSpPr>
          <p:nvPr>
            <p:ph type="body" sz="quarter" idx="12"/>
          </p:nvPr>
        </p:nvSpPr>
        <p:spPr>
          <a:xfrm>
            <a:off x="321680" y="1371594"/>
            <a:ext cx="8512556"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
        <p:nvSpPr>
          <p:cNvPr id="16"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086368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3-up objects, 3-up text">
    <p:spTree>
      <p:nvGrpSpPr>
        <p:cNvPr id="1" name=""/>
        <p:cNvGrpSpPr/>
        <p:nvPr/>
      </p:nvGrpSpPr>
      <p:grpSpPr>
        <a:xfrm>
          <a:off x="0" y="0"/>
          <a:ext cx="0" cy="0"/>
          <a:chOff x="0" y="0"/>
          <a:chExt cx="0" cy="0"/>
        </a:xfrm>
      </p:grpSpPr>
      <p:sp>
        <p:nvSpPr>
          <p:cNvPr id="2"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
        <p:nvSpPr>
          <p:cNvPr id="13"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12" name="Content Placeholder 4"/>
          <p:cNvSpPr>
            <a:spLocks noGrp="1"/>
          </p:cNvSpPr>
          <p:nvPr>
            <p:ph sz="quarter" idx="11"/>
          </p:nvPr>
        </p:nvSpPr>
        <p:spPr>
          <a:xfrm>
            <a:off x="304802" y="2230156"/>
            <a:ext cx="2424114" cy="3017848"/>
          </a:xfrm>
          <a:solidFill>
            <a:srgbClr val="FF0000"/>
          </a:solidFill>
        </p:spPr>
        <p:txBody>
          <a:bodyPr/>
          <a:lstStyle/>
          <a:p>
            <a:pPr lvl="0"/>
            <a:r>
              <a:rPr lang="en-US"/>
              <a:t>Click to edit Master text styles</a:t>
            </a:r>
          </a:p>
        </p:txBody>
      </p:sp>
      <p:sp>
        <p:nvSpPr>
          <p:cNvPr id="14" name="Content Placeholder 4"/>
          <p:cNvSpPr>
            <a:spLocks noGrp="1"/>
          </p:cNvSpPr>
          <p:nvPr>
            <p:ph sz="quarter" idx="12"/>
          </p:nvPr>
        </p:nvSpPr>
        <p:spPr>
          <a:xfrm>
            <a:off x="6415216" y="2230156"/>
            <a:ext cx="2419020" cy="3017848"/>
          </a:xfrm>
          <a:solidFill>
            <a:srgbClr val="FF0000"/>
          </a:solidFill>
        </p:spPr>
        <p:txBody>
          <a:bodyPr/>
          <a:lstStyle/>
          <a:p>
            <a:pPr lvl="0"/>
            <a:r>
              <a:rPr lang="en-US"/>
              <a:t>Click to edit Master text styles</a:t>
            </a:r>
          </a:p>
        </p:txBody>
      </p:sp>
      <p:sp>
        <p:nvSpPr>
          <p:cNvPr id="15" name="Content Placeholder 4"/>
          <p:cNvSpPr>
            <a:spLocks noGrp="1"/>
          </p:cNvSpPr>
          <p:nvPr>
            <p:ph sz="quarter" idx="13"/>
          </p:nvPr>
        </p:nvSpPr>
        <p:spPr>
          <a:xfrm>
            <a:off x="3360010" y="2230158"/>
            <a:ext cx="2424114" cy="3017865"/>
          </a:xfrm>
          <a:solidFill>
            <a:srgbClr val="FF0000"/>
          </a:solidFill>
        </p:spPr>
        <p:txBody>
          <a:bodyPr/>
          <a:lstStyle/>
          <a:p>
            <a:pPr lvl="0"/>
            <a:r>
              <a:rPr lang="en-US"/>
              <a:t>Click to edit Master text styles</a:t>
            </a:r>
          </a:p>
        </p:txBody>
      </p:sp>
      <p:sp>
        <p:nvSpPr>
          <p:cNvPr id="16" name="Text Placeholder 8"/>
          <p:cNvSpPr>
            <a:spLocks noGrp="1"/>
          </p:cNvSpPr>
          <p:nvPr>
            <p:ph type="body" sz="quarter" idx="14"/>
          </p:nvPr>
        </p:nvSpPr>
        <p:spPr>
          <a:xfrm>
            <a:off x="321678" y="5253238"/>
            <a:ext cx="2407237"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7" name="Text Placeholder 8"/>
          <p:cNvSpPr>
            <a:spLocks noGrp="1"/>
          </p:cNvSpPr>
          <p:nvPr>
            <p:ph type="body" sz="quarter" idx="15"/>
          </p:nvPr>
        </p:nvSpPr>
        <p:spPr>
          <a:xfrm>
            <a:off x="3360010" y="5253238"/>
            <a:ext cx="2424114"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8" name="Text Placeholder 8"/>
          <p:cNvSpPr>
            <a:spLocks noGrp="1"/>
          </p:cNvSpPr>
          <p:nvPr>
            <p:ph type="body" sz="quarter" idx="16"/>
          </p:nvPr>
        </p:nvSpPr>
        <p:spPr>
          <a:xfrm>
            <a:off x="6415219" y="5265438"/>
            <a:ext cx="2419018"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9" name="Text Placeholder 7"/>
          <p:cNvSpPr>
            <a:spLocks noGrp="1"/>
          </p:cNvSpPr>
          <p:nvPr>
            <p:ph type="body" sz="quarter" idx="17"/>
          </p:nvPr>
        </p:nvSpPr>
        <p:spPr>
          <a:xfrm>
            <a:off x="321679" y="1371594"/>
            <a:ext cx="8512558"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Tree>
    <p:extLst>
      <p:ext uri="{BB962C8B-B14F-4D97-AF65-F5344CB8AC3E}">
        <p14:creationId xmlns:p14="http://schemas.microsoft.com/office/powerpoint/2010/main" val="871683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685800"/>
          </a:xfrm>
        </p:spPr>
        <p:txBody>
          <a:bodyPr/>
          <a:lstStyle/>
          <a:p>
            <a:r>
              <a:rPr lang="en-US"/>
              <a:t>Click to edit Master title style</a:t>
            </a:r>
          </a:p>
        </p:txBody>
      </p:sp>
      <p:sp>
        <p:nvSpPr>
          <p:cNvPr id="3" name="Text Placeholder 2"/>
          <p:cNvSpPr>
            <a:spLocks noGrp="1"/>
          </p:cNvSpPr>
          <p:nvPr>
            <p:ph type="body" sz="half" idx="1"/>
          </p:nvPr>
        </p:nvSpPr>
        <p:spPr>
          <a:xfrm>
            <a:off x="152400" y="838200"/>
            <a:ext cx="4343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38200"/>
            <a:ext cx="4343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7" name="Rectangle 6"/>
          <p:cNvSpPr>
            <a:spLocks noGrp="1" noChangeArrowheads="1"/>
          </p:cNvSpPr>
          <p:nvPr>
            <p:ph type="sldNum" sz="quarter" idx="12"/>
          </p:nvPr>
        </p:nvSpPr>
        <p:spPr>
          <a:ln/>
        </p:spPr>
        <p:txBody>
          <a:bodyPr/>
          <a:lstStyle>
            <a:lvl1pPr>
              <a:defRPr/>
            </a:lvl1pPr>
          </a:lstStyle>
          <a:p>
            <a:pPr>
              <a:defRPr/>
            </a:pPr>
            <a:fld id="{37FB1EE3-670A-4743-9118-A94C076ACC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224087"/>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4-up objects, 4-up text">
    <p:spTree>
      <p:nvGrpSpPr>
        <p:cNvPr id="1" name=""/>
        <p:cNvGrpSpPr/>
        <p:nvPr/>
      </p:nvGrpSpPr>
      <p:grpSpPr>
        <a:xfrm>
          <a:off x="0" y="0"/>
          <a:ext cx="0" cy="0"/>
          <a:chOff x="0" y="0"/>
          <a:chExt cx="0" cy="0"/>
        </a:xfrm>
      </p:grpSpPr>
      <p:sp>
        <p:nvSpPr>
          <p:cNvPr id="13"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15" name="Content Placeholder 4"/>
          <p:cNvSpPr>
            <a:spLocks noGrp="1"/>
          </p:cNvSpPr>
          <p:nvPr>
            <p:ph sz="quarter" idx="11"/>
          </p:nvPr>
        </p:nvSpPr>
        <p:spPr>
          <a:xfrm>
            <a:off x="321678" y="2253589"/>
            <a:ext cx="1887179" cy="2957513"/>
          </a:xfrm>
          <a:solidFill>
            <a:srgbClr val="FF0000"/>
          </a:solidFill>
        </p:spPr>
        <p:txBody>
          <a:bodyPr/>
          <a:lstStyle/>
          <a:p>
            <a:pPr lvl="0"/>
            <a:r>
              <a:rPr lang="en-US"/>
              <a:t>Click to edit Master text styles</a:t>
            </a:r>
          </a:p>
        </p:txBody>
      </p:sp>
      <p:sp>
        <p:nvSpPr>
          <p:cNvPr id="16" name="Content Placeholder 4"/>
          <p:cNvSpPr>
            <a:spLocks noGrp="1"/>
          </p:cNvSpPr>
          <p:nvPr>
            <p:ph sz="quarter" idx="12"/>
          </p:nvPr>
        </p:nvSpPr>
        <p:spPr>
          <a:xfrm>
            <a:off x="4740465" y="2253589"/>
            <a:ext cx="1887179" cy="2957513"/>
          </a:xfrm>
          <a:solidFill>
            <a:srgbClr val="FF0000"/>
          </a:solidFill>
        </p:spPr>
        <p:txBody>
          <a:bodyPr/>
          <a:lstStyle/>
          <a:p>
            <a:pPr lvl="0"/>
            <a:r>
              <a:rPr lang="en-US"/>
              <a:t>Click to edit Master text styles</a:t>
            </a:r>
          </a:p>
        </p:txBody>
      </p:sp>
      <p:sp>
        <p:nvSpPr>
          <p:cNvPr id="17" name="Content Placeholder 4"/>
          <p:cNvSpPr>
            <a:spLocks noGrp="1"/>
          </p:cNvSpPr>
          <p:nvPr>
            <p:ph sz="quarter" idx="13"/>
          </p:nvPr>
        </p:nvSpPr>
        <p:spPr>
          <a:xfrm>
            <a:off x="2531071" y="2253589"/>
            <a:ext cx="1887179" cy="2957513"/>
          </a:xfrm>
          <a:solidFill>
            <a:srgbClr val="FF0000"/>
          </a:solidFill>
        </p:spPr>
        <p:txBody>
          <a:bodyPr/>
          <a:lstStyle/>
          <a:p>
            <a:pPr lvl="0"/>
            <a:r>
              <a:rPr lang="en-US"/>
              <a:t>Click to edit Master text styles</a:t>
            </a:r>
          </a:p>
        </p:txBody>
      </p:sp>
      <p:sp>
        <p:nvSpPr>
          <p:cNvPr id="18" name="Text Placeholder 8"/>
          <p:cNvSpPr>
            <a:spLocks noGrp="1"/>
          </p:cNvSpPr>
          <p:nvPr>
            <p:ph type="body" sz="quarter" idx="14"/>
          </p:nvPr>
        </p:nvSpPr>
        <p:spPr>
          <a:xfrm>
            <a:off x="304801" y="52236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19" name="Text Placeholder 8"/>
          <p:cNvSpPr>
            <a:spLocks noGrp="1"/>
          </p:cNvSpPr>
          <p:nvPr>
            <p:ph type="body" sz="quarter" idx="15"/>
          </p:nvPr>
        </p:nvSpPr>
        <p:spPr>
          <a:xfrm>
            <a:off x="2518887" y="52236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20" name="Text Placeholder 8"/>
          <p:cNvSpPr>
            <a:spLocks noGrp="1"/>
          </p:cNvSpPr>
          <p:nvPr>
            <p:ph type="body" sz="quarter" idx="16"/>
          </p:nvPr>
        </p:nvSpPr>
        <p:spPr>
          <a:xfrm>
            <a:off x="4732973" y="52358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21" name="Content Placeholder 4"/>
          <p:cNvSpPr>
            <a:spLocks noGrp="1"/>
          </p:cNvSpPr>
          <p:nvPr>
            <p:ph sz="quarter" idx="17"/>
          </p:nvPr>
        </p:nvSpPr>
        <p:spPr>
          <a:xfrm>
            <a:off x="6949856" y="2253589"/>
            <a:ext cx="1887179" cy="2957513"/>
          </a:xfrm>
          <a:solidFill>
            <a:srgbClr val="FF0000"/>
          </a:solidFill>
        </p:spPr>
        <p:txBody>
          <a:bodyPr/>
          <a:lstStyle/>
          <a:p>
            <a:pPr lvl="0"/>
            <a:r>
              <a:rPr lang="en-US"/>
              <a:t>Click to edit Master text styles</a:t>
            </a:r>
          </a:p>
        </p:txBody>
      </p:sp>
      <p:sp>
        <p:nvSpPr>
          <p:cNvPr id="22" name="Text Placeholder 8"/>
          <p:cNvSpPr>
            <a:spLocks noGrp="1"/>
          </p:cNvSpPr>
          <p:nvPr>
            <p:ph type="body" sz="quarter" idx="18"/>
          </p:nvPr>
        </p:nvSpPr>
        <p:spPr>
          <a:xfrm>
            <a:off x="6947057" y="5219663"/>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23" name="Text Placeholder 7"/>
          <p:cNvSpPr>
            <a:spLocks noGrp="1"/>
          </p:cNvSpPr>
          <p:nvPr>
            <p:ph type="body" sz="quarter" idx="19"/>
          </p:nvPr>
        </p:nvSpPr>
        <p:spPr>
          <a:xfrm>
            <a:off x="321676" y="1371594"/>
            <a:ext cx="8512560"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
        <p:nvSpPr>
          <p:cNvPr id="24"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647077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24012386-D158-45A3-918F-EA03D4FE2C3D}" type="datetime1">
              <a:rPr lang="en-US" smtClean="0">
                <a:solidFill>
                  <a:srgbClr val="DBF5F9">
                    <a:shade val="90000"/>
                  </a:srgbClr>
                </a:solidFill>
              </a:rPr>
              <a:t>11/1/2023</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r>
              <a:rPr lang="en-US">
                <a:solidFill>
                  <a:srgbClr val="DBF5F9">
                    <a:shade val="90000"/>
                  </a:srgbClr>
                </a:solidFill>
              </a:rPr>
              <a:t>Intro to Biology</a:t>
            </a:r>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75FF3F55-3204-4873-A2A1-710987DC2736}"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379825015"/>
      </p:ext>
    </p:extLst>
  </p:cSld>
  <p:clrMapOvr>
    <a:overrideClrMapping bg1="dk1" tx1="lt1" bg2="dk2" tx2="lt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1A96A6F-D2CD-48C4-BDBE-5EF4E8F7A8AD}" type="datetime1">
              <a:rPr lang="en-US" smtClean="0">
                <a:solidFill>
                  <a:srgbClr val="04617B">
                    <a:shade val="90000"/>
                  </a:srgbClr>
                </a:solidFill>
              </a:rPr>
              <a:t>11/1/2023</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a:solidFill>
                  <a:srgbClr val="04617B">
                    <a:shade val="90000"/>
                  </a:srgbClr>
                </a:solidFill>
              </a:rPr>
              <a:t>Intro to Biology</a:t>
            </a:r>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75FF3F55-3204-4873-A2A1-710987DC273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6671015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7994BB8-E98F-4368-BBD7-E447CB6270B6}" type="datetime1">
              <a:rPr lang="en-US" smtClean="0">
                <a:solidFill>
                  <a:srgbClr val="DBF5F9">
                    <a:shade val="90000"/>
                  </a:srgbClr>
                </a:solidFill>
              </a:rPr>
              <a:t>11/1/2023</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r>
              <a:rPr lang="en-US">
                <a:solidFill>
                  <a:srgbClr val="DBF5F9">
                    <a:shade val="90000"/>
                  </a:srgbClr>
                </a:solidFill>
              </a:rPr>
              <a:t>Intro to Biology</a:t>
            </a:r>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75FF3F55-3204-4873-A2A1-710987DC2736}"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246600471"/>
      </p:ext>
    </p:extLst>
  </p:cSld>
  <p:clrMapOvr>
    <a:overrideClrMapping bg1="dk1" tx1="lt1" bg2="dk2" tx2="lt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A3EBC32-39D7-40E0-A7B6-205F362FA242}" type="datetime1">
              <a:rPr lang="en-US" smtClean="0">
                <a:solidFill>
                  <a:srgbClr val="04617B">
                    <a:shade val="90000"/>
                  </a:srgbClr>
                </a:solidFill>
              </a:rPr>
              <a:t>11/1/2023</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r>
              <a:rPr lang="en-US">
                <a:solidFill>
                  <a:srgbClr val="04617B">
                    <a:shade val="90000"/>
                  </a:srgbClr>
                </a:solidFill>
              </a:rPr>
              <a:t>Intro to Biology</a:t>
            </a:r>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75FF3F55-3204-4873-A2A1-710987DC273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5695638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F17CE3D-3D9F-4B68-8226-B04A29E7C885}" type="datetime1">
              <a:rPr lang="en-US" smtClean="0">
                <a:solidFill>
                  <a:srgbClr val="04617B">
                    <a:shade val="90000"/>
                  </a:srgbClr>
                </a:solidFill>
              </a:rPr>
              <a:t>11/1/2023</a:t>
            </a:fld>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r>
              <a:rPr lang="en-US">
                <a:solidFill>
                  <a:srgbClr val="04617B">
                    <a:shade val="90000"/>
                  </a:srgbClr>
                </a:solidFill>
              </a:rPr>
              <a:t>Intro to Biology</a:t>
            </a:r>
            <a:endParaRPr lang="en-US" dirty="0">
              <a:solidFill>
                <a:srgbClr val="04617B">
                  <a:shade val="90000"/>
                </a:srgbClr>
              </a:solidFill>
            </a:endParaRPr>
          </a:p>
        </p:txBody>
      </p:sp>
      <p:sp>
        <p:nvSpPr>
          <p:cNvPr id="9" name="Slide Number Placeholder 8"/>
          <p:cNvSpPr>
            <a:spLocks noGrp="1"/>
          </p:cNvSpPr>
          <p:nvPr>
            <p:ph type="sldNum" sz="quarter" idx="12"/>
          </p:nvPr>
        </p:nvSpPr>
        <p:spPr/>
        <p:txBody>
          <a:bodyPr/>
          <a:lstStyle/>
          <a:p>
            <a:fld id="{75FF3F55-3204-4873-A2A1-710987DC273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7960078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FBCE8C74-C9EE-45F6-9EF8-B437678661AE}" type="datetime1">
              <a:rPr lang="en-US" smtClean="0">
                <a:solidFill>
                  <a:srgbClr val="04617B">
                    <a:shade val="90000"/>
                  </a:srgbClr>
                </a:solidFill>
              </a:rPr>
              <a:t>11/1/2023</a:t>
            </a:fld>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a:solidFill>
                  <a:srgbClr val="04617B">
                    <a:shade val="90000"/>
                  </a:srgbClr>
                </a:solidFill>
              </a:rPr>
              <a:t>Intro to Biology</a:t>
            </a:r>
            <a:endParaRPr lang="en-US" dirty="0">
              <a:solidFill>
                <a:srgbClr val="04617B">
                  <a:shade val="90000"/>
                </a:srgbClr>
              </a:solidFill>
            </a:endParaRPr>
          </a:p>
        </p:txBody>
      </p:sp>
      <p:sp>
        <p:nvSpPr>
          <p:cNvPr id="5" name="Slide Number Placeholder 4"/>
          <p:cNvSpPr>
            <a:spLocks noGrp="1"/>
          </p:cNvSpPr>
          <p:nvPr>
            <p:ph type="sldNum" sz="quarter" idx="12"/>
          </p:nvPr>
        </p:nvSpPr>
        <p:spPr/>
        <p:txBody>
          <a:bodyPr/>
          <a:lstStyle/>
          <a:p>
            <a:fld id="{75FF3F55-3204-4873-A2A1-710987DC273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4358513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EC56CA-8867-443A-8F36-883914EBF6A6}" type="datetime1">
              <a:rPr lang="en-US" smtClean="0">
                <a:solidFill>
                  <a:srgbClr val="04617B">
                    <a:shade val="90000"/>
                  </a:srgbClr>
                </a:solidFill>
              </a:rPr>
              <a:t>11/1/2023</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r>
              <a:rPr lang="en-US">
                <a:solidFill>
                  <a:srgbClr val="04617B">
                    <a:shade val="90000"/>
                  </a:srgbClr>
                </a:solidFill>
              </a:rPr>
              <a:t>Intro to Biology</a:t>
            </a:r>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75FF3F55-3204-4873-A2A1-710987DC273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311409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07A9088-6B88-4044-9543-1A8021769B0F}" type="datetime1">
              <a:rPr lang="en-US" smtClean="0">
                <a:solidFill>
                  <a:srgbClr val="04617B">
                    <a:shade val="90000"/>
                  </a:srgbClr>
                </a:solidFill>
              </a:rPr>
              <a:t>11/1/2023</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r>
              <a:rPr lang="en-US">
                <a:solidFill>
                  <a:srgbClr val="04617B">
                    <a:shade val="90000"/>
                  </a:srgbClr>
                </a:solidFill>
              </a:rPr>
              <a:t>Intro to Biology</a:t>
            </a:r>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75FF3F55-3204-4873-A2A1-710987DC273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3446856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F9C7221B-4287-4917-AABF-FC76E41D87CD}" type="datetime1">
              <a:rPr lang="en-US" smtClean="0">
                <a:solidFill>
                  <a:srgbClr val="04617B">
                    <a:shade val="90000"/>
                  </a:srgbClr>
                </a:solidFill>
              </a:rPr>
              <a:t>11/1/2023</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r>
              <a:rPr lang="en-US">
                <a:solidFill>
                  <a:srgbClr val="04617B">
                    <a:shade val="90000"/>
                  </a:srgbClr>
                </a:solidFill>
              </a:rPr>
              <a:t>Intro to Biology</a:t>
            </a:r>
            <a:endParaRPr lang="en-US" dirty="0">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75FF3F55-3204-4873-A2A1-710987DC2736}" type="slidenum">
              <a:rPr lang="en-US" smtClean="0">
                <a:solidFill>
                  <a:srgbClr val="04617B">
                    <a:shade val="90000"/>
                  </a:srgbClr>
                </a:solidFill>
              </a:rPr>
              <a:pPr/>
              <a:t>‹#›</a:t>
            </a:fld>
            <a:endParaRPr lang="en-US" dirty="0">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1413576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685800"/>
          </a:xfrm>
        </p:spPr>
        <p:txBody>
          <a:bodyPr/>
          <a:lstStyle/>
          <a:p>
            <a:r>
              <a:rPr lang="en-US"/>
              <a:t>Click to edit Master title style</a:t>
            </a:r>
          </a:p>
        </p:txBody>
      </p:sp>
      <p:sp>
        <p:nvSpPr>
          <p:cNvPr id="3" name="Content Placeholder 2"/>
          <p:cNvSpPr>
            <a:spLocks noGrp="1"/>
          </p:cNvSpPr>
          <p:nvPr>
            <p:ph sz="half" idx="1"/>
          </p:nvPr>
        </p:nvSpPr>
        <p:spPr>
          <a:xfrm>
            <a:off x="152400" y="838200"/>
            <a:ext cx="4343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838200"/>
            <a:ext cx="4343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7" name="Rectangle 6"/>
          <p:cNvSpPr>
            <a:spLocks noGrp="1" noChangeArrowheads="1"/>
          </p:cNvSpPr>
          <p:nvPr>
            <p:ph type="sldNum" sz="quarter" idx="12"/>
          </p:nvPr>
        </p:nvSpPr>
        <p:spPr>
          <a:ln/>
        </p:spPr>
        <p:txBody>
          <a:bodyPr/>
          <a:lstStyle>
            <a:lvl1pPr>
              <a:defRPr/>
            </a:lvl1pPr>
          </a:lstStyle>
          <a:p>
            <a:pPr>
              <a:defRPr/>
            </a:pPr>
            <a:fld id="{196B2859-9634-4567-B6C5-9E1F96944B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6175724"/>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0723E5B-AE64-4BB1-9965-3C8CF9066753}" type="datetime1">
              <a:rPr lang="en-US" smtClean="0">
                <a:solidFill>
                  <a:srgbClr val="04617B">
                    <a:shade val="90000"/>
                  </a:srgbClr>
                </a:solidFill>
              </a:rPr>
              <a:t>11/1/2023</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a:solidFill>
                  <a:srgbClr val="04617B">
                    <a:shade val="90000"/>
                  </a:srgbClr>
                </a:solidFill>
              </a:rPr>
              <a:t>Intro to Biology</a:t>
            </a:r>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75FF3F55-3204-4873-A2A1-710987DC273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5802341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917F10E-A005-41CA-A3FA-CEE07BFD8E7D}" type="datetime1">
              <a:rPr lang="en-US" smtClean="0">
                <a:solidFill>
                  <a:srgbClr val="04617B">
                    <a:shade val="90000"/>
                  </a:srgbClr>
                </a:solidFill>
              </a:rPr>
              <a:t>11/1/2023</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a:solidFill>
                  <a:srgbClr val="04617B">
                    <a:shade val="90000"/>
                  </a:srgbClr>
                </a:solidFill>
              </a:rPr>
              <a:t>Intro to Biology</a:t>
            </a:r>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75FF3F55-3204-4873-A2A1-710987DC273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010241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Basic">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9372601" y="0"/>
            <a:ext cx="2573425" cy="6858000"/>
          </a:xfrm>
          <a:solidFill>
            <a:srgbClr val="FFFFD6"/>
          </a:solidFill>
        </p:spPr>
        <p:txBody>
          <a:bodyPr lIns="43476" rIns="43476"/>
          <a:lstStyle>
            <a:lvl1pPr marL="0" indent="0">
              <a:spcBef>
                <a:spcPts val="1071"/>
              </a:spcBef>
              <a:buNone/>
              <a:defRPr sz="1313" b="0">
                <a:solidFill>
                  <a:schemeClr val="tx1"/>
                </a:solidFill>
              </a:defRPr>
            </a:lvl1pPr>
            <a:lvl2pPr marL="99131" indent="-99131">
              <a:spcBef>
                <a:spcPts val="0"/>
              </a:spcBef>
              <a:defRPr sz="1313">
                <a:solidFill>
                  <a:schemeClr val="tx1"/>
                </a:solidFill>
              </a:defRPr>
            </a:lvl2pPr>
            <a:lvl3pPr marL="99131" indent="-99131">
              <a:defRPr sz="1126">
                <a:solidFill>
                  <a:schemeClr val="tx1">
                    <a:lumMod val="50000"/>
                  </a:schemeClr>
                </a:solidFill>
              </a:defRPr>
            </a:lvl3pPr>
            <a:lvl4pPr marL="99131" indent="-99131">
              <a:defRPr sz="1126">
                <a:solidFill>
                  <a:schemeClr val="tx1">
                    <a:lumMod val="50000"/>
                  </a:schemeClr>
                </a:solidFill>
              </a:defRPr>
            </a:lvl4pPr>
            <a:lvl5pPr marL="99131" indent="-99131">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6" name="Rectangle 3"/>
          <p:cNvSpPr>
            <a:spLocks noGrp="1" noChangeArrowheads="1"/>
          </p:cNvSpPr>
          <p:nvPr>
            <p:ph idx="1"/>
          </p:nvPr>
        </p:nvSpPr>
        <p:spPr bwMode="auto">
          <a:xfrm>
            <a:off x="9" y="1371603"/>
            <a:ext cx="9143996" cy="5486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16" tIns="91398" rIns="164516" bIns="9139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7" name="Title 2"/>
          <p:cNvSpPr>
            <a:spLocks noGrp="1"/>
          </p:cNvSpPr>
          <p:nvPr>
            <p:ph type="title"/>
          </p:nvPr>
        </p:nvSpPr>
        <p:spPr>
          <a:xfrm>
            <a:off x="8" y="0"/>
            <a:ext cx="7702878" cy="13716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6440587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 Columns text or full-bleed image righ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9372601" y="0"/>
            <a:ext cx="2573425" cy="6858000"/>
          </a:xfrm>
          <a:solidFill>
            <a:srgbClr val="FFFFD6"/>
          </a:solidFill>
        </p:spPr>
        <p:txBody>
          <a:bodyPr lIns="43476" rIns="43476"/>
          <a:lstStyle>
            <a:lvl1pPr marL="0" indent="0">
              <a:spcBef>
                <a:spcPts val="1071"/>
              </a:spcBef>
              <a:buNone/>
              <a:defRPr sz="1313" b="0">
                <a:solidFill>
                  <a:schemeClr val="tx1"/>
                </a:solidFill>
              </a:defRPr>
            </a:lvl1pPr>
            <a:lvl2pPr marL="99131" indent="-99131">
              <a:spcBef>
                <a:spcPts val="0"/>
              </a:spcBef>
              <a:defRPr sz="1313">
                <a:solidFill>
                  <a:schemeClr val="tx1"/>
                </a:solidFill>
              </a:defRPr>
            </a:lvl2pPr>
            <a:lvl3pPr marL="99131" indent="-99131">
              <a:defRPr sz="1126">
                <a:solidFill>
                  <a:schemeClr val="tx1">
                    <a:lumMod val="50000"/>
                  </a:schemeClr>
                </a:solidFill>
              </a:defRPr>
            </a:lvl3pPr>
            <a:lvl4pPr marL="99131" indent="-99131">
              <a:defRPr sz="1126">
                <a:solidFill>
                  <a:schemeClr val="tx1">
                    <a:lumMod val="50000"/>
                  </a:schemeClr>
                </a:solidFill>
              </a:defRPr>
            </a:lvl4pPr>
            <a:lvl5pPr marL="99131" indent="-99131">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4" name="Content Placeholder 3"/>
          <p:cNvSpPr>
            <a:spLocks noGrp="1"/>
          </p:cNvSpPr>
          <p:nvPr>
            <p:ph sz="quarter" idx="15"/>
          </p:nvPr>
        </p:nvSpPr>
        <p:spPr>
          <a:xfrm>
            <a:off x="4574980" y="1377155"/>
            <a:ext cx="4569020" cy="5480845"/>
          </a:xfrm>
        </p:spPr>
        <p:txBody>
          <a:bodyPr lIns="164516" rIns="164516" bIns="91398"/>
          <a:lstStyle/>
          <a:p>
            <a:pPr lvl="0"/>
            <a:r>
              <a:rPr lang="en-US" dirty="0"/>
              <a:t>Click to edit Master text styles</a:t>
            </a:r>
          </a:p>
          <a:p>
            <a:pPr lvl="1"/>
            <a:r>
              <a:rPr lang="en-US" dirty="0"/>
              <a:t>Second level</a:t>
            </a:r>
          </a:p>
          <a:p>
            <a:pPr lvl="2"/>
            <a:r>
              <a:rPr lang="en-US" dirty="0"/>
              <a:t>Third level</a:t>
            </a:r>
          </a:p>
        </p:txBody>
      </p:sp>
      <p:sp>
        <p:nvSpPr>
          <p:cNvPr id="5" name="Content Placeholder 4"/>
          <p:cNvSpPr>
            <a:spLocks noGrp="1"/>
          </p:cNvSpPr>
          <p:nvPr>
            <p:ph sz="quarter" idx="16"/>
          </p:nvPr>
        </p:nvSpPr>
        <p:spPr>
          <a:xfrm>
            <a:off x="5" y="1377155"/>
            <a:ext cx="4250323" cy="5480845"/>
          </a:xfrm>
        </p:spPr>
        <p:txBody>
          <a:bodyPr rIns="0"/>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940617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3554" name="Group 2">
            <a:extLst>
              <a:ext uri="{FF2B5EF4-FFF2-40B4-BE49-F238E27FC236}">
                <a16:creationId xmlns:a16="http://schemas.microsoft.com/office/drawing/2014/main" id="{9448129D-F70B-407A-AB2F-B9AE2E76FC69}"/>
              </a:ext>
            </a:extLst>
          </p:cNvPr>
          <p:cNvGrpSpPr>
            <a:grpSpLocks/>
          </p:cNvGrpSpPr>
          <p:nvPr/>
        </p:nvGrpSpPr>
        <p:grpSpPr bwMode="auto">
          <a:xfrm>
            <a:off x="-3175" y="0"/>
            <a:ext cx="9147175" cy="6867525"/>
            <a:chOff x="-2" y="0"/>
            <a:chExt cx="5762" cy="4326"/>
          </a:xfrm>
        </p:grpSpPr>
        <p:grpSp>
          <p:nvGrpSpPr>
            <p:cNvPr id="23555" name="Group 3">
              <a:extLst>
                <a:ext uri="{FF2B5EF4-FFF2-40B4-BE49-F238E27FC236}">
                  <a16:creationId xmlns:a16="http://schemas.microsoft.com/office/drawing/2014/main" id="{2AD385F5-7231-4C5C-BD0D-5A672ED7F7FC}"/>
                </a:ext>
              </a:extLst>
            </p:cNvPr>
            <p:cNvGrpSpPr>
              <a:grpSpLocks/>
            </p:cNvGrpSpPr>
            <p:nvPr userDrawn="1"/>
          </p:nvGrpSpPr>
          <p:grpSpPr bwMode="auto">
            <a:xfrm>
              <a:off x="-2" y="0"/>
              <a:ext cx="5712" cy="4326"/>
              <a:chOff x="-2" y="0"/>
              <a:chExt cx="5712" cy="4326"/>
            </a:xfrm>
          </p:grpSpPr>
          <p:sp>
            <p:nvSpPr>
              <p:cNvPr id="23556" name="Rectangle 4">
                <a:extLst>
                  <a:ext uri="{FF2B5EF4-FFF2-40B4-BE49-F238E27FC236}">
                    <a16:creationId xmlns:a16="http://schemas.microsoft.com/office/drawing/2014/main" id="{A188927B-6832-413F-A0FB-F3882C5EE196}"/>
                  </a:ext>
                </a:extLst>
              </p:cNvPr>
              <p:cNvSpPr>
                <a:spLocks noChangeArrowheads="1"/>
              </p:cNvSpPr>
              <p:nvPr/>
            </p:nvSpPr>
            <p:spPr bwMode="auto">
              <a:xfrm>
                <a:off x="-2" y="0"/>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57" name="Rectangle 5">
                <a:extLst>
                  <a:ext uri="{FF2B5EF4-FFF2-40B4-BE49-F238E27FC236}">
                    <a16:creationId xmlns:a16="http://schemas.microsoft.com/office/drawing/2014/main" id="{B9F8D44C-9C7C-46CC-9EEB-28EE66227059}"/>
                  </a:ext>
                </a:extLst>
              </p:cNvPr>
              <p:cNvSpPr>
                <a:spLocks noChangeArrowheads="1"/>
              </p:cNvSpPr>
              <p:nvPr/>
            </p:nvSpPr>
            <p:spPr bwMode="auto">
              <a:xfrm>
                <a:off x="9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58" name="Rectangle 6">
                <a:extLst>
                  <a:ext uri="{FF2B5EF4-FFF2-40B4-BE49-F238E27FC236}">
                    <a16:creationId xmlns:a16="http://schemas.microsoft.com/office/drawing/2014/main" id="{2B5D7BBD-EC08-482F-AE59-0BC45CD00DC1}"/>
                  </a:ext>
                </a:extLst>
              </p:cNvPr>
              <p:cNvSpPr>
                <a:spLocks noChangeArrowheads="1"/>
              </p:cNvSpPr>
              <p:nvPr/>
            </p:nvSpPr>
            <p:spPr bwMode="auto">
              <a:xfrm>
                <a:off x="19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59" name="Rectangle 7">
                <a:extLst>
                  <a:ext uri="{FF2B5EF4-FFF2-40B4-BE49-F238E27FC236}">
                    <a16:creationId xmlns:a16="http://schemas.microsoft.com/office/drawing/2014/main" id="{87D204AA-43E5-4E7A-8061-96AB49349948}"/>
                  </a:ext>
                </a:extLst>
              </p:cNvPr>
              <p:cNvSpPr>
                <a:spLocks noChangeArrowheads="1"/>
              </p:cNvSpPr>
              <p:nvPr/>
            </p:nvSpPr>
            <p:spPr bwMode="auto">
              <a:xfrm>
                <a:off x="28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0" name="Rectangle 8">
                <a:extLst>
                  <a:ext uri="{FF2B5EF4-FFF2-40B4-BE49-F238E27FC236}">
                    <a16:creationId xmlns:a16="http://schemas.microsoft.com/office/drawing/2014/main" id="{3884CACB-78E4-42BB-B2A4-AF970504D4B3}"/>
                  </a:ext>
                </a:extLst>
              </p:cNvPr>
              <p:cNvSpPr>
                <a:spLocks noChangeArrowheads="1"/>
              </p:cNvSpPr>
              <p:nvPr/>
            </p:nvSpPr>
            <p:spPr bwMode="auto">
              <a:xfrm>
                <a:off x="38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1" name="Rectangle 9">
                <a:extLst>
                  <a:ext uri="{FF2B5EF4-FFF2-40B4-BE49-F238E27FC236}">
                    <a16:creationId xmlns:a16="http://schemas.microsoft.com/office/drawing/2014/main" id="{875FC809-A4D3-464D-B7C3-9ED7505899D7}"/>
                  </a:ext>
                </a:extLst>
              </p:cNvPr>
              <p:cNvSpPr>
                <a:spLocks noChangeArrowheads="1"/>
              </p:cNvSpPr>
              <p:nvPr/>
            </p:nvSpPr>
            <p:spPr bwMode="auto">
              <a:xfrm>
                <a:off x="47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2" name="Rectangle 10">
                <a:extLst>
                  <a:ext uri="{FF2B5EF4-FFF2-40B4-BE49-F238E27FC236}">
                    <a16:creationId xmlns:a16="http://schemas.microsoft.com/office/drawing/2014/main" id="{07CC8682-353C-446C-A40B-FD4B6F897331}"/>
                  </a:ext>
                </a:extLst>
              </p:cNvPr>
              <p:cNvSpPr>
                <a:spLocks noChangeArrowheads="1"/>
              </p:cNvSpPr>
              <p:nvPr/>
            </p:nvSpPr>
            <p:spPr bwMode="auto">
              <a:xfrm>
                <a:off x="57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3" name="Rectangle 11">
                <a:extLst>
                  <a:ext uri="{FF2B5EF4-FFF2-40B4-BE49-F238E27FC236}">
                    <a16:creationId xmlns:a16="http://schemas.microsoft.com/office/drawing/2014/main" id="{5FFAB635-9BD1-489D-AAFF-68E02AF17EFE}"/>
                  </a:ext>
                </a:extLst>
              </p:cNvPr>
              <p:cNvSpPr>
                <a:spLocks noChangeArrowheads="1"/>
              </p:cNvSpPr>
              <p:nvPr/>
            </p:nvSpPr>
            <p:spPr bwMode="auto">
              <a:xfrm>
                <a:off x="67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4" name="Rectangle 12">
                <a:extLst>
                  <a:ext uri="{FF2B5EF4-FFF2-40B4-BE49-F238E27FC236}">
                    <a16:creationId xmlns:a16="http://schemas.microsoft.com/office/drawing/2014/main" id="{1F0F886C-A99D-44ED-91A7-88B9A8F18E05}"/>
                  </a:ext>
                </a:extLst>
              </p:cNvPr>
              <p:cNvSpPr>
                <a:spLocks noChangeArrowheads="1"/>
              </p:cNvSpPr>
              <p:nvPr/>
            </p:nvSpPr>
            <p:spPr bwMode="auto">
              <a:xfrm>
                <a:off x="76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5" name="Rectangle 13">
                <a:extLst>
                  <a:ext uri="{FF2B5EF4-FFF2-40B4-BE49-F238E27FC236}">
                    <a16:creationId xmlns:a16="http://schemas.microsoft.com/office/drawing/2014/main" id="{0DFE7F5F-B825-4557-8B29-75E71B23FAE2}"/>
                  </a:ext>
                </a:extLst>
              </p:cNvPr>
              <p:cNvSpPr>
                <a:spLocks noChangeArrowheads="1"/>
              </p:cNvSpPr>
              <p:nvPr/>
            </p:nvSpPr>
            <p:spPr bwMode="auto">
              <a:xfrm>
                <a:off x="86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6" name="Rectangle 14">
                <a:extLst>
                  <a:ext uri="{FF2B5EF4-FFF2-40B4-BE49-F238E27FC236}">
                    <a16:creationId xmlns:a16="http://schemas.microsoft.com/office/drawing/2014/main" id="{1EDD6339-D3C8-4C70-8480-08DF143EF5E1}"/>
                  </a:ext>
                </a:extLst>
              </p:cNvPr>
              <p:cNvSpPr>
                <a:spLocks noChangeArrowheads="1"/>
              </p:cNvSpPr>
              <p:nvPr/>
            </p:nvSpPr>
            <p:spPr bwMode="auto">
              <a:xfrm>
                <a:off x="95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7" name="Rectangle 15">
                <a:extLst>
                  <a:ext uri="{FF2B5EF4-FFF2-40B4-BE49-F238E27FC236}">
                    <a16:creationId xmlns:a16="http://schemas.microsoft.com/office/drawing/2014/main" id="{B7926A9F-AE28-4C5B-A5C3-A928773AB2A7}"/>
                  </a:ext>
                </a:extLst>
              </p:cNvPr>
              <p:cNvSpPr>
                <a:spLocks noChangeArrowheads="1"/>
              </p:cNvSpPr>
              <p:nvPr/>
            </p:nvSpPr>
            <p:spPr bwMode="auto">
              <a:xfrm>
                <a:off x="105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8" name="Rectangle 16">
                <a:extLst>
                  <a:ext uri="{FF2B5EF4-FFF2-40B4-BE49-F238E27FC236}">
                    <a16:creationId xmlns:a16="http://schemas.microsoft.com/office/drawing/2014/main" id="{5A2B3EE9-CA79-4027-8E35-0E6777890815}"/>
                  </a:ext>
                </a:extLst>
              </p:cNvPr>
              <p:cNvSpPr>
                <a:spLocks noChangeArrowheads="1"/>
              </p:cNvSpPr>
              <p:nvPr/>
            </p:nvSpPr>
            <p:spPr bwMode="auto">
              <a:xfrm>
                <a:off x="115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9" name="Rectangle 17">
                <a:extLst>
                  <a:ext uri="{FF2B5EF4-FFF2-40B4-BE49-F238E27FC236}">
                    <a16:creationId xmlns:a16="http://schemas.microsoft.com/office/drawing/2014/main" id="{93F1FBB8-4CF0-4E83-BAA6-8A07A185E0CD}"/>
                  </a:ext>
                </a:extLst>
              </p:cNvPr>
              <p:cNvSpPr>
                <a:spLocks noChangeArrowheads="1"/>
              </p:cNvSpPr>
              <p:nvPr/>
            </p:nvSpPr>
            <p:spPr bwMode="auto">
              <a:xfrm>
                <a:off x="124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0" name="Rectangle 18">
                <a:extLst>
                  <a:ext uri="{FF2B5EF4-FFF2-40B4-BE49-F238E27FC236}">
                    <a16:creationId xmlns:a16="http://schemas.microsoft.com/office/drawing/2014/main" id="{77063172-44B2-40BD-AFFE-BA2A09A5EEE7}"/>
                  </a:ext>
                </a:extLst>
              </p:cNvPr>
              <p:cNvSpPr>
                <a:spLocks noChangeArrowheads="1"/>
              </p:cNvSpPr>
              <p:nvPr/>
            </p:nvSpPr>
            <p:spPr bwMode="auto">
              <a:xfrm>
                <a:off x="134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1" name="Rectangle 19">
                <a:extLst>
                  <a:ext uri="{FF2B5EF4-FFF2-40B4-BE49-F238E27FC236}">
                    <a16:creationId xmlns:a16="http://schemas.microsoft.com/office/drawing/2014/main" id="{81E4898E-846A-424B-9954-9E7B60A9D67B}"/>
                  </a:ext>
                </a:extLst>
              </p:cNvPr>
              <p:cNvSpPr>
                <a:spLocks noChangeArrowheads="1"/>
              </p:cNvSpPr>
              <p:nvPr/>
            </p:nvSpPr>
            <p:spPr bwMode="auto">
              <a:xfrm>
                <a:off x="143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2" name="Rectangle 20">
                <a:extLst>
                  <a:ext uri="{FF2B5EF4-FFF2-40B4-BE49-F238E27FC236}">
                    <a16:creationId xmlns:a16="http://schemas.microsoft.com/office/drawing/2014/main" id="{0874ABE6-C363-4DF5-9F9B-8317C63E114B}"/>
                  </a:ext>
                </a:extLst>
              </p:cNvPr>
              <p:cNvSpPr>
                <a:spLocks noChangeArrowheads="1"/>
              </p:cNvSpPr>
              <p:nvPr/>
            </p:nvSpPr>
            <p:spPr bwMode="auto">
              <a:xfrm>
                <a:off x="153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3" name="Rectangle 21">
                <a:extLst>
                  <a:ext uri="{FF2B5EF4-FFF2-40B4-BE49-F238E27FC236}">
                    <a16:creationId xmlns:a16="http://schemas.microsoft.com/office/drawing/2014/main" id="{89F4CA32-FD8A-43F5-8E09-8610B15EBA3A}"/>
                  </a:ext>
                </a:extLst>
              </p:cNvPr>
              <p:cNvSpPr>
                <a:spLocks noChangeArrowheads="1"/>
              </p:cNvSpPr>
              <p:nvPr/>
            </p:nvSpPr>
            <p:spPr bwMode="auto">
              <a:xfrm>
                <a:off x="163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4" name="Rectangle 22">
                <a:extLst>
                  <a:ext uri="{FF2B5EF4-FFF2-40B4-BE49-F238E27FC236}">
                    <a16:creationId xmlns:a16="http://schemas.microsoft.com/office/drawing/2014/main" id="{5136A925-1128-4309-BE5E-D440F0CB548B}"/>
                  </a:ext>
                </a:extLst>
              </p:cNvPr>
              <p:cNvSpPr>
                <a:spLocks noChangeArrowheads="1"/>
              </p:cNvSpPr>
              <p:nvPr/>
            </p:nvSpPr>
            <p:spPr bwMode="auto">
              <a:xfrm>
                <a:off x="172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5" name="Rectangle 23">
                <a:extLst>
                  <a:ext uri="{FF2B5EF4-FFF2-40B4-BE49-F238E27FC236}">
                    <a16:creationId xmlns:a16="http://schemas.microsoft.com/office/drawing/2014/main" id="{65C2DFEB-3974-492D-9022-7DF74670F281}"/>
                  </a:ext>
                </a:extLst>
              </p:cNvPr>
              <p:cNvSpPr>
                <a:spLocks noChangeArrowheads="1"/>
              </p:cNvSpPr>
              <p:nvPr/>
            </p:nvSpPr>
            <p:spPr bwMode="auto">
              <a:xfrm>
                <a:off x="182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6" name="Rectangle 24">
                <a:extLst>
                  <a:ext uri="{FF2B5EF4-FFF2-40B4-BE49-F238E27FC236}">
                    <a16:creationId xmlns:a16="http://schemas.microsoft.com/office/drawing/2014/main" id="{89A6A899-C72A-4201-A2AB-15061CD8C3CA}"/>
                  </a:ext>
                </a:extLst>
              </p:cNvPr>
              <p:cNvSpPr>
                <a:spLocks noChangeArrowheads="1"/>
              </p:cNvSpPr>
              <p:nvPr/>
            </p:nvSpPr>
            <p:spPr bwMode="auto">
              <a:xfrm>
                <a:off x="191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7" name="Rectangle 25">
                <a:extLst>
                  <a:ext uri="{FF2B5EF4-FFF2-40B4-BE49-F238E27FC236}">
                    <a16:creationId xmlns:a16="http://schemas.microsoft.com/office/drawing/2014/main" id="{C2EF610D-342F-4103-8782-1FA237EDFA9B}"/>
                  </a:ext>
                </a:extLst>
              </p:cNvPr>
              <p:cNvSpPr>
                <a:spLocks noChangeArrowheads="1"/>
              </p:cNvSpPr>
              <p:nvPr/>
            </p:nvSpPr>
            <p:spPr bwMode="auto">
              <a:xfrm>
                <a:off x="201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8" name="Rectangle 26">
                <a:extLst>
                  <a:ext uri="{FF2B5EF4-FFF2-40B4-BE49-F238E27FC236}">
                    <a16:creationId xmlns:a16="http://schemas.microsoft.com/office/drawing/2014/main" id="{D1250144-0941-4556-A143-21DFAD0044FB}"/>
                  </a:ext>
                </a:extLst>
              </p:cNvPr>
              <p:cNvSpPr>
                <a:spLocks noChangeArrowheads="1"/>
              </p:cNvSpPr>
              <p:nvPr/>
            </p:nvSpPr>
            <p:spPr bwMode="auto">
              <a:xfrm>
                <a:off x="211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9" name="Rectangle 27">
                <a:extLst>
                  <a:ext uri="{FF2B5EF4-FFF2-40B4-BE49-F238E27FC236}">
                    <a16:creationId xmlns:a16="http://schemas.microsoft.com/office/drawing/2014/main" id="{75FA44B0-245E-4758-B5A5-B35ECEFB5E12}"/>
                  </a:ext>
                </a:extLst>
              </p:cNvPr>
              <p:cNvSpPr>
                <a:spLocks noChangeArrowheads="1"/>
              </p:cNvSpPr>
              <p:nvPr/>
            </p:nvSpPr>
            <p:spPr bwMode="auto">
              <a:xfrm>
                <a:off x="220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80" name="Rectangle 28">
                <a:extLst>
                  <a:ext uri="{FF2B5EF4-FFF2-40B4-BE49-F238E27FC236}">
                    <a16:creationId xmlns:a16="http://schemas.microsoft.com/office/drawing/2014/main" id="{6953F8B7-9DCE-4F98-89F4-1C0C4FCA5C03}"/>
                  </a:ext>
                </a:extLst>
              </p:cNvPr>
              <p:cNvSpPr>
                <a:spLocks noChangeArrowheads="1"/>
              </p:cNvSpPr>
              <p:nvPr/>
            </p:nvSpPr>
            <p:spPr bwMode="auto">
              <a:xfrm>
                <a:off x="230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81" name="Rectangle 29">
                <a:extLst>
                  <a:ext uri="{FF2B5EF4-FFF2-40B4-BE49-F238E27FC236}">
                    <a16:creationId xmlns:a16="http://schemas.microsoft.com/office/drawing/2014/main" id="{287637F1-8471-408B-B7FD-B7EF363645FD}"/>
                  </a:ext>
                </a:extLst>
              </p:cNvPr>
              <p:cNvSpPr>
                <a:spLocks noChangeArrowheads="1"/>
              </p:cNvSpPr>
              <p:nvPr/>
            </p:nvSpPr>
            <p:spPr bwMode="auto">
              <a:xfrm>
                <a:off x="239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82" name="Rectangle 30">
                <a:extLst>
                  <a:ext uri="{FF2B5EF4-FFF2-40B4-BE49-F238E27FC236}">
                    <a16:creationId xmlns:a16="http://schemas.microsoft.com/office/drawing/2014/main" id="{47711EEC-F763-492E-B943-7F8AA5D6D68D}"/>
                  </a:ext>
                </a:extLst>
              </p:cNvPr>
              <p:cNvSpPr>
                <a:spLocks noChangeArrowheads="1"/>
              </p:cNvSpPr>
              <p:nvPr/>
            </p:nvSpPr>
            <p:spPr bwMode="auto">
              <a:xfrm>
                <a:off x="249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83" name="Rectangle 31">
                <a:extLst>
                  <a:ext uri="{FF2B5EF4-FFF2-40B4-BE49-F238E27FC236}">
                    <a16:creationId xmlns:a16="http://schemas.microsoft.com/office/drawing/2014/main" id="{83D96251-012F-4E05-A981-EF88D2397327}"/>
                  </a:ext>
                </a:extLst>
              </p:cNvPr>
              <p:cNvSpPr>
                <a:spLocks noChangeArrowheads="1"/>
              </p:cNvSpPr>
              <p:nvPr/>
            </p:nvSpPr>
            <p:spPr bwMode="auto">
              <a:xfrm>
                <a:off x="259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84" name="Rectangle 32">
                <a:extLst>
                  <a:ext uri="{FF2B5EF4-FFF2-40B4-BE49-F238E27FC236}">
                    <a16:creationId xmlns:a16="http://schemas.microsoft.com/office/drawing/2014/main" id="{F4DC7C09-59DE-4947-B235-7149DD925657}"/>
                  </a:ext>
                </a:extLst>
              </p:cNvPr>
              <p:cNvSpPr>
                <a:spLocks noChangeArrowheads="1"/>
              </p:cNvSpPr>
              <p:nvPr/>
            </p:nvSpPr>
            <p:spPr bwMode="auto">
              <a:xfrm>
                <a:off x="268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85" name="Rectangle 33">
                <a:extLst>
                  <a:ext uri="{FF2B5EF4-FFF2-40B4-BE49-F238E27FC236}">
                    <a16:creationId xmlns:a16="http://schemas.microsoft.com/office/drawing/2014/main" id="{44937EE0-A675-41ED-99AB-19EF462DBA89}"/>
                  </a:ext>
                </a:extLst>
              </p:cNvPr>
              <p:cNvSpPr>
                <a:spLocks noChangeArrowheads="1"/>
              </p:cNvSpPr>
              <p:nvPr/>
            </p:nvSpPr>
            <p:spPr bwMode="auto">
              <a:xfrm>
                <a:off x="278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86" name="Rectangle 34">
                <a:extLst>
                  <a:ext uri="{FF2B5EF4-FFF2-40B4-BE49-F238E27FC236}">
                    <a16:creationId xmlns:a16="http://schemas.microsoft.com/office/drawing/2014/main" id="{7ADBD7E7-CE1F-463E-8E5C-B6CB846400F5}"/>
                  </a:ext>
                </a:extLst>
              </p:cNvPr>
              <p:cNvSpPr>
                <a:spLocks noChangeArrowheads="1"/>
              </p:cNvSpPr>
              <p:nvPr/>
            </p:nvSpPr>
            <p:spPr bwMode="auto">
              <a:xfrm>
                <a:off x="287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87" name="Rectangle 35">
                <a:extLst>
                  <a:ext uri="{FF2B5EF4-FFF2-40B4-BE49-F238E27FC236}">
                    <a16:creationId xmlns:a16="http://schemas.microsoft.com/office/drawing/2014/main" id="{DFBD7856-8148-4EEB-8CAF-079A620FDAF9}"/>
                  </a:ext>
                </a:extLst>
              </p:cNvPr>
              <p:cNvSpPr>
                <a:spLocks noChangeArrowheads="1"/>
              </p:cNvSpPr>
              <p:nvPr/>
            </p:nvSpPr>
            <p:spPr bwMode="auto">
              <a:xfrm>
                <a:off x="297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88" name="Rectangle 36">
                <a:extLst>
                  <a:ext uri="{FF2B5EF4-FFF2-40B4-BE49-F238E27FC236}">
                    <a16:creationId xmlns:a16="http://schemas.microsoft.com/office/drawing/2014/main" id="{30C74BD6-6F8F-47AC-97E5-CC7A50163134}"/>
                  </a:ext>
                </a:extLst>
              </p:cNvPr>
              <p:cNvSpPr>
                <a:spLocks noChangeArrowheads="1"/>
              </p:cNvSpPr>
              <p:nvPr/>
            </p:nvSpPr>
            <p:spPr bwMode="auto">
              <a:xfrm>
                <a:off x="307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89" name="Rectangle 37">
                <a:extLst>
                  <a:ext uri="{FF2B5EF4-FFF2-40B4-BE49-F238E27FC236}">
                    <a16:creationId xmlns:a16="http://schemas.microsoft.com/office/drawing/2014/main" id="{9255CC6A-719E-49F9-9207-19B107839137}"/>
                  </a:ext>
                </a:extLst>
              </p:cNvPr>
              <p:cNvSpPr>
                <a:spLocks noChangeArrowheads="1"/>
              </p:cNvSpPr>
              <p:nvPr/>
            </p:nvSpPr>
            <p:spPr bwMode="auto">
              <a:xfrm>
                <a:off x="316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90" name="Rectangle 38">
                <a:extLst>
                  <a:ext uri="{FF2B5EF4-FFF2-40B4-BE49-F238E27FC236}">
                    <a16:creationId xmlns:a16="http://schemas.microsoft.com/office/drawing/2014/main" id="{8F5DF34E-0401-4DC1-973D-4C31507B6275}"/>
                  </a:ext>
                </a:extLst>
              </p:cNvPr>
              <p:cNvSpPr>
                <a:spLocks noChangeArrowheads="1"/>
              </p:cNvSpPr>
              <p:nvPr/>
            </p:nvSpPr>
            <p:spPr bwMode="auto">
              <a:xfrm>
                <a:off x="326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91" name="Rectangle 39">
                <a:extLst>
                  <a:ext uri="{FF2B5EF4-FFF2-40B4-BE49-F238E27FC236}">
                    <a16:creationId xmlns:a16="http://schemas.microsoft.com/office/drawing/2014/main" id="{4AC122FA-6C1F-4368-AFD8-A77DE832F711}"/>
                  </a:ext>
                </a:extLst>
              </p:cNvPr>
              <p:cNvSpPr>
                <a:spLocks noChangeArrowheads="1"/>
              </p:cNvSpPr>
              <p:nvPr/>
            </p:nvSpPr>
            <p:spPr bwMode="auto">
              <a:xfrm>
                <a:off x="335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92" name="Rectangle 40">
                <a:extLst>
                  <a:ext uri="{FF2B5EF4-FFF2-40B4-BE49-F238E27FC236}">
                    <a16:creationId xmlns:a16="http://schemas.microsoft.com/office/drawing/2014/main" id="{62DC4043-7A3F-4B69-A870-302121793518}"/>
                  </a:ext>
                </a:extLst>
              </p:cNvPr>
              <p:cNvSpPr>
                <a:spLocks noChangeArrowheads="1"/>
              </p:cNvSpPr>
              <p:nvPr/>
            </p:nvSpPr>
            <p:spPr bwMode="auto">
              <a:xfrm>
                <a:off x="345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93" name="Rectangle 41">
                <a:extLst>
                  <a:ext uri="{FF2B5EF4-FFF2-40B4-BE49-F238E27FC236}">
                    <a16:creationId xmlns:a16="http://schemas.microsoft.com/office/drawing/2014/main" id="{FF3CFBD8-278C-4343-96A3-026D7E2F7987}"/>
                  </a:ext>
                </a:extLst>
              </p:cNvPr>
              <p:cNvSpPr>
                <a:spLocks noChangeArrowheads="1"/>
              </p:cNvSpPr>
              <p:nvPr/>
            </p:nvSpPr>
            <p:spPr bwMode="auto">
              <a:xfrm>
                <a:off x="355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94" name="Rectangle 42">
                <a:extLst>
                  <a:ext uri="{FF2B5EF4-FFF2-40B4-BE49-F238E27FC236}">
                    <a16:creationId xmlns:a16="http://schemas.microsoft.com/office/drawing/2014/main" id="{8D705575-876C-41DC-A034-E050924CAA6B}"/>
                  </a:ext>
                </a:extLst>
              </p:cNvPr>
              <p:cNvSpPr>
                <a:spLocks noChangeArrowheads="1"/>
              </p:cNvSpPr>
              <p:nvPr/>
            </p:nvSpPr>
            <p:spPr bwMode="auto">
              <a:xfrm>
                <a:off x="364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95" name="Rectangle 43">
                <a:extLst>
                  <a:ext uri="{FF2B5EF4-FFF2-40B4-BE49-F238E27FC236}">
                    <a16:creationId xmlns:a16="http://schemas.microsoft.com/office/drawing/2014/main" id="{D411E82C-79E3-4AC0-BFF5-76AFED53ABA2}"/>
                  </a:ext>
                </a:extLst>
              </p:cNvPr>
              <p:cNvSpPr>
                <a:spLocks noChangeArrowheads="1"/>
              </p:cNvSpPr>
              <p:nvPr/>
            </p:nvSpPr>
            <p:spPr bwMode="auto">
              <a:xfrm>
                <a:off x="374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96" name="Rectangle 44">
                <a:extLst>
                  <a:ext uri="{FF2B5EF4-FFF2-40B4-BE49-F238E27FC236}">
                    <a16:creationId xmlns:a16="http://schemas.microsoft.com/office/drawing/2014/main" id="{8A5FB9A6-9C78-498F-809E-B3C1C79776BC}"/>
                  </a:ext>
                </a:extLst>
              </p:cNvPr>
              <p:cNvSpPr>
                <a:spLocks noChangeArrowheads="1"/>
              </p:cNvSpPr>
              <p:nvPr/>
            </p:nvSpPr>
            <p:spPr bwMode="auto">
              <a:xfrm>
                <a:off x="383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97" name="Rectangle 45">
                <a:extLst>
                  <a:ext uri="{FF2B5EF4-FFF2-40B4-BE49-F238E27FC236}">
                    <a16:creationId xmlns:a16="http://schemas.microsoft.com/office/drawing/2014/main" id="{B047F474-DA27-4427-BB1D-F2F37B9C25A3}"/>
                  </a:ext>
                </a:extLst>
              </p:cNvPr>
              <p:cNvSpPr>
                <a:spLocks noChangeArrowheads="1"/>
              </p:cNvSpPr>
              <p:nvPr/>
            </p:nvSpPr>
            <p:spPr bwMode="auto">
              <a:xfrm>
                <a:off x="393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98" name="Rectangle 46">
                <a:extLst>
                  <a:ext uri="{FF2B5EF4-FFF2-40B4-BE49-F238E27FC236}">
                    <a16:creationId xmlns:a16="http://schemas.microsoft.com/office/drawing/2014/main" id="{BD4B40C5-705B-40AB-B1A6-C7CE87A15C5E}"/>
                  </a:ext>
                </a:extLst>
              </p:cNvPr>
              <p:cNvSpPr>
                <a:spLocks noChangeArrowheads="1"/>
              </p:cNvSpPr>
              <p:nvPr/>
            </p:nvSpPr>
            <p:spPr bwMode="auto">
              <a:xfrm>
                <a:off x="403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99" name="Rectangle 47">
                <a:extLst>
                  <a:ext uri="{FF2B5EF4-FFF2-40B4-BE49-F238E27FC236}">
                    <a16:creationId xmlns:a16="http://schemas.microsoft.com/office/drawing/2014/main" id="{BF7FC56B-F845-49D4-94DE-44FC4B750D39}"/>
                  </a:ext>
                </a:extLst>
              </p:cNvPr>
              <p:cNvSpPr>
                <a:spLocks noChangeArrowheads="1"/>
              </p:cNvSpPr>
              <p:nvPr/>
            </p:nvSpPr>
            <p:spPr bwMode="auto">
              <a:xfrm>
                <a:off x="412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0" name="Rectangle 48">
                <a:extLst>
                  <a:ext uri="{FF2B5EF4-FFF2-40B4-BE49-F238E27FC236}">
                    <a16:creationId xmlns:a16="http://schemas.microsoft.com/office/drawing/2014/main" id="{EBA8AFF6-2DB8-4461-9580-E9D925D0D300}"/>
                  </a:ext>
                </a:extLst>
              </p:cNvPr>
              <p:cNvSpPr>
                <a:spLocks noChangeArrowheads="1"/>
              </p:cNvSpPr>
              <p:nvPr/>
            </p:nvSpPr>
            <p:spPr bwMode="auto">
              <a:xfrm>
                <a:off x="422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1" name="Rectangle 49">
                <a:extLst>
                  <a:ext uri="{FF2B5EF4-FFF2-40B4-BE49-F238E27FC236}">
                    <a16:creationId xmlns:a16="http://schemas.microsoft.com/office/drawing/2014/main" id="{ECEBC095-E8EC-44DE-8595-E2748C426B52}"/>
                  </a:ext>
                </a:extLst>
              </p:cNvPr>
              <p:cNvSpPr>
                <a:spLocks noChangeArrowheads="1"/>
              </p:cNvSpPr>
              <p:nvPr/>
            </p:nvSpPr>
            <p:spPr bwMode="auto">
              <a:xfrm>
                <a:off x="431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2" name="Rectangle 50">
                <a:extLst>
                  <a:ext uri="{FF2B5EF4-FFF2-40B4-BE49-F238E27FC236}">
                    <a16:creationId xmlns:a16="http://schemas.microsoft.com/office/drawing/2014/main" id="{EAA72121-DF39-4C37-9CF0-16B2232C4598}"/>
                  </a:ext>
                </a:extLst>
              </p:cNvPr>
              <p:cNvSpPr>
                <a:spLocks noChangeArrowheads="1"/>
              </p:cNvSpPr>
              <p:nvPr/>
            </p:nvSpPr>
            <p:spPr bwMode="auto">
              <a:xfrm>
                <a:off x="441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3" name="Rectangle 51">
                <a:extLst>
                  <a:ext uri="{FF2B5EF4-FFF2-40B4-BE49-F238E27FC236}">
                    <a16:creationId xmlns:a16="http://schemas.microsoft.com/office/drawing/2014/main" id="{C62640C7-BD36-42B1-85EE-691C07E217A0}"/>
                  </a:ext>
                </a:extLst>
              </p:cNvPr>
              <p:cNvSpPr>
                <a:spLocks noChangeArrowheads="1"/>
              </p:cNvSpPr>
              <p:nvPr/>
            </p:nvSpPr>
            <p:spPr bwMode="auto">
              <a:xfrm>
                <a:off x="451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4" name="Rectangle 52">
                <a:extLst>
                  <a:ext uri="{FF2B5EF4-FFF2-40B4-BE49-F238E27FC236}">
                    <a16:creationId xmlns:a16="http://schemas.microsoft.com/office/drawing/2014/main" id="{1AA84CBB-0772-4296-A3F8-E3F16EED91E2}"/>
                  </a:ext>
                </a:extLst>
              </p:cNvPr>
              <p:cNvSpPr>
                <a:spLocks noChangeArrowheads="1"/>
              </p:cNvSpPr>
              <p:nvPr/>
            </p:nvSpPr>
            <p:spPr bwMode="auto">
              <a:xfrm>
                <a:off x="460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5" name="Rectangle 53">
                <a:extLst>
                  <a:ext uri="{FF2B5EF4-FFF2-40B4-BE49-F238E27FC236}">
                    <a16:creationId xmlns:a16="http://schemas.microsoft.com/office/drawing/2014/main" id="{268F1CDB-CA64-4078-813F-4F0035E945C2}"/>
                  </a:ext>
                </a:extLst>
              </p:cNvPr>
              <p:cNvSpPr>
                <a:spLocks noChangeArrowheads="1"/>
              </p:cNvSpPr>
              <p:nvPr/>
            </p:nvSpPr>
            <p:spPr bwMode="auto">
              <a:xfrm>
                <a:off x="470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6" name="Rectangle 54">
                <a:extLst>
                  <a:ext uri="{FF2B5EF4-FFF2-40B4-BE49-F238E27FC236}">
                    <a16:creationId xmlns:a16="http://schemas.microsoft.com/office/drawing/2014/main" id="{87E9A019-EAD0-4EDE-B506-33BAF132AE72}"/>
                  </a:ext>
                </a:extLst>
              </p:cNvPr>
              <p:cNvSpPr>
                <a:spLocks noChangeArrowheads="1"/>
              </p:cNvSpPr>
              <p:nvPr/>
            </p:nvSpPr>
            <p:spPr bwMode="auto">
              <a:xfrm>
                <a:off x="479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7" name="Rectangle 55">
                <a:extLst>
                  <a:ext uri="{FF2B5EF4-FFF2-40B4-BE49-F238E27FC236}">
                    <a16:creationId xmlns:a16="http://schemas.microsoft.com/office/drawing/2014/main" id="{DFCD5A61-2164-44D1-AD3D-93DE5F38EB94}"/>
                  </a:ext>
                </a:extLst>
              </p:cNvPr>
              <p:cNvSpPr>
                <a:spLocks noChangeArrowheads="1"/>
              </p:cNvSpPr>
              <p:nvPr/>
            </p:nvSpPr>
            <p:spPr bwMode="auto">
              <a:xfrm>
                <a:off x="489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8" name="Rectangle 56">
                <a:extLst>
                  <a:ext uri="{FF2B5EF4-FFF2-40B4-BE49-F238E27FC236}">
                    <a16:creationId xmlns:a16="http://schemas.microsoft.com/office/drawing/2014/main" id="{5E4993E1-51F4-4C48-AE0B-7F0FCA8CDA5A}"/>
                  </a:ext>
                </a:extLst>
              </p:cNvPr>
              <p:cNvSpPr>
                <a:spLocks noChangeArrowheads="1"/>
              </p:cNvSpPr>
              <p:nvPr/>
            </p:nvSpPr>
            <p:spPr bwMode="auto">
              <a:xfrm>
                <a:off x="499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09" name="Rectangle 57">
                <a:extLst>
                  <a:ext uri="{FF2B5EF4-FFF2-40B4-BE49-F238E27FC236}">
                    <a16:creationId xmlns:a16="http://schemas.microsoft.com/office/drawing/2014/main" id="{CB6174DF-B11F-4ECE-A7A0-0E16A0EA4EE0}"/>
                  </a:ext>
                </a:extLst>
              </p:cNvPr>
              <p:cNvSpPr>
                <a:spLocks noChangeArrowheads="1"/>
              </p:cNvSpPr>
              <p:nvPr/>
            </p:nvSpPr>
            <p:spPr bwMode="auto">
              <a:xfrm>
                <a:off x="508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10" name="Rectangle 58">
                <a:extLst>
                  <a:ext uri="{FF2B5EF4-FFF2-40B4-BE49-F238E27FC236}">
                    <a16:creationId xmlns:a16="http://schemas.microsoft.com/office/drawing/2014/main" id="{640E2C0E-1362-46BA-88AF-2B7C8DD25483}"/>
                  </a:ext>
                </a:extLst>
              </p:cNvPr>
              <p:cNvSpPr>
                <a:spLocks noChangeArrowheads="1"/>
              </p:cNvSpPr>
              <p:nvPr/>
            </p:nvSpPr>
            <p:spPr bwMode="auto">
              <a:xfrm>
                <a:off x="518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11" name="Rectangle 59">
                <a:extLst>
                  <a:ext uri="{FF2B5EF4-FFF2-40B4-BE49-F238E27FC236}">
                    <a16:creationId xmlns:a16="http://schemas.microsoft.com/office/drawing/2014/main" id="{F11B33F6-12FF-4A52-841F-603676FACACA}"/>
                  </a:ext>
                </a:extLst>
              </p:cNvPr>
              <p:cNvSpPr>
                <a:spLocks noChangeArrowheads="1"/>
              </p:cNvSpPr>
              <p:nvPr/>
            </p:nvSpPr>
            <p:spPr bwMode="auto">
              <a:xfrm>
                <a:off x="527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12" name="Rectangle 60">
                <a:extLst>
                  <a:ext uri="{FF2B5EF4-FFF2-40B4-BE49-F238E27FC236}">
                    <a16:creationId xmlns:a16="http://schemas.microsoft.com/office/drawing/2014/main" id="{D23D3557-483D-4351-BCBE-4F7415485D9E}"/>
                  </a:ext>
                </a:extLst>
              </p:cNvPr>
              <p:cNvSpPr>
                <a:spLocks noChangeArrowheads="1"/>
              </p:cNvSpPr>
              <p:nvPr/>
            </p:nvSpPr>
            <p:spPr bwMode="auto">
              <a:xfrm>
                <a:off x="537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13" name="Rectangle 61">
                <a:extLst>
                  <a:ext uri="{FF2B5EF4-FFF2-40B4-BE49-F238E27FC236}">
                    <a16:creationId xmlns:a16="http://schemas.microsoft.com/office/drawing/2014/main" id="{C729436B-6334-4C8F-99D7-E77B0581606D}"/>
                  </a:ext>
                </a:extLst>
              </p:cNvPr>
              <p:cNvSpPr>
                <a:spLocks noChangeArrowheads="1"/>
              </p:cNvSpPr>
              <p:nvPr/>
            </p:nvSpPr>
            <p:spPr bwMode="auto">
              <a:xfrm>
                <a:off x="547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14" name="Rectangle 62">
                <a:extLst>
                  <a:ext uri="{FF2B5EF4-FFF2-40B4-BE49-F238E27FC236}">
                    <a16:creationId xmlns:a16="http://schemas.microsoft.com/office/drawing/2014/main" id="{8650E4EB-3197-4424-8013-0968899CEF00}"/>
                  </a:ext>
                </a:extLst>
              </p:cNvPr>
              <p:cNvSpPr>
                <a:spLocks noChangeArrowheads="1"/>
              </p:cNvSpPr>
              <p:nvPr/>
            </p:nvSpPr>
            <p:spPr bwMode="auto">
              <a:xfrm>
                <a:off x="556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15" name="Rectangle 63">
                <a:extLst>
                  <a:ext uri="{FF2B5EF4-FFF2-40B4-BE49-F238E27FC236}">
                    <a16:creationId xmlns:a16="http://schemas.microsoft.com/office/drawing/2014/main" id="{DC7E7205-559D-4EA9-8949-690053D618B9}"/>
                  </a:ext>
                </a:extLst>
              </p:cNvPr>
              <p:cNvSpPr>
                <a:spLocks noChangeArrowheads="1"/>
              </p:cNvSpPr>
              <p:nvPr/>
            </p:nvSpPr>
            <p:spPr bwMode="auto">
              <a:xfrm>
                <a:off x="566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3616" name="Rectangle 64">
              <a:extLst>
                <a:ext uri="{FF2B5EF4-FFF2-40B4-BE49-F238E27FC236}">
                  <a16:creationId xmlns:a16="http://schemas.microsoft.com/office/drawing/2014/main" id="{D2C44838-88E0-4AD5-8277-290C4677B0F9}"/>
                </a:ext>
              </a:extLst>
            </p:cNvPr>
            <p:cNvSpPr>
              <a:spLocks noChangeArrowheads="1"/>
            </p:cNvSpPr>
            <p:nvPr userDrawn="1"/>
          </p:nvSpPr>
          <p:spPr bwMode="auto">
            <a:xfrm>
              <a:off x="429" y="0"/>
              <a:ext cx="5331" cy="4320"/>
            </a:xfrm>
            <a:prstGeom prst="rect">
              <a:avLst/>
            </a:prstGeom>
            <a:solidFill>
              <a:schemeClr val="accent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17" name="Rectangle 65">
              <a:extLst>
                <a:ext uri="{FF2B5EF4-FFF2-40B4-BE49-F238E27FC236}">
                  <a16:creationId xmlns:a16="http://schemas.microsoft.com/office/drawing/2014/main" id="{CEEC1F3C-4AF7-4ABB-A876-00D4244B939B}"/>
                </a:ext>
              </a:extLst>
            </p:cNvPr>
            <p:cNvSpPr>
              <a:spLocks noChangeArrowheads="1"/>
            </p:cNvSpPr>
            <p:nvPr userDrawn="1"/>
          </p:nvSpPr>
          <p:spPr bwMode="auto">
            <a:xfrm>
              <a:off x="0" y="0"/>
              <a:ext cx="5760" cy="321"/>
            </a:xfrm>
            <a:prstGeom prst="rect">
              <a:avLst/>
            </a:prstGeom>
            <a:solidFill>
              <a:schemeClr val="hlink">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3618" name="Rectangle 66">
            <a:extLst>
              <a:ext uri="{FF2B5EF4-FFF2-40B4-BE49-F238E27FC236}">
                <a16:creationId xmlns:a16="http://schemas.microsoft.com/office/drawing/2014/main" id="{3BFF788F-9B3A-4E42-87D8-D8DA8F968630}"/>
              </a:ext>
            </a:extLst>
          </p:cNvPr>
          <p:cNvSpPr>
            <a:spLocks noChangeArrowheads="1"/>
          </p:cNvSpPr>
          <p:nvPr/>
        </p:nvSpPr>
        <p:spPr bwMode="auto">
          <a:xfrm>
            <a:off x="3505200" y="2590800"/>
            <a:ext cx="4892675" cy="76200"/>
          </a:xfrm>
          <a:prstGeom prst="rect">
            <a:avLst/>
          </a:prstGeom>
          <a:solidFill>
            <a:schemeClr val="hlink">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a:p>
        </p:txBody>
      </p:sp>
      <p:sp>
        <p:nvSpPr>
          <p:cNvPr id="23619" name="Rectangle 67">
            <a:extLst>
              <a:ext uri="{FF2B5EF4-FFF2-40B4-BE49-F238E27FC236}">
                <a16:creationId xmlns:a16="http://schemas.microsoft.com/office/drawing/2014/main" id="{E5A01862-AEC4-4E7D-8A36-C052EDD3D77E}"/>
              </a:ext>
            </a:extLst>
          </p:cNvPr>
          <p:cNvSpPr>
            <a:spLocks noGrp="1" noChangeArrowheads="1"/>
          </p:cNvSpPr>
          <p:nvPr>
            <p:ph type="ctrTitle" sz="quarter"/>
          </p:nvPr>
        </p:nvSpPr>
        <p:spPr>
          <a:xfrm>
            <a:off x="779463" y="1096963"/>
            <a:ext cx="7678737" cy="1431925"/>
          </a:xfrm>
        </p:spPr>
        <p:txBody>
          <a:bodyPr/>
          <a:lstStyle>
            <a:lvl1pPr algn="r">
              <a:defRPr/>
            </a:lvl1pPr>
          </a:lstStyle>
          <a:p>
            <a:pPr lvl="0"/>
            <a:r>
              <a:rPr lang="en-US" altLang="en-US" noProof="0"/>
              <a:t>Click to edit Master title style</a:t>
            </a:r>
          </a:p>
        </p:txBody>
      </p:sp>
      <p:sp>
        <p:nvSpPr>
          <p:cNvPr id="23620" name="Rectangle 68">
            <a:extLst>
              <a:ext uri="{FF2B5EF4-FFF2-40B4-BE49-F238E27FC236}">
                <a16:creationId xmlns:a16="http://schemas.microsoft.com/office/drawing/2014/main" id="{F64B2081-E5DB-4292-A4E0-3852CEB10B44}"/>
              </a:ext>
            </a:extLst>
          </p:cNvPr>
          <p:cNvSpPr>
            <a:spLocks noGrp="1" noChangeArrowheads="1"/>
          </p:cNvSpPr>
          <p:nvPr>
            <p:ph type="subTitle" sz="quarter" idx="1"/>
          </p:nvPr>
        </p:nvSpPr>
        <p:spPr>
          <a:xfrm>
            <a:off x="4021138" y="2860675"/>
            <a:ext cx="4437062" cy="3114675"/>
          </a:xfrm>
        </p:spPr>
        <p:txBody>
          <a:bodyPr/>
          <a:lstStyle>
            <a:lvl1pPr marL="0" indent="0">
              <a:buFont typeface="Wingdings" panose="05000000000000000000" pitchFamily="2" charset="2"/>
              <a:buNone/>
              <a:defRPr/>
            </a:lvl1pPr>
          </a:lstStyle>
          <a:p>
            <a:pPr lvl="0"/>
            <a:r>
              <a:rPr lang="en-US" altLang="en-US" noProof="0"/>
              <a:t>Click to edit Master subtitle style</a:t>
            </a:r>
          </a:p>
        </p:txBody>
      </p:sp>
      <p:sp>
        <p:nvSpPr>
          <p:cNvPr id="23621" name="Rectangle 69">
            <a:extLst>
              <a:ext uri="{FF2B5EF4-FFF2-40B4-BE49-F238E27FC236}">
                <a16:creationId xmlns:a16="http://schemas.microsoft.com/office/drawing/2014/main" id="{AC61E771-F552-461D-95C2-D3B4ABFCFE69}"/>
              </a:ext>
            </a:extLst>
          </p:cNvPr>
          <p:cNvSpPr>
            <a:spLocks noGrp="1" noChangeArrowheads="1"/>
          </p:cNvSpPr>
          <p:nvPr>
            <p:ph type="dt" sz="quarter" idx="2"/>
          </p:nvPr>
        </p:nvSpPr>
        <p:spPr>
          <a:xfrm>
            <a:off x="685800" y="6248400"/>
            <a:ext cx="1905000" cy="457200"/>
          </a:xfrm>
        </p:spPr>
        <p:txBody>
          <a:bodyPr/>
          <a:lstStyle>
            <a:lvl1pPr>
              <a:defRPr/>
            </a:lvl1pPr>
          </a:lstStyle>
          <a:p>
            <a:endParaRPr lang="en-US" altLang="en-US"/>
          </a:p>
        </p:txBody>
      </p:sp>
      <p:sp>
        <p:nvSpPr>
          <p:cNvPr id="23622" name="Rectangle 70">
            <a:extLst>
              <a:ext uri="{FF2B5EF4-FFF2-40B4-BE49-F238E27FC236}">
                <a16:creationId xmlns:a16="http://schemas.microsoft.com/office/drawing/2014/main" id="{1436EEA8-9EFA-4E12-8B5E-D6DCA135658C}"/>
              </a:ext>
            </a:extLst>
          </p:cNvPr>
          <p:cNvSpPr>
            <a:spLocks noGrp="1" noChangeArrowheads="1"/>
          </p:cNvSpPr>
          <p:nvPr>
            <p:ph type="ftr" sz="quarter" idx="3"/>
          </p:nvPr>
        </p:nvSpPr>
        <p:spPr>
          <a:xfrm>
            <a:off x="3124200" y="6248400"/>
            <a:ext cx="2895600" cy="457200"/>
          </a:xfrm>
        </p:spPr>
        <p:txBody>
          <a:bodyPr/>
          <a:lstStyle>
            <a:lvl1pPr>
              <a:defRPr/>
            </a:lvl1pPr>
          </a:lstStyle>
          <a:p>
            <a:endParaRPr lang="en-US" altLang="en-US"/>
          </a:p>
        </p:txBody>
      </p:sp>
      <p:sp>
        <p:nvSpPr>
          <p:cNvPr id="23623" name="Rectangle 71">
            <a:extLst>
              <a:ext uri="{FF2B5EF4-FFF2-40B4-BE49-F238E27FC236}">
                <a16:creationId xmlns:a16="http://schemas.microsoft.com/office/drawing/2014/main" id="{A2202CFE-C506-4FF2-AAC1-FFF01052E58A}"/>
              </a:ext>
            </a:extLst>
          </p:cNvPr>
          <p:cNvSpPr>
            <a:spLocks noGrp="1" noChangeArrowheads="1"/>
          </p:cNvSpPr>
          <p:nvPr>
            <p:ph type="sldNum" sz="quarter" idx="4"/>
          </p:nvPr>
        </p:nvSpPr>
        <p:spPr>
          <a:xfrm>
            <a:off x="6553200" y="6248400"/>
            <a:ext cx="1905000" cy="457200"/>
          </a:xfrm>
        </p:spPr>
        <p:txBody>
          <a:bodyPr/>
          <a:lstStyle>
            <a:lvl1pPr>
              <a:defRPr/>
            </a:lvl1pPr>
          </a:lstStyle>
          <a:p>
            <a:fld id="{243E821C-F910-46A8-B76D-0A6F9C09F13E}" type="slidenum">
              <a:rPr lang="en-US" altLang="en-US"/>
              <a:pPr/>
              <a:t>‹#›</a:t>
            </a:fld>
            <a:endParaRPr lang="en-US" altLang="en-US"/>
          </a:p>
        </p:txBody>
      </p:sp>
    </p:spTree>
    <p:extLst>
      <p:ext uri="{BB962C8B-B14F-4D97-AF65-F5344CB8AC3E}">
        <p14:creationId xmlns:p14="http://schemas.microsoft.com/office/powerpoint/2010/main" val="16714946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9D39C-C5D7-481D-9951-0A4CF1B6A8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552FBB-73FF-480D-962E-6599A5B172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A5A49F-0171-494A-82BF-A611067CB6E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7BE6823-1150-40D6-8AB0-2D076F250BB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76EE5D0-78FC-47C2-8280-9DF74E708C93}"/>
              </a:ext>
            </a:extLst>
          </p:cNvPr>
          <p:cNvSpPr>
            <a:spLocks noGrp="1"/>
          </p:cNvSpPr>
          <p:nvPr>
            <p:ph type="sldNum" sz="quarter" idx="12"/>
          </p:nvPr>
        </p:nvSpPr>
        <p:spPr/>
        <p:txBody>
          <a:bodyPr/>
          <a:lstStyle>
            <a:lvl1pPr>
              <a:defRPr/>
            </a:lvl1pPr>
          </a:lstStyle>
          <a:p>
            <a:fld id="{71221451-E235-4158-B2BB-BFFD59C5F5DE}" type="slidenum">
              <a:rPr lang="en-US" altLang="en-US"/>
              <a:pPr/>
              <a:t>‹#›</a:t>
            </a:fld>
            <a:endParaRPr lang="en-US" altLang="en-US"/>
          </a:p>
        </p:txBody>
      </p:sp>
    </p:spTree>
    <p:extLst>
      <p:ext uri="{BB962C8B-B14F-4D97-AF65-F5344CB8AC3E}">
        <p14:creationId xmlns:p14="http://schemas.microsoft.com/office/powerpoint/2010/main" val="206135681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23BB6-D569-409E-B1CA-979816CB69A3}"/>
              </a:ext>
            </a:extLst>
          </p:cNvPr>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1F9DB3-2AF6-461E-99A0-2A56EE71930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3F632B0-8499-4789-B4FE-B896F2CBDF3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906E625-E39B-46C5-8C92-6F0CFED1C1F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4D206B6-D173-40D4-8F6A-DC1104AA2A8F}"/>
              </a:ext>
            </a:extLst>
          </p:cNvPr>
          <p:cNvSpPr>
            <a:spLocks noGrp="1"/>
          </p:cNvSpPr>
          <p:nvPr>
            <p:ph type="sldNum" sz="quarter" idx="12"/>
          </p:nvPr>
        </p:nvSpPr>
        <p:spPr/>
        <p:txBody>
          <a:bodyPr/>
          <a:lstStyle>
            <a:lvl1pPr>
              <a:defRPr/>
            </a:lvl1pPr>
          </a:lstStyle>
          <a:p>
            <a:fld id="{DAEBDD4C-5321-43CD-AB03-EB7060716149}" type="slidenum">
              <a:rPr lang="en-US" altLang="en-US"/>
              <a:pPr/>
              <a:t>‹#›</a:t>
            </a:fld>
            <a:endParaRPr lang="en-US" altLang="en-US"/>
          </a:p>
        </p:txBody>
      </p:sp>
    </p:spTree>
    <p:extLst>
      <p:ext uri="{BB962C8B-B14F-4D97-AF65-F5344CB8AC3E}">
        <p14:creationId xmlns:p14="http://schemas.microsoft.com/office/powerpoint/2010/main" val="36637598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289AC-21D1-483A-BDE5-8099C4DA22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ECC1C4-6A4A-45B7-B88B-5FF8CCFFF562}"/>
              </a:ext>
            </a:extLst>
          </p:cNvPr>
          <p:cNvSpPr>
            <a:spLocks noGrp="1"/>
          </p:cNvSpPr>
          <p:nvPr>
            <p:ph sz="half" idx="1"/>
          </p:nvPr>
        </p:nvSpPr>
        <p:spPr>
          <a:xfrm>
            <a:off x="912813" y="1905000"/>
            <a:ext cx="397827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E09D2F-A1C9-407E-837F-C510BB8FFEC4}"/>
              </a:ext>
            </a:extLst>
          </p:cNvPr>
          <p:cNvSpPr>
            <a:spLocks noGrp="1"/>
          </p:cNvSpPr>
          <p:nvPr>
            <p:ph sz="half" idx="2"/>
          </p:nvPr>
        </p:nvSpPr>
        <p:spPr>
          <a:xfrm>
            <a:off x="5043488" y="1905000"/>
            <a:ext cx="3979862"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1520D2-CAB9-40F4-8C87-0BDCE835462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F30F1DA-54A8-4357-A6FC-AD7A5EF6863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13DA639-0AD5-426A-A6D3-0CED560CBB02}"/>
              </a:ext>
            </a:extLst>
          </p:cNvPr>
          <p:cNvSpPr>
            <a:spLocks noGrp="1"/>
          </p:cNvSpPr>
          <p:nvPr>
            <p:ph type="sldNum" sz="quarter" idx="12"/>
          </p:nvPr>
        </p:nvSpPr>
        <p:spPr/>
        <p:txBody>
          <a:bodyPr/>
          <a:lstStyle>
            <a:lvl1pPr>
              <a:defRPr/>
            </a:lvl1pPr>
          </a:lstStyle>
          <a:p>
            <a:fld id="{21CCDB61-7555-4E12-B9ED-1060C63D9FE9}" type="slidenum">
              <a:rPr lang="en-US" altLang="en-US"/>
              <a:pPr/>
              <a:t>‹#›</a:t>
            </a:fld>
            <a:endParaRPr lang="en-US" altLang="en-US"/>
          </a:p>
        </p:txBody>
      </p:sp>
    </p:spTree>
    <p:extLst>
      <p:ext uri="{BB962C8B-B14F-4D97-AF65-F5344CB8AC3E}">
        <p14:creationId xmlns:p14="http://schemas.microsoft.com/office/powerpoint/2010/main" val="39907924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785A0-A61A-4392-B8B0-40608D81E4D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914FD8-A5E2-438E-BE0A-771ECC94023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3DC8B3-063E-49B7-B835-3C3E05F0906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8280DB-7AD1-406E-BAC7-3D1A77DBAFC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4C2C38-D5D6-419D-883B-7FDD09D70BE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401A86-D2E4-444C-9E87-09B913A300B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7289467-D6F2-4E19-AD44-480594EA7F91}"/>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2B8F6C9-65DA-429B-930F-50007093EBE5}"/>
              </a:ext>
            </a:extLst>
          </p:cNvPr>
          <p:cNvSpPr>
            <a:spLocks noGrp="1"/>
          </p:cNvSpPr>
          <p:nvPr>
            <p:ph type="sldNum" sz="quarter" idx="12"/>
          </p:nvPr>
        </p:nvSpPr>
        <p:spPr/>
        <p:txBody>
          <a:bodyPr/>
          <a:lstStyle>
            <a:lvl1pPr>
              <a:defRPr/>
            </a:lvl1pPr>
          </a:lstStyle>
          <a:p>
            <a:fld id="{34F82653-D295-4D97-903B-684E576A4596}" type="slidenum">
              <a:rPr lang="en-US" altLang="en-US"/>
              <a:pPr/>
              <a:t>‹#›</a:t>
            </a:fld>
            <a:endParaRPr lang="en-US" altLang="en-US"/>
          </a:p>
        </p:txBody>
      </p:sp>
    </p:spTree>
    <p:extLst>
      <p:ext uri="{BB962C8B-B14F-4D97-AF65-F5344CB8AC3E}">
        <p14:creationId xmlns:p14="http://schemas.microsoft.com/office/powerpoint/2010/main" val="17684124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51B88-1A5D-4777-B2CC-FA4BF7AF18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55598B-A073-43A8-9EFC-02A217389CF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1488237-29DC-4810-A6BC-B25DC7C6D69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EB8CF84C-EDE8-4136-B2D9-600D2B95CC6B}"/>
              </a:ext>
            </a:extLst>
          </p:cNvPr>
          <p:cNvSpPr>
            <a:spLocks noGrp="1"/>
          </p:cNvSpPr>
          <p:nvPr>
            <p:ph type="sldNum" sz="quarter" idx="12"/>
          </p:nvPr>
        </p:nvSpPr>
        <p:spPr/>
        <p:txBody>
          <a:bodyPr/>
          <a:lstStyle>
            <a:lvl1pPr>
              <a:defRPr/>
            </a:lvl1pPr>
          </a:lstStyle>
          <a:p>
            <a:fld id="{9C2D156B-819D-40D0-9D68-C594B45E6598}" type="slidenum">
              <a:rPr lang="en-US" altLang="en-US"/>
              <a:pPr/>
              <a:t>‹#›</a:t>
            </a:fld>
            <a:endParaRPr lang="en-US" altLang="en-US"/>
          </a:p>
        </p:txBody>
      </p:sp>
    </p:spTree>
    <p:extLst>
      <p:ext uri="{BB962C8B-B14F-4D97-AF65-F5344CB8AC3E}">
        <p14:creationId xmlns:p14="http://schemas.microsoft.com/office/powerpoint/2010/main" val="3621445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685800"/>
          </a:xfrm>
        </p:spPr>
        <p:txBody>
          <a:bodyPr/>
          <a:lstStyle/>
          <a:p>
            <a:r>
              <a:rPr lang="en-US"/>
              <a:t>Click to edit Master title style</a:t>
            </a:r>
          </a:p>
        </p:txBody>
      </p:sp>
      <p:sp>
        <p:nvSpPr>
          <p:cNvPr id="3" name="Text Placeholder 2"/>
          <p:cNvSpPr>
            <a:spLocks noGrp="1"/>
          </p:cNvSpPr>
          <p:nvPr>
            <p:ph type="body" sz="half" idx="1"/>
          </p:nvPr>
        </p:nvSpPr>
        <p:spPr>
          <a:xfrm>
            <a:off x="152400" y="838200"/>
            <a:ext cx="8839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2400" y="3657600"/>
            <a:ext cx="8839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7" name="Rectangle 6"/>
          <p:cNvSpPr>
            <a:spLocks noGrp="1" noChangeArrowheads="1"/>
          </p:cNvSpPr>
          <p:nvPr>
            <p:ph type="sldNum" sz="quarter" idx="12"/>
          </p:nvPr>
        </p:nvSpPr>
        <p:spPr>
          <a:ln/>
        </p:spPr>
        <p:txBody>
          <a:bodyPr/>
          <a:lstStyle>
            <a:lvl1pPr>
              <a:defRPr/>
            </a:lvl1pPr>
          </a:lstStyle>
          <a:p>
            <a:pPr>
              <a:defRPr/>
            </a:pPr>
            <a:fld id="{DD7FE98C-19FF-42A8-84E0-419158791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3846348"/>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10CE36-1354-47F9-AA9B-AA8F7174ACC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8B759D5C-6624-4AA3-A54E-B6B04FE0D58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2D2F9CBC-61FE-4AD6-A6AC-0487A29FE058}"/>
              </a:ext>
            </a:extLst>
          </p:cNvPr>
          <p:cNvSpPr>
            <a:spLocks noGrp="1"/>
          </p:cNvSpPr>
          <p:nvPr>
            <p:ph type="sldNum" sz="quarter" idx="12"/>
          </p:nvPr>
        </p:nvSpPr>
        <p:spPr/>
        <p:txBody>
          <a:bodyPr/>
          <a:lstStyle>
            <a:lvl1pPr>
              <a:defRPr/>
            </a:lvl1pPr>
          </a:lstStyle>
          <a:p>
            <a:fld id="{A2D38047-43B4-43B8-9E09-B7BFF788567F}" type="slidenum">
              <a:rPr lang="en-US" altLang="en-US"/>
              <a:pPr/>
              <a:t>‹#›</a:t>
            </a:fld>
            <a:endParaRPr lang="en-US" altLang="en-US"/>
          </a:p>
        </p:txBody>
      </p:sp>
    </p:spTree>
    <p:extLst>
      <p:ext uri="{BB962C8B-B14F-4D97-AF65-F5344CB8AC3E}">
        <p14:creationId xmlns:p14="http://schemas.microsoft.com/office/powerpoint/2010/main" val="27591473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34924-73FE-45B7-B490-DFC42D86BA57}"/>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0F26E2-1765-4EE5-8923-0BE3A9AB900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DF8A67-228F-450A-B490-E62B9C75243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CE3AA-56BB-43E0-A22A-8BC29A570BD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115A37E-434D-4BD7-B1AC-1F10E044EC7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9930F62-6D51-4F32-B03E-790BC93E131C}"/>
              </a:ext>
            </a:extLst>
          </p:cNvPr>
          <p:cNvSpPr>
            <a:spLocks noGrp="1"/>
          </p:cNvSpPr>
          <p:nvPr>
            <p:ph type="sldNum" sz="quarter" idx="12"/>
          </p:nvPr>
        </p:nvSpPr>
        <p:spPr/>
        <p:txBody>
          <a:bodyPr/>
          <a:lstStyle>
            <a:lvl1pPr>
              <a:defRPr/>
            </a:lvl1pPr>
          </a:lstStyle>
          <a:p>
            <a:fld id="{749AAC71-C101-44F4-98A2-3D88BA2B1DF4}" type="slidenum">
              <a:rPr lang="en-US" altLang="en-US"/>
              <a:pPr/>
              <a:t>‹#›</a:t>
            </a:fld>
            <a:endParaRPr lang="en-US" altLang="en-US"/>
          </a:p>
        </p:txBody>
      </p:sp>
    </p:spTree>
    <p:extLst>
      <p:ext uri="{BB962C8B-B14F-4D97-AF65-F5344CB8AC3E}">
        <p14:creationId xmlns:p14="http://schemas.microsoft.com/office/powerpoint/2010/main" val="32881760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53438-57A2-4713-9C8A-0ECD144DCFB5}"/>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499313-2455-4289-8A9E-70D8FD74B41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E610E0-D832-47D3-A5A8-D9669634FB6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C9AFA4-F3B4-4499-AA6A-2DF2AB5A370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DDA242F-ECCE-4E97-BFCF-8B0E317F6DB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18669CD-A5A2-493F-AF6F-ADDE94FF1308}"/>
              </a:ext>
            </a:extLst>
          </p:cNvPr>
          <p:cNvSpPr>
            <a:spLocks noGrp="1"/>
          </p:cNvSpPr>
          <p:nvPr>
            <p:ph type="sldNum" sz="quarter" idx="12"/>
          </p:nvPr>
        </p:nvSpPr>
        <p:spPr/>
        <p:txBody>
          <a:bodyPr/>
          <a:lstStyle>
            <a:lvl1pPr>
              <a:defRPr/>
            </a:lvl1pPr>
          </a:lstStyle>
          <a:p>
            <a:fld id="{DB08C5B1-2601-44DE-AFA9-51607AB352E7}" type="slidenum">
              <a:rPr lang="en-US" altLang="en-US"/>
              <a:pPr/>
              <a:t>‹#›</a:t>
            </a:fld>
            <a:endParaRPr lang="en-US" altLang="en-US"/>
          </a:p>
        </p:txBody>
      </p:sp>
    </p:spTree>
    <p:extLst>
      <p:ext uri="{BB962C8B-B14F-4D97-AF65-F5344CB8AC3E}">
        <p14:creationId xmlns:p14="http://schemas.microsoft.com/office/powerpoint/2010/main" val="385868996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12D7E-030C-4B32-A664-6426EE2839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A7D15B-E976-4D4C-83EE-2157F6A4F9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5B9257-5023-42A7-B223-DA1B1A33EDE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C05717A-0127-48D0-B26A-24A22CE290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911B7F7-354A-4D52-9ADA-D1B59108789F}"/>
              </a:ext>
            </a:extLst>
          </p:cNvPr>
          <p:cNvSpPr>
            <a:spLocks noGrp="1"/>
          </p:cNvSpPr>
          <p:nvPr>
            <p:ph type="sldNum" sz="quarter" idx="12"/>
          </p:nvPr>
        </p:nvSpPr>
        <p:spPr/>
        <p:txBody>
          <a:bodyPr/>
          <a:lstStyle>
            <a:lvl1pPr>
              <a:defRPr/>
            </a:lvl1pPr>
          </a:lstStyle>
          <a:p>
            <a:fld id="{C2BF3874-CE1C-41BB-B362-79AF0B2C78C4}" type="slidenum">
              <a:rPr lang="en-US" altLang="en-US"/>
              <a:pPr/>
              <a:t>‹#›</a:t>
            </a:fld>
            <a:endParaRPr lang="en-US" altLang="en-US"/>
          </a:p>
        </p:txBody>
      </p:sp>
    </p:spTree>
    <p:extLst>
      <p:ext uri="{BB962C8B-B14F-4D97-AF65-F5344CB8AC3E}">
        <p14:creationId xmlns:p14="http://schemas.microsoft.com/office/powerpoint/2010/main" val="18155066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5692B6-E7C2-4465-8CC5-D6E9EF5DC771}"/>
              </a:ext>
            </a:extLst>
          </p:cNvPr>
          <p:cNvSpPr>
            <a:spLocks noGrp="1"/>
          </p:cNvSpPr>
          <p:nvPr>
            <p:ph type="title" orient="vert"/>
          </p:nvPr>
        </p:nvSpPr>
        <p:spPr>
          <a:xfrm>
            <a:off x="6994525" y="192088"/>
            <a:ext cx="2039938" cy="59039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958E91-196B-4334-8DEA-CA8C5D0DEAB3}"/>
              </a:ext>
            </a:extLst>
          </p:cNvPr>
          <p:cNvSpPr>
            <a:spLocks noGrp="1"/>
          </p:cNvSpPr>
          <p:nvPr>
            <p:ph type="body" orient="vert" idx="1"/>
          </p:nvPr>
        </p:nvSpPr>
        <p:spPr>
          <a:xfrm>
            <a:off x="871538" y="192088"/>
            <a:ext cx="5970587" cy="59039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87428-5352-4535-B3B5-403D717F476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0723E4B-2B39-426C-9723-F78948303AA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7E217AA-8EB2-4404-A062-1D33E6841EBE}"/>
              </a:ext>
            </a:extLst>
          </p:cNvPr>
          <p:cNvSpPr>
            <a:spLocks noGrp="1"/>
          </p:cNvSpPr>
          <p:nvPr>
            <p:ph type="sldNum" sz="quarter" idx="12"/>
          </p:nvPr>
        </p:nvSpPr>
        <p:spPr/>
        <p:txBody>
          <a:bodyPr/>
          <a:lstStyle>
            <a:lvl1pPr>
              <a:defRPr/>
            </a:lvl1pPr>
          </a:lstStyle>
          <a:p>
            <a:fld id="{D71B64D9-F205-42CD-8045-5D41FA545233}" type="slidenum">
              <a:rPr lang="en-US" altLang="en-US"/>
              <a:pPr/>
              <a:t>‹#›</a:t>
            </a:fld>
            <a:endParaRPr lang="en-US" altLang="en-US"/>
          </a:p>
        </p:txBody>
      </p:sp>
    </p:spTree>
    <p:extLst>
      <p:ext uri="{BB962C8B-B14F-4D97-AF65-F5344CB8AC3E}">
        <p14:creationId xmlns:p14="http://schemas.microsoft.com/office/powerpoint/2010/main" val="8126866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8F88-5B95-41FE-BD02-8A61647FD6BF}"/>
              </a:ext>
            </a:extLst>
          </p:cNvPr>
          <p:cNvSpPr>
            <a:spLocks noGrp="1"/>
          </p:cNvSpPr>
          <p:nvPr>
            <p:ph type="title"/>
          </p:nvPr>
        </p:nvSpPr>
        <p:spPr>
          <a:xfrm>
            <a:off x="871538" y="192088"/>
            <a:ext cx="8162925" cy="1431925"/>
          </a:xfrm>
        </p:spPr>
        <p:txBody>
          <a:bodyPr/>
          <a:lstStyle/>
          <a:p>
            <a:r>
              <a:rPr lang="en-US"/>
              <a:t>Click to edit Master title style</a:t>
            </a:r>
          </a:p>
        </p:txBody>
      </p:sp>
      <p:sp>
        <p:nvSpPr>
          <p:cNvPr id="3" name="Online Image Placeholder 2">
            <a:extLst>
              <a:ext uri="{FF2B5EF4-FFF2-40B4-BE49-F238E27FC236}">
                <a16:creationId xmlns:a16="http://schemas.microsoft.com/office/drawing/2014/main" id="{ED5B26C2-3EDE-4F94-9F52-578E024CD30D}"/>
              </a:ext>
            </a:extLst>
          </p:cNvPr>
          <p:cNvSpPr>
            <a:spLocks noGrp="1"/>
          </p:cNvSpPr>
          <p:nvPr>
            <p:ph type="clipArt" sz="half" idx="1"/>
          </p:nvPr>
        </p:nvSpPr>
        <p:spPr>
          <a:xfrm>
            <a:off x="912813" y="1905000"/>
            <a:ext cx="3978275" cy="4191000"/>
          </a:xfrm>
        </p:spPr>
        <p:txBody>
          <a:bodyPr/>
          <a:lstStyle/>
          <a:p>
            <a:endParaRPr lang="en-US"/>
          </a:p>
        </p:txBody>
      </p:sp>
      <p:sp>
        <p:nvSpPr>
          <p:cNvPr id="4" name="Text Placeholder 3">
            <a:extLst>
              <a:ext uri="{FF2B5EF4-FFF2-40B4-BE49-F238E27FC236}">
                <a16:creationId xmlns:a16="http://schemas.microsoft.com/office/drawing/2014/main" id="{3E1111A9-AF75-41EA-A50C-FFC726A0FC5E}"/>
              </a:ext>
            </a:extLst>
          </p:cNvPr>
          <p:cNvSpPr>
            <a:spLocks noGrp="1"/>
          </p:cNvSpPr>
          <p:nvPr>
            <p:ph type="body" sz="half" idx="2"/>
          </p:nvPr>
        </p:nvSpPr>
        <p:spPr>
          <a:xfrm>
            <a:off x="5043488" y="1905000"/>
            <a:ext cx="3979862"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256FAA-BB4F-41C1-9DB6-D8570D0BA06B}"/>
              </a:ext>
            </a:extLst>
          </p:cNvPr>
          <p:cNvSpPr>
            <a:spLocks noGrp="1"/>
          </p:cNvSpPr>
          <p:nvPr>
            <p:ph type="dt" sz="half" idx="10"/>
          </p:nvPr>
        </p:nvSpPr>
        <p:spPr>
          <a:xfrm>
            <a:off x="1152525" y="6286500"/>
            <a:ext cx="1905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770159B-B337-4C15-B5B6-835C62629B37}"/>
              </a:ext>
            </a:extLst>
          </p:cNvPr>
          <p:cNvSpPr>
            <a:spLocks noGrp="1"/>
          </p:cNvSpPr>
          <p:nvPr>
            <p:ph type="ftr" sz="quarter" idx="11"/>
          </p:nvPr>
        </p:nvSpPr>
        <p:spPr>
          <a:xfrm>
            <a:off x="3590925" y="6286500"/>
            <a:ext cx="28956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20FE86E-2467-47F7-A7CF-205A28B49940}"/>
              </a:ext>
            </a:extLst>
          </p:cNvPr>
          <p:cNvSpPr>
            <a:spLocks noGrp="1"/>
          </p:cNvSpPr>
          <p:nvPr>
            <p:ph type="sldNum" sz="quarter" idx="12"/>
          </p:nvPr>
        </p:nvSpPr>
        <p:spPr>
          <a:xfrm>
            <a:off x="7019925" y="6286500"/>
            <a:ext cx="1905000" cy="457200"/>
          </a:xfrm>
        </p:spPr>
        <p:txBody>
          <a:bodyPr/>
          <a:lstStyle>
            <a:lvl1pPr>
              <a:defRPr/>
            </a:lvl1pPr>
          </a:lstStyle>
          <a:p>
            <a:fld id="{05DA708E-ED59-48C0-8970-F5993B05FDE8}" type="slidenum">
              <a:rPr lang="en-US" altLang="en-US"/>
              <a:pPr/>
              <a:t>‹#›</a:t>
            </a:fld>
            <a:endParaRPr lang="en-US" altLang="en-US"/>
          </a:p>
        </p:txBody>
      </p:sp>
    </p:spTree>
    <p:extLst>
      <p:ext uri="{BB962C8B-B14F-4D97-AF65-F5344CB8AC3E}">
        <p14:creationId xmlns:p14="http://schemas.microsoft.com/office/powerpoint/2010/main" val="2215566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685800"/>
          </a:xfrm>
        </p:spPr>
        <p:txBody>
          <a:bodyPr/>
          <a:lstStyle/>
          <a:p>
            <a:r>
              <a:rPr lang="en-US"/>
              <a:t>Click to edit Master title style</a:t>
            </a:r>
          </a:p>
        </p:txBody>
      </p:sp>
      <p:sp>
        <p:nvSpPr>
          <p:cNvPr id="3" name="Table Placeholder 2"/>
          <p:cNvSpPr>
            <a:spLocks noGrp="1"/>
          </p:cNvSpPr>
          <p:nvPr>
            <p:ph type="tbl" idx="1"/>
          </p:nvPr>
        </p:nvSpPr>
        <p:spPr>
          <a:xfrm>
            <a:off x="152400" y="838200"/>
            <a:ext cx="8839200" cy="54864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6" name="Rectangle 6"/>
          <p:cNvSpPr>
            <a:spLocks noGrp="1" noChangeArrowheads="1"/>
          </p:cNvSpPr>
          <p:nvPr>
            <p:ph type="sldNum" sz="quarter" idx="12"/>
          </p:nvPr>
        </p:nvSpPr>
        <p:spPr>
          <a:ln/>
        </p:spPr>
        <p:txBody>
          <a:bodyPr/>
          <a:lstStyle>
            <a:lvl1pPr>
              <a:defRPr/>
            </a:lvl1pPr>
          </a:lstStyle>
          <a:p>
            <a:pPr>
              <a:defRPr/>
            </a:pPr>
            <a:fld id="{D42C1DE7-CB01-43E6-9966-A264025A69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73518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0" y="2819400"/>
            <a:ext cx="9144000" cy="0"/>
          </a:xfrm>
          <a:prstGeom prst="line">
            <a:avLst/>
          </a:prstGeom>
          <a:noFill/>
          <a:ln w="19050">
            <a:solidFill>
              <a:schemeClr val="bg1"/>
            </a:solidFill>
            <a:round/>
            <a:headEnd/>
            <a:tailEnd/>
          </a:ln>
          <a:effectLst/>
        </p:spPr>
        <p:txBody>
          <a:bodyPr/>
          <a:lstStyle/>
          <a:p>
            <a:pPr algn="ctr" fontAlgn="base">
              <a:spcBef>
                <a:spcPct val="0"/>
              </a:spcBef>
              <a:spcAft>
                <a:spcPct val="0"/>
              </a:spcAft>
              <a:defRPr/>
            </a:pPr>
            <a:endParaRPr lang="en-US" sz="2400" b="1">
              <a:solidFill>
                <a:srgbClr val="FFFFFF"/>
              </a:solidFill>
              <a:effectLst>
                <a:outerShdw blurRad="38100" dist="38100" dir="2700000" algn="tl">
                  <a:srgbClr val="000000">
                    <a:alpha val="43137"/>
                  </a:srgbClr>
                </a:outerShdw>
              </a:effectLst>
              <a:latin typeface="Comic Sans MS" pitchFamily="66" charset="0"/>
            </a:endParaRPr>
          </a:p>
        </p:txBody>
      </p:sp>
      <p:sp>
        <p:nvSpPr>
          <p:cNvPr id="16386" name="Rectangle 2"/>
          <p:cNvSpPr>
            <a:spLocks noGrp="1" noChangeArrowheads="1"/>
          </p:cNvSpPr>
          <p:nvPr>
            <p:ph type="ctrTitle"/>
          </p:nvPr>
        </p:nvSpPr>
        <p:spPr>
          <a:xfrm>
            <a:off x="190500" y="2133600"/>
            <a:ext cx="8763000" cy="762000"/>
          </a:xfrm>
        </p:spPr>
        <p:txBody>
          <a:bodyPr/>
          <a:lstStyle>
            <a:lvl1pPr algn="ctr">
              <a:defRPr sz="5400"/>
            </a:lvl1pPr>
          </a:lstStyle>
          <a:p>
            <a:r>
              <a:rPr lang="en-US"/>
              <a:t>Click to edit Master title style</a:t>
            </a:r>
          </a:p>
        </p:txBody>
      </p:sp>
      <p:sp>
        <p:nvSpPr>
          <p:cNvPr id="16387" name="Rectangle 3"/>
          <p:cNvSpPr>
            <a:spLocks noGrp="1" noChangeArrowheads="1"/>
          </p:cNvSpPr>
          <p:nvPr>
            <p:ph type="subTitle" idx="1"/>
          </p:nvPr>
        </p:nvSpPr>
        <p:spPr>
          <a:xfrm>
            <a:off x="228600" y="2819400"/>
            <a:ext cx="8686800" cy="3200400"/>
          </a:xfrm>
        </p:spPr>
        <p:txBody>
          <a:bodyPr/>
          <a:lstStyle>
            <a:lvl1pPr marL="0" indent="0" algn="ctr">
              <a:buFontTx/>
              <a:buNone/>
              <a:defRPr>
                <a:solidFill>
                  <a:schemeClr val="bg1"/>
                </a:solidFill>
              </a:defRPr>
            </a:lvl1pPr>
          </a:lstStyle>
          <a:p>
            <a:r>
              <a:rPr lang="en-US"/>
              <a:t>Click to edit Master subtitle style</a:t>
            </a:r>
          </a:p>
        </p:txBody>
      </p:sp>
      <p:sp>
        <p:nvSpPr>
          <p:cNvPr id="5" name="Rectangle 4"/>
          <p:cNvSpPr>
            <a:spLocks noGrp="1" noChangeArrowheads="1"/>
          </p:cNvSpPr>
          <p:nvPr>
            <p:ph type="dt" sz="half" idx="10"/>
          </p:nvPr>
        </p:nvSpPr>
        <p:spPr/>
        <p:txBody>
          <a:bodyPr/>
          <a:lstStyle>
            <a:lvl1pPr>
              <a:defRPr>
                <a:solidFill>
                  <a:srgbClr val="FFFFFF"/>
                </a:solidFill>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solidFill>
                  <a:srgbClr val="FFFFFF"/>
                </a:solidFill>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a:defRPr>
                <a:solidFill>
                  <a:srgbClr val="FFFFFF"/>
                </a:solidFill>
                <a:latin typeface="+mn-lt"/>
              </a:defRPr>
            </a:lvl1pPr>
          </a:lstStyle>
          <a:p>
            <a:pPr>
              <a:defRPr/>
            </a:pPr>
            <a:fld id="{17308EC5-4AB0-4445-82A1-CCED5A076069}" type="slidenum">
              <a:rPr lang="en-US"/>
              <a:pPr>
                <a:defRPr/>
              </a:pPr>
              <a:t>‹#›</a:t>
            </a:fld>
            <a:endParaRPr lang="en-US"/>
          </a:p>
        </p:txBody>
      </p:sp>
    </p:spTree>
    <p:extLst>
      <p:ext uri="{BB962C8B-B14F-4D97-AF65-F5344CB8AC3E}">
        <p14:creationId xmlns:p14="http://schemas.microsoft.com/office/powerpoint/2010/main" val="155258876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A142C5F-0BCE-4FD6-AF5B-2897D6F797C4}" type="slidenum">
              <a:rPr lang="en-US"/>
              <a:pPr>
                <a:defRPr/>
              </a:pPr>
              <a:t>‹#›</a:t>
            </a:fld>
            <a:endParaRPr lang="en-US"/>
          </a:p>
        </p:txBody>
      </p:sp>
    </p:spTree>
    <p:extLst>
      <p:ext uri="{BB962C8B-B14F-4D97-AF65-F5344CB8AC3E}">
        <p14:creationId xmlns:p14="http://schemas.microsoft.com/office/powerpoint/2010/main" val="241345917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6" name="Rectangle 6"/>
          <p:cNvSpPr>
            <a:spLocks noGrp="1" noChangeArrowheads="1"/>
          </p:cNvSpPr>
          <p:nvPr>
            <p:ph type="sldNum" sz="quarter" idx="12"/>
          </p:nvPr>
        </p:nvSpPr>
        <p:spPr>
          <a:ln/>
        </p:spPr>
        <p:txBody>
          <a:bodyPr/>
          <a:lstStyle>
            <a:lvl1pPr>
              <a:defRPr/>
            </a:lvl1pPr>
          </a:lstStyle>
          <a:p>
            <a:pPr>
              <a:defRPr/>
            </a:pPr>
            <a:fld id="{911AC066-53B7-4B5A-823F-15388F4C7D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902824"/>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381A8B-C425-454E-B214-3A24544EB697}" type="slidenum">
              <a:rPr lang="en-US"/>
              <a:pPr>
                <a:defRPr/>
              </a:pPr>
              <a:t>‹#›</a:t>
            </a:fld>
            <a:endParaRPr lang="en-US"/>
          </a:p>
        </p:txBody>
      </p:sp>
    </p:spTree>
    <p:extLst>
      <p:ext uri="{BB962C8B-B14F-4D97-AF65-F5344CB8AC3E}">
        <p14:creationId xmlns:p14="http://schemas.microsoft.com/office/powerpoint/2010/main" val="85386346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838200"/>
            <a:ext cx="43434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38200"/>
            <a:ext cx="43434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2BEDAEA-9BA8-4F56-ABF8-CB4BF6A4900A}" type="slidenum">
              <a:rPr lang="en-US"/>
              <a:pPr>
                <a:defRPr/>
              </a:pPr>
              <a:t>‹#›</a:t>
            </a:fld>
            <a:endParaRPr lang="en-US"/>
          </a:p>
        </p:txBody>
      </p:sp>
    </p:spTree>
    <p:extLst>
      <p:ext uri="{BB962C8B-B14F-4D97-AF65-F5344CB8AC3E}">
        <p14:creationId xmlns:p14="http://schemas.microsoft.com/office/powerpoint/2010/main" val="105643654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6D5CB12-EBE3-41FA-A5C5-B6E327A6C670}" type="slidenum">
              <a:rPr lang="en-US"/>
              <a:pPr>
                <a:defRPr/>
              </a:pPr>
              <a:t>‹#›</a:t>
            </a:fld>
            <a:endParaRPr lang="en-US"/>
          </a:p>
        </p:txBody>
      </p:sp>
    </p:spTree>
    <p:extLst>
      <p:ext uri="{BB962C8B-B14F-4D97-AF65-F5344CB8AC3E}">
        <p14:creationId xmlns:p14="http://schemas.microsoft.com/office/powerpoint/2010/main" val="393875967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ADA2642-D214-4721-B6B6-7A1BC732C261}" type="slidenum">
              <a:rPr lang="en-US"/>
              <a:pPr>
                <a:defRPr/>
              </a:pPr>
              <a:t>‹#›</a:t>
            </a:fld>
            <a:endParaRPr lang="en-US"/>
          </a:p>
        </p:txBody>
      </p:sp>
    </p:spTree>
    <p:extLst>
      <p:ext uri="{BB962C8B-B14F-4D97-AF65-F5344CB8AC3E}">
        <p14:creationId xmlns:p14="http://schemas.microsoft.com/office/powerpoint/2010/main" val="286419378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79885C7-ADB2-4544-AD73-D0CF47C7E5ED}" type="slidenum">
              <a:rPr lang="en-US"/>
              <a:pPr>
                <a:defRPr/>
              </a:pPr>
              <a:t>‹#›</a:t>
            </a:fld>
            <a:endParaRPr lang="en-US"/>
          </a:p>
        </p:txBody>
      </p:sp>
    </p:spTree>
    <p:extLst>
      <p:ext uri="{BB962C8B-B14F-4D97-AF65-F5344CB8AC3E}">
        <p14:creationId xmlns:p14="http://schemas.microsoft.com/office/powerpoint/2010/main" val="348747961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2E78509-D3CD-406B-B3A6-3D992F655317}" type="slidenum">
              <a:rPr lang="en-US"/>
              <a:pPr>
                <a:defRPr/>
              </a:pPr>
              <a:t>‹#›</a:t>
            </a:fld>
            <a:endParaRPr lang="en-US"/>
          </a:p>
        </p:txBody>
      </p:sp>
    </p:spTree>
    <p:extLst>
      <p:ext uri="{BB962C8B-B14F-4D97-AF65-F5344CB8AC3E}">
        <p14:creationId xmlns:p14="http://schemas.microsoft.com/office/powerpoint/2010/main" val="269669106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2E0B841-2F7A-4F11-BF3E-D8D5B3D72AEF}" type="slidenum">
              <a:rPr lang="en-US"/>
              <a:pPr>
                <a:defRPr/>
              </a:pPr>
              <a:t>‹#›</a:t>
            </a:fld>
            <a:endParaRPr lang="en-US"/>
          </a:p>
        </p:txBody>
      </p:sp>
    </p:spTree>
    <p:extLst>
      <p:ext uri="{BB962C8B-B14F-4D97-AF65-F5344CB8AC3E}">
        <p14:creationId xmlns:p14="http://schemas.microsoft.com/office/powerpoint/2010/main" val="223316572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7524D3F-31F3-4B16-B1DD-B332D1063F66}" type="slidenum">
              <a:rPr lang="en-US"/>
              <a:pPr>
                <a:defRPr/>
              </a:pPr>
              <a:t>‹#›</a:t>
            </a:fld>
            <a:endParaRPr lang="en-US"/>
          </a:p>
        </p:txBody>
      </p:sp>
    </p:spTree>
    <p:extLst>
      <p:ext uri="{BB962C8B-B14F-4D97-AF65-F5344CB8AC3E}">
        <p14:creationId xmlns:p14="http://schemas.microsoft.com/office/powerpoint/2010/main" val="63553002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76200"/>
            <a:ext cx="226695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 y="76200"/>
            <a:ext cx="664845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914A1EB-57A3-46B3-8B64-FCC323167732}" type="slidenum">
              <a:rPr lang="en-US"/>
              <a:pPr>
                <a:defRPr/>
              </a:pPr>
              <a:t>‹#›</a:t>
            </a:fld>
            <a:endParaRPr lang="en-US"/>
          </a:p>
        </p:txBody>
      </p:sp>
    </p:spTree>
    <p:extLst>
      <p:ext uri="{BB962C8B-B14F-4D97-AF65-F5344CB8AC3E}">
        <p14:creationId xmlns:p14="http://schemas.microsoft.com/office/powerpoint/2010/main" val="233961347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685800"/>
          </a:xfrm>
        </p:spPr>
        <p:txBody>
          <a:bodyPr/>
          <a:lstStyle/>
          <a:p>
            <a:r>
              <a:rPr lang="en-US"/>
              <a:t>Click to edit Master title style</a:t>
            </a:r>
          </a:p>
        </p:txBody>
      </p:sp>
      <p:sp>
        <p:nvSpPr>
          <p:cNvPr id="3" name="Text Placeholder 2"/>
          <p:cNvSpPr>
            <a:spLocks noGrp="1"/>
          </p:cNvSpPr>
          <p:nvPr>
            <p:ph type="body" sz="half" idx="1"/>
          </p:nvPr>
        </p:nvSpPr>
        <p:spPr>
          <a:xfrm>
            <a:off x="152400" y="838200"/>
            <a:ext cx="4343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838200"/>
            <a:ext cx="4343400" cy="54864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BC792C5-E65F-4E92-B562-113049E4487C}" type="slidenum">
              <a:rPr lang="en-US"/>
              <a:pPr>
                <a:defRPr/>
              </a:pPr>
              <a:t>‹#›</a:t>
            </a:fld>
            <a:endParaRPr lang="en-US"/>
          </a:p>
        </p:txBody>
      </p:sp>
    </p:spTree>
    <p:extLst>
      <p:ext uri="{BB962C8B-B14F-4D97-AF65-F5344CB8AC3E}">
        <p14:creationId xmlns:p14="http://schemas.microsoft.com/office/powerpoint/2010/main" val="97668563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6" name="Rectangle 6"/>
          <p:cNvSpPr>
            <a:spLocks noGrp="1" noChangeArrowheads="1"/>
          </p:cNvSpPr>
          <p:nvPr>
            <p:ph type="sldNum" sz="quarter" idx="12"/>
          </p:nvPr>
        </p:nvSpPr>
        <p:spPr>
          <a:ln/>
        </p:spPr>
        <p:txBody>
          <a:bodyPr/>
          <a:lstStyle>
            <a:lvl1pPr>
              <a:defRPr/>
            </a:lvl1pPr>
          </a:lstStyle>
          <a:p>
            <a:pPr>
              <a:defRPr/>
            </a:pPr>
            <a:fld id="{28713F0E-C09F-4A7D-A5CE-03A24DA2F5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201572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200" y="76200"/>
            <a:ext cx="9067800" cy="685800"/>
          </a:xfrm>
        </p:spPr>
        <p:txBody>
          <a:bodyPr/>
          <a:lstStyle/>
          <a:p>
            <a:r>
              <a:rPr lang="en-US"/>
              <a:t>Click to edit Master title style</a:t>
            </a:r>
          </a:p>
        </p:txBody>
      </p:sp>
      <p:sp>
        <p:nvSpPr>
          <p:cNvPr id="3" name="Content Placeholder 2"/>
          <p:cNvSpPr>
            <a:spLocks noGrp="1"/>
          </p:cNvSpPr>
          <p:nvPr>
            <p:ph sz="quarter" idx="1"/>
          </p:nvPr>
        </p:nvSpPr>
        <p:spPr>
          <a:xfrm>
            <a:off x="152400" y="838200"/>
            <a:ext cx="43434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838200"/>
            <a:ext cx="43434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52400" y="3657600"/>
            <a:ext cx="43434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657600"/>
            <a:ext cx="43434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34262183-7A80-42EF-92C7-9AB222BCF038}" type="slidenum">
              <a:rPr lang="en-US"/>
              <a:pPr>
                <a:defRPr/>
              </a:pPr>
              <a:t>‹#›</a:t>
            </a:fld>
            <a:endParaRPr lang="en-US"/>
          </a:p>
        </p:txBody>
      </p:sp>
    </p:spTree>
    <p:extLst>
      <p:ext uri="{BB962C8B-B14F-4D97-AF65-F5344CB8AC3E}">
        <p14:creationId xmlns:p14="http://schemas.microsoft.com/office/powerpoint/2010/main" val="142015743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685800"/>
          </a:xfrm>
        </p:spPr>
        <p:txBody>
          <a:bodyPr/>
          <a:lstStyle/>
          <a:p>
            <a:r>
              <a:rPr lang="en-US"/>
              <a:t>Click to edit Master title style</a:t>
            </a:r>
          </a:p>
        </p:txBody>
      </p:sp>
      <p:sp>
        <p:nvSpPr>
          <p:cNvPr id="3" name="Text Placeholder 2"/>
          <p:cNvSpPr>
            <a:spLocks noGrp="1"/>
          </p:cNvSpPr>
          <p:nvPr>
            <p:ph type="body" sz="half" idx="1"/>
          </p:nvPr>
        </p:nvSpPr>
        <p:spPr>
          <a:xfrm>
            <a:off x="152400" y="838200"/>
            <a:ext cx="4343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38200"/>
            <a:ext cx="4343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9FB6772-025B-4D84-9A73-CC1EB5D9984E}" type="slidenum">
              <a:rPr lang="en-US"/>
              <a:pPr>
                <a:defRPr/>
              </a:pPr>
              <a:t>‹#›</a:t>
            </a:fld>
            <a:endParaRPr lang="en-US"/>
          </a:p>
        </p:txBody>
      </p:sp>
    </p:spTree>
    <p:extLst>
      <p:ext uri="{BB962C8B-B14F-4D97-AF65-F5344CB8AC3E}">
        <p14:creationId xmlns:p14="http://schemas.microsoft.com/office/powerpoint/2010/main" val="398257464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685800"/>
          </a:xfrm>
        </p:spPr>
        <p:txBody>
          <a:bodyPr/>
          <a:lstStyle/>
          <a:p>
            <a:r>
              <a:rPr lang="en-US"/>
              <a:t>Click to edit Master title style</a:t>
            </a:r>
          </a:p>
        </p:txBody>
      </p:sp>
      <p:sp>
        <p:nvSpPr>
          <p:cNvPr id="3" name="Content Placeholder 2"/>
          <p:cNvSpPr>
            <a:spLocks noGrp="1"/>
          </p:cNvSpPr>
          <p:nvPr>
            <p:ph sz="half" idx="1"/>
          </p:nvPr>
        </p:nvSpPr>
        <p:spPr>
          <a:xfrm>
            <a:off x="152400" y="838200"/>
            <a:ext cx="4343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838200"/>
            <a:ext cx="4343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1887B74-C447-4F5A-ACBB-2964D65F9B1F}" type="slidenum">
              <a:rPr lang="en-US"/>
              <a:pPr>
                <a:defRPr/>
              </a:pPr>
              <a:t>‹#›</a:t>
            </a:fld>
            <a:endParaRPr lang="en-US"/>
          </a:p>
        </p:txBody>
      </p:sp>
    </p:spTree>
    <p:extLst>
      <p:ext uri="{BB962C8B-B14F-4D97-AF65-F5344CB8AC3E}">
        <p14:creationId xmlns:p14="http://schemas.microsoft.com/office/powerpoint/2010/main" val="221321647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685800"/>
          </a:xfrm>
        </p:spPr>
        <p:txBody>
          <a:bodyPr/>
          <a:lstStyle/>
          <a:p>
            <a:r>
              <a:rPr lang="en-US"/>
              <a:t>Click to edit Master title style</a:t>
            </a:r>
          </a:p>
        </p:txBody>
      </p:sp>
      <p:sp>
        <p:nvSpPr>
          <p:cNvPr id="3" name="Text Placeholder 2"/>
          <p:cNvSpPr>
            <a:spLocks noGrp="1"/>
          </p:cNvSpPr>
          <p:nvPr>
            <p:ph type="body" sz="half" idx="1"/>
          </p:nvPr>
        </p:nvSpPr>
        <p:spPr>
          <a:xfrm>
            <a:off x="152400" y="838200"/>
            <a:ext cx="8839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2400" y="3657600"/>
            <a:ext cx="8839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DCB8FCA-9D38-4293-AA91-AAA8D92282F8}" type="slidenum">
              <a:rPr lang="en-US"/>
              <a:pPr>
                <a:defRPr/>
              </a:pPr>
              <a:t>‹#›</a:t>
            </a:fld>
            <a:endParaRPr lang="en-US"/>
          </a:p>
        </p:txBody>
      </p:sp>
    </p:spTree>
    <p:extLst>
      <p:ext uri="{BB962C8B-B14F-4D97-AF65-F5344CB8AC3E}">
        <p14:creationId xmlns:p14="http://schemas.microsoft.com/office/powerpoint/2010/main" val="2943141478"/>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685800"/>
          </a:xfrm>
        </p:spPr>
        <p:txBody>
          <a:bodyPr/>
          <a:lstStyle/>
          <a:p>
            <a:r>
              <a:rPr lang="en-US"/>
              <a:t>Click to edit Master title style</a:t>
            </a:r>
          </a:p>
        </p:txBody>
      </p:sp>
      <p:sp>
        <p:nvSpPr>
          <p:cNvPr id="3" name="Table Placeholder 2"/>
          <p:cNvSpPr>
            <a:spLocks noGrp="1"/>
          </p:cNvSpPr>
          <p:nvPr>
            <p:ph type="tbl" idx="1"/>
          </p:nvPr>
        </p:nvSpPr>
        <p:spPr>
          <a:xfrm>
            <a:off x="152400" y="838200"/>
            <a:ext cx="8839200" cy="54864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8657C0-F93B-4692-A003-88FD5404E722}" type="slidenum">
              <a:rPr lang="en-US"/>
              <a:pPr>
                <a:defRPr/>
              </a:pPr>
              <a:t>‹#›</a:t>
            </a:fld>
            <a:endParaRPr lang="en-US"/>
          </a:p>
        </p:txBody>
      </p:sp>
    </p:spTree>
    <p:extLst>
      <p:ext uri="{BB962C8B-B14F-4D97-AF65-F5344CB8AC3E}">
        <p14:creationId xmlns:p14="http://schemas.microsoft.com/office/powerpoint/2010/main" val="338718103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223" y="12204"/>
            <a:ext cx="7868312" cy="4433794"/>
          </a:xfrm>
          <a:prstGeom prst="rect">
            <a:avLst/>
          </a:prstGeom>
        </p:spPr>
      </p:pic>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sp>
        <p:nvSpPr>
          <p:cNvPr id="11" name="TextBox 10"/>
          <p:cNvSpPr txBox="1"/>
          <p:nvPr/>
        </p:nvSpPr>
        <p:spPr>
          <a:xfrm>
            <a:off x="67733" y="5354189"/>
            <a:ext cx="7829387" cy="923330"/>
          </a:xfrm>
          <a:prstGeom prst="rect">
            <a:avLst/>
          </a:prstGeom>
          <a:noFill/>
        </p:spPr>
        <p:txBody>
          <a:bodyPr wrap="none" rtlCol="0">
            <a:spAutoFit/>
          </a:bodyPr>
          <a:lstStyle/>
          <a:p>
            <a:pPr eaLnBrk="0" hangingPunct="0">
              <a:defRPr/>
            </a:pPr>
            <a:r>
              <a:rPr lang="en-US" dirty="0">
                <a:solidFill>
                  <a:prstClr val="black"/>
                </a:solidFill>
                <a:ea typeface="Arial" charset="0"/>
                <a:cs typeface="Arial" charset="0"/>
              </a:rPr>
              <a:t>PowerPoint Lectures</a:t>
            </a:r>
          </a:p>
          <a:p>
            <a:pPr eaLnBrk="0" hangingPunct="0">
              <a:defRPr/>
            </a:pPr>
            <a:r>
              <a:rPr lang="en-US" sz="2200" b="1" i="1" dirty="0">
                <a:solidFill>
                  <a:prstClr val="black"/>
                </a:solidFill>
                <a:ea typeface="Arial" charset="0"/>
                <a:cs typeface="Arial" charset="0"/>
              </a:rPr>
              <a:t>Campbell Biology: Concepts &amp; Connections, </a:t>
            </a:r>
            <a:r>
              <a:rPr lang="en-US" b="1" i="1" dirty="0">
                <a:solidFill>
                  <a:prstClr val="black"/>
                </a:solidFill>
                <a:ea typeface="Arial" charset="0"/>
                <a:cs typeface="Arial" charset="0"/>
              </a:rPr>
              <a:t>Eighth Edition</a:t>
            </a:r>
          </a:p>
          <a:p>
            <a:pPr eaLnBrk="0" hangingPunct="0">
              <a:defRPr/>
            </a:pPr>
            <a:r>
              <a:rPr lang="en-US" sz="1400" cap="all" dirty="0">
                <a:solidFill>
                  <a:prstClr val="black"/>
                </a:solidFill>
                <a:ea typeface="Arial" charset="0"/>
                <a:cs typeface="Arial" charset="0"/>
              </a:rPr>
              <a:t>Reece</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Taylor</a:t>
            </a:r>
            <a:r>
              <a:rPr lang="en-US" sz="1400" dirty="0">
                <a:solidFill>
                  <a:prstClr val="black"/>
                </a:solidFill>
                <a:ea typeface="Arial" charset="0"/>
                <a:cs typeface="Arial" panose="020B0604020202020204" pitchFamily="34" charset="0"/>
                <a:sym typeface="Symbol" panose="05050102010706020507" pitchFamily="18" charset="2"/>
              </a:rPr>
              <a:t> • </a:t>
            </a:r>
            <a:r>
              <a:rPr lang="en-US" sz="1400" cap="all" dirty="0">
                <a:solidFill>
                  <a:prstClr val="black"/>
                </a:solidFill>
                <a:ea typeface="Arial" charset="0"/>
                <a:cs typeface="Arial" charset="0"/>
              </a:rPr>
              <a:t>Simon</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Dickey</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cap="all" dirty="0">
                <a:solidFill>
                  <a:prstClr val="black"/>
                </a:solidFill>
                <a:ea typeface="Arial" charset="0"/>
                <a:cs typeface="Arial" panose="020B0604020202020204" pitchFamily="34" charset="0"/>
                <a:sym typeface="Symbol" panose="05050102010706020507" pitchFamily="18" charset="2"/>
              </a:rPr>
              <a:t>Hogan</a:t>
            </a:r>
            <a:endParaRPr lang="en-US" sz="1400" cap="all" dirty="0">
              <a:solidFill>
                <a:prstClr val="black"/>
              </a:solidFill>
            </a:endParaRPr>
          </a:p>
        </p:txBody>
      </p:sp>
      <p:sp>
        <p:nvSpPr>
          <p:cNvPr id="12" name="TextBox 11"/>
          <p:cNvSpPr txBox="1"/>
          <p:nvPr/>
        </p:nvSpPr>
        <p:spPr>
          <a:xfrm>
            <a:off x="67733" y="3878298"/>
            <a:ext cx="3198311" cy="830997"/>
          </a:xfrm>
          <a:prstGeom prst="rect">
            <a:avLst/>
          </a:prstGeom>
          <a:noFill/>
        </p:spPr>
        <p:txBody>
          <a:bodyPr wrap="none" rtlCol="0">
            <a:spAutoFit/>
          </a:bodyPr>
          <a:lstStyle/>
          <a:p>
            <a:r>
              <a:rPr lang="en-US" sz="4800" b="1" dirty="0">
                <a:solidFill>
                  <a:srgbClr val="F2C552"/>
                </a:solidFill>
                <a:effectLst>
                  <a:outerShdw blurRad="50800" dist="38100" dir="8100000" algn="tr" rotWithShape="0">
                    <a:prstClr val="black">
                      <a:alpha val="40000"/>
                    </a:prstClr>
                  </a:outerShdw>
                </a:effectLst>
              </a:rPr>
              <a:t>Chapter 8 </a:t>
            </a:r>
          </a:p>
        </p:txBody>
      </p:sp>
      <p:sp>
        <p:nvSpPr>
          <p:cNvPr id="13" name="TextBox 12"/>
          <p:cNvSpPr txBox="1"/>
          <p:nvPr/>
        </p:nvSpPr>
        <p:spPr>
          <a:xfrm>
            <a:off x="6392312" y="6434998"/>
            <a:ext cx="2650084" cy="307777"/>
          </a:xfrm>
          <a:prstGeom prst="rect">
            <a:avLst/>
          </a:prstGeom>
          <a:noFill/>
        </p:spPr>
        <p:txBody>
          <a:bodyPr wrap="none" rtlCol="0">
            <a:spAutoFit/>
          </a:bodyPr>
          <a:lstStyle/>
          <a:p>
            <a:pPr algn="r">
              <a:defRPr/>
            </a:pPr>
            <a:r>
              <a:rPr lang="en-US" sz="1400" b="1" dirty="0">
                <a:solidFill>
                  <a:prstClr val="black"/>
                </a:solidFill>
                <a:ea typeface="Arial" charset="0"/>
                <a:cs typeface="Arial" charset="0"/>
              </a:rPr>
              <a:t>Lecture by Edward J. </a:t>
            </a:r>
            <a:r>
              <a:rPr lang="en-US" sz="1400" b="1" dirty="0" err="1">
                <a:solidFill>
                  <a:prstClr val="black"/>
                </a:solidFill>
                <a:ea typeface="Arial" charset="0"/>
                <a:cs typeface="Arial" charset="0"/>
              </a:rPr>
              <a:t>Zalisko</a:t>
            </a:r>
            <a:endParaRPr lang="en-US" sz="1400" b="1" dirty="0">
              <a:solidFill>
                <a:prstClr val="black"/>
              </a:solidFill>
              <a:ea typeface="Arial" charset="0"/>
              <a:cs typeface="Arial" charset="0"/>
            </a:endParaRPr>
          </a:p>
        </p:txBody>
      </p:sp>
      <p:sp>
        <p:nvSpPr>
          <p:cNvPr id="14" name="TextBox 13"/>
          <p:cNvSpPr txBox="1"/>
          <p:nvPr/>
        </p:nvSpPr>
        <p:spPr>
          <a:xfrm>
            <a:off x="67733" y="4606307"/>
            <a:ext cx="8933856" cy="523220"/>
          </a:xfrm>
          <a:prstGeom prst="rect">
            <a:avLst/>
          </a:prstGeom>
          <a:noFill/>
        </p:spPr>
        <p:txBody>
          <a:bodyPr wrap="none" rtlCol="0">
            <a:spAutoFit/>
          </a:bodyPr>
          <a:lstStyle/>
          <a:p>
            <a:r>
              <a:rPr lang="en-US" sz="2800" b="1" dirty="0">
                <a:solidFill>
                  <a:srgbClr val="F2C552"/>
                </a:solidFill>
                <a:effectLst>
                  <a:outerShdw blurRad="50800" dist="38100" dir="8100000" algn="tr" rotWithShape="0">
                    <a:prstClr val="black">
                      <a:alpha val="40000"/>
                    </a:prstClr>
                  </a:outerShdw>
                </a:effectLst>
              </a:rPr>
              <a:t>The Cellular Basis of Reproduction and Inheritance</a:t>
            </a:r>
          </a:p>
        </p:txBody>
      </p:sp>
    </p:spTree>
    <p:extLst>
      <p:ext uri="{BB962C8B-B14F-4D97-AF65-F5344CB8AC3E}">
        <p14:creationId xmlns:p14="http://schemas.microsoft.com/office/powerpoint/2010/main" val="4103340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F89B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cxnSp>
        <p:nvCxnSpPr>
          <p:cNvPr id="6" name="Straight Connector 5"/>
          <p:cNvCxnSpPr/>
          <p:nvPr/>
        </p:nvCxnSpPr>
        <p:spPr>
          <a:xfrm>
            <a:off x="-8470" y="25399"/>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470" y="55665"/>
            <a:ext cx="9144000" cy="0"/>
          </a:xfrm>
          <a:prstGeom prst="line">
            <a:avLst/>
          </a:prstGeom>
          <a:ln w="25400">
            <a:solidFill>
              <a:srgbClr val="F2C5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959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Section Title Slid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prstClr val="black"/>
                </a:solidFill>
              </a:rPr>
              <a:t>© 2015 Pearson Education, Inc.</a:t>
            </a:r>
          </a:p>
        </p:txBody>
      </p:sp>
      <p:sp>
        <p:nvSpPr>
          <p:cNvPr id="5" name="Text Placeholder 7"/>
          <p:cNvSpPr>
            <a:spLocks noGrp="1"/>
          </p:cNvSpPr>
          <p:nvPr>
            <p:ph type="body" sz="quarter" idx="12"/>
          </p:nvPr>
        </p:nvSpPr>
        <p:spPr>
          <a:xfrm>
            <a:off x="425450" y="3065463"/>
            <a:ext cx="8302625" cy="685800"/>
          </a:xfrm>
        </p:spPr>
        <p:txBody>
          <a:bodyPr/>
          <a:lstStyle>
            <a:lvl1pPr marL="0" indent="0" algn="ctr">
              <a:buNone/>
              <a:defRPr sz="3600" b="1" cap="small" baseline="0">
                <a:solidFill>
                  <a:srgbClr val="F2C552"/>
                </a:solidFill>
                <a:effectLst>
                  <a:outerShdw blurRad="38100" dist="38100" dir="2700000" algn="tl">
                    <a:srgbClr val="000000">
                      <a:alpha val="43137"/>
                    </a:srgbClr>
                  </a:outerShdw>
                </a:effectLst>
              </a:defRPr>
            </a:lvl1pPr>
          </a:lstStyle>
          <a:p>
            <a:pPr lvl="0"/>
            <a:r>
              <a:rPr lang="en-US"/>
              <a:t>Click to edit Master text styles</a:t>
            </a:r>
          </a:p>
        </p:txBody>
      </p:sp>
    </p:spTree>
    <p:extLst>
      <p:ext uri="{BB962C8B-B14F-4D97-AF65-F5344CB8AC3E}">
        <p14:creationId xmlns:p14="http://schemas.microsoft.com/office/powerpoint/2010/main" val="3980339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2032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 2015 Pearson Education, Inc.</a:t>
            </a: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6816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838200"/>
            <a:ext cx="43434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38200"/>
            <a:ext cx="43434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7" name="Rectangle 6"/>
          <p:cNvSpPr>
            <a:spLocks noGrp="1" noChangeArrowheads="1"/>
          </p:cNvSpPr>
          <p:nvPr>
            <p:ph type="sldNum" sz="quarter" idx="12"/>
          </p:nvPr>
        </p:nvSpPr>
        <p:spPr>
          <a:ln/>
        </p:spPr>
        <p:txBody>
          <a:bodyPr/>
          <a:lstStyle>
            <a:lvl1pPr>
              <a:defRPr/>
            </a:lvl1pPr>
          </a:lstStyle>
          <a:p>
            <a:pPr>
              <a:defRPr/>
            </a:pPr>
            <a:fld id="{82094658-40F1-4A71-A0BA-C521D32EB2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6317757"/>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Tree>
    <p:extLst>
      <p:ext uri="{BB962C8B-B14F-4D97-AF65-F5344CB8AC3E}">
        <p14:creationId xmlns:p14="http://schemas.microsoft.com/office/powerpoint/2010/main" val="366907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11009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10CE36-1354-47F9-AA9B-AA8F7174ACC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8B759D5C-6624-4AA3-A54E-B6B04FE0D58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2D2F9CBC-61FE-4AD6-A6AC-0487A29FE058}"/>
              </a:ext>
            </a:extLst>
          </p:cNvPr>
          <p:cNvSpPr>
            <a:spLocks noGrp="1"/>
          </p:cNvSpPr>
          <p:nvPr>
            <p:ph type="sldNum" sz="quarter" idx="12"/>
          </p:nvPr>
        </p:nvSpPr>
        <p:spPr/>
        <p:txBody>
          <a:bodyPr/>
          <a:lstStyle>
            <a:lvl1pPr>
              <a:defRPr/>
            </a:lvl1pPr>
          </a:lstStyle>
          <a:p>
            <a:fld id="{A2D38047-43B4-43B8-9E09-B7BFF788567F}" type="slidenum">
              <a:rPr lang="en-US" altLang="en-US"/>
              <a:pPr/>
              <a:t>‹#›</a:t>
            </a:fld>
            <a:endParaRPr lang="en-US" altLang="en-US"/>
          </a:p>
        </p:txBody>
      </p:sp>
    </p:spTree>
    <p:extLst>
      <p:ext uri="{BB962C8B-B14F-4D97-AF65-F5344CB8AC3E}">
        <p14:creationId xmlns:p14="http://schemas.microsoft.com/office/powerpoint/2010/main" val="207502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223" y="12204"/>
            <a:ext cx="7868312" cy="4433794"/>
          </a:xfrm>
          <a:prstGeom prst="rect">
            <a:avLst/>
          </a:prstGeom>
        </p:spPr>
      </p:pic>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sp>
        <p:nvSpPr>
          <p:cNvPr id="11" name="TextBox 10"/>
          <p:cNvSpPr txBox="1"/>
          <p:nvPr/>
        </p:nvSpPr>
        <p:spPr>
          <a:xfrm>
            <a:off x="67733" y="5354189"/>
            <a:ext cx="7829387" cy="923330"/>
          </a:xfrm>
          <a:prstGeom prst="rect">
            <a:avLst/>
          </a:prstGeom>
          <a:noFill/>
        </p:spPr>
        <p:txBody>
          <a:bodyPr wrap="none" rtlCol="0">
            <a:spAutoFit/>
          </a:bodyPr>
          <a:lstStyle/>
          <a:p>
            <a:pPr eaLnBrk="0" hangingPunct="0">
              <a:defRPr/>
            </a:pPr>
            <a:r>
              <a:rPr lang="en-US" dirty="0">
                <a:solidFill>
                  <a:prstClr val="black"/>
                </a:solidFill>
                <a:ea typeface="Arial" charset="0"/>
                <a:cs typeface="Arial" charset="0"/>
              </a:rPr>
              <a:t>PowerPoint Lectures</a:t>
            </a:r>
          </a:p>
          <a:p>
            <a:pPr eaLnBrk="0" hangingPunct="0">
              <a:defRPr/>
            </a:pPr>
            <a:r>
              <a:rPr lang="en-US" sz="2200" b="1" i="1" dirty="0">
                <a:solidFill>
                  <a:prstClr val="black"/>
                </a:solidFill>
                <a:ea typeface="Arial" charset="0"/>
                <a:cs typeface="Arial" charset="0"/>
              </a:rPr>
              <a:t>Campbell Biology: Concepts &amp; Connections, </a:t>
            </a:r>
            <a:r>
              <a:rPr lang="en-US" b="1" i="1" dirty="0">
                <a:solidFill>
                  <a:prstClr val="black"/>
                </a:solidFill>
                <a:ea typeface="Arial" charset="0"/>
                <a:cs typeface="Arial" charset="0"/>
              </a:rPr>
              <a:t>Eighth Edition</a:t>
            </a:r>
          </a:p>
          <a:p>
            <a:pPr eaLnBrk="0" hangingPunct="0">
              <a:defRPr/>
            </a:pPr>
            <a:r>
              <a:rPr lang="en-US" sz="1400" cap="all" dirty="0">
                <a:solidFill>
                  <a:prstClr val="black"/>
                </a:solidFill>
                <a:ea typeface="Arial" charset="0"/>
                <a:cs typeface="Arial" charset="0"/>
              </a:rPr>
              <a:t>Reece</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Taylor</a:t>
            </a:r>
            <a:r>
              <a:rPr lang="en-US" sz="1400" dirty="0">
                <a:solidFill>
                  <a:prstClr val="black"/>
                </a:solidFill>
                <a:ea typeface="Arial" charset="0"/>
                <a:cs typeface="Arial" panose="020B0604020202020204" pitchFamily="34" charset="0"/>
                <a:sym typeface="Symbol" panose="05050102010706020507" pitchFamily="18" charset="2"/>
              </a:rPr>
              <a:t> • </a:t>
            </a:r>
            <a:r>
              <a:rPr lang="en-US" sz="1400" cap="all" dirty="0">
                <a:solidFill>
                  <a:prstClr val="black"/>
                </a:solidFill>
                <a:ea typeface="Arial" charset="0"/>
                <a:cs typeface="Arial" charset="0"/>
              </a:rPr>
              <a:t>Simon</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Dickey</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cap="all" dirty="0">
                <a:solidFill>
                  <a:prstClr val="black"/>
                </a:solidFill>
                <a:ea typeface="Arial" charset="0"/>
                <a:cs typeface="Arial" panose="020B0604020202020204" pitchFamily="34" charset="0"/>
                <a:sym typeface="Symbol" panose="05050102010706020507" pitchFamily="18" charset="2"/>
              </a:rPr>
              <a:t>Hogan</a:t>
            </a:r>
            <a:endParaRPr lang="en-US" sz="1400" cap="all" dirty="0">
              <a:solidFill>
                <a:prstClr val="black"/>
              </a:solidFill>
            </a:endParaRPr>
          </a:p>
        </p:txBody>
      </p:sp>
      <p:sp>
        <p:nvSpPr>
          <p:cNvPr id="12" name="TextBox 11"/>
          <p:cNvSpPr txBox="1"/>
          <p:nvPr/>
        </p:nvSpPr>
        <p:spPr>
          <a:xfrm>
            <a:off x="67733" y="3878298"/>
            <a:ext cx="3198311" cy="830997"/>
          </a:xfrm>
          <a:prstGeom prst="rect">
            <a:avLst/>
          </a:prstGeom>
          <a:noFill/>
        </p:spPr>
        <p:txBody>
          <a:bodyPr wrap="none" rtlCol="0">
            <a:spAutoFit/>
          </a:bodyPr>
          <a:lstStyle/>
          <a:p>
            <a:r>
              <a:rPr lang="en-US" sz="4800" b="1" dirty="0">
                <a:solidFill>
                  <a:srgbClr val="F2C552"/>
                </a:solidFill>
                <a:effectLst>
                  <a:outerShdw blurRad="50800" dist="38100" dir="8100000" algn="tr" rotWithShape="0">
                    <a:prstClr val="black">
                      <a:alpha val="40000"/>
                    </a:prstClr>
                  </a:outerShdw>
                </a:effectLst>
              </a:rPr>
              <a:t>Chapter 8 </a:t>
            </a:r>
          </a:p>
        </p:txBody>
      </p:sp>
      <p:sp>
        <p:nvSpPr>
          <p:cNvPr id="13" name="TextBox 12"/>
          <p:cNvSpPr txBox="1"/>
          <p:nvPr/>
        </p:nvSpPr>
        <p:spPr>
          <a:xfrm>
            <a:off x="6392312" y="6434998"/>
            <a:ext cx="2650084" cy="307777"/>
          </a:xfrm>
          <a:prstGeom prst="rect">
            <a:avLst/>
          </a:prstGeom>
          <a:noFill/>
        </p:spPr>
        <p:txBody>
          <a:bodyPr wrap="none" rtlCol="0">
            <a:spAutoFit/>
          </a:bodyPr>
          <a:lstStyle/>
          <a:p>
            <a:pPr algn="r">
              <a:defRPr/>
            </a:pPr>
            <a:r>
              <a:rPr lang="en-US" sz="1400" b="1" dirty="0">
                <a:solidFill>
                  <a:prstClr val="black"/>
                </a:solidFill>
                <a:ea typeface="Arial" charset="0"/>
                <a:cs typeface="Arial" charset="0"/>
              </a:rPr>
              <a:t>Lecture by Edward J. </a:t>
            </a:r>
            <a:r>
              <a:rPr lang="en-US" sz="1400" b="1" dirty="0" err="1">
                <a:solidFill>
                  <a:prstClr val="black"/>
                </a:solidFill>
                <a:ea typeface="Arial" charset="0"/>
                <a:cs typeface="Arial" charset="0"/>
              </a:rPr>
              <a:t>Zalisko</a:t>
            </a:r>
            <a:endParaRPr lang="en-US" sz="1400" b="1" dirty="0">
              <a:solidFill>
                <a:prstClr val="black"/>
              </a:solidFill>
              <a:ea typeface="Arial" charset="0"/>
              <a:cs typeface="Arial" charset="0"/>
            </a:endParaRPr>
          </a:p>
        </p:txBody>
      </p:sp>
      <p:sp>
        <p:nvSpPr>
          <p:cNvPr id="14" name="TextBox 13"/>
          <p:cNvSpPr txBox="1"/>
          <p:nvPr/>
        </p:nvSpPr>
        <p:spPr>
          <a:xfrm>
            <a:off x="67733" y="4606307"/>
            <a:ext cx="8933856" cy="523220"/>
          </a:xfrm>
          <a:prstGeom prst="rect">
            <a:avLst/>
          </a:prstGeom>
          <a:noFill/>
        </p:spPr>
        <p:txBody>
          <a:bodyPr wrap="none" rtlCol="0">
            <a:spAutoFit/>
          </a:bodyPr>
          <a:lstStyle/>
          <a:p>
            <a:r>
              <a:rPr lang="en-US" sz="2800" b="1" dirty="0">
                <a:solidFill>
                  <a:srgbClr val="F2C552"/>
                </a:solidFill>
                <a:effectLst>
                  <a:outerShdw blurRad="50800" dist="38100" dir="8100000" algn="tr" rotWithShape="0">
                    <a:prstClr val="black">
                      <a:alpha val="40000"/>
                    </a:prstClr>
                  </a:outerShdw>
                </a:effectLst>
              </a:rPr>
              <a:t>The Cellular Basis of Reproduction and Inheritance</a:t>
            </a:r>
          </a:p>
        </p:txBody>
      </p:sp>
    </p:spTree>
    <p:extLst>
      <p:ext uri="{BB962C8B-B14F-4D97-AF65-F5344CB8AC3E}">
        <p14:creationId xmlns:p14="http://schemas.microsoft.com/office/powerpoint/2010/main" val="35562172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F89B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cxnSp>
        <p:nvCxnSpPr>
          <p:cNvPr id="6" name="Straight Connector 5"/>
          <p:cNvCxnSpPr/>
          <p:nvPr/>
        </p:nvCxnSpPr>
        <p:spPr>
          <a:xfrm>
            <a:off x="-8470" y="25399"/>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470" y="55665"/>
            <a:ext cx="9144000" cy="0"/>
          </a:xfrm>
          <a:prstGeom prst="line">
            <a:avLst/>
          </a:prstGeom>
          <a:ln w="25400">
            <a:solidFill>
              <a:srgbClr val="F2C5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0623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Section Title Slid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prstClr val="black"/>
                </a:solidFill>
              </a:rPr>
              <a:t>© 2015 Pearson Education, Inc.</a:t>
            </a:r>
          </a:p>
        </p:txBody>
      </p:sp>
      <p:sp>
        <p:nvSpPr>
          <p:cNvPr id="5" name="Text Placeholder 7"/>
          <p:cNvSpPr>
            <a:spLocks noGrp="1"/>
          </p:cNvSpPr>
          <p:nvPr>
            <p:ph type="body" sz="quarter" idx="12"/>
          </p:nvPr>
        </p:nvSpPr>
        <p:spPr>
          <a:xfrm>
            <a:off x="425450" y="3065463"/>
            <a:ext cx="8302625" cy="685800"/>
          </a:xfrm>
        </p:spPr>
        <p:txBody>
          <a:bodyPr/>
          <a:lstStyle>
            <a:lvl1pPr marL="0" indent="0" algn="ctr">
              <a:buNone/>
              <a:defRPr sz="3600" b="1" cap="small" baseline="0">
                <a:solidFill>
                  <a:srgbClr val="F2C552"/>
                </a:solidFill>
                <a:effectLst>
                  <a:outerShdw blurRad="38100" dist="38100" dir="2700000" algn="tl">
                    <a:srgbClr val="000000">
                      <a:alpha val="43137"/>
                    </a:srgbClr>
                  </a:outerShdw>
                </a:effectLst>
              </a:defRPr>
            </a:lvl1pPr>
          </a:lstStyle>
          <a:p>
            <a:pPr lvl="0"/>
            <a:r>
              <a:rPr lang="en-US"/>
              <a:t>Click to edit Master text styles</a:t>
            </a:r>
          </a:p>
        </p:txBody>
      </p:sp>
    </p:spTree>
    <p:extLst>
      <p:ext uri="{BB962C8B-B14F-4D97-AF65-F5344CB8AC3E}">
        <p14:creationId xmlns:p14="http://schemas.microsoft.com/office/powerpoint/2010/main" val="14831459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052089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 2015 Pearson Education, Inc.</a:t>
            </a: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99841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Tree>
    <p:extLst>
      <p:ext uri="{BB962C8B-B14F-4D97-AF65-F5344CB8AC3E}">
        <p14:creationId xmlns:p14="http://schemas.microsoft.com/office/powerpoint/2010/main" val="40833738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223" y="12204"/>
            <a:ext cx="7868312" cy="4433794"/>
          </a:xfrm>
          <a:prstGeom prst="rect">
            <a:avLst/>
          </a:prstGeom>
        </p:spPr>
      </p:pic>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sp>
        <p:nvSpPr>
          <p:cNvPr id="11" name="TextBox 10"/>
          <p:cNvSpPr txBox="1"/>
          <p:nvPr/>
        </p:nvSpPr>
        <p:spPr>
          <a:xfrm>
            <a:off x="67733" y="5354189"/>
            <a:ext cx="7829387" cy="923330"/>
          </a:xfrm>
          <a:prstGeom prst="rect">
            <a:avLst/>
          </a:prstGeom>
          <a:noFill/>
        </p:spPr>
        <p:txBody>
          <a:bodyPr wrap="none" rtlCol="0">
            <a:spAutoFit/>
          </a:bodyPr>
          <a:lstStyle/>
          <a:p>
            <a:pPr eaLnBrk="0" hangingPunct="0">
              <a:defRPr/>
            </a:pPr>
            <a:r>
              <a:rPr lang="en-US" dirty="0">
                <a:solidFill>
                  <a:prstClr val="black"/>
                </a:solidFill>
                <a:ea typeface="Arial" charset="0"/>
                <a:cs typeface="Arial" charset="0"/>
              </a:rPr>
              <a:t>PowerPoint Lectures</a:t>
            </a:r>
          </a:p>
          <a:p>
            <a:pPr eaLnBrk="0" hangingPunct="0">
              <a:defRPr/>
            </a:pPr>
            <a:r>
              <a:rPr lang="en-US" sz="2200" b="1" i="1" dirty="0">
                <a:solidFill>
                  <a:prstClr val="black"/>
                </a:solidFill>
                <a:ea typeface="Arial" charset="0"/>
                <a:cs typeface="Arial" charset="0"/>
              </a:rPr>
              <a:t>Campbell Biology: Concepts &amp; Connections, </a:t>
            </a:r>
            <a:r>
              <a:rPr lang="en-US" b="1" i="1" dirty="0">
                <a:solidFill>
                  <a:prstClr val="black"/>
                </a:solidFill>
                <a:ea typeface="Arial" charset="0"/>
                <a:cs typeface="Arial" charset="0"/>
              </a:rPr>
              <a:t>Eighth Edition</a:t>
            </a:r>
          </a:p>
          <a:p>
            <a:pPr eaLnBrk="0" hangingPunct="0">
              <a:defRPr/>
            </a:pPr>
            <a:r>
              <a:rPr lang="en-US" sz="1400" cap="all" dirty="0">
                <a:solidFill>
                  <a:prstClr val="black"/>
                </a:solidFill>
                <a:ea typeface="Arial" charset="0"/>
                <a:cs typeface="Arial" charset="0"/>
              </a:rPr>
              <a:t>Reece</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Taylor</a:t>
            </a:r>
            <a:r>
              <a:rPr lang="en-US" sz="1400" dirty="0">
                <a:solidFill>
                  <a:prstClr val="black"/>
                </a:solidFill>
                <a:ea typeface="Arial" charset="0"/>
                <a:cs typeface="Arial" panose="020B0604020202020204" pitchFamily="34" charset="0"/>
                <a:sym typeface="Symbol" panose="05050102010706020507" pitchFamily="18" charset="2"/>
              </a:rPr>
              <a:t> • </a:t>
            </a:r>
            <a:r>
              <a:rPr lang="en-US" sz="1400" cap="all" dirty="0">
                <a:solidFill>
                  <a:prstClr val="black"/>
                </a:solidFill>
                <a:ea typeface="Arial" charset="0"/>
                <a:cs typeface="Arial" charset="0"/>
              </a:rPr>
              <a:t>Simon</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Dickey</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cap="all" dirty="0">
                <a:solidFill>
                  <a:prstClr val="black"/>
                </a:solidFill>
                <a:ea typeface="Arial" charset="0"/>
                <a:cs typeface="Arial" panose="020B0604020202020204" pitchFamily="34" charset="0"/>
                <a:sym typeface="Symbol" panose="05050102010706020507" pitchFamily="18" charset="2"/>
              </a:rPr>
              <a:t>Hogan</a:t>
            </a:r>
            <a:endParaRPr lang="en-US" sz="1400" cap="all" dirty="0">
              <a:solidFill>
                <a:prstClr val="black"/>
              </a:solidFill>
            </a:endParaRPr>
          </a:p>
        </p:txBody>
      </p:sp>
      <p:sp>
        <p:nvSpPr>
          <p:cNvPr id="12" name="TextBox 11"/>
          <p:cNvSpPr txBox="1"/>
          <p:nvPr/>
        </p:nvSpPr>
        <p:spPr>
          <a:xfrm>
            <a:off x="67733" y="3878298"/>
            <a:ext cx="3198311" cy="830997"/>
          </a:xfrm>
          <a:prstGeom prst="rect">
            <a:avLst/>
          </a:prstGeom>
          <a:noFill/>
        </p:spPr>
        <p:txBody>
          <a:bodyPr wrap="none" rtlCol="0">
            <a:spAutoFit/>
          </a:bodyPr>
          <a:lstStyle/>
          <a:p>
            <a:r>
              <a:rPr lang="en-US" sz="4800" b="1" dirty="0">
                <a:solidFill>
                  <a:srgbClr val="F2C552"/>
                </a:solidFill>
                <a:effectLst>
                  <a:outerShdw blurRad="50800" dist="38100" dir="8100000" algn="tr" rotWithShape="0">
                    <a:prstClr val="black">
                      <a:alpha val="40000"/>
                    </a:prstClr>
                  </a:outerShdw>
                </a:effectLst>
              </a:rPr>
              <a:t>Chapter 8 </a:t>
            </a:r>
          </a:p>
        </p:txBody>
      </p:sp>
      <p:sp>
        <p:nvSpPr>
          <p:cNvPr id="13" name="TextBox 12"/>
          <p:cNvSpPr txBox="1"/>
          <p:nvPr/>
        </p:nvSpPr>
        <p:spPr>
          <a:xfrm>
            <a:off x="6392312" y="6434998"/>
            <a:ext cx="2650084" cy="307777"/>
          </a:xfrm>
          <a:prstGeom prst="rect">
            <a:avLst/>
          </a:prstGeom>
          <a:noFill/>
        </p:spPr>
        <p:txBody>
          <a:bodyPr wrap="none" rtlCol="0">
            <a:spAutoFit/>
          </a:bodyPr>
          <a:lstStyle/>
          <a:p>
            <a:pPr algn="r">
              <a:defRPr/>
            </a:pPr>
            <a:r>
              <a:rPr lang="en-US" sz="1400" b="1" dirty="0">
                <a:solidFill>
                  <a:prstClr val="black"/>
                </a:solidFill>
                <a:ea typeface="Arial" charset="0"/>
                <a:cs typeface="Arial" charset="0"/>
              </a:rPr>
              <a:t>Lecture by Edward J. </a:t>
            </a:r>
            <a:r>
              <a:rPr lang="en-US" sz="1400" b="1" dirty="0" err="1">
                <a:solidFill>
                  <a:prstClr val="black"/>
                </a:solidFill>
                <a:ea typeface="Arial" charset="0"/>
                <a:cs typeface="Arial" charset="0"/>
              </a:rPr>
              <a:t>Zalisko</a:t>
            </a:r>
            <a:endParaRPr lang="en-US" sz="1400" b="1" dirty="0">
              <a:solidFill>
                <a:prstClr val="black"/>
              </a:solidFill>
              <a:ea typeface="Arial" charset="0"/>
              <a:cs typeface="Arial" charset="0"/>
            </a:endParaRPr>
          </a:p>
        </p:txBody>
      </p:sp>
      <p:sp>
        <p:nvSpPr>
          <p:cNvPr id="14" name="TextBox 13"/>
          <p:cNvSpPr txBox="1"/>
          <p:nvPr/>
        </p:nvSpPr>
        <p:spPr>
          <a:xfrm>
            <a:off x="67733" y="4606307"/>
            <a:ext cx="8933856" cy="523220"/>
          </a:xfrm>
          <a:prstGeom prst="rect">
            <a:avLst/>
          </a:prstGeom>
          <a:noFill/>
        </p:spPr>
        <p:txBody>
          <a:bodyPr wrap="none" rtlCol="0">
            <a:spAutoFit/>
          </a:bodyPr>
          <a:lstStyle/>
          <a:p>
            <a:r>
              <a:rPr lang="en-US" sz="2800" b="1" dirty="0">
                <a:solidFill>
                  <a:srgbClr val="F2C552"/>
                </a:solidFill>
                <a:effectLst>
                  <a:outerShdw blurRad="50800" dist="38100" dir="8100000" algn="tr" rotWithShape="0">
                    <a:prstClr val="black">
                      <a:alpha val="40000"/>
                    </a:prstClr>
                  </a:outerShdw>
                </a:effectLst>
              </a:rPr>
              <a:t>The Cellular Basis of Reproduction and Inheritance</a:t>
            </a:r>
          </a:p>
        </p:txBody>
      </p:sp>
    </p:spTree>
    <p:extLst>
      <p:ext uri="{BB962C8B-B14F-4D97-AF65-F5344CB8AC3E}">
        <p14:creationId xmlns:p14="http://schemas.microsoft.com/office/powerpoint/2010/main" val="2085212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9" name="Rectangle 6"/>
          <p:cNvSpPr>
            <a:spLocks noGrp="1" noChangeArrowheads="1"/>
          </p:cNvSpPr>
          <p:nvPr>
            <p:ph type="sldNum" sz="quarter" idx="12"/>
          </p:nvPr>
        </p:nvSpPr>
        <p:spPr>
          <a:ln/>
        </p:spPr>
        <p:txBody>
          <a:bodyPr/>
          <a:lstStyle>
            <a:lvl1pPr>
              <a:defRPr/>
            </a:lvl1pPr>
          </a:lstStyle>
          <a:p>
            <a:pPr>
              <a:defRPr/>
            </a:pPr>
            <a:fld id="{24A4CA4E-CE00-4CD7-9274-35E9500355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0754277"/>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F89B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cxnSp>
        <p:nvCxnSpPr>
          <p:cNvPr id="6" name="Straight Connector 5"/>
          <p:cNvCxnSpPr/>
          <p:nvPr/>
        </p:nvCxnSpPr>
        <p:spPr>
          <a:xfrm>
            <a:off x="-8470" y="25399"/>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470" y="55665"/>
            <a:ext cx="9144000" cy="0"/>
          </a:xfrm>
          <a:prstGeom prst="line">
            <a:avLst/>
          </a:prstGeom>
          <a:ln w="25400">
            <a:solidFill>
              <a:srgbClr val="F2C5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71121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Section Title Slid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prstClr val="black"/>
                </a:solidFill>
              </a:rPr>
              <a:t>© 2015 Pearson Education, Inc.</a:t>
            </a:r>
          </a:p>
        </p:txBody>
      </p:sp>
      <p:sp>
        <p:nvSpPr>
          <p:cNvPr id="5" name="Text Placeholder 7"/>
          <p:cNvSpPr>
            <a:spLocks noGrp="1"/>
          </p:cNvSpPr>
          <p:nvPr>
            <p:ph type="body" sz="quarter" idx="12"/>
          </p:nvPr>
        </p:nvSpPr>
        <p:spPr>
          <a:xfrm>
            <a:off x="425450" y="3065463"/>
            <a:ext cx="8302625" cy="685800"/>
          </a:xfrm>
        </p:spPr>
        <p:txBody>
          <a:bodyPr/>
          <a:lstStyle>
            <a:lvl1pPr marL="0" indent="0" algn="ctr">
              <a:buNone/>
              <a:defRPr sz="3600" b="1" cap="small" baseline="0">
                <a:solidFill>
                  <a:srgbClr val="F2C552"/>
                </a:solidFill>
                <a:effectLst>
                  <a:outerShdw blurRad="38100" dist="38100" dir="2700000" algn="tl">
                    <a:srgbClr val="000000">
                      <a:alpha val="43137"/>
                    </a:srgbClr>
                  </a:outerShdw>
                </a:effectLst>
              </a:defRPr>
            </a:lvl1pPr>
          </a:lstStyle>
          <a:p>
            <a:pPr lvl="0"/>
            <a:r>
              <a:rPr lang="en-US"/>
              <a:t>Click to edit Master text styles</a:t>
            </a:r>
          </a:p>
        </p:txBody>
      </p:sp>
    </p:spTree>
    <p:extLst>
      <p:ext uri="{BB962C8B-B14F-4D97-AF65-F5344CB8AC3E}">
        <p14:creationId xmlns:p14="http://schemas.microsoft.com/office/powerpoint/2010/main" val="36782224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39358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 2015 Pearson Education, Inc.</a:t>
            </a: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437362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Tree>
    <p:extLst>
      <p:ext uri="{BB962C8B-B14F-4D97-AF65-F5344CB8AC3E}">
        <p14:creationId xmlns:p14="http://schemas.microsoft.com/office/powerpoint/2010/main" val="545404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223" y="12204"/>
            <a:ext cx="7868312" cy="4433794"/>
          </a:xfrm>
          <a:prstGeom prst="rect">
            <a:avLst/>
          </a:prstGeom>
        </p:spPr>
      </p:pic>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sp>
        <p:nvSpPr>
          <p:cNvPr id="11" name="TextBox 10"/>
          <p:cNvSpPr txBox="1"/>
          <p:nvPr/>
        </p:nvSpPr>
        <p:spPr>
          <a:xfrm>
            <a:off x="67733" y="5354189"/>
            <a:ext cx="7829387" cy="923330"/>
          </a:xfrm>
          <a:prstGeom prst="rect">
            <a:avLst/>
          </a:prstGeom>
          <a:noFill/>
        </p:spPr>
        <p:txBody>
          <a:bodyPr wrap="none" rtlCol="0">
            <a:spAutoFit/>
          </a:bodyPr>
          <a:lstStyle/>
          <a:p>
            <a:pPr eaLnBrk="0" hangingPunct="0">
              <a:defRPr/>
            </a:pPr>
            <a:r>
              <a:rPr lang="en-US" dirty="0">
                <a:solidFill>
                  <a:prstClr val="black"/>
                </a:solidFill>
                <a:ea typeface="Arial" charset="0"/>
                <a:cs typeface="Arial" charset="0"/>
              </a:rPr>
              <a:t>PowerPoint Lectures</a:t>
            </a:r>
          </a:p>
          <a:p>
            <a:pPr eaLnBrk="0" hangingPunct="0">
              <a:defRPr/>
            </a:pPr>
            <a:r>
              <a:rPr lang="en-US" sz="2200" b="1" i="1" dirty="0">
                <a:solidFill>
                  <a:prstClr val="black"/>
                </a:solidFill>
                <a:ea typeface="Arial" charset="0"/>
                <a:cs typeface="Arial" charset="0"/>
              </a:rPr>
              <a:t>Campbell Biology: Concepts &amp; Connections, </a:t>
            </a:r>
            <a:r>
              <a:rPr lang="en-US" b="1" i="1" dirty="0">
                <a:solidFill>
                  <a:prstClr val="black"/>
                </a:solidFill>
                <a:ea typeface="Arial" charset="0"/>
                <a:cs typeface="Arial" charset="0"/>
              </a:rPr>
              <a:t>Eighth Edition</a:t>
            </a:r>
          </a:p>
          <a:p>
            <a:pPr eaLnBrk="0" hangingPunct="0">
              <a:defRPr/>
            </a:pPr>
            <a:r>
              <a:rPr lang="en-US" sz="1400" cap="all" dirty="0">
                <a:solidFill>
                  <a:prstClr val="black"/>
                </a:solidFill>
                <a:ea typeface="Arial" charset="0"/>
                <a:cs typeface="Arial" charset="0"/>
              </a:rPr>
              <a:t>Reece</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Taylor</a:t>
            </a:r>
            <a:r>
              <a:rPr lang="en-US" sz="1400" dirty="0">
                <a:solidFill>
                  <a:prstClr val="black"/>
                </a:solidFill>
                <a:ea typeface="Arial" charset="0"/>
                <a:cs typeface="Arial" panose="020B0604020202020204" pitchFamily="34" charset="0"/>
                <a:sym typeface="Symbol" panose="05050102010706020507" pitchFamily="18" charset="2"/>
              </a:rPr>
              <a:t> • </a:t>
            </a:r>
            <a:r>
              <a:rPr lang="en-US" sz="1400" cap="all" dirty="0">
                <a:solidFill>
                  <a:prstClr val="black"/>
                </a:solidFill>
                <a:ea typeface="Arial" charset="0"/>
                <a:cs typeface="Arial" charset="0"/>
              </a:rPr>
              <a:t>Simon</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Dickey</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cap="all" dirty="0">
                <a:solidFill>
                  <a:prstClr val="black"/>
                </a:solidFill>
                <a:ea typeface="Arial" charset="0"/>
                <a:cs typeface="Arial" panose="020B0604020202020204" pitchFamily="34" charset="0"/>
                <a:sym typeface="Symbol" panose="05050102010706020507" pitchFamily="18" charset="2"/>
              </a:rPr>
              <a:t>Hogan</a:t>
            </a:r>
            <a:endParaRPr lang="en-US" sz="1400" cap="all" dirty="0">
              <a:solidFill>
                <a:prstClr val="black"/>
              </a:solidFill>
            </a:endParaRPr>
          </a:p>
        </p:txBody>
      </p:sp>
      <p:sp>
        <p:nvSpPr>
          <p:cNvPr id="12" name="TextBox 11"/>
          <p:cNvSpPr txBox="1"/>
          <p:nvPr/>
        </p:nvSpPr>
        <p:spPr>
          <a:xfrm>
            <a:off x="67733" y="3878298"/>
            <a:ext cx="3198311" cy="830997"/>
          </a:xfrm>
          <a:prstGeom prst="rect">
            <a:avLst/>
          </a:prstGeom>
          <a:noFill/>
        </p:spPr>
        <p:txBody>
          <a:bodyPr wrap="none" rtlCol="0">
            <a:spAutoFit/>
          </a:bodyPr>
          <a:lstStyle/>
          <a:p>
            <a:r>
              <a:rPr lang="en-US" sz="4800" b="1" dirty="0">
                <a:solidFill>
                  <a:srgbClr val="F2C552"/>
                </a:solidFill>
                <a:effectLst>
                  <a:outerShdw blurRad="50800" dist="38100" dir="8100000" algn="tr" rotWithShape="0">
                    <a:prstClr val="black">
                      <a:alpha val="40000"/>
                    </a:prstClr>
                  </a:outerShdw>
                </a:effectLst>
              </a:rPr>
              <a:t>Chapter 8 </a:t>
            </a:r>
          </a:p>
        </p:txBody>
      </p:sp>
      <p:sp>
        <p:nvSpPr>
          <p:cNvPr id="13" name="TextBox 12"/>
          <p:cNvSpPr txBox="1"/>
          <p:nvPr/>
        </p:nvSpPr>
        <p:spPr>
          <a:xfrm>
            <a:off x="6392312" y="6434998"/>
            <a:ext cx="2650084" cy="307777"/>
          </a:xfrm>
          <a:prstGeom prst="rect">
            <a:avLst/>
          </a:prstGeom>
          <a:noFill/>
        </p:spPr>
        <p:txBody>
          <a:bodyPr wrap="none" rtlCol="0">
            <a:spAutoFit/>
          </a:bodyPr>
          <a:lstStyle/>
          <a:p>
            <a:pPr algn="r">
              <a:defRPr/>
            </a:pPr>
            <a:r>
              <a:rPr lang="en-US" sz="1400" b="1" dirty="0">
                <a:solidFill>
                  <a:prstClr val="black"/>
                </a:solidFill>
                <a:ea typeface="Arial" charset="0"/>
                <a:cs typeface="Arial" charset="0"/>
              </a:rPr>
              <a:t>Lecture by Edward J. </a:t>
            </a:r>
            <a:r>
              <a:rPr lang="en-US" sz="1400" b="1" dirty="0" err="1">
                <a:solidFill>
                  <a:prstClr val="black"/>
                </a:solidFill>
                <a:ea typeface="Arial" charset="0"/>
                <a:cs typeface="Arial" charset="0"/>
              </a:rPr>
              <a:t>Zalisko</a:t>
            </a:r>
            <a:endParaRPr lang="en-US" sz="1400" b="1" dirty="0">
              <a:solidFill>
                <a:prstClr val="black"/>
              </a:solidFill>
              <a:ea typeface="Arial" charset="0"/>
              <a:cs typeface="Arial" charset="0"/>
            </a:endParaRPr>
          </a:p>
        </p:txBody>
      </p:sp>
      <p:sp>
        <p:nvSpPr>
          <p:cNvPr id="14" name="TextBox 13"/>
          <p:cNvSpPr txBox="1"/>
          <p:nvPr/>
        </p:nvSpPr>
        <p:spPr>
          <a:xfrm>
            <a:off x="67733" y="4606307"/>
            <a:ext cx="8933856" cy="523220"/>
          </a:xfrm>
          <a:prstGeom prst="rect">
            <a:avLst/>
          </a:prstGeom>
          <a:noFill/>
        </p:spPr>
        <p:txBody>
          <a:bodyPr wrap="none" rtlCol="0">
            <a:spAutoFit/>
          </a:bodyPr>
          <a:lstStyle/>
          <a:p>
            <a:r>
              <a:rPr lang="en-US" sz="2800" b="1" dirty="0">
                <a:solidFill>
                  <a:srgbClr val="F2C552"/>
                </a:solidFill>
                <a:effectLst>
                  <a:outerShdw blurRad="50800" dist="38100" dir="8100000" algn="tr" rotWithShape="0">
                    <a:prstClr val="black">
                      <a:alpha val="40000"/>
                    </a:prstClr>
                  </a:outerShdw>
                </a:effectLst>
              </a:rPr>
              <a:t>The Cellular Basis of Reproduction and Inheritance</a:t>
            </a:r>
          </a:p>
        </p:txBody>
      </p:sp>
    </p:spTree>
    <p:extLst>
      <p:ext uri="{BB962C8B-B14F-4D97-AF65-F5344CB8AC3E}">
        <p14:creationId xmlns:p14="http://schemas.microsoft.com/office/powerpoint/2010/main" val="27803010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F89B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cxnSp>
        <p:nvCxnSpPr>
          <p:cNvPr id="6" name="Straight Connector 5"/>
          <p:cNvCxnSpPr/>
          <p:nvPr/>
        </p:nvCxnSpPr>
        <p:spPr>
          <a:xfrm>
            <a:off x="-8470" y="25399"/>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470" y="55665"/>
            <a:ext cx="9144000" cy="0"/>
          </a:xfrm>
          <a:prstGeom prst="line">
            <a:avLst/>
          </a:prstGeom>
          <a:ln w="25400">
            <a:solidFill>
              <a:srgbClr val="F2C5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23186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Section Title Slid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prstClr val="black"/>
                </a:solidFill>
              </a:rPr>
              <a:t>© 2015 Pearson Education, Inc.</a:t>
            </a:r>
          </a:p>
        </p:txBody>
      </p:sp>
      <p:sp>
        <p:nvSpPr>
          <p:cNvPr id="5" name="Text Placeholder 7"/>
          <p:cNvSpPr>
            <a:spLocks noGrp="1"/>
          </p:cNvSpPr>
          <p:nvPr>
            <p:ph type="body" sz="quarter" idx="12"/>
          </p:nvPr>
        </p:nvSpPr>
        <p:spPr>
          <a:xfrm>
            <a:off x="425450" y="3065463"/>
            <a:ext cx="8302625" cy="685800"/>
          </a:xfrm>
        </p:spPr>
        <p:txBody>
          <a:bodyPr/>
          <a:lstStyle>
            <a:lvl1pPr marL="0" indent="0" algn="ctr">
              <a:buNone/>
              <a:defRPr sz="3600" b="1" cap="small" baseline="0">
                <a:solidFill>
                  <a:srgbClr val="F2C552"/>
                </a:solidFill>
                <a:effectLst>
                  <a:outerShdw blurRad="38100" dist="38100" dir="2700000" algn="tl">
                    <a:srgbClr val="000000">
                      <a:alpha val="43137"/>
                    </a:srgbClr>
                  </a:outerShdw>
                </a:effectLst>
              </a:defRPr>
            </a:lvl1pPr>
          </a:lstStyle>
          <a:p>
            <a:pPr lvl="0"/>
            <a:r>
              <a:rPr lang="en-US"/>
              <a:t>Click to edit Master text styles</a:t>
            </a:r>
          </a:p>
        </p:txBody>
      </p:sp>
    </p:spTree>
    <p:extLst>
      <p:ext uri="{BB962C8B-B14F-4D97-AF65-F5344CB8AC3E}">
        <p14:creationId xmlns:p14="http://schemas.microsoft.com/office/powerpoint/2010/main" val="9297113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33156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 2015 Pearson Education, Inc.</a:t>
            </a: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75395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5" name="Rectangle 6"/>
          <p:cNvSpPr>
            <a:spLocks noGrp="1" noChangeArrowheads="1"/>
          </p:cNvSpPr>
          <p:nvPr>
            <p:ph type="sldNum" sz="quarter" idx="12"/>
          </p:nvPr>
        </p:nvSpPr>
        <p:spPr>
          <a:ln/>
        </p:spPr>
        <p:txBody>
          <a:bodyPr/>
          <a:lstStyle>
            <a:lvl1pPr>
              <a:defRPr/>
            </a:lvl1pPr>
          </a:lstStyle>
          <a:p>
            <a:pPr>
              <a:defRPr/>
            </a:pPr>
            <a:fld id="{2B056E15-2D95-474B-9757-DEC60067D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553159"/>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Tree>
    <p:extLst>
      <p:ext uri="{BB962C8B-B14F-4D97-AF65-F5344CB8AC3E}">
        <p14:creationId xmlns:p14="http://schemas.microsoft.com/office/powerpoint/2010/main" val="11724738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223" y="12204"/>
            <a:ext cx="7868312" cy="4433794"/>
          </a:xfrm>
          <a:prstGeom prst="rect">
            <a:avLst/>
          </a:prstGeom>
        </p:spPr>
      </p:pic>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sp>
        <p:nvSpPr>
          <p:cNvPr id="11" name="TextBox 10"/>
          <p:cNvSpPr txBox="1"/>
          <p:nvPr/>
        </p:nvSpPr>
        <p:spPr>
          <a:xfrm>
            <a:off x="67733" y="5354189"/>
            <a:ext cx="7829387" cy="923330"/>
          </a:xfrm>
          <a:prstGeom prst="rect">
            <a:avLst/>
          </a:prstGeom>
          <a:noFill/>
        </p:spPr>
        <p:txBody>
          <a:bodyPr wrap="none" rtlCol="0">
            <a:spAutoFit/>
          </a:bodyPr>
          <a:lstStyle/>
          <a:p>
            <a:pPr eaLnBrk="0" hangingPunct="0">
              <a:defRPr/>
            </a:pPr>
            <a:r>
              <a:rPr lang="en-US" dirty="0">
                <a:solidFill>
                  <a:prstClr val="black"/>
                </a:solidFill>
                <a:ea typeface="Arial" charset="0"/>
                <a:cs typeface="Arial" charset="0"/>
              </a:rPr>
              <a:t>PowerPoint Lectures</a:t>
            </a:r>
          </a:p>
          <a:p>
            <a:pPr eaLnBrk="0" hangingPunct="0">
              <a:defRPr/>
            </a:pPr>
            <a:r>
              <a:rPr lang="en-US" sz="2200" b="1" i="1" dirty="0">
                <a:solidFill>
                  <a:prstClr val="black"/>
                </a:solidFill>
                <a:ea typeface="Arial" charset="0"/>
                <a:cs typeface="Arial" charset="0"/>
              </a:rPr>
              <a:t>Campbell Biology: Concepts &amp; Connections, </a:t>
            </a:r>
            <a:r>
              <a:rPr lang="en-US" b="1" i="1" dirty="0">
                <a:solidFill>
                  <a:prstClr val="black"/>
                </a:solidFill>
                <a:ea typeface="Arial" charset="0"/>
                <a:cs typeface="Arial" charset="0"/>
              </a:rPr>
              <a:t>Eighth Edition</a:t>
            </a:r>
          </a:p>
          <a:p>
            <a:pPr eaLnBrk="0" hangingPunct="0">
              <a:defRPr/>
            </a:pPr>
            <a:r>
              <a:rPr lang="en-US" sz="1400" cap="all" dirty="0">
                <a:solidFill>
                  <a:prstClr val="black"/>
                </a:solidFill>
                <a:ea typeface="Arial" charset="0"/>
                <a:cs typeface="Arial" charset="0"/>
              </a:rPr>
              <a:t>Reece</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Taylor</a:t>
            </a:r>
            <a:r>
              <a:rPr lang="en-US" sz="1400" dirty="0">
                <a:solidFill>
                  <a:prstClr val="black"/>
                </a:solidFill>
                <a:ea typeface="Arial" charset="0"/>
                <a:cs typeface="Arial" panose="020B0604020202020204" pitchFamily="34" charset="0"/>
                <a:sym typeface="Symbol" panose="05050102010706020507" pitchFamily="18" charset="2"/>
              </a:rPr>
              <a:t> • </a:t>
            </a:r>
            <a:r>
              <a:rPr lang="en-US" sz="1400" cap="all" dirty="0">
                <a:solidFill>
                  <a:prstClr val="black"/>
                </a:solidFill>
                <a:ea typeface="Arial" charset="0"/>
                <a:cs typeface="Arial" charset="0"/>
              </a:rPr>
              <a:t>Simon</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Dickey</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cap="all" dirty="0">
                <a:solidFill>
                  <a:prstClr val="black"/>
                </a:solidFill>
                <a:ea typeface="Arial" charset="0"/>
                <a:cs typeface="Arial" panose="020B0604020202020204" pitchFamily="34" charset="0"/>
                <a:sym typeface="Symbol" panose="05050102010706020507" pitchFamily="18" charset="2"/>
              </a:rPr>
              <a:t>Hogan</a:t>
            </a:r>
            <a:endParaRPr lang="en-US" sz="1400" cap="all" dirty="0">
              <a:solidFill>
                <a:prstClr val="black"/>
              </a:solidFill>
            </a:endParaRPr>
          </a:p>
        </p:txBody>
      </p:sp>
      <p:sp>
        <p:nvSpPr>
          <p:cNvPr id="12" name="TextBox 11"/>
          <p:cNvSpPr txBox="1"/>
          <p:nvPr/>
        </p:nvSpPr>
        <p:spPr>
          <a:xfrm>
            <a:off x="67733" y="3878298"/>
            <a:ext cx="3198311" cy="830997"/>
          </a:xfrm>
          <a:prstGeom prst="rect">
            <a:avLst/>
          </a:prstGeom>
          <a:noFill/>
        </p:spPr>
        <p:txBody>
          <a:bodyPr wrap="none" rtlCol="0">
            <a:spAutoFit/>
          </a:bodyPr>
          <a:lstStyle/>
          <a:p>
            <a:r>
              <a:rPr lang="en-US" sz="4800" b="1" dirty="0">
                <a:solidFill>
                  <a:srgbClr val="F2C552"/>
                </a:solidFill>
                <a:effectLst>
                  <a:outerShdw blurRad="50800" dist="38100" dir="8100000" algn="tr" rotWithShape="0">
                    <a:prstClr val="black">
                      <a:alpha val="40000"/>
                    </a:prstClr>
                  </a:outerShdw>
                </a:effectLst>
              </a:rPr>
              <a:t>Chapter 8 </a:t>
            </a:r>
          </a:p>
        </p:txBody>
      </p:sp>
      <p:sp>
        <p:nvSpPr>
          <p:cNvPr id="13" name="TextBox 12"/>
          <p:cNvSpPr txBox="1"/>
          <p:nvPr/>
        </p:nvSpPr>
        <p:spPr>
          <a:xfrm>
            <a:off x="6392312" y="6434998"/>
            <a:ext cx="2650084" cy="307777"/>
          </a:xfrm>
          <a:prstGeom prst="rect">
            <a:avLst/>
          </a:prstGeom>
          <a:noFill/>
        </p:spPr>
        <p:txBody>
          <a:bodyPr wrap="none" rtlCol="0">
            <a:spAutoFit/>
          </a:bodyPr>
          <a:lstStyle/>
          <a:p>
            <a:pPr algn="r">
              <a:defRPr/>
            </a:pPr>
            <a:r>
              <a:rPr lang="en-US" sz="1400" b="1" dirty="0">
                <a:solidFill>
                  <a:prstClr val="black"/>
                </a:solidFill>
                <a:ea typeface="Arial" charset="0"/>
                <a:cs typeface="Arial" charset="0"/>
              </a:rPr>
              <a:t>Lecture by Edward J. </a:t>
            </a:r>
            <a:r>
              <a:rPr lang="en-US" sz="1400" b="1" dirty="0" err="1">
                <a:solidFill>
                  <a:prstClr val="black"/>
                </a:solidFill>
                <a:ea typeface="Arial" charset="0"/>
                <a:cs typeface="Arial" charset="0"/>
              </a:rPr>
              <a:t>Zalisko</a:t>
            </a:r>
            <a:endParaRPr lang="en-US" sz="1400" b="1" dirty="0">
              <a:solidFill>
                <a:prstClr val="black"/>
              </a:solidFill>
              <a:ea typeface="Arial" charset="0"/>
              <a:cs typeface="Arial" charset="0"/>
            </a:endParaRPr>
          </a:p>
        </p:txBody>
      </p:sp>
      <p:sp>
        <p:nvSpPr>
          <p:cNvPr id="14" name="TextBox 13"/>
          <p:cNvSpPr txBox="1"/>
          <p:nvPr/>
        </p:nvSpPr>
        <p:spPr>
          <a:xfrm>
            <a:off x="67733" y="4606307"/>
            <a:ext cx="8933856" cy="523220"/>
          </a:xfrm>
          <a:prstGeom prst="rect">
            <a:avLst/>
          </a:prstGeom>
          <a:noFill/>
        </p:spPr>
        <p:txBody>
          <a:bodyPr wrap="none" rtlCol="0">
            <a:spAutoFit/>
          </a:bodyPr>
          <a:lstStyle/>
          <a:p>
            <a:r>
              <a:rPr lang="en-US" sz="2800" b="1" dirty="0">
                <a:solidFill>
                  <a:srgbClr val="F2C552"/>
                </a:solidFill>
                <a:effectLst>
                  <a:outerShdw blurRad="50800" dist="38100" dir="8100000" algn="tr" rotWithShape="0">
                    <a:prstClr val="black">
                      <a:alpha val="40000"/>
                    </a:prstClr>
                  </a:outerShdw>
                </a:effectLst>
              </a:rPr>
              <a:t>The Cellular Basis of Reproduction and Inheritance</a:t>
            </a:r>
          </a:p>
        </p:txBody>
      </p:sp>
    </p:spTree>
    <p:extLst>
      <p:ext uri="{BB962C8B-B14F-4D97-AF65-F5344CB8AC3E}">
        <p14:creationId xmlns:p14="http://schemas.microsoft.com/office/powerpoint/2010/main" val="20191584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F89B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cxnSp>
        <p:nvCxnSpPr>
          <p:cNvPr id="6" name="Straight Connector 5"/>
          <p:cNvCxnSpPr/>
          <p:nvPr/>
        </p:nvCxnSpPr>
        <p:spPr>
          <a:xfrm>
            <a:off x="-8470" y="25399"/>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470" y="55665"/>
            <a:ext cx="9144000" cy="0"/>
          </a:xfrm>
          <a:prstGeom prst="line">
            <a:avLst/>
          </a:prstGeom>
          <a:ln w="25400">
            <a:solidFill>
              <a:srgbClr val="F2C5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29348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Section Title Slid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prstClr val="black"/>
                </a:solidFill>
              </a:rPr>
              <a:t>© 2015 Pearson Education, Inc.</a:t>
            </a:r>
          </a:p>
        </p:txBody>
      </p:sp>
      <p:sp>
        <p:nvSpPr>
          <p:cNvPr id="5" name="Text Placeholder 7"/>
          <p:cNvSpPr>
            <a:spLocks noGrp="1"/>
          </p:cNvSpPr>
          <p:nvPr>
            <p:ph type="body" sz="quarter" idx="12"/>
          </p:nvPr>
        </p:nvSpPr>
        <p:spPr>
          <a:xfrm>
            <a:off x="425450" y="3065463"/>
            <a:ext cx="8302625" cy="685800"/>
          </a:xfrm>
        </p:spPr>
        <p:txBody>
          <a:bodyPr/>
          <a:lstStyle>
            <a:lvl1pPr marL="0" indent="0" algn="ctr">
              <a:buNone/>
              <a:defRPr sz="3600" b="1" cap="small" baseline="0">
                <a:solidFill>
                  <a:srgbClr val="F2C552"/>
                </a:solidFill>
                <a:effectLst>
                  <a:outerShdw blurRad="38100" dist="38100" dir="2700000" algn="tl">
                    <a:srgbClr val="000000">
                      <a:alpha val="43137"/>
                    </a:srgbClr>
                  </a:outerShdw>
                </a:effectLst>
              </a:defRPr>
            </a:lvl1pPr>
          </a:lstStyle>
          <a:p>
            <a:pPr lvl="0"/>
            <a:r>
              <a:rPr lang="en-US"/>
              <a:t>Click to edit Master text styles</a:t>
            </a:r>
          </a:p>
        </p:txBody>
      </p:sp>
    </p:spTree>
    <p:extLst>
      <p:ext uri="{BB962C8B-B14F-4D97-AF65-F5344CB8AC3E}">
        <p14:creationId xmlns:p14="http://schemas.microsoft.com/office/powerpoint/2010/main" val="37681647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211224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 2015 Pearson Education, Inc.</a:t>
            </a: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978473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Tree>
    <p:extLst>
      <p:ext uri="{BB962C8B-B14F-4D97-AF65-F5344CB8AC3E}">
        <p14:creationId xmlns:p14="http://schemas.microsoft.com/office/powerpoint/2010/main" val="20400586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223" y="12204"/>
            <a:ext cx="7868312" cy="4433794"/>
          </a:xfrm>
          <a:prstGeom prst="rect">
            <a:avLst/>
          </a:prstGeom>
        </p:spPr>
      </p:pic>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sp>
        <p:nvSpPr>
          <p:cNvPr id="11" name="TextBox 10"/>
          <p:cNvSpPr txBox="1"/>
          <p:nvPr/>
        </p:nvSpPr>
        <p:spPr>
          <a:xfrm>
            <a:off x="67733" y="5354189"/>
            <a:ext cx="7829387" cy="923330"/>
          </a:xfrm>
          <a:prstGeom prst="rect">
            <a:avLst/>
          </a:prstGeom>
          <a:noFill/>
        </p:spPr>
        <p:txBody>
          <a:bodyPr wrap="none" rtlCol="0">
            <a:spAutoFit/>
          </a:bodyPr>
          <a:lstStyle/>
          <a:p>
            <a:pPr eaLnBrk="0" hangingPunct="0">
              <a:defRPr/>
            </a:pPr>
            <a:r>
              <a:rPr lang="en-US" dirty="0">
                <a:solidFill>
                  <a:prstClr val="black"/>
                </a:solidFill>
                <a:ea typeface="Arial" charset="0"/>
                <a:cs typeface="Arial" charset="0"/>
              </a:rPr>
              <a:t>PowerPoint Lectures</a:t>
            </a:r>
          </a:p>
          <a:p>
            <a:pPr eaLnBrk="0" hangingPunct="0">
              <a:defRPr/>
            </a:pPr>
            <a:r>
              <a:rPr lang="en-US" sz="2200" b="1" i="1" dirty="0">
                <a:solidFill>
                  <a:prstClr val="black"/>
                </a:solidFill>
                <a:ea typeface="Arial" charset="0"/>
                <a:cs typeface="Arial" charset="0"/>
              </a:rPr>
              <a:t>Campbell Biology: Concepts &amp; Connections, </a:t>
            </a:r>
            <a:r>
              <a:rPr lang="en-US" b="1" i="1" dirty="0">
                <a:solidFill>
                  <a:prstClr val="black"/>
                </a:solidFill>
                <a:ea typeface="Arial" charset="0"/>
                <a:cs typeface="Arial" charset="0"/>
              </a:rPr>
              <a:t>Eighth Edition</a:t>
            </a:r>
          </a:p>
          <a:p>
            <a:pPr eaLnBrk="0" hangingPunct="0">
              <a:defRPr/>
            </a:pPr>
            <a:r>
              <a:rPr lang="en-US" sz="1400" cap="all" dirty="0">
                <a:solidFill>
                  <a:prstClr val="black"/>
                </a:solidFill>
                <a:ea typeface="Arial" charset="0"/>
                <a:cs typeface="Arial" charset="0"/>
              </a:rPr>
              <a:t>Reece</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Taylor</a:t>
            </a:r>
            <a:r>
              <a:rPr lang="en-US" sz="1400" dirty="0">
                <a:solidFill>
                  <a:prstClr val="black"/>
                </a:solidFill>
                <a:ea typeface="Arial" charset="0"/>
                <a:cs typeface="Arial" panose="020B0604020202020204" pitchFamily="34" charset="0"/>
                <a:sym typeface="Symbol" panose="05050102010706020507" pitchFamily="18" charset="2"/>
              </a:rPr>
              <a:t> • </a:t>
            </a:r>
            <a:r>
              <a:rPr lang="en-US" sz="1400" cap="all" dirty="0">
                <a:solidFill>
                  <a:prstClr val="black"/>
                </a:solidFill>
                <a:ea typeface="Arial" charset="0"/>
                <a:cs typeface="Arial" charset="0"/>
              </a:rPr>
              <a:t>Simon</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Dickey</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cap="all" dirty="0">
                <a:solidFill>
                  <a:prstClr val="black"/>
                </a:solidFill>
                <a:ea typeface="Arial" charset="0"/>
                <a:cs typeface="Arial" panose="020B0604020202020204" pitchFamily="34" charset="0"/>
                <a:sym typeface="Symbol" panose="05050102010706020507" pitchFamily="18" charset="2"/>
              </a:rPr>
              <a:t>Hogan</a:t>
            </a:r>
            <a:endParaRPr lang="en-US" sz="1400" cap="all" dirty="0">
              <a:solidFill>
                <a:prstClr val="black"/>
              </a:solidFill>
            </a:endParaRPr>
          </a:p>
        </p:txBody>
      </p:sp>
      <p:sp>
        <p:nvSpPr>
          <p:cNvPr id="12" name="TextBox 11"/>
          <p:cNvSpPr txBox="1"/>
          <p:nvPr/>
        </p:nvSpPr>
        <p:spPr>
          <a:xfrm>
            <a:off x="67733" y="3878298"/>
            <a:ext cx="3198311" cy="830997"/>
          </a:xfrm>
          <a:prstGeom prst="rect">
            <a:avLst/>
          </a:prstGeom>
          <a:noFill/>
        </p:spPr>
        <p:txBody>
          <a:bodyPr wrap="none" rtlCol="0">
            <a:spAutoFit/>
          </a:bodyPr>
          <a:lstStyle/>
          <a:p>
            <a:r>
              <a:rPr lang="en-US" sz="4800" b="1" dirty="0">
                <a:solidFill>
                  <a:srgbClr val="F2C552"/>
                </a:solidFill>
                <a:effectLst>
                  <a:outerShdw blurRad="50800" dist="38100" dir="8100000" algn="tr" rotWithShape="0">
                    <a:prstClr val="black">
                      <a:alpha val="40000"/>
                    </a:prstClr>
                  </a:outerShdw>
                </a:effectLst>
              </a:rPr>
              <a:t>Chapter 8 </a:t>
            </a:r>
          </a:p>
        </p:txBody>
      </p:sp>
      <p:sp>
        <p:nvSpPr>
          <p:cNvPr id="13" name="TextBox 12"/>
          <p:cNvSpPr txBox="1"/>
          <p:nvPr/>
        </p:nvSpPr>
        <p:spPr>
          <a:xfrm>
            <a:off x="6392312" y="6434998"/>
            <a:ext cx="2650084" cy="307777"/>
          </a:xfrm>
          <a:prstGeom prst="rect">
            <a:avLst/>
          </a:prstGeom>
          <a:noFill/>
        </p:spPr>
        <p:txBody>
          <a:bodyPr wrap="none" rtlCol="0">
            <a:spAutoFit/>
          </a:bodyPr>
          <a:lstStyle/>
          <a:p>
            <a:pPr algn="r">
              <a:defRPr/>
            </a:pPr>
            <a:r>
              <a:rPr lang="en-US" sz="1400" b="1" dirty="0">
                <a:solidFill>
                  <a:prstClr val="black"/>
                </a:solidFill>
                <a:ea typeface="Arial" charset="0"/>
                <a:cs typeface="Arial" charset="0"/>
              </a:rPr>
              <a:t>Lecture by Edward J. </a:t>
            </a:r>
            <a:r>
              <a:rPr lang="en-US" sz="1400" b="1" dirty="0" err="1">
                <a:solidFill>
                  <a:prstClr val="black"/>
                </a:solidFill>
                <a:ea typeface="Arial" charset="0"/>
                <a:cs typeface="Arial" charset="0"/>
              </a:rPr>
              <a:t>Zalisko</a:t>
            </a:r>
            <a:endParaRPr lang="en-US" sz="1400" b="1" dirty="0">
              <a:solidFill>
                <a:prstClr val="black"/>
              </a:solidFill>
              <a:ea typeface="Arial" charset="0"/>
              <a:cs typeface="Arial" charset="0"/>
            </a:endParaRPr>
          </a:p>
        </p:txBody>
      </p:sp>
      <p:sp>
        <p:nvSpPr>
          <p:cNvPr id="14" name="TextBox 13"/>
          <p:cNvSpPr txBox="1"/>
          <p:nvPr/>
        </p:nvSpPr>
        <p:spPr>
          <a:xfrm>
            <a:off x="67733" y="4606307"/>
            <a:ext cx="8933856" cy="523220"/>
          </a:xfrm>
          <a:prstGeom prst="rect">
            <a:avLst/>
          </a:prstGeom>
          <a:noFill/>
        </p:spPr>
        <p:txBody>
          <a:bodyPr wrap="none" rtlCol="0">
            <a:spAutoFit/>
          </a:bodyPr>
          <a:lstStyle/>
          <a:p>
            <a:r>
              <a:rPr lang="en-US" sz="2800" b="1" dirty="0">
                <a:solidFill>
                  <a:srgbClr val="F2C552"/>
                </a:solidFill>
                <a:effectLst>
                  <a:outerShdw blurRad="50800" dist="38100" dir="8100000" algn="tr" rotWithShape="0">
                    <a:prstClr val="black">
                      <a:alpha val="40000"/>
                    </a:prstClr>
                  </a:outerShdw>
                </a:effectLst>
              </a:rPr>
              <a:t>The Cellular Basis of Reproduction and Inheritance</a:t>
            </a:r>
          </a:p>
        </p:txBody>
      </p:sp>
    </p:spTree>
    <p:extLst>
      <p:ext uri="{BB962C8B-B14F-4D97-AF65-F5344CB8AC3E}">
        <p14:creationId xmlns:p14="http://schemas.microsoft.com/office/powerpoint/2010/main" val="36539599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F89B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cxnSp>
        <p:nvCxnSpPr>
          <p:cNvPr id="6" name="Straight Connector 5"/>
          <p:cNvCxnSpPr/>
          <p:nvPr/>
        </p:nvCxnSpPr>
        <p:spPr>
          <a:xfrm>
            <a:off x="-8470" y="25399"/>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470" y="55665"/>
            <a:ext cx="9144000" cy="0"/>
          </a:xfrm>
          <a:prstGeom prst="line">
            <a:avLst/>
          </a:prstGeom>
          <a:ln w="25400">
            <a:solidFill>
              <a:srgbClr val="F2C5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3927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Section Title Slid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prstClr val="black"/>
                </a:solidFill>
              </a:rPr>
              <a:t>© 2015 Pearson Education, Inc.</a:t>
            </a:r>
          </a:p>
        </p:txBody>
      </p:sp>
      <p:sp>
        <p:nvSpPr>
          <p:cNvPr id="5" name="Text Placeholder 7"/>
          <p:cNvSpPr>
            <a:spLocks noGrp="1"/>
          </p:cNvSpPr>
          <p:nvPr>
            <p:ph type="body" sz="quarter" idx="12"/>
          </p:nvPr>
        </p:nvSpPr>
        <p:spPr>
          <a:xfrm>
            <a:off x="425450" y="3065463"/>
            <a:ext cx="8302625" cy="685800"/>
          </a:xfrm>
        </p:spPr>
        <p:txBody>
          <a:bodyPr/>
          <a:lstStyle>
            <a:lvl1pPr marL="0" indent="0" algn="ctr">
              <a:buNone/>
              <a:defRPr sz="3600" b="1" cap="small" baseline="0">
                <a:solidFill>
                  <a:srgbClr val="F2C552"/>
                </a:solidFill>
                <a:effectLst>
                  <a:outerShdw blurRad="38100" dist="38100" dir="2700000" algn="tl">
                    <a:srgbClr val="000000">
                      <a:alpha val="43137"/>
                    </a:srgbClr>
                  </a:outerShdw>
                </a:effectLst>
              </a:defRPr>
            </a:lvl1pPr>
          </a:lstStyle>
          <a:p>
            <a:pPr lvl="0"/>
            <a:r>
              <a:rPr lang="en-US"/>
              <a:t>Click to edit Master text styles</a:t>
            </a:r>
          </a:p>
        </p:txBody>
      </p:sp>
    </p:spTree>
    <p:extLst>
      <p:ext uri="{BB962C8B-B14F-4D97-AF65-F5344CB8AC3E}">
        <p14:creationId xmlns:p14="http://schemas.microsoft.com/office/powerpoint/2010/main" val="55107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4" name="Rectangle 6"/>
          <p:cNvSpPr>
            <a:spLocks noGrp="1" noChangeArrowheads="1"/>
          </p:cNvSpPr>
          <p:nvPr>
            <p:ph type="sldNum" sz="quarter" idx="12"/>
          </p:nvPr>
        </p:nvSpPr>
        <p:spPr>
          <a:ln/>
        </p:spPr>
        <p:txBody>
          <a:bodyPr/>
          <a:lstStyle>
            <a:lvl1pPr>
              <a:defRPr/>
            </a:lvl1pPr>
          </a:lstStyle>
          <a:p>
            <a:pPr>
              <a:defRPr/>
            </a:pPr>
            <a:fld id="{7C75FB6A-C613-4CB3-9915-3BB682F4BF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0215292"/>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113635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 2015 Pearson Education, Inc.</a:t>
            </a: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014943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Tree>
    <p:extLst>
      <p:ext uri="{BB962C8B-B14F-4D97-AF65-F5344CB8AC3E}">
        <p14:creationId xmlns:p14="http://schemas.microsoft.com/office/powerpoint/2010/main" val="37084663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228600" y="685800"/>
            <a:ext cx="5181600" cy="1143000"/>
          </a:xfrm>
        </p:spPr>
        <p:txBody>
          <a:bodyPr anchor="b" anchorCtr="1"/>
          <a:lstStyle>
            <a:lvl1pPr>
              <a:defRPr sz="5400"/>
            </a:lvl1pPr>
          </a:lstStyle>
          <a:p>
            <a:r>
              <a:rPr lang="en-US"/>
              <a:t>Double Helix</a:t>
            </a:r>
          </a:p>
        </p:txBody>
      </p:sp>
      <p:sp>
        <p:nvSpPr>
          <p:cNvPr id="39939" name="Rectangle 3"/>
          <p:cNvSpPr>
            <a:spLocks noGrp="1" noChangeArrowheads="1"/>
          </p:cNvSpPr>
          <p:nvPr>
            <p:ph type="subTitle" idx="1"/>
          </p:nvPr>
        </p:nvSpPr>
        <p:spPr>
          <a:xfrm>
            <a:off x="228600" y="1828800"/>
            <a:ext cx="51816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Comic Sans MS" pitchFamily="66"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Comic Sans MS" pitchFamily="66" charset="0"/>
              </a:defRPr>
            </a:lvl1pPr>
          </a:lstStyle>
          <a:p>
            <a:pPr>
              <a:defRPr/>
            </a:pPr>
            <a:r>
              <a:rPr lang="en-US"/>
              <a:t>copyright cmassengale</a:t>
            </a:r>
          </a:p>
        </p:txBody>
      </p:sp>
      <p:sp>
        <p:nvSpPr>
          <p:cNvPr id="6" name="Rectangle 6"/>
          <p:cNvSpPr>
            <a:spLocks noGrp="1" noChangeArrowheads="1"/>
          </p:cNvSpPr>
          <p:nvPr>
            <p:ph type="sldNum" sz="quarter" idx="12"/>
          </p:nvPr>
        </p:nvSpPr>
        <p:spPr/>
        <p:txBody>
          <a:bodyPr/>
          <a:lstStyle>
            <a:lvl1pPr>
              <a:defRPr b="1">
                <a:latin typeface="Comic Sans MS" pitchFamily="66" charset="0"/>
              </a:defRPr>
            </a:lvl1pPr>
          </a:lstStyle>
          <a:p>
            <a:pPr>
              <a:defRPr/>
            </a:pPr>
            <a:fld id="{2C5E1A3D-B828-4B0A-897B-AE414EAB3562}" type="slidenum">
              <a:rPr lang="en-US"/>
              <a:pPr>
                <a:defRPr/>
              </a:pPr>
              <a:t>‹#›</a:t>
            </a:fld>
            <a:endParaRPr lang="en-US"/>
          </a:p>
        </p:txBody>
      </p:sp>
    </p:spTree>
    <p:extLst>
      <p:ext uri="{BB962C8B-B14F-4D97-AF65-F5344CB8AC3E}">
        <p14:creationId xmlns:p14="http://schemas.microsoft.com/office/powerpoint/2010/main" val="19006920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Comic Sans MS" pitchFamily="66"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Comic Sans MS" pitchFamily="66" charset="0"/>
              </a:defRPr>
            </a:lvl1pPr>
          </a:lstStyle>
          <a:p>
            <a:pPr>
              <a:defRPr/>
            </a:pPr>
            <a:r>
              <a:rPr lang="en-US"/>
              <a:t>copyright cmassengale</a:t>
            </a:r>
          </a:p>
        </p:txBody>
      </p:sp>
      <p:sp>
        <p:nvSpPr>
          <p:cNvPr id="6" name="Rectangle 6"/>
          <p:cNvSpPr>
            <a:spLocks noGrp="1" noChangeArrowheads="1"/>
          </p:cNvSpPr>
          <p:nvPr>
            <p:ph type="sldNum" sz="quarter" idx="12"/>
          </p:nvPr>
        </p:nvSpPr>
        <p:spPr/>
        <p:txBody>
          <a:bodyPr/>
          <a:lstStyle>
            <a:lvl1pPr>
              <a:defRPr b="1">
                <a:latin typeface="Comic Sans MS" pitchFamily="66" charset="0"/>
              </a:defRPr>
            </a:lvl1pPr>
          </a:lstStyle>
          <a:p>
            <a:pPr>
              <a:defRPr/>
            </a:pPr>
            <a:fld id="{70F30406-48B8-432B-A209-C4B5FA4DA7BF}" type="slidenum">
              <a:rPr lang="en-US"/>
              <a:pPr>
                <a:defRPr/>
              </a:pPr>
              <a:t>‹#›</a:t>
            </a:fld>
            <a:endParaRPr lang="en-US"/>
          </a:p>
        </p:txBody>
      </p:sp>
    </p:spTree>
    <p:extLst>
      <p:ext uri="{BB962C8B-B14F-4D97-AF65-F5344CB8AC3E}">
        <p14:creationId xmlns:p14="http://schemas.microsoft.com/office/powerpoint/2010/main" val="36525249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Comic Sans MS" pitchFamily="66"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Comic Sans MS" pitchFamily="66" charset="0"/>
              </a:defRPr>
            </a:lvl1pPr>
          </a:lstStyle>
          <a:p>
            <a:pPr>
              <a:defRPr/>
            </a:pPr>
            <a:r>
              <a:rPr lang="en-US"/>
              <a:t>copyright cmassengale</a:t>
            </a:r>
          </a:p>
        </p:txBody>
      </p:sp>
      <p:sp>
        <p:nvSpPr>
          <p:cNvPr id="6" name="Rectangle 6"/>
          <p:cNvSpPr>
            <a:spLocks noGrp="1" noChangeArrowheads="1"/>
          </p:cNvSpPr>
          <p:nvPr>
            <p:ph type="sldNum" sz="quarter" idx="12"/>
          </p:nvPr>
        </p:nvSpPr>
        <p:spPr/>
        <p:txBody>
          <a:bodyPr/>
          <a:lstStyle>
            <a:lvl1pPr>
              <a:defRPr b="1">
                <a:latin typeface="Comic Sans MS" pitchFamily="66" charset="0"/>
              </a:defRPr>
            </a:lvl1pPr>
          </a:lstStyle>
          <a:p>
            <a:pPr>
              <a:defRPr/>
            </a:pPr>
            <a:fld id="{7B08E897-F295-40EE-B531-CA52709AD218}" type="slidenum">
              <a:rPr lang="en-US"/>
              <a:pPr>
                <a:defRPr/>
              </a:pPr>
              <a:t>‹#›</a:t>
            </a:fld>
            <a:endParaRPr lang="en-US"/>
          </a:p>
        </p:txBody>
      </p:sp>
    </p:spTree>
    <p:extLst>
      <p:ext uri="{BB962C8B-B14F-4D97-AF65-F5344CB8AC3E}">
        <p14:creationId xmlns:p14="http://schemas.microsoft.com/office/powerpoint/2010/main" val="40502597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81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95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Comic Sans MS" pitchFamily="66"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Comic Sans MS" pitchFamily="66" charset="0"/>
              </a:defRPr>
            </a:lvl1pPr>
          </a:lstStyle>
          <a:p>
            <a:pPr>
              <a:defRPr/>
            </a:pPr>
            <a:r>
              <a:rPr lang="en-US"/>
              <a:t>copyright cmassengale</a:t>
            </a:r>
          </a:p>
        </p:txBody>
      </p:sp>
      <p:sp>
        <p:nvSpPr>
          <p:cNvPr id="7" name="Rectangle 6"/>
          <p:cNvSpPr>
            <a:spLocks noGrp="1" noChangeArrowheads="1"/>
          </p:cNvSpPr>
          <p:nvPr>
            <p:ph type="sldNum" sz="quarter" idx="12"/>
          </p:nvPr>
        </p:nvSpPr>
        <p:spPr/>
        <p:txBody>
          <a:bodyPr/>
          <a:lstStyle>
            <a:lvl1pPr>
              <a:defRPr b="1">
                <a:latin typeface="Comic Sans MS" pitchFamily="66" charset="0"/>
              </a:defRPr>
            </a:lvl1pPr>
          </a:lstStyle>
          <a:p>
            <a:pPr>
              <a:defRPr/>
            </a:pPr>
            <a:fld id="{4F2766CB-E4A8-4734-9FDF-315BAF91EF6A}" type="slidenum">
              <a:rPr lang="en-US"/>
              <a:pPr>
                <a:defRPr/>
              </a:pPr>
              <a:t>‹#›</a:t>
            </a:fld>
            <a:endParaRPr lang="en-US"/>
          </a:p>
        </p:txBody>
      </p:sp>
    </p:spTree>
    <p:extLst>
      <p:ext uri="{BB962C8B-B14F-4D97-AF65-F5344CB8AC3E}">
        <p14:creationId xmlns:p14="http://schemas.microsoft.com/office/powerpoint/2010/main" val="41332362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Comic Sans MS" pitchFamily="66"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Comic Sans MS" pitchFamily="66" charset="0"/>
              </a:defRPr>
            </a:lvl1pPr>
          </a:lstStyle>
          <a:p>
            <a:pPr>
              <a:defRPr/>
            </a:pPr>
            <a:r>
              <a:rPr lang="en-US"/>
              <a:t>copyright cmassengale</a:t>
            </a:r>
          </a:p>
        </p:txBody>
      </p:sp>
      <p:sp>
        <p:nvSpPr>
          <p:cNvPr id="9" name="Rectangle 6"/>
          <p:cNvSpPr>
            <a:spLocks noGrp="1" noChangeArrowheads="1"/>
          </p:cNvSpPr>
          <p:nvPr>
            <p:ph type="sldNum" sz="quarter" idx="12"/>
          </p:nvPr>
        </p:nvSpPr>
        <p:spPr/>
        <p:txBody>
          <a:bodyPr/>
          <a:lstStyle>
            <a:lvl1pPr>
              <a:defRPr b="1">
                <a:latin typeface="Comic Sans MS" pitchFamily="66" charset="0"/>
              </a:defRPr>
            </a:lvl1pPr>
          </a:lstStyle>
          <a:p>
            <a:pPr>
              <a:defRPr/>
            </a:pPr>
            <a:fld id="{2A509BE9-5235-4B65-9BEB-DCB6C76ED71F}" type="slidenum">
              <a:rPr lang="en-US"/>
              <a:pPr>
                <a:defRPr/>
              </a:pPr>
              <a:t>‹#›</a:t>
            </a:fld>
            <a:endParaRPr lang="en-US"/>
          </a:p>
        </p:txBody>
      </p:sp>
    </p:spTree>
    <p:extLst>
      <p:ext uri="{BB962C8B-B14F-4D97-AF65-F5344CB8AC3E}">
        <p14:creationId xmlns:p14="http://schemas.microsoft.com/office/powerpoint/2010/main" val="26684583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Comic Sans MS" pitchFamily="66"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Comic Sans MS" pitchFamily="66" charset="0"/>
              </a:defRPr>
            </a:lvl1pPr>
          </a:lstStyle>
          <a:p>
            <a:pPr>
              <a:defRPr/>
            </a:pPr>
            <a:r>
              <a:rPr lang="en-US"/>
              <a:t>copyright cmassengale</a:t>
            </a:r>
          </a:p>
        </p:txBody>
      </p:sp>
      <p:sp>
        <p:nvSpPr>
          <p:cNvPr id="5" name="Rectangle 6"/>
          <p:cNvSpPr>
            <a:spLocks noGrp="1" noChangeArrowheads="1"/>
          </p:cNvSpPr>
          <p:nvPr>
            <p:ph type="sldNum" sz="quarter" idx="12"/>
          </p:nvPr>
        </p:nvSpPr>
        <p:spPr/>
        <p:txBody>
          <a:bodyPr/>
          <a:lstStyle>
            <a:lvl1pPr>
              <a:defRPr b="1">
                <a:latin typeface="Comic Sans MS" pitchFamily="66" charset="0"/>
              </a:defRPr>
            </a:lvl1pPr>
          </a:lstStyle>
          <a:p>
            <a:pPr>
              <a:defRPr/>
            </a:pPr>
            <a:fld id="{94E4C54A-E43C-4F95-8B72-90AD1846D77C}" type="slidenum">
              <a:rPr lang="en-US"/>
              <a:pPr>
                <a:defRPr/>
              </a:pPr>
              <a:t>‹#›</a:t>
            </a:fld>
            <a:endParaRPr lang="en-US"/>
          </a:p>
        </p:txBody>
      </p:sp>
    </p:spTree>
    <p:extLst>
      <p:ext uri="{BB962C8B-B14F-4D97-AF65-F5344CB8AC3E}">
        <p14:creationId xmlns:p14="http://schemas.microsoft.com/office/powerpoint/2010/main" val="15447109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Comic Sans MS" pitchFamily="66"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Comic Sans MS" pitchFamily="66" charset="0"/>
              </a:defRPr>
            </a:lvl1pPr>
          </a:lstStyle>
          <a:p>
            <a:pPr>
              <a:defRPr/>
            </a:pPr>
            <a:r>
              <a:rPr lang="en-US"/>
              <a:t>copyright cmassengale</a:t>
            </a:r>
          </a:p>
        </p:txBody>
      </p:sp>
      <p:sp>
        <p:nvSpPr>
          <p:cNvPr id="4" name="Rectangle 6"/>
          <p:cNvSpPr>
            <a:spLocks noGrp="1" noChangeArrowheads="1"/>
          </p:cNvSpPr>
          <p:nvPr>
            <p:ph type="sldNum" sz="quarter" idx="12"/>
          </p:nvPr>
        </p:nvSpPr>
        <p:spPr/>
        <p:txBody>
          <a:bodyPr/>
          <a:lstStyle>
            <a:lvl1pPr>
              <a:defRPr b="1">
                <a:latin typeface="Comic Sans MS" pitchFamily="66" charset="0"/>
              </a:defRPr>
            </a:lvl1pPr>
          </a:lstStyle>
          <a:p>
            <a:pPr>
              <a:defRPr/>
            </a:pPr>
            <a:fld id="{AD3AFC24-68A9-4791-AB6D-B01765427259}" type="slidenum">
              <a:rPr lang="en-US"/>
              <a:pPr>
                <a:defRPr/>
              </a:pPr>
              <a:t>‹#›</a:t>
            </a:fld>
            <a:endParaRPr lang="en-US"/>
          </a:p>
        </p:txBody>
      </p:sp>
    </p:spTree>
    <p:extLst>
      <p:ext uri="{BB962C8B-B14F-4D97-AF65-F5344CB8AC3E}">
        <p14:creationId xmlns:p14="http://schemas.microsoft.com/office/powerpoint/2010/main" val="3039390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7" name="Rectangle 6"/>
          <p:cNvSpPr>
            <a:spLocks noGrp="1" noChangeArrowheads="1"/>
          </p:cNvSpPr>
          <p:nvPr>
            <p:ph type="sldNum" sz="quarter" idx="12"/>
          </p:nvPr>
        </p:nvSpPr>
        <p:spPr>
          <a:ln/>
        </p:spPr>
        <p:txBody>
          <a:bodyPr/>
          <a:lstStyle>
            <a:lvl1pPr>
              <a:defRPr/>
            </a:lvl1pPr>
          </a:lstStyle>
          <a:p>
            <a:pPr>
              <a:defRPr/>
            </a:pPr>
            <a:fld id="{BB37263C-E427-4825-9D9A-114D074A9C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0394890"/>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Comic Sans MS" pitchFamily="66"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Comic Sans MS" pitchFamily="66" charset="0"/>
              </a:defRPr>
            </a:lvl1pPr>
          </a:lstStyle>
          <a:p>
            <a:pPr>
              <a:defRPr/>
            </a:pPr>
            <a:r>
              <a:rPr lang="en-US"/>
              <a:t>copyright cmassengale</a:t>
            </a:r>
          </a:p>
        </p:txBody>
      </p:sp>
      <p:sp>
        <p:nvSpPr>
          <p:cNvPr id="7" name="Rectangle 6"/>
          <p:cNvSpPr>
            <a:spLocks noGrp="1" noChangeArrowheads="1"/>
          </p:cNvSpPr>
          <p:nvPr>
            <p:ph type="sldNum" sz="quarter" idx="12"/>
          </p:nvPr>
        </p:nvSpPr>
        <p:spPr/>
        <p:txBody>
          <a:bodyPr/>
          <a:lstStyle>
            <a:lvl1pPr>
              <a:defRPr b="1">
                <a:latin typeface="Comic Sans MS" pitchFamily="66" charset="0"/>
              </a:defRPr>
            </a:lvl1pPr>
          </a:lstStyle>
          <a:p>
            <a:pPr>
              <a:defRPr/>
            </a:pPr>
            <a:fld id="{A34C1E97-F638-4010-80A8-A2340153932B}" type="slidenum">
              <a:rPr lang="en-US"/>
              <a:pPr>
                <a:defRPr/>
              </a:pPr>
              <a:t>‹#›</a:t>
            </a:fld>
            <a:endParaRPr lang="en-US"/>
          </a:p>
        </p:txBody>
      </p:sp>
    </p:spTree>
    <p:extLst>
      <p:ext uri="{BB962C8B-B14F-4D97-AF65-F5344CB8AC3E}">
        <p14:creationId xmlns:p14="http://schemas.microsoft.com/office/powerpoint/2010/main" val="3861428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Comic Sans MS" pitchFamily="66"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Comic Sans MS" pitchFamily="66" charset="0"/>
              </a:defRPr>
            </a:lvl1pPr>
          </a:lstStyle>
          <a:p>
            <a:pPr>
              <a:defRPr/>
            </a:pPr>
            <a:r>
              <a:rPr lang="en-US"/>
              <a:t>copyright cmassengale</a:t>
            </a:r>
          </a:p>
        </p:txBody>
      </p:sp>
      <p:sp>
        <p:nvSpPr>
          <p:cNvPr id="7" name="Rectangle 6"/>
          <p:cNvSpPr>
            <a:spLocks noGrp="1" noChangeArrowheads="1"/>
          </p:cNvSpPr>
          <p:nvPr>
            <p:ph type="sldNum" sz="quarter" idx="12"/>
          </p:nvPr>
        </p:nvSpPr>
        <p:spPr/>
        <p:txBody>
          <a:bodyPr/>
          <a:lstStyle>
            <a:lvl1pPr>
              <a:defRPr b="1">
                <a:latin typeface="Comic Sans MS" pitchFamily="66" charset="0"/>
              </a:defRPr>
            </a:lvl1pPr>
          </a:lstStyle>
          <a:p>
            <a:pPr>
              <a:defRPr/>
            </a:pPr>
            <a:fld id="{3CB9D6C1-B65A-4CC3-B25D-91A17247C280}" type="slidenum">
              <a:rPr lang="en-US"/>
              <a:pPr>
                <a:defRPr/>
              </a:pPr>
              <a:t>‹#›</a:t>
            </a:fld>
            <a:endParaRPr lang="en-US"/>
          </a:p>
        </p:txBody>
      </p:sp>
    </p:spTree>
    <p:extLst>
      <p:ext uri="{BB962C8B-B14F-4D97-AF65-F5344CB8AC3E}">
        <p14:creationId xmlns:p14="http://schemas.microsoft.com/office/powerpoint/2010/main" val="38332783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Comic Sans MS" pitchFamily="66"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Comic Sans MS" pitchFamily="66" charset="0"/>
              </a:defRPr>
            </a:lvl1pPr>
          </a:lstStyle>
          <a:p>
            <a:pPr>
              <a:defRPr/>
            </a:pPr>
            <a:r>
              <a:rPr lang="en-US"/>
              <a:t>copyright cmassengale</a:t>
            </a:r>
          </a:p>
        </p:txBody>
      </p:sp>
      <p:sp>
        <p:nvSpPr>
          <p:cNvPr id="6" name="Rectangle 6"/>
          <p:cNvSpPr>
            <a:spLocks noGrp="1" noChangeArrowheads="1"/>
          </p:cNvSpPr>
          <p:nvPr>
            <p:ph type="sldNum" sz="quarter" idx="12"/>
          </p:nvPr>
        </p:nvSpPr>
        <p:spPr/>
        <p:txBody>
          <a:bodyPr/>
          <a:lstStyle>
            <a:lvl1pPr>
              <a:defRPr b="1">
                <a:latin typeface="Comic Sans MS" pitchFamily="66" charset="0"/>
              </a:defRPr>
            </a:lvl1pPr>
          </a:lstStyle>
          <a:p>
            <a:pPr>
              <a:defRPr/>
            </a:pPr>
            <a:fld id="{CBD9C753-8568-4C19-949B-2A2040594F8A}" type="slidenum">
              <a:rPr lang="en-US"/>
              <a:pPr>
                <a:defRPr/>
              </a:pPr>
              <a:t>‹#›</a:t>
            </a:fld>
            <a:endParaRPr lang="en-US"/>
          </a:p>
        </p:txBody>
      </p:sp>
    </p:spTree>
    <p:extLst>
      <p:ext uri="{BB962C8B-B14F-4D97-AF65-F5344CB8AC3E}">
        <p14:creationId xmlns:p14="http://schemas.microsoft.com/office/powerpoint/2010/main" val="16708627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609600"/>
            <a:ext cx="16192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81200" y="609600"/>
            <a:ext cx="47053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Comic Sans MS" pitchFamily="66"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Comic Sans MS" pitchFamily="66" charset="0"/>
              </a:defRPr>
            </a:lvl1pPr>
          </a:lstStyle>
          <a:p>
            <a:pPr>
              <a:defRPr/>
            </a:pPr>
            <a:r>
              <a:rPr lang="en-US"/>
              <a:t>copyright cmassengale</a:t>
            </a:r>
          </a:p>
        </p:txBody>
      </p:sp>
      <p:sp>
        <p:nvSpPr>
          <p:cNvPr id="6" name="Rectangle 6"/>
          <p:cNvSpPr>
            <a:spLocks noGrp="1" noChangeArrowheads="1"/>
          </p:cNvSpPr>
          <p:nvPr>
            <p:ph type="sldNum" sz="quarter" idx="12"/>
          </p:nvPr>
        </p:nvSpPr>
        <p:spPr/>
        <p:txBody>
          <a:bodyPr/>
          <a:lstStyle>
            <a:lvl1pPr>
              <a:defRPr b="1">
                <a:latin typeface="Comic Sans MS" pitchFamily="66" charset="0"/>
              </a:defRPr>
            </a:lvl1pPr>
          </a:lstStyle>
          <a:p>
            <a:pPr>
              <a:defRPr/>
            </a:pPr>
            <a:fld id="{47415B2C-54F8-4AD1-BE71-DF43A686995C}" type="slidenum">
              <a:rPr lang="en-US"/>
              <a:pPr>
                <a:defRPr/>
              </a:pPr>
              <a:t>‹#›</a:t>
            </a:fld>
            <a:endParaRPr lang="en-US"/>
          </a:p>
        </p:txBody>
      </p:sp>
    </p:spTree>
    <p:extLst>
      <p:ext uri="{BB962C8B-B14F-4D97-AF65-F5344CB8AC3E}">
        <p14:creationId xmlns:p14="http://schemas.microsoft.com/office/powerpoint/2010/main" val="7125189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6477000" cy="1143000"/>
          </a:xfrm>
        </p:spPr>
        <p:txBody>
          <a:bodyPr/>
          <a:lstStyle/>
          <a:p>
            <a:r>
              <a:rPr lang="en-US"/>
              <a:t>Click to edit Master title style</a:t>
            </a:r>
          </a:p>
        </p:txBody>
      </p:sp>
      <p:sp>
        <p:nvSpPr>
          <p:cNvPr id="3" name="Text Placeholder 2"/>
          <p:cNvSpPr>
            <a:spLocks noGrp="1"/>
          </p:cNvSpPr>
          <p:nvPr>
            <p:ph type="body" sz="half" idx="1"/>
          </p:nvPr>
        </p:nvSpPr>
        <p:spPr>
          <a:xfrm>
            <a:off x="1981200" y="1981200"/>
            <a:ext cx="31623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95900" y="1981200"/>
            <a:ext cx="31623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lgn="ctr">
              <a:defRPr b="1">
                <a:latin typeface="Comic Sans MS" pitchFamily="66"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Comic Sans MS" pitchFamily="66" charset="0"/>
              </a:defRPr>
            </a:lvl1pPr>
          </a:lstStyle>
          <a:p>
            <a:pPr>
              <a:defRPr/>
            </a:pPr>
            <a:r>
              <a:rPr lang="en-US"/>
              <a:t>copyright cmassengale</a:t>
            </a:r>
          </a:p>
        </p:txBody>
      </p:sp>
      <p:sp>
        <p:nvSpPr>
          <p:cNvPr id="7" name="Rectangle 6"/>
          <p:cNvSpPr>
            <a:spLocks noGrp="1" noChangeArrowheads="1"/>
          </p:cNvSpPr>
          <p:nvPr>
            <p:ph type="sldNum" sz="quarter" idx="12"/>
          </p:nvPr>
        </p:nvSpPr>
        <p:spPr/>
        <p:txBody>
          <a:bodyPr/>
          <a:lstStyle>
            <a:lvl1pPr>
              <a:defRPr b="1">
                <a:latin typeface="Comic Sans MS" pitchFamily="66" charset="0"/>
              </a:defRPr>
            </a:lvl1pPr>
          </a:lstStyle>
          <a:p>
            <a:pPr>
              <a:defRPr/>
            </a:pPr>
            <a:fld id="{C782857F-2D6E-420F-B041-ED1F69A56995}" type="slidenum">
              <a:rPr lang="en-US"/>
              <a:pPr>
                <a:defRPr/>
              </a:pPr>
              <a:t>‹#›</a:t>
            </a:fld>
            <a:endParaRPr lang="en-US"/>
          </a:p>
        </p:txBody>
      </p:sp>
    </p:spTree>
    <p:extLst>
      <p:ext uri="{BB962C8B-B14F-4D97-AF65-F5344CB8AC3E}">
        <p14:creationId xmlns:p14="http://schemas.microsoft.com/office/powerpoint/2010/main" val="40512155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6477000" cy="1143000"/>
          </a:xfrm>
        </p:spPr>
        <p:txBody>
          <a:bodyPr/>
          <a:lstStyle/>
          <a:p>
            <a:r>
              <a:rPr lang="en-US"/>
              <a:t>Click to edit Master title style</a:t>
            </a:r>
          </a:p>
        </p:txBody>
      </p:sp>
      <p:sp>
        <p:nvSpPr>
          <p:cNvPr id="3" name="Text Placeholder 2"/>
          <p:cNvSpPr>
            <a:spLocks noGrp="1"/>
          </p:cNvSpPr>
          <p:nvPr>
            <p:ph type="body" sz="half" idx="1"/>
          </p:nvPr>
        </p:nvSpPr>
        <p:spPr>
          <a:xfrm>
            <a:off x="1981200" y="1981200"/>
            <a:ext cx="31623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95900" y="1981200"/>
            <a:ext cx="31623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Comic Sans MS" pitchFamily="66"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Comic Sans MS" pitchFamily="66" charset="0"/>
              </a:defRPr>
            </a:lvl1pPr>
          </a:lstStyle>
          <a:p>
            <a:pPr>
              <a:defRPr/>
            </a:pPr>
            <a:r>
              <a:rPr lang="en-US"/>
              <a:t>copyright cmassengale</a:t>
            </a:r>
          </a:p>
        </p:txBody>
      </p:sp>
      <p:sp>
        <p:nvSpPr>
          <p:cNvPr id="7" name="Rectangle 6"/>
          <p:cNvSpPr>
            <a:spLocks noGrp="1" noChangeArrowheads="1"/>
          </p:cNvSpPr>
          <p:nvPr>
            <p:ph type="sldNum" sz="quarter" idx="12"/>
          </p:nvPr>
        </p:nvSpPr>
        <p:spPr/>
        <p:txBody>
          <a:bodyPr/>
          <a:lstStyle>
            <a:lvl1pPr>
              <a:defRPr b="1">
                <a:latin typeface="Comic Sans MS" pitchFamily="66" charset="0"/>
              </a:defRPr>
            </a:lvl1pPr>
          </a:lstStyle>
          <a:p>
            <a:pPr>
              <a:defRPr/>
            </a:pPr>
            <a:fld id="{1593E4A8-8971-4593-B87E-6AB2736686E8}" type="slidenum">
              <a:rPr lang="en-US"/>
              <a:pPr>
                <a:defRPr/>
              </a:pPr>
              <a:t>‹#›</a:t>
            </a:fld>
            <a:endParaRPr lang="en-US"/>
          </a:p>
        </p:txBody>
      </p:sp>
    </p:spTree>
    <p:extLst>
      <p:ext uri="{BB962C8B-B14F-4D97-AF65-F5344CB8AC3E}">
        <p14:creationId xmlns:p14="http://schemas.microsoft.com/office/powerpoint/2010/main" val="12999542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223" y="12204"/>
            <a:ext cx="7868312" cy="4433794"/>
          </a:xfrm>
          <a:prstGeom prst="rect">
            <a:avLst/>
          </a:prstGeom>
        </p:spPr>
      </p:pic>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sp>
        <p:nvSpPr>
          <p:cNvPr id="11" name="TextBox 10"/>
          <p:cNvSpPr txBox="1"/>
          <p:nvPr/>
        </p:nvSpPr>
        <p:spPr>
          <a:xfrm>
            <a:off x="67733" y="5354189"/>
            <a:ext cx="7829387" cy="923330"/>
          </a:xfrm>
          <a:prstGeom prst="rect">
            <a:avLst/>
          </a:prstGeom>
          <a:noFill/>
        </p:spPr>
        <p:txBody>
          <a:bodyPr wrap="none" rtlCol="0">
            <a:spAutoFit/>
          </a:bodyPr>
          <a:lstStyle/>
          <a:p>
            <a:pPr eaLnBrk="0" hangingPunct="0">
              <a:defRPr/>
            </a:pPr>
            <a:r>
              <a:rPr lang="en-US" dirty="0">
                <a:solidFill>
                  <a:prstClr val="black"/>
                </a:solidFill>
                <a:ea typeface="Arial" charset="0"/>
                <a:cs typeface="Arial" charset="0"/>
              </a:rPr>
              <a:t>PowerPoint Lectures</a:t>
            </a:r>
          </a:p>
          <a:p>
            <a:pPr eaLnBrk="0" hangingPunct="0">
              <a:defRPr/>
            </a:pPr>
            <a:r>
              <a:rPr lang="en-US" sz="2200" b="1" i="1" dirty="0">
                <a:solidFill>
                  <a:prstClr val="black"/>
                </a:solidFill>
                <a:ea typeface="Arial" charset="0"/>
                <a:cs typeface="Arial" charset="0"/>
              </a:rPr>
              <a:t>Campbell Biology: Concepts &amp; Connections, </a:t>
            </a:r>
            <a:r>
              <a:rPr lang="en-US" b="1" i="1" dirty="0">
                <a:solidFill>
                  <a:prstClr val="black"/>
                </a:solidFill>
                <a:ea typeface="Arial" charset="0"/>
                <a:cs typeface="Arial" charset="0"/>
              </a:rPr>
              <a:t>Eighth Edition</a:t>
            </a:r>
          </a:p>
          <a:p>
            <a:pPr eaLnBrk="0" hangingPunct="0">
              <a:defRPr/>
            </a:pPr>
            <a:r>
              <a:rPr lang="en-US" sz="1400" cap="all" dirty="0">
                <a:solidFill>
                  <a:prstClr val="black"/>
                </a:solidFill>
                <a:ea typeface="Arial" charset="0"/>
                <a:cs typeface="Arial" charset="0"/>
              </a:rPr>
              <a:t>Reece</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Taylor</a:t>
            </a:r>
            <a:r>
              <a:rPr lang="en-US" sz="1400" dirty="0">
                <a:solidFill>
                  <a:prstClr val="black"/>
                </a:solidFill>
                <a:ea typeface="Arial" charset="0"/>
                <a:cs typeface="Arial" panose="020B0604020202020204" pitchFamily="34" charset="0"/>
                <a:sym typeface="Symbol" panose="05050102010706020507" pitchFamily="18" charset="2"/>
              </a:rPr>
              <a:t> • </a:t>
            </a:r>
            <a:r>
              <a:rPr lang="en-US" sz="1400" cap="all" dirty="0">
                <a:solidFill>
                  <a:prstClr val="black"/>
                </a:solidFill>
                <a:ea typeface="Arial" charset="0"/>
                <a:cs typeface="Arial" charset="0"/>
              </a:rPr>
              <a:t>Simon</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Dickey</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cap="all" dirty="0">
                <a:solidFill>
                  <a:prstClr val="black"/>
                </a:solidFill>
                <a:ea typeface="Arial" charset="0"/>
                <a:cs typeface="Arial" panose="020B0604020202020204" pitchFamily="34" charset="0"/>
                <a:sym typeface="Symbol" panose="05050102010706020507" pitchFamily="18" charset="2"/>
              </a:rPr>
              <a:t>Hogan</a:t>
            </a:r>
            <a:endParaRPr lang="en-US" sz="1400" cap="all" dirty="0">
              <a:solidFill>
                <a:prstClr val="black"/>
              </a:solidFill>
            </a:endParaRPr>
          </a:p>
        </p:txBody>
      </p:sp>
      <p:sp>
        <p:nvSpPr>
          <p:cNvPr id="12" name="TextBox 11"/>
          <p:cNvSpPr txBox="1"/>
          <p:nvPr/>
        </p:nvSpPr>
        <p:spPr>
          <a:xfrm>
            <a:off x="67733" y="3878298"/>
            <a:ext cx="3198311" cy="830997"/>
          </a:xfrm>
          <a:prstGeom prst="rect">
            <a:avLst/>
          </a:prstGeom>
          <a:noFill/>
        </p:spPr>
        <p:txBody>
          <a:bodyPr wrap="none" rtlCol="0">
            <a:spAutoFit/>
          </a:bodyPr>
          <a:lstStyle/>
          <a:p>
            <a:r>
              <a:rPr lang="en-US" sz="4800" b="1" dirty="0">
                <a:solidFill>
                  <a:srgbClr val="F2C552"/>
                </a:solidFill>
                <a:effectLst>
                  <a:outerShdw blurRad="50800" dist="38100" dir="8100000" algn="tr" rotWithShape="0">
                    <a:prstClr val="black">
                      <a:alpha val="40000"/>
                    </a:prstClr>
                  </a:outerShdw>
                </a:effectLst>
              </a:rPr>
              <a:t>Chapter 8 </a:t>
            </a:r>
          </a:p>
        </p:txBody>
      </p:sp>
      <p:sp>
        <p:nvSpPr>
          <p:cNvPr id="13" name="TextBox 12"/>
          <p:cNvSpPr txBox="1"/>
          <p:nvPr/>
        </p:nvSpPr>
        <p:spPr>
          <a:xfrm>
            <a:off x="6392312" y="6434998"/>
            <a:ext cx="2650084" cy="307777"/>
          </a:xfrm>
          <a:prstGeom prst="rect">
            <a:avLst/>
          </a:prstGeom>
          <a:noFill/>
        </p:spPr>
        <p:txBody>
          <a:bodyPr wrap="none" rtlCol="0">
            <a:spAutoFit/>
          </a:bodyPr>
          <a:lstStyle/>
          <a:p>
            <a:pPr algn="r">
              <a:defRPr/>
            </a:pPr>
            <a:r>
              <a:rPr lang="en-US" sz="1400" b="1" dirty="0">
                <a:solidFill>
                  <a:prstClr val="black"/>
                </a:solidFill>
                <a:ea typeface="Arial" charset="0"/>
                <a:cs typeface="Arial" charset="0"/>
              </a:rPr>
              <a:t>Lecture by Edward J. </a:t>
            </a:r>
            <a:r>
              <a:rPr lang="en-US" sz="1400" b="1" dirty="0" err="1">
                <a:solidFill>
                  <a:prstClr val="black"/>
                </a:solidFill>
                <a:ea typeface="Arial" charset="0"/>
                <a:cs typeface="Arial" charset="0"/>
              </a:rPr>
              <a:t>Zalisko</a:t>
            </a:r>
            <a:endParaRPr lang="en-US" sz="1400" b="1" dirty="0">
              <a:solidFill>
                <a:prstClr val="black"/>
              </a:solidFill>
              <a:ea typeface="Arial" charset="0"/>
              <a:cs typeface="Arial" charset="0"/>
            </a:endParaRPr>
          </a:p>
        </p:txBody>
      </p:sp>
      <p:sp>
        <p:nvSpPr>
          <p:cNvPr id="14" name="TextBox 13"/>
          <p:cNvSpPr txBox="1"/>
          <p:nvPr/>
        </p:nvSpPr>
        <p:spPr>
          <a:xfrm>
            <a:off x="67733" y="4606307"/>
            <a:ext cx="8933856" cy="523220"/>
          </a:xfrm>
          <a:prstGeom prst="rect">
            <a:avLst/>
          </a:prstGeom>
          <a:noFill/>
        </p:spPr>
        <p:txBody>
          <a:bodyPr wrap="none" rtlCol="0">
            <a:spAutoFit/>
          </a:bodyPr>
          <a:lstStyle/>
          <a:p>
            <a:r>
              <a:rPr lang="en-US" sz="2800" b="1" dirty="0">
                <a:solidFill>
                  <a:srgbClr val="F2C552"/>
                </a:solidFill>
                <a:effectLst>
                  <a:outerShdw blurRad="50800" dist="38100" dir="8100000" algn="tr" rotWithShape="0">
                    <a:prstClr val="black">
                      <a:alpha val="40000"/>
                    </a:prstClr>
                  </a:outerShdw>
                </a:effectLst>
              </a:rPr>
              <a:t>The Cellular Basis of Reproduction and Inheritance</a:t>
            </a:r>
          </a:p>
        </p:txBody>
      </p:sp>
    </p:spTree>
    <p:extLst>
      <p:ext uri="{BB962C8B-B14F-4D97-AF65-F5344CB8AC3E}">
        <p14:creationId xmlns:p14="http://schemas.microsoft.com/office/powerpoint/2010/main" val="38126140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F89B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cxnSp>
        <p:nvCxnSpPr>
          <p:cNvPr id="6" name="Straight Connector 5"/>
          <p:cNvCxnSpPr/>
          <p:nvPr/>
        </p:nvCxnSpPr>
        <p:spPr>
          <a:xfrm>
            <a:off x="-8470" y="25399"/>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470" y="55665"/>
            <a:ext cx="9144000" cy="0"/>
          </a:xfrm>
          <a:prstGeom prst="line">
            <a:avLst/>
          </a:prstGeom>
          <a:ln w="25400">
            <a:solidFill>
              <a:srgbClr val="F2C5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9469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Section Title Slid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prstClr val="black"/>
                </a:solidFill>
              </a:rPr>
              <a:t>© 2015 Pearson Education, Inc.</a:t>
            </a:r>
          </a:p>
        </p:txBody>
      </p:sp>
      <p:sp>
        <p:nvSpPr>
          <p:cNvPr id="5" name="Text Placeholder 7"/>
          <p:cNvSpPr>
            <a:spLocks noGrp="1"/>
          </p:cNvSpPr>
          <p:nvPr>
            <p:ph type="body" sz="quarter" idx="12"/>
          </p:nvPr>
        </p:nvSpPr>
        <p:spPr>
          <a:xfrm>
            <a:off x="425450" y="3065463"/>
            <a:ext cx="8302625" cy="685800"/>
          </a:xfrm>
        </p:spPr>
        <p:txBody>
          <a:bodyPr/>
          <a:lstStyle>
            <a:lvl1pPr marL="0" indent="0" algn="ctr">
              <a:buNone/>
              <a:defRPr sz="3600" b="1" cap="small" baseline="0">
                <a:solidFill>
                  <a:srgbClr val="F2C552"/>
                </a:solidFill>
                <a:effectLst>
                  <a:outerShdw blurRad="38100" dist="38100" dir="2700000" algn="tl">
                    <a:srgbClr val="000000">
                      <a:alpha val="43137"/>
                    </a:srgbClr>
                  </a:outerShdw>
                </a:effectLst>
              </a:defRPr>
            </a:lvl1pPr>
          </a:lstStyle>
          <a:p>
            <a:pPr lvl="0"/>
            <a:r>
              <a:rPr lang="en-US"/>
              <a:t>Click to edit Master text styles</a:t>
            </a:r>
          </a:p>
        </p:txBody>
      </p:sp>
    </p:spTree>
    <p:extLst>
      <p:ext uri="{BB962C8B-B14F-4D97-AF65-F5344CB8AC3E}">
        <p14:creationId xmlns:p14="http://schemas.microsoft.com/office/powerpoint/2010/main" val="13285737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76078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cmassengale</a:t>
            </a:r>
          </a:p>
        </p:txBody>
      </p:sp>
      <p:sp>
        <p:nvSpPr>
          <p:cNvPr id="7" name="Rectangle 6"/>
          <p:cNvSpPr>
            <a:spLocks noGrp="1" noChangeArrowheads="1"/>
          </p:cNvSpPr>
          <p:nvPr>
            <p:ph type="sldNum" sz="quarter" idx="12"/>
          </p:nvPr>
        </p:nvSpPr>
        <p:spPr>
          <a:ln/>
        </p:spPr>
        <p:txBody>
          <a:bodyPr/>
          <a:lstStyle>
            <a:lvl1pPr>
              <a:defRPr/>
            </a:lvl1pPr>
          </a:lstStyle>
          <a:p>
            <a:pPr>
              <a:defRPr/>
            </a:pPr>
            <a:fld id="{70825672-3C5A-4260-A084-BD1ABFD719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8027914"/>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 2015 Pearson Education, Inc.</a:t>
            </a: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806561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Tree>
    <p:extLst>
      <p:ext uri="{BB962C8B-B14F-4D97-AF65-F5344CB8AC3E}">
        <p14:creationId xmlns:p14="http://schemas.microsoft.com/office/powerpoint/2010/main" val="33080363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223" y="12204"/>
            <a:ext cx="7868312" cy="4433794"/>
          </a:xfrm>
          <a:prstGeom prst="rect">
            <a:avLst/>
          </a:prstGeom>
        </p:spPr>
      </p:pic>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sp>
        <p:nvSpPr>
          <p:cNvPr id="11" name="TextBox 10"/>
          <p:cNvSpPr txBox="1"/>
          <p:nvPr/>
        </p:nvSpPr>
        <p:spPr>
          <a:xfrm>
            <a:off x="67733" y="5354189"/>
            <a:ext cx="7829387" cy="923330"/>
          </a:xfrm>
          <a:prstGeom prst="rect">
            <a:avLst/>
          </a:prstGeom>
          <a:noFill/>
        </p:spPr>
        <p:txBody>
          <a:bodyPr wrap="none" rtlCol="0">
            <a:spAutoFit/>
          </a:bodyPr>
          <a:lstStyle/>
          <a:p>
            <a:pPr eaLnBrk="0" hangingPunct="0">
              <a:defRPr/>
            </a:pPr>
            <a:r>
              <a:rPr lang="en-US" dirty="0">
                <a:solidFill>
                  <a:prstClr val="black"/>
                </a:solidFill>
                <a:ea typeface="Arial" charset="0"/>
                <a:cs typeface="Arial" charset="0"/>
              </a:rPr>
              <a:t>PowerPoint Lectures</a:t>
            </a:r>
          </a:p>
          <a:p>
            <a:pPr eaLnBrk="0" hangingPunct="0">
              <a:defRPr/>
            </a:pPr>
            <a:r>
              <a:rPr lang="en-US" sz="2200" b="1" i="1" dirty="0">
                <a:solidFill>
                  <a:prstClr val="black"/>
                </a:solidFill>
                <a:ea typeface="Arial" charset="0"/>
                <a:cs typeface="Arial" charset="0"/>
              </a:rPr>
              <a:t>Campbell Biology: Concepts &amp; Connections, </a:t>
            </a:r>
            <a:r>
              <a:rPr lang="en-US" b="1" i="1" dirty="0">
                <a:solidFill>
                  <a:prstClr val="black"/>
                </a:solidFill>
                <a:ea typeface="Arial" charset="0"/>
                <a:cs typeface="Arial" charset="0"/>
              </a:rPr>
              <a:t>Eighth Edition</a:t>
            </a:r>
          </a:p>
          <a:p>
            <a:pPr eaLnBrk="0" hangingPunct="0">
              <a:defRPr/>
            </a:pPr>
            <a:r>
              <a:rPr lang="en-US" sz="1400" cap="all" dirty="0">
                <a:solidFill>
                  <a:prstClr val="black"/>
                </a:solidFill>
                <a:ea typeface="Arial" charset="0"/>
                <a:cs typeface="Arial" charset="0"/>
              </a:rPr>
              <a:t>Reece</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Taylor</a:t>
            </a:r>
            <a:r>
              <a:rPr lang="en-US" sz="1400" dirty="0">
                <a:solidFill>
                  <a:prstClr val="black"/>
                </a:solidFill>
                <a:ea typeface="Arial" charset="0"/>
                <a:cs typeface="Arial" panose="020B0604020202020204" pitchFamily="34" charset="0"/>
                <a:sym typeface="Symbol" panose="05050102010706020507" pitchFamily="18" charset="2"/>
              </a:rPr>
              <a:t> • </a:t>
            </a:r>
            <a:r>
              <a:rPr lang="en-US" sz="1400" cap="all" dirty="0">
                <a:solidFill>
                  <a:prstClr val="black"/>
                </a:solidFill>
                <a:ea typeface="Arial" charset="0"/>
                <a:cs typeface="Arial" charset="0"/>
              </a:rPr>
              <a:t>Simon</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Dickey</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cap="all" dirty="0">
                <a:solidFill>
                  <a:prstClr val="black"/>
                </a:solidFill>
                <a:ea typeface="Arial" charset="0"/>
                <a:cs typeface="Arial" panose="020B0604020202020204" pitchFamily="34" charset="0"/>
                <a:sym typeface="Symbol" panose="05050102010706020507" pitchFamily="18" charset="2"/>
              </a:rPr>
              <a:t>Hogan</a:t>
            </a:r>
            <a:endParaRPr lang="en-US" sz="1400" cap="all" dirty="0">
              <a:solidFill>
                <a:prstClr val="black"/>
              </a:solidFill>
            </a:endParaRPr>
          </a:p>
        </p:txBody>
      </p:sp>
      <p:sp>
        <p:nvSpPr>
          <p:cNvPr id="12" name="TextBox 11"/>
          <p:cNvSpPr txBox="1"/>
          <p:nvPr/>
        </p:nvSpPr>
        <p:spPr>
          <a:xfrm>
            <a:off x="67733" y="3878298"/>
            <a:ext cx="3198311" cy="830997"/>
          </a:xfrm>
          <a:prstGeom prst="rect">
            <a:avLst/>
          </a:prstGeom>
          <a:noFill/>
        </p:spPr>
        <p:txBody>
          <a:bodyPr wrap="none" rtlCol="0">
            <a:spAutoFit/>
          </a:bodyPr>
          <a:lstStyle/>
          <a:p>
            <a:r>
              <a:rPr lang="en-US" sz="4800" b="1" dirty="0">
                <a:solidFill>
                  <a:srgbClr val="F2C552"/>
                </a:solidFill>
                <a:effectLst>
                  <a:outerShdw blurRad="50800" dist="38100" dir="8100000" algn="tr" rotWithShape="0">
                    <a:prstClr val="black">
                      <a:alpha val="40000"/>
                    </a:prstClr>
                  </a:outerShdw>
                </a:effectLst>
              </a:rPr>
              <a:t>Chapter 8 </a:t>
            </a:r>
          </a:p>
        </p:txBody>
      </p:sp>
      <p:sp>
        <p:nvSpPr>
          <p:cNvPr id="13" name="TextBox 12"/>
          <p:cNvSpPr txBox="1"/>
          <p:nvPr/>
        </p:nvSpPr>
        <p:spPr>
          <a:xfrm>
            <a:off x="6392312" y="6434998"/>
            <a:ext cx="2650084" cy="307777"/>
          </a:xfrm>
          <a:prstGeom prst="rect">
            <a:avLst/>
          </a:prstGeom>
          <a:noFill/>
        </p:spPr>
        <p:txBody>
          <a:bodyPr wrap="none" rtlCol="0">
            <a:spAutoFit/>
          </a:bodyPr>
          <a:lstStyle/>
          <a:p>
            <a:pPr algn="r">
              <a:defRPr/>
            </a:pPr>
            <a:r>
              <a:rPr lang="en-US" sz="1400" b="1" dirty="0">
                <a:solidFill>
                  <a:prstClr val="black"/>
                </a:solidFill>
                <a:ea typeface="Arial" charset="0"/>
                <a:cs typeface="Arial" charset="0"/>
              </a:rPr>
              <a:t>Lecture by Edward J. </a:t>
            </a:r>
            <a:r>
              <a:rPr lang="en-US" sz="1400" b="1" dirty="0" err="1">
                <a:solidFill>
                  <a:prstClr val="black"/>
                </a:solidFill>
                <a:ea typeface="Arial" charset="0"/>
                <a:cs typeface="Arial" charset="0"/>
              </a:rPr>
              <a:t>Zalisko</a:t>
            </a:r>
            <a:endParaRPr lang="en-US" sz="1400" b="1" dirty="0">
              <a:solidFill>
                <a:prstClr val="black"/>
              </a:solidFill>
              <a:ea typeface="Arial" charset="0"/>
              <a:cs typeface="Arial" charset="0"/>
            </a:endParaRPr>
          </a:p>
        </p:txBody>
      </p:sp>
      <p:sp>
        <p:nvSpPr>
          <p:cNvPr id="14" name="TextBox 13"/>
          <p:cNvSpPr txBox="1"/>
          <p:nvPr/>
        </p:nvSpPr>
        <p:spPr>
          <a:xfrm>
            <a:off x="67733" y="4606307"/>
            <a:ext cx="8933856" cy="523220"/>
          </a:xfrm>
          <a:prstGeom prst="rect">
            <a:avLst/>
          </a:prstGeom>
          <a:noFill/>
        </p:spPr>
        <p:txBody>
          <a:bodyPr wrap="none" rtlCol="0">
            <a:spAutoFit/>
          </a:bodyPr>
          <a:lstStyle/>
          <a:p>
            <a:r>
              <a:rPr lang="en-US" sz="2800" b="1" dirty="0">
                <a:solidFill>
                  <a:srgbClr val="F2C552"/>
                </a:solidFill>
                <a:effectLst>
                  <a:outerShdw blurRad="50800" dist="38100" dir="8100000" algn="tr" rotWithShape="0">
                    <a:prstClr val="black">
                      <a:alpha val="40000"/>
                    </a:prstClr>
                  </a:outerShdw>
                </a:effectLst>
              </a:rPr>
              <a:t>The Cellular Basis of Reproduction and Inheritance</a:t>
            </a:r>
          </a:p>
        </p:txBody>
      </p:sp>
    </p:spTree>
    <p:extLst>
      <p:ext uri="{BB962C8B-B14F-4D97-AF65-F5344CB8AC3E}">
        <p14:creationId xmlns:p14="http://schemas.microsoft.com/office/powerpoint/2010/main" val="40273913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F89B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cxnSp>
        <p:nvCxnSpPr>
          <p:cNvPr id="6" name="Straight Connector 5"/>
          <p:cNvCxnSpPr/>
          <p:nvPr/>
        </p:nvCxnSpPr>
        <p:spPr>
          <a:xfrm>
            <a:off x="-8470" y="25399"/>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470" y="55665"/>
            <a:ext cx="9144000" cy="0"/>
          </a:xfrm>
          <a:prstGeom prst="line">
            <a:avLst/>
          </a:prstGeom>
          <a:ln w="25400">
            <a:solidFill>
              <a:srgbClr val="F2C5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1287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Section Title Slid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prstClr val="black"/>
                </a:solidFill>
              </a:rPr>
              <a:t>© 2015 Pearson Education, Inc.</a:t>
            </a:r>
          </a:p>
        </p:txBody>
      </p:sp>
      <p:sp>
        <p:nvSpPr>
          <p:cNvPr id="5" name="Text Placeholder 7"/>
          <p:cNvSpPr>
            <a:spLocks noGrp="1"/>
          </p:cNvSpPr>
          <p:nvPr>
            <p:ph type="body" sz="quarter" idx="12"/>
          </p:nvPr>
        </p:nvSpPr>
        <p:spPr>
          <a:xfrm>
            <a:off x="425450" y="3065463"/>
            <a:ext cx="8302625" cy="685800"/>
          </a:xfrm>
        </p:spPr>
        <p:txBody>
          <a:bodyPr/>
          <a:lstStyle>
            <a:lvl1pPr marL="0" indent="0" algn="ctr">
              <a:buNone/>
              <a:defRPr sz="3600" b="1" cap="small" baseline="0">
                <a:solidFill>
                  <a:srgbClr val="F2C552"/>
                </a:solidFill>
                <a:effectLst>
                  <a:outerShdw blurRad="38100" dist="38100" dir="2700000" algn="tl">
                    <a:srgbClr val="000000">
                      <a:alpha val="43137"/>
                    </a:srgbClr>
                  </a:outerShdw>
                </a:effectLst>
              </a:defRPr>
            </a:lvl1pPr>
          </a:lstStyle>
          <a:p>
            <a:pPr lvl="0"/>
            <a:r>
              <a:rPr lang="en-US"/>
              <a:t>Click to edit Master text styles</a:t>
            </a:r>
          </a:p>
        </p:txBody>
      </p:sp>
    </p:spTree>
    <p:extLst>
      <p:ext uri="{BB962C8B-B14F-4D97-AF65-F5344CB8AC3E}">
        <p14:creationId xmlns:p14="http://schemas.microsoft.com/office/powerpoint/2010/main" val="3443431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917978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 2015 Pearson Education, Inc.</a:t>
            </a: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906A8973-3362-497B-9007-F5DEC9CE8D6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378780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prstClr val="black"/>
                </a:solidFill>
              </a:rPr>
              <a:t>© 2015 Pearson Education, Inc.</a:t>
            </a:r>
            <a:endParaRPr lang="en-US" dirty="0">
              <a:solidFill>
                <a:prstClr val="black"/>
              </a:solidFill>
            </a:endParaRPr>
          </a:p>
        </p:txBody>
      </p:sp>
    </p:spTree>
    <p:extLst>
      <p:ext uri="{BB962C8B-B14F-4D97-AF65-F5344CB8AC3E}">
        <p14:creationId xmlns:p14="http://schemas.microsoft.com/office/powerpoint/2010/main" val="16601287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223" y="12204"/>
            <a:ext cx="7868312" cy="4433794"/>
          </a:xfrm>
          <a:prstGeom prst="rect">
            <a:avLst/>
          </a:prstGeom>
        </p:spPr>
      </p:pic>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sp>
        <p:nvSpPr>
          <p:cNvPr id="11" name="TextBox 10"/>
          <p:cNvSpPr txBox="1"/>
          <p:nvPr/>
        </p:nvSpPr>
        <p:spPr>
          <a:xfrm>
            <a:off x="67733" y="5354189"/>
            <a:ext cx="7829387" cy="923330"/>
          </a:xfrm>
          <a:prstGeom prst="rect">
            <a:avLst/>
          </a:prstGeom>
          <a:noFill/>
        </p:spPr>
        <p:txBody>
          <a:bodyPr wrap="none" rtlCol="0">
            <a:spAutoFit/>
          </a:bodyPr>
          <a:lstStyle/>
          <a:p>
            <a:pPr eaLnBrk="0" hangingPunct="0">
              <a:defRPr/>
            </a:pPr>
            <a:r>
              <a:rPr lang="en-US" dirty="0">
                <a:solidFill>
                  <a:prstClr val="black"/>
                </a:solidFill>
                <a:ea typeface="Arial" charset="0"/>
                <a:cs typeface="Arial" charset="0"/>
              </a:rPr>
              <a:t>PowerPoint Lectures</a:t>
            </a:r>
          </a:p>
          <a:p>
            <a:pPr eaLnBrk="0" hangingPunct="0">
              <a:defRPr/>
            </a:pPr>
            <a:r>
              <a:rPr lang="en-US" sz="2200" b="1" i="1" dirty="0">
                <a:solidFill>
                  <a:prstClr val="black"/>
                </a:solidFill>
                <a:ea typeface="Arial" charset="0"/>
                <a:cs typeface="Arial" charset="0"/>
              </a:rPr>
              <a:t>Campbell Biology: Concepts &amp; Connections, </a:t>
            </a:r>
            <a:r>
              <a:rPr lang="en-US" b="1" i="1" dirty="0">
                <a:solidFill>
                  <a:prstClr val="black"/>
                </a:solidFill>
                <a:ea typeface="Arial" charset="0"/>
                <a:cs typeface="Arial" charset="0"/>
              </a:rPr>
              <a:t>Eighth Edition</a:t>
            </a:r>
          </a:p>
          <a:p>
            <a:pPr eaLnBrk="0" hangingPunct="0">
              <a:defRPr/>
            </a:pPr>
            <a:r>
              <a:rPr lang="en-US" sz="1400" cap="all" dirty="0">
                <a:solidFill>
                  <a:prstClr val="black"/>
                </a:solidFill>
                <a:ea typeface="Arial" charset="0"/>
                <a:cs typeface="Arial" charset="0"/>
              </a:rPr>
              <a:t>Reece</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Taylor</a:t>
            </a:r>
            <a:r>
              <a:rPr lang="en-US" sz="1400" dirty="0">
                <a:solidFill>
                  <a:prstClr val="black"/>
                </a:solidFill>
                <a:ea typeface="Arial" charset="0"/>
                <a:cs typeface="Arial" panose="020B0604020202020204" pitchFamily="34" charset="0"/>
                <a:sym typeface="Symbol" panose="05050102010706020507" pitchFamily="18" charset="2"/>
              </a:rPr>
              <a:t> • </a:t>
            </a:r>
            <a:r>
              <a:rPr lang="en-US" sz="1400" cap="all" dirty="0">
                <a:solidFill>
                  <a:prstClr val="black"/>
                </a:solidFill>
                <a:ea typeface="Arial" charset="0"/>
                <a:cs typeface="Arial" charset="0"/>
              </a:rPr>
              <a:t>Simon</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a:t>
            </a:r>
            <a:r>
              <a:rPr lang="en-US" sz="1400" dirty="0">
                <a:solidFill>
                  <a:prstClr val="black"/>
                </a:solidFill>
                <a:ea typeface="Arial" charset="0"/>
                <a:cs typeface="Arial" charset="0"/>
              </a:rPr>
              <a:t> </a:t>
            </a:r>
            <a:r>
              <a:rPr lang="en-US" sz="1400" cap="all" dirty="0">
                <a:solidFill>
                  <a:prstClr val="black"/>
                </a:solidFill>
                <a:ea typeface="Arial" charset="0"/>
                <a:cs typeface="Arial" charset="0"/>
              </a:rPr>
              <a:t>Dickey</a:t>
            </a:r>
            <a:r>
              <a:rPr lang="en-US" sz="1400" dirty="0">
                <a:solidFill>
                  <a:prstClr val="black"/>
                </a:solidFill>
                <a:ea typeface="Arial" charset="0"/>
                <a:cs typeface="Arial" charset="0"/>
              </a:rPr>
              <a:t> </a:t>
            </a:r>
            <a:r>
              <a:rPr lang="en-US" sz="1400" dirty="0">
                <a:solidFill>
                  <a:prstClr val="black"/>
                </a:solidFill>
                <a:ea typeface="Arial" charset="0"/>
                <a:cs typeface="Arial" panose="020B0604020202020204" pitchFamily="34" charset="0"/>
                <a:sym typeface="Symbol" panose="05050102010706020507" pitchFamily="18" charset="2"/>
              </a:rPr>
              <a:t>• </a:t>
            </a:r>
            <a:r>
              <a:rPr lang="en-US" sz="1400" cap="all" dirty="0">
                <a:solidFill>
                  <a:prstClr val="black"/>
                </a:solidFill>
                <a:ea typeface="Arial" charset="0"/>
                <a:cs typeface="Arial" panose="020B0604020202020204" pitchFamily="34" charset="0"/>
                <a:sym typeface="Symbol" panose="05050102010706020507" pitchFamily="18" charset="2"/>
              </a:rPr>
              <a:t>Hogan</a:t>
            </a:r>
            <a:endParaRPr lang="en-US" sz="1400" cap="all" dirty="0">
              <a:solidFill>
                <a:prstClr val="black"/>
              </a:solidFill>
            </a:endParaRPr>
          </a:p>
        </p:txBody>
      </p:sp>
      <p:sp>
        <p:nvSpPr>
          <p:cNvPr id="12" name="TextBox 11"/>
          <p:cNvSpPr txBox="1"/>
          <p:nvPr/>
        </p:nvSpPr>
        <p:spPr>
          <a:xfrm>
            <a:off x="67733" y="3878298"/>
            <a:ext cx="3198311" cy="830997"/>
          </a:xfrm>
          <a:prstGeom prst="rect">
            <a:avLst/>
          </a:prstGeom>
          <a:noFill/>
        </p:spPr>
        <p:txBody>
          <a:bodyPr wrap="none" rtlCol="0">
            <a:spAutoFit/>
          </a:bodyPr>
          <a:lstStyle/>
          <a:p>
            <a:r>
              <a:rPr lang="en-US" sz="4800" b="1" dirty="0">
                <a:solidFill>
                  <a:srgbClr val="F2C552"/>
                </a:solidFill>
                <a:effectLst>
                  <a:outerShdw blurRad="50800" dist="38100" dir="8100000" algn="tr" rotWithShape="0">
                    <a:prstClr val="black">
                      <a:alpha val="40000"/>
                    </a:prstClr>
                  </a:outerShdw>
                </a:effectLst>
              </a:rPr>
              <a:t>Chapter 8 </a:t>
            </a:r>
          </a:p>
        </p:txBody>
      </p:sp>
      <p:sp>
        <p:nvSpPr>
          <p:cNvPr id="13" name="TextBox 12"/>
          <p:cNvSpPr txBox="1"/>
          <p:nvPr/>
        </p:nvSpPr>
        <p:spPr>
          <a:xfrm>
            <a:off x="6392312" y="6434998"/>
            <a:ext cx="2650084" cy="307777"/>
          </a:xfrm>
          <a:prstGeom prst="rect">
            <a:avLst/>
          </a:prstGeom>
          <a:noFill/>
        </p:spPr>
        <p:txBody>
          <a:bodyPr wrap="none" rtlCol="0">
            <a:spAutoFit/>
          </a:bodyPr>
          <a:lstStyle/>
          <a:p>
            <a:pPr algn="r">
              <a:defRPr/>
            </a:pPr>
            <a:r>
              <a:rPr lang="en-US" sz="1400" b="1" dirty="0">
                <a:solidFill>
                  <a:prstClr val="black"/>
                </a:solidFill>
                <a:ea typeface="Arial" charset="0"/>
                <a:cs typeface="Arial" charset="0"/>
              </a:rPr>
              <a:t>Lecture by Edward J. </a:t>
            </a:r>
            <a:r>
              <a:rPr lang="en-US" sz="1400" b="1" dirty="0" err="1">
                <a:solidFill>
                  <a:prstClr val="black"/>
                </a:solidFill>
                <a:ea typeface="Arial" charset="0"/>
                <a:cs typeface="Arial" charset="0"/>
              </a:rPr>
              <a:t>Zalisko</a:t>
            </a:r>
            <a:endParaRPr lang="en-US" sz="1400" b="1" dirty="0">
              <a:solidFill>
                <a:prstClr val="black"/>
              </a:solidFill>
              <a:ea typeface="Arial" charset="0"/>
              <a:cs typeface="Arial" charset="0"/>
            </a:endParaRPr>
          </a:p>
        </p:txBody>
      </p:sp>
      <p:sp>
        <p:nvSpPr>
          <p:cNvPr id="14" name="TextBox 13"/>
          <p:cNvSpPr txBox="1"/>
          <p:nvPr/>
        </p:nvSpPr>
        <p:spPr>
          <a:xfrm>
            <a:off x="67733" y="4606307"/>
            <a:ext cx="8933856" cy="523220"/>
          </a:xfrm>
          <a:prstGeom prst="rect">
            <a:avLst/>
          </a:prstGeom>
          <a:noFill/>
        </p:spPr>
        <p:txBody>
          <a:bodyPr wrap="none" rtlCol="0">
            <a:spAutoFit/>
          </a:bodyPr>
          <a:lstStyle/>
          <a:p>
            <a:r>
              <a:rPr lang="en-US" sz="2800" b="1" dirty="0">
                <a:solidFill>
                  <a:srgbClr val="F2C552"/>
                </a:solidFill>
                <a:effectLst>
                  <a:outerShdw blurRad="50800" dist="38100" dir="8100000" algn="tr" rotWithShape="0">
                    <a:prstClr val="black">
                      <a:alpha val="40000"/>
                    </a:prstClr>
                  </a:outerShdw>
                </a:effectLst>
              </a:rPr>
              <a:t>The Cellular Basis of Reproduction and Inheritance</a:t>
            </a:r>
          </a:p>
        </p:txBody>
      </p:sp>
    </p:spTree>
    <p:extLst>
      <p:ext uri="{BB962C8B-B14F-4D97-AF65-F5344CB8AC3E}">
        <p14:creationId xmlns:p14="http://schemas.microsoft.com/office/powerpoint/2010/main" val="16780569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F89B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solidFill>
                  <a:prstClr val="black"/>
                </a:solidFill>
              </a:rPr>
              <a:t>© 2015 Pearson Education, Inc.</a:t>
            </a:r>
          </a:p>
        </p:txBody>
      </p:sp>
      <p:cxnSp>
        <p:nvCxnSpPr>
          <p:cNvPr id="6" name="Straight Connector 5"/>
          <p:cNvCxnSpPr/>
          <p:nvPr/>
        </p:nvCxnSpPr>
        <p:spPr>
          <a:xfrm>
            <a:off x="-8470" y="25399"/>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470" y="55665"/>
            <a:ext cx="9144000" cy="0"/>
          </a:xfrm>
          <a:prstGeom prst="line">
            <a:avLst/>
          </a:prstGeom>
          <a:ln w="25400">
            <a:solidFill>
              <a:srgbClr val="F2C5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2441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3.jpe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8.xml"/><Relationship Id="rId7" Type="http://schemas.openxmlformats.org/officeDocument/2006/relationships/theme" Target="../theme/theme11.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5" Type="http://schemas.openxmlformats.org/officeDocument/2006/relationships/slideLayout" Target="../slideLayouts/slideLayout90.xml"/><Relationship Id="rId4" Type="http://schemas.openxmlformats.org/officeDocument/2006/relationships/slideLayout" Target="../slideLayouts/slideLayout89.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94.xml"/><Relationship Id="rId7" Type="http://schemas.openxmlformats.org/officeDocument/2006/relationships/theme" Target="../theme/theme12.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00.xml"/><Relationship Id="rId7" Type="http://schemas.openxmlformats.org/officeDocument/2006/relationships/theme" Target="../theme/theme13.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06.xml"/><Relationship Id="rId7" Type="http://schemas.openxmlformats.org/officeDocument/2006/relationships/theme" Target="../theme/theme14.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5" Type="http://schemas.openxmlformats.org/officeDocument/2006/relationships/slideLayout" Target="../slideLayouts/slideLayout108.xml"/><Relationship Id="rId4" Type="http://schemas.openxmlformats.org/officeDocument/2006/relationships/slideLayout" Target="../slideLayouts/slideLayout107.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12.xml"/><Relationship Id="rId7" Type="http://schemas.openxmlformats.org/officeDocument/2006/relationships/theme" Target="../theme/theme15.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5" Type="http://schemas.openxmlformats.org/officeDocument/2006/relationships/slideLayout" Target="../slideLayouts/slideLayout114.xml"/><Relationship Id="rId4" Type="http://schemas.openxmlformats.org/officeDocument/2006/relationships/slideLayout" Target="../slideLayouts/slideLayout113.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18.xml"/><Relationship Id="rId7" Type="http://schemas.openxmlformats.org/officeDocument/2006/relationships/theme" Target="../theme/theme16.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5" Type="http://schemas.openxmlformats.org/officeDocument/2006/relationships/slideLayout" Target="../slideLayouts/slideLayout120.xml"/><Relationship Id="rId4" Type="http://schemas.openxmlformats.org/officeDocument/2006/relationships/slideLayout" Target="../slideLayouts/slideLayout119.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24.xml"/><Relationship Id="rId7" Type="http://schemas.openxmlformats.org/officeDocument/2006/relationships/theme" Target="../theme/theme17.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4" Type="http://schemas.openxmlformats.org/officeDocument/2006/relationships/slideLayout" Target="../slideLayouts/slideLayout125.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30.xml"/><Relationship Id="rId7" Type="http://schemas.openxmlformats.org/officeDocument/2006/relationships/theme" Target="../theme/theme18.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5" Type="http://schemas.openxmlformats.org/officeDocument/2006/relationships/slideLayout" Target="../slideLayouts/slideLayout132.xml"/><Relationship Id="rId4" Type="http://schemas.openxmlformats.org/officeDocument/2006/relationships/slideLayout" Target="../slideLayouts/slideLayout131.xml"/></Relationships>
</file>

<file path=ppt/slideMasters/_rels/slideMaster19.xml.rels><?xml version="1.0" encoding="UTF-8" standalone="yes"?>
<Relationships xmlns="http://schemas.openxmlformats.org/package/2006/relationships"><Relationship Id="rId8" Type="http://schemas.openxmlformats.org/officeDocument/2006/relationships/theme" Target="../theme/theme19.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5" Type="http://schemas.openxmlformats.org/officeDocument/2006/relationships/slideLayout" Target="../slideLayouts/slideLayout138.xml"/><Relationship Id="rId4"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jpe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2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theme" Target="../theme/theme8.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9.xml"/><Relationship Id="rId7" Type="http://schemas.openxmlformats.org/officeDocument/2006/relationships/theme" Target="../theme/theme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76200"/>
            <a:ext cx="90678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52400" y="838200"/>
            <a:ext cx="8839200"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effectLst/>
                <a:latin typeface="Eras Bold ITC" pitchFamily="34" charset="0"/>
              </a:defRPr>
            </a:lvl1pPr>
          </a:lstStyle>
          <a:p>
            <a:pPr fontAlgn="base">
              <a:spcBef>
                <a:spcPct val="0"/>
              </a:spcBef>
              <a:spcAft>
                <a:spcPct val="0"/>
              </a:spcAft>
              <a:defRPr/>
            </a:pPr>
            <a:endParaRPr lang="en-US" dirty="0">
              <a:solidFill>
                <a:srgbClr val="000000"/>
              </a:solidFill>
            </a:endParaRPr>
          </a:p>
        </p:txBody>
      </p:sp>
      <p:sp>
        <p:nvSpPr>
          <p:cNvPr id="15365" name="Rectangle 5"/>
          <p:cNvSpPr>
            <a:spLocks noGrp="1" noChangeArrowheads="1"/>
          </p:cNvSpPr>
          <p:nvPr>
            <p:ph type="ftr" sz="quarter" idx="3"/>
          </p:nvPr>
        </p:nvSpPr>
        <p:spPr bwMode="auto">
          <a:xfrm>
            <a:off x="3124200" y="65532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latin typeface="Eras Bold ITC" pitchFamily="34" charset="0"/>
              </a:defRPr>
            </a:lvl1pPr>
          </a:lstStyle>
          <a:p>
            <a:pPr algn="ctr" fontAlgn="base">
              <a:spcBef>
                <a:spcPct val="0"/>
              </a:spcBef>
              <a:spcAft>
                <a:spcPct val="0"/>
              </a:spcAft>
              <a:defRPr/>
            </a:pPr>
            <a:r>
              <a:rPr lang="en-US" dirty="0">
                <a:solidFill>
                  <a:srgbClr val="000000"/>
                </a:solidFill>
              </a:rPr>
              <a:t>copyright </a:t>
            </a:r>
            <a:r>
              <a:rPr lang="en-US" dirty="0" err="1">
                <a:solidFill>
                  <a:srgbClr val="000000"/>
                </a:solidFill>
              </a:rPr>
              <a:t>cmassengale</a:t>
            </a:r>
            <a:endParaRPr lang="en-US" dirty="0">
              <a:solidFill>
                <a:srgbClr val="000000"/>
              </a:solidFill>
            </a:endParaRPr>
          </a:p>
        </p:txBody>
      </p:sp>
      <p:sp>
        <p:nvSpPr>
          <p:cNvPr id="15366" name="Rectangle 6"/>
          <p:cNvSpPr>
            <a:spLocks noGrp="1" noChangeArrowheads="1"/>
          </p:cNvSpPr>
          <p:nvPr>
            <p:ph type="sldNum" sz="quarter" idx="4"/>
          </p:nvPr>
        </p:nvSpPr>
        <p:spPr bwMode="auto">
          <a:xfrm>
            <a:off x="72390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effectLst/>
                <a:latin typeface="Eras Bold ITC" pitchFamily="34" charset="0"/>
              </a:defRPr>
            </a:lvl1pPr>
          </a:lstStyle>
          <a:p>
            <a:pPr fontAlgn="base">
              <a:spcBef>
                <a:spcPct val="0"/>
              </a:spcBef>
              <a:spcAft>
                <a:spcPct val="0"/>
              </a:spcAft>
              <a:defRPr/>
            </a:pPr>
            <a:fld id="{81ADF358-7F23-493E-9F4D-9A10E99496B0}"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5367" name="Line 7"/>
          <p:cNvSpPr>
            <a:spLocks noChangeShapeType="1"/>
          </p:cNvSpPr>
          <p:nvPr/>
        </p:nvSpPr>
        <p:spPr bwMode="auto">
          <a:xfrm>
            <a:off x="6350" y="796925"/>
            <a:ext cx="9144000" cy="0"/>
          </a:xfrm>
          <a:prstGeom prst="line">
            <a:avLst/>
          </a:prstGeom>
          <a:noFill/>
          <a:ln w="19050">
            <a:solidFill>
              <a:schemeClr val="bg1"/>
            </a:solidFill>
            <a:round/>
            <a:headEnd/>
            <a:tailEnd/>
          </a:ln>
          <a:effectLst/>
        </p:spPr>
        <p:txBody>
          <a:bodyPr/>
          <a:lstStyle/>
          <a:p>
            <a:pPr algn="ctr" fontAlgn="base">
              <a:spcBef>
                <a:spcPct val="0"/>
              </a:spcBef>
              <a:spcAft>
                <a:spcPct val="0"/>
              </a:spcAft>
              <a:defRPr/>
            </a:pPr>
            <a:endParaRPr lang="en-US" sz="2400" b="1">
              <a:solidFill>
                <a:srgbClr val="FFFFFF"/>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937473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med"/>
  <p:hf hdr="0" dt="0"/>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Impact" pitchFamily="34" charset="0"/>
        </a:defRPr>
      </a:lvl2pPr>
      <a:lvl3pPr algn="l" rtl="0" eaLnBrk="0" fontAlgn="base" hangingPunct="0">
        <a:spcBef>
          <a:spcPct val="0"/>
        </a:spcBef>
        <a:spcAft>
          <a:spcPct val="0"/>
        </a:spcAft>
        <a:defRPr sz="4400">
          <a:solidFill>
            <a:schemeClr val="bg1"/>
          </a:solidFill>
          <a:latin typeface="Impact" pitchFamily="34" charset="0"/>
        </a:defRPr>
      </a:lvl3pPr>
      <a:lvl4pPr algn="l" rtl="0" eaLnBrk="0" fontAlgn="base" hangingPunct="0">
        <a:spcBef>
          <a:spcPct val="0"/>
        </a:spcBef>
        <a:spcAft>
          <a:spcPct val="0"/>
        </a:spcAft>
        <a:defRPr sz="4400">
          <a:solidFill>
            <a:schemeClr val="bg1"/>
          </a:solidFill>
          <a:latin typeface="Impact" pitchFamily="34" charset="0"/>
        </a:defRPr>
      </a:lvl4pPr>
      <a:lvl5pPr algn="l" rtl="0" eaLnBrk="0" fontAlgn="base" hangingPunct="0">
        <a:spcBef>
          <a:spcPct val="0"/>
        </a:spcBef>
        <a:spcAft>
          <a:spcPct val="0"/>
        </a:spcAft>
        <a:defRPr sz="4400">
          <a:solidFill>
            <a:schemeClr val="bg1"/>
          </a:solidFill>
          <a:latin typeface="Impact" pitchFamily="34" charset="0"/>
        </a:defRPr>
      </a:lvl5pPr>
      <a:lvl6pPr marL="457200" algn="l" rtl="0" fontAlgn="base">
        <a:spcBef>
          <a:spcPct val="0"/>
        </a:spcBef>
        <a:spcAft>
          <a:spcPct val="0"/>
        </a:spcAft>
        <a:defRPr sz="4400">
          <a:solidFill>
            <a:schemeClr val="bg1"/>
          </a:solidFill>
          <a:latin typeface="Impact" pitchFamily="34" charset="0"/>
        </a:defRPr>
      </a:lvl6pPr>
      <a:lvl7pPr marL="914400" algn="l" rtl="0" fontAlgn="base">
        <a:spcBef>
          <a:spcPct val="0"/>
        </a:spcBef>
        <a:spcAft>
          <a:spcPct val="0"/>
        </a:spcAft>
        <a:defRPr sz="4400">
          <a:solidFill>
            <a:schemeClr val="bg1"/>
          </a:solidFill>
          <a:latin typeface="Impact" pitchFamily="34" charset="0"/>
        </a:defRPr>
      </a:lvl7pPr>
      <a:lvl8pPr marL="1371600" algn="l" rtl="0" fontAlgn="base">
        <a:spcBef>
          <a:spcPct val="0"/>
        </a:spcBef>
        <a:spcAft>
          <a:spcPct val="0"/>
        </a:spcAft>
        <a:defRPr sz="4400">
          <a:solidFill>
            <a:schemeClr val="bg1"/>
          </a:solidFill>
          <a:latin typeface="Impact" pitchFamily="34" charset="0"/>
        </a:defRPr>
      </a:lvl8pPr>
      <a:lvl9pPr marL="1828800" algn="l" rtl="0" fontAlgn="base">
        <a:spcBef>
          <a:spcPct val="0"/>
        </a:spcBef>
        <a:spcAft>
          <a:spcPct val="0"/>
        </a:spcAft>
        <a:defRPr sz="4400">
          <a:solidFill>
            <a:schemeClr val="bg1"/>
          </a:solidFill>
          <a:latin typeface="Impact"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981200" y="609600"/>
            <a:ext cx="6477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1981200" y="1981200"/>
            <a:ext cx="6477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9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8" charset="0"/>
              </a:defRPr>
            </a:lvl1pPr>
          </a:lstStyle>
          <a:p>
            <a:pPr fontAlgn="base">
              <a:spcBef>
                <a:spcPct val="0"/>
              </a:spcBef>
              <a:spcAft>
                <a:spcPct val="0"/>
              </a:spcAft>
              <a:defRPr/>
            </a:pPr>
            <a:endParaRPr lang="en-US"/>
          </a:p>
        </p:txBody>
      </p:sp>
      <p:sp>
        <p:nvSpPr>
          <p:cNvPr id="389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8" charset="0"/>
              </a:defRPr>
            </a:lvl1pPr>
          </a:lstStyle>
          <a:p>
            <a:pPr fontAlgn="base">
              <a:spcBef>
                <a:spcPct val="0"/>
              </a:spcBef>
              <a:spcAft>
                <a:spcPct val="0"/>
              </a:spcAft>
              <a:defRPr/>
            </a:pPr>
            <a:r>
              <a:rPr lang="en-US"/>
              <a:t>copyright cmassengale</a:t>
            </a:r>
          </a:p>
        </p:txBody>
      </p:sp>
      <p:sp>
        <p:nvSpPr>
          <p:cNvPr id="389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Times New Roman" pitchFamily="18" charset="0"/>
              </a:defRPr>
            </a:lvl1pPr>
          </a:lstStyle>
          <a:p>
            <a:pPr fontAlgn="base">
              <a:spcBef>
                <a:spcPct val="0"/>
              </a:spcBef>
              <a:spcAft>
                <a:spcPct val="0"/>
              </a:spcAft>
              <a:defRPr/>
            </a:pPr>
            <a:fld id="{1B0B64BA-AD29-45DD-A510-BACB6BB5D7F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34361653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Lst>
  <p:hf hdr="0" dt="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ahoma" pitchFamily="34" charset="0"/>
        </a:defRPr>
      </a:lvl2pPr>
      <a:lvl3pPr algn="ctr" rtl="0" eaLnBrk="0" fontAlgn="base" hangingPunct="0">
        <a:spcBef>
          <a:spcPct val="0"/>
        </a:spcBef>
        <a:spcAft>
          <a:spcPct val="0"/>
        </a:spcAft>
        <a:defRPr sz="4400" b="1">
          <a:solidFill>
            <a:schemeClr val="tx2"/>
          </a:solidFill>
          <a:latin typeface="Tahoma" pitchFamily="34" charset="0"/>
        </a:defRPr>
      </a:lvl3pPr>
      <a:lvl4pPr algn="ctr" rtl="0" eaLnBrk="0" fontAlgn="base" hangingPunct="0">
        <a:spcBef>
          <a:spcPct val="0"/>
        </a:spcBef>
        <a:spcAft>
          <a:spcPct val="0"/>
        </a:spcAft>
        <a:defRPr sz="4400" b="1">
          <a:solidFill>
            <a:schemeClr val="tx2"/>
          </a:solidFill>
          <a:latin typeface="Tahoma" pitchFamily="34" charset="0"/>
        </a:defRPr>
      </a:lvl4pPr>
      <a:lvl5pPr algn="ctr" rtl="0" eaLnBrk="0" fontAlgn="base" hangingPunct="0">
        <a:spcBef>
          <a:spcPct val="0"/>
        </a:spcBef>
        <a:spcAft>
          <a:spcPct val="0"/>
        </a:spcAft>
        <a:defRPr sz="4400" b="1">
          <a:solidFill>
            <a:schemeClr val="tx2"/>
          </a:solidFill>
          <a:latin typeface="Tahoma" pitchFamily="34" charset="0"/>
        </a:defRPr>
      </a:lvl5pPr>
      <a:lvl6pPr marL="457200" algn="ctr" rtl="0" fontAlgn="base">
        <a:spcBef>
          <a:spcPct val="0"/>
        </a:spcBef>
        <a:spcAft>
          <a:spcPct val="0"/>
        </a:spcAft>
        <a:defRPr sz="4400" b="1">
          <a:solidFill>
            <a:schemeClr val="tx2"/>
          </a:solidFill>
          <a:latin typeface="Tahoma" pitchFamily="34" charset="0"/>
        </a:defRPr>
      </a:lvl6pPr>
      <a:lvl7pPr marL="914400" algn="ctr" rtl="0" fontAlgn="base">
        <a:spcBef>
          <a:spcPct val="0"/>
        </a:spcBef>
        <a:spcAft>
          <a:spcPct val="0"/>
        </a:spcAft>
        <a:defRPr sz="4400" b="1">
          <a:solidFill>
            <a:schemeClr val="tx2"/>
          </a:solidFill>
          <a:latin typeface="Tahoma" pitchFamily="34" charset="0"/>
        </a:defRPr>
      </a:lvl7pPr>
      <a:lvl8pPr marL="1371600" algn="ctr" rtl="0" fontAlgn="base">
        <a:spcBef>
          <a:spcPct val="0"/>
        </a:spcBef>
        <a:spcAft>
          <a:spcPct val="0"/>
        </a:spcAft>
        <a:defRPr sz="4400" b="1">
          <a:solidFill>
            <a:schemeClr val="tx2"/>
          </a:solidFill>
          <a:latin typeface="Tahoma" pitchFamily="34" charset="0"/>
        </a:defRPr>
      </a:lvl8pPr>
      <a:lvl9pPr marL="1828800" algn="ctr" rtl="0" fontAlgn="base">
        <a:spcBef>
          <a:spcPct val="0"/>
        </a:spcBef>
        <a:spcAft>
          <a:spcPct val="0"/>
        </a:spcAft>
        <a:defRPr sz="4400" b="1">
          <a:solidFill>
            <a:schemeClr val="tx2"/>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3267" y="365126"/>
            <a:ext cx="8475133" cy="1040341"/>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a:xfrm>
            <a:off x="313267" y="1600200"/>
            <a:ext cx="8475133" cy="475826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492875"/>
            <a:ext cx="30861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r>
              <a:rPr lang="en-US" dirty="0">
                <a:solidFill>
                  <a:prstClr val="black"/>
                </a:solidFill>
              </a:rPr>
              <a:t>© 2015 Pearson Education, Inc.</a:t>
            </a:r>
          </a:p>
        </p:txBody>
      </p:sp>
    </p:spTree>
    <p:extLst>
      <p:ext uri="{BB962C8B-B14F-4D97-AF65-F5344CB8AC3E}">
        <p14:creationId xmlns:p14="http://schemas.microsoft.com/office/powerpoint/2010/main" val="292061729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Lst>
  <p:hf sldNum="0" hdr="0" dt="0"/>
  <p:txStyles>
    <p:titleStyle>
      <a:lvl1pPr algn="l" defTabSz="914400" rtl="0" eaLnBrk="1" latinLnBrk="0" hangingPunct="1">
        <a:lnSpc>
          <a:spcPct val="90000"/>
        </a:lnSpc>
        <a:spcBef>
          <a:spcPct val="0"/>
        </a:spcBef>
        <a:buNone/>
        <a:defRPr sz="3000" b="1" kern="1200">
          <a:solidFill>
            <a:srgbClr val="1F89BD"/>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1F89B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1F89BD"/>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1F89BD"/>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3267" y="365126"/>
            <a:ext cx="8475133" cy="1040341"/>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a:xfrm>
            <a:off x="313267" y="1600200"/>
            <a:ext cx="8475133" cy="475826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492875"/>
            <a:ext cx="30861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r>
              <a:rPr lang="en-US" dirty="0">
                <a:solidFill>
                  <a:prstClr val="black"/>
                </a:solidFill>
              </a:rPr>
              <a:t>© 2015 Pearson Education, Inc.</a:t>
            </a:r>
          </a:p>
        </p:txBody>
      </p:sp>
    </p:spTree>
    <p:extLst>
      <p:ext uri="{BB962C8B-B14F-4D97-AF65-F5344CB8AC3E}">
        <p14:creationId xmlns:p14="http://schemas.microsoft.com/office/powerpoint/2010/main" val="231666530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Lst>
  <p:hf sldNum="0" hdr="0" dt="0"/>
  <p:txStyles>
    <p:titleStyle>
      <a:lvl1pPr algn="l" defTabSz="914400" rtl="0" eaLnBrk="1" latinLnBrk="0" hangingPunct="1">
        <a:lnSpc>
          <a:spcPct val="90000"/>
        </a:lnSpc>
        <a:spcBef>
          <a:spcPct val="0"/>
        </a:spcBef>
        <a:buNone/>
        <a:defRPr sz="3000" b="1" kern="1200">
          <a:solidFill>
            <a:srgbClr val="1F89BD"/>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1F89B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1F89BD"/>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1F89BD"/>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3267" y="365126"/>
            <a:ext cx="8475133" cy="1040341"/>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a:xfrm>
            <a:off x="313267" y="1600200"/>
            <a:ext cx="8475133" cy="475826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492875"/>
            <a:ext cx="30861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r>
              <a:rPr lang="en-US" dirty="0">
                <a:solidFill>
                  <a:prstClr val="black"/>
                </a:solidFill>
              </a:rPr>
              <a:t>© 2015 Pearson Education, Inc.</a:t>
            </a:r>
          </a:p>
        </p:txBody>
      </p:sp>
    </p:spTree>
    <p:extLst>
      <p:ext uri="{BB962C8B-B14F-4D97-AF65-F5344CB8AC3E}">
        <p14:creationId xmlns:p14="http://schemas.microsoft.com/office/powerpoint/2010/main" val="159801447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Lst>
  <p:hf sldNum="0" hdr="0" dt="0"/>
  <p:txStyles>
    <p:titleStyle>
      <a:lvl1pPr algn="l" defTabSz="914400" rtl="0" eaLnBrk="1" latinLnBrk="0" hangingPunct="1">
        <a:lnSpc>
          <a:spcPct val="90000"/>
        </a:lnSpc>
        <a:spcBef>
          <a:spcPct val="0"/>
        </a:spcBef>
        <a:buNone/>
        <a:defRPr sz="3000" b="1" kern="1200">
          <a:solidFill>
            <a:srgbClr val="1F89BD"/>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1F89B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1F89BD"/>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1F89BD"/>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3267" y="365126"/>
            <a:ext cx="8475133" cy="1040341"/>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a:xfrm>
            <a:off x="313267" y="1600200"/>
            <a:ext cx="8475133" cy="475826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492875"/>
            <a:ext cx="30861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r>
              <a:rPr lang="en-US" dirty="0">
                <a:solidFill>
                  <a:prstClr val="black"/>
                </a:solidFill>
              </a:rPr>
              <a:t>© 2015 Pearson Education, Inc.</a:t>
            </a:r>
          </a:p>
        </p:txBody>
      </p:sp>
    </p:spTree>
    <p:extLst>
      <p:ext uri="{BB962C8B-B14F-4D97-AF65-F5344CB8AC3E}">
        <p14:creationId xmlns:p14="http://schemas.microsoft.com/office/powerpoint/2010/main" val="31715559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Lst>
  <p:hf sldNum="0" hdr="0" dt="0"/>
  <p:txStyles>
    <p:titleStyle>
      <a:lvl1pPr algn="l" defTabSz="914400" rtl="0" eaLnBrk="1" latinLnBrk="0" hangingPunct="1">
        <a:lnSpc>
          <a:spcPct val="90000"/>
        </a:lnSpc>
        <a:spcBef>
          <a:spcPct val="0"/>
        </a:spcBef>
        <a:buNone/>
        <a:defRPr sz="3000" b="1" kern="1200">
          <a:solidFill>
            <a:srgbClr val="1F89BD"/>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1F89B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1F89BD"/>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1F89BD"/>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3267" y="365126"/>
            <a:ext cx="8475133" cy="1040341"/>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a:xfrm>
            <a:off x="313267" y="1600200"/>
            <a:ext cx="8475133" cy="475826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492875"/>
            <a:ext cx="30861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r>
              <a:rPr lang="en-US" dirty="0">
                <a:solidFill>
                  <a:prstClr val="black"/>
                </a:solidFill>
              </a:rPr>
              <a:t>© 2015 Pearson Education, Inc.</a:t>
            </a:r>
          </a:p>
        </p:txBody>
      </p:sp>
    </p:spTree>
    <p:extLst>
      <p:ext uri="{BB962C8B-B14F-4D97-AF65-F5344CB8AC3E}">
        <p14:creationId xmlns:p14="http://schemas.microsoft.com/office/powerpoint/2010/main" val="26429777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Lst>
  <p:hf sldNum="0" hdr="0" dt="0"/>
  <p:txStyles>
    <p:titleStyle>
      <a:lvl1pPr algn="l" defTabSz="914400" rtl="0" eaLnBrk="1" latinLnBrk="0" hangingPunct="1">
        <a:lnSpc>
          <a:spcPct val="90000"/>
        </a:lnSpc>
        <a:spcBef>
          <a:spcPct val="0"/>
        </a:spcBef>
        <a:buNone/>
        <a:defRPr sz="3000" b="1" kern="1200">
          <a:solidFill>
            <a:srgbClr val="1F89BD"/>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1F89B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1F89BD"/>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1F89BD"/>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3267" y="365126"/>
            <a:ext cx="8475133" cy="1040341"/>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a:xfrm>
            <a:off x="313267" y="1600200"/>
            <a:ext cx="8475133" cy="475826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492875"/>
            <a:ext cx="30861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r>
              <a:rPr lang="en-US" dirty="0">
                <a:solidFill>
                  <a:prstClr val="black"/>
                </a:solidFill>
              </a:rPr>
              <a:t>© 2015 Pearson Education, Inc.</a:t>
            </a:r>
          </a:p>
        </p:txBody>
      </p:sp>
    </p:spTree>
    <p:extLst>
      <p:ext uri="{BB962C8B-B14F-4D97-AF65-F5344CB8AC3E}">
        <p14:creationId xmlns:p14="http://schemas.microsoft.com/office/powerpoint/2010/main" val="97896655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Lst>
  <p:hf sldNum="0" hdr="0" dt="0"/>
  <p:txStyles>
    <p:titleStyle>
      <a:lvl1pPr algn="l" defTabSz="914400" rtl="0" eaLnBrk="1" latinLnBrk="0" hangingPunct="1">
        <a:lnSpc>
          <a:spcPct val="90000"/>
        </a:lnSpc>
        <a:spcBef>
          <a:spcPct val="0"/>
        </a:spcBef>
        <a:buNone/>
        <a:defRPr sz="3000" b="1" kern="1200">
          <a:solidFill>
            <a:srgbClr val="1F89BD"/>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1F89B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1F89BD"/>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1F89BD"/>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3267" y="365126"/>
            <a:ext cx="8475133" cy="1040341"/>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a:xfrm>
            <a:off x="313267" y="1600200"/>
            <a:ext cx="8475133" cy="475826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492875"/>
            <a:ext cx="30861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r>
              <a:rPr lang="en-US" dirty="0">
                <a:solidFill>
                  <a:prstClr val="black"/>
                </a:solidFill>
              </a:rPr>
              <a:t>© 2015 Pearson Education, Inc.</a:t>
            </a:r>
          </a:p>
        </p:txBody>
      </p:sp>
    </p:spTree>
    <p:extLst>
      <p:ext uri="{BB962C8B-B14F-4D97-AF65-F5344CB8AC3E}">
        <p14:creationId xmlns:p14="http://schemas.microsoft.com/office/powerpoint/2010/main" val="289773363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Lst>
  <p:hf sldNum="0" hdr="0" dt="0"/>
  <p:txStyles>
    <p:titleStyle>
      <a:lvl1pPr algn="l" defTabSz="914400" rtl="0" eaLnBrk="1" latinLnBrk="0" hangingPunct="1">
        <a:lnSpc>
          <a:spcPct val="90000"/>
        </a:lnSpc>
        <a:spcBef>
          <a:spcPct val="0"/>
        </a:spcBef>
        <a:buNone/>
        <a:defRPr sz="3000" b="1" kern="1200">
          <a:solidFill>
            <a:srgbClr val="1F89BD"/>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1F89B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1F89BD"/>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1F89BD"/>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3267" y="365126"/>
            <a:ext cx="8475133" cy="1040341"/>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a:xfrm>
            <a:off x="313267" y="1600200"/>
            <a:ext cx="8475133" cy="475826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492875"/>
            <a:ext cx="30861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r>
              <a:rPr lang="en-US" dirty="0">
                <a:solidFill>
                  <a:prstClr val="black"/>
                </a:solidFill>
              </a:rPr>
              <a:t>© 2015 Pearson Education, Inc.</a:t>
            </a:r>
          </a:p>
        </p:txBody>
      </p:sp>
    </p:spTree>
    <p:extLst>
      <p:ext uri="{BB962C8B-B14F-4D97-AF65-F5344CB8AC3E}">
        <p14:creationId xmlns:p14="http://schemas.microsoft.com/office/powerpoint/2010/main" val="373749366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Lst>
  <p:hf sldNum="0" hdr="0" dt="0"/>
  <p:txStyles>
    <p:titleStyle>
      <a:lvl1pPr algn="l" defTabSz="914400" rtl="0" eaLnBrk="1" latinLnBrk="0" hangingPunct="1">
        <a:lnSpc>
          <a:spcPct val="90000"/>
        </a:lnSpc>
        <a:spcBef>
          <a:spcPct val="0"/>
        </a:spcBef>
        <a:buNone/>
        <a:defRPr sz="3000" b="1" kern="1200">
          <a:solidFill>
            <a:srgbClr val="1F89BD"/>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1F89B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1F89BD"/>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1F89BD"/>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5" y="0"/>
            <a:ext cx="9143996" cy="1377165"/>
          </a:xfrm>
          <a:prstGeom prst="rect">
            <a:avLst/>
          </a:prstGeom>
          <a:solidFill>
            <a:schemeClr val="accent4"/>
          </a:solidFill>
          <a:ln>
            <a:noFill/>
          </a:ln>
          <a:effectLst/>
        </p:spPr>
        <p:txBody>
          <a:bodyPr vert="horz" wrap="square" lIns="155448" tIns="64008" rIns="155448" bIns="64008" numCol="1" anchor="ctr" anchorCtr="0" compatLnSpc="1">
            <a:prstTxWarp prst="textNoShape">
              <a:avLst/>
            </a:prstTxWarp>
            <a:noAutofit/>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5" y="1377271"/>
            <a:ext cx="9143996" cy="548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92" tIns="91440" rIns="164592"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5" name="Rectangle 4"/>
          <p:cNvSpPr/>
          <p:nvPr userDrawn="1"/>
        </p:nvSpPr>
        <p:spPr bwMode="auto">
          <a:xfrm>
            <a:off x="7703120" y="0"/>
            <a:ext cx="1441118" cy="1377165"/>
          </a:xfrm>
          <a:prstGeom prst="rect">
            <a:avLst/>
          </a:prstGeom>
          <a:solidFill>
            <a:schemeClr val="accent4">
              <a:lumMod val="40000"/>
              <a:lumOff val="60000"/>
            </a:schemeClr>
          </a:solidFill>
          <a:ln w="190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1715597" rtl="0" eaLnBrk="1" fontAlgn="base" latinLnBrk="0" hangingPunct="1">
              <a:lnSpc>
                <a:spcPct val="115000"/>
              </a:lnSpc>
              <a:spcBef>
                <a:spcPct val="20000"/>
              </a:spcBef>
              <a:spcAft>
                <a:spcPct val="0"/>
              </a:spcAft>
              <a:buClr>
                <a:srgbClr val="2877C4"/>
              </a:buClr>
              <a:buSzTx/>
              <a:buFont typeface="Wingdings" pitchFamily="2" charset="2"/>
              <a:buNone/>
              <a:tabLst/>
            </a:pPr>
            <a:endParaRPr kumimoji="0" lang="en-US" sz="1501"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603205311"/>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Lst>
  <p:hf sldNum="0" hdr="0" dt="0"/>
  <p:txStyles>
    <p:titleStyle>
      <a:lvl1pPr marL="1021615" indent="-1021615" algn="l" rtl="0" eaLnBrk="1" fontAlgn="base" hangingPunct="1">
        <a:lnSpc>
          <a:spcPct val="95000"/>
        </a:lnSpc>
        <a:spcBef>
          <a:spcPts val="0"/>
        </a:spcBef>
        <a:spcAft>
          <a:spcPct val="0"/>
        </a:spcAft>
        <a:tabLst/>
        <a:defRPr sz="2627" b="1">
          <a:solidFill>
            <a:schemeClr val="bg2"/>
          </a:solidFill>
          <a:latin typeface="+mj-lt"/>
          <a:ea typeface="+mj-ea"/>
          <a:cs typeface="+mj-cs"/>
        </a:defRPr>
      </a:lvl1pPr>
      <a:lvl2pPr algn="l" rtl="0" eaLnBrk="1" fontAlgn="base" hangingPunct="1">
        <a:spcBef>
          <a:spcPct val="0"/>
        </a:spcBef>
        <a:spcAft>
          <a:spcPct val="0"/>
        </a:spcAft>
        <a:defRPr sz="2814" b="1">
          <a:solidFill>
            <a:srgbClr val="2877C4"/>
          </a:solidFill>
          <a:latin typeface="Arial" charset="0"/>
        </a:defRPr>
      </a:lvl2pPr>
      <a:lvl3pPr algn="l" rtl="0" eaLnBrk="1" fontAlgn="base" hangingPunct="1">
        <a:spcBef>
          <a:spcPct val="0"/>
        </a:spcBef>
        <a:spcAft>
          <a:spcPct val="0"/>
        </a:spcAft>
        <a:defRPr sz="2814" b="1">
          <a:solidFill>
            <a:srgbClr val="2877C4"/>
          </a:solidFill>
          <a:latin typeface="Arial" charset="0"/>
        </a:defRPr>
      </a:lvl3pPr>
      <a:lvl4pPr algn="l" rtl="0" eaLnBrk="1" fontAlgn="base" hangingPunct="1">
        <a:spcBef>
          <a:spcPct val="0"/>
        </a:spcBef>
        <a:spcAft>
          <a:spcPct val="0"/>
        </a:spcAft>
        <a:defRPr sz="2814" b="1">
          <a:solidFill>
            <a:srgbClr val="2877C4"/>
          </a:solidFill>
          <a:latin typeface="Arial" charset="0"/>
        </a:defRPr>
      </a:lvl4pPr>
      <a:lvl5pPr algn="l" rtl="0" eaLnBrk="1" fontAlgn="base" hangingPunct="1">
        <a:spcBef>
          <a:spcPct val="0"/>
        </a:spcBef>
        <a:spcAft>
          <a:spcPct val="0"/>
        </a:spcAft>
        <a:defRPr sz="2814" b="1">
          <a:solidFill>
            <a:srgbClr val="2877C4"/>
          </a:solidFill>
          <a:latin typeface="Arial" charset="0"/>
        </a:defRPr>
      </a:lvl5pPr>
      <a:lvl6pPr marL="408038" algn="l" rtl="0" eaLnBrk="1" fontAlgn="base" hangingPunct="1">
        <a:spcBef>
          <a:spcPct val="0"/>
        </a:spcBef>
        <a:spcAft>
          <a:spcPct val="0"/>
        </a:spcAft>
        <a:defRPr sz="2814" b="1">
          <a:solidFill>
            <a:srgbClr val="2877C4"/>
          </a:solidFill>
          <a:latin typeface="Arial" charset="0"/>
        </a:defRPr>
      </a:lvl6pPr>
      <a:lvl7pPr marL="816078" algn="l" rtl="0" eaLnBrk="1" fontAlgn="base" hangingPunct="1">
        <a:spcBef>
          <a:spcPct val="0"/>
        </a:spcBef>
        <a:spcAft>
          <a:spcPct val="0"/>
        </a:spcAft>
        <a:defRPr sz="2814" b="1">
          <a:solidFill>
            <a:srgbClr val="2877C4"/>
          </a:solidFill>
          <a:latin typeface="Arial" charset="0"/>
        </a:defRPr>
      </a:lvl7pPr>
      <a:lvl8pPr marL="1224119" algn="l" rtl="0" eaLnBrk="1" fontAlgn="base" hangingPunct="1">
        <a:spcBef>
          <a:spcPct val="0"/>
        </a:spcBef>
        <a:spcAft>
          <a:spcPct val="0"/>
        </a:spcAft>
        <a:defRPr sz="2814" b="1">
          <a:solidFill>
            <a:srgbClr val="2877C4"/>
          </a:solidFill>
          <a:latin typeface="Arial" charset="0"/>
        </a:defRPr>
      </a:lvl8pPr>
      <a:lvl9pPr marL="1632159" algn="l" rtl="0" eaLnBrk="1" fontAlgn="base" hangingPunct="1">
        <a:spcBef>
          <a:spcPct val="0"/>
        </a:spcBef>
        <a:spcAft>
          <a:spcPct val="0"/>
        </a:spcAft>
        <a:defRPr sz="2814" b="1">
          <a:solidFill>
            <a:srgbClr val="2877C4"/>
          </a:solidFill>
          <a:latin typeface="Arial" charset="0"/>
        </a:defRPr>
      </a:lvl9pPr>
    </p:titleStyle>
    <p:bodyStyle>
      <a:lvl1pPr algn="l" rtl="0" eaLnBrk="1" fontAlgn="base" hangingPunct="1">
        <a:lnSpc>
          <a:spcPct val="113000"/>
        </a:lnSpc>
        <a:spcBef>
          <a:spcPts val="1876"/>
        </a:spcBef>
        <a:spcAft>
          <a:spcPts val="0"/>
        </a:spcAft>
        <a:buClr>
          <a:srgbClr val="2877C4"/>
        </a:buClr>
        <a:buFont typeface="Arial Unicode MS" pitchFamily="34" charset="-128"/>
        <a:defRPr sz="2064">
          <a:solidFill>
            <a:srgbClr val="000000"/>
          </a:solidFill>
          <a:latin typeface="+mn-lt"/>
          <a:ea typeface="+mn-ea"/>
          <a:cs typeface="+mn-cs"/>
        </a:defRPr>
      </a:lvl1pPr>
      <a:lvl2pPr marL="205436" indent="-204020" algn="l" rtl="0" eaLnBrk="1" fontAlgn="base" hangingPunct="1">
        <a:lnSpc>
          <a:spcPct val="113000"/>
        </a:lnSpc>
        <a:spcBef>
          <a:spcPts val="938"/>
        </a:spcBef>
        <a:spcAft>
          <a:spcPts val="0"/>
        </a:spcAft>
        <a:buClr>
          <a:schemeClr val="accent1"/>
        </a:buClr>
        <a:buFont typeface="Wingdings" pitchFamily="2" charset="2"/>
        <a:buChar char="§"/>
        <a:defRPr sz="2064">
          <a:solidFill>
            <a:srgbClr val="000000"/>
          </a:solidFill>
          <a:latin typeface="+mn-lt"/>
        </a:defRPr>
      </a:lvl2pPr>
      <a:lvl3pPr marL="612058" indent="-202601" algn="l" rtl="0" eaLnBrk="1" fontAlgn="base" hangingPunct="1">
        <a:lnSpc>
          <a:spcPct val="113000"/>
        </a:lnSpc>
        <a:spcBef>
          <a:spcPts val="563"/>
        </a:spcBef>
        <a:spcAft>
          <a:spcPts val="0"/>
        </a:spcAft>
        <a:buClr>
          <a:schemeClr val="accent3"/>
        </a:buClr>
        <a:buChar char="•"/>
        <a:defRPr sz="2064">
          <a:solidFill>
            <a:srgbClr val="000000"/>
          </a:solidFill>
          <a:latin typeface="+mn-lt"/>
        </a:defRPr>
      </a:lvl3pPr>
      <a:lvl4pPr marL="1333213" indent="-209686" algn="l" rtl="0" eaLnBrk="1" fontAlgn="base" hangingPunct="1">
        <a:lnSpc>
          <a:spcPct val="115000"/>
        </a:lnSpc>
        <a:spcBef>
          <a:spcPts val="0"/>
        </a:spcBef>
        <a:spcAft>
          <a:spcPts val="0"/>
        </a:spcAft>
        <a:buClr>
          <a:schemeClr val="accent4"/>
        </a:buClr>
        <a:buFont typeface="Arial" pitchFamily="34" charset="0"/>
        <a:buChar char="•"/>
        <a:defRPr sz="2439">
          <a:solidFill>
            <a:srgbClr val="000000"/>
          </a:solidFill>
          <a:latin typeface="+mn-lt"/>
        </a:defRPr>
      </a:lvl4pPr>
      <a:lvl5pPr marL="1834760" indent="-202601" algn="l" rtl="0" eaLnBrk="1" fontAlgn="base" hangingPunct="1">
        <a:lnSpc>
          <a:spcPct val="115000"/>
        </a:lnSpc>
        <a:spcBef>
          <a:spcPct val="20000"/>
        </a:spcBef>
        <a:spcAft>
          <a:spcPct val="0"/>
        </a:spcAft>
        <a:buChar char="»"/>
        <a:defRPr sz="1876">
          <a:solidFill>
            <a:srgbClr val="000000"/>
          </a:solidFill>
          <a:latin typeface="+mn-lt"/>
        </a:defRPr>
      </a:lvl5pPr>
      <a:lvl6pPr marL="2242800" indent="-202601" algn="l" rtl="0" eaLnBrk="1" fontAlgn="base" hangingPunct="1">
        <a:lnSpc>
          <a:spcPct val="115000"/>
        </a:lnSpc>
        <a:spcBef>
          <a:spcPct val="20000"/>
        </a:spcBef>
        <a:spcAft>
          <a:spcPct val="0"/>
        </a:spcAft>
        <a:buChar char="»"/>
        <a:defRPr sz="1876">
          <a:solidFill>
            <a:srgbClr val="000000"/>
          </a:solidFill>
          <a:latin typeface="+mn-lt"/>
        </a:defRPr>
      </a:lvl6pPr>
      <a:lvl7pPr marL="2650838" indent="-202601" algn="l" rtl="0" eaLnBrk="1" fontAlgn="base" hangingPunct="1">
        <a:lnSpc>
          <a:spcPct val="115000"/>
        </a:lnSpc>
        <a:spcBef>
          <a:spcPct val="20000"/>
        </a:spcBef>
        <a:spcAft>
          <a:spcPct val="0"/>
        </a:spcAft>
        <a:buChar char="»"/>
        <a:defRPr sz="1876">
          <a:solidFill>
            <a:srgbClr val="000000"/>
          </a:solidFill>
          <a:latin typeface="+mn-lt"/>
        </a:defRPr>
      </a:lvl7pPr>
      <a:lvl8pPr marL="3058878" indent="-202601" algn="l" rtl="0" eaLnBrk="1" fontAlgn="base" hangingPunct="1">
        <a:lnSpc>
          <a:spcPct val="115000"/>
        </a:lnSpc>
        <a:spcBef>
          <a:spcPct val="20000"/>
        </a:spcBef>
        <a:spcAft>
          <a:spcPct val="0"/>
        </a:spcAft>
        <a:buChar char="»"/>
        <a:defRPr sz="1876">
          <a:solidFill>
            <a:srgbClr val="000000"/>
          </a:solidFill>
          <a:latin typeface="+mn-lt"/>
        </a:defRPr>
      </a:lvl8pPr>
      <a:lvl9pPr marL="3466916" indent="-202601" algn="l" rtl="0" eaLnBrk="1" fontAlgn="base" hangingPunct="1">
        <a:lnSpc>
          <a:spcPct val="115000"/>
        </a:lnSpc>
        <a:spcBef>
          <a:spcPct val="20000"/>
        </a:spcBef>
        <a:spcAft>
          <a:spcPct val="0"/>
        </a:spcAft>
        <a:buChar char="»"/>
        <a:defRPr sz="1876">
          <a:solidFill>
            <a:srgbClr val="000000"/>
          </a:solidFill>
          <a:latin typeface="+mn-lt"/>
        </a:defRPr>
      </a:lvl9pPr>
    </p:bodyStyle>
    <p:otherStyle>
      <a:defPPr>
        <a:defRPr lang="en-US"/>
      </a:defPPr>
      <a:lvl1pPr marL="0" algn="l" defTabSz="816078" rtl="0" eaLnBrk="1" latinLnBrk="0" hangingPunct="1">
        <a:defRPr sz="1689" kern="1200">
          <a:solidFill>
            <a:schemeClr val="tx1"/>
          </a:solidFill>
          <a:latin typeface="+mn-lt"/>
          <a:ea typeface="+mn-ea"/>
          <a:cs typeface="+mn-cs"/>
        </a:defRPr>
      </a:lvl1pPr>
      <a:lvl2pPr marL="408038" algn="l" defTabSz="816078" rtl="0" eaLnBrk="1" latinLnBrk="0" hangingPunct="1">
        <a:defRPr sz="1689" kern="1200">
          <a:solidFill>
            <a:schemeClr val="tx1"/>
          </a:solidFill>
          <a:latin typeface="+mn-lt"/>
          <a:ea typeface="+mn-ea"/>
          <a:cs typeface="+mn-cs"/>
        </a:defRPr>
      </a:lvl2pPr>
      <a:lvl3pPr marL="816078" algn="l" defTabSz="816078" rtl="0" eaLnBrk="1" latinLnBrk="0" hangingPunct="1">
        <a:defRPr sz="1689" kern="1200">
          <a:solidFill>
            <a:schemeClr val="tx1"/>
          </a:solidFill>
          <a:latin typeface="+mn-lt"/>
          <a:ea typeface="+mn-ea"/>
          <a:cs typeface="+mn-cs"/>
        </a:defRPr>
      </a:lvl3pPr>
      <a:lvl4pPr marL="1224119" algn="l" defTabSz="816078" rtl="0" eaLnBrk="1" latinLnBrk="0" hangingPunct="1">
        <a:defRPr sz="1689" kern="1200">
          <a:solidFill>
            <a:schemeClr val="tx1"/>
          </a:solidFill>
          <a:latin typeface="+mn-lt"/>
          <a:ea typeface="+mn-ea"/>
          <a:cs typeface="+mn-cs"/>
        </a:defRPr>
      </a:lvl4pPr>
      <a:lvl5pPr marL="1632159" algn="l" defTabSz="816078" rtl="0" eaLnBrk="1" latinLnBrk="0" hangingPunct="1">
        <a:defRPr sz="1689" kern="1200">
          <a:solidFill>
            <a:schemeClr val="tx1"/>
          </a:solidFill>
          <a:latin typeface="+mn-lt"/>
          <a:ea typeface="+mn-ea"/>
          <a:cs typeface="+mn-cs"/>
        </a:defRPr>
      </a:lvl5pPr>
      <a:lvl6pPr marL="2040197" algn="l" defTabSz="816078" rtl="0" eaLnBrk="1" latinLnBrk="0" hangingPunct="1">
        <a:defRPr sz="1689" kern="1200">
          <a:solidFill>
            <a:schemeClr val="tx1"/>
          </a:solidFill>
          <a:latin typeface="+mn-lt"/>
          <a:ea typeface="+mn-ea"/>
          <a:cs typeface="+mn-cs"/>
        </a:defRPr>
      </a:lvl6pPr>
      <a:lvl7pPr marL="2448236" algn="l" defTabSz="816078" rtl="0" eaLnBrk="1" latinLnBrk="0" hangingPunct="1">
        <a:defRPr sz="1689" kern="1200">
          <a:solidFill>
            <a:schemeClr val="tx1"/>
          </a:solidFill>
          <a:latin typeface="+mn-lt"/>
          <a:ea typeface="+mn-ea"/>
          <a:cs typeface="+mn-cs"/>
        </a:defRPr>
      </a:lvl7pPr>
      <a:lvl8pPr marL="2856274" algn="l" defTabSz="816078" rtl="0" eaLnBrk="1" latinLnBrk="0" hangingPunct="1">
        <a:defRPr sz="1689" kern="1200">
          <a:solidFill>
            <a:schemeClr val="tx1"/>
          </a:solidFill>
          <a:latin typeface="+mn-lt"/>
          <a:ea typeface="+mn-ea"/>
          <a:cs typeface="+mn-cs"/>
        </a:defRPr>
      </a:lvl8pPr>
      <a:lvl9pPr marL="3264314" algn="l" defTabSz="816078" rtl="0" eaLnBrk="1" latinLnBrk="0" hangingPunct="1">
        <a:defRPr sz="168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76200" y="76200"/>
            <a:ext cx="906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152400" y="838200"/>
            <a:ext cx="8839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effectLst/>
                <a:latin typeface="Eras Bold ITC" pitchFamily="34" charset="0"/>
              </a:defRPr>
            </a:lvl1pPr>
          </a:lstStyle>
          <a:p>
            <a:pPr fontAlgn="base">
              <a:spcBef>
                <a:spcPct val="0"/>
              </a:spcBef>
              <a:spcAft>
                <a:spcPct val="0"/>
              </a:spcAft>
              <a:defRPr/>
            </a:pPr>
            <a:endParaRPr lang="en-US"/>
          </a:p>
        </p:txBody>
      </p:sp>
      <p:sp>
        <p:nvSpPr>
          <p:cNvPr id="15365" name="Rectangle 5"/>
          <p:cNvSpPr>
            <a:spLocks noGrp="1" noChangeArrowheads="1"/>
          </p:cNvSpPr>
          <p:nvPr>
            <p:ph type="ftr" sz="quarter" idx="3"/>
          </p:nvPr>
        </p:nvSpPr>
        <p:spPr bwMode="auto">
          <a:xfrm>
            <a:off x="3124200" y="65532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Eras Bold ITC" pitchFamily="34" charset="0"/>
              </a:defRPr>
            </a:lvl1pPr>
          </a:lstStyle>
          <a:p>
            <a:pPr fontAlgn="base">
              <a:spcBef>
                <a:spcPct val="0"/>
              </a:spcBef>
              <a:spcAft>
                <a:spcPct val="0"/>
              </a:spcAft>
              <a:defRPr/>
            </a:pPr>
            <a:endParaRPr lang="en-US"/>
          </a:p>
        </p:txBody>
      </p:sp>
      <p:sp>
        <p:nvSpPr>
          <p:cNvPr id="15366" name="Rectangle 6"/>
          <p:cNvSpPr>
            <a:spLocks noGrp="1" noChangeArrowheads="1"/>
          </p:cNvSpPr>
          <p:nvPr>
            <p:ph type="sldNum" sz="quarter" idx="4"/>
          </p:nvPr>
        </p:nvSpPr>
        <p:spPr bwMode="auto">
          <a:xfrm>
            <a:off x="72390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effectLst/>
                <a:latin typeface="Eras Bold ITC" pitchFamily="34" charset="0"/>
              </a:defRPr>
            </a:lvl1pPr>
          </a:lstStyle>
          <a:p>
            <a:pPr fontAlgn="base">
              <a:spcBef>
                <a:spcPct val="0"/>
              </a:spcBef>
              <a:spcAft>
                <a:spcPct val="0"/>
              </a:spcAft>
              <a:defRPr/>
            </a:pPr>
            <a:fld id="{DBFAB2C7-BD8A-4EF8-90FA-6D13FE46E9D1}" type="slidenum">
              <a:rPr lang="en-US"/>
              <a:pPr fontAlgn="base">
                <a:spcBef>
                  <a:spcPct val="0"/>
                </a:spcBef>
                <a:spcAft>
                  <a:spcPct val="0"/>
                </a:spcAft>
                <a:defRPr/>
              </a:pPr>
              <a:t>‹#›</a:t>
            </a:fld>
            <a:endParaRPr lang="en-US"/>
          </a:p>
        </p:txBody>
      </p:sp>
      <p:sp>
        <p:nvSpPr>
          <p:cNvPr id="15367" name="Line 7"/>
          <p:cNvSpPr>
            <a:spLocks noChangeShapeType="1"/>
          </p:cNvSpPr>
          <p:nvPr/>
        </p:nvSpPr>
        <p:spPr bwMode="auto">
          <a:xfrm>
            <a:off x="6350" y="796925"/>
            <a:ext cx="9144000" cy="0"/>
          </a:xfrm>
          <a:prstGeom prst="line">
            <a:avLst/>
          </a:prstGeom>
          <a:noFill/>
          <a:ln w="19050">
            <a:solidFill>
              <a:schemeClr val="bg1"/>
            </a:solidFill>
            <a:round/>
            <a:headEnd/>
            <a:tailEnd/>
          </a:ln>
          <a:effectLst/>
        </p:spPr>
        <p:txBody>
          <a:bodyPr/>
          <a:lstStyle/>
          <a:p>
            <a:pPr algn="ctr" fontAlgn="base">
              <a:spcBef>
                <a:spcPct val="0"/>
              </a:spcBef>
              <a:spcAft>
                <a:spcPct val="0"/>
              </a:spcAft>
              <a:defRPr/>
            </a:pPr>
            <a:endParaRPr lang="en-US" sz="2400" b="1">
              <a:solidFill>
                <a:srgbClr val="FFFFFF"/>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86493009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ransition spd="med"/>
  <p:hf hdr="0" ftr="0" dt="0"/>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Impact" pitchFamily="34" charset="0"/>
        </a:defRPr>
      </a:lvl2pPr>
      <a:lvl3pPr algn="l" rtl="0" eaLnBrk="0" fontAlgn="base" hangingPunct="0">
        <a:spcBef>
          <a:spcPct val="0"/>
        </a:spcBef>
        <a:spcAft>
          <a:spcPct val="0"/>
        </a:spcAft>
        <a:defRPr sz="4400">
          <a:solidFill>
            <a:schemeClr val="bg1"/>
          </a:solidFill>
          <a:latin typeface="Impact" pitchFamily="34" charset="0"/>
        </a:defRPr>
      </a:lvl3pPr>
      <a:lvl4pPr algn="l" rtl="0" eaLnBrk="0" fontAlgn="base" hangingPunct="0">
        <a:spcBef>
          <a:spcPct val="0"/>
        </a:spcBef>
        <a:spcAft>
          <a:spcPct val="0"/>
        </a:spcAft>
        <a:defRPr sz="4400">
          <a:solidFill>
            <a:schemeClr val="bg1"/>
          </a:solidFill>
          <a:latin typeface="Impact" pitchFamily="34" charset="0"/>
        </a:defRPr>
      </a:lvl4pPr>
      <a:lvl5pPr algn="l" rtl="0" eaLnBrk="0" fontAlgn="base" hangingPunct="0">
        <a:spcBef>
          <a:spcPct val="0"/>
        </a:spcBef>
        <a:spcAft>
          <a:spcPct val="0"/>
        </a:spcAft>
        <a:defRPr sz="4400">
          <a:solidFill>
            <a:schemeClr val="bg1"/>
          </a:solidFill>
          <a:latin typeface="Impact" pitchFamily="34" charset="0"/>
        </a:defRPr>
      </a:lvl5pPr>
      <a:lvl6pPr marL="457200" algn="l" rtl="0" fontAlgn="base">
        <a:spcBef>
          <a:spcPct val="0"/>
        </a:spcBef>
        <a:spcAft>
          <a:spcPct val="0"/>
        </a:spcAft>
        <a:defRPr sz="4400">
          <a:solidFill>
            <a:schemeClr val="bg1"/>
          </a:solidFill>
          <a:latin typeface="Impact" pitchFamily="34" charset="0"/>
        </a:defRPr>
      </a:lvl6pPr>
      <a:lvl7pPr marL="914400" algn="l" rtl="0" fontAlgn="base">
        <a:spcBef>
          <a:spcPct val="0"/>
        </a:spcBef>
        <a:spcAft>
          <a:spcPct val="0"/>
        </a:spcAft>
        <a:defRPr sz="4400">
          <a:solidFill>
            <a:schemeClr val="bg1"/>
          </a:solidFill>
          <a:latin typeface="Impact" pitchFamily="34" charset="0"/>
        </a:defRPr>
      </a:lvl7pPr>
      <a:lvl8pPr marL="1371600" algn="l" rtl="0" fontAlgn="base">
        <a:spcBef>
          <a:spcPct val="0"/>
        </a:spcBef>
        <a:spcAft>
          <a:spcPct val="0"/>
        </a:spcAft>
        <a:defRPr sz="4400">
          <a:solidFill>
            <a:schemeClr val="bg1"/>
          </a:solidFill>
          <a:latin typeface="Impact" pitchFamily="34" charset="0"/>
        </a:defRPr>
      </a:lvl8pPr>
      <a:lvl9pPr marL="1828800" algn="l" rtl="0" fontAlgn="base">
        <a:spcBef>
          <a:spcPct val="0"/>
        </a:spcBef>
        <a:spcAft>
          <a:spcPct val="0"/>
        </a:spcAft>
        <a:defRPr sz="4400">
          <a:solidFill>
            <a:schemeClr val="bg1"/>
          </a:solidFill>
          <a:latin typeface="Impact"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1A3FBF9-1617-41CE-A95C-0A6BC7D243C3}" type="datetime1">
              <a:rPr lang="en-US" smtClean="0">
                <a:solidFill>
                  <a:srgbClr val="04617B">
                    <a:shade val="90000"/>
                  </a:srgbClr>
                </a:solidFill>
              </a:rPr>
              <a:t>11/1/2023</a:t>
            </a:fld>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a:solidFill>
                  <a:srgbClr val="04617B">
                    <a:shade val="90000"/>
                  </a:srgbClr>
                </a:solidFill>
              </a:rPr>
              <a:t>Intro to Biology</a:t>
            </a: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5FF3F55-3204-4873-A2A1-710987DC2736}"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2276157205"/>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Lst>
  <p:hf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30" name="Group 1026">
            <a:extLst>
              <a:ext uri="{FF2B5EF4-FFF2-40B4-BE49-F238E27FC236}">
                <a16:creationId xmlns:a16="http://schemas.microsoft.com/office/drawing/2014/main" id="{E02C7BA1-B9E1-4D80-819F-8901FFCF4656}"/>
              </a:ext>
            </a:extLst>
          </p:cNvPr>
          <p:cNvGrpSpPr>
            <a:grpSpLocks/>
          </p:cNvGrpSpPr>
          <p:nvPr/>
        </p:nvGrpSpPr>
        <p:grpSpPr bwMode="auto">
          <a:xfrm>
            <a:off x="0" y="0"/>
            <a:ext cx="9147175" cy="6867525"/>
            <a:chOff x="0" y="0"/>
            <a:chExt cx="5762" cy="4326"/>
          </a:xfrm>
        </p:grpSpPr>
        <p:sp>
          <p:nvSpPr>
            <p:cNvPr id="22531" name="Rectangle 1027">
              <a:extLst>
                <a:ext uri="{FF2B5EF4-FFF2-40B4-BE49-F238E27FC236}">
                  <a16:creationId xmlns:a16="http://schemas.microsoft.com/office/drawing/2014/main" id="{8A38E510-BAF5-4AF8-A885-4785CD021AEC}"/>
                </a:ext>
              </a:extLst>
            </p:cNvPr>
            <p:cNvSpPr>
              <a:spLocks noChangeArrowheads="1"/>
            </p:cNvSpPr>
            <p:nvPr userDrawn="1"/>
          </p:nvSpPr>
          <p:spPr bwMode="hidden">
            <a:xfrm>
              <a:off x="0" y="0"/>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2" name="Rectangle 1028">
              <a:extLst>
                <a:ext uri="{FF2B5EF4-FFF2-40B4-BE49-F238E27FC236}">
                  <a16:creationId xmlns:a16="http://schemas.microsoft.com/office/drawing/2014/main" id="{0676F277-1528-4BE5-A213-BE19B006F7AC}"/>
                </a:ext>
              </a:extLst>
            </p:cNvPr>
            <p:cNvSpPr>
              <a:spLocks noChangeArrowheads="1"/>
            </p:cNvSpPr>
            <p:nvPr userDrawn="1"/>
          </p:nvSpPr>
          <p:spPr bwMode="hidden">
            <a:xfrm>
              <a:off x="9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3" name="Rectangle 1029">
              <a:extLst>
                <a:ext uri="{FF2B5EF4-FFF2-40B4-BE49-F238E27FC236}">
                  <a16:creationId xmlns:a16="http://schemas.microsoft.com/office/drawing/2014/main" id="{443CBF1A-F66C-4371-91A4-FDCAE6C83E65}"/>
                </a:ext>
              </a:extLst>
            </p:cNvPr>
            <p:cNvSpPr>
              <a:spLocks noChangeArrowheads="1"/>
            </p:cNvSpPr>
            <p:nvPr userDrawn="1"/>
          </p:nvSpPr>
          <p:spPr bwMode="hidden">
            <a:xfrm>
              <a:off x="19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4" name="Rectangle 1030">
              <a:extLst>
                <a:ext uri="{FF2B5EF4-FFF2-40B4-BE49-F238E27FC236}">
                  <a16:creationId xmlns:a16="http://schemas.microsoft.com/office/drawing/2014/main" id="{9C24F20E-EECD-4903-8785-5DBFFDD94F4E}"/>
                </a:ext>
              </a:extLst>
            </p:cNvPr>
            <p:cNvSpPr>
              <a:spLocks noChangeArrowheads="1"/>
            </p:cNvSpPr>
            <p:nvPr userDrawn="1"/>
          </p:nvSpPr>
          <p:spPr bwMode="hidden">
            <a:xfrm>
              <a:off x="28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5" name="Rectangle 1031">
              <a:extLst>
                <a:ext uri="{FF2B5EF4-FFF2-40B4-BE49-F238E27FC236}">
                  <a16:creationId xmlns:a16="http://schemas.microsoft.com/office/drawing/2014/main" id="{64BBC7BB-10D7-43CD-BD5C-E2BC0D020B62}"/>
                </a:ext>
              </a:extLst>
            </p:cNvPr>
            <p:cNvSpPr>
              <a:spLocks noChangeArrowheads="1"/>
            </p:cNvSpPr>
            <p:nvPr userDrawn="1"/>
          </p:nvSpPr>
          <p:spPr bwMode="hidden">
            <a:xfrm>
              <a:off x="38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6" name="Rectangle 1032">
              <a:extLst>
                <a:ext uri="{FF2B5EF4-FFF2-40B4-BE49-F238E27FC236}">
                  <a16:creationId xmlns:a16="http://schemas.microsoft.com/office/drawing/2014/main" id="{9379E293-A924-4913-8AD6-BF7069BC2FF9}"/>
                </a:ext>
              </a:extLst>
            </p:cNvPr>
            <p:cNvSpPr>
              <a:spLocks noChangeArrowheads="1"/>
            </p:cNvSpPr>
            <p:nvPr userDrawn="1"/>
          </p:nvSpPr>
          <p:spPr bwMode="hidden">
            <a:xfrm>
              <a:off x="48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7" name="Rectangle 1033">
              <a:extLst>
                <a:ext uri="{FF2B5EF4-FFF2-40B4-BE49-F238E27FC236}">
                  <a16:creationId xmlns:a16="http://schemas.microsoft.com/office/drawing/2014/main" id="{A06A237A-5902-4C43-A783-E9A2D7374FC1}"/>
                </a:ext>
              </a:extLst>
            </p:cNvPr>
            <p:cNvSpPr>
              <a:spLocks noChangeArrowheads="1"/>
            </p:cNvSpPr>
            <p:nvPr userDrawn="1"/>
          </p:nvSpPr>
          <p:spPr bwMode="hidden">
            <a:xfrm>
              <a:off x="57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8" name="Rectangle 1034">
              <a:extLst>
                <a:ext uri="{FF2B5EF4-FFF2-40B4-BE49-F238E27FC236}">
                  <a16:creationId xmlns:a16="http://schemas.microsoft.com/office/drawing/2014/main" id="{5AE5673F-2C7E-416D-8E62-F63F2E47E486}"/>
                </a:ext>
              </a:extLst>
            </p:cNvPr>
            <p:cNvSpPr>
              <a:spLocks noChangeArrowheads="1"/>
            </p:cNvSpPr>
            <p:nvPr userDrawn="1"/>
          </p:nvSpPr>
          <p:spPr bwMode="hidden">
            <a:xfrm>
              <a:off x="67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9" name="Rectangle 1035">
              <a:extLst>
                <a:ext uri="{FF2B5EF4-FFF2-40B4-BE49-F238E27FC236}">
                  <a16:creationId xmlns:a16="http://schemas.microsoft.com/office/drawing/2014/main" id="{CB80CBA7-41F8-4FB4-BC04-955209187199}"/>
                </a:ext>
              </a:extLst>
            </p:cNvPr>
            <p:cNvSpPr>
              <a:spLocks noChangeArrowheads="1"/>
            </p:cNvSpPr>
            <p:nvPr userDrawn="1"/>
          </p:nvSpPr>
          <p:spPr bwMode="hidden">
            <a:xfrm>
              <a:off x="76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0" name="Rectangle 1036">
              <a:extLst>
                <a:ext uri="{FF2B5EF4-FFF2-40B4-BE49-F238E27FC236}">
                  <a16:creationId xmlns:a16="http://schemas.microsoft.com/office/drawing/2014/main" id="{FB9C9D26-3474-4EBB-8981-233C84A2FD9A}"/>
                </a:ext>
              </a:extLst>
            </p:cNvPr>
            <p:cNvSpPr>
              <a:spLocks noChangeArrowheads="1"/>
            </p:cNvSpPr>
            <p:nvPr userDrawn="1"/>
          </p:nvSpPr>
          <p:spPr bwMode="hidden">
            <a:xfrm>
              <a:off x="86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1" name="Rectangle 1037">
              <a:extLst>
                <a:ext uri="{FF2B5EF4-FFF2-40B4-BE49-F238E27FC236}">
                  <a16:creationId xmlns:a16="http://schemas.microsoft.com/office/drawing/2014/main" id="{0CD7F12A-1A5C-4A3E-A377-617629992D23}"/>
                </a:ext>
              </a:extLst>
            </p:cNvPr>
            <p:cNvSpPr>
              <a:spLocks noChangeArrowheads="1"/>
            </p:cNvSpPr>
            <p:nvPr userDrawn="1"/>
          </p:nvSpPr>
          <p:spPr bwMode="hidden">
            <a:xfrm>
              <a:off x="96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2" name="Rectangle 1038">
              <a:extLst>
                <a:ext uri="{FF2B5EF4-FFF2-40B4-BE49-F238E27FC236}">
                  <a16:creationId xmlns:a16="http://schemas.microsoft.com/office/drawing/2014/main" id="{3135E1C4-C528-4791-9061-42BBE6F8DAA8}"/>
                </a:ext>
              </a:extLst>
            </p:cNvPr>
            <p:cNvSpPr>
              <a:spLocks noChangeArrowheads="1"/>
            </p:cNvSpPr>
            <p:nvPr userDrawn="1"/>
          </p:nvSpPr>
          <p:spPr bwMode="hidden">
            <a:xfrm>
              <a:off x="105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3" name="Rectangle 1039">
              <a:extLst>
                <a:ext uri="{FF2B5EF4-FFF2-40B4-BE49-F238E27FC236}">
                  <a16:creationId xmlns:a16="http://schemas.microsoft.com/office/drawing/2014/main" id="{A9F6CDE3-9718-449D-8044-342398B3F63D}"/>
                </a:ext>
              </a:extLst>
            </p:cNvPr>
            <p:cNvSpPr>
              <a:spLocks noChangeArrowheads="1"/>
            </p:cNvSpPr>
            <p:nvPr userDrawn="1"/>
          </p:nvSpPr>
          <p:spPr bwMode="hidden">
            <a:xfrm>
              <a:off x="115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4" name="Rectangle 1040">
              <a:extLst>
                <a:ext uri="{FF2B5EF4-FFF2-40B4-BE49-F238E27FC236}">
                  <a16:creationId xmlns:a16="http://schemas.microsoft.com/office/drawing/2014/main" id="{F8A10AC1-803F-4F9B-8E38-CC76A062331E}"/>
                </a:ext>
              </a:extLst>
            </p:cNvPr>
            <p:cNvSpPr>
              <a:spLocks noChangeArrowheads="1"/>
            </p:cNvSpPr>
            <p:nvPr userDrawn="1"/>
          </p:nvSpPr>
          <p:spPr bwMode="hidden">
            <a:xfrm>
              <a:off x="124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5" name="Rectangle 1041">
              <a:extLst>
                <a:ext uri="{FF2B5EF4-FFF2-40B4-BE49-F238E27FC236}">
                  <a16:creationId xmlns:a16="http://schemas.microsoft.com/office/drawing/2014/main" id="{DAC8284D-11D5-4D1F-B10F-5E9E9D913C06}"/>
                </a:ext>
              </a:extLst>
            </p:cNvPr>
            <p:cNvSpPr>
              <a:spLocks noChangeArrowheads="1"/>
            </p:cNvSpPr>
            <p:nvPr userDrawn="1"/>
          </p:nvSpPr>
          <p:spPr bwMode="hidden">
            <a:xfrm>
              <a:off x="134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6" name="Rectangle 1042">
              <a:extLst>
                <a:ext uri="{FF2B5EF4-FFF2-40B4-BE49-F238E27FC236}">
                  <a16:creationId xmlns:a16="http://schemas.microsoft.com/office/drawing/2014/main" id="{065776D1-6185-4719-95D0-17196E894F18}"/>
                </a:ext>
              </a:extLst>
            </p:cNvPr>
            <p:cNvSpPr>
              <a:spLocks noChangeArrowheads="1"/>
            </p:cNvSpPr>
            <p:nvPr userDrawn="1"/>
          </p:nvSpPr>
          <p:spPr bwMode="hidden">
            <a:xfrm>
              <a:off x="144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7" name="Rectangle 1043">
              <a:extLst>
                <a:ext uri="{FF2B5EF4-FFF2-40B4-BE49-F238E27FC236}">
                  <a16:creationId xmlns:a16="http://schemas.microsoft.com/office/drawing/2014/main" id="{2FF2F3C5-A851-4BC3-BC9C-B7D595B9F810}"/>
                </a:ext>
              </a:extLst>
            </p:cNvPr>
            <p:cNvSpPr>
              <a:spLocks noChangeArrowheads="1"/>
            </p:cNvSpPr>
            <p:nvPr userDrawn="1"/>
          </p:nvSpPr>
          <p:spPr bwMode="hidden">
            <a:xfrm>
              <a:off x="153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8" name="Rectangle 1044">
              <a:extLst>
                <a:ext uri="{FF2B5EF4-FFF2-40B4-BE49-F238E27FC236}">
                  <a16:creationId xmlns:a16="http://schemas.microsoft.com/office/drawing/2014/main" id="{43B95132-6C47-4BB0-B08D-91BEA9BC334E}"/>
                </a:ext>
              </a:extLst>
            </p:cNvPr>
            <p:cNvSpPr>
              <a:spLocks noChangeArrowheads="1"/>
            </p:cNvSpPr>
            <p:nvPr userDrawn="1"/>
          </p:nvSpPr>
          <p:spPr bwMode="hidden">
            <a:xfrm>
              <a:off x="163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9" name="Rectangle 1045">
              <a:extLst>
                <a:ext uri="{FF2B5EF4-FFF2-40B4-BE49-F238E27FC236}">
                  <a16:creationId xmlns:a16="http://schemas.microsoft.com/office/drawing/2014/main" id="{5A5FD299-C0D5-42D3-BB15-C99778B26EBE}"/>
                </a:ext>
              </a:extLst>
            </p:cNvPr>
            <p:cNvSpPr>
              <a:spLocks noChangeArrowheads="1"/>
            </p:cNvSpPr>
            <p:nvPr userDrawn="1"/>
          </p:nvSpPr>
          <p:spPr bwMode="hidden">
            <a:xfrm>
              <a:off x="172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0" name="Rectangle 1046">
              <a:extLst>
                <a:ext uri="{FF2B5EF4-FFF2-40B4-BE49-F238E27FC236}">
                  <a16:creationId xmlns:a16="http://schemas.microsoft.com/office/drawing/2014/main" id="{FD3C842E-62E8-4257-AC7B-D12804149977}"/>
                </a:ext>
              </a:extLst>
            </p:cNvPr>
            <p:cNvSpPr>
              <a:spLocks noChangeArrowheads="1"/>
            </p:cNvSpPr>
            <p:nvPr userDrawn="1"/>
          </p:nvSpPr>
          <p:spPr bwMode="hidden">
            <a:xfrm>
              <a:off x="182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1" name="Rectangle 1047">
              <a:extLst>
                <a:ext uri="{FF2B5EF4-FFF2-40B4-BE49-F238E27FC236}">
                  <a16:creationId xmlns:a16="http://schemas.microsoft.com/office/drawing/2014/main" id="{A486E319-ECFD-4EA5-A6A8-2CDE06C8895E}"/>
                </a:ext>
              </a:extLst>
            </p:cNvPr>
            <p:cNvSpPr>
              <a:spLocks noChangeArrowheads="1"/>
            </p:cNvSpPr>
            <p:nvPr userDrawn="1"/>
          </p:nvSpPr>
          <p:spPr bwMode="hidden">
            <a:xfrm>
              <a:off x="192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2" name="Rectangle 1048">
              <a:extLst>
                <a:ext uri="{FF2B5EF4-FFF2-40B4-BE49-F238E27FC236}">
                  <a16:creationId xmlns:a16="http://schemas.microsoft.com/office/drawing/2014/main" id="{741A29EB-EF04-4269-AE4B-FF38C5D91F3E}"/>
                </a:ext>
              </a:extLst>
            </p:cNvPr>
            <p:cNvSpPr>
              <a:spLocks noChangeArrowheads="1"/>
            </p:cNvSpPr>
            <p:nvPr userDrawn="1"/>
          </p:nvSpPr>
          <p:spPr bwMode="hidden">
            <a:xfrm>
              <a:off x="201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3" name="Rectangle 1049">
              <a:extLst>
                <a:ext uri="{FF2B5EF4-FFF2-40B4-BE49-F238E27FC236}">
                  <a16:creationId xmlns:a16="http://schemas.microsoft.com/office/drawing/2014/main" id="{79CA4B03-FF23-4D3C-B7F7-5BA4E9172C58}"/>
                </a:ext>
              </a:extLst>
            </p:cNvPr>
            <p:cNvSpPr>
              <a:spLocks noChangeArrowheads="1"/>
            </p:cNvSpPr>
            <p:nvPr userDrawn="1"/>
          </p:nvSpPr>
          <p:spPr bwMode="hidden">
            <a:xfrm>
              <a:off x="211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4" name="Rectangle 1050">
              <a:extLst>
                <a:ext uri="{FF2B5EF4-FFF2-40B4-BE49-F238E27FC236}">
                  <a16:creationId xmlns:a16="http://schemas.microsoft.com/office/drawing/2014/main" id="{88AD172D-938E-4821-A3F3-4893561269D6}"/>
                </a:ext>
              </a:extLst>
            </p:cNvPr>
            <p:cNvSpPr>
              <a:spLocks noChangeArrowheads="1"/>
            </p:cNvSpPr>
            <p:nvPr userDrawn="1"/>
          </p:nvSpPr>
          <p:spPr bwMode="hidden">
            <a:xfrm>
              <a:off x="220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5" name="Rectangle 1051">
              <a:extLst>
                <a:ext uri="{FF2B5EF4-FFF2-40B4-BE49-F238E27FC236}">
                  <a16:creationId xmlns:a16="http://schemas.microsoft.com/office/drawing/2014/main" id="{773B64CB-8FA4-4F13-BCCA-B6B7A235C57E}"/>
                </a:ext>
              </a:extLst>
            </p:cNvPr>
            <p:cNvSpPr>
              <a:spLocks noChangeArrowheads="1"/>
            </p:cNvSpPr>
            <p:nvPr userDrawn="1"/>
          </p:nvSpPr>
          <p:spPr bwMode="hidden">
            <a:xfrm>
              <a:off x="230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6" name="Rectangle 1052">
              <a:extLst>
                <a:ext uri="{FF2B5EF4-FFF2-40B4-BE49-F238E27FC236}">
                  <a16:creationId xmlns:a16="http://schemas.microsoft.com/office/drawing/2014/main" id="{E44DF98D-3A3D-44B5-B741-549538D27103}"/>
                </a:ext>
              </a:extLst>
            </p:cNvPr>
            <p:cNvSpPr>
              <a:spLocks noChangeArrowheads="1"/>
            </p:cNvSpPr>
            <p:nvPr userDrawn="1"/>
          </p:nvSpPr>
          <p:spPr bwMode="hidden">
            <a:xfrm>
              <a:off x="240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7" name="Rectangle 1053">
              <a:extLst>
                <a:ext uri="{FF2B5EF4-FFF2-40B4-BE49-F238E27FC236}">
                  <a16:creationId xmlns:a16="http://schemas.microsoft.com/office/drawing/2014/main" id="{1E9761ED-C9B9-442C-B3E2-6EBF6174AE9F}"/>
                </a:ext>
              </a:extLst>
            </p:cNvPr>
            <p:cNvSpPr>
              <a:spLocks noChangeArrowheads="1"/>
            </p:cNvSpPr>
            <p:nvPr userDrawn="1"/>
          </p:nvSpPr>
          <p:spPr bwMode="hidden">
            <a:xfrm>
              <a:off x="249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8" name="Rectangle 1054">
              <a:extLst>
                <a:ext uri="{FF2B5EF4-FFF2-40B4-BE49-F238E27FC236}">
                  <a16:creationId xmlns:a16="http://schemas.microsoft.com/office/drawing/2014/main" id="{16FD64A4-7D23-4598-9262-E1EFE74E06DA}"/>
                </a:ext>
              </a:extLst>
            </p:cNvPr>
            <p:cNvSpPr>
              <a:spLocks noChangeArrowheads="1"/>
            </p:cNvSpPr>
            <p:nvPr userDrawn="1"/>
          </p:nvSpPr>
          <p:spPr bwMode="hidden">
            <a:xfrm>
              <a:off x="259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9" name="Rectangle 1055">
              <a:extLst>
                <a:ext uri="{FF2B5EF4-FFF2-40B4-BE49-F238E27FC236}">
                  <a16:creationId xmlns:a16="http://schemas.microsoft.com/office/drawing/2014/main" id="{E4395114-4B6E-40D2-B91F-0ECE8D6649A2}"/>
                </a:ext>
              </a:extLst>
            </p:cNvPr>
            <p:cNvSpPr>
              <a:spLocks noChangeArrowheads="1"/>
            </p:cNvSpPr>
            <p:nvPr userDrawn="1"/>
          </p:nvSpPr>
          <p:spPr bwMode="hidden">
            <a:xfrm>
              <a:off x="268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0" name="Rectangle 1056">
              <a:extLst>
                <a:ext uri="{FF2B5EF4-FFF2-40B4-BE49-F238E27FC236}">
                  <a16:creationId xmlns:a16="http://schemas.microsoft.com/office/drawing/2014/main" id="{7D9B708D-FE5E-403B-ACA8-9C95ECB98C4F}"/>
                </a:ext>
              </a:extLst>
            </p:cNvPr>
            <p:cNvSpPr>
              <a:spLocks noChangeArrowheads="1"/>
            </p:cNvSpPr>
            <p:nvPr userDrawn="1"/>
          </p:nvSpPr>
          <p:spPr bwMode="hidden">
            <a:xfrm>
              <a:off x="278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1" name="Rectangle 1057">
              <a:extLst>
                <a:ext uri="{FF2B5EF4-FFF2-40B4-BE49-F238E27FC236}">
                  <a16:creationId xmlns:a16="http://schemas.microsoft.com/office/drawing/2014/main" id="{10DC634B-6E3F-4D42-9FA0-C9F3F3EFA2B9}"/>
                </a:ext>
              </a:extLst>
            </p:cNvPr>
            <p:cNvSpPr>
              <a:spLocks noChangeArrowheads="1"/>
            </p:cNvSpPr>
            <p:nvPr userDrawn="1"/>
          </p:nvSpPr>
          <p:spPr bwMode="hidden">
            <a:xfrm>
              <a:off x="288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2" name="Rectangle 1058">
              <a:extLst>
                <a:ext uri="{FF2B5EF4-FFF2-40B4-BE49-F238E27FC236}">
                  <a16:creationId xmlns:a16="http://schemas.microsoft.com/office/drawing/2014/main" id="{79B01CD8-218E-4C2F-AECE-72A6C9A4664B}"/>
                </a:ext>
              </a:extLst>
            </p:cNvPr>
            <p:cNvSpPr>
              <a:spLocks noChangeArrowheads="1"/>
            </p:cNvSpPr>
            <p:nvPr userDrawn="1"/>
          </p:nvSpPr>
          <p:spPr bwMode="hidden">
            <a:xfrm>
              <a:off x="297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3" name="Rectangle 1059">
              <a:extLst>
                <a:ext uri="{FF2B5EF4-FFF2-40B4-BE49-F238E27FC236}">
                  <a16:creationId xmlns:a16="http://schemas.microsoft.com/office/drawing/2014/main" id="{D423BFB9-12D7-4A48-8554-E6AD9EC25363}"/>
                </a:ext>
              </a:extLst>
            </p:cNvPr>
            <p:cNvSpPr>
              <a:spLocks noChangeArrowheads="1"/>
            </p:cNvSpPr>
            <p:nvPr userDrawn="1"/>
          </p:nvSpPr>
          <p:spPr bwMode="hidden">
            <a:xfrm>
              <a:off x="307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4" name="Rectangle 1060">
              <a:extLst>
                <a:ext uri="{FF2B5EF4-FFF2-40B4-BE49-F238E27FC236}">
                  <a16:creationId xmlns:a16="http://schemas.microsoft.com/office/drawing/2014/main" id="{E67E72E0-70F1-430E-82CC-AB85CB9A77EC}"/>
                </a:ext>
              </a:extLst>
            </p:cNvPr>
            <p:cNvSpPr>
              <a:spLocks noChangeArrowheads="1"/>
            </p:cNvSpPr>
            <p:nvPr userDrawn="1"/>
          </p:nvSpPr>
          <p:spPr bwMode="hidden">
            <a:xfrm>
              <a:off x="316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5" name="Rectangle 1061">
              <a:extLst>
                <a:ext uri="{FF2B5EF4-FFF2-40B4-BE49-F238E27FC236}">
                  <a16:creationId xmlns:a16="http://schemas.microsoft.com/office/drawing/2014/main" id="{C809C820-5087-4615-9DC8-B6B8824B10BB}"/>
                </a:ext>
              </a:extLst>
            </p:cNvPr>
            <p:cNvSpPr>
              <a:spLocks noChangeArrowheads="1"/>
            </p:cNvSpPr>
            <p:nvPr userDrawn="1"/>
          </p:nvSpPr>
          <p:spPr bwMode="hidden">
            <a:xfrm>
              <a:off x="326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6" name="Rectangle 1062">
              <a:extLst>
                <a:ext uri="{FF2B5EF4-FFF2-40B4-BE49-F238E27FC236}">
                  <a16:creationId xmlns:a16="http://schemas.microsoft.com/office/drawing/2014/main" id="{743A0F69-D1C7-471D-A88B-779D87418E1A}"/>
                </a:ext>
              </a:extLst>
            </p:cNvPr>
            <p:cNvSpPr>
              <a:spLocks noChangeArrowheads="1"/>
            </p:cNvSpPr>
            <p:nvPr userDrawn="1"/>
          </p:nvSpPr>
          <p:spPr bwMode="hidden">
            <a:xfrm>
              <a:off x="336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7" name="Rectangle 1063">
              <a:extLst>
                <a:ext uri="{FF2B5EF4-FFF2-40B4-BE49-F238E27FC236}">
                  <a16:creationId xmlns:a16="http://schemas.microsoft.com/office/drawing/2014/main" id="{8EB433F6-F0AB-4A54-91C6-2497E745C817}"/>
                </a:ext>
              </a:extLst>
            </p:cNvPr>
            <p:cNvSpPr>
              <a:spLocks noChangeArrowheads="1"/>
            </p:cNvSpPr>
            <p:nvPr userDrawn="1"/>
          </p:nvSpPr>
          <p:spPr bwMode="hidden">
            <a:xfrm>
              <a:off x="345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8" name="Rectangle 1064">
              <a:extLst>
                <a:ext uri="{FF2B5EF4-FFF2-40B4-BE49-F238E27FC236}">
                  <a16:creationId xmlns:a16="http://schemas.microsoft.com/office/drawing/2014/main" id="{334D9E12-D106-4C91-9470-3E8FC062AD94}"/>
                </a:ext>
              </a:extLst>
            </p:cNvPr>
            <p:cNvSpPr>
              <a:spLocks noChangeArrowheads="1"/>
            </p:cNvSpPr>
            <p:nvPr userDrawn="1"/>
          </p:nvSpPr>
          <p:spPr bwMode="hidden">
            <a:xfrm>
              <a:off x="355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9" name="Rectangle 1065">
              <a:extLst>
                <a:ext uri="{FF2B5EF4-FFF2-40B4-BE49-F238E27FC236}">
                  <a16:creationId xmlns:a16="http://schemas.microsoft.com/office/drawing/2014/main" id="{C34C7492-A988-4A75-B879-9F78D72E249E}"/>
                </a:ext>
              </a:extLst>
            </p:cNvPr>
            <p:cNvSpPr>
              <a:spLocks noChangeArrowheads="1"/>
            </p:cNvSpPr>
            <p:nvPr userDrawn="1"/>
          </p:nvSpPr>
          <p:spPr bwMode="hidden">
            <a:xfrm>
              <a:off x="364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0" name="Rectangle 1066">
              <a:extLst>
                <a:ext uri="{FF2B5EF4-FFF2-40B4-BE49-F238E27FC236}">
                  <a16:creationId xmlns:a16="http://schemas.microsoft.com/office/drawing/2014/main" id="{4928A831-8BEC-49E0-979C-561B79105A0A}"/>
                </a:ext>
              </a:extLst>
            </p:cNvPr>
            <p:cNvSpPr>
              <a:spLocks noChangeArrowheads="1"/>
            </p:cNvSpPr>
            <p:nvPr userDrawn="1"/>
          </p:nvSpPr>
          <p:spPr bwMode="hidden">
            <a:xfrm>
              <a:off x="374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1" name="Rectangle 1067">
              <a:extLst>
                <a:ext uri="{FF2B5EF4-FFF2-40B4-BE49-F238E27FC236}">
                  <a16:creationId xmlns:a16="http://schemas.microsoft.com/office/drawing/2014/main" id="{70B0F2E0-CAAE-414D-B835-41F6C55B9429}"/>
                </a:ext>
              </a:extLst>
            </p:cNvPr>
            <p:cNvSpPr>
              <a:spLocks noChangeArrowheads="1"/>
            </p:cNvSpPr>
            <p:nvPr userDrawn="1"/>
          </p:nvSpPr>
          <p:spPr bwMode="hidden">
            <a:xfrm>
              <a:off x="384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2" name="Rectangle 1068">
              <a:extLst>
                <a:ext uri="{FF2B5EF4-FFF2-40B4-BE49-F238E27FC236}">
                  <a16:creationId xmlns:a16="http://schemas.microsoft.com/office/drawing/2014/main" id="{546A1785-1E2F-4FFF-9D1C-B0221A61F473}"/>
                </a:ext>
              </a:extLst>
            </p:cNvPr>
            <p:cNvSpPr>
              <a:spLocks noChangeArrowheads="1"/>
            </p:cNvSpPr>
            <p:nvPr userDrawn="1"/>
          </p:nvSpPr>
          <p:spPr bwMode="hidden">
            <a:xfrm>
              <a:off x="393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3" name="Rectangle 1069">
              <a:extLst>
                <a:ext uri="{FF2B5EF4-FFF2-40B4-BE49-F238E27FC236}">
                  <a16:creationId xmlns:a16="http://schemas.microsoft.com/office/drawing/2014/main" id="{6E3AA1F9-0DB6-4B51-A0CF-525C400CFB04}"/>
                </a:ext>
              </a:extLst>
            </p:cNvPr>
            <p:cNvSpPr>
              <a:spLocks noChangeArrowheads="1"/>
            </p:cNvSpPr>
            <p:nvPr userDrawn="1"/>
          </p:nvSpPr>
          <p:spPr bwMode="hidden">
            <a:xfrm>
              <a:off x="403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4" name="Rectangle 1070">
              <a:extLst>
                <a:ext uri="{FF2B5EF4-FFF2-40B4-BE49-F238E27FC236}">
                  <a16:creationId xmlns:a16="http://schemas.microsoft.com/office/drawing/2014/main" id="{82DF27C2-9B9C-4705-BEA6-8530A4C162B6}"/>
                </a:ext>
              </a:extLst>
            </p:cNvPr>
            <p:cNvSpPr>
              <a:spLocks noChangeArrowheads="1"/>
            </p:cNvSpPr>
            <p:nvPr userDrawn="1"/>
          </p:nvSpPr>
          <p:spPr bwMode="hidden">
            <a:xfrm>
              <a:off x="412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5" name="Rectangle 1071">
              <a:extLst>
                <a:ext uri="{FF2B5EF4-FFF2-40B4-BE49-F238E27FC236}">
                  <a16:creationId xmlns:a16="http://schemas.microsoft.com/office/drawing/2014/main" id="{551296AB-35D8-443A-9FDE-26145D0B76B2}"/>
                </a:ext>
              </a:extLst>
            </p:cNvPr>
            <p:cNvSpPr>
              <a:spLocks noChangeArrowheads="1"/>
            </p:cNvSpPr>
            <p:nvPr userDrawn="1"/>
          </p:nvSpPr>
          <p:spPr bwMode="hidden">
            <a:xfrm>
              <a:off x="422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6" name="Rectangle 1072">
              <a:extLst>
                <a:ext uri="{FF2B5EF4-FFF2-40B4-BE49-F238E27FC236}">
                  <a16:creationId xmlns:a16="http://schemas.microsoft.com/office/drawing/2014/main" id="{3CB9F589-BD83-464C-A420-93888F8AD2C8}"/>
                </a:ext>
              </a:extLst>
            </p:cNvPr>
            <p:cNvSpPr>
              <a:spLocks noChangeArrowheads="1"/>
            </p:cNvSpPr>
            <p:nvPr userDrawn="1"/>
          </p:nvSpPr>
          <p:spPr bwMode="hidden">
            <a:xfrm>
              <a:off x="432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7" name="Rectangle 1073">
              <a:extLst>
                <a:ext uri="{FF2B5EF4-FFF2-40B4-BE49-F238E27FC236}">
                  <a16:creationId xmlns:a16="http://schemas.microsoft.com/office/drawing/2014/main" id="{D08925C7-2FCD-4A9B-BDED-2945E897149A}"/>
                </a:ext>
              </a:extLst>
            </p:cNvPr>
            <p:cNvSpPr>
              <a:spLocks noChangeArrowheads="1"/>
            </p:cNvSpPr>
            <p:nvPr userDrawn="1"/>
          </p:nvSpPr>
          <p:spPr bwMode="hidden">
            <a:xfrm>
              <a:off x="441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8" name="Rectangle 1074">
              <a:extLst>
                <a:ext uri="{FF2B5EF4-FFF2-40B4-BE49-F238E27FC236}">
                  <a16:creationId xmlns:a16="http://schemas.microsoft.com/office/drawing/2014/main" id="{8A309340-FA8D-4DE5-84F2-E62585CF7493}"/>
                </a:ext>
              </a:extLst>
            </p:cNvPr>
            <p:cNvSpPr>
              <a:spLocks noChangeArrowheads="1"/>
            </p:cNvSpPr>
            <p:nvPr userDrawn="1"/>
          </p:nvSpPr>
          <p:spPr bwMode="hidden">
            <a:xfrm>
              <a:off x="451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9" name="Rectangle 1075">
              <a:extLst>
                <a:ext uri="{FF2B5EF4-FFF2-40B4-BE49-F238E27FC236}">
                  <a16:creationId xmlns:a16="http://schemas.microsoft.com/office/drawing/2014/main" id="{4B226362-A3A7-490E-A585-2AB9A20485F3}"/>
                </a:ext>
              </a:extLst>
            </p:cNvPr>
            <p:cNvSpPr>
              <a:spLocks noChangeArrowheads="1"/>
            </p:cNvSpPr>
            <p:nvPr userDrawn="1"/>
          </p:nvSpPr>
          <p:spPr bwMode="hidden">
            <a:xfrm>
              <a:off x="460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0" name="Rectangle 1076">
              <a:extLst>
                <a:ext uri="{FF2B5EF4-FFF2-40B4-BE49-F238E27FC236}">
                  <a16:creationId xmlns:a16="http://schemas.microsoft.com/office/drawing/2014/main" id="{849DCC56-9339-44BF-A198-73FB19CE7619}"/>
                </a:ext>
              </a:extLst>
            </p:cNvPr>
            <p:cNvSpPr>
              <a:spLocks noChangeArrowheads="1"/>
            </p:cNvSpPr>
            <p:nvPr userDrawn="1"/>
          </p:nvSpPr>
          <p:spPr bwMode="hidden">
            <a:xfrm>
              <a:off x="470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1" name="Rectangle 1077">
              <a:extLst>
                <a:ext uri="{FF2B5EF4-FFF2-40B4-BE49-F238E27FC236}">
                  <a16:creationId xmlns:a16="http://schemas.microsoft.com/office/drawing/2014/main" id="{D5A16AAE-7B99-4137-B021-043E7AF53E84}"/>
                </a:ext>
              </a:extLst>
            </p:cNvPr>
            <p:cNvSpPr>
              <a:spLocks noChangeArrowheads="1"/>
            </p:cNvSpPr>
            <p:nvPr userDrawn="1"/>
          </p:nvSpPr>
          <p:spPr bwMode="hidden">
            <a:xfrm>
              <a:off x="480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2" name="Rectangle 1078">
              <a:extLst>
                <a:ext uri="{FF2B5EF4-FFF2-40B4-BE49-F238E27FC236}">
                  <a16:creationId xmlns:a16="http://schemas.microsoft.com/office/drawing/2014/main" id="{7BF37172-AB86-45D3-93D9-4A96F29CC022}"/>
                </a:ext>
              </a:extLst>
            </p:cNvPr>
            <p:cNvSpPr>
              <a:spLocks noChangeArrowheads="1"/>
            </p:cNvSpPr>
            <p:nvPr userDrawn="1"/>
          </p:nvSpPr>
          <p:spPr bwMode="hidden">
            <a:xfrm>
              <a:off x="489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3" name="Rectangle 1079">
              <a:extLst>
                <a:ext uri="{FF2B5EF4-FFF2-40B4-BE49-F238E27FC236}">
                  <a16:creationId xmlns:a16="http://schemas.microsoft.com/office/drawing/2014/main" id="{6719E09E-3DD6-48A5-8E44-FDD168505016}"/>
                </a:ext>
              </a:extLst>
            </p:cNvPr>
            <p:cNvSpPr>
              <a:spLocks noChangeArrowheads="1"/>
            </p:cNvSpPr>
            <p:nvPr userDrawn="1"/>
          </p:nvSpPr>
          <p:spPr bwMode="hidden">
            <a:xfrm>
              <a:off x="499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4" name="Rectangle 1080">
              <a:extLst>
                <a:ext uri="{FF2B5EF4-FFF2-40B4-BE49-F238E27FC236}">
                  <a16:creationId xmlns:a16="http://schemas.microsoft.com/office/drawing/2014/main" id="{C10818E0-22B2-49FF-A2D6-8C6B49EEA940}"/>
                </a:ext>
              </a:extLst>
            </p:cNvPr>
            <p:cNvSpPr>
              <a:spLocks noChangeArrowheads="1"/>
            </p:cNvSpPr>
            <p:nvPr userDrawn="1"/>
          </p:nvSpPr>
          <p:spPr bwMode="hidden">
            <a:xfrm>
              <a:off x="508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5" name="Rectangle 1081">
              <a:extLst>
                <a:ext uri="{FF2B5EF4-FFF2-40B4-BE49-F238E27FC236}">
                  <a16:creationId xmlns:a16="http://schemas.microsoft.com/office/drawing/2014/main" id="{3C9CD948-755C-4DFC-9511-D22CD31D2994}"/>
                </a:ext>
              </a:extLst>
            </p:cNvPr>
            <p:cNvSpPr>
              <a:spLocks noChangeArrowheads="1"/>
            </p:cNvSpPr>
            <p:nvPr userDrawn="1"/>
          </p:nvSpPr>
          <p:spPr bwMode="hidden">
            <a:xfrm>
              <a:off x="518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6" name="Rectangle 1082">
              <a:extLst>
                <a:ext uri="{FF2B5EF4-FFF2-40B4-BE49-F238E27FC236}">
                  <a16:creationId xmlns:a16="http://schemas.microsoft.com/office/drawing/2014/main" id="{2D9E151C-54A9-4791-AB02-3C88E556F693}"/>
                </a:ext>
              </a:extLst>
            </p:cNvPr>
            <p:cNvSpPr>
              <a:spLocks noChangeArrowheads="1"/>
            </p:cNvSpPr>
            <p:nvPr userDrawn="1"/>
          </p:nvSpPr>
          <p:spPr bwMode="hidden">
            <a:xfrm>
              <a:off x="5280"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7" name="Rectangle 1083">
              <a:extLst>
                <a:ext uri="{FF2B5EF4-FFF2-40B4-BE49-F238E27FC236}">
                  <a16:creationId xmlns:a16="http://schemas.microsoft.com/office/drawing/2014/main" id="{8B585739-5AC8-494F-B69F-D791A136EB44}"/>
                </a:ext>
              </a:extLst>
            </p:cNvPr>
            <p:cNvSpPr>
              <a:spLocks noChangeArrowheads="1"/>
            </p:cNvSpPr>
            <p:nvPr userDrawn="1"/>
          </p:nvSpPr>
          <p:spPr bwMode="hidden">
            <a:xfrm>
              <a:off x="5376"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8" name="Rectangle 1084">
              <a:extLst>
                <a:ext uri="{FF2B5EF4-FFF2-40B4-BE49-F238E27FC236}">
                  <a16:creationId xmlns:a16="http://schemas.microsoft.com/office/drawing/2014/main" id="{E0B5E974-7570-4A04-B934-84F4FDBD8C10}"/>
                </a:ext>
              </a:extLst>
            </p:cNvPr>
            <p:cNvSpPr>
              <a:spLocks noChangeArrowheads="1"/>
            </p:cNvSpPr>
            <p:nvPr userDrawn="1"/>
          </p:nvSpPr>
          <p:spPr bwMode="hidden">
            <a:xfrm>
              <a:off x="5472"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9" name="Rectangle 1085">
              <a:extLst>
                <a:ext uri="{FF2B5EF4-FFF2-40B4-BE49-F238E27FC236}">
                  <a16:creationId xmlns:a16="http://schemas.microsoft.com/office/drawing/2014/main" id="{A9936C76-4491-4BD4-8009-DA1977F76BAC}"/>
                </a:ext>
              </a:extLst>
            </p:cNvPr>
            <p:cNvSpPr>
              <a:spLocks noChangeArrowheads="1"/>
            </p:cNvSpPr>
            <p:nvPr userDrawn="1"/>
          </p:nvSpPr>
          <p:spPr bwMode="hidden">
            <a:xfrm>
              <a:off x="5568"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90" name="Rectangle 1086">
              <a:extLst>
                <a:ext uri="{FF2B5EF4-FFF2-40B4-BE49-F238E27FC236}">
                  <a16:creationId xmlns:a16="http://schemas.microsoft.com/office/drawing/2014/main" id="{B26B3FCD-D2B5-461D-B385-0EED5C3AB22F}"/>
                </a:ext>
              </a:extLst>
            </p:cNvPr>
            <p:cNvSpPr>
              <a:spLocks noChangeArrowheads="1"/>
            </p:cNvSpPr>
            <p:nvPr userDrawn="1"/>
          </p:nvSpPr>
          <p:spPr bwMode="hidden">
            <a:xfrm>
              <a:off x="5664" y="6"/>
              <a:ext cx="48" cy="4320"/>
            </a:xfrm>
            <a:prstGeom prst="rect">
              <a:avLst/>
            </a:prstGeom>
            <a:solidFill>
              <a:schemeClr val="accent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91" name="Rectangle 1087">
              <a:extLst>
                <a:ext uri="{FF2B5EF4-FFF2-40B4-BE49-F238E27FC236}">
                  <a16:creationId xmlns:a16="http://schemas.microsoft.com/office/drawing/2014/main" id="{CAD350FE-7A43-424C-A7C0-694B2D66E598}"/>
                </a:ext>
              </a:extLst>
            </p:cNvPr>
            <p:cNvSpPr>
              <a:spLocks noChangeArrowheads="1"/>
            </p:cNvSpPr>
            <p:nvPr userDrawn="1"/>
          </p:nvSpPr>
          <p:spPr bwMode="hidden">
            <a:xfrm>
              <a:off x="431" y="0"/>
              <a:ext cx="5331" cy="4320"/>
            </a:xfrm>
            <a:prstGeom prst="rect">
              <a:avLst/>
            </a:prstGeom>
            <a:solidFill>
              <a:schemeClr val="accent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92" name="Rectangle 1088">
              <a:extLst>
                <a:ext uri="{FF2B5EF4-FFF2-40B4-BE49-F238E27FC236}">
                  <a16:creationId xmlns:a16="http://schemas.microsoft.com/office/drawing/2014/main" id="{9097E552-3209-4CE7-B318-6AD0111AC08B}"/>
                </a:ext>
              </a:extLst>
            </p:cNvPr>
            <p:cNvSpPr>
              <a:spLocks noChangeArrowheads="1"/>
            </p:cNvSpPr>
            <p:nvPr userDrawn="1"/>
          </p:nvSpPr>
          <p:spPr bwMode="blackGray">
            <a:xfrm>
              <a:off x="0" y="1081"/>
              <a:ext cx="4378" cy="47"/>
            </a:xfrm>
            <a:prstGeom prst="rect">
              <a:avLst/>
            </a:prstGeom>
            <a:solidFill>
              <a:schemeClr val="hlink">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2593" name="Rectangle 1089">
            <a:extLst>
              <a:ext uri="{FF2B5EF4-FFF2-40B4-BE49-F238E27FC236}">
                <a16:creationId xmlns:a16="http://schemas.microsoft.com/office/drawing/2014/main" id="{DAA41B1C-DBFF-4D75-A9AB-1F83561BC39B}"/>
              </a:ext>
            </a:extLst>
          </p:cNvPr>
          <p:cNvSpPr>
            <a:spLocks noGrp="1" noChangeArrowheads="1"/>
          </p:cNvSpPr>
          <p:nvPr>
            <p:ph type="title"/>
          </p:nvPr>
        </p:nvSpPr>
        <p:spPr bwMode="auto">
          <a:xfrm>
            <a:off x="871538" y="192088"/>
            <a:ext cx="816292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p>
            <a:pPr lvl="0"/>
            <a:r>
              <a:rPr lang="en-US" altLang="en-US"/>
              <a:t>Click to edit Master title style</a:t>
            </a:r>
          </a:p>
        </p:txBody>
      </p:sp>
      <p:sp>
        <p:nvSpPr>
          <p:cNvPr id="22594" name="Rectangle 1090">
            <a:extLst>
              <a:ext uri="{FF2B5EF4-FFF2-40B4-BE49-F238E27FC236}">
                <a16:creationId xmlns:a16="http://schemas.microsoft.com/office/drawing/2014/main" id="{0303ECEB-0483-418C-AEE7-9C35A333D69F}"/>
              </a:ext>
            </a:extLst>
          </p:cNvPr>
          <p:cNvSpPr>
            <a:spLocks noGrp="1" noChangeArrowheads="1"/>
          </p:cNvSpPr>
          <p:nvPr>
            <p:ph type="body" idx="1"/>
          </p:nvPr>
        </p:nvSpPr>
        <p:spPr bwMode="auto">
          <a:xfrm>
            <a:off x="912813" y="1905000"/>
            <a:ext cx="8110537"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595" name="Rectangle 1091">
            <a:extLst>
              <a:ext uri="{FF2B5EF4-FFF2-40B4-BE49-F238E27FC236}">
                <a16:creationId xmlns:a16="http://schemas.microsoft.com/office/drawing/2014/main" id="{15248DCF-B441-4B97-83CE-A62026216270}"/>
              </a:ext>
            </a:extLst>
          </p:cNvPr>
          <p:cNvSpPr>
            <a:spLocks noGrp="1" noChangeArrowheads="1"/>
          </p:cNvSpPr>
          <p:nvPr>
            <p:ph type="dt" sz="half" idx="2"/>
          </p:nvPr>
        </p:nvSpPr>
        <p:spPr bwMode="auto">
          <a:xfrm>
            <a:off x="1152525" y="62865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endParaRPr lang="en-US" altLang="en-US"/>
          </a:p>
        </p:txBody>
      </p:sp>
      <p:sp>
        <p:nvSpPr>
          <p:cNvPr id="22596" name="Rectangle 1092">
            <a:extLst>
              <a:ext uri="{FF2B5EF4-FFF2-40B4-BE49-F238E27FC236}">
                <a16:creationId xmlns:a16="http://schemas.microsoft.com/office/drawing/2014/main" id="{3E1C8427-F40C-433F-8236-47359E6C2BFC}"/>
              </a:ext>
            </a:extLst>
          </p:cNvPr>
          <p:cNvSpPr>
            <a:spLocks noGrp="1" noChangeArrowheads="1"/>
          </p:cNvSpPr>
          <p:nvPr>
            <p:ph type="ftr" sz="quarter" idx="3"/>
          </p:nvPr>
        </p:nvSpPr>
        <p:spPr bwMode="auto">
          <a:xfrm>
            <a:off x="3590925" y="62865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en-US" altLang="en-US"/>
          </a:p>
        </p:txBody>
      </p:sp>
      <p:sp>
        <p:nvSpPr>
          <p:cNvPr id="22597" name="Rectangle 1093">
            <a:extLst>
              <a:ext uri="{FF2B5EF4-FFF2-40B4-BE49-F238E27FC236}">
                <a16:creationId xmlns:a16="http://schemas.microsoft.com/office/drawing/2014/main" id="{A2452B2A-779E-40A2-A616-9A16C11CC857}"/>
              </a:ext>
            </a:extLst>
          </p:cNvPr>
          <p:cNvSpPr>
            <a:spLocks noGrp="1" noChangeArrowheads="1"/>
          </p:cNvSpPr>
          <p:nvPr>
            <p:ph type="sldNum" sz="quarter" idx="4"/>
          </p:nvPr>
        </p:nvSpPr>
        <p:spPr bwMode="auto">
          <a:xfrm>
            <a:off x="7019925" y="62865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D82BDADA-E03F-4AFD-8F85-A5B7B53BDA62}" type="slidenum">
              <a:rPr lang="en-US" altLang="en-US"/>
              <a:pPr/>
              <a:t>‹#›</a:t>
            </a:fld>
            <a:endParaRPr lang="en-US" altLang="en-US"/>
          </a:p>
        </p:txBody>
      </p:sp>
    </p:spTree>
    <p:extLst>
      <p:ext uri="{BB962C8B-B14F-4D97-AF65-F5344CB8AC3E}">
        <p14:creationId xmlns:p14="http://schemas.microsoft.com/office/powerpoint/2010/main" val="265078818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Verdana" panose="020B0604030504040204" pitchFamily="34" charset="0"/>
        </a:defRPr>
      </a:lvl2pPr>
      <a:lvl3pPr algn="l" rtl="0" fontAlgn="base">
        <a:spcBef>
          <a:spcPct val="0"/>
        </a:spcBef>
        <a:spcAft>
          <a:spcPct val="0"/>
        </a:spcAft>
        <a:defRPr sz="4400">
          <a:solidFill>
            <a:schemeClr val="tx2"/>
          </a:solidFill>
          <a:latin typeface="Verdana" panose="020B0604030504040204" pitchFamily="34" charset="0"/>
        </a:defRPr>
      </a:lvl3pPr>
      <a:lvl4pPr algn="l" rtl="0" fontAlgn="base">
        <a:spcBef>
          <a:spcPct val="0"/>
        </a:spcBef>
        <a:spcAft>
          <a:spcPct val="0"/>
        </a:spcAft>
        <a:defRPr sz="4400">
          <a:solidFill>
            <a:schemeClr val="tx2"/>
          </a:solidFill>
          <a:latin typeface="Verdana" panose="020B0604030504040204" pitchFamily="34" charset="0"/>
        </a:defRPr>
      </a:lvl4pPr>
      <a:lvl5pPr algn="l" rtl="0" fontAlgn="base">
        <a:spcBef>
          <a:spcPct val="0"/>
        </a:spcBef>
        <a:spcAft>
          <a:spcPct val="0"/>
        </a:spcAft>
        <a:defRPr sz="4400">
          <a:solidFill>
            <a:schemeClr val="tx2"/>
          </a:solidFill>
          <a:latin typeface="Verdana" panose="020B0604030504040204" pitchFamily="34" charset="0"/>
        </a:defRPr>
      </a:lvl5pPr>
      <a:lvl6pPr marL="457200" algn="l" rtl="0" fontAlgn="base">
        <a:spcBef>
          <a:spcPct val="0"/>
        </a:spcBef>
        <a:spcAft>
          <a:spcPct val="0"/>
        </a:spcAft>
        <a:defRPr sz="4400">
          <a:solidFill>
            <a:schemeClr val="tx2"/>
          </a:solidFill>
          <a:latin typeface="Verdana" panose="020B0604030504040204" pitchFamily="34" charset="0"/>
        </a:defRPr>
      </a:lvl6pPr>
      <a:lvl7pPr marL="914400" algn="l" rtl="0" fontAlgn="base">
        <a:spcBef>
          <a:spcPct val="0"/>
        </a:spcBef>
        <a:spcAft>
          <a:spcPct val="0"/>
        </a:spcAft>
        <a:defRPr sz="4400">
          <a:solidFill>
            <a:schemeClr val="tx2"/>
          </a:solidFill>
          <a:latin typeface="Verdana" panose="020B0604030504040204" pitchFamily="34" charset="0"/>
        </a:defRPr>
      </a:lvl7pPr>
      <a:lvl8pPr marL="1371600" algn="l" rtl="0" fontAlgn="base">
        <a:spcBef>
          <a:spcPct val="0"/>
        </a:spcBef>
        <a:spcAft>
          <a:spcPct val="0"/>
        </a:spcAft>
        <a:defRPr sz="4400">
          <a:solidFill>
            <a:schemeClr val="tx2"/>
          </a:solidFill>
          <a:latin typeface="Verdana" panose="020B0604030504040204" pitchFamily="34" charset="0"/>
        </a:defRPr>
      </a:lvl8pPr>
      <a:lvl9pPr marL="1828800" algn="l" rtl="0" fontAlgn="base">
        <a:spcBef>
          <a:spcPct val="0"/>
        </a:spcBef>
        <a:spcAft>
          <a:spcPct val="0"/>
        </a:spcAft>
        <a:defRPr sz="4400">
          <a:solidFill>
            <a:schemeClr val="tx2"/>
          </a:solidFill>
          <a:latin typeface="Verdana" panose="020B0604030504040204" pitchFamily="34" charset="0"/>
        </a:defRPr>
      </a:lvl9pPr>
    </p:titleStyle>
    <p:bodyStyle>
      <a:lvl1pPr marL="342900" indent="-342900" algn="l" rtl="0" fontAlgn="base">
        <a:spcBef>
          <a:spcPct val="20000"/>
        </a:spcBef>
        <a:spcAft>
          <a:spcPct val="0"/>
        </a:spcAft>
        <a:buClr>
          <a:schemeClr val="folHlink"/>
        </a:buClr>
        <a:buSzPct val="75000"/>
        <a:buFont typeface="Wingdings" panose="05000000000000000000" pitchFamily="2"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folHlink"/>
        </a:buClr>
        <a:buSzPct val="70000"/>
        <a:buFont typeface="Wingdings" panose="05000000000000000000" pitchFamily="2" charset="2"/>
        <a:buChar char="n"/>
        <a:defRPr sz="2800" kern="1200">
          <a:solidFill>
            <a:schemeClr val="tx1"/>
          </a:solidFill>
          <a:latin typeface="+mn-lt"/>
          <a:ea typeface="+mn-ea"/>
          <a:cs typeface="+mn-cs"/>
        </a:defRPr>
      </a:lvl2pPr>
      <a:lvl3pPr marL="1143000" indent="-228600" algn="l" rtl="0" fontAlgn="base">
        <a:spcBef>
          <a:spcPct val="20000"/>
        </a:spcBef>
        <a:spcAft>
          <a:spcPct val="0"/>
        </a:spcAft>
        <a:buClr>
          <a:schemeClr val="tx2"/>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lr>
          <a:schemeClr val="hlink"/>
        </a:buClr>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1"/>
        </a:buClr>
        <a:buSzPct val="8500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3267" y="365126"/>
            <a:ext cx="8475133" cy="1040341"/>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a:xfrm>
            <a:off x="313267" y="1600200"/>
            <a:ext cx="8475133" cy="475826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492875"/>
            <a:ext cx="30861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r>
              <a:rPr lang="en-US" dirty="0">
                <a:solidFill>
                  <a:prstClr val="black"/>
                </a:solidFill>
              </a:rPr>
              <a:t>© 2015 Pearson Education, Inc.</a:t>
            </a:r>
          </a:p>
        </p:txBody>
      </p:sp>
    </p:spTree>
    <p:extLst>
      <p:ext uri="{BB962C8B-B14F-4D97-AF65-F5344CB8AC3E}">
        <p14:creationId xmlns:p14="http://schemas.microsoft.com/office/powerpoint/2010/main" val="6894341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hf sldNum="0" hdr="0" dt="0"/>
  <p:txStyles>
    <p:titleStyle>
      <a:lvl1pPr algn="l" defTabSz="914400" rtl="0" eaLnBrk="1" latinLnBrk="0" hangingPunct="1">
        <a:lnSpc>
          <a:spcPct val="90000"/>
        </a:lnSpc>
        <a:spcBef>
          <a:spcPct val="0"/>
        </a:spcBef>
        <a:buNone/>
        <a:defRPr sz="3000" b="1" kern="1200">
          <a:solidFill>
            <a:srgbClr val="1F89BD"/>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1F89B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1F89BD"/>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1F89BD"/>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fontAlgn="base" hangingPunct="0">
              <a:spcBef>
                <a:spcPct val="0"/>
              </a:spcBef>
              <a:spcAft>
                <a:spcPct val="0"/>
              </a:spcAft>
            </a:pPr>
            <a:r>
              <a:rPr lang="en-US" sz="900" dirty="0">
                <a:solidFill>
                  <a:srgbClr val="000000"/>
                </a:solidFill>
                <a:latin typeface="Arial" charset="0"/>
                <a:ea typeface="ＭＳ Ｐゴシック" charset="0"/>
              </a:rPr>
              <a:t>© 2015 Pearson Education, Inc.</a:t>
            </a:r>
          </a:p>
        </p:txBody>
      </p:sp>
    </p:spTree>
    <p:extLst>
      <p:ext uri="{BB962C8B-B14F-4D97-AF65-F5344CB8AC3E}">
        <p14:creationId xmlns:p14="http://schemas.microsoft.com/office/powerpoint/2010/main" val="2373023556"/>
      </p:ext>
    </p:extLst>
  </p:cSld>
  <p:clrMap bg1="lt1" tx1="dk1" bg2="lt2" tx2="dk2" accent1="accent1" accent2="accent2" accent3="accent3" accent4="accent4" accent5="accent5" accent6="accent6" hlink="hlink" folHlink="folHlink"/>
  <p:sldLayoutIdLst>
    <p:sldLayoutId id="2147483704" r:id="rId1"/>
    <p:sldLayoutId id="2147483859"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3267" y="365126"/>
            <a:ext cx="8475133" cy="1040341"/>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a:xfrm>
            <a:off x="313267" y="1600200"/>
            <a:ext cx="8475133" cy="475826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492875"/>
            <a:ext cx="30861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r>
              <a:rPr lang="en-US" dirty="0">
                <a:solidFill>
                  <a:prstClr val="black"/>
                </a:solidFill>
              </a:rPr>
              <a:t>© 2015 Pearson Education, Inc.</a:t>
            </a:r>
          </a:p>
        </p:txBody>
      </p:sp>
    </p:spTree>
    <p:extLst>
      <p:ext uri="{BB962C8B-B14F-4D97-AF65-F5344CB8AC3E}">
        <p14:creationId xmlns:p14="http://schemas.microsoft.com/office/powerpoint/2010/main" val="203069154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p:hf sldNum="0" hdr="0" dt="0"/>
  <p:txStyles>
    <p:titleStyle>
      <a:lvl1pPr algn="l" defTabSz="914400" rtl="0" eaLnBrk="1" latinLnBrk="0" hangingPunct="1">
        <a:lnSpc>
          <a:spcPct val="90000"/>
        </a:lnSpc>
        <a:spcBef>
          <a:spcPct val="0"/>
        </a:spcBef>
        <a:buNone/>
        <a:defRPr sz="3000" b="1" kern="1200">
          <a:solidFill>
            <a:srgbClr val="1F89BD"/>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1F89B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1F89BD"/>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1F89BD"/>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3267" y="365126"/>
            <a:ext cx="8475133" cy="1040341"/>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a:xfrm>
            <a:off x="313267" y="1600200"/>
            <a:ext cx="8475133" cy="475826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492875"/>
            <a:ext cx="30861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r>
              <a:rPr lang="en-US" dirty="0">
                <a:solidFill>
                  <a:prstClr val="black"/>
                </a:solidFill>
              </a:rPr>
              <a:t>© 2015 Pearson Education, Inc.</a:t>
            </a:r>
          </a:p>
        </p:txBody>
      </p:sp>
    </p:spTree>
    <p:extLst>
      <p:ext uri="{BB962C8B-B14F-4D97-AF65-F5344CB8AC3E}">
        <p14:creationId xmlns:p14="http://schemas.microsoft.com/office/powerpoint/2010/main" val="147781552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Lst>
  <p:hf sldNum="0" hdr="0" dt="0"/>
  <p:txStyles>
    <p:titleStyle>
      <a:lvl1pPr algn="l" defTabSz="914400" rtl="0" eaLnBrk="1" latinLnBrk="0" hangingPunct="1">
        <a:lnSpc>
          <a:spcPct val="90000"/>
        </a:lnSpc>
        <a:spcBef>
          <a:spcPct val="0"/>
        </a:spcBef>
        <a:buNone/>
        <a:defRPr sz="3000" b="1" kern="1200">
          <a:solidFill>
            <a:srgbClr val="1F89BD"/>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1F89B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1F89BD"/>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1F89BD"/>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3267" y="365126"/>
            <a:ext cx="8475133" cy="1040341"/>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a:xfrm>
            <a:off x="313267" y="1600200"/>
            <a:ext cx="8475133" cy="475826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492875"/>
            <a:ext cx="30861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r>
              <a:rPr lang="en-US" dirty="0">
                <a:solidFill>
                  <a:prstClr val="black"/>
                </a:solidFill>
              </a:rPr>
              <a:t>© 2015 Pearson Education, Inc.</a:t>
            </a:r>
          </a:p>
        </p:txBody>
      </p:sp>
    </p:spTree>
    <p:extLst>
      <p:ext uri="{BB962C8B-B14F-4D97-AF65-F5344CB8AC3E}">
        <p14:creationId xmlns:p14="http://schemas.microsoft.com/office/powerpoint/2010/main" val="92542132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Lst>
  <p:hf sldNum="0" hdr="0" dt="0"/>
  <p:txStyles>
    <p:titleStyle>
      <a:lvl1pPr algn="l" defTabSz="914400" rtl="0" eaLnBrk="1" latinLnBrk="0" hangingPunct="1">
        <a:lnSpc>
          <a:spcPct val="90000"/>
        </a:lnSpc>
        <a:spcBef>
          <a:spcPct val="0"/>
        </a:spcBef>
        <a:buNone/>
        <a:defRPr sz="3000" b="1" kern="1200">
          <a:solidFill>
            <a:srgbClr val="1F89BD"/>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1F89B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1F89BD"/>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1F89BD"/>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3267" y="365126"/>
            <a:ext cx="8475133" cy="1040341"/>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a:xfrm>
            <a:off x="313267" y="1600200"/>
            <a:ext cx="8475133" cy="475826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492875"/>
            <a:ext cx="30861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r>
              <a:rPr lang="en-US" dirty="0">
                <a:solidFill>
                  <a:prstClr val="black"/>
                </a:solidFill>
              </a:rPr>
              <a:t>© 2015 Pearson Education, Inc.</a:t>
            </a:r>
          </a:p>
        </p:txBody>
      </p:sp>
    </p:spTree>
    <p:extLst>
      <p:ext uri="{BB962C8B-B14F-4D97-AF65-F5344CB8AC3E}">
        <p14:creationId xmlns:p14="http://schemas.microsoft.com/office/powerpoint/2010/main" val="253338561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Lst>
  <p:hf sldNum="0" hdr="0" dt="0"/>
  <p:txStyles>
    <p:titleStyle>
      <a:lvl1pPr algn="l" defTabSz="914400" rtl="0" eaLnBrk="1" latinLnBrk="0" hangingPunct="1">
        <a:lnSpc>
          <a:spcPct val="90000"/>
        </a:lnSpc>
        <a:spcBef>
          <a:spcPct val="0"/>
        </a:spcBef>
        <a:buNone/>
        <a:defRPr sz="3000" b="1" kern="1200">
          <a:solidFill>
            <a:srgbClr val="1F89BD"/>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1F89B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1F89BD"/>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1F89BD"/>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3267" y="365126"/>
            <a:ext cx="8475133" cy="1040341"/>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a:xfrm>
            <a:off x="313267" y="1600200"/>
            <a:ext cx="8475133" cy="475826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492875"/>
            <a:ext cx="30861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r>
              <a:rPr lang="en-US" dirty="0">
                <a:solidFill>
                  <a:prstClr val="black"/>
                </a:solidFill>
              </a:rPr>
              <a:t>© 2015 Pearson Education, Inc.</a:t>
            </a:r>
          </a:p>
        </p:txBody>
      </p:sp>
    </p:spTree>
    <p:extLst>
      <p:ext uri="{BB962C8B-B14F-4D97-AF65-F5344CB8AC3E}">
        <p14:creationId xmlns:p14="http://schemas.microsoft.com/office/powerpoint/2010/main" val="33082459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Lst>
  <p:hf sldNum="0" hdr="0" dt="0"/>
  <p:txStyles>
    <p:titleStyle>
      <a:lvl1pPr algn="l" defTabSz="914400" rtl="0" eaLnBrk="1" latinLnBrk="0" hangingPunct="1">
        <a:lnSpc>
          <a:spcPct val="90000"/>
        </a:lnSpc>
        <a:spcBef>
          <a:spcPct val="0"/>
        </a:spcBef>
        <a:buNone/>
        <a:defRPr sz="3000" b="1" kern="1200">
          <a:solidFill>
            <a:srgbClr val="1F89BD"/>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1F89B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1F89BD"/>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1F89BD"/>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1F89B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4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4.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hyperlink" Target="http://somup.com/c3fl0nOqm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1.xml"/><Relationship Id="rId1" Type="http://schemas.openxmlformats.org/officeDocument/2006/relationships/video" Target="file:///C:\Documents%20and%20Settings\cmassengale\Application%20Data\Microsoft\Media%20Catalog\uncoiled_chromatin%5b1%5d.jpg"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41.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134.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41.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6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9.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9.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hyperlink" Target="http://somup.com/c3fl0hOqmJ" TargetMode="External"/><Relationship Id="rId2" Type="http://schemas.openxmlformats.org/officeDocument/2006/relationships/notesSlide" Target="../notesSlides/notesSlide42.xml"/><Relationship Id="rId1" Type="http://schemas.openxmlformats.org/officeDocument/2006/relationships/slideLayout" Target="../slideLayouts/slideLayout18.xml"/><Relationship Id="rId5" Type="http://schemas.openxmlformats.org/officeDocument/2006/relationships/hyperlink" Target="http://somup.com/c3fl0wOqHP" TargetMode="Externa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3.xml"/><Relationship Id="rId1" Type="http://schemas.openxmlformats.org/officeDocument/2006/relationships/slideLayout" Target="../slideLayouts/slideLayout74.xml"/></Relationships>
</file>

<file path=ppt/slides/_rels/slide4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4.xml"/><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5.xml"/><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87.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0.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93.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7.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99.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3.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105.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9.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1.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117.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68.emf"/></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68.em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3.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1.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3.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7.xml"/></Relationships>
</file>

<file path=ppt/slides/_rels/slide72.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165.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3.xml"/><Relationship Id="rId1" Type="http://schemas.openxmlformats.org/officeDocument/2006/relationships/slideLayout" Target="../slideLayouts/slideLayout131.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29.xml"/><Relationship Id="rId1" Type="http://schemas.openxmlformats.org/officeDocument/2006/relationships/video" Target="file:///C:\My%20Documents\Biology%20powerpoints\metastasis.avi" TargetMode="External"/><Relationship Id="rId4" Type="http://schemas.openxmlformats.org/officeDocument/2006/relationships/image" Target="../media/image75.png"/></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9.xml"/></Relationships>
</file>

<file path=ppt/slides/_rels/slide7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29.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5.xml"/><Relationship Id="rId1" Type="http://schemas.openxmlformats.org/officeDocument/2006/relationships/slideLayout" Target="../slideLayouts/slideLayout1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C182-9CFA-4B72-B8AE-06718059BD90}"/>
              </a:ext>
            </a:extLst>
          </p:cNvPr>
          <p:cNvSpPr>
            <a:spLocks noGrp="1"/>
          </p:cNvSpPr>
          <p:nvPr>
            <p:ph type="ctrTitle"/>
          </p:nvPr>
        </p:nvSpPr>
        <p:spPr>
          <a:xfrm>
            <a:off x="533400" y="1066800"/>
            <a:ext cx="8153400" cy="2133600"/>
          </a:xfrm>
        </p:spPr>
        <p:txBody>
          <a:bodyPr>
            <a:normAutofit/>
          </a:bodyPr>
          <a:lstStyle/>
          <a:p>
            <a:pPr algn="ctr"/>
            <a:r>
              <a:rPr lang="en-US" dirty="0"/>
              <a:t>Go to the “</a:t>
            </a:r>
            <a:r>
              <a:rPr lang="en-US" sz="6600" dirty="0">
                <a:solidFill>
                  <a:srgbClr val="FFFF00"/>
                </a:solidFill>
              </a:rPr>
              <a:t>Slide Show</a:t>
            </a:r>
            <a:r>
              <a:rPr lang="en-US" dirty="0"/>
              <a:t>” shade above</a:t>
            </a:r>
          </a:p>
        </p:txBody>
      </p:sp>
      <p:sp>
        <p:nvSpPr>
          <p:cNvPr id="3" name="Subtitle 2">
            <a:extLst>
              <a:ext uri="{FF2B5EF4-FFF2-40B4-BE49-F238E27FC236}">
                <a16:creationId xmlns:a16="http://schemas.microsoft.com/office/drawing/2014/main" id="{C38EC328-3F6F-4996-B8DE-D0D38272BEFC}"/>
              </a:ext>
            </a:extLst>
          </p:cNvPr>
          <p:cNvSpPr>
            <a:spLocks noGrp="1"/>
          </p:cNvSpPr>
          <p:nvPr>
            <p:ph type="subTitle" idx="1"/>
          </p:nvPr>
        </p:nvSpPr>
        <p:spPr>
          <a:xfrm>
            <a:off x="533400" y="4038600"/>
            <a:ext cx="7854696" cy="942536"/>
          </a:xfrm>
        </p:spPr>
        <p:txBody>
          <a:bodyPr>
            <a:normAutofit/>
          </a:bodyPr>
          <a:lstStyle/>
          <a:p>
            <a:pPr algn="ctr"/>
            <a:r>
              <a:rPr lang="en-US" sz="4000" dirty="0"/>
              <a:t>Click on “</a:t>
            </a:r>
            <a:r>
              <a:rPr lang="en-US" sz="4000" dirty="0">
                <a:solidFill>
                  <a:srgbClr val="FFFF00"/>
                </a:solidFill>
              </a:rPr>
              <a:t>Play from Beginning</a:t>
            </a:r>
            <a:r>
              <a:rPr lang="en-US" sz="4000" dirty="0"/>
              <a:t>”</a:t>
            </a:r>
          </a:p>
        </p:txBody>
      </p:sp>
      <p:sp>
        <p:nvSpPr>
          <p:cNvPr id="4" name="Footer Placeholder 3">
            <a:extLst>
              <a:ext uri="{FF2B5EF4-FFF2-40B4-BE49-F238E27FC236}">
                <a16:creationId xmlns:a16="http://schemas.microsoft.com/office/drawing/2014/main" id="{B1811DDF-2533-423B-ACE7-B3BAE017136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DBF5F9">
                    <a:shade val="90000"/>
                  </a:srgbClr>
                </a:solidFill>
                <a:effectLst/>
                <a:uLnTx/>
                <a:uFillTx/>
                <a:latin typeface="Constantia"/>
                <a:ea typeface="+mn-ea"/>
                <a:cs typeface="+mn-cs"/>
              </a:rPr>
              <a:t>Intro to Biology</a:t>
            </a:r>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5" name="Slide Number Placeholder 4">
            <a:extLst>
              <a:ext uri="{FF2B5EF4-FFF2-40B4-BE49-F238E27FC236}">
                <a16:creationId xmlns:a16="http://schemas.microsoft.com/office/drawing/2014/main" id="{1190FB28-E54C-4DFE-BDB2-791E4E654E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F3F55-3204-4873-A2A1-710987DC2736}"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871664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9" name="Rectangle 5"/>
          <p:cNvSpPr>
            <a:spLocks noGrp="1" noChangeArrowheads="1"/>
          </p:cNvSpPr>
          <p:nvPr>
            <p:ph type="title"/>
          </p:nvPr>
        </p:nvSpPr>
        <p:spPr/>
        <p:txBody>
          <a:bodyPr/>
          <a:lstStyle/>
          <a:p>
            <a:pPr algn="ctr" eaLnBrk="1" hangingPunct="1">
              <a:defRPr/>
            </a:pPr>
            <a:r>
              <a:rPr lang="en-US" sz="5400" b="1" dirty="0">
                <a:effectLst>
                  <a:outerShdw blurRad="38100" dist="38100" dir="2700000" algn="tl">
                    <a:srgbClr val="C0C0C0"/>
                  </a:outerShdw>
                </a:effectLst>
                <a:latin typeface="Comic Sans MS" pitchFamily="66" charset="0"/>
              </a:rPr>
              <a:t>Spontaneous Generation</a:t>
            </a:r>
          </a:p>
        </p:txBody>
      </p:sp>
      <p:sp>
        <p:nvSpPr>
          <p:cNvPr id="6150" name="Rectangle 6"/>
          <p:cNvSpPr>
            <a:spLocks noGrp="1" noChangeArrowheads="1"/>
          </p:cNvSpPr>
          <p:nvPr>
            <p:ph sz="half" idx="1"/>
          </p:nvPr>
        </p:nvSpPr>
        <p:spPr>
          <a:xfrm>
            <a:off x="152400" y="838200"/>
            <a:ext cx="3886200" cy="5867400"/>
          </a:xfrm>
        </p:spPr>
        <p:txBody>
          <a:bodyPr/>
          <a:lstStyle/>
          <a:p>
            <a:pPr marL="0" indent="0">
              <a:buNone/>
            </a:pPr>
            <a:r>
              <a:rPr lang="en-US" sz="2400" b="1" dirty="0">
                <a:solidFill>
                  <a:srgbClr val="0000FF"/>
                </a:solidFill>
                <a:latin typeface="Comic Sans MS" panose="030F0702030302020204" pitchFamily="66" charset="0"/>
              </a:rPr>
              <a:t>How does this square with Evolutionary Theory?</a:t>
            </a:r>
          </a:p>
          <a:p>
            <a:pPr marL="515938" lvl="1">
              <a:spcBef>
                <a:spcPts val="1800"/>
              </a:spcBef>
              <a:buFont typeface="Wingdings" panose="05000000000000000000" pitchFamily="2" charset="2"/>
              <a:buChar char="ü"/>
            </a:pPr>
            <a:r>
              <a:rPr lang="en-US" b="1" dirty="0">
                <a:solidFill>
                  <a:srgbClr val="9A6633"/>
                </a:solidFill>
                <a:latin typeface="Comic Sans MS" panose="030F0702030302020204" pitchFamily="66" charset="0"/>
              </a:rPr>
              <a:t>What about </a:t>
            </a:r>
            <a:r>
              <a:rPr lang="en-US" b="1" dirty="0">
                <a:solidFill>
                  <a:srgbClr val="FF0000"/>
                </a:solidFill>
                <a:latin typeface="Comic Sans MS" panose="030F0702030302020204" pitchFamily="66" charset="0"/>
              </a:rPr>
              <a:t>transitional fossils</a:t>
            </a:r>
            <a:r>
              <a:rPr lang="en-US" b="1" dirty="0">
                <a:solidFill>
                  <a:srgbClr val="9A6633"/>
                </a:solidFill>
                <a:latin typeface="Comic Sans MS" panose="030F0702030302020204" pitchFamily="66" charset="0"/>
              </a:rPr>
              <a:t>?</a:t>
            </a:r>
            <a:endParaRPr lang="en-US" b="1" dirty="0">
              <a:solidFill>
                <a:srgbClr val="FF0000"/>
              </a:solidFill>
              <a:latin typeface="Comic Sans MS" panose="030F0702030302020204" pitchFamily="66" charset="0"/>
            </a:endParaRPr>
          </a:p>
          <a:p>
            <a:pPr marL="0" indent="0">
              <a:buNone/>
            </a:pPr>
            <a:endParaRPr lang="en-US" sz="1600" b="1" dirty="0">
              <a:solidFill>
                <a:srgbClr val="FF0000"/>
              </a:solidFill>
              <a:effectLst>
                <a:outerShdw blurRad="38100" dist="38100" dir="2700000" algn="tl">
                  <a:srgbClr val="C0C0C0"/>
                </a:outerShdw>
              </a:effectLst>
              <a:latin typeface="Comic Sans MS" pitchFamily="66" charset="0"/>
            </a:endParaRPr>
          </a:p>
        </p:txBody>
      </p:sp>
      <p:sp>
        <p:nvSpPr>
          <p:cNvPr id="2" name="Content Placeholder 1"/>
          <p:cNvSpPr>
            <a:spLocks noGrp="1"/>
          </p:cNvSpPr>
          <p:nvPr>
            <p:ph sz="half" idx="2"/>
          </p:nvPr>
        </p:nvSpPr>
        <p:spPr>
          <a:xfrm>
            <a:off x="4191000" y="838200"/>
            <a:ext cx="4800600" cy="5867400"/>
          </a:xfrm>
        </p:spPr>
        <p:txBody>
          <a:bodyPr/>
          <a:lstStyle/>
          <a:p>
            <a:pPr marL="0" indent="0">
              <a:buNone/>
            </a:pPr>
            <a:r>
              <a:rPr lang="en-US" sz="2000" b="1" dirty="0">
                <a:solidFill>
                  <a:srgbClr val="9A6633"/>
                </a:solidFill>
                <a:latin typeface="Comic Sans MS" panose="030F0702030302020204" pitchFamily="66" charset="0"/>
              </a:rPr>
              <a:t>Stephen Jay Gould of Harvard was perhaps the leading representative of this modern school of paleontologists. He made the following admission: </a:t>
            </a:r>
          </a:p>
          <a:p>
            <a:pPr marL="0" indent="0">
              <a:spcBef>
                <a:spcPts val="1200"/>
              </a:spcBef>
              <a:buNone/>
            </a:pPr>
            <a:r>
              <a:rPr lang="en-US" sz="2000" b="1" i="1" dirty="0">
                <a:solidFill>
                  <a:srgbClr val="FF0000"/>
                </a:solidFill>
                <a:latin typeface="Comic Sans MS" panose="030F0702030302020204" pitchFamily="66" charset="0"/>
              </a:rPr>
              <a:t>"All paleontologists know that the fossil record contains precious little in the way of intermediate forms; transitions between major groups are characteristically abrupt.” </a:t>
            </a:r>
          </a:p>
          <a:p>
            <a:pPr>
              <a:spcBef>
                <a:spcPts val="1200"/>
              </a:spcBef>
            </a:pPr>
            <a:r>
              <a:rPr lang="en-US" sz="1050" b="1" dirty="0">
                <a:solidFill>
                  <a:srgbClr val="9A6633"/>
                </a:solidFill>
                <a:latin typeface="Comic Sans MS" panose="030F0702030302020204" pitchFamily="66" charset="0"/>
              </a:rPr>
              <a:t>Morris, Henry M. (2002-05-31). The Biblical Basis for Modern Science (Kindle Locations 7180-7183). Master Books. Kindle Edition.</a:t>
            </a:r>
            <a:endParaRPr lang="en-US" sz="3200" b="1" dirty="0">
              <a:solidFill>
                <a:srgbClr val="9A6633"/>
              </a:solidFill>
              <a:latin typeface="Comic Sans MS" panose="030F0702030302020204" pitchFamily="66" charset="0"/>
            </a:endParaRPr>
          </a:p>
        </p:txBody>
      </p:sp>
      <p:sp>
        <p:nvSpPr>
          <p:cNvPr id="159746" name="Slide Number Placeholder 5"/>
          <p:cNvSpPr>
            <a:spLocks noGrp="1"/>
          </p:cNvSpPr>
          <p:nvPr>
            <p:ph type="sldNum" sz="quarter" idx="12"/>
          </p:nvPr>
        </p:nvSpPr>
        <p:spPr>
          <a:noFill/>
        </p:spPr>
        <p:txBody>
          <a:bodyPr/>
          <a:lstStyle/>
          <a:p>
            <a:fld id="{05ACC89F-DD5F-4D4F-A423-F7E195EB177D}" type="slidenum">
              <a:rPr lang="en-US" smtClean="0">
                <a:solidFill>
                  <a:srgbClr val="000000"/>
                </a:solidFill>
              </a:rPr>
              <a:pPr/>
              <a:t>10</a:t>
            </a:fld>
            <a:endParaRPr lang="en-US" dirty="0">
              <a:solidFill>
                <a:srgbClr val="000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928222"/>
            <a:ext cx="7315200" cy="1929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C53CE320-D6DB-4936-8F59-7338105C0A35}"/>
              </a:ext>
            </a:extLst>
          </p:cNvPr>
          <p:cNvPicPr>
            <a:picLocks noChangeAspect="1"/>
          </p:cNvPicPr>
          <p:nvPr/>
        </p:nvPicPr>
        <p:blipFill>
          <a:blip r:embed="rId4"/>
          <a:stretch>
            <a:fillRect/>
          </a:stretch>
        </p:blipFill>
        <p:spPr>
          <a:xfrm>
            <a:off x="1066800" y="3101104"/>
            <a:ext cx="1933958" cy="1667205"/>
          </a:xfrm>
          <a:prstGeom prst="rect">
            <a:avLst/>
          </a:prstGeom>
        </p:spPr>
      </p:pic>
    </p:spTree>
    <p:extLst>
      <p:ext uri="{BB962C8B-B14F-4D97-AF65-F5344CB8AC3E}">
        <p14:creationId xmlns:p14="http://schemas.microsoft.com/office/powerpoint/2010/main" val="28680642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0">
                                            <p:txEl>
                                              <p:pRg st="1" end="1"/>
                                            </p:txEl>
                                          </p:spTgt>
                                        </p:tgtEl>
                                        <p:attrNameLst>
                                          <p:attrName>style.visibility</p:attrName>
                                        </p:attrNameLst>
                                      </p:cBhvr>
                                      <p:to>
                                        <p:strVal val="visible"/>
                                      </p:to>
                                    </p:set>
                                    <p:animEffect transition="in" filter="fade">
                                      <p:cBhvr>
                                        <p:cTn id="7" dur="500"/>
                                        <p:tgtEl>
                                          <p:spTgt spid="6150">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500"/>
                                        <p:tgtEl>
                                          <p:spTgt spid="2">
                                            <p:txEl>
                                              <p:pRg st="1" end="1"/>
                                            </p:txEl>
                                          </p:spTgt>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wipe(left)">
                                      <p:cBhvr>
                                        <p:cTn id="25" dur="6000"/>
                                        <p:tgtEl>
                                          <p:spTgt spid="307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fade">
                                      <p:cBhvr>
                                        <p:cTn id="3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solidFill>
                  <a:srgbClr val="FF0000"/>
                </a:solidFill>
                <a:effectLst>
                  <a:outerShdw blurRad="38100" dist="38100" dir="2700000" algn="tl">
                    <a:srgbClr val="000000">
                      <a:alpha val="43137"/>
                    </a:srgbClr>
                  </a:outerShdw>
                </a:effectLst>
              </a:rPr>
              <a:t>Cell Division </a:t>
            </a:r>
            <a:r>
              <a:rPr lang="en-US" sz="3200" dirty="0">
                <a:solidFill>
                  <a:srgbClr val="0000FF"/>
                </a:solidFill>
                <a:effectLst>
                  <a:outerShdw blurRad="38100" dist="38100" dir="2700000" algn="tl">
                    <a:srgbClr val="000000">
                      <a:alpha val="43137"/>
                    </a:srgbClr>
                  </a:outerShdw>
                </a:effectLst>
              </a:rPr>
              <a:t>plays many Important Roles in the Lives of Organisms</a:t>
            </a:r>
          </a:p>
        </p:txBody>
      </p:sp>
      <p:sp>
        <p:nvSpPr>
          <p:cNvPr id="3" name="Content Placeholder 2"/>
          <p:cNvSpPr>
            <a:spLocks noGrp="1"/>
          </p:cNvSpPr>
          <p:nvPr>
            <p:ph idx="1"/>
          </p:nvPr>
        </p:nvSpPr>
        <p:spPr/>
        <p:txBody>
          <a:bodyPr/>
          <a:lstStyle/>
          <a:p>
            <a:r>
              <a:rPr lang="en-US" dirty="0"/>
              <a:t>The ability of organisms to </a:t>
            </a:r>
            <a:r>
              <a:rPr lang="en-US" b="1" dirty="0">
                <a:solidFill>
                  <a:schemeClr val="accent2">
                    <a:lumMod val="75000"/>
                  </a:schemeClr>
                </a:solidFill>
              </a:rPr>
              <a:t>reproduce their own kind</a:t>
            </a:r>
            <a:r>
              <a:rPr lang="en-US" dirty="0"/>
              <a:t> is a key characteristic of life.</a:t>
            </a:r>
          </a:p>
          <a:p>
            <a:pPr>
              <a:spcBef>
                <a:spcPts val="1200"/>
              </a:spcBef>
            </a:pPr>
            <a:r>
              <a:rPr lang="en-US" b="1" dirty="0">
                <a:solidFill>
                  <a:srgbClr val="FF0000"/>
                </a:solidFill>
                <a:effectLst>
                  <a:outerShdw blurRad="38100" dist="38100" dir="2700000" algn="tl">
                    <a:srgbClr val="000000">
                      <a:alpha val="43137"/>
                    </a:srgbClr>
                  </a:outerShdw>
                </a:effectLst>
              </a:rPr>
              <a:t>Cell Division</a:t>
            </a:r>
          </a:p>
          <a:p>
            <a:pPr lvl="1">
              <a:spcBef>
                <a:spcPts val="1200"/>
              </a:spcBef>
            </a:pPr>
            <a:r>
              <a:rPr lang="en-US" dirty="0"/>
              <a:t>is reproduction at the cellular level</a:t>
            </a:r>
          </a:p>
          <a:p>
            <a:pPr lvl="1">
              <a:spcBef>
                <a:spcPts val="1200"/>
              </a:spcBef>
            </a:pPr>
            <a:r>
              <a:rPr lang="en-US" dirty="0"/>
              <a:t>produces </a:t>
            </a:r>
            <a:r>
              <a:rPr lang="en-US" b="1" dirty="0">
                <a:solidFill>
                  <a:srgbClr val="0000FF"/>
                </a:solidFill>
              </a:rPr>
              <a:t>two “daughter” cells </a:t>
            </a:r>
            <a:r>
              <a:rPr lang="en-US" dirty="0"/>
              <a:t>that are genetically identical to each other and the original “parent” cell</a:t>
            </a:r>
          </a:p>
          <a:p>
            <a:pPr lvl="1">
              <a:spcBef>
                <a:spcPts val="1200"/>
              </a:spcBef>
            </a:pPr>
            <a:r>
              <a:rPr lang="en-US" dirty="0"/>
              <a:t>requires the </a:t>
            </a:r>
            <a:r>
              <a:rPr lang="en-US" b="1" dirty="0">
                <a:solidFill>
                  <a:srgbClr val="0000FF"/>
                </a:solidFill>
              </a:rPr>
              <a:t>duplication of chromosomes</a:t>
            </a:r>
            <a:r>
              <a:rPr lang="en-US" dirty="0"/>
              <a:t>, the structures that contain most of the cell’s DNA</a:t>
            </a:r>
          </a:p>
          <a:p>
            <a:pPr lvl="1">
              <a:spcBef>
                <a:spcPts val="1200"/>
              </a:spcBef>
            </a:pPr>
            <a:r>
              <a:rPr lang="en-US" dirty="0"/>
              <a:t>sorts new sets of chromosomes into the resulting pair of daughter cells.</a:t>
            </a:r>
          </a:p>
          <a:p>
            <a:endParaRPr lang="en-US" dirty="0"/>
          </a:p>
        </p:txBody>
      </p:sp>
    </p:spTree>
    <p:extLst>
      <p:ext uri="{BB962C8B-B14F-4D97-AF65-F5344CB8AC3E}">
        <p14:creationId xmlns:p14="http://schemas.microsoft.com/office/powerpoint/2010/main" val="310075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Rectangle 6"/>
          <p:cNvSpPr>
            <a:spLocks noGrp="1" noChangeArrowheads="1"/>
          </p:cNvSpPr>
          <p:nvPr>
            <p:ph type="sldNum" sz="quarter" idx="12"/>
          </p:nvPr>
        </p:nvSpPr>
        <p:spPr/>
        <p:txBody>
          <a:bodyPr/>
          <a:lstStyle/>
          <a:p>
            <a:pPr>
              <a:defRPr/>
            </a:pPr>
            <a:fld id="{A0FE4FA3-6A52-44BD-9645-06DF1ECE66E9}" type="slidenum">
              <a:rPr lang="en-US" smtClean="0"/>
              <a:pPr>
                <a:defRPr/>
              </a:pPr>
              <a:t>12</a:t>
            </a:fld>
            <a:endParaRPr lang="en-US" dirty="0"/>
          </a:p>
        </p:txBody>
      </p:sp>
      <p:sp>
        <p:nvSpPr>
          <p:cNvPr id="2050" name="Rectangle 2"/>
          <p:cNvSpPr>
            <a:spLocks noGrp="1" noChangeArrowheads="1"/>
          </p:cNvSpPr>
          <p:nvPr>
            <p:ph type="ctrTitle"/>
          </p:nvPr>
        </p:nvSpPr>
        <p:spPr>
          <a:xfrm>
            <a:off x="228600" y="228600"/>
            <a:ext cx="8610600" cy="1143000"/>
          </a:xfrm>
        </p:spPr>
        <p:txBody>
          <a:bodyPr/>
          <a:lstStyle/>
          <a:p>
            <a:pPr>
              <a:defRPr/>
            </a:pPr>
            <a:r>
              <a:rPr lang="en-US" dirty="0">
                <a:effectLst>
                  <a:outerShdw blurRad="38100" dist="38100" dir="2700000" algn="tl">
                    <a:srgbClr val="C0C0C0"/>
                  </a:outerShdw>
                </a:effectLst>
                <a:latin typeface="Comic Sans MS" pitchFamily="66" charset="0"/>
              </a:rPr>
              <a:t>Identical Daughter Cells</a:t>
            </a:r>
          </a:p>
        </p:txBody>
      </p:sp>
      <p:pic>
        <p:nvPicPr>
          <p:cNvPr id="2053" name="Picture 5" descr="slide0001_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09800"/>
            <a:ext cx="22177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slide0001_image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124200"/>
            <a:ext cx="19050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slide0001_image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219200"/>
            <a:ext cx="1897063"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slide0001_image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886200"/>
            <a:ext cx="1897063"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 Box 9"/>
          <p:cNvSpPr txBox="1">
            <a:spLocks noChangeArrowheads="1"/>
          </p:cNvSpPr>
          <p:nvPr/>
        </p:nvSpPr>
        <p:spPr bwMode="auto">
          <a:xfrm>
            <a:off x="914400" y="5257800"/>
            <a:ext cx="2362200" cy="5191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i="1" dirty="0">
                <a:solidFill>
                  <a:srgbClr val="000000"/>
                </a:solidFill>
                <a:effectLst>
                  <a:outerShdw blurRad="38100" dist="38100" dir="2700000" algn="tl">
                    <a:srgbClr val="C0C0C0"/>
                  </a:outerShdw>
                </a:effectLst>
                <a:latin typeface="Times New Roman" pitchFamily="18" charset="0"/>
              </a:rPr>
              <a:t>Parent Cell</a:t>
            </a:r>
          </a:p>
        </p:txBody>
      </p:sp>
      <p:sp>
        <p:nvSpPr>
          <p:cNvPr id="2059" name="Text Box 11"/>
          <p:cNvSpPr txBox="1">
            <a:spLocks noChangeArrowheads="1"/>
          </p:cNvSpPr>
          <p:nvPr/>
        </p:nvSpPr>
        <p:spPr bwMode="auto">
          <a:xfrm>
            <a:off x="7543800" y="3429000"/>
            <a:ext cx="1600200" cy="1800225"/>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i="1" dirty="0">
                <a:solidFill>
                  <a:srgbClr val="000000"/>
                </a:solidFill>
                <a:effectLst>
                  <a:outerShdw blurRad="38100" dist="38100" dir="2700000" algn="tl">
                    <a:srgbClr val="C0C0C0"/>
                  </a:outerShdw>
                </a:effectLst>
                <a:latin typeface="Times New Roman" pitchFamily="18" charset="0"/>
              </a:rPr>
              <a:t>Two identical daughter cells</a:t>
            </a:r>
          </a:p>
        </p:txBody>
      </p:sp>
    </p:spTree>
    <p:extLst>
      <p:ext uri="{BB962C8B-B14F-4D97-AF65-F5344CB8AC3E}">
        <p14:creationId xmlns:p14="http://schemas.microsoft.com/office/powerpoint/2010/main" val="384496844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childTnLst>
                          </p:cTn>
                        </p:par>
                        <p:par>
                          <p:cTn id="8" fill="hold" nodeType="withGroup">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2057"/>
                                        </p:tgtEl>
                                        <p:attrNameLst>
                                          <p:attrName>style.visibility</p:attrName>
                                        </p:attrNameLst>
                                      </p:cBhvr>
                                      <p:to>
                                        <p:strVal val="visible"/>
                                      </p:to>
                                    </p:set>
                                    <p:animEffect transition="in" filter="fade">
                                      <p:cBhvr>
                                        <p:cTn id="11" dur="500"/>
                                        <p:tgtEl>
                                          <p:spTgt spid="205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wipe(left)">
                                      <p:cBhvr>
                                        <p:cTn id="16" dur="500"/>
                                        <p:tgtEl>
                                          <p:spTgt spid="2054"/>
                                        </p:tgtEl>
                                      </p:cBhvr>
                                    </p:animEffect>
                                  </p:childTnLst>
                                </p:cTn>
                              </p:par>
                            </p:childTnLst>
                          </p:cTn>
                        </p:par>
                        <p:par>
                          <p:cTn id="17" fill="hold">
                            <p:stCondLst>
                              <p:cond delay="500"/>
                            </p:stCondLst>
                            <p:childTnLst>
                              <p:par>
                                <p:cTn id="18" presetID="10" presetClass="entr" presetSubtype="0" fill="hold" nodeType="afterEffect">
                                  <p:stCondLst>
                                    <p:cond delay="500"/>
                                  </p:stCondLst>
                                  <p:childTnLst>
                                    <p:set>
                                      <p:cBhvr>
                                        <p:cTn id="19" dur="1" fill="hold">
                                          <p:stCondLst>
                                            <p:cond delay="0"/>
                                          </p:stCondLst>
                                        </p:cTn>
                                        <p:tgtEl>
                                          <p:spTgt spid="2055"/>
                                        </p:tgtEl>
                                        <p:attrNameLst>
                                          <p:attrName>style.visibility</p:attrName>
                                        </p:attrNameLst>
                                      </p:cBhvr>
                                      <p:to>
                                        <p:strVal val="visible"/>
                                      </p:to>
                                    </p:set>
                                    <p:animEffect transition="in" filter="fade">
                                      <p:cBhvr>
                                        <p:cTn id="20" dur="500"/>
                                        <p:tgtEl>
                                          <p:spTgt spid="2055"/>
                                        </p:tgtEl>
                                      </p:cBhvr>
                                    </p:animEffect>
                                  </p:childTnLst>
                                </p:cTn>
                              </p:par>
                              <p:par>
                                <p:cTn id="21" presetID="10" presetClass="entr" presetSubtype="0" fill="hold" nodeType="withEffect">
                                  <p:stCondLst>
                                    <p:cond delay="500"/>
                                  </p:stCondLst>
                                  <p:childTnLst>
                                    <p:set>
                                      <p:cBhvr>
                                        <p:cTn id="22" dur="1" fill="hold">
                                          <p:stCondLst>
                                            <p:cond delay="0"/>
                                          </p:stCondLst>
                                        </p:cTn>
                                        <p:tgtEl>
                                          <p:spTgt spid="2056"/>
                                        </p:tgtEl>
                                        <p:attrNameLst>
                                          <p:attrName>style.visibility</p:attrName>
                                        </p:attrNameLst>
                                      </p:cBhvr>
                                      <p:to>
                                        <p:strVal val="visible"/>
                                      </p:to>
                                    </p:set>
                                    <p:animEffect transition="in" filter="fade">
                                      <p:cBhvr>
                                        <p:cTn id="23" dur="500"/>
                                        <p:tgtEl>
                                          <p:spTgt spid="2056"/>
                                        </p:tgtEl>
                                      </p:cBhvr>
                                    </p:animEffect>
                                  </p:childTnLst>
                                </p:cTn>
                              </p:par>
                            </p:childTnLst>
                          </p:cTn>
                        </p:par>
                        <p:par>
                          <p:cTn id="24" fill="hold" nodeType="withGroup">
                            <p:stCondLst>
                              <p:cond delay="1500"/>
                            </p:stCondLst>
                            <p:childTnLst>
                              <p:par>
                                <p:cTn id="25" presetID="10" presetClass="entr" presetSubtype="0" fill="hold" grpId="0" nodeType="afterEffect">
                                  <p:stCondLst>
                                    <p:cond delay="500"/>
                                  </p:stCondLst>
                                  <p:childTnLst>
                                    <p:set>
                                      <p:cBhvr>
                                        <p:cTn id="26" dur="1" fill="hold">
                                          <p:stCondLst>
                                            <p:cond delay="0"/>
                                          </p:stCondLst>
                                        </p:cTn>
                                        <p:tgtEl>
                                          <p:spTgt spid="2059"/>
                                        </p:tgtEl>
                                        <p:attrNameLst>
                                          <p:attrName>style.visibility</p:attrName>
                                        </p:attrNameLst>
                                      </p:cBhvr>
                                      <p:to>
                                        <p:strVal val="visible"/>
                                      </p:to>
                                    </p:set>
                                    <p:animEffect transition="in" filter="fade">
                                      <p:cBhvr>
                                        <p:cTn id="27" dur="5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autoUpdateAnimBg="0"/>
      <p:bldP spid="2059"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267" y="1600200"/>
            <a:ext cx="8475133" cy="4758267"/>
          </a:xfrm>
        </p:spPr>
        <p:txBody>
          <a:bodyPr/>
          <a:lstStyle/>
          <a:p>
            <a:r>
              <a:rPr lang="en-US" dirty="0"/>
              <a:t>Living organisms </a:t>
            </a:r>
            <a:r>
              <a:rPr lang="en-US" b="1" dirty="0">
                <a:solidFill>
                  <a:schemeClr val="accent2">
                    <a:lumMod val="75000"/>
                  </a:schemeClr>
                </a:solidFill>
              </a:rPr>
              <a:t>reproduce</a:t>
            </a:r>
            <a:r>
              <a:rPr lang="en-US" dirty="0"/>
              <a:t> by two methods:</a:t>
            </a:r>
          </a:p>
          <a:p>
            <a:pPr lvl="1">
              <a:spcBef>
                <a:spcPts val="1200"/>
              </a:spcBef>
            </a:pPr>
            <a:r>
              <a:rPr lang="en-US" b="1" dirty="0">
                <a:solidFill>
                  <a:srgbClr val="0000FF"/>
                </a:solidFill>
                <a:effectLst>
                  <a:outerShdw blurRad="38100" dist="38100" dir="2700000" algn="tl">
                    <a:srgbClr val="000000">
                      <a:alpha val="43137"/>
                    </a:srgbClr>
                  </a:outerShdw>
                </a:effectLst>
              </a:rPr>
              <a:t>Asexual Reproduction</a:t>
            </a:r>
          </a:p>
          <a:p>
            <a:pPr lvl="2">
              <a:spcBef>
                <a:spcPts val="1200"/>
              </a:spcBef>
            </a:pPr>
            <a:r>
              <a:rPr lang="en-US" dirty="0"/>
              <a:t>produces offspring that are </a:t>
            </a:r>
            <a:r>
              <a:rPr lang="en-US" b="1" dirty="0">
                <a:solidFill>
                  <a:srgbClr val="FF0000"/>
                </a:solidFill>
              </a:rPr>
              <a:t>identical to the original cell or organism.</a:t>
            </a:r>
            <a:r>
              <a:rPr lang="en-US" dirty="0"/>
              <a:t> </a:t>
            </a:r>
          </a:p>
          <a:p>
            <a:pPr lvl="2">
              <a:spcBef>
                <a:spcPts val="1200"/>
              </a:spcBef>
            </a:pPr>
            <a:r>
              <a:rPr lang="en-US" dirty="0"/>
              <a:t>involves inheritance of all genes from one parent.</a:t>
            </a:r>
          </a:p>
          <a:p>
            <a:pPr lvl="1">
              <a:spcBef>
                <a:spcPts val="1200"/>
              </a:spcBef>
            </a:pPr>
            <a:r>
              <a:rPr lang="en-US" b="1" dirty="0">
                <a:solidFill>
                  <a:srgbClr val="0000FF"/>
                </a:solidFill>
                <a:effectLst>
                  <a:outerShdw blurRad="38100" dist="38100" dir="2700000" algn="tl">
                    <a:srgbClr val="000000">
                      <a:alpha val="43137"/>
                    </a:srgbClr>
                  </a:outerShdw>
                </a:effectLst>
              </a:rPr>
              <a:t>Sexual Reproduction</a:t>
            </a:r>
          </a:p>
          <a:p>
            <a:pPr lvl="2">
              <a:spcBef>
                <a:spcPts val="1200"/>
              </a:spcBef>
            </a:pPr>
            <a:r>
              <a:rPr lang="en-US" dirty="0"/>
              <a:t>produces offspring that are </a:t>
            </a:r>
            <a:r>
              <a:rPr lang="en-US" b="1" dirty="0">
                <a:solidFill>
                  <a:srgbClr val="FF0000"/>
                </a:solidFill>
              </a:rPr>
              <a:t>similar to the parents but show variations in traits.</a:t>
            </a:r>
            <a:r>
              <a:rPr lang="en-US" dirty="0"/>
              <a:t> </a:t>
            </a:r>
          </a:p>
          <a:p>
            <a:pPr lvl="2">
              <a:spcBef>
                <a:spcPts val="1200"/>
              </a:spcBef>
            </a:pPr>
            <a:r>
              <a:rPr lang="en-US" dirty="0"/>
              <a:t>involves inheritance of unique sets of genes from two parents.</a:t>
            </a:r>
          </a:p>
        </p:txBody>
      </p:sp>
      <p:sp>
        <p:nvSpPr>
          <p:cNvPr id="6" name="Title 1"/>
          <p:cNvSpPr>
            <a:spLocks noGrp="1"/>
          </p:cNvSpPr>
          <p:nvPr>
            <p:ph type="title"/>
          </p:nvPr>
        </p:nvSpPr>
        <p:spPr>
          <a:xfrm>
            <a:off x="313267" y="365126"/>
            <a:ext cx="8475133" cy="1040341"/>
          </a:xfrm>
        </p:spPr>
        <p:txBody>
          <a:bodyPr/>
          <a:lstStyle/>
          <a:p>
            <a:pPr algn="ctr"/>
            <a:r>
              <a:rPr lang="en-US" sz="1800" dirty="0">
                <a:solidFill>
                  <a:srgbClr val="FF0000"/>
                </a:solidFill>
                <a:effectLst>
                  <a:outerShdw blurRad="38100" dist="38100" dir="2700000" algn="tl">
                    <a:srgbClr val="000000">
                      <a:alpha val="43137"/>
                    </a:srgbClr>
                  </a:outerShdw>
                </a:effectLst>
              </a:rPr>
              <a:t>Cell Division </a:t>
            </a:r>
            <a:r>
              <a:rPr lang="en-US" sz="1800" dirty="0">
                <a:solidFill>
                  <a:srgbClr val="0000FF"/>
                </a:solidFill>
                <a:effectLst>
                  <a:outerShdw blurRad="38100" dist="38100" dir="2700000" algn="tl">
                    <a:srgbClr val="000000">
                      <a:alpha val="43137"/>
                    </a:srgbClr>
                  </a:outerShdw>
                </a:effectLst>
              </a:rPr>
              <a:t>plays many Important Roles in the Lives of Organisms</a:t>
            </a:r>
          </a:p>
        </p:txBody>
      </p:sp>
    </p:spTree>
    <p:extLst>
      <p:ext uri="{BB962C8B-B14F-4D97-AF65-F5344CB8AC3E}">
        <p14:creationId xmlns:p14="http://schemas.microsoft.com/office/powerpoint/2010/main" val="382906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124" y="1295400"/>
            <a:ext cx="9112876" cy="2705100"/>
          </a:xfrm>
        </p:spPr>
        <p:txBody>
          <a:bodyPr/>
          <a:lstStyle/>
          <a:p>
            <a:r>
              <a:rPr lang="en-US" sz="3200" b="1" dirty="0">
                <a:solidFill>
                  <a:srgbClr val="FF0000"/>
                </a:solidFill>
                <a:effectLst>
                  <a:outerShdw blurRad="38100" dist="38100" dir="2700000" algn="tl">
                    <a:srgbClr val="000000">
                      <a:alpha val="43137"/>
                    </a:srgbClr>
                  </a:outerShdw>
                </a:effectLst>
              </a:rPr>
              <a:t>Cell Division </a:t>
            </a:r>
            <a:r>
              <a:rPr lang="en-US" sz="3200" dirty="0"/>
              <a:t>is used for:</a:t>
            </a:r>
          </a:p>
          <a:p>
            <a:pPr lvl="1">
              <a:spcBef>
                <a:spcPts val="1200"/>
              </a:spcBef>
            </a:pPr>
            <a:r>
              <a:rPr lang="en-US" sz="2800" dirty="0"/>
              <a:t>reproduction of single-celled organisms.</a:t>
            </a:r>
          </a:p>
          <a:p>
            <a:pPr lvl="1">
              <a:spcBef>
                <a:spcPts val="1200"/>
              </a:spcBef>
            </a:pPr>
            <a:r>
              <a:rPr lang="en-US" sz="2800" dirty="0">
                <a:solidFill>
                  <a:srgbClr val="0070C0"/>
                </a:solidFill>
              </a:rPr>
              <a:t>growth of multicellular organisms from a fertilized egg into an adult.</a:t>
            </a:r>
          </a:p>
          <a:p>
            <a:pPr lvl="1">
              <a:spcBef>
                <a:spcPts val="1200"/>
              </a:spcBef>
            </a:pPr>
            <a:r>
              <a:rPr lang="en-US" sz="2800" dirty="0"/>
              <a:t>repair and replacement of cells.</a:t>
            </a:r>
          </a:p>
        </p:txBody>
      </p:sp>
      <p:sp>
        <p:nvSpPr>
          <p:cNvPr id="6" name="Title 1"/>
          <p:cNvSpPr>
            <a:spLocks noGrp="1"/>
          </p:cNvSpPr>
          <p:nvPr>
            <p:ph type="title"/>
          </p:nvPr>
        </p:nvSpPr>
        <p:spPr>
          <a:xfrm>
            <a:off x="333659" y="60326"/>
            <a:ext cx="8475133" cy="1040341"/>
          </a:xfrm>
        </p:spPr>
        <p:txBody>
          <a:bodyPr/>
          <a:lstStyle/>
          <a:p>
            <a:pPr algn="ctr"/>
            <a:r>
              <a:rPr lang="en-US" sz="1800" dirty="0">
                <a:solidFill>
                  <a:srgbClr val="FF0000"/>
                </a:solidFill>
                <a:effectLst>
                  <a:outerShdw blurRad="38100" dist="38100" dir="2700000" algn="tl">
                    <a:srgbClr val="000000">
                      <a:alpha val="43137"/>
                    </a:srgbClr>
                  </a:outerShdw>
                </a:effectLst>
              </a:rPr>
              <a:t>Cell Division </a:t>
            </a:r>
            <a:r>
              <a:rPr lang="en-US" sz="1800" dirty="0">
                <a:solidFill>
                  <a:srgbClr val="0000FF"/>
                </a:solidFill>
                <a:effectLst>
                  <a:outerShdw blurRad="38100" dist="38100" dir="2700000" algn="tl">
                    <a:srgbClr val="000000">
                      <a:alpha val="43137"/>
                    </a:srgbClr>
                  </a:outerShdw>
                </a:effectLst>
              </a:rPr>
              <a:t>plays many Important Roles in the Lives of Organisms</a:t>
            </a:r>
          </a:p>
        </p:txBody>
      </p:sp>
      <p:pic>
        <p:nvPicPr>
          <p:cNvPr id="1026" name="Picture 2">
            <a:extLst>
              <a:ext uri="{FF2B5EF4-FFF2-40B4-BE49-F238E27FC236}">
                <a16:creationId xmlns:a16="http://schemas.microsoft.com/office/drawing/2014/main" id="{090C2C72-841E-499E-8A32-70934BA87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152900"/>
            <a:ext cx="6400800" cy="2705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5DB18E2-5DE6-4499-A403-C7CB770A5746}"/>
              </a:ext>
            </a:extLst>
          </p:cNvPr>
          <p:cNvSpPr txBox="1"/>
          <p:nvPr/>
        </p:nvSpPr>
        <p:spPr>
          <a:xfrm>
            <a:off x="8586" y="4165779"/>
            <a:ext cx="2734614" cy="1384995"/>
          </a:xfrm>
          <a:prstGeom prst="rect">
            <a:avLst/>
          </a:prstGeom>
          <a:noFill/>
        </p:spPr>
        <p:txBody>
          <a:bodyPr wrap="square">
            <a:spAutoFit/>
          </a:bodyPr>
          <a:lstStyle/>
          <a:p>
            <a:pPr marL="742950" lvl="1" indent="-285750">
              <a:spcBef>
                <a:spcPts val="1200"/>
              </a:spcBef>
              <a:buFont typeface="Arial" panose="020B0604020202020204" pitchFamily="34" charset="0"/>
              <a:buChar char="•"/>
            </a:pPr>
            <a:r>
              <a:rPr lang="en-US" sz="2800" dirty="0">
                <a:solidFill>
                  <a:srgbClr val="0070C0"/>
                </a:solidFill>
              </a:rPr>
              <a:t>production of sperm and eggs.</a:t>
            </a:r>
          </a:p>
        </p:txBody>
      </p:sp>
    </p:spTree>
    <p:extLst>
      <p:ext uri="{BB962C8B-B14F-4D97-AF65-F5344CB8AC3E}">
        <p14:creationId xmlns:p14="http://schemas.microsoft.com/office/powerpoint/2010/main" val="245732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08_01aBuddingYeast-L.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9600" y="1295400"/>
            <a:ext cx="2454376" cy="2133600"/>
          </a:xfrm>
          <a:prstGeom prst="rect">
            <a:avLst/>
          </a:prstGeom>
        </p:spPr>
      </p:pic>
      <p:sp>
        <p:nvSpPr>
          <p:cNvPr id="6" name="Title 1"/>
          <p:cNvSpPr txBox="1">
            <a:spLocks/>
          </p:cNvSpPr>
          <p:nvPr/>
        </p:nvSpPr>
        <p:spPr>
          <a:xfrm>
            <a:off x="454959" y="178859"/>
            <a:ext cx="8475133" cy="104034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kern="1200">
                <a:solidFill>
                  <a:srgbClr val="1F89BD"/>
                </a:solidFill>
                <a:latin typeface="+mj-lt"/>
                <a:ea typeface="+mj-ea"/>
                <a:cs typeface="+mj-cs"/>
              </a:defRPr>
            </a:lvl1pPr>
          </a:lstStyle>
          <a:p>
            <a:pPr algn="ctr">
              <a:defRPr/>
            </a:pPr>
            <a:r>
              <a:rPr lang="en-US" sz="1800" dirty="0">
                <a:solidFill>
                  <a:srgbClr val="FF0000"/>
                </a:solidFill>
                <a:effectLst>
                  <a:outerShdw blurRad="38100" dist="38100" dir="2700000" algn="tl">
                    <a:srgbClr val="000000">
                      <a:alpha val="43137"/>
                    </a:srgbClr>
                  </a:outerShdw>
                </a:effectLst>
                <a:latin typeface="Arial" panose="020B0604020202020204"/>
              </a:rPr>
              <a:t>Cell Division </a:t>
            </a:r>
            <a:r>
              <a:rPr lang="en-US" sz="1800" dirty="0">
                <a:solidFill>
                  <a:srgbClr val="0000FF"/>
                </a:solidFill>
                <a:effectLst>
                  <a:outerShdw blurRad="38100" dist="38100" dir="2700000" algn="tl">
                    <a:srgbClr val="000000">
                      <a:alpha val="43137"/>
                    </a:srgbClr>
                  </a:outerShdw>
                </a:effectLst>
                <a:latin typeface="Arial" panose="020B0604020202020204"/>
              </a:rPr>
              <a:t>plays many Important Roles in the Lives of Organisms</a:t>
            </a:r>
          </a:p>
        </p:txBody>
      </p:sp>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0499" y="1503608"/>
            <a:ext cx="2684051"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08_01cVioletCutting-L.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397443" y="1095756"/>
            <a:ext cx="2487168" cy="2151888"/>
          </a:xfrm>
          <a:prstGeom prst="rect">
            <a:avLst/>
          </a:prstGeom>
        </p:spPr>
      </p:pic>
      <p:pic>
        <p:nvPicPr>
          <p:cNvPr id="9" name="Picture 8" descr="08_01dHumanVariation-L.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61557" y="4114800"/>
            <a:ext cx="4597778" cy="2187388"/>
          </a:xfrm>
          <a:prstGeom prst="rect">
            <a:avLst/>
          </a:prstGeom>
        </p:spPr>
      </p:pic>
      <p:pic>
        <p:nvPicPr>
          <p:cNvPr id="10" name="Picture 9" descr="08_01eHumanEmbryo-L.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4839" y="3452611"/>
            <a:ext cx="1770084" cy="1710996"/>
          </a:xfrm>
          <a:prstGeom prst="rect">
            <a:avLst/>
          </a:prstGeom>
        </p:spPr>
      </p:pic>
      <p:pic>
        <p:nvPicPr>
          <p:cNvPr id="11" name="Picture 10" descr="08_01fKidneyCell-L.jp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671215" y="4294094"/>
            <a:ext cx="2213396" cy="2411659"/>
          </a:xfrm>
          <a:prstGeom prst="rect">
            <a:avLst/>
          </a:prstGeom>
        </p:spPr>
      </p:pic>
    </p:spTree>
    <p:extLst>
      <p:ext uri="{BB962C8B-B14F-4D97-AF65-F5344CB8AC3E}">
        <p14:creationId xmlns:p14="http://schemas.microsoft.com/office/powerpoint/2010/main" val="239503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11266"/>
                                        </p:tgtEl>
                                        <p:attrNameLst>
                                          <p:attrName>style.visibility</p:attrName>
                                        </p:attrNameLst>
                                      </p:cBhvr>
                                      <p:to>
                                        <p:strVal val="visible"/>
                                      </p:to>
                                    </p:set>
                                    <p:animEffect transition="in" filter="fade">
                                      <p:cBhvr>
                                        <p:cTn id="11" dur="500"/>
                                        <p:tgtEl>
                                          <p:spTgt spid="11266"/>
                                        </p:tgtEl>
                                      </p:cBhvr>
                                    </p:animEffect>
                                  </p:childTnLst>
                                </p:cTn>
                              </p:par>
                            </p:childTnLst>
                          </p:cTn>
                        </p:par>
                        <p:par>
                          <p:cTn id="12" fill="hold">
                            <p:stCondLst>
                              <p:cond delay="1250"/>
                            </p:stCondLst>
                            <p:childTnLst>
                              <p:par>
                                <p:cTn id="13" presetID="10" presetClass="entr" presetSubtype="0" fill="hold"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000"/>
                            </p:stCondLst>
                            <p:childTnLst>
                              <p:par>
                                <p:cTn id="17" presetID="10" presetClass="entr" presetSubtype="0" fill="hold" nodeType="afterEffect">
                                  <p:stCondLst>
                                    <p:cond delay="25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750"/>
                            </p:stCondLst>
                            <p:childTnLst>
                              <p:par>
                                <p:cTn id="21" presetID="10" presetClass="entr" presetSubtype="0" fill="hold" nodeType="afterEffect">
                                  <p:stCondLst>
                                    <p:cond delay="25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25425"/>
            <a:ext cx="9143999" cy="688976"/>
          </a:xfrm>
        </p:spPr>
        <p:txBody>
          <a:bodyPr/>
          <a:lstStyle/>
          <a:p>
            <a:pPr algn="ctr"/>
            <a:r>
              <a:rPr lang="en-US" sz="4000" dirty="0">
                <a:solidFill>
                  <a:srgbClr val="FF0000"/>
                </a:solidFill>
                <a:effectLst>
                  <a:outerShdw blurRad="38100" dist="38100" dir="2700000" algn="tl">
                    <a:srgbClr val="000000">
                      <a:alpha val="43137"/>
                    </a:srgbClr>
                  </a:outerShdw>
                </a:effectLst>
              </a:rPr>
              <a:t>PROKARYOTES</a:t>
            </a:r>
            <a:r>
              <a:rPr lang="en-US" sz="3200" dirty="0">
                <a:solidFill>
                  <a:srgbClr val="0000FF"/>
                </a:solidFill>
                <a:effectLst>
                  <a:outerShdw blurRad="38100" dist="38100" dir="2700000" algn="tl">
                    <a:srgbClr val="000000">
                      <a:alpha val="43137"/>
                    </a:srgbClr>
                  </a:outerShdw>
                </a:effectLst>
              </a:rPr>
              <a:t> </a:t>
            </a:r>
            <a:r>
              <a:rPr lang="en-US" sz="2800" dirty="0">
                <a:solidFill>
                  <a:srgbClr val="0000FF"/>
                </a:solidFill>
                <a:effectLst>
                  <a:outerShdw blurRad="38100" dist="38100" dir="2700000" algn="tl">
                    <a:srgbClr val="000000">
                      <a:alpha val="43137"/>
                    </a:srgbClr>
                  </a:outerShdw>
                </a:effectLst>
              </a:rPr>
              <a:t>Reproduce by </a:t>
            </a:r>
            <a:r>
              <a:rPr lang="en-US" sz="2800" dirty="0">
                <a:solidFill>
                  <a:srgbClr val="FF0000"/>
                </a:solidFill>
                <a:effectLst>
                  <a:outerShdw blurRad="38100" dist="38100" dir="2700000" algn="tl">
                    <a:srgbClr val="000000">
                      <a:alpha val="43137"/>
                    </a:srgbClr>
                  </a:outerShdw>
                </a:effectLst>
              </a:rPr>
              <a:t>Binary Fission</a:t>
            </a:r>
            <a:endParaRPr lang="en-US" sz="3200"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1000" y="1066800"/>
            <a:ext cx="8475133" cy="2895600"/>
          </a:xfrm>
        </p:spPr>
        <p:txBody>
          <a:bodyPr/>
          <a:lstStyle/>
          <a:p>
            <a:r>
              <a:rPr lang="en-US" sz="2400" b="1" dirty="0">
                <a:solidFill>
                  <a:srgbClr val="FF0000"/>
                </a:solidFill>
                <a:effectLst>
                  <a:outerShdw blurRad="38100" dist="38100" dir="2700000" algn="tl">
                    <a:srgbClr val="000000">
                      <a:alpha val="43137"/>
                    </a:srgbClr>
                  </a:outerShdw>
                </a:effectLst>
              </a:rPr>
              <a:t>Prokaryotes</a:t>
            </a:r>
            <a:r>
              <a:rPr lang="en-US" sz="2400" dirty="0"/>
              <a:t> (single-celled bacteria and archaea) reproduce by </a:t>
            </a:r>
            <a:r>
              <a:rPr lang="en-US" sz="2400" b="1" dirty="0">
                <a:solidFill>
                  <a:srgbClr val="0000FF"/>
                </a:solidFill>
                <a:effectLst>
                  <a:outerShdw blurRad="38100" dist="38100" dir="2700000" algn="tl">
                    <a:srgbClr val="000000">
                      <a:alpha val="43137"/>
                    </a:srgbClr>
                  </a:outerShdw>
                </a:effectLst>
              </a:rPr>
              <a:t>Binary Fission </a:t>
            </a:r>
            <a:r>
              <a:rPr lang="en-US" sz="2400" dirty="0"/>
              <a:t>(“dividing in half”). </a:t>
            </a:r>
          </a:p>
          <a:p>
            <a:r>
              <a:rPr lang="en-US" sz="2400" dirty="0"/>
              <a:t>The chromosome of a prokaryote is typically</a:t>
            </a:r>
          </a:p>
          <a:p>
            <a:pPr lvl="1">
              <a:spcBef>
                <a:spcPts val="1200"/>
              </a:spcBef>
            </a:pPr>
            <a:r>
              <a:rPr lang="en-US" sz="2400" dirty="0"/>
              <a:t>a </a:t>
            </a:r>
            <a:r>
              <a:rPr lang="en-US" sz="2400" b="1" dirty="0">
                <a:solidFill>
                  <a:schemeClr val="accent2">
                    <a:lumMod val="75000"/>
                  </a:schemeClr>
                </a:solidFill>
              </a:rPr>
              <a:t>single circular DNA molecule </a:t>
            </a:r>
            <a:r>
              <a:rPr lang="en-US" sz="2400" dirty="0"/>
              <a:t>associated with proteins. </a:t>
            </a:r>
          </a:p>
          <a:p>
            <a:pPr lvl="1"/>
            <a:r>
              <a:rPr lang="en-US" sz="2400" dirty="0"/>
              <a:t>much smaller than those of eukaryotes.</a:t>
            </a:r>
          </a:p>
          <a:p>
            <a:pPr marL="0" indent="0">
              <a:buNone/>
            </a:pPr>
            <a:endParaRPr lang="en-US" dirty="0"/>
          </a:p>
        </p:txBody>
      </p:sp>
      <p:pic>
        <p:nvPicPr>
          <p:cNvPr id="5" name="Picture 2">
            <a:extLst>
              <a:ext uri="{FF2B5EF4-FFF2-40B4-BE49-F238E27FC236}">
                <a16:creationId xmlns:a16="http://schemas.microsoft.com/office/drawing/2014/main" id="{2CC90296-8923-40FF-B3D4-24E0531E0A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512"/>
          <a:stretch/>
        </p:blipFill>
        <p:spPr bwMode="auto">
          <a:xfrm>
            <a:off x="990600" y="3810001"/>
            <a:ext cx="6765925"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62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13267" y="365127"/>
            <a:ext cx="8475133" cy="549274"/>
          </a:xfrm>
        </p:spPr>
        <p:txBody>
          <a:bodyPr/>
          <a:lstStyle/>
          <a:p>
            <a:pPr algn="ctr"/>
            <a:r>
              <a:rPr lang="en-US" sz="1800" dirty="0">
                <a:solidFill>
                  <a:srgbClr val="FF0000"/>
                </a:solidFill>
                <a:effectLst>
                  <a:outerShdw blurRad="38100" dist="38100" dir="2700000" algn="tl">
                    <a:srgbClr val="000000">
                      <a:alpha val="43137"/>
                    </a:srgbClr>
                  </a:outerShdw>
                </a:effectLst>
              </a:rPr>
              <a:t>Prokaryotes</a:t>
            </a:r>
            <a:r>
              <a:rPr lang="en-US" sz="1800" dirty="0">
                <a:solidFill>
                  <a:srgbClr val="0000FF"/>
                </a:solidFill>
                <a:effectLst>
                  <a:outerShdw blurRad="38100" dist="38100" dir="2700000" algn="tl">
                    <a:srgbClr val="000000">
                      <a:alpha val="43137"/>
                    </a:srgbClr>
                  </a:outerShdw>
                </a:effectLst>
              </a:rPr>
              <a:t> Reproduce by </a:t>
            </a:r>
            <a:r>
              <a:rPr lang="en-US" sz="1800" dirty="0">
                <a:solidFill>
                  <a:srgbClr val="FF0000"/>
                </a:solidFill>
                <a:effectLst>
                  <a:outerShdw blurRad="38100" dist="38100" dir="2700000" algn="tl">
                    <a:srgbClr val="000000">
                      <a:alpha val="43137"/>
                    </a:srgbClr>
                  </a:outerShdw>
                </a:effectLst>
              </a:rPr>
              <a:t>Binary Fission</a:t>
            </a:r>
          </a:p>
        </p:txBody>
      </p:sp>
      <p:sp>
        <p:nvSpPr>
          <p:cNvPr id="3" name="Content Placeholder 2"/>
          <p:cNvSpPr>
            <a:spLocks noGrp="1"/>
          </p:cNvSpPr>
          <p:nvPr>
            <p:ph idx="1"/>
          </p:nvPr>
        </p:nvSpPr>
        <p:spPr>
          <a:xfrm>
            <a:off x="381000" y="1066800"/>
            <a:ext cx="8475133" cy="5334000"/>
          </a:xfrm>
        </p:spPr>
        <p:txBody>
          <a:bodyPr/>
          <a:lstStyle/>
          <a:p>
            <a:pPr marL="0" lvl="0" indent="0">
              <a:buNone/>
            </a:pPr>
            <a:r>
              <a:rPr lang="en-US" sz="2400" b="1" dirty="0">
                <a:solidFill>
                  <a:srgbClr val="0000FF"/>
                </a:solidFill>
                <a:effectLst>
                  <a:outerShdw blurRad="38100" dist="38100" dir="2700000" algn="tl">
                    <a:srgbClr val="000000">
                      <a:alpha val="43137"/>
                    </a:srgbClr>
                  </a:outerShdw>
                </a:effectLst>
              </a:rPr>
              <a:t>Binary Fission </a:t>
            </a:r>
            <a:r>
              <a:rPr lang="en-US" sz="2400" dirty="0">
                <a:solidFill>
                  <a:prstClr val="black"/>
                </a:solidFill>
              </a:rPr>
              <a:t>of a </a:t>
            </a:r>
            <a:r>
              <a:rPr lang="en-US" sz="2400" b="1" dirty="0">
                <a:solidFill>
                  <a:srgbClr val="FF0000"/>
                </a:solidFill>
              </a:rPr>
              <a:t>prokaryote</a:t>
            </a:r>
            <a:r>
              <a:rPr lang="en-US" sz="2400" dirty="0">
                <a:solidFill>
                  <a:prstClr val="black"/>
                </a:solidFill>
              </a:rPr>
              <a:t> occurs in three stages:</a:t>
            </a:r>
          </a:p>
          <a:p>
            <a:pPr marL="747713" lvl="1" indent="-341313">
              <a:spcBef>
                <a:spcPts val="1200"/>
              </a:spcBef>
              <a:buNone/>
            </a:pPr>
            <a:r>
              <a:rPr lang="en-US" sz="2400" dirty="0">
                <a:solidFill>
                  <a:prstClr val="black"/>
                </a:solidFill>
              </a:rPr>
              <a:t>1.	Duplication of the chromosome and separation of the copies.</a:t>
            </a:r>
          </a:p>
          <a:p>
            <a:pPr marL="747713" lvl="1" indent="-341313">
              <a:spcBef>
                <a:spcPts val="1200"/>
              </a:spcBef>
              <a:buNone/>
            </a:pPr>
            <a:endParaRPr lang="en-US" sz="2400" dirty="0">
              <a:solidFill>
                <a:prstClr val="black"/>
              </a:solidFill>
            </a:endParaRPr>
          </a:p>
          <a:p>
            <a:pPr marL="747713" lvl="1" indent="-341313">
              <a:spcBef>
                <a:spcPts val="1200"/>
              </a:spcBef>
              <a:buNone/>
            </a:pPr>
            <a:endParaRPr lang="en-US" sz="2400" dirty="0">
              <a:solidFill>
                <a:prstClr val="black"/>
              </a:solidFill>
            </a:endParaRPr>
          </a:p>
          <a:p>
            <a:pPr marL="747713" lvl="1" indent="-341313">
              <a:spcBef>
                <a:spcPts val="1200"/>
              </a:spcBef>
              <a:buNone/>
            </a:pPr>
            <a:endParaRPr lang="en-US" sz="2400" dirty="0">
              <a:solidFill>
                <a:prstClr val="black"/>
              </a:solidFill>
            </a:endParaRPr>
          </a:p>
          <a:p>
            <a:pPr marL="747713" lvl="1" indent="-341313">
              <a:spcBef>
                <a:spcPts val="1200"/>
              </a:spcBef>
              <a:buNone/>
            </a:pPr>
            <a:endParaRPr lang="en-US" sz="2400" dirty="0">
              <a:solidFill>
                <a:prstClr val="black"/>
              </a:solidFill>
            </a:endParaRPr>
          </a:p>
          <a:p>
            <a:pPr marL="747713" lvl="1" indent="-341313">
              <a:spcBef>
                <a:spcPts val="1200"/>
              </a:spcBef>
              <a:buNone/>
            </a:pPr>
            <a:endParaRPr lang="en-US" sz="2400" dirty="0">
              <a:solidFill>
                <a:prstClr val="black"/>
              </a:solidFill>
            </a:endParaRPr>
          </a:p>
          <a:p>
            <a:pPr marL="747713" lvl="1" indent="-341313">
              <a:spcBef>
                <a:spcPts val="1200"/>
              </a:spcBef>
              <a:buNone/>
            </a:pPr>
            <a:r>
              <a:rPr lang="en-US" sz="2400" dirty="0">
                <a:solidFill>
                  <a:prstClr val="black"/>
                </a:solidFill>
              </a:rPr>
              <a:t>2.	Continued elongation of the cell and movement of the copies.</a:t>
            </a:r>
          </a:p>
          <a:p>
            <a:pPr marL="747713" lvl="1" indent="-341313">
              <a:spcBef>
                <a:spcPts val="1200"/>
              </a:spcBef>
              <a:buNone/>
            </a:pPr>
            <a:r>
              <a:rPr lang="en-US" sz="2400" dirty="0">
                <a:solidFill>
                  <a:prstClr val="black"/>
                </a:solidFill>
              </a:rPr>
              <a:t>3.	Division into two daughter cells.</a:t>
            </a:r>
          </a:p>
          <a:p>
            <a:endParaRPr lang="en-US" dirty="0"/>
          </a:p>
        </p:txBody>
      </p:sp>
      <p:pic>
        <p:nvPicPr>
          <p:cNvPr id="5" name="Picture 2">
            <a:extLst>
              <a:ext uri="{FF2B5EF4-FFF2-40B4-BE49-F238E27FC236}">
                <a16:creationId xmlns:a16="http://schemas.microsoft.com/office/drawing/2014/main" id="{5D7BFBB4-67CD-4C14-981E-7A64250B55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24"/>
          <a:stretch/>
        </p:blipFill>
        <p:spPr bwMode="auto">
          <a:xfrm>
            <a:off x="2133600" y="2286000"/>
            <a:ext cx="5699125" cy="2533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79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wipe(left)">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left)">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13267" y="365127"/>
            <a:ext cx="8475133" cy="549274"/>
          </a:xfrm>
        </p:spPr>
        <p:txBody>
          <a:bodyPr/>
          <a:lstStyle/>
          <a:p>
            <a:pPr algn="ctr"/>
            <a:r>
              <a:rPr lang="en-US" sz="1800" dirty="0">
                <a:solidFill>
                  <a:srgbClr val="FF0000"/>
                </a:solidFill>
                <a:effectLst>
                  <a:outerShdw blurRad="38100" dist="38100" dir="2700000" algn="tl">
                    <a:srgbClr val="000000">
                      <a:alpha val="43137"/>
                    </a:srgbClr>
                  </a:outerShdw>
                </a:effectLst>
              </a:rPr>
              <a:t>Prokaryotes</a:t>
            </a:r>
            <a:r>
              <a:rPr lang="en-US" sz="1800" dirty="0">
                <a:solidFill>
                  <a:srgbClr val="0000FF"/>
                </a:solidFill>
                <a:effectLst>
                  <a:outerShdw blurRad="38100" dist="38100" dir="2700000" algn="tl">
                    <a:srgbClr val="000000">
                      <a:alpha val="43137"/>
                    </a:srgbClr>
                  </a:outerShdw>
                </a:effectLst>
              </a:rPr>
              <a:t> Reproduce by </a:t>
            </a:r>
            <a:r>
              <a:rPr lang="en-US" sz="1800" dirty="0">
                <a:solidFill>
                  <a:srgbClr val="FF0000"/>
                </a:solidFill>
                <a:effectLst>
                  <a:outerShdw blurRad="38100" dist="38100" dir="2700000" algn="tl">
                    <a:srgbClr val="000000">
                      <a:alpha val="43137"/>
                    </a:srgbClr>
                  </a:outerShdw>
                </a:effectLst>
              </a:rPr>
              <a:t>Binary Fission</a:t>
            </a:r>
          </a:p>
        </p:txBody>
      </p:sp>
      <p:sp>
        <p:nvSpPr>
          <p:cNvPr id="3" name="Content Placeholder 2"/>
          <p:cNvSpPr>
            <a:spLocks noGrp="1"/>
          </p:cNvSpPr>
          <p:nvPr>
            <p:ph idx="1"/>
          </p:nvPr>
        </p:nvSpPr>
        <p:spPr>
          <a:xfrm>
            <a:off x="381000" y="1066800"/>
            <a:ext cx="8475133" cy="1066800"/>
          </a:xfrm>
        </p:spPr>
        <p:txBody>
          <a:bodyPr/>
          <a:lstStyle/>
          <a:p>
            <a:pPr marL="747713" lvl="1" indent="-341313">
              <a:spcBef>
                <a:spcPts val="1200"/>
              </a:spcBef>
              <a:buNone/>
            </a:pPr>
            <a:r>
              <a:rPr lang="en-US" sz="2400" dirty="0">
                <a:solidFill>
                  <a:prstClr val="black"/>
                </a:solidFill>
              </a:rPr>
              <a:t>3.	Division into two daughter cells.</a:t>
            </a:r>
          </a:p>
          <a:p>
            <a:endParaRPr lang="en-US" dirty="0"/>
          </a:p>
        </p:txBody>
      </p:sp>
      <p:pic>
        <p:nvPicPr>
          <p:cNvPr id="6" name="Picture 2">
            <a:extLst>
              <a:ext uri="{FF2B5EF4-FFF2-40B4-BE49-F238E27FC236}">
                <a16:creationId xmlns:a16="http://schemas.microsoft.com/office/drawing/2014/main" id="{D686768C-1F60-491D-B3E5-680B7DEB7E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635"/>
          <a:stretch/>
        </p:blipFill>
        <p:spPr bwMode="auto">
          <a:xfrm>
            <a:off x="1508120" y="1600200"/>
            <a:ext cx="6019806"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98E60DF-A2D2-4AE9-A0DF-E201503952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187"/>
          <a:stretch/>
        </p:blipFill>
        <p:spPr bwMode="auto">
          <a:xfrm>
            <a:off x="1447800" y="4495800"/>
            <a:ext cx="6156325" cy="219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94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28" descr="08_02aBinaryFission_3-U.jpg">
            <a:extLst>
              <a:ext uri="{FF2B5EF4-FFF2-40B4-BE49-F238E27FC236}">
                <a16:creationId xmlns:a16="http://schemas.microsoft.com/office/drawing/2014/main" id="{FA986873-A1DF-4E2E-963D-F53F9999B2C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45776" b="27816"/>
          <a:stretch/>
        </p:blipFill>
        <p:spPr>
          <a:xfrm>
            <a:off x="1435779" y="3429000"/>
            <a:ext cx="5748528" cy="1738675"/>
          </a:xfrm>
          <a:prstGeom prst="rect">
            <a:avLst/>
          </a:prstGeom>
        </p:spPr>
      </p:pic>
      <p:pic>
        <p:nvPicPr>
          <p:cNvPr id="30" name="Picture 29" descr="08_02aBinaryFission_3-U.jpg">
            <a:extLst>
              <a:ext uri="{FF2B5EF4-FFF2-40B4-BE49-F238E27FC236}">
                <a16:creationId xmlns:a16="http://schemas.microsoft.com/office/drawing/2014/main" id="{B2C80D2E-9ADF-4F71-9B6A-40D8282456E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71732" b="2289"/>
          <a:stretch/>
        </p:blipFill>
        <p:spPr>
          <a:xfrm>
            <a:off x="1160118" y="5147606"/>
            <a:ext cx="5748528" cy="1710394"/>
          </a:xfrm>
          <a:prstGeom prst="rect">
            <a:avLst/>
          </a:prstGeom>
        </p:spPr>
      </p:pic>
      <p:pic>
        <p:nvPicPr>
          <p:cNvPr id="28" name="Picture 27" descr="08_02aBinaryFission_3-U.jpg">
            <a:extLst>
              <a:ext uri="{FF2B5EF4-FFF2-40B4-BE49-F238E27FC236}">
                <a16:creationId xmlns:a16="http://schemas.microsoft.com/office/drawing/2014/main" id="{CF2725D2-0D94-411C-85D9-56BF9BCA3B0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9217" b="54804"/>
          <a:stretch/>
        </p:blipFill>
        <p:spPr>
          <a:xfrm>
            <a:off x="1403582" y="1828800"/>
            <a:ext cx="5748528" cy="1710394"/>
          </a:xfrm>
          <a:prstGeom prst="rect">
            <a:avLst/>
          </a:prstGeom>
        </p:spPr>
      </p:pic>
      <p:pic>
        <p:nvPicPr>
          <p:cNvPr id="11" name="Picture 10" descr="08_02aBinaryFission_3-U.jpg"/>
          <p:cNvPicPr>
            <a:picLocks noChangeAspect="1"/>
          </p:cNvPicPr>
          <p:nvPr/>
        </p:nvPicPr>
        <p:blipFill rotWithShape="1">
          <a:blip r:embed="rId3" cstate="email">
            <a:extLst>
              <a:ext uri="{28A0092B-C50C-407E-A947-70E740481C1C}">
                <a14:useLocalDpi xmlns:a14="http://schemas.microsoft.com/office/drawing/2010/main" val="0"/>
              </a:ext>
            </a:extLst>
          </a:blip>
          <a:srcRect t="1" b="80684"/>
          <a:stretch/>
        </p:blipFill>
        <p:spPr>
          <a:xfrm>
            <a:off x="1697736" y="137161"/>
            <a:ext cx="5748528" cy="1271652"/>
          </a:xfrm>
          <a:prstGeom prst="rect">
            <a:avLst/>
          </a:prstGeom>
        </p:spPr>
      </p:pic>
      <p:sp>
        <p:nvSpPr>
          <p:cNvPr id="27" name="Text Box 31"/>
          <p:cNvSpPr txBox="1">
            <a:spLocks noChangeArrowheads="1"/>
          </p:cNvSpPr>
          <p:nvPr/>
        </p:nvSpPr>
        <p:spPr bwMode="auto">
          <a:xfrm>
            <a:off x="2075705" y="801991"/>
            <a:ext cx="8210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a:solidFill>
                  <a:srgbClr val="000000"/>
                </a:solidFill>
                <a:latin typeface="Arial" charset="0"/>
              </a:rPr>
              <a:t>Cell wall</a:t>
            </a:r>
          </a:p>
        </p:txBody>
      </p:sp>
      <p:cxnSp>
        <p:nvCxnSpPr>
          <p:cNvPr id="6" name="Straight Connector 5"/>
          <p:cNvCxnSpPr/>
          <p:nvPr/>
        </p:nvCxnSpPr>
        <p:spPr bwMode="auto">
          <a:xfrm>
            <a:off x="4825743" y="623782"/>
            <a:ext cx="669940" cy="1494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2918653" y="935720"/>
            <a:ext cx="157222"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2948360" y="638636"/>
            <a:ext cx="194355"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 Box 31"/>
          <p:cNvSpPr txBox="1">
            <a:spLocks noChangeArrowheads="1"/>
          </p:cNvSpPr>
          <p:nvPr/>
        </p:nvSpPr>
        <p:spPr bwMode="auto">
          <a:xfrm>
            <a:off x="1864201" y="263670"/>
            <a:ext cx="10377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a:solidFill>
                  <a:srgbClr val="000000"/>
                </a:solidFill>
                <a:latin typeface="Arial" charset="0"/>
              </a:rPr>
              <a:t>Plasma</a:t>
            </a:r>
            <a:br>
              <a:rPr lang="en-US" sz="1600" dirty="0">
                <a:solidFill>
                  <a:srgbClr val="000000"/>
                </a:solidFill>
                <a:latin typeface="Arial" charset="0"/>
              </a:rPr>
            </a:br>
            <a:r>
              <a:rPr lang="en-US" sz="1600" dirty="0">
                <a:solidFill>
                  <a:srgbClr val="000000"/>
                </a:solidFill>
                <a:latin typeface="Arial" charset="0"/>
              </a:rPr>
              <a:t>membrane</a:t>
            </a:r>
          </a:p>
        </p:txBody>
      </p:sp>
      <p:sp>
        <p:nvSpPr>
          <p:cNvPr id="13" name="Text Box 31"/>
          <p:cNvSpPr txBox="1">
            <a:spLocks noChangeArrowheads="1"/>
          </p:cNvSpPr>
          <p:nvPr/>
        </p:nvSpPr>
        <p:spPr bwMode="auto">
          <a:xfrm>
            <a:off x="5562648" y="479057"/>
            <a:ext cx="12884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a:solidFill>
                  <a:srgbClr val="000000"/>
                </a:solidFill>
                <a:latin typeface="Arial" charset="0"/>
              </a:rPr>
              <a:t>Prokaryotic</a:t>
            </a:r>
            <a:br>
              <a:rPr lang="en-US" sz="1600" dirty="0">
                <a:solidFill>
                  <a:srgbClr val="000000"/>
                </a:solidFill>
                <a:latin typeface="Arial" charset="0"/>
              </a:rPr>
            </a:br>
            <a:r>
              <a:rPr lang="en-US" sz="1600" dirty="0">
                <a:solidFill>
                  <a:srgbClr val="000000"/>
                </a:solidFill>
                <a:latin typeface="Arial" charset="0"/>
              </a:rPr>
              <a:t>chromosome</a:t>
            </a:r>
          </a:p>
        </p:txBody>
      </p:sp>
      <p:sp>
        <p:nvSpPr>
          <p:cNvPr id="14" name="Text Box 31"/>
          <p:cNvSpPr txBox="1">
            <a:spLocks noChangeArrowheads="1"/>
          </p:cNvSpPr>
          <p:nvPr/>
        </p:nvSpPr>
        <p:spPr bwMode="auto">
          <a:xfrm>
            <a:off x="4034382" y="1443816"/>
            <a:ext cx="307796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a:solidFill>
                  <a:srgbClr val="000000"/>
                </a:solidFill>
                <a:latin typeface="Arial" charset="0"/>
              </a:rPr>
              <a:t>Duplication of the chromosome</a:t>
            </a:r>
            <a:br>
              <a:rPr lang="en-US" sz="1600" dirty="0">
                <a:solidFill>
                  <a:srgbClr val="000000"/>
                </a:solidFill>
                <a:latin typeface="Arial" charset="0"/>
              </a:rPr>
            </a:br>
            <a:r>
              <a:rPr lang="en-US" sz="1600" dirty="0">
                <a:solidFill>
                  <a:srgbClr val="000000"/>
                </a:solidFill>
                <a:latin typeface="Arial" charset="0"/>
              </a:rPr>
              <a:t>and separation of the copies</a:t>
            </a:r>
          </a:p>
        </p:txBody>
      </p:sp>
      <p:sp>
        <p:nvSpPr>
          <p:cNvPr id="15" name="Text Box 31"/>
          <p:cNvSpPr txBox="1">
            <a:spLocks noChangeArrowheads="1"/>
          </p:cNvSpPr>
          <p:nvPr/>
        </p:nvSpPr>
        <p:spPr bwMode="auto">
          <a:xfrm>
            <a:off x="5483973" y="3457281"/>
            <a:ext cx="31697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a:solidFill>
                  <a:srgbClr val="000000"/>
                </a:solidFill>
                <a:latin typeface="Arial" charset="0"/>
              </a:rPr>
              <a:t>Continued elongation of the</a:t>
            </a:r>
            <a:br>
              <a:rPr lang="en-US" sz="1600" dirty="0">
                <a:solidFill>
                  <a:srgbClr val="000000"/>
                </a:solidFill>
                <a:latin typeface="Arial" charset="0"/>
              </a:rPr>
            </a:br>
            <a:r>
              <a:rPr lang="en-US" sz="1600" dirty="0">
                <a:solidFill>
                  <a:srgbClr val="000000"/>
                </a:solidFill>
                <a:latin typeface="Arial" charset="0"/>
              </a:rPr>
              <a:t>cell and movement of the copies</a:t>
            </a:r>
          </a:p>
        </p:txBody>
      </p:sp>
      <p:sp>
        <p:nvSpPr>
          <p:cNvPr id="16" name="Text Box 31"/>
          <p:cNvSpPr txBox="1">
            <a:spLocks noChangeArrowheads="1"/>
          </p:cNvSpPr>
          <p:nvPr/>
        </p:nvSpPr>
        <p:spPr bwMode="auto">
          <a:xfrm>
            <a:off x="5937850" y="5167962"/>
            <a:ext cx="1801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a:solidFill>
                  <a:srgbClr val="000000"/>
                </a:solidFill>
                <a:latin typeface="Arial" charset="0"/>
              </a:rPr>
              <a:t>Division into</a:t>
            </a:r>
            <a:br>
              <a:rPr lang="en-US" sz="1600" dirty="0">
                <a:solidFill>
                  <a:srgbClr val="000000"/>
                </a:solidFill>
                <a:latin typeface="Arial" charset="0"/>
              </a:rPr>
            </a:br>
            <a:r>
              <a:rPr lang="en-US" sz="1600" dirty="0">
                <a:solidFill>
                  <a:srgbClr val="000000"/>
                </a:solidFill>
                <a:latin typeface="Arial" charset="0"/>
              </a:rPr>
              <a:t>two daughter cells</a:t>
            </a:r>
          </a:p>
        </p:txBody>
      </p:sp>
      <p:grpSp>
        <p:nvGrpSpPr>
          <p:cNvPr id="10" name="Group 9"/>
          <p:cNvGrpSpPr/>
          <p:nvPr/>
        </p:nvGrpSpPr>
        <p:grpSpPr>
          <a:xfrm>
            <a:off x="3675008" y="1503172"/>
            <a:ext cx="270204" cy="236616"/>
            <a:chOff x="3675008" y="1503172"/>
            <a:chExt cx="270204" cy="236616"/>
          </a:xfrm>
        </p:grpSpPr>
        <p:sp>
          <p:nvSpPr>
            <p:cNvPr id="18" name="Oval 17"/>
            <p:cNvSpPr>
              <a:spLocks noChangeAspect="1"/>
            </p:cNvSpPr>
            <p:nvPr/>
          </p:nvSpPr>
          <p:spPr bwMode="auto">
            <a:xfrm>
              <a:off x="3690501" y="1503172"/>
              <a:ext cx="236616" cy="236616"/>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ea typeface="ＭＳ Ｐゴシック" charset="0"/>
              </a:endParaRPr>
            </a:p>
          </p:txBody>
        </p:sp>
        <p:sp>
          <p:nvSpPr>
            <p:cNvPr id="19" name="Text Box 31"/>
            <p:cNvSpPr txBox="1">
              <a:spLocks noChangeArrowheads="1"/>
            </p:cNvSpPr>
            <p:nvPr/>
          </p:nvSpPr>
          <p:spPr bwMode="auto">
            <a:xfrm>
              <a:off x="3675008" y="1505953"/>
              <a:ext cx="270204" cy="217012"/>
            </a:xfrm>
            <a:prstGeom prst="rect">
              <a:avLst/>
            </a:prstGeom>
            <a:noFill/>
            <a:ln w="6350" cmpd="sng">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fontAlgn="base" hangingPunct="0">
                <a:spcBef>
                  <a:spcPct val="0"/>
                </a:spcBef>
                <a:spcAft>
                  <a:spcPct val="0"/>
                </a:spcAft>
              </a:pPr>
              <a:r>
                <a:rPr lang="en-US" sz="1400" dirty="0">
                  <a:solidFill>
                    <a:srgbClr val="FFFFFF"/>
                  </a:solidFill>
                  <a:latin typeface="Arial" charset="0"/>
                </a:rPr>
                <a:t>1</a:t>
              </a:r>
            </a:p>
          </p:txBody>
        </p:sp>
      </p:grpSp>
      <p:grpSp>
        <p:nvGrpSpPr>
          <p:cNvPr id="21" name="Group 20"/>
          <p:cNvGrpSpPr/>
          <p:nvPr/>
        </p:nvGrpSpPr>
        <p:grpSpPr>
          <a:xfrm>
            <a:off x="5160713" y="3509898"/>
            <a:ext cx="270204" cy="236616"/>
            <a:chOff x="3675008" y="1503172"/>
            <a:chExt cx="270204" cy="236616"/>
          </a:xfrm>
        </p:grpSpPr>
        <p:sp>
          <p:nvSpPr>
            <p:cNvPr id="22" name="Oval 21"/>
            <p:cNvSpPr>
              <a:spLocks noChangeAspect="1"/>
            </p:cNvSpPr>
            <p:nvPr/>
          </p:nvSpPr>
          <p:spPr bwMode="auto">
            <a:xfrm>
              <a:off x="3690501" y="1503172"/>
              <a:ext cx="236616" cy="236616"/>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ea typeface="ＭＳ Ｐゴシック" charset="0"/>
              </a:endParaRPr>
            </a:p>
          </p:txBody>
        </p:sp>
        <p:sp>
          <p:nvSpPr>
            <p:cNvPr id="23" name="Text Box 31"/>
            <p:cNvSpPr txBox="1">
              <a:spLocks noChangeArrowheads="1"/>
            </p:cNvSpPr>
            <p:nvPr/>
          </p:nvSpPr>
          <p:spPr bwMode="auto">
            <a:xfrm>
              <a:off x="3675008" y="1505953"/>
              <a:ext cx="270204" cy="217012"/>
            </a:xfrm>
            <a:prstGeom prst="rect">
              <a:avLst/>
            </a:prstGeom>
            <a:noFill/>
            <a:ln w="6350" cmpd="sng">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fontAlgn="base" hangingPunct="0">
                <a:spcBef>
                  <a:spcPct val="0"/>
                </a:spcBef>
                <a:spcAft>
                  <a:spcPct val="0"/>
                </a:spcAft>
              </a:pPr>
              <a:r>
                <a:rPr lang="en-US" sz="1400" dirty="0">
                  <a:solidFill>
                    <a:srgbClr val="FFFFFF"/>
                  </a:solidFill>
                  <a:latin typeface="Arial" charset="0"/>
                </a:rPr>
                <a:t>2</a:t>
              </a:r>
            </a:p>
          </p:txBody>
        </p:sp>
      </p:grpSp>
      <p:grpSp>
        <p:nvGrpSpPr>
          <p:cNvPr id="24" name="Group 23"/>
          <p:cNvGrpSpPr/>
          <p:nvPr/>
        </p:nvGrpSpPr>
        <p:grpSpPr>
          <a:xfrm>
            <a:off x="5528605" y="5257561"/>
            <a:ext cx="270204" cy="236616"/>
            <a:chOff x="3675008" y="1503172"/>
            <a:chExt cx="270204" cy="236616"/>
          </a:xfrm>
        </p:grpSpPr>
        <p:sp>
          <p:nvSpPr>
            <p:cNvPr id="25" name="Oval 24"/>
            <p:cNvSpPr>
              <a:spLocks noChangeAspect="1"/>
            </p:cNvSpPr>
            <p:nvPr/>
          </p:nvSpPr>
          <p:spPr bwMode="auto">
            <a:xfrm>
              <a:off x="3690501" y="1503172"/>
              <a:ext cx="236616" cy="236616"/>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ea typeface="ＭＳ Ｐゴシック" charset="0"/>
              </a:endParaRPr>
            </a:p>
          </p:txBody>
        </p:sp>
        <p:sp>
          <p:nvSpPr>
            <p:cNvPr id="26" name="Text Box 31"/>
            <p:cNvSpPr txBox="1">
              <a:spLocks noChangeArrowheads="1"/>
            </p:cNvSpPr>
            <p:nvPr/>
          </p:nvSpPr>
          <p:spPr bwMode="auto">
            <a:xfrm>
              <a:off x="3675008" y="1505953"/>
              <a:ext cx="270204" cy="217012"/>
            </a:xfrm>
            <a:prstGeom prst="rect">
              <a:avLst/>
            </a:prstGeom>
            <a:noFill/>
            <a:ln w="6350" cmpd="sng">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fontAlgn="base" hangingPunct="0">
                <a:spcBef>
                  <a:spcPct val="0"/>
                </a:spcBef>
                <a:spcAft>
                  <a:spcPct val="0"/>
                </a:spcAft>
              </a:pPr>
              <a:r>
                <a:rPr lang="en-US" sz="1400" dirty="0">
                  <a:solidFill>
                    <a:srgbClr val="FFFFFF"/>
                  </a:solidFill>
                  <a:latin typeface="Arial" charset="0"/>
                </a:rPr>
                <a:t>3</a:t>
              </a:r>
            </a:p>
          </p:txBody>
        </p:sp>
      </p:grpSp>
    </p:spTree>
    <p:extLst>
      <p:ext uri="{BB962C8B-B14F-4D97-AF65-F5344CB8AC3E}">
        <p14:creationId xmlns:p14="http://schemas.microsoft.com/office/powerpoint/2010/main" val="225227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30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30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3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p:txBody>
          <a:bodyPr/>
          <a:lstStyle/>
          <a:p>
            <a:pPr>
              <a:defRPr/>
            </a:pPr>
            <a:fld id="{0FF23BD0-FBF2-49FB-B320-01D5243BF468}" type="slidenum">
              <a:rPr lang="en-US">
                <a:solidFill>
                  <a:srgbClr val="FFFFFF"/>
                </a:solidFill>
              </a:rPr>
              <a:pPr>
                <a:defRPr/>
              </a:pPr>
              <a:t>2</a:t>
            </a:fld>
            <a:endParaRPr lang="en-US" dirty="0">
              <a:solidFill>
                <a:srgbClr val="FFFFFF"/>
              </a:solidFill>
            </a:endParaRPr>
          </a:p>
        </p:txBody>
      </p:sp>
      <p:sp>
        <p:nvSpPr>
          <p:cNvPr id="1028" name="Rectangle 4"/>
          <p:cNvSpPr>
            <a:spLocks noGrp="1" noChangeArrowheads="1"/>
          </p:cNvSpPr>
          <p:nvPr>
            <p:ph type="ctrTitle"/>
          </p:nvPr>
        </p:nvSpPr>
        <p:spPr>
          <a:xfrm>
            <a:off x="152400" y="685800"/>
            <a:ext cx="8839200" cy="5867400"/>
          </a:xfrm>
        </p:spPr>
        <p:txBody>
          <a:bodyPr/>
          <a:lstStyle/>
          <a:p>
            <a:pPr eaLnBrk="1" hangingPunct="1">
              <a:defRPr/>
            </a:pPr>
            <a:r>
              <a:rPr lang="en-US" sz="6000" b="1" dirty="0">
                <a:solidFill>
                  <a:srgbClr val="0070C0"/>
                </a:solidFill>
                <a:effectLst>
                  <a:outerShdw blurRad="38100" dist="38100" dir="2700000" algn="tl">
                    <a:srgbClr val="C0C0C0"/>
                  </a:outerShdw>
                </a:effectLst>
                <a:latin typeface="Comic Sans MS" pitchFamily="66" charset="0"/>
              </a:rPr>
              <a:t>Chapter 10</a:t>
            </a:r>
            <a:br>
              <a:rPr lang="en-US" sz="6000" b="1" dirty="0">
                <a:effectLst>
                  <a:outerShdw blurRad="38100" dist="38100" dir="2700000" algn="tl">
                    <a:srgbClr val="C0C0C0"/>
                  </a:outerShdw>
                </a:effectLst>
                <a:latin typeface="Comic Sans MS" pitchFamily="66" charset="0"/>
              </a:rPr>
            </a:br>
            <a:r>
              <a:rPr lang="en-US" sz="6000" b="1" dirty="0">
                <a:effectLst>
                  <a:outerShdw blurRad="38100" dist="38100" dir="2700000" algn="tl">
                    <a:srgbClr val="C0C0C0"/>
                  </a:outerShdw>
                </a:effectLst>
                <a:latin typeface="Comic Sans MS" pitchFamily="66" charset="0"/>
              </a:rPr>
              <a:t> </a:t>
            </a:r>
            <a:r>
              <a:rPr lang="en-US" sz="7200" b="1" dirty="0">
                <a:solidFill>
                  <a:srgbClr val="00B050"/>
                </a:solidFill>
                <a:effectLst>
                  <a:outerShdw blurRad="38100" dist="38100" dir="2700000" algn="tl">
                    <a:srgbClr val="C0C0C0"/>
                  </a:outerShdw>
                </a:effectLst>
                <a:latin typeface="Comic Sans MS" pitchFamily="66" charset="0"/>
              </a:rPr>
              <a:t>Cell Reproduction </a:t>
            </a:r>
            <a:r>
              <a:rPr lang="en-US" sz="7200" b="1" dirty="0">
                <a:solidFill>
                  <a:srgbClr val="FFFF00"/>
                </a:solidFill>
                <a:effectLst>
                  <a:outerShdw blurRad="38100" dist="38100" dir="2700000" algn="tl">
                    <a:srgbClr val="C0C0C0"/>
                  </a:outerShdw>
                </a:effectLst>
                <a:latin typeface="Comic Sans MS" pitchFamily="66" charset="0"/>
              </a:rPr>
              <a:t>Mitosis</a:t>
            </a:r>
          </a:p>
        </p:txBody>
      </p:sp>
    </p:spTree>
    <p:extLst>
      <p:ext uri="{BB962C8B-B14F-4D97-AF65-F5344CB8AC3E}">
        <p14:creationId xmlns:p14="http://schemas.microsoft.com/office/powerpoint/2010/main" val="22986651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up)">
                                      <p:cBhvr>
                                        <p:cTn id="7" dur="5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08_02aBinaryFission_3-U.jpg"/>
          <p:cNvPicPr>
            <a:picLocks noChangeAspect="1"/>
          </p:cNvPicPr>
          <p:nvPr/>
        </p:nvPicPr>
        <p:blipFill rotWithShape="1">
          <a:blip r:embed="rId3" cstate="email">
            <a:extLst>
              <a:ext uri="{28A0092B-C50C-407E-A947-70E740481C1C}">
                <a14:useLocalDpi xmlns:a14="http://schemas.microsoft.com/office/drawing/2010/main" val="0"/>
              </a:ext>
            </a:extLst>
          </a:blip>
          <a:srcRect b="2547"/>
          <a:stretch/>
        </p:blipFill>
        <p:spPr>
          <a:xfrm>
            <a:off x="381000" y="1676400"/>
            <a:ext cx="3481887" cy="3886199"/>
          </a:xfrm>
          <a:prstGeom prst="rect">
            <a:avLst/>
          </a:prstGeom>
        </p:spPr>
      </p:pic>
      <p:sp>
        <p:nvSpPr>
          <p:cNvPr id="31" name="Title 1">
            <a:extLst>
              <a:ext uri="{FF2B5EF4-FFF2-40B4-BE49-F238E27FC236}">
                <a16:creationId xmlns:a16="http://schemas.microsoft.com/office/drawing/2014/main" id="{8CE59C60-67CA-4D30-9844-B9E203198CFB}"/>
              </a:ext>
            </a:extLst>
          </p:cNvPr>
          <p:cNvSpPr txBox="1">
            <a:spLocks/>
          </p:cNvSpPr>
          <p:nvPr/>
        </p:nvSpPr>
        <p:spPr>
          <a:xfrm>
            <a:off x="313267" y="365127"/>
            <a:ext cx="8475133" cy="549274"/>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a:lstStyle>
          <a:p>
            <a:r>
              <a:rPr lang="en-US" sz="3200" kern="0">
                <a:solidFill>
                  <a:srgbClr val="FF0000"/>
                </a:solidFill>
                <a:effectLst>
                  <a:outerShdw blurRad="38100" dist="38100" dir="2700000" algn="tl">
                    <a:srgbClr val="000000">
                      <a:alpha val="43137"/>
                    </a:srgbClr>
                  </a:outerShdw>
                </a:effectLst>
              </a:rPr>
              <a:t>Prokaryotes</a:t>
            </a:r>
            <a:r>
              <a:rPr lang="en-US" sz="3200" kern="0">
                <a:solidFill>
                  <a:srgbClr val="0000FF"/>
                </a:solidFill>
                <a:effectLst>
                  <a:outerShdw blurRad="38100" dist="38100" dir="2700000" algn="tl">
                    <a:srgbClr val="000000">
                      <a:alpha val="43137"/>
                    </a:srgbClr>
                  </a:outerShdw>
                </a:effectLst>
              </a:rPr>
              <a:t> Reproduce by </a:t>
            </a:r>
            <a:r>
              <a:rPr lang="en-US" sz="3200" kern="0">
                <a:solidFill>
                  <a:srgbClr val="FF0000"/>
                </a:solidFill>
                <a:effectLst>
                  <a:outerShdw blurRad="38100" dist="38100" dir="2700000" algn="tl">
                    <a:srgbClr val="000000">
                      <a:alpha val="43137"/>
                    </a:srgbClr>
                  </a:outerShdw>
                </a:effectLst>
              </a:rPr>
              <a:t>Binary Fission</a:t>
            </a:r>
            <a:endParaRPr lang="en-US" sz="3200" kern="0" dirty="0">
              <a:solidFill>
                <a:srgbClr val="FF0000"/>
              </a:solidFill>
              <a:effectLst>
                <a:outerShdw blurRad="38100" dist="38100" dir="2700000" algn="tl">
                  <a:srgbClr val="000000">
                    <a:alpha val="43137"/>
                  </a:srgbClr>
                </a:outerShdw>
              </a:effectLst>
            </a:endParaRPr>
          </a:p>
        </p:txBody>
      </p:sp>
      <p:sp>
        <p:nvSpPr>
          <p:cNvPr id="32" name="Title 1">
            <a:extLst>
              <a:ext uri="{FF2B5EF4-FFF2-40B4-BE49-F238E27FC236}">
                <a16:creationId xmlns:a16="http://schemas.microsoft.com/office/drawing/2014/main" id="{02E2EFE5-07D9-4337-8701-1AB07BBDFB48}"/>
              </a:ext>
            </a:extLst>
          </p:cNvPr>
          <p:cNvSpPr txBox="1">
            <a:spLocks/>
          </p:cNvSpPr>
          <p:nvPr/>
        </p:nvSpPr>
        <p:spPr>
          <a:xfrm>
            <a:off x="3657600" y="2514600"/>
            <a:ext cx="4876799" cy="1600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a:lstStyle>
          <a:p>
            <a:r>
              <a:rPr lang="en-US" sz="2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http://somup.com/c3fl0nOqmy</a:t>
            </a:r>
            <a:r>
              <a:rPr lang="en-US" sz="2800" dirty="0">
                <a:effectLst/>
                <a:latin typeface="Times New Roman" panose="02020603050405020304" pitchFamily="18" charset="0"/>
                <a:ea typeface="Calibri" panose="020F0502020204030204" pitchFamily="34" charset="0"/>
              </a:rPr>
              <a:t> </a:t>
            </a:r>
          </a:p>
          <a:p>
            <a:endParaRPr lang="en-US" sz="1800" kern="0" dirty="0">
              <a:solidFill>
                <a:srgbClr val="FF0000"/>
              </a:solidFill>
              <a:effectLst>
                <a:outerShdw blurRad="38100" dist="38100" dir="2700000" algn="tl">
                  <a:srgbClr val="000000">
                    <a:alpha val="43137"/>
                  </a:srgbClr>
                </a:outerShdw>
              </a:effectLst>
            </a:endParaRPr>
          </a:p>
          <a:p>
            <a:r>
              <a:rPr lang="en-US" sz="3200" kern="0" dirty="0">
                <a:solidFill>
                  <a:srgbClr val="FF0000"/>
                </a:solidFill>
                <a:effectLst>
                  <a:outerShdw blurRad="38100" dist="38100" dir="2700000" algn="tl">
                    <a:srgbClr val="000000">
                      <a:alpha val="43137"/>
                    </a:srgbClr>
                  </a:outerShdw>
                </a:effectLst>
              </a:rPr>
              <a:t>Binary Fission (1:18)</a:t>
            </a:r>
          </a:p>
        </p:txBody>
      </p:sp>
    </p:spTree>
    <p:extLst>
      <p:ext uri="{BB962C8B-B14F-4D97-AF65-F5344CB8AC3E}">
        <p14:creationId xmlns:p14="http://schemas.microsoft.com/office/powerpoint/2010/main" val="3029927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040341"/>
          </a:xfrm>
        </p:spPr>
        <p:txBody>
          <a:bodyPr/>
          <a:lstStyle/>
          <a:p>
            <a:pPr algn="ctr"/>
            <a:r>
              <a:rPr lang="en-US" sz="2800" dirty="0">
                <a:solidFill>
                  <a:srgbClr val="0000FF"/>
                </a:solidFill>
                <a:effectLst>
                  <a:outerShdw blurRad="38100" dist="38100" dir="2700000" algn="tl">
                    <a:srgbClr val="000000">
                      <a:alpha val="43137"/>
                    </a:srgbClr>
                  </a:outerShdw>
                </a:effectLst>
              </a:rPr>
              <a:t>The Large, Complex Chromosomes of </a:t>
            </a:r>
            <a:br>
              <a:rPr lang="en-US" sz="2800" dirty="0">
                <a:solidFill>
                  <a:srgbClr val="0000FF"/>
                </a:solidFill>
                <a:effectLst>
                  <a:outerShdw blurRad="38100" dist="38100" dir="2700000" algn="tl">
                    <a:srgbClr val="000000">
                      <a:alpha val="43137"/>
                    </a:srgbClr>
                  </a:outerShdw>
                </a:effectLst>
              </a:rPr>
            </a:br>
            <a:r>
              <a:rPr lang="en-US" sz="3600" dirty="0">
                <a:solidFill>
                  <a:srgbClr val="FF0000"/>
                </a:solidFill>
                <a:effectLst>
                  <a:outerShdw blurRad="38100" dist="38100" dir="2700000" algn="tl">
                    <a:srgbClr val="000000">
                      <a:alpha val="43137"/>
                    </a:srgbClr>
                  </a:outerShdw>
                </a:effectLst>
              </a:rPr>
              <a:t>EUKARYOTES</a:t>
            </a:r>
            <a:r>
              <a:rPr lang="en-US" sz="2800" dirty="0">
                <a:solidFill>
                  <a:srgbClr val="0000FF"/>
                </a:solidFill>
                <a:effectLst>
                  <a:outerShdw blurRad="38100" dist="38100" dir="2700000" algn="tl">
                    <a:srgbClr val="000000">
                      <a:alpha val="43137"/>
                    </a:srgbClr>
                  </a:outerShdw>
                </a:effectLst>
              </a:rPr>
              <a:t> Duplicate with Each </a:t>
            </a:r>
            <a:r>
              <a:rPr lang="en-US" sz="2800" dirty="0">
                <a:solidFill>
                  <a:srgbClr val="FF0000"/>
                </a:solidFill>
                <a:effectLst>
                  <a:outerShdw blurRad="38100" dist="38100" dir="2700000" algn="tl">
                    <a:srgbClr val="000000">
                      <a:alpha val="43137"/>
                    </a:srgbClr>
                  </a:outerShdw>
                </a:effectLst>
              </a:rPr>
              <a:t>Cell Division</a:t>
            </a:r>
          </a:p>
        </p:txBody>
      </p:sp>
      <p:sp>
        <p:nvSpPr>
          <p:cNvPr id="3" name="Content Placeholder 2"/>
          <p:cNvSpPr>
            <a:spLocks noGrp="1"/>
          </p:cNvSpPr>
          <p:nvPr>
            <p:ph idx="1"/>
          </p:nvPr>
        </p:nvSpPr>
        <p:spPr>
          <a:xfrm>
            <a:off x="457200" y="1524001"/>
            <a:ext cx="8475133" cy="2667000"/>
          </a:xfrm>
        </p:spPr>
        <p:txBody>
          <a:bodyPr/>
          <a:lstStyle/>
          <a:p>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Eukaryotic Cells</a:t>
            </a:r>
          </a:p>
          <a:p>
            <a:pPr lvl="1">
              <a:spcBef>
                <a:spcPts val="1200"/>
              </a:spcBef>
            </a:pPr>
            <a:r>
              <a:rPr lang="en-US" sz="2800" dirty="0">
                <a:latin typeface="Times New Roman" panose="02020603050405020304" pitchFamily="18" charset="0"/>
                <a:cs typeface="Times New Roman" panose="02020603050405020304" pitchFamily="18" charset="0"/>
              </a:rPr>
              <a:t>are more </a:t>
            </a:r>
            <a:r>
              <a:rPr lang="en-US" sz="2800" b="1" dirty="0">
                <a:solidFill>
                  <a:srgbClr val="0000FF"/>
                </a:solidFill>
                <a:latin typeface="Times New Roman" panose="02020603050405020304" pitchFamily="18" charset="0"/>
                <a:cs typeface="Times New Roman" panose="02020603050405020304" pitchFamily="18" charset="0"/>
              </a:rPr>
              <a:t>complex and larger</a:t>
            </a:r>
            <a:r>
              <a:rPr lang="en-US" sz="2800" dirty="0">
                <a:latin typeface="Times New Roman" panose="02020603050405020304" pitchFamily="18" charset="0"/>
                <a:cs typeface="Times New Roman" panose="02020603050405020304" pitchFamily="18" charset="0"/>
              </a:rPr>
              <a:t> than prokaryotic cells.</a:t>
            </a:r>
          </a:p>
          <a:p>
            <a:pPr lvl="1">
              <a:spcBef>
                <a:spcPts val="1200"/>
              </a:spcBef>
            </a:pPr>
            <a:r>
              <a:rPr lang="en-US" sz="2800" dirty="0">
                <a:latin typeface="Times New Roman" panose="02020603050405020304" pitchFamily="18" charset="0"/>
                <a:cs typeface="Times New Roman" panose="02020603050405020304" pitchFamily="18" charset="0"/>
              </a:rPr>
              <a:t>have </a:t>
            </a:r>
            <a:r>
              <a:rPr lang="en-US" sz="2800" b="1" dirty="0">
                <a:solidFill>
                  <a:srgbClr val="0000FF"/>
                </a:solidFill>
                <a:latin typeface="Times New Roman" panose="02020603050405020304" pitchFamily="18" charset="0"/>
                <a:cs typeface="Times New Roman" panose="02020603050405020304" pitchFamily="18" charset="0"/>
              </a:rPr>
              <a:t>more genes.</a:t>
            </a:r>
          </a:p>
          <a:p>
            <a:pPr lvl="1">
              <a:spcBef>
                <a:spcPts val="1200"/>
              </a:spcBef>
            </a:pPr>
            <a:r>
              <a:rPr lang="en-US" sz="2800" dirty="0">
                <a:latin typeface="Times New Roman" panose="02020603050405020304" pitchFamily="18" charset="0"/>
                <a:cs typeface="Times New Roman" panose="02020603050405020304" pitchFamily="18" charset="0"/>
              </a:rPr>
              <a:t>store most of their genes on </a:t>
            </a:r>
            <a:r>
              <a:rPr lang="en-US" sz="2800" b="1" dirty="0">
                <a:solidFill>
                  <a:srgbClr val="0000FF"/>
                </a:solidFill>
                <a:latin typeface="Times New Roman" panose="02020603050405020304" pitchFamily="18" charset="0"/>
                <a:cs typeface="Times New Roman" panose="02020603050405020304" pitchFamily="18" charset="0"/>
              </a:rPr>
              <a:t>multiple chromosomes</a:t>
            </a:r>
            <a:r>
              <a:rPr lang="en-US" sz="2800" dirty="0">
                <a:latin typeface="Times New Roman" panose="02020603050405020304" pitchFamily="18" charset="0"/>
                <a:cs typeface="Times New Roman" panose="02020603050405020304" pitchFamily="18" charset="0"/>
              </a:rPr>
              <a:t> within the nucleus.</a:t>
            </a:r>
          </a:p>
          <a:p>
            <a:endParaRPr lang="en-US" sz="2000" dirty="0"/>
          </a:p>
        </p:txBody>
      </p:sp>
      <p:pic>
        <p:nvPicPr>
          <p:cNvPr id="5" name="Picture 4" descr="11_05"/>
          <p:cNvPicPr>
            <a:picLocks noChangeAspect="1" noChangeArrowheads="1"/>
          </p:cNvPicPr>
          <p:nvPr/>
        </p:nvPicPr>
        <p:blipFill>
          <a:blip r:embed="rId3" cstate="print"/>
          <a:srcRect l="3751" t="3334" r="3751" b="3334"/>
          <a:stretch>
            <a:fillRect/>
          </a:stretch>
        </p:blipFill>
        <p:spPr bwMode="auto">
          <a:xfrm>
            <a:off x="4267200" y="3927578"/>
            <a:ext cx="3657600" cy="2769391"/>
          </a:xfrm>
          <a:prstGeom prst="rect">
            <a:avLst/>
          </a:prstGeom>
          <a:noFill/>
          <a:ln w="9525">
            <a:noFill/>
            <a:miter lim="800000"/>
            <a:headEnd/>
            <a:tailEnd/>
          </a:ln>
        </p:spPr>
      </p:pic>
    </p:spTree>
    <p:extLst>
      <p:ext uri="{BB962C8B-B14F-4D97-AF65-F5344CB8AC3E}">
        <p14:creationId xmlns:p14="http://schemas.microsoft.com/office/powerpoint/2010/main" val="386930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ox(ou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040341"/>
          </a:xfrm>
        </p:spPr>
        <p:txBody>
          <a:bodyPr/>
          <a:lstStyle/>
          <a:p>
            <a:pPr algn="ctr"/>
            <a:r>
              <a:rPr lang="en-US" sz="1600" dirty="0">
                <a:solidFill>
                  <a:srgbClr val="0000FF"/>
                </a:solidFill>
                <a:effectLst>
                  <a:outerShdw blurRad="38100" dist="38100" dir="2700000" algn="tl">
                    <a:srgbClr val="000000">
                      <a:alpha val="43137"/>
                    </a:srgbClr>
                  </a:outerShdw>
                </a:effectLst>
              </a:rPr>
              <a:t>The Large, Complex Chromosomes of </a:t>
            </a:r>
            <a:br>
              <a:rPr lang="en-US" sz="1600" dirty="0">
                <a:solidFill>
                  <a:srgbClr val="0000FF"/>
                </a:solidFill>
                <a:effectLst>
                  <a:outerShdw blurRad="38100" dist="38100" dir="2700000" algn="tl">
                    <a:srgbClr val="000000">
                      <a:alpha val="43137"/>
                    </a:srgbClr>
                  </a:outerShdw>
                </a:effectLst>
              </a:rPr>
            </a:br>
            <a:r>
              <a:rPr lang="en-US" sz="2000" dirty="0">
                <a:solidFill>
                  <a:srgbClr val="FF0000"/>
                </a:solidFill>
                <a:effectLst>
                  <a:outerShdw blurRad="38100" dist="38100" dir="2700000" algn="tl">
                    <a:srgbClr val="000000">
                      <a:alpha val="43137"/>
                    </a:srgbClr>
                  </a:outerShdw>
                </a:effectLst>
              </a:rPr>
              <a:t>EUKARYOTES</a:t>
            </a:r>
            <a:r>
              <a:rPr lang="en-US" sz="1600" dirty="0">
                <a:solidFill>
                  <a:srgbClr val="0000FF"/>
                </a:solidFill>
                <a:effectLst>
                  <a:outerShdw blurRad="38100" dist="38100" dir="2700000" algn="tl">
                    <a:srgbClr val="000000">
                      <a:alpha val="43137"/>
                    </a:srgbClr>
                  </a:outerShdw>
                </a:effectLst>
              </a:rPr>
              <a:t> Duplicate with Each </a:t>
            </a:r>
            <a:r>
              <a:rPr lang="en-US" sz="1600" dirty="0">
                <a:solidFill>
                  <a:srgbClr val="FF0000"/>
                </a:solidFill>
                <a:effectLst>
                  <a:outerShdw blurRad="38100" dist="38100" dir="2700000" algn="tl">
                    <a:srgbClr val="000000">
                      <a:alpha val="43137"/>
                    </a:srgbClr>
                  </a:outerShdw>
                </a:effectLst>
              </a:rPr>
              <a:t>Cell Division</a:t>
            </a:r>
          </a:p>
        </p:txBody>
      </p:sp>
      <p:sp>
        <p:nvSpPr>
          <p:cNvPr id="3" name="Content Placeholder 2"/>
          <p:cNvSpPr>
            <a:spLocks noGrp="1"/>
          </p:cNvSpPr>
          <p:nvPr>
            <p:ph idx="1"/>
          </p:nvPr>
        </p:nvSpPr>
        <p:spPr>
          <a:xfrm>
            <a:off x="457200" y="1524001"/>
            <a:ext cx="8475133" cy="2209800"/>
          </a:xfrm>
        </p:spPr>
        <p:txBody>
          <a:bodyPr/>
          <a:lstStyle/>
          <a:p>
            <a:pPr>
              <a:spcBef>
                <a:spcPts val="1200"/>
              </a:spcBef>
            </a:pPr>
            <a:r>
              <a:rPr lang="en-US" b="1" dirty="0">
                <a:solidFill>
                  <a:srgbClr val="FF0000"/>
                </a:solidFill>
                <a:latin typeface="Times New Roman" panose="02020603050405020304" pitchFamily="18" charset="0"/>
                <a:cs typeface="Times New Roman" panose="02020603050405020304" pitchFamily="18" charset="0"/>
              </a:rPr>
              <a:t>Each</a:t>
            </a:r>
            <a:r>
              <a:rPr lang="en-US" dirty="0">
                <a:latin typeface="Times New Roman" panose="02020603050405020304" pitchFamily="18" charset="0"/>
                <a:cs typeface="Times New Roman" panose="02020603050405020304" pitchFamily="18" charset="0"/>
              </a:rPr>
              <a:t> eukaryotic </a:t>
            </a:r>
            <a:r>
              <a:rPr lang="en-US" b="1" dirty="0">
                <a:solidFill>
                  <a:srgbClr val="FF0000"/>
                </a:solidFill>
                <a:latin typeface="Times New Roman" panose="02020603050405020304" pitchFamily="18" charset="0"/>
                <a:cs typeface="Times New Roman" panose="02020603050405020304" pitchFamily="18" charset="0"/>
              </a:rPr>
              <a:t>species</a:t>
            </a:r>
            <a:r>
              <a:rPr lang="en-US" dirty="0">
                <a:latin typeface="Times New Roman" panose="02020603050405020304" pitchFamily="18" charset="0"/>
                <a:cs typeface="Times New Roman" panose="02020603050405020304" pitchFamily="18" charset="0"/>
              </a:rPr>
              <a:t> has a </a:t>
            </a:r>
            <a:r>
              <a:rPr lang="en-US" b="1" dirty="0">
                <a:solidFill>
                  <a:srgbClr val="0000FF"/>
                </a:solidFill>
                <a:latin typeface="Times New Roman" panose="02020603050405020304" pitchFamily="18" charset="0"/>
                <a:cs typeface="Times New Roman" panose="02020603050405020304" pitchFamily="18" charset="0"/>
              </a:rPr>
              <a:t>characteristic number of chromosomes</a:t>
            </a:r>
            <a:r>
              <a:rPr lang="en-US" dirty="0">
                <a:solidFill>
                  <a:srgbClr val="0000FF"/>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 each cell nucleus.</a:t>
            </a:r>
          </a:p>
          <a:p>
            <a:pPr lvl="0" fontAlgn="base">
              <a:spcBef>
                <a:spcPts val="1200"/>
              </a:spcBef>
              <a:spcAft>
                <a:spcPct val="0"/>
              </a:spcAft>
              <a:buClr>
                <a:srgbClr val="808080"/>
              </a:buClr>
              <a:defRPr/>
            </a:pPr>
            <a:r>
              <a:rPr lang="en-US" b="1" kern="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Human Body Cells </a:t>
            </a:r>
            <a:r>
              <a:rPr lang="en-US" b="1" kern="0" dirty="0">
                <a:effectLst>
                  <a:outerShdw blurRad="38100" dist="38100" dir="2700000" algn="tl">
                    <a:srgbClr val="C0C0C0"/>
                  </a:outerShdw>
                </a:effectLst>
                <a:latin typeface="Times New Roman" panose="02020603050405020304" pitchFamily="18" charset="0"/>
                <a:cs typeface="Times New Roman" panose="02020603050405020304" pitchFamily="18" charset="0"/>
              </a:rPr>
              <a:t>have</a:t>
            </a:r>
            <a:r>
              <a:rPr lang="en-US" b="1" kern="0" dirty="0">
                <a:solidFill>
                  <a:srgbClr val="80808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kern="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46</a:t>
            </a:r>
            <a:r>
              <a:rPr lang="en-US" b="1" kern="0" dirty="0">
                <a:solidFill>
                  <a:srgbClr val="80808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kern="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chromosomes</a:t>
            </a:r>
            <a:r>
              <a:rPr lang="en-US" b="1" kern="0" dirty="0">
                <a:solidFill>
                  <a:srgbClr val="80808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kern="0" dirty="0">
                <a:effectLst>
                  <a:outerShdw blurRad="38100" dist="38100" dir="2700000" algn="tl">
                    <a:srgbClr val="C0C0C0"/>
                  </a:outerShdw>
                </a:effectLst>
                <a:latin typeface="Times New Roman" panose="02020603050405020304" pitchFamily="18" charset="0"/>
                <a:cs typeface="Times New Roman" panose="02020603050405020304" pitchFamily="18" charset="0"/>
              </a:rPr>
              <a:t>or</a:t>
            </a:r>
            <a:r>
              <a:rPr lang="en-US" b="1" kern="0" dirty="0">
                <a:solidFill>
                  <a:srgbClr val="80808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kern="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23 </a:t>
            </a:r>
            <a:r>
              <a:rPr lang="en-US" b="1" kern="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identical pairs of chromosomes.</a:t>
            </a:r>
          </a:p>
          <a:p>
            <a:endParaRPr lang="en-US" sz="2000" dirty="0"/>
          </a:p>
        </p:txBody>
      </p:sp>
      <p:pic>
        <p:nvPicPr>
          <p:cNvPr id="6" name="Picture 5">
            <a:extLst>
              <a:ext uri="{FF2B5EF4-FFF2-40B4-BE49-F238E27FC236}">
                <a16:creationId xmlns:a16="http://schemas.microsoft.com/office/drawing/2014/main" id="{B264B169-DD25-46C2-A62A-A8DC746A2FAA}"/>
              </a:ext>
            </a:extLst>
          </p:cNvPr>
          <p:cNvPicPr>
            <a:picLocks noChangeAspect="1"/>
          </p:cNvPicPr>
          <p:nvPr/>
        </p:nvPicPr>
        <p:blipFill>
          <a:blip r:embed="rId3"/>
          <a:stretch>
            <a:fillRect/>
          </a:stretch>
        </p:blipFill>
        <p:spPr>
          <a:xfrm>
            <a:off x="445412" y="3711752"/>
            <a:ext cx="8253175" cy="2545301"/>
          </a:xfrm>
          <a:prstGeom prst="rect">
            <a:avLst/>
          </a:prstGeom>
        </p:spPr>
      </p:pic>
    </p:spTree>
    <p:extLst>
      <p:ext uri="{BB962C8B-B14F-4D97-AF65-F5344CB8AC3E}">
        <p14:creationId xmlns:p14="http://schemas.microsoft.com/office/powerpoint/2010/main" val="7873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a:defRPr/>
            </a:pPr>
            <a:r>
              <a:rPr lang="en-US" sz="4000" b="1" dirty="0">
                <a:effectLst>
                  <a:outerShdw blurRad="38100" dist="38100" dir="2700000" algn="tl">
                    <a:srgbClr val="C0C0C0"/>
                  </a:outerShdw>
                </a:effectLst>
                <a:latin typeface="Comic Sans MS" pitchFamily="66" charset="0"/>
              </a:rPr>
              <a:t>Eukaryotic Chromosomes</a:t>
            </a:r>
          </a:p>
        </p:txBody>
      </p:sp>
      <p:sp>
        <p:nvSpPr>
          <p:cNvPr id="153603" name="Rectangle 3"/>
          <p:cNvSpPr>
            <a:spLocks noGrp="1" noChangeArrowheads="1"/>
          </p:cNvSpPr>
          <p:nvPr>
            <p:ph sz="half" idx="1"/>
          </p:nvPr>
        </p:nvSpPr>
        <p:spPr>
          <a:xfrm>
            <a:off x="0" y="1790700"/>
            <a:ext cx="4011769" cy="2819400"/>
          </a:xfrm>
        </p:spPr>
        <p:txBody>
          <a:bodyPr/>
          <a:lstStyle/>
          <a:p>
            <a:pPr lvl="0">
              <a:buClr>
                <a:srgbClr val="808080"/>
              </a:buClr>
              <a:buFont typeface="Wingdings" pitchFamily="2" charset="2"/>
              <a:buChar char="ü"/>
              <a:defRPr/>
            </a:pPr>
            <a:r>
              <a:rPr lang="en-US" b="1" dirty="0">
                <a:solidFill>
                  <a:schemeClr val="bg2"/>
                </a:solidFill>
                <a:effectLst>
                  <a:outerShdw blurRad="38100" dist="38100" dir="2700000" algn="tl">
                    <a:srgbClr val="C0C0C0"/>
                  </a:outerShdw>
                </a:effectLst>
                <a:latin typeface="Comic Sans MS" panose="030F0702030302020204" pitchFamily="66" charset="0"/>
              </a:rPr>
              <a:t>Each </a:t>
            </a:r>
            <a:r>
              <a:rPr lang="en-US" b="1" dirty="0">
                <a:solidFill>
                  <a:srgbClr val="0000FF"/>
                </a:solidFill>
                <a:effectLst>
                  <a:outerShdw blurRad="38100" dist="38100" dir="2700000" algn="tl">
                    <a:srgbClr val="C0C0C0"/>
                  </a:outerShdw>
                </a:effectLst>
                <a:latin typeface="Comic Sans MS" pitchFamily="66" charset="0"/>
              </a:rPr>
              <a:t>chromosome</a:t>
            </a:r>
            <a:r>
              <a:rPr lang="en-US" b="1" dirty="0">
                <a:solidFill>
                  <a:schemeClr val="bg2"/>
                </a:solidFill>
                <a:effectLst>
                  <a:outerShdw blurRad="38100" dist="38100" dir="2700000" algn="tl">
                    <a:srgbClr val="C0C0C0"/>
                  </a:outerShdw>
                </a:effectLst>
                <a:latin typeface="Comic Sans MS" pitchFamily="66" charset="0"/>
              </a:rPr>
              <a:t> is composed of a </a:t>
            </a:r>
            <a:r>
              <a:rPr lang="en-US" b="1" dirty="0">
                <a:solidFill>
                  <a:srgbClr val="0000FF"/>
                </a:solidFill>
                <a:effectLst>
                  <a:outerShdw blurRad="38100" dist="38100" dir="2700000" algn="tl">
                    <a:srgbClr val="C0C0C0"/>
                  </a:outerShdw>
                </a:effectLst>
                <a:latin typeface="Comic Sans MS" pitchFamily="66" charset="0"/>
              </a:rPr>
              <a:t>single DNA molecule</a:t>
            </a:r>
            <a:r>
              <a:rPr lang="en-US" b="1" dirty="0">
                <a:solidFill>
                  <a:srgbClr val="808080"/>
                </a:solidFill>
                <a:effectLst>
                  <a:outerShdw blurRad="38100" dist="38100" dir="2700000" algn="tl">
                    <a:srgbClr val="C0C0C0"/>
                  </a:outerShdw>
                </a:effectLst>
                <a:latin typeface="Comic Sans MS" pitchFamily="66" charset="0"/>
              </a:rPr>
              <a:t> </a:t>
            </a:r>
            <a:r>
              <a:rPr lang="en-US" b="1" dirty="0">
                <a:solidFill>
                  <a:srgbClr val="339966"/>
                </a:solidFill>
                <a:effectLst>
                  <a:outerShdw blurRad="38100" dist="38100" dir="2700000" algn="tl">
                    <a:srgbClr val="C0C0C0"/>
                  </a:outerShdw>
                </a:effectLst>
                <a:latin typeface="Comic Sans MS" pitchFamily="66" charset="0"/>
              </a:rPr>
              <a:t>tightly coiled </a:t>
            </a:r>
            <a:r>
              <a:rPr lang="en-US" b="1" dirty="0">
                <a:solidFill>
                  <a:srgbClr val="808080"/>
                </a:solidFill>
                <a:latin typeface="Comic Sans MS" pitchFamily="66" charset="0"/>
              </a:rPr>
              <a:t>around</a:t>
            </a:r>
            <a:r>
              <a:rPr lang="en-US" b="1" dirty="0">
                <a:solidFill>
                  <a:srgbClr val="339966"/>
                </a:solidFill>
                <a:latin typeface="Comic Sans MS" pitchFamily="66" charset="0"/>
              </a:rPr>
              <a:t> proteins called </a:t>
            </a:r>
            <a:r>
              <a:rPr lang="en-US" b="1" dirty="0">
                <a:solidFill>
                  <a:srgbClr val="FF0000"/>
                </a:solidFill>
                <a:latin typeface="Comic Sans MS" pitchFamily="66" charset="0"/>
              </a:rPr>
              <a:t>Histones.</a:t>
            </a:r>
          </a:p>
          <a:p>
            <a:pPr lvl="0">
              <a:buClr>
                <a:srgbClr val="808080"/>
              </a:buClr>
              <a:buFont typeface="Wingdings" pitchFamily="2" charset="2"/>
              <a:buChar char="ü"/>
              <a:defRPr/>
            </a:pPr>
            <a:endParaRPr lang="en-US" b="1" dirty="0">
              <a:solidFill>
                <a:srgbClr val="FF0000"/>
              </a:solidFill>
              <a:effectLst>
                <a:outerShdw blurRad="38100" dist="38100" dir="2700000" algn="tl">
                  <a:srgbClr val="C0C0C0"/>
                </a:outerShdw>
              </a:effectLst>
              <a:latin typeface="Comic Sans MS" pitchFamily="66" charset="0"/>
            </a:endParaRPr>
          </a:p>
          <a:p>
            <a:pPr>
              <a:buClr>
                <a:schemeClr val="bg2"/>
              </a:buClr>
              <a:buFont typeface="Wingdings" pitchFamily="2" charset="2"/>
              <a:buChar char="ü"/>
              <a:defRPr/>
            </a:pPr>
            <a:endParaRPr lang="en-US" sz="3600" dirty="0">
              <a:solidFill>
                <a:schemeClr val="bg2"/>
              </a:solidFill>
              <a:effectLst>
                <a:outerShdw blurRad="38100" dist="38100" dir="2700000" algn="tl">
                  <a:srgbClr val="C0C0C0"/>
                </a:outerShdw>
              </a:effectLst>
              <a:latin typeface="Comic Sans MS" pitchFamily="66" charset="0"/>
            </a:endParaRPr>
          </a:p>
        </p:txBody>
      </p:sp>
      <p:sp>
        <p:nvSpPr>
          <p:cNvPr id="1515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AFCC340-EFC4-49D8-B42D-02FD74E6BCCA}" type="slidenum">
              <a:rPr lang="en-US" sz="1400" smtClean="0">
                <a:solidFill>
                  <a:srgbClr val="000000"/>
                </a:solidFill>
                <a:latin typeface="Eras Bold ITC" pitchFamily="34" charset="0"/>
              </a:rPr>
              <a:pPr eaLnBrk="1" hangingPunct="1"/>
              <a:t>23</a:t>
            </a:fld>
            <a:endParaRPr lang="en-US" sz="1400" dirty="0">
              <a:solidFill>
                <a:srgbClr val="000000"/>
              </a:solidFill>
              <a:latin typeface="Eras Bold ITC" pitchFamily="34" charset="0"/>
            </a:endParaRPr>
          </a:p>
        </p:txBody>
      </p:sp>
      <p:pic>
        <p:nvPicPr>
          <p:cNvPr id="11" name="Picture 2">
            <a:extLst>
              <a:ext uri="{FF2B5EF4-FFF2-40B4-BE49-F238E27FC236}">
                <a16:creationId xmlns:a16="http://schemas.microsoft.com/office/drawing/2014/main" id="{014CDAF4-C168-4D1F-8635-9BE637EF54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490"/>
          <a:stretch/>
        </p:blipFill>
        <p:spPr bwMode="auto">
          <a:xfrm>
            <a:off x="4073471" y="1676400"/>
            <a:ext cx="5080077"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a:extLst>
              <a:ext uri="{FF2B5EF4-FFF2-40B4-BE49-F238E27FC236}">
                <a16:creationId xmlns:a16="http://schemas.microsoft.com/office/drawing/2014/main" id="{FAF34252-2EF3-4463-85E0-690A32075C79}"/>
              </a:ext>
            </a:extLst>
          </p:cNvPr>
          <p:cNvSpPr/>
          <p:nvPr/>
        </p:nvSpPr>
        <p:spPr bwMode="auto">
          <a:xfrm>
            <a:off x="7620000" y="3810000"/>
            <a:ext cx="990600" cy="381000"/>
          </a:xfrm>
          <a:prstGeom prst="ellipse">
            <a:avLst/>
          </a:prstGeom>
          <a:noFill/>
          <a:ln w="57150" cap="flat" cmpd="sng" algn="ctr">
            <a:solidFill>
              <a:srgbClr val="FF0000"/>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dirty="0">
              <a:solidFill>
                <a:srgbClr val="FFFFFF"/>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3509724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4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03">
                                            <p:txEl>
                                              <p:pRg st="0" end="0"/>
                                            </p:txEl>
                                          </p:spTgt>
                                        </p:tgtEl>
                                        <p:attrNameLst>
                                          <p:attrName>style.visibility</p:attrName>
                                        </p:attrNameLst>
                                      </p:cBhvr>
                                      <p:to>
                                        <p:strVal val="visible"/>
                                      </p:to>
                                    </p:set>
                                    <p:animEffect transition="in" filter="fade">
                                      <p:cBhvr>
                                        <p:cTn id="12" dur="500"/>
                                        <p:tgtEl>
                                          <p:spTgt spid="15360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uiExpand="1" build="p" autoUpdateAnimBg="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a:defRPr/>
            </a:pPr>
            <a:r>
              <a:rPr lang="en-US" sz="4000" b="1" dirty="0">
                <a:effectLst>
                  <a:outerShdw blurRad="38100" dist="38100" dir="2700000" algn="tl">
                    <a:srgbClr val="C0C0C0"/>
                  </a:outerShdw>
                </a:effectLst>
                <a:latin typeface="Comic Sans MS" pitchFamily="66" charset="0"/>
              </a:rPr>
              <a:t>Eukaryotic Chromosomes</a:t>
            </a:r>
          </a:p>
        </p:txBody>
      </p:sp>
      <p:sp>
        <p:nvSpPr>
          <p:cNvPr id="153603" name="Rectangle 3"/>
          <p:cNvSpPr>
            <a:spLocks noGrp="1" noChangeArrowheads="1"/>
          </p:cNvSpPr>
          <p:nvPr>
            <p:ph sz="half" idx="1"/>
          </p:nvPr>
        </p:nvSpPr>
        <p:spPr>
          <a:xfrm>
            <a:off x="26773" y="914400"/>
            <a:ext cx="4011769" cy="5486400"/>
          </a:xfrm>
        </p:spPr>
        <p:txBody>
          <a:bodyPr/>
          <a:lstStyle/>
          <a:p>
            <a:pPr lvl="0">
              <a:spcBef>
                <a:spcPts val="1200"/>
              </a:spcBef>
              <a:buClr>
                <a:srgbClr val="808080"/>
              </a:buClr>
              <a:buFont typeface="Wingdings" pitchFamily="2" charset="2"/>
              <a:buChar char="ü"/>
              <a:defRPr/>
            </a:pPr>
            <a:r>
              <a:rPr lang="en-US" b="1" dirty="0">
                <a:solidFill>
                  <a:schemeClr val="bg2"/>
                </a:solidFill>
                <a:effectLst>
                  <a:outerShdw blurRad="38100" dist="38100" dir="2700000" algn="tl">
                    <a:srgbClr val="C0C0C0"/>
                  </a:outerShdw>
                </a:effectLst>
                <a:latin typeface="Comic Sans MS" pitchFamily="66" charset="0"/>
              </a:rPr>
              <a:t>Chromosomes </a:t>
            </a:r>
            <a:r>
              <a:rPr lang="en-US" b="1" dirty="0">
                <a:solidFill>
                  <a:srgbClr val="339966"/>
                </a:solidFill>
                <a:effectLst>
                  <a:outerShdw blurRad="38100" dist="38100" dir="2700000" algn="tl">
                    <a:srgbClr val="C0C0C0"/>
                  </a:outerShdw>
                </a:effectLst>
                <a:latin typeface="Comic Sans MS" pitchFamily="66" charset="0"/>
              </a:rPr>
              <a:t>cannot be seen</a:t>
            </a:r>
            <a:r>
              <a:rPr lang="en-US" b="1" dirty="0">
                <a:solidFill>
                  <a:schemeClr val="bg2"/>
                </a:solidFill>
                <a:effectLst>
                  <a:outerShdw blurRad="38100" dist="38100" dir="2700000" algn="tl">
                    <a:srgbClr val="C0C0C0"/>
                  </a:outerShdw>
                </a:effectLst>
                <a:latin typeface="Comic Sans MS" pitchFamily="66" charset="0"/>
              </a:rPr>
              <a:t> when cells </a:t>
            </a:r>
            <a:r>
              <a:rPr lang="en-US" b="1" dirty="0">
                <a:solidFill>
                  <a:srgbClr val="339966"/>
                </a:solidFill>
                <a:effectLst>
                  <a:outerShdw blurRad="38100" dist="38100" dir="2700000" algn="tl">
                    <a:srgbClr val="C0C0C0"/>
                  </a:outerShdw>
                </a:effectLst>
                <a:latin typeface="Comic Sans MS" pitchFamily="66" charset="0"/>
              </a:rPr>
              <a:t>are not dividing</a:t>
            </a:r>
            <a:r>
              <a:rPr lang="en-US" b="1" dirty="0">
                <a:solidFill>
                  <a:srgbClr val="7E5429"/>
                </a:solidFill>
                <a:effectLst>
                  <a:outerShdw blurRad="38100" dist="38100" dir="2700000" algn="tl">
                    <a:srgbClr val="C0C0C0"/>
                  </a:outerShdw>
                </a:effectLst>
                <a:latin typeface="Comic Sans MS" pitchFamily="66" charset="0"/>
              </a:rPr>
              <a:t> </a:t>
            </a:r>
            <a:r>
              <a:rPr lang="en-US" b="1" dirty="0">
                <a:solidFill>
                  <a:schemeClr val="bg2"/>
                </a:solidFill>
                <a:effectLst>
                  <a:outerShdw blurRad="38100" dist="38100" dir="2700000" algn="tl">
                    <a:srgbClr val="C0C0C0"/>
                  </a:outerShdw>
                </a:effectLst>
                <a:latin typeface="Comic Sans MS" pitchFamily="66" charset="0"/>
              </a:rPr>
              <a:t>and are called </a:t>
            </a:r>
            <a:r>
              <a:rPr lang="en-US" b="1" dirty="0">
                <a:solidFill>
                  <a:srgbClr val="FF0000"/>
                </a:solidFill>
                <a:effectLst>
                  <a:outerShdw blurRad="38100" dist="38100" dir="2700000" algn="tl">
                    <a:srgbClr val="C0C0C0"/>
                  </a:outerShdw>
                </a:effectLst>
                <a:latin typeface="Comic Sans MS" pitchFamily="66" charset="0"/>
              </a:rPr>
              <a:t>Chromatin.</a:t>
            </a:r>
          </a:p>
          <a:p>
            <a:pPr lvl="0">
              <a:spcBef>
                <a:spcPts val="1200"/>
              </a:spcBef>
              <a:buClr>
                <a:srgbClr val="808080"/>
              </a:buClr>
              <a:buFont typeface="Wingdings" pitchFamily="2" charset="2"/>
              <a:buChar char="ü"/>
              <a:defRPr/>
            </a:pPr>
            <a:r>
              <a:rPr lang="en-US" b="1" dirty="0">
                <a:solidFill>
                  <a:schemeClr val="bg1">
                    <a:lumMod val="50000"/>
                  </a:schemeClr>
                </a:solidFill>
                <a:latin typeface="Comic Sans MS" panose="030F0702030302020204" pitchFamily="66" charset="0"/>
              </a:rPr>
              <a:t>To prepare for division, the </a:t>
            </a:r>
            <a:r>
              <a:rPr lang="en-US" b="1" dirty="0">
                <a:solidFill>
                  <a:srgbClr val="FF0000"/>
                </a:solidFill>
                <a:effectLst>
                  <a:outerShdw blurRad="38100" dist="38100" dir="2700000" algn="tl">
                    <a:srgbClr val="000000">
                      <a:alpha val="43137"/>
                    </a:srgbClr>
                  </a:outerShdw>
                </a:effectLst>
                <a:latin typeface="Comic Sans MS" panose="030F0702030302020204" pitchFamily="66" charset="0"/>
              </a:rPr>
              <a:t>Chromatin</a:t>
            </a:r>
            <a:r>
              <a:rPr lang="en-US" b="1" dirty="0">
                <a:solidFill>
                  <a:schemeClr val="bg1">
                    <a:lumMod val="50000"/>
                  </a:schemeClr>
                </a:solidFill>
                <a:latin typeface="Comic Sans MS" panose="030F0702030302020204" pitchFamily="66" charset="0"/>
              </a:rPr>
              <a:t> becomes</a:t>
            </a:r>
          </a:p>
          <a:p>
            <a:pPr lvl="1">
              <a:spcBef>
                <a:spcPts val="1200"/>
              </a:spcBef>
            </a:pPr>
            <a:r>
              <a:rPr lang="en-US" sz="2800" b="1" dirty="0">
                <a:solidFill>
                  <a:schemeClr val="bg1">
                    <a:lumMod val="50000"/>
                  </a:schemeClr>
                </a:solidFill>
                <a:latin typeface="Comic Sans MS" panose="030F0702030302020204" pitchFamily="66" charset="0"/>
              </a:rPr>
              <a:t>highly </a:t>
            </a:r>
            <a:r>
              <a:rPr lang="en-US" sz="2800" b="1" dirty="0">
                <a:solidFill>
                  <a:srgbClr val="00B050"/>
                </a:solidFill>
                <a:latin typeface="Comic Sans MS" panose="030F0702030302020204" pitchFamily="66" charset="0"/>
              </a:rPr>
              <a:t>compact</a:t>
            </a:r>
          </a:p>
          <a:p>
            <a:pPr lvl="1">
              <a:spcBef>
                <a:spcPts val="1200"/>
              </a:spcBef>
            </a:pPr>
            <a:r>
              <a:rPr lang="en-US" sz="2800" b="1" dirty="0">
                <a:solidFill>
                  <a:srgbClr val="00B050"/>
                </a:solidFill>
                <a:latin typeface="Comic Sans MS" panose="030F0702030302020204" pitchFamily="66" charset="0"/>
              </a:rPr>
              <a:t>visible</a:t>
            </a:r>
            <a:r>
              <a:rPr lang="en-US" sz="2800" b="1" dirty="0">
                <a:solidFill>
                  <a:schemeClr val="bg1">
                    <a:lumMod val="50000"/>
                  </a:schemeClr>
                </a:solidFill>
                <a:latin typeface="Comic Sans MS" panose="030F0702030302020204" pitchFamily="66" charset="0"/>
              </a:rPr>
              <a:t> with a microscope.</a:t>
            </a:r>
          </a:p>
          <a:p>
            <a:pPr lvl="0">
              <a:buClr>
                <a:srgbClr val="808080"/>
              </a:buClr>
              <a:buFont typeface="Wingdings" pitchFamily="2" charset="2"/>
              <a:buChar char="ü"/>
              <a:defRPr/>
            </a:pPr>
            <a:endParaRPr lang="en-US" b="1" dirty="0">
              <a:solidFill>
                <a:srgbClr val="FF0000"/>
              </a:solidFill>
              <a:effectLst>
                <a:outerShdw blurRad="38100" dist="38100" dir="2700000" algn="tl">
                  <a:srgbClr val="C0C0C0"/>
                </a:outerShdw>
              </a:effectLst>
              <a:latin typeface="Comic Sans MS" pitchFamily="66" charset="0"/>
            </a:endParaRPr>
          </a:p>
          <a:p>
            <a:pPr>
              <a:buClr>
                <a:schemeClr val="bg2"/>
              </a:buClr>
              <a:buFont typeface="Wingdings" pitchFamily="2" charset="2"/>
              <a:buChar char="ü"/>
              <a:defRPr/>
            </a:pPr>
            <a:endParaRPr lang="en-US" sz="3600" dirty="0">
              <a:solidFill>
                <a:schemeClr val="bg2"/>
              </a:solidFill>
              <a:effectLst>
                <a:outerShdw blurRad="38100" dist="38100" dir="2700000" algn="tl">
                  <a:srgbClr val="C0C0C0"/>
                </a:outerShdw>
              </a:effectLst>
              <a:latin typeface="Comic Sans MS" pitchFamily="66" charset="0"/>
            </a:endParaRPr>
          </a:p>
        </p:txBody>
      </p:sp>
      <p:sp>
        <p:nvSpPr>
          <p:cNvPr id="1515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AFCC340-EFC4-49D8-B42D-02FD74E6BCCA}" type="slidenum">
              <a:rPr lang="en-US" sz="1400" smtClean="0">
                <a:solidFill>
                  <a:srgbClr val="000000"/>
                </a:solidFill>
                <a:latin typeface="Eras Bold ITC" pitchFamily="34" charset="0"/>
              </a:rPr>
              <a:pPr eaLnBrk="1" hangingPunct="1"/>
              <a:t>24</a:t>
            </a:fld>
            <a:endParaRPr lang="en-US" sz="1400" dirty="0">
              <a:solidFill>
                <a:srgbClr val="000000"/>
              </a:solidFill>
              <a:latin typeface="Eras Bold ITC" pitchFamily="34" charset="0"/>
            </a:endParaRPr>
          </a:p>
        </p:txBody>
      </p:sp>
      <p:pic>
        <p:nvPicPr>
          <p:cNvPr id="7" name="uncoiled_chromatin[1].jpg">
            <a:hlinkClick r:id="" action="ppaction://media"/>
          </p:cNvPr>
          <p:cNvPicPr>
            <a:picLocks noGrp="1" noRot="1" noChangeAspect="1" noChangeArrowheads="1"/>
          </p:cNvPicPr>
          <p:nvPr>
            <p:ph sz="half" idx="2"/>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5105460" y="772732"/>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9E9AC51-11F9-4CC1-8B49-3F77E58B25AD}"/>
              </a:ext>
            </a:extLst>
          </p:cNvPr>
          <p:cNvPicPr>
            <a:picLocks noChangeAspect="1"/>
          </p:cNvPicPr>
          <p:nvPr/>
        </p:nvPicPr>
        <p:blipFill>
          <a:blip r:embed="rId5"/>
          <a:stretch>
            <a:fillRect/>
          </a:stretch>
        </p:blipFill>
        <p:spPr>
          <a:xfrm>
            <a:off x="4190999" y="3058732"/>
            <a:ext cx="4926227" cy="3799268"/>
          </a:xfrm>
          <a:prstGeom prst="rect">
            <a:avLst/>
          </a:prstGeom>
        </p:spPr>
      </p:pic>
    </p:spTree>
    <p:extLst>
      <p:ext uri="{BB962C8B-B14F-4D97-AF65-F5344CB8AC3E}">
        <p14:creationId xmlns:p14="http://schemas.microsoft.com/office/powerpoint/2010/main" val="26161164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03">
                                            <p:txEl>
                                              <p:pRg st="0" end="0"/>
                                            </p:txEl>
                                          </p:spTgt>
                                        </p:tgtEl>
                                        <p:attrNameLst>
                                          <p:attrName>style.visibility</p:attrName>
                                        </p:attrNameLst>
                                      </p:cBhvr>
                                      <p:to>
                                        <p:strVal val="visible"/>
                                      </p:to>
                                    </p:set>
                                    <p:animEffect transition="in" filter="fade">
                                      <p:cBhvr>
                                        <p:cTn id="7" dur="500"/>
                                        <p:tgtEl>
                                          <p:spTgt spid="153603">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3603">
                                            <p:txEl>
                                              <p:pRg st="1" end="1"/>
                                            </p:txEl>
                                          </p:spTgt>
                                        </p:tgtEl>
                                        <p:attrNameLst>
                                          <p:attrName>style.visibility</p:attrName>
                                        </p:attrNameLst>
                                      </p:cBhvr>
                                      <p:to>
                                        <p:strVal val="visible"/>
                                      </p:to>
                                    </p:set>
                                    <p:animEffect transition="in" filter="fade">
                                      <p:cBhvr>
                                        <p:cTn id="16" dur="500"/>
                                        <p:tgtEl>
                                          <p:spTgt spid="15360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3603">
                                            <p:txEl>
                                              <p:pRg st="2" end="2"/>
                                            </p:txEl>
                                          </p:spTgt>
                                        </p:tgtEl>
                                        <p:attrNameLst>
                                          <p:attrName>style.visibility</p:attrName>
                                        </p:attrNameLst>
                                      </p:cBhvr>
                                      <p:to>
                                        <p:strVal val="visible"/>
                                      </p:to>
                                    </p:set>
                                    <p:animEffect transition="in" filter="fade">
                                      <p:cBhvr>
                                        <p:cTn id="21" dur="500"/>
                                        <p:tgtEl>
                                          <p:spTgt spid="15360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3603">
                                            <p:txEl>
                                              <p:pRg st="3" end="3"/>
                                            </p:txEl>
                                          </p:spTgt>
                                        </p:tgtEl>
                                        <p:attrNameLst>
                                          <p:attrName>style.visibility</p:attrName>
                                        </p:attrNameLst>
                                      </p:cBhvr>
                                      <p:to>
                                        <p:strVal val="visible"/>
                                      </p:to>
                                    </p:set>
                                    <p:animEffect transition="in" filter="fade">
                                      <p:cBhvr>
                                        <p:cTn id="26" dur="500"/>
                                        <p:tgtEl>
                                          <p:spTgt spid="153603">
                                            <p:txEl>
                                              <p:pRg st="3" end="3"/>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1" fill="hold" display="0">
                  <p:stCondLst>
                    <p:cond delay="indefinite"/>
                  </p:stCondLst>
                  <p:endCondLst>
                    <p:cond evt="onNext" delay="0">
                      <p:tgtEl>
                        <p:sldTgt/>
                      </p:tgtEl>
                    </p:cond>
                    <p:cond evt="onPrev" delay="0">
                      <p:tgtEl>
                        <p:sldTgt/>
                      </p:tgtEl>
                    </p:cond>
                  </p:endCondLst>
                </p:cTn>
                <p:tgtEl>
                  <p:spTgt spid="7"/>
                </p:tgtEl>
              </p:cMediaNode>
            </p:video>
          </p:childTnLst>
        </p:cTn>
      </p:par>
    </p:tnLst>
    <p:bldLst>
      <p:bldP spid="153603" grpId="0" uiExpand="1"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5650" name="Slide Number Placeholder 5"/>
          <p:cNvSpPr>
            <a:spLocks noGrp="1"/>
          </p:cNvSpPr>
          <p:nvPr>
            <p:ph type="sldNum" sz="quarter" idx="12"/>
          </p:nvPr>
        </p:nvSpPr>
        <p:spPr>
          <a:noFill/>
        </p:spPr>
        <p:txBody>
          <a:bodyPr/>
          <a:lstStyle/>
          <a:p>
            <a:fld id="{B634BCFC-F9DF-4557-B3F0-6455EBEF1131}" type="slidenum">
              <a:rPr lang="en-US" smtClean="0">
                <a:solidFill>
                  <a:srgbClr val="000000"/>
                </a:solidFill>
              </a:rPr>
              <a:pPr/>
              <a:t>25</a:t>
            </a:fld>
            <a:endParaRPr lang="en-US" dirty="0">
              <a:solidFill>
                <a:srgbClr val="000000"/>
              </a:solidFill>
            </a:endParaRPr>
          </a:p>
        </p:txBody>
      </p:sp>
      <p:sp>
        <p:nvSpPr>
          <p:cNvPr id="151554" name="Rectangle 2"/>
          <p:cNvSpPr>
            <a:spLocks noGrp="1" noChangeArrowheads="1"/>
          </p:cNvSpPr>
          <p:nvPr>
            <p:ph type="title"/>
          </p:nvPr>
        </p:nvSpPr>
        <p:spPr/>
        <p:txBody>
          <a:bodyPr/>
          <a:lstStyle/>
          <a:p>
            <a:pPr algn="ctr" eaLnBrk="1" hangingPunct="1">
              <a:defRPr/>
            </a:pPr>
            <a:r>
              <a:rPr lang="en-US" sz="4800" b="1" dirty="0">
                <a:effectLst>
                  <a:outerShdw blurRad="38100" dist="38100" dir="2700000" algn="tl">
                    <a:srgbClr val="C0C0C0"/>
                  </a:outerShdw>
                </a:effectLst>
                <a:latin typeface="Comic Sans MS" pitchFamily="66" charset="0"/>
              </a:rPr>
              <a:t>Human Karyotype</a:t>
            </a:r>
          </a:p>
        </p:txBody>
      </p:sp>
      <p:sp>
        <p:nvSpPr>
          <p:cNvPr id="151555" name="Rectangle 3"/>
          <p:cNvSpPr>
            <a:spLocks noGrp="1" noChangeArrowheads="1"/>
          </p:cNvSpPr>
          <p:nvPr>
            <p:ph type="body" idx="1"/>
          </p:nvPr>
        </p:nvSpPr>
        <p:spPr>
          <a:xfrm>
            <a:off x="0" y="990600"/>
            <a:ext cx="4572000" cy="5334000"/>
          </a:xfrm>
        </p:spPr>
        <p:txBody>
          <a:bodyPr/>
          <a:lstStyle/>
          <a:p>
            <a:pPr eaLnBrk="1" hangingPunct="1">
              <a:lnSpc>
                <a:spcPct val="90000"/>
              </a:lnSpc>
              <a:buClr>
                <a:schemeClr val="bg2"/>
              </a:buClr>
              <a:buFont typeface="Wingdings" pitchFamily="2" charset="2"/>
              <a:buChar char="ü"/>
              <a:defRPr/>
            </a:pPr>
            <a:endParaRPr lang="en-US" b="1" dirty="0">
              <a:solidFill>
                <a:schemeClr val="bg2"/>
              </a:solidFill>
              <a:effectLst>
                <a:outerShdw blurRad="38100" dist="38100" dir="2700000" algn="tl">
                  <a:srgbClr val="C0C0C0"/>
                </a:outerShdw>
              </a:effectLst>
              <a:latin typeface="Comic Sans MS" pitchFamily="66" charset="0"/>
            </a:endParaRPr>
          </a:p>
          <a:p>
            <a:pPr eaLnBrk="1" hangingPunct="1">
              <a:lnSpc>
                <a:spcPct val="90000"/>
              </a:lnSpc>
              <a:buClr>
                <a:schemeClr val="bg2"/>
              </a:buClr>
              <a:buFont typeface="Wingdings" pitchFamily="2" charset="2"/>
              <a:buChar char="ü"/>
              <a:defRPr/>
            </a:pPr>
            <a:endParaRPr lang="en-US" b="1" dirty="0">
              <a:solidFill>
                <a:schemeClr val="bg2"/>
              </a:solidFill>
              <a:effectLst>
                <a:outerShdw blurRad="38100" dist="38100" dir="2700000" algn="tl">
                  <a:srgbClr val="C0C0C0"/>
                </a:outerShdw>
              </a:effectLst>
              <a:latin typeface="Comic Sans MS" pitchFamily="66" charset="0"/>
            </a:endParaRPr>
          </a:p>
          <a:p>
            <a:pPr eaLnBrk="1" hangingPunct="1">
              <a:lnSpc>
                <a:spcPct val="90000"/>
              </a:lnSpc>
              <a:buClr>
                <a:schemeClr val="bg2"/>
              </a:buClr>
              <a:buFont typeface="Wingdings" pitchFamily="2" charset="2"/>
              <a:buChar char="ü"/>
              <a:defRPr/>
            </a:pPr>
            <a:r>
              <a:rPr lang="en-US" b="1" dirty="0">
                <a:solidFill>
                  <a:schemeClr val="bg2"/>
                </a:solidFill>
                <a:effectLst>
                  <a:outerShdw blurRad="38100" dist="38100" dir="2700000" algn="tl">
                    <a:srgbClr val="C0C0C0"/>
                  </a:outerShdw>
                </a:effectLst>
                <a:latin typeface="Comic Sans MS" pitchFamily="66" charset="0"/>
              </a:rPr>
              <a:t>A </a:t>
            </a:r>
            <a:r>
              <a:rPr lang="en-US" b="1" dirty="0">
                <a:solidFill>
                  <a:srgbClr val="339966"/>
                </a:solidFill>
                <a:effectLst>
                  <a:outerShdw blurRad="38100" dist="38100" dir="2700000" algn="tl">
                    <a:srgbClr val="C0C0C0"/>
                  </a:outerShdw>
                </a:effectLst>
                <a:latin typeface="Comic Sans MS" pitchFamily="66" charset="0"/>
              </a:rPr>
              <a:t>picture</a:t>
            </a:r>
            <a:r>
              <a:rPr lang="en-US" b="1" dirty="0">
                <a:solidFill>
                  <a:schemeClr val="bg2"/>
                </a:solidFill>
                <a:effectLst>
                  <a:outerShdw blurRad="38100" dist="38100" dir="2700000" algn="tl">
                    <a:srgbClr val="C0C0C0"/>
                  </a:outerShdw>
                </a:effectLst>
                <a:latin typeface="Comic Sans MS" pitchFamily="66" charset="0"/>
              </a:rPr>
              <a:t> of the </a:t>
            </a:r>
            <a:r>
              <a:rPr lang="en-US" b="1" dirty="0">
                <a:solidFill>
                  <a:srgbClr val="0000FF"/>
                </a:solidFill>
                <a:effectLst>
                  <a:outerShdw blurRad="38100" dist="38100" dir="2700000" algn="tl">
                    <a:srgbClr val="C0C0C0"/>
                  </a:outerShdw>
                </a:effectLst>
                <a:latin typeface="Comic Sans MS" pitchFamily="66" charset="0"/>
              </a:rPr>
              <a:t>chromosomes</a:t>
            </a:r>
            <a:r>
              <a:rPr lang="en-US" b="1" dirty="0">
                <a:solidFill>
                  <a:schemeClr val="bg2"/>
                </a:solidFill>
                <a:effectLst>
                  <a:outerShdw blurRad="38100" dist="38100" dir="2700000" algn="tl">
                    <a:srgbClr val="C0C0C0"/>
                  </a:outerShdw>
                </a:effectLst>
                <a:latin typeface="Comic Sans MS" pitchFamily="66" charset="0"/>
              </a:rPr>
              <a:t> from a </a:t>
            </a:r>
            <a:r>
              <a:rPr lang="en-US" b="1" dirty="0">
                <a:solidFill>
                  <a:srgbClr val="0000FF"/>
                </a:solidFill>
                <a:effectLst>
                  <a:outerShdw blurRad="38100" dist="38100" dir="2700000" algn="tl">
                    <a:srgbClr val="C0C0C0"/>
                  </a:outerShdw>
                </a:effectLst>
                <a:latin typeface="Comic Sans MS" pitchFamily="66" charset="0"/>
              </a:rPr>
              <a:t>Human Cell </a:t>
            </a:r>
            <a:r>
              <a:rPr lang="en-US" b="1" dirty="0">
                <a:solidFill>
                  <a:srgbClr val="339966"/>
                </a:solidFill>
                <a:effectLst>
                  <a:outerShdw blurRad="38100" dist="38100" dir="2700000" algn="tl">
                    <a:srgbClr val="C0C0C0"/>
                  </a:outerShdw>
                </a:effectLst>
                <a:latin typeface="Comic Sans MS" pitchFamily="66" charset="0"/>
              </a:rPr>
              <a:t>arranged in pairs by size.</a:t>
            </a:r>
          </a:p>
          <a:p>
            <a:pPr eaLnBrk="1" hangingPunct="1">
              <a:lnSpc>
                <a:spcPct val="90000"/>
              </a:lnSpc>
              <a:buClr>
                <a:schemeClr val="bg2"/>
              </a:buClr>
              <a:buFont typeface="Wingdings" pitchFamily="2" charset="2"/>
              <a:buChar char="ü"/>
              <a:defRPr/>
            </a:pPr>
            <a:endParaRPr lang="en-US" b="1" dirty="0">
              <a:solidFill>
                <a:schemeClr val="bg2"/>
              </a:solidFill>
              <a:effectLst>
                <a:outerShdw blurRad="38100" dist="38100" dir="2700000" algn="tl">
                  <a:srgbClr val="C0C0C0"/>
                </a:outerShdw>
              </a:effectLst>
              <a:latin typeface="Comic Sans MS" pitchFamily="66" charset="0"/>
            </a:endParaRPr>
          </a:p>
        </p:txBody>
      </p:sp>
      <p:pic>
        <p:nvPicPr>
          <p:cNvPr id="151556" name="Picture 4" descr="11_07"/>
          <p:cNvPicPr>
            <a:picLocks noChangeAspect="1" noChangeArrowheads="1"/>
          </p:cNvPicPr>
          <p:nvPr/>
        </p:nvPicPr>
        <p:blipFill rotWithShape="1">
          <a:blip r:embed="rId3" cstate="print"/>
          <a:srcRect l="16251" t="3334" r="16251" b="1876"/>
          <a:stretch/>
        </p:blipFill>
        <p:spPr bwMode="auto">
          <a:xfrm>
            <a:off x="4724400" y="1219200"/>
            <a:ext cx="4186238" cy="4953000"/>
          </a:xfrm>
          <a:prstGeom prst="rect">
            <a:avLst/>
          </a:prstGeom>
          <a:noFill/>
          <a:ln w="9525">
            <a:noFill/>
            <a:miter lim="800000"/>
            <a:headEnd/>
            <a:tailEnd/>
          </a:ln>
        </p:spPr>
      </p:pic>
    </p:spTree>
    <p:extLst>
      <p:ext uri="{BB962C8B-B14F-4D97-AF65-F5344CB8AC3E}">
        <p14:creationId xmlns:p14="http://schemas.microsoft.com/office/powerpoint/2010/main" val="34842838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51556"/>
                                        </p:tgtEl>
                                        <p:attrNameLst>
                                          <p:attrName>style.visibility</p:attrName>
                                        </p:attrNameLst>
                                      </p:cBhvr>
                                      <p:to>
                                        <p:strVal val="visible"/>
                                      </p:to>
                                    </p:set>
                                    <p:animEffect transition="in" filter="box(out)">
                                      <p:cBhvr>
                                        <p:cTn id="7" dur="500"/>
                                        <p:tgtEl>
                                          <p:spTgt spid="15155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151555">
                                            <p:txEl>
                                              <p:pRg st="2" end="2"/>
                                            </p:txEl>
                                          </p:spTgt>
                                        </p:tgtEl>
                                        <p:attrNameLst>
                                          <p:attrName>style.visibility</p:attrName>
                                        </p:attrNameLst>
                                      </p:cBhvr>
                                      <p:to>
                                        <p:strVal val="visible"/>
                                      </p:to>
                                    </p:set>
                                    <p:animEffect transition="in" filter="blinds(vertical)">
                                      <p:cBhvr>
                                        <p:cTn id="12" dur="500"/>
                                        <p:tgtEl>
                                          <p:spTgt spid="1515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bldLvl="5"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267" y="1447800"/>
            <a:ext cx="8475133" cy="4910667"/>
          </a:xfrm>
        </p:spPr>
        <p:txBody>
          <a:bodyPr/>
          <a:lstStyle/>
          <a:p>
            <a:pPr>
              <a:spcBef>
                <a:spcPts val="1200"/>
              </a:spcBef>
            </a:pPr>
            <a:r>
              <a:rPr lang="en-US" b="1" dirty="0">
                <a:solidFill>
                  <a:srgbClr val="996600"/>
                </a:solidFill>
              </a:rPr>
              <a:t>Before</a:t>
            </a:r>
            <a:r>
              <a:rPr lang="en-US" dirty="0"/>
              <a:t> a eukaryotic cell begins to divide, it </a:t>
            </a:r>
            <a:r>
              <a:rPr lang="en-US" b="1" dirty="0">
                <a:solidFill>
                  <a:srgbClr val="FF0000"/>
                </a:solidFill>
              </a:rPr>
              <a:t>duplicates all of its </a:t>
            </a:r>
            <a:r>
              <a:rPr lang="en-US" b="1" dirty="0">
                <a:solidFill>
                  <a:srgbClr val="FF0000"/>
                </a:solidFill>
                <a:effectLst>
                  <a:outerShdw blurRad="38100" dist="38100" dir="2700000" algn="tl">
                    <a:srgbClr val="000000">
                      <a:alpha val="43137"/>
                    </a:srgbClr>
                  </a:outerShdw>
                </a:effectLst>
              </a:rPr>
              <a:t>Chromosomes</a:t>
            </a:r>
            <a:r>
              <a:rPr lang="en-US" dirty="0"/>
              <a:t>, resulting in two copies called </a:t>
            </a:r>
            <a:r>
              <a:rPr lang="en-US" b="1" u="sng" dirty="0">
                <a:solidFill>
                  <a:srgbClr val="0000FF"/>
                </a:solidFill>
                <a:effectLst>
                  <a:outerShdw blurRad="38100" dist="38100" dir="2700000" algn="tl">
                    <a:srgbClr val="000000">
                      <a:alpha val="43137"/>
                    </a:srgbClr>
                  </a:outerShdw>
                </a:effectLst>
              </a:rPr>
              <a:t>Sister Chromatids</a:t>
            </a:r>
            <a:r>
              <a:rPr lang="en-US" dirty="0"/>
              <a:t>.</a:t>
            </a:r>
          </a:p>
          <a:p>
            <a:pPr>
              <a:spcBef>
                <a:spcPts val="1200"/>
              </a:spcBef>
            </a:pPr>
            <a:r>
              <a:rPr lang="en-US" dirty="0"/>
              <a:t>The sister chromatids are joined together along their lengths and are cinched especially tightly at a narrowed “waist” called the </a:t>
            </a:r>
            <a:r>
              <a:rPr lang="en-US" b="1" dirty="0">
                <a:solidFill>
                  <a:srgbClr val="0000FF"/>
                </a:solidFill>
                <a:effectLst>
                  <a:outerShdw blurRad="38100" dist="38100" dir="2700000" algn="tl">
                    <a:srgbClr val="000000">
                      <a:alpha val="43137"/>
                    </a:srgbClr>
                  </a:outerShdw>
                </a:effectLst>
              </a:rPr>
              <a:t>Centromere</a:t>
            </a:r>
            <a:r>
              <a:rPr lang="en-US" dirty="0"/>
              <a:t>.</a:t>
            </a:r>
          </a:p>
          <a:p>
            <a:pPr>
              <a:spcBef>
                <a:spcPts val="1200"/>
              </a:spcBef>
            </a:pPr>
            <a:r>
              <a:rPr lang="en-US" dirty="0"/>
              <a:t>When a </a:t>
            </a:r>
            <a:r>
              <a:rPr lang="en-US" b="1" dirty="0">
                <a:solidFill>
                  <a:srgbClr val="FF0000"/>
                </a:solidFill>
              </a:rPr>
              <a:t>cell divides</a:t>
            </a:r>
            <a:r>
              <a:rPr lang="en-US" dirty="0"/>
              <a:t>, the </a:t>
            </a:r>
            <a:r>
              <a:rPr lang="en-US" b="1" dirty="0">
                <a:solidFill>
                  <a:srgbClr val="0000FF"/>
                </a:solidFill>
                <a:effectLst>
                  <a:outerShdw blurRad="38100" dist="38100" dir="2700000" algn="tl">
                    <a:srgbClr val="000000">
                      <a:alpha val="43137"/>
                    </a:srgbClr>
                  </a:outerShdw>
                </a:effectLst>
              </a:rPr>
              <a:t>Sister Chromatids</a:t>
            </a:r>
            <a:r>
              <a:rPr lang="en-US" dirty="0"/>
              <a:t>: </a:t>
            </a:r>
          </a:p>
          <a:p>
            <a:pPr lvl="1">
              <a:spcBef>
                <a:spcPts val="1200"/>
              </a:spcBef>
            </a:pPr>
            <a:r>
              <a:rPr lang="en-US" dirty="0"/>
              <a:t>separate from each other and </a:t>
            </a:r>
          </a:p>
          <a:p>
            <a:pPr lvl="1">
              <a:spcBef>
                <a:spcPts val="1200"/>
              </a:spcBef>
            </a:pPr>
            <a:r>
              <a:rPr lang="en-US" dirty="0"/>
              <a:t>sort into separate daughter cells.</a:t>
            </a:r>
          </a:p>
        </p:txBody>
      </p:sp>
      <p:sp>
        <p:nvSpPr>
          <p:cNvPr id="6" name="Title 1"/>
          <p:cNvSpPr>
            <a:spLocks noGrp="1"/>
          </p:cNvSpPr>
          <p:nvPr>
            <p:ph type="title"/>
          </p:nvPr>
        </p:nvSpPr>
        <p:spPr>
          <a:xfrm>
            <a:off x="304800" y="228600"/>
            <a:ext cx="8475133" cy="1040341"/>
          </a:xfrm>
        </p:spPr>
        <p:txBody>
          <a:bodyPr/>
          <a:lstStyle/>
          <a:p>
            <a:pPr algn="ctr"/>
            <a:r>
              <a:rPr lang="en-US" sz="2800" dirty="0">
                <a:solidFill>
                  <a:srgbClr val="0000FF"/>
                </a:solidFill>
                <a:effectLst>
                  <a:outerShdw blurRad="38100" dist="38100" dir="2700000" algn="tl">
                    <a:srgbClr val="000000">
                      <a:alpha val="43137"/>
                    </a:srgbClr>
                  </a:outerShdw>
                </a:effectLst>
              </a:rPr>
              <a:t>The Large, Complex Chromosomes of </a:t>
            </a:r>
            <a:br>
              <a:rPr lang="en-US" sz="2800" dirty="0">
                <a:solidFill>
                  <a:srgbClr val="0000FF"/>
                </a:solidFill>
                <a:effectLst>
                  <a:outerShdw blurRad="38100" dist="38100" dir="2700000" algn="tl">
                    <a:srgbClr val="000000">
                      <a:alpha val="43137"/>
                    </a:srgbClr>
                  </a:outerShdw>
                </a:effectLst>
              </a:rPr>
            </a:br>
            <a:r>
              <a:rPr lang="en-US" sz="2800" dirty="0">
                <a:solidFill>
                  <a:srgbClr val="FF0000"/>
                </a:solidFill>
                <a:effectLst>
                  <a:outerShdw blurRad="38100" dist="38100" dir="2700000" algn="tl">
                    <a:srgbClr val="000000">
                      <a:alpha val="43137"/>
                    </a:srgbClr>
                  </a:outerShdw>
                </a:effectLst>
              </a:rPr>
              <a:t>Eukaryotes</a:t>
            </a:r>
            <a:r>
              <a:rPr lang="en-US" sz="2800" dirty="0">
                <a:solidFill>
                  <a:srgbClr val="0000FF"/>
                </a:solidFill>
                <a:effectLst>
                  <a:outerShdw blurRad="38100" dist="38100" dir="2700000" algn="tl">
                    <a:srgbClr val="000000">
                      <a:alpha val="43137"/>
                    </a:srgbClr>
                  </a:outerShdw>
                </a:effectLst>
              </a:rPr>
              <a:t> Duplicate with Each </a:t>
            </a:r>
            <a:r>
              <a:rPr lang="en-US" sz="2800" dirty="0">
                <a:solidFill>
                  <a:srgbClr val="FF0000"/>
                </a:solidFill>
                <a:effectLst>
                  <a:outerShdw blurRad="38100" dist="38100" dir="2700000" algn="tl">
                    <a:srgbClr val="000000">
                      <a:alpha val="43137"/>
                    </a:srgbClr>
                  </a:outerShdw>
                </a:effectLst>
              </a:rPr>
              <a:t>Cell Division</a:t>
            </a:r>
          </a:p>
        </p:txBody>
      </p:sp>
    </p:spTree>
    <p:extLst>
      <p:ext uri="{BB962C8B-B14F-4D97-AF65-F5344CB8AC3E}">
        <p14:creationId xmlns:p14="http://schemas.microsoft.com/office/powerpoint/2010/main" val="180187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9" descr="08_03b_0ChromosomeDupli-U.jpg">
            <a:extLst>
              <a:ext uri="{FF2B5EF4-FFF2-40B4-BE49-F238E27FC236}">
                <a16:creationId xmlns:a16="http://schemas.microsoft.com/office/drawing/2014/main" id="{AA8074FA-F6D3-4905-B408-2F87060B374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45556" t="25818" r="38611" b="37625"/>
          <a:stretch/>
        </p:blipFill>
        <p:spPr>
          <a:xfrm>
            <a:off x="4306790" y="1900767"/>
            <a:ext cx="1064640" cy="2406813"/>
          </a:xfrm>
          <a:prstGeom prst="rect">
            <a:avLst/>
          </a:prstGeom>
        </p:spPr>
      </p:pic>
      <p:pic>
        <p:nvPicPr>
          <p:cNvPr id="31" name="Picture 30" descr="08_03b_0ChromosomeDupli-U.jpg">
            <a:extLst>
              <a:ext uri="{FF2B5EF4-FFF2-40B4-BE49-F238E27FC236}">
                <a16:creationId xmlns:a16="http://schemas.microsoft.com/office/drawing/2014/main" id="{C1C82984-F0EB-4BE7-98CB-9D6D59A79D0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8572" t="1" r="30702" b="74169"/>
          <a:stretch/>
        </p:blipFill>
        <p:spPr>
          <a:xfrm>
            <a:off x="3842240" y="262994"/>
            <a:ext cx="2065986" cy="1700583"/>
          </a:xfrm>
          <a:prstGeom prst="rect">
            <a:avLst/>
          </a:prstGeom>
        </p:spPr>
      </p:pic>
      <p:pic>
        <p:nvPicPr>
          <p:cNvPr id="15" name="Picture 14" descr="08_03b_0ChromosomeDupli-U.jpg"/>
          <p:cNvPicPr>
            <a:picLocks noChangeAspect="1"/>
          </p:cNvPicPr>
          <p:nvPr/>
        </p:nvPicPr>
        <p:blipFill rotWithShape="1">
          <a:blip r:embed="rId3" cstate="email">
            <a:extLst>
              <a:ext uri="{28A0092B-C50C-407E-A947-70E740481C1C}">
                <a14:useLocalDpi xmlns:a14="http://schemas.microsoft.com/office/drawing/2010/main" val="0"/>
              </a:ext>
            </a:extLst>
          </a:blip>
          <a:srcRect r="65748" b="2675"/>
          <a:stretch/>
        </p:blipFill>
        <p:spPr>
          <a:xfrm>
            <a:off x="1210056" y="137160"/>
            <a:ext cx="2303033" cy="6407573"/>
          </a:xfrm>
          <a:prstGeom prst="rect">
            <a:avLst/>
          </a:prstGeom>
        </p:spPr>
      </p:pic>
      <p:pic>
        <p:nvPicPr>
          <p:cNvPr id="28" name="Picture 27" descr="08_03b_0ChromosomeDupli-U.jpg">
            <a:extLst>
              <a:ext uri="{FF2B5EF4-FFF2-40B4-BE49-F238E27FC236}">
                <a16:creationId xmlns:a16="http://schemas.microsoft.com/office/drawing/2014/main" id="{1F09F7B7-3D96-4209-A359-4BCA34C46DF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8572" t="62079" r="30702" b="2675"/>
          <a:stretch/>
        </p:blipFill>
        <p:spPr>
          <a:xfrm>
            <a:off x="3810000" y="4232712"/>
            <a:ext cx="2065986" cy="2320488"/>
          </a:xfrm>
          <a:prstGeom prst="rect">
            <a:avLst/>
          </a:prstGeom>
        </p:spPr>
      </p:pic>
      <p:pic>
        <p:nvPicPr>
          <p:cNvPr id="29" name="Picture 28" descr="08_03b_0ChromosomeDupli-U.jpg">
            <a:extLst>
              <a:ext uri="{FF2B5EF4-FFF2-40B4-BE49-F238E27FC236}">
                <a16:creationId xmlns:a16="http://schemas.microsoft.com/office/drawing/2014/main" id="{092FC8B0-63B3-4877-930D-6249C5D8E59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70463" b="2675"/>
          <a:stretch/>
        </p:blipFill>
        <p:spPr>
          <a:xfrm>
            <a:off x="6498922" y="294851"/>
            <a:ext cx="1986046" cy="6407573"/>
          </a:xfrm>
          <a:prstGeom prst="rect">
            <a:avLst/>
          </a:prstGeom>
        </p:spPr>
      </p:pic>
      <p:cxnSp>
        <p:nvCxnSpPr>
          <p:cNvPr id="18" name="Straight Connector 17"/>
          <p:cNvCxnSpPr/>
          <p:nvPr/>
        </p:nvCxnSpPr>
        <p:spPr bwMode="auto">
          <a:xfrm>
            <a:off x="2108544" y="1405012"/>
            <a:ext cx="317168" cy="529633"/>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H="1">
            <a:off x="1841512" y="1405012"/>
            <a:ext cx="267032" cy="495766"/>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2150877" y="3403145"/>
            <a:ext cx="956401" cy="467"/>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 Box 31"/>
          <p:cNvSpPr txBox="1">
            <a:spLocks noChangeArrowheads="1"/>
          </p:cNvSpPr>
          <p:nvPr/>
        </p:nvSpPr>
        <p:spPr bwMode="auto">
          <a:xfrm>
            <a:off x="4049230" y="210979"/>
            <a:ext cx="143659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a:solidFill>
                  <a:srgbClr val="000000"/>
                </a:solidFill>
                <a:latin typeface="Arial" charset="0"/>
              </a:rPr>
              <a:t>Chromosomes</a:t>
            </a:r>
          </a:p>
        </p:txBody>
      </p:sp>
      <p:cxnSp>
        <p:nvCxnSpPr>
          <p:cNvPr id="6" name="Straight Connector 5"/>
          <p:cNvCxnSpPr/>
          <p:nvPr/>
        </p:nvCxnSpPr>
        <p:spPr bwMode="auto">
          <a:xfrm>
            <a:off x="2104299" y="1400767"/>
            <a:ext cx="317168" cy="5296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flipH="1">
            <a:off x="1845733" y="1400767"/>
            <a:ext cx="258566" cy="5000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2146632" y="3403133"/>
            <a:ext cx="956401" cy="46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4347633" y="3398901"/>
            <a:ext cx="310134"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flipV="1">
            <a:off x="4665133" y="3060234"/>
            <a:ext cx="420201" cy="5804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flipV="1">
            <a:off x="4826000" y="3060234"/>
            <a:ext cx="259334" cy="5931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 Box 31"/>
          <p:cNvSpPr txBox="1">
            <a:spLocks noChangeArrowheads="1"/>
          </p:cNvSpPr>
          <p:nvPr/>
        </p:nvSpPr>
        <p:spPr bwMode="auto">
          <a:xfrm>
            <a:off x="6515086" y="233549"/>
            <a:ext cx="1873409" cy="44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fontAlgn="base" hangingPunct="0">
              <a:lnSpc>
                <a:spcPct val="90000"/>
              </a:lnSpc>
              <a:spcBef>
                <a:spcPct val="0"/>
              </a:spcBef>
              <a:spcAft>
                <a:spcPct val="0"/>
              </a:spcAft>
            </a:pPr>
            <a:r>
              <a:rPr lang="en-US" sz="1600" dirty="0">
                <a:solidFill>
                  <a:srgbClr val="000000"/>
                </a:solidFill>
                <a:latin typeface="Arial" charset="0"/>
              </a:rPr>
              <a:t>Chromosomal DNA</a:t>
            </a:r>
            <a:br>
              <a:rPr lang="en-US" sz="1600" dirty="0">
                <a:solidFill>
                  <a:srgbClr val="000000"/>
                </a:solidFill>
                <a:latin typeface="Arial" charset="0"/>
              </a:rPr>
            </a:br>
            <a:r>
              <a:rPr lang="en-US" sz="1600" dirty="0">
                <a:solidFill>
                  <a:srgbClr val="000000"/>
                </a:solidFill>
                <a:latin typeface="Arial" charset="0"/>
              </a:rPr>
              <a:t>molecules</a:t>
            </a:r>
          </a:p>
        </p:txBody>
      </p:sp>
      <p:sp>
        <p:nvSpPr>
          <p:cNvPr id="22" name="Text Box 31"/>
          <p:cNvSpPr txBox="1">
            <a:spLocks noChangeArrowheads="1"/>
          </p:cNvSpPr>
          <p:nvPr/>
        </p:nvSpPr>
        <p:spPr bwMode="auto">
          <a:xfrm>
            <a:off x="4887430" y="2117884"/>
            <a:ext cx="1322477" cy="44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lnSpc>
                <a:spcPct val="90000"/>
              </a:lnSpc>
              <a:spcBef>
                <a:spcPct val="0"/>
              </a:spcBef>
              <a:spcAft>
                <a:spcPct val="0"/>
              </a:spcAft>
            </a:pPr>
            <a:r>
              <a:rPr lang="en-US" sz="1600" dirty="0">
                <a:solidFill>
                  <a:srgbClr val="000000"/>
                </a:solidFill>
                <a:latin typeface="Arial" charset="0"/>
              </a:rPr>
              <a:t>Chromosome</a:t>
            </a:r>
            <a:br>
              <a:rPr lang="en-US" sz="1600" dirty="0">
                <a:solidFill>
                  <a:srgbClr val="000000"/>
                </a:solidFill>
                <a:latin typeface="Arial" charset="0"/>
              </a:rPr>
            </a:br>
            <a:r>
              <a:rPr lang="en-US" sz="1600" dirty="0">
                <a:solidFill>
                  <a:srgbClr val="000000"/>
                </a:solidFill>
                <a:latin typeface="Arial" charset="0"/>
              </a:rPr>
              <a:t>duplication</a:t>
            </a:r>
          </a:p>
        </p:txBody>
      </p:sp>
      <p:sp>
        <p:nvSpPr>
          <p:cNvPr id="23" name="Text Box 31"/>
          <p:cNvSpPr txBox="1">
            <a:spLocks noChangeArrowheads="1"/>
          </p:cNvSpPr>
          <p:nvPr/>
        </p:nvSpPr>
        <p:spPr bwMode="auto">
          <a:xfrm>
            <a:off x="5116030" y="2846018"/>
            <a:ext cx="110597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a:solidFill>
                  <a:srgbClr val="000000"/>
                </a:solidFill>
                <a:latin typeface="Arial" charset="0"/>
              </a:rPr>
              <a:t>Sister</a:t>
            </a:r>
            <a:br>
              <a:rPr lang="en-US" sz="1600" dirty="0">
                <a:solidFill>
                  <a:srgbClr val="000000"/>
                </a:solidFill>
                <a:latin typeface="Arial" charset="0"/>
              </a:rPr>
            </a:br>
            <a:r>
              <a:rPr lang="en-US" sz="1600" dirty="0">
                <a:solidFill>
                  <a:srgbClr val="000000"/>
                </a:solidFill>
                <a:latin typeface="Arial" charset="0"/>
              </a:rPr>
              <a:t>chromatids</a:t>
            </a:r>
          </a:p>
        </p:txBody>
      </p:sp>
      <p:sp>
        <p:nvSpPr>
          <p:cNvPr id="24" name="Text Box 31"/>
          <p:cNvSpPr txBox="1">
            <a:spLocks noChangeArrowheads="1"/>
          </p:cNvSpPr>
          <p:nvPr/>
        </p:nvSpPr>
        <p:spPr bwMode="auto">
          <a:xfrm>
            <a:off x="1255231" y="1118818"/>
            <a:ext cx="17332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a:solidFill>
                  <a:srgbClr val="000000"/>
                </a:solidFill>
                <a:latin typeface="Arial" charset="0"/>
              </a:rPr>
              <a:t>Sister chromatids</a:t>
            </a:r>
          </a:p>
        </p:txBody>
      </p:sp>
      <p:sp>
        <p:nvSpPr>
          <p:cNvPr id="25" name="Text Box 31"/>
          <p:cNvSpPr txBox="1">
            <a:spLocks noChangeArrowheads="1"/>
          </p:cNvSpPr>
          <p:nvPr/>
        </p:nvSpPr>
        <p:spPr bwMode="auto">
          <a:xfrm>
            <a:off x="3160231" y="3252417"/>
            <a:ext cx="115165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a:solidFill>
                  <a:srgbClr val="000000"/>
                </a:solidFill>
                <a:latin typeface="Arial" charset="0"/>
              </a:rPr>
              <a:t>Centromere</a:t>
            </a:r>
          </a:p>
        </p:txBody>
      </p:sp>
      <p:sp>
        <p:nvSpPr>
          <p:cNvPr id="26" name="Text Box 31"/>
          <p:cNvSpPr txBox="1">
            <a:spLocks noChangeArrowheads="1"/>
          </p:cNvSpPr>
          <p:nvPr/>
        </p:nvSpPr>
        <p:spPr bwMode="auto">
          <a:xfrm>
            <a:off x="4218564" y="4818752"/>
            <a:ext cx="1128314" cy="177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fontAlgn="base" hangingPunct="0">
              <a:lnSpc>
                <a:spcPct val="90000"/>
              </a:lnSpc>
              <a:spcBef>
                <a:spcPct val="0"/>
              </a:spcBef>
              <a:spcAft>
                <a:spcPct val="0"/>
              </a:spcAft>
            </a:pPr>
            <a:r>
              <a:rPr lang="en-US" sz="1600" dirty="0">
                <a:solidFill>
                  <a:srgbClr val="000000"/>
                </a:solidFill>
                <a:latin typeface="Arial" charset="0"/>
              </a:rPr>
              <a:t>Separation</a:t>
            </a:r>
            <a:br>
              <a:rPr lang="en-US" sz="1600" dirty="0">
                <a:solidFill>
                  <a:srgbClr val="000000"/>
                </a:solidFill>
                <a:latin typeface="Arial" charset="0"/>
              </a:rPr>
            </a:br>
            <a:r>
              <a:rPr lang="en-US" sz="1600" dirty="0">
                <a:solidFill>
                  <a:srgbClr val="000000"/>
                </a:solidFill>
                <a:latin typeface="Arial" charset="0"/>
              </a:rPr>
              <a:t>of sister</a:t>
            </a:r>
            <a:br>
              <a:rPr lang="en-US" sz="1600" dirty="0">
                <a:solidFill>
                  <a:srgbClr val="000000"/>
                </a:solidFill>
                <a:latin typeface="Arial" charset="0"/>
              </a:rPr>
            </a:br>
            <a:r>
              <a:rPr lang="en-US" sz="1600" dirty="0">
                <a:solidFill>
                  <a:srgbClr val="000000"/>
                </a:solidFill>
                <a:latin typeface="Arial" charset="0"/>
              </a:rPr>
              <a:t>chromatids</a:t>
            </a:r>
            <a:br>
              <a:rPr lang="en-US" sz="1600" dirty="0">
                <a:solidFill>
                  <a:srgbClr val="000000"/>
                </a:solidFill>
                <a:latin typeface="Arial" charset="0"/>
              </a:rPr>
            </a:br>
            <a:r>
              <a:rPr lang="en-US" sz="1600" dirty="0">
                <a:solidFill>
                  <a:srgbClr val="000000"/>
                </a:solidFill>
                <a:latin typeface="Arial" charset="0"/>
              </a:rPr>
              <a:t>and</a:t>
            </a:r>
            <a:br>
              <a:rPr lang="en-US" sz="1600" dirty="0">
                <a:solidFill>
                  <a:srgbClr val="000000"/>
                </a:solidFill>
                <a:latin typeface="Arial" charset="0"/>
              </a:rPr>
            </a:br>
            <a:r>
              <a:rPr lang="en-US" sz="1600" dirty="0">
                <a:solidFill>
                  <a:srgbClr val="000000"/>
                </a:solidFill>
                <a:latin typeface="Arial" charset="0"/>
              </a:rPr>
              <a:t>distribution</a:t>
            </a:r>
            <a:br>
              <a:rPr lang="en-US" sz="1600" dirty="0">
                <a:solidFill>
                  <a:srgbClr val="000000"/>
                </a:solidFill>
                <a:latin typeface="Arial" charset="0"/>
              </a:rPr>
            </a:br>
            <a:r>
              <a:rPr lang="en-US" sz="1600" dirty="0">
                <a:solidFill>
                  <a:srgbClr val="000000"/>
                </a:solidFill>
                <a:latin typeface="Arial" charset="0"/>
              </a:rPr>
              <a:t>into two</a:t>
            </a:r>
            <a:br>
              <a:rPr lang="en-US" sz="1600" dirty="0">
                <a:solidFill>
                  <a:srgbClr val="000000"/>
                </a:solidFill>
                <a:latin typeface="Arial" charset="0"/>
              </a:rPr>
            </a:br>
            <a:r>
              <a:rPr lang="en-US" sz="1600" dirty="0">
                <a:solidFill>
                  <a:srgbClr val="000000"/>
                </a:solidFill>
                <a:latin typeface="Arial" charset="0"/>
              </a:rPr>
              <a:t>daughter</a:t>
            </a:r>
            <a:br>
              <a:rPr lang="en-US" sz="1600" dirty="0">
                <a:solidFill>
                  <a:srgbClr val="000000"/>
                </a:solidFill>
                <a:latin typeface="Arial" charset="0"/>
              </a:rPr>
            </a:br>
            <a:r>
              <a:rPr lang="en-US" sz="1600" dirty="0">
                <a:solidFill>
                  <a:srgbClr val="000000"/>
                </a:solidFill>
                <a:latin typeface="Arial" charset="0"/>
              </a:rPr>
              <a:t>cells</a:t>
            </a:r>
          </a:p>
        </p:txBody>
      </p:sp>
    </p:spTree>
    <p:extLst>
      <p:ext uri="{BB962C8B-B14F-4D97-AF65-F5344CB8AC3E}">
        <p14:creationId xmlns:p14="http://schemas.microsoft.com/office/powerpoint/2010/main" val="177290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up)">
                                      <p:cBhvr>
                                        <p:cTn id="34" dur="500"/>
                                        <p:tgtEl>
                                          <p:spTgt spid="30"/>
                                        </p:tgtEl>
                                      </p:cBhvr>
                                    </p:animEffect>
                                  </p:childTnLst>
                                </p:cTn>
                              </p:par>
                            </p:childTnLst>
                          </p:cTn>
                        </p:par>
                        <p:par>
                          <p:cTn id="35" fill="hold">
                            <p:stCondLst>
                              <p:cond delay="1000"/>
                            </p:stCondLst>
                            <p:childTnLst>
                              <p:par>
                                <p:cTn id="36" presetID="10" presetClass="entr" presetSubtype="0" fill="hold" grpId="0" nodeType="afterEffect">
                                  <p:stCondLst>
                                    <p:cond delay="25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par>
                                <p:cTn id="53" presetID="10"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childTnLst>
                          </p:cTn>
                        </p:par>
                        <p:par>
                          <p:cTn id="61" fill="hold">
                            <p:stCondLst>
                              <p:cond delay="500"/>
                            </p:stCondLst>
                            <p:childTnLst>
                              <p:par>
                                <p:cTn id="62" presetID="10" presetClass="entr" presetSubtype="0" fill="hold" grpId="0" nodeType="afterEffect">
                                  <p:stCondLst>
                                    <p:cond delay="25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1" grpId="0"/>
      <p:bldP spid="22" grpId="0"/>
      <p:bldP spid="23" grpId="0"/>
      <p:bldP spid="24" grpId="0"/>
      <p:bldP spid="2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75133" cy="1040341"/>
          </a:xfrm>
        </p:spPr>
        <p:txBody>
          <a:bodyPr/>
          <a:lstStyle/>
          <a:p>
            <a:pPr algn="ctr"/>
            <a:r>
              <a:rPr lang="en-US" sz="3600" dirty="0">
                <a:solidFill>
                  <a:srgbClr val="0000FF"/>
                </a:solidFill>
                <a:effectLst>
                  <a:outerShdw blurRad="38100" dist="38100" dir="2700000" algn="tl">
                    <a:srgbClr val="000000">
                      <a:alpha val="43137"/>
                    </a:srgbClr>
                  </a:outerShdw>
                </a:effectLst>
              </a:rPr>
              <a:t>The </a:t>
            </a:r>
            <a:r>
              <a:rPr lang="en-US" sz="3600" dirty="0">
                <a:solidFill>
                  <a:srgbClr val="66FF33"/>
                </a:solidFill>
                <a:effectLst>
                  <a:outerShdw blurRad="38100" dist="38100" dir="2700000" algn="tl">
                    <a:srgbClr val="000000">
                      <a:alpha val="43137"/>
                    </a:srgbClr>
                  </a:outerShdw>
                </a:effectLst>
              </a:rPr>
              <a:t>Cell Cycle </a:t>
            </a:r>
            <a:r>
              <a:rPr lang="en-US" sz="3600" dirty="0">
                <a:solidFill>
                  <a:srgbClr val="0000FF"/>
                </a:solidFill>
                <a:effectLst>
                  <a:outerShdw blurRad="38100" dist="38100" dir="2700000" algn="tl">
                    <a:srgbClr val="000000">
                      <a:alpha val="43137"/>
                    </a:srgbClr>
                  </a:outerShdw>
                </a:effectLst>
              </a:rPr>
              <a:t>includes </a:t>
            </a:r>
            <a:r>
              <a:rPr lang="en-US" sz="3600" dirty="0">
                <a:solidFill>
                  <a:srgbClr val="FF0000"/>
                </a:solidFill>
                <a:effectLst>
                  <a:outerShdw blurRad="38100" dist="38100" dir="2700000" algn="tl">
                    <a:srgbClr val="000000">
                      <a:alpha val="43137"/>
                    </a:srgbClr>
                  </a:outerShdw>
                </a:effectLst>
              </a:rPr>
              <a:t>Growing and Division</a:t>
            </a:r>
            <a:r>
              <a:rPr lang="en-US" sz="3600" dirty="0">
                <a:solidFill>
                  <a:srgbClr val="0000FF"/>
                </a:solidFill>
                <a:effectLst>
                  <a:outerShdw blurRad="38100" dist="38100" dir="2700000" algn="tl">
                    <a:srgbClr val="000000">
                      <a:alpha val="43137"/>
                    </a:srgbClr>
                  </a:outerShdw>
                </a:effectLst>
              </a:rPr>
              <a:t> Phases</a:t>
            </a:r>
          </a:p>
        </p:txBody>
      </p:sp>
      <p:sp>
        <p:nvSpPr>
          <p:cNvPr id="3" name="Content Placeholder 2"/>
          <p:cNvSpPr>
            <a:spLocks noGrp="1"/>
          </p:cNvSpPr>
          <p:nvPr>
            <p:ph idx="1"/>
          </p:nvPr>
        </p:nvSpPr>
        <p:spPr>
          <a:xfrm>
            <a:off x="304800" y="1447800"/>
            <a:ext cx="8475133" cy="5181600"/>
          </a:xfrm>
        </p:spPr>
        <p:txBody>
          <a:bodyPr/>
          <a:lstStyle/>
          <a:p>
            <a:r>
              <a:rPr lang="en-US" sz="2400" dirty="0"/>
              <a:t>The </a:t>
            </a:r>
            <a:r>
              <a:rPr lang="en-US" sz="2400" b="1" dirty="0">
                <a:solidFill>
                  <a:srgbClr val="FF0000"/>
                </a:solidFill>
                <a:effectLst>
                  <a:outerShdw blurRad="38100" dist="38100" dir="2700000" algn="tl">
                    <a:srgbClr val="000000">
                      <a:alpha val="43137"/>
                    </a:srgbClr>
                  </a:outerShdw>
                </a:effectLst>
              </a:rPr>
              <a:t>Cell Cycle </a:t>
            </a:r>
            <a:r>
              <a:rPr lang="en-US" sz="2400" dirty="0"/>
              <a:t>is an ordered sequence of events that extends from the </a:t>
            </a:r>
            <a:r>
              <a:rPr lang="en-US" sz="2400" b="1" dirty="0">
                <a:solidFill>
                  <a:srgbClr val="0000FF"/>
                </a:solidFill>
              </a:rPr>
              <a:t>time a cell is first formed </a:t>
            </a:r>
            <a:r>
              <a:rPr lang="en-US" sz="2400" dirty="0"/>
              <a:t>from a dividing parent cell until </a:t>
            </a:r>
            <a:r>
              <a:rPr lang="en-US" sz="2400" b="1" dirty="0">
                <a:solidFill>
                  <a:srgbClr val="0000FF"/>
                </a:solidFill>
              </a:rPr>
              <a:t>its own division</a:t>
            </a:r>
            <a:r>
              <a:rPr lang="en-US" sz="2400" dirty="0"/>
              <a:t>.</a:t>
            </a:r>
          </a:p>
          <a:p>
            <a:pPr lvl="0"/>
            <a:r>
              <a:rPr lang="en-US" sz="2400" dirty="0">
                <a:solidFill>
                  <a:prstClr val="black"/>
                </a:solidFill>
              </a:rPr>
              <a:t>The </a:t>
            </a:r>
            <a:r>
              <a:rPr lang="en-US" sz="2400" b="1" dirty="0">
                <a:solidFill>
                  <a:srgbClr val="FF0000"/>
                </a:solidFill>
                <a:effectLst>
                  <a:outerShdw blurRad="38100" dist="38100" dir="2700000" algn="tl">
                    <a:srgbClr val="000000">
                      <a:alpha val="43137"/>
                    </a:srgbClr>
                  </a:outerShdw>
                </a:effectLst>
              </a:rPr>
              <a:t>Cell Cycle </a:t>
            </a:r>
            <a:r>
              <a:rPr lang="en-US" sz="2400" dirty="0">
                <a:solidFill>
                  <a:prstClr val="black"/>
                </a:solidFill>
              </a:rPr>
              <a:t>consists of two stages, characterized as follows:</a:t>
            </a:r>
          </a:p>
          <a:p>
            <a:pPr marL="971550" lvl="1" indent="-514350">
              <a:buFont typeface="+mj-lt"/>
              <a:buAutoNum type="arabicPeriod"/>
            </a:pPr>
            <a:r>
              <a:rPr lang="en-US" sz="2400" dirty="0">
                <a:solidFill>
                  <a:prstClr val="black"/>
                </a:solidFill>
              </a:rPr>
              <a:t> </a:t>
            </a:r>
            <a:r>
              <a:rPr lang="en-US" sz="2400" b="1" dirty="0">
                <a:solidFill>
                  <a:srgbClr val="0000FF"/>
                </a:solidFill>
                <a:effectLst>
                  <a:outerShdw blurRad="38100" dist="38100" dir="2700000" algn="tl">
                    <a:srgbClr val="000000">
                      <a:alpha val="43137"/>
                    </a:srgbClr>
                  </a:outerShdw>
                </a:effectLst>
              </a:rPr>
              <a:t>Interphase</a:t>
            </a:r>
            <a:r>
              <a:rPr lang="en-US" sz="2400" dirty="0">
                <a:solidFill>
                  <a:srgbClr val="0000FF"/>
                </a:solidFill>
                <a:effectLst>
                  <a:outerShdw blurRad="38100" dist="38100" dir="2700000" algn="tl">
                    <a:srgbClr val="000000">
                      <a:alpha val="43137"/>
                    </a:srgbClr>
                  </a:outerShdw>
                </a:effectLst>
              </a:rPr>
              <a:t>: </a:t>
            </a:r>
            <a:r>
              <a:rPr lang="en-US" sz="2400" dirty="0">
                <a:solidFill>
                  <a:prstClr val="black"/>
                </a:solidFill>
              </a:rPr>
              <a:t>duplication of cell contents</a:t>
            </a:r>
          </a:p>
          <a:p>
            <a:pPr lvl="2"/>
            <a:r>
              <a:rPr lang="en-US" b="1" dirty="0">
                <a:solidFill>
                  <a:srgbClr val="FF0000"/>
                </a:solidFill>
              </a:rPr>
              <a:t>G</a:t>
            </a:r>
            <a:r>
              <a:rPr lang="en-US" b="1" baseline="-25000" dirty="0">
                <a:solidFill>
                  <a:srgbClr val="FF0000"/>
                </a:solidFill>
              </a:rPr>
              <a:t>1 </a:t>
            </a:r>
            <a:r>
              <a:rPr lang="en-US" dirty="0">
                <a:solidFill>
                  <a:prstClr val="black"/>
                </a:solidFill>
              </a:rPr>
              <a:t>— </a:t>
            </a:r>
            <a:r>
              <a:rPr lang="en-US" dirty="0">
                <a:solidFill>
                  <a:srgbClr val="FF0000"/>
                </a:solidFill>
              </a:rPr>
              <a:t>growth</a:t>
            </a:r>
            <a:r>
              <a:rPr lang="en-US" dirty="0">
                <a:solidFill>
                  <a:prstClr val="black"/>
                </a:solidFill>
              </a:rPr>
              <a:t>, </a:t>
            </a:r>
            <a:r>
              <a:rPr lang="en-US" dirty="0">
                <a:solidFill>
                  <a:srgbClr val="0000FF"/>
                </a:solidFill>
              </a:rPr>
              <a:t>increase in cytoplasm</a:t>
            </a:r>
          </a:p>
          <a:p>
            <a:pPr lvl="2"/>
            <a:r>
              <a:rPr lang="en-US" b="1" dirty="0">
                <a:solidFill>
                  <a:srgbClr val="FF0000"/>
                </a:solidFill>
              </a:rPr>
              <a:t>S </a:t>
            </a:r>
            <a:r>
              <a:rPr lang="en-US" dirty="0">
                <a:solidFill>
                  <a:prstClr val="black"/>
                </a:solidFill>
              </a:rPr>
              <a:t>— </a:t>
            </a:r>
            <a:r>
              <a:rPr lang="en-US" dirty="0">
                <a:solidFill>
                  <a:srgbClr val="FF0000"/>
                </a:solidFill>
              </a:rPr>
              <a:t>duplication</a:t>
            </a:r>
            <a:r>
              <a:rPr lang="en-US" dirty="0">
                <a:solidFill>
                  <a:prstClr val="black"/>
                </a:solidFill>
              </a:rPr>
              <a:t> </a:t>
            </a:r>
            <a:r>
              <a:rPr lang="en-US" dirty="0">
                <a:solidFill>
                  <a:srgbClr val="FF0000"/>
                </a:solidFill>
              </a:rPr>
              <a:t>of chromosomes</a:t>
            </a:r>
          </a:p>
          <a:p>
            <a:pPr lvl="2"/>
            <a:r>
              <a:rPr lang="en-US" b="1" dirty="0">
                <a:solidFill>
                  <a:srgbClr val="FF0000"/>
                </a:solidFill>
              </a:rPr>
              <a:t>G</a:t>
            </a:r>
            <a:r>
              <a:rPr lang="en-US" b="1" baseline="-25000" dirty="0">
                <a:solidFill>
                  <a:srgbClr val="FF0000"/>
                </a:solidFill>
              </a:rPr>
              <a:t>2 </a:t>
            </a:r>
            <a:r>
              <a:rPr lang="en-US" dirty="0">
                <a:solidFill>
                  <a:prstClr val="black"/>
                </a:solidFill>
              </a:rPr>
              <a:t>— </a:t>
            </a:r>
            <a:r>
              <a:rPr lang="en-US" dirty="0">
                <a:solidFill>
                  <a:srgbClr val="FF0000"/>
                </a:solidFill>
              </a:rPr>
              <a:t>growth</a:t>
            </a:r>
            <a:r>
              <a:rPr lang="en-US" dirty="0">
                <a:solidFill>
                  <a:prstClr val="black"/>
                </a:solidFill>
              </a:rPr>
              <a:t>, </a:t>
            </a:r>
            <a:r>
              <a:rPr lang="en-US" dirty="0">
                <a:solidFill>
                  <a:srgbClr val="0000FF"/>
                </a:solidFill>
              </a:rPr>
              <a:t>preparation for division</a:t>
            </a:r>
          </a:p>
          <a:p>
            <a:pPr marL="971550" lvl="1" indent="-514350">
              <a:buFont typeface="+mj-lt"/>
              <a:buAutoNum type="arabicPeriod"/>
            </a:pPr>
            <a:r>
              <a:rPr lang="en-US" sz="2400" dirty="0">
                <a:solidFill>
                  <a:prstClr val="black"/>
                </a:solidFill>
              </a:rPr>
              <a:t> </a:t>
            </a:r>
            <a:r>
              <a:rPr lang="en-US" sz="2400" b="1" dirty="0">
                <a:solidFill>
                  <a:srgbClr val="0000FF"/>
                </a:solidFill>
                <a:effectLst>
                  <a:outerShdw blurRad="38100" dist="38100" dir="2700000" algn="tl">
                    <a:srgbClr val="000000">
                      <a:alpha val="43137"/>
                    </a:srgbClr>
                  </a:outerShdw>
                </a:effectLst>
              </a:rPr>
              <a:t>Mitotic</a:t>
            </a:r>
            <a:r>
              <a:rPr lang="en-US" sz="2400" dirty="0">
                <a:solidFill>
                  <a:srgbClr val="0000FF"/>
                </a:solidFill>
                <a:effectLst>
                  <a:outerShdw blurRad="38100" dist="38100" dir="2700000" algn="tl">
                    <a:srgbClr val="000000">
                      <a:alpha val="43137"/>
                    </a:srgbClr>
                  </a:outerShdw>
                </a:effectLst>
              </a:rPr>
              <a:t> </a:t>
            </a:r>
            <a:r>
              <a:rPr lang="en-US" sz="2400" b="1" dirty="0">
                <a:solidFill>
                  <a:srgbClr val="0000FF"/>
                </a:solidFill>
                <a:effectLst>
                  <a:outerShdw blurRad="38100" dist="38100" dir="2700000" algn="tl">
                    <a:srgbClr val="000000">
                      <a:alpha val="43137"/>
                    </a:srgbClr>
                  </a:outerShdw>
                </a:effectLst>
              </a:rPr>
              <a:t>Phase</a:t>
            </a:r>
            <a:r>
              <a:rPr lang="en-US" sz="2400" dirty="0">
                <a:solidFill>
                  <a:srgbClr val="0000FF"/>
                </a:solidFill>
                <a:effectLst>
                  <a:outerShdw blurRad="38100" dist="38100" dir="2700000" algn="tl">
                    <a:srgbClr val="000000">
                      <a:alpha val="43137"/>
                    </a:srgbClr>
                  </a:outerShdw>
                </a:effectLst>
              </a:rPr>
              <a:t>: </a:t>
            </a:r>
            <a:r>
              <a:rPr lang="en-US" sz="2400" dirty="0">
                <a:solidFill>
                  <a:prstClr val="black"/>
                </a:solidFill>
              </a:rPr>
              <a:t>division</a:t>
            </a:r>
          </a:p>
          <a:p>
            <a:pPr lvl="2"/>
            <a:r>
              <a:rPr lang="en-US" b="1" dirty="0">
                <a:solidFill>
                  <a:srgbClr val="FF0000"/>
                </a:solidFill>
              </a:rPr>
              <a:t>Mitosis</a:t>
            </a:r>
            <a:r>
              <a:rPr lang="en-US" dirty="0">
                <a:solidFill>
                  <a:prstClr val="black"/>
                </a:solidFill>
              </a:rPr>
              <a:t>—division of the </a:t>
            </a:r>
            <a:r>
              <a:rPr lang="en-US" dirty="0">
                <a:solidFill>
                  <a:srgbClr val="0000FF"/>
                </a:solidFill>
              </a:rPr>
              <a:t>nucleus</a:t>
            </a:r>
          </a:p>
          <a:p>
            <a:pPr lvl="2"/>
            <a:r>
              <a:rPr lang="en-US" b="1" dirty="0">
                <a:solidFill>
                  <a:srgbClr val="FF0000"/>
                </a:solidFill>
              </a:rPr>
              <a:t>Cytokinesis</a:t>
            </a:r>
            <a:r>
              <a:rPr lang="en-US" dirty="0">
                <a:solidFill>
                  <a:prstClr val="black"/>
                </a:solidFill>
              </a:rPr>
              <a:t>—division of </a:t>
            </a:r>
            <a:r>
              <a:rPr lang="en-US" dirty="0">
                <a:solidFill>
                  <a:srgbClr val="0000FF"/>
                </a:solidFill>
              </a:rPr>
              <a:t>cytoplasm</a:t>
            </a:r>
          </a:p>
          <a:p>
            <a:endParaRPr lang="en-US" dirty="0"/>
          </a:p>
        </p:txBody>
      </p:sp>
    </p:spTree>
    <p:extLst>
      <p:ext uri="{BB962C8B-B14F-4D97-AF65-F5344CB8AC3E}">
        <p14:creationId xmlns:p14="http://schemas.microsoft.com/office/powerpoint/2010/main" val="191558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08_04EukaryoticCellCycle-U.jpg"/>
          <p:cNvPicPr>
            <a:picLocks noChangeAspect="1"/>
          </p:cNvPicPr>
          <p:nvPr/>
        </p:nvPicPr>
        <p:blipFill rotWithShape="1">
          <a:blip r:embed="rId3" cstate="email">
            <a:extLst>
              <a:ext uri="{28A0092B-C50C-407E-A947-70E740481C1C}">
                <a14:useLocalDpi xmlns:a14="http://schemas.microsoft.com/office/drawing/2010/main" val="0"/>
              </a:ext>
            </a:extLst>
          </a:blip>
          <a:srcRect b="2675"/>
          <a:stretch/>
        </p:blipFill>
        <p:spPr>
          <a:xfrm>
            <a:off x="944880" y="137160"/>
            <a:ext cx="7254240" cy="6407573"/>
          </a:xfrm>
          <a:prstGeom prst="rect">
            <a:avLst/>
          </a:prstGeom>
        </p:spPr>
      </p:pic>
      <p:sp>
        <p:nvSpPr>
          <p:cNvPr id="27" name="Text Box 31"/>
          <p:cNvSpPr txBox="1">
            <a:spLocks noChangeArrowheads="1"/>
          </p:cNvSpPr>
          <p:nvPr/>
        </p:nvSpPr>
        <p:spPr bwMode="auto">
          <a:xfrm rot="20452531">
            <a:off x="2618363" y="3862019"/>
            <a:ext cx="12957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800" dirty="0">
                <a:solidFill>
                  <a:srgbClr val="000000"/>
                </a:solidFill>
                <a:latin typeface="Arial" charset="0"/>
              </a:rPr>
              <a:t>Cytokinesis</a:t>
            </a:r>
          </a:p>
        </p:txBody>
      </p:sp>
      <p:pic>
        <p:nvPicPr>
          <p:cNvPr id="3" name="Picture 2" descr="08_04EukaryoticCellCycle_bt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52560" y="4140000"/>
            <a:ext cx="1344213" cy="1795332"/>
          </a:xfrm>
          <a:prstGeom prst="rect">
            <a:avLst/>
          </a:prstGeom>
        </p:spPr>
      </p:pic>
      <p:pic>
        <p:nvPicPr>
          <p:cNvPr id="4" name="Picture 3" descr="08_04EukaryoticCellCycle_top.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86339" y="242139"/>
            <a:ext cx="2167200" cy="548658"/>
          </a:xfrm>
          <a:prstGeom prst="rect">
            <a:avLst/>
          </a:prstGeom>
        </p:spPr>
      </p:pic>
      <p:sp>
        <p:nvSpPr>
          <p:cNvPr id="8" name="Text Box 31"/>
          <p:cNvSpPr txBox="1">
            <a:spLocks noChangeArrowheads="1"/>
          </p:cNvSpPr>
          <p:nvPr/>
        </p:nvSpPr>
        <p:spPr bwMode="auto">
          <a:xfrm>
            <a:off x="3642827" y="2558150"/>
            <a:ext cx="106433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fontAlgn="base" hangingPunct="0">
              <a:spcBef>
                <a:spcPct val="0"/>
              </a:spcBef>
              <a:spcAft>
                <a:spcPct val="0"/>
              </a:spcAft>
            </a:pPr>
            <a:r>
              <a:rPr lang="en-US" sz="1800" dirty="0">
                <a:solidFill>
                  <a:srgbClr val="000000"/>
                </a:solidFill>
                <a:latin typeface="Arial" charset="0"/>
              </a:rPr>
              <a:t>G</a:t>
            </a:r>
            <a:r>
              <a:rPr lang="en-US" sz="1800" baseline="-25000" dirty="0">
                <a:solidFill>
                  <a:srgbClr val="000000"/>
                </a:solidFill>
                <a:latin typeface="Arial" charset="0"/>
              </a:rPr>
              <a:t>1</a:t>
            </a:r>
            <a:br>
              <a:rPr lang="en-US" sz="1800" dirty="0">
                <a:solidFill>
                  <a:srgbClr val="000000"/>
                </a:solidFill>
                <a:latin typeface="Arial" charset="0"/>
              </a:rPr>
            </a:br>
            <a:r>
              <a:rPr lang="en-US" sz="1800" dirty="0">
                <a:solidFill>
                  <a:srgbClr val="000000"/>
                </a:solidFill>
                <a:latin typeface="Arial" charset="0"/>
              </a:rPr>
              <a:t>(first gap)</a:t>
            </a:r>
          </a:p>
        </p:txBody>
      </p:sp>
      <p:sp>
        <p:nvSpPr>
          <p:cNvPr id="9" name="Text Box 31"/>
          <p:cNvSpPr txBox="1">
            <a:spLocks noChangeArrowheads="1"/>
          </p:cNvSpPr>
          <p:nvPr/>
        </p:nvSpPr>
        <p:spPr bwMode="auto">
          <a:xfrm>
            <a:off x="4540532" y="3836613"/>
            <a:ext cx="143639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fontAlgn="base" hangingPunct="0">
              <a:spcBef>
                <a:spcPct val="0"/>
              </a:spcBef>
              <a:spcAft>
                <a:spcPct val="0"/>
              </a:spcAft>
            </a:pPr>
            <a:r>
              <a:rPr lang="en-US" sz="1800" dirty="0">
                <a:solidFill>
                  <a:srgbClr val="000000"/>
                </a:solidFill>
                <a:latin typeface="Arial" charset="0"/>
              </a:rPr>
              <a:t>G</a:t>
            </a:r>
            <a:r>
              <a:rPr lang="en-US" sz="1800" baseline="-25000" dirty="0">
                <a:solidFill>
                  <a:srgbClr val="000000"/>
                </a:solidFill>
                <a:latin typeface="Arial" charset="0"/>
              </a:rPr>
              <a:t>2</a:t>
            </a:r>
            <a:br>
              <a:rPr lang="en-US" sz="1800" dirty="0">
                <a:solidFill>
                  <a:srgbClr val="000000"/>
                </a:solidFill>
                <a:latin typeface="Arial" charset="0"/>
              </a:rPr>
            </a:br>
            <a:r>
              <a:rPr lang="en-US" sz="1800" dirty="0">
                <a:solidFill>
                  <a:srgbClr val="000000"/>
                </a:solidFill>
                <a:latin typeface="Arial" charset="0"/>
              </a:rPr>
              <a:t>(second gap)</a:t>
            </a:r>
          </a:p>
        </p:txBody>
      </p:sp>
      <p:sp>
        <p:nvSpPr>
          <p:cNvPr id="10" name="Text Box 31"/>
          <p:cNvSpPr txBox="1">
            <a:spLocks noChangeArrowheads="1"/>
          </p:cNvSpPr>
          <p:nvPr/>
        </p:nvSpPr>
        <p:spPr bwMode="auto">
          <a:xfrm>
            <a:off x="5167444" y="2659748"/>
            <a:ext cx="177429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fontAlgn="base" hangingPunct="0">
              <a:spcBef>
                <a:spcPct val="0"/>
              </a:spcBef>
              <a:spcAft>
                <a:spcPct val="0"/>
              </a:spcAft>
            </a:pPr>
            <a:r>
              <a:rPr lang="en-US" sz="1800" dirty="0">
                <a:solidFill>
                  <a:srgbClr val="000000"/>
                </a:solidFill>
                <a:latin typeface="Arial" charset="0"/>
              </a:rPr>
              <a:t>S</a:t>
            </a:r>
            <a:br>
              <a:rPr lang="en-US" sz="1800" dirty="0">
                <a:solidFill>
                  <a:srgbClr val="000000"/>
                </a:solidFill>
                <a:latin typeface="Arial" charset="0"/>
              </a:rPr>
            </a:br>
            <a:r>
              <a:rPr lang="en-US" sz="1800" dirty="0">
                <a:solidFill>
                  <a:srgbClr val="000000"/>
                </a:solidFill>
                <a:latin typeface="Arial" charset="0"/>
              </a:rPr>
              <a:t>(DNA synthesis)</a:t>
            </a:r>
          </a:p>
        </p:txBody>
      </p:sp>
      <p:sp>
        <p:nvSpPr>
          <p:cNvPr id="11" name="Text Box 31"/>
          <p:cNvSpPr txBox="1">
            <a:spLocks noChangeArrowheads="1"/>
          </p:cNvSpPr>
          <p:nvPr/>
        </p:nvSpPr>
        <p:spPr bwMode="auto">
          <a:xfrm>
            <a:off x="4366713" y="3506416"/>
            <a:ext cx="1922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fontAlgn="base" hangingPunct="0">
              <a:spcBef>
                <a:spcPct val="0"/>
              </a:spcBef>
              <a:spcAft>
                <a:spcPct val="0"/>
              </a:spcAft>
            </a:pPr>
            <a:r>
              <a:rPr lang="en-US" sz="1800" dirty="0">
                <a:solidFill>
                  <a:srgbClr val="000000"/>
                </a:solidFill>
                <a:latin typeface="Arial" charset="0"/>
              </a:rPr>
              <a:t>M</a:t>
            </a:r>
          </a:p>
        </p:txBody>
      </p:sp>
      <p:sp>
        <p:nvSpPr>
          <p:cNvPr id="12" name="Text Box 31"/>
          <p:cNvSpPr txBox="1">
            <a:spLocks noChangeArrowheads="1"/>
          </p:cNvSpPr>
          <p:nvPr/>
        </p:nvSpPr>
        <p:spPr bwMode="auto">
          <a:xfrm rot="19046532">
            <a:off x="3613708" y="3997485"/>
            <a:ext cx="7951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800" dirty="0">
                <a:solidFill>
                  <a:srgbClr val="000000"/>
                </a:solidFill>
                <a:latin typeface="Arial" charset="0"/>
              </a:rPr>
              <a:t>Mitosis</a:t>
            </a:r>
          </a:p>
        </p:txBody>
      </p:sp>
    </p:spTree>
    <p:extLst>
      <p:ext uri="{BB962C8B-B14F-4D97-AF65-F5344CB8AC3E}">
        <p14:creationId xmlns:p14="http://schemas.microsoft.com/office/powerpoint/2010/main" val="258381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8" grpId="0"/>
      <p:bldP spid="9"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vert="horz" wrap="square" lIns="164592" tIns="91440" rIns="171562" bIns="91440" numCol="1" anchor="t" anchorCtr="0" compatLnSpc="1">
            <a:prstTxWarp prst="textNoShape">
              <a:avLst/>
            </a:prstTxWarp>
          </a:bodyPr>
          <a:lstStyle/>
          <a:p>
            <a:pPr marL="0" lvl="1" indent="0">
              <a:buNone/>
            </a:pPr>
            <a:r>
              <a:rPr lang="en-US" sz="2800" dirty="0">
                <a:solidFill>
                  <a:srgbClr val="00B0F0"/>
                </a:solidFill>
              </a:rPr>
              <a:t>By the end of this lesson, you should be able to:</a:t>
            </a:r>
          </a:p>
          <a:p>
            <a:pPr marL="342900" lvl="0" indent="-342900">
              <a:lnSpc>
                <a:spcPct val="100000"/>
              </a:lnSpc>
              <a:spcBef>
                <a:spcPts val="1200"/>
              </a:spcBef>
              <a:buFont typeface="Wingdings" panose="05000000000000000000" pitchFamily="2" charset="2"/>
              <a:buChar char="q"/>
            </a:pPr>
            <a:r>
              <a:rPr lang="en-US" sz="2400" dirty="0"/>
              <a:t>Discuss the biological process of asexual cell division, called mitosis.</a:t>
            </a:r>
            <a:endParaRPr lang="en-US" sz="2000" dirty="0"/>
          </a:p>
          <a:p>
            <a:pPr marL="342900" lvl="0" indent="-342900">
              <a:lnSpc>
                <a:spcPct val="100000"/>
              </a:lnSpc>
              <a:spcBef>
                <a:spcPts val="1200"/>
              </a:spcBef>
              <a:buFont typeface="Wingdings" panose="05000000000000000000" pitchFamily="2" charset="2"/>
              <a:buChar char="q"/>
            </a:pPr>
            <a:r>
              <a:rPr lang="en-US" sz="2400" dirty="0"/>
              <a:t>Review the theory of spontaneous generation and how it was disproved.</a:t>
            </a:r>
            <a:endParaRPr lang="en-US" sz="2000" dirty="0"/>
          </a:p>
          <a:p>
            <a:pPr marL="342900" lvl="0" indent="-342900">
              <a:lnSpc>
                <a:spcPct val="100000"/>
              </a:lnSpc>
              <a:spcBef>
                <a:spcPts val="1200"/>
              </a:spcBef>
              <a:buFont typeface="Wingdings" panose="05000000000000000000" pitchFamily="2" charset="2"/>
              <a:buChar char="q"/>
            </a:pPr>
            <a:r>
              <a:rPr lang="en-US" sz="2400" dirty="0"/>
              <a:t>Review the Theory of Biogenesis.</a:t>
            </a:r>
            <a:endParaRPr lang="en-US" sz="2000" dirty="0"/>
          </a:p>
          <a:p>
            <a:pPr marL="342900" lvl="0" indent="-342900">
              <a:lnSpc>
                <a:spcPct val="100000"/>
              </a:lnSpc>
              <a:spcBef>
                <a:spcPts val="1200"/>
              </a:spcBef>
              <a:buFont typeface="Wingdings" panose="05000000000000000000" pitchFamily="2" charset="2"/>
              <a:buChar char="q"/>
            </a:pPr>
            <a:r>
              <a:rPr lang="en-US" sz="2400" dirty="0"/>
              <a:t>Investigate the process of DNA replication.</a:t>
            </a:r>
            <a:endParaRPr lang="en-US" sz="2000" dirty="0"/>
          </a:p>
          <a:p>
            <a:pPr marL="342900" lvl="0" indent="-342900">
              <a:lnSpc>
                <a:spcPct val="100000"/>
              </a:lnSpc>
              <a:spcBef>
                <a:spcPts val="1200"/>
              </a:spcBef>
              <a:buFont typeface="Wingdings" panose="05000000000000000000" pitchFamily="2" charset="2"/>
              <a:buChar char="q"/>
            </a:pPr>
            <a:r>
              <a:rPr lang="en-US" sz="2400" dirty="0"/>
              <a:t>Learn how DNA is packaged in the cell at various stages.</a:t>
            </a:r>
            <a:endParaRPr lang="en-US" sz="2000" dirty="0"/>
          </a:p>
          <a:p>
            <a:pPr marL="342900" lvl="0" indent="-342900">
              <a:lnSpc>
                <a:spcPct val="100000"/>
              </a:lnSpc>
              <a:spcBef>
                <a:spcPts val="1200"/>
              </a:spcBef>
              <a:buFont typeface="Wingdings" panose="05000000000000000000" pitchFamily="2" charset="2"/>
              <a:buChar char="q"/>
            </a:pPr>
            <a:r>
              <a:rPr lang="en-US" sz="2400" dirty="0"/>
              <a:t>Discuss the events of the cell cycle.</a:t>
            </a:r>
            <a:endParaRPr lang="en-US" sz="2000" dirty="0"/>
          </a:p>
          <a:p>
            <a:pPr marL="347663" lvl="1" indent="-347663">
              <a:lnSpc>
                <a:spcPct val="100000"/>
              </a:lnSpc>
              <a:spcBef>
                <a:spcPts val="1200"/>
              </a:spcBef>
            </a:pPr>
            <a:r>
              <a:rPr lang="en-US" sz="2800" b="1" dirty="0">
                <a:solidFill>
                  <a:schemeClr val="tx2"/>
                </a:solidFill>
              </a:rPr>
              <a:t>Science Practice: </a:t>
            </a:r>
            <a:r>
              <a:rPr lang="en-US" sz="2800" dirty="0"/>
              <a:t> </a:t>
            </a:r>
            <a:r>
              <a:rPr lang="en-US" sz="2800" b="1" dirty="0">
                <a:solidFill>
                  <a:srgbClr val="00B050"/>
                </a:solidFill>
              </a:rPr>
              <a:t>Mitosis in Onion Root Tip Cells</a:t>
            </a:r>
          </a:p>
          <a:p>
            <a:pPr marL="0" lvl="1" indent="0"/>
            <a:endParaRPr lang="en-US" sz="2800" dirty="0"/>
          </a:p>
          <a:p>
            <a:pPr marL="342900" lvl="1" indent="-342900"/>
            <a:endParaRPr lang="en-US" sz="2800" dirty="0">
              <a:ea typeface="Lucida Grande"/>
              <a:cs typeface="Arial"/>
            </a:endParaRPr>
          </a:p>
        </p:txBody>
      </p:sp>
      <p:sp>
        <p:nvSpPr>
          <p:cNvPr id="2" name="Title 1"/>
          <p:cNvSpPr>
            <a:spLocks noGrp="1"/>
          </p:cNvSpPr>
          <p:nvPr>
            <p:ph type="title"/>
          </p:nvPr>
        </p:nvSpPr>
        <p:spPr>
          <a:xfrm>
            <a:off x="4" y="0"/>
            <a:ext cx="9220195" cy="1371600"/>
          </a:xfrm>
        </p:spPr>
        <p:txBody>
          <a:bodyPr>
            <a:normAutofit/>
          </a:bodyPr>
          <a:lstStyle/>
          <a:p>
            <a:r>
              <a:rPr lang="en-US" dirty="0"/>
              <a:t>		Lesson Objectives</a:t>
            </a:r>
          </a:p>
        </p:txBody>
      </p:sp>
      <p:pic>
        <p:nvPicPr>
          <p:cNvPr id="6" name="Picture 5" descr="objectives-01.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4" y="123360"/>
            <a:ext cx="881636" cy="714840"/>
          </a:xfrm>
          <a:prstGeom prst="rect">
            <a:avLst/>
          </a:prstGeom>
        </p:spPr>
      </p:pic>
      <p:grpSp>
        <p:nvGrpSpPr>
          <p:cNvPr id="7" name="Group 6"/>
          <p:cNvGrpSpPr>
            <a:grpSpLocks noChangeAspect="1"/>
          </p:cNvGrpSpPr>
          <p:nvPr/>
        </p:nvGrpSpPr>
        <p:grpSpPr>
          <a:xfrm>
            <a:off x="8153400" y="152400"/>
            <a:ext cx="838200" cy="1042368"/>
            <a:chOff x="611981" y="1262063"/>
            <a:chExt cx="902494" cy="959643"/>
          </a:xfrm>
        </p:grpSpPr>
        <p:sp>
          <p:nvSpPr>
            <p:cNvPr id="8" name="Rectangle 7"/>
            <p:cNvSpPr/>
            <p:nvPr/>
          </p:nvSpPr>
          <p:spPr bwMode="auto">
            <a:xfrm>
              <a:off x="611981" y="1262063"/>
              <a:ext cx="902494" cy="959643"/>
            </a:xfrm>
            <a:prstGeom prst="rect">
              <a:avLst/>
            </a:prstGeom>
            <a:solidFill>
              <a:schemeClr val="bg1"/>
            </a:solidFill>
            <a:ln>
              <a:noFill/>
            </a:ln>
            <a:effectLst/>
          </p:spPr>
          <p:txBody>
            <a:bodyPr vert="horz" wrap="square" lIns="514685" tIns="85781" rIns="514685" bIns="85781" numCol="1" rtlCol="0"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6004" b="0" i="0" u="none" strike="noStrike" kern="1200" cap="none" spc="0" normalizeH="0" baseline="0" noProof="0" dirty="0">
                <a:ln>
                  <a:noFill/>
                </a:ln>
                <a:solidFill>
                  <a:srgbClr val="000000"/>
                </a:solidFill>
                <a:effectLst/>
                <a:uLnTx/>
                <a:uFillTx/>
                <a:latin typeface="Arial" charset="0"/>
                <a:ea typeface="+mn-ea"/>
                <a:cs typeface="+mn-cs"/>
              </a:endParaRPr>
            </a:p>
          </p:txBody>
        </p:sp>
        <p:grpSp>
          <p:nvGrpSpPr>
            <p:cNvPr id="9" name="Group 6"/>
            <p:cNvGrpSpPr>
              <a:grpSpLocks noChangeAspect="1"/>
            </p:cNvGrpSpPr>
            <p:nvPr/>
          </p:nvGrpSpPr>
          <p:grpSpPr bwMode="auto">
            <a:xfrm>
              <a:off x="633982" y="1282430"/>
              <a:ext cx="858515" cy="918842"/>
              <a:chOff x="1439" y="765"/>
              <a:chExt cx="185" cy="198"/>
            </a:xfrm>
          </p:grpSpPr>
          <p:sp>
            <p:nvSpPr>
              <p:cNvPr id="10" name="Freeform 8"/>
              <p:cNvSpPr>
                <a:spLocks/>
              </p:cNvSpPr>
              <p:nvPr/>
            </p:nvSpPr>
            <p:spPr bwMode="auto">
              <a:xfrm>
                <a:off x="1439" y="824"/>
                <a:ext cx="185" cy="139"/>
              </a:xfrm>
              <a:custGeom>
                <a:avLst/>
                <a:gdLst>
                  <a:gd name="T0" fmla="*/ 2254 w 3142"/>
                  <a:gd name="T1" fmla="*/ 0 h 2361"/>
                  <a:gd name="T2" fmla="*/ 3100 w 3142"/>
                  <a:gd name="T3" fmla="*/ 1886 h 2361"/>
                  <a:gd name="T4" fmla="*/ 3102 w 3142"/>
                  <a:gd name="T5" fmla="*/ 1892 h 2361"/>
                  <a:gd name="T6" fmla="*/ 3109 w 3142"/>
                  <a:gd name="T7" fmla="*/ 1907 h 2361"/>
                  <a:gd name="T8" fmla="*/ 3118 w 3142"/>
                  <a:gd name="T9" fmla="*/ 1933 h 2361"/>
                  <a:gd name="T10" fmla="*/ 3127 w 3142"/>
                  <a:gd name="T11" fmla="*/ 1964 h 2361"/>
                  <a:gd name="T12" fmla="*/ 3135 w 3142"/>
                  <a:gd name="T13" fmla="*/ 2002 h 2361"/>
                  <a:gd name="T14" fmla="*/ 3141 w 3142"/>
                  <a:gd name="T15" fmla="*/ 2045 h 2361"/>
                  <a:gd name="T16" fmla="*/ 3142 w 3142"/>
                  <a:gd name="T17" fmla="*/ 2089 h 2361"/>
                  <a:gd name="T18" fmla="*/ 3137 w 3142"/>
                  <a:gd name="T19" fmla="*/ 2135 h 2361"/>
                  <a:gd name="T20" fmla="*/ 3125 w 3142"/>
                  <a:gd name="T21" fmla="*/ 2180 h 2361"/>
                  <a:gd name="T22" fmla="*/ 3103 w 3142"/>
                  <a:gd name="T23" fmla="*/ 2224 h 2361"/>
                  <a:gd name="T24" fmla="*/ 3071 w 3142"/>
                  <a:gd name="T25" fmla="*/ 2264 h 2361"/>
                  <a:gd name="T26" fmla="*/ 3026 w 3142"/>
                  <a:gd name="T27" fmla="*/ 2299 h 2361"/>
                  <a:gd name="T28" fmla="*/ 2966 w 3142"/>
                  <a:gd name="T29" fmla="*/ 2328 h 2361"/>
                  <a:gd name="T30" fmla="*/ 2891 w 3142"/>
                  <a:gd name="T31" fmla="*/ 2349 h 2361"/>
                  <a:gd name="T32" fmla="*/ 2798 w 3142"/>
                  <a:gd name="T33" fmla="*/ 2360 h 2361"/>
                  <a:gd name="T34" fmla="*/ 1571 w 3142"/>
                  <a:gd name="T35" fmla="*/ 2361 h 2361"/>
                  <a:gd name="T36" fmla="*/ 1379 w 3142"/>
                  <a:gd name="T37" fmla="*/ 2361 h 2361"/>
                  <a:gd name="T38" fmla="*/ 570 w 3142"/>
                  <a:gd name="T39" fmla="*/ 2361 h 2361"/>
                  <a:gd name="T40" fmla="*/ 398 w 3142"/>
                  <a:gd name="T41" fmla="*/ 2361 h 2361"/>
                  <a:gd name="T42" fmla="*/ 296 w 3142"/>
                  <a:gd name="T43" fmla="*/ 2355 h 2361"/>
                  <a:gd name="T44" fmla="*/ 211 w 3142"/>
                  <a:gd name="T45" fmla="*/ 2340 h 2361"/>
                  <a:gd name="T46" fmla="*/ 144 w 3142"/>
                  <a:gd name="T47" fmla="*/ 2314 h 2361"/>
                  <a:gd name="T48" fmla="*/ 93 w 3142"/>
                  <a:gd name="T49" fmla="*/ 2282 h 2361"/>
                  <a:gd name="T50" fmla="*/ 54 w 3142"/>
                  <a:gd name="T51" fmla="*/ 2245 h 2361"/>
                  <a:gd name="T52" fmla="*/ 27 w 3142"/>
                  <a:gd name="T53" fmla="*/ 2203 h 2361"/>
                  <a:gd name="T54" fmla="*/ 10 w 3142"/>
                  <a:gd name="T55" fmla="*/ 2158 h 2361"/>
                  <a:gd name="T56" fmla="*/ 2 w 3142"/>
                  <a:gd name="T57" fmla="*/ 2112 h 2361"/>
                  <a:gd name="T58" fmla="*/ 0 w 3142"/>
                  <a:gd name="T59" fmla="*/ 2066 h 2361"/>
                  <a:gd name="T60" fmla="*/ 4 w 3142"/>
                  <a:gd name="T61" fmla="*/ 2022 h 2361"/>
                  <a:gd name="T62" fmla="*/ 11 w 3142"/>
                  <a:gd name="T63" fmla="*/ 1983 h 2361"/>
                  <a:gd name="T64" fmla="*/ 20 w 3142"/>
                  <a:gd name="T65" fmla="*/ 1948 h 2361"/>
                  <a:gd name="T66" fmla="*/ 29 w 3142"/>
                  <a:gd name="T67" fmla="*/ 1919 h 2361"/>
                  <a:gd name="T68" fmla="*/ 37 w 3142"/>
                  <a:gd name="T69" fmla="*/ 1898 h 2361"/>
                  <a:gd name="T70" fmla="*/ 41 w 3142"/>
                  <a:gd name="T71" fmla="*/ 1888 h 2361"/>
                  <a:gd name="T72" fmla="*/ 889 w 3142"/>
                  <a:gd name="T73" fmla="*/ 632 h 2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42" h="2361">
                    <a:moveTo>
                      <a:pt x="889" y="0"/>
                    </a:moveTo>
                    <a:lnTo>
                      <a:pt x="2254" y="0"/>
                    </a:lnTo>
                    <a:lnTo>
                      <a:pt x="2254" y="632"/>
                    </a:lnTo>
                    <a:lnTo>
                      <a:pt x="3100" y="1886"/>
                    </a:lnTo>
                    <a:lnTo>
                      <a:pt x="3101" y="1888"/>
                    </a:lnTo>
                    <a:lnTo>
                      <a:pt x="3102" y="1892"/>
                    </a:lnTo>
                    <a:lnTo>
                      <a:pt x="3105" y="1898"/>
                    </a:lnTo>
                    <a:lnTo>
                      <a:pt x="3109" y="1907"/>
                    </a:lnTo>
                    <a:lnTo>
                      <a:pt x="3114" y="1919"/>
                    </a:lnTo>
                    <a:lnTo>
                      <a:pt x="3118" y="1933"/>
                    </a:lnTo>
                    <a:lnTo>
                      <a:pt x="3123" y="1948"/>
                    </a:lnTo>
                    <a:lnTo>
                      <a:pt x="3127" y="1964"/>
                    </a:lnTo>
                    <a:lnTo>
                      <a:pt x="3131" y="1983"/>
                    </a:lnTo>
                    <a:lnTo>
                      <a:pt x="3135" y="2002"/>
                    </a:lnTo>
                    <a:lnTo>
                      <a:pt x="3138" y="2022"/>
                    </a:lnTo>
                    <a:lnTo>
                      <a:pt x="3141" y="2045"/>
                    </a:lnTo>
                    <a:lnTo>
                      <a:pt x="3142" y="2066"/>
                    </a:lnTo>
                    <a:lnTo>
                      <a:pt x="3142" y="2089"/>
                    </a:lnTo>
                    <a:lnTo>
                      <a:pt x="3140" y="2112"/>
                    </a:lnTo>
                    <a:lnTo>
                      <a:pt x="3137" y="2135"/>
                    </a:lnTo>
                    <a:lnTo>
                      <a:pt x="3132" y="2158"/>
                    </a:lnTo>
                    <a:lnTo>
                      <a:pt x="3125" y="2180"/>
                    </a:lnTo>
                    <a:lnTo>
                      <a:pt x="3116" y="2203"/>
                    </a:lnTo>
                    <a:lnTo>
                      <a:pt x="3103" y="2224"/>
                    </a:lnTo>
                    <a:lnTo>
                      <a:pt x="3089" y="2245"/>
                    </a:lnTo>
                    <a:lnTo>
                      <a:pt x="3071" y="2264"/>
                    </a:lnTo>
                    <a:lnTo>
                      <a:pt x="3050" y="2282"/>
                    </a:lnTo>
                    <a:lnTo>
                      <a:pt x="3026" y="2299"/>
                    </a:lnTo>
                    <a:lnTo>
                      <a:pt x="2998" y="2314"/>
                    </a:lnTo>
                    <a:lnTo>
                      <a:pt x="2966" y="2328"/>
                    </a:lnTo>
                    <a:lnTo>
                      <a:pt x="2931" y="2340"/>
                    </a:lnTo>
                    <a:lnTo>
                      <a:pt x="2891" y="2349"/>
                    </a:lnTo>
                    <a:lnTo>
                      <a:pt x="2847" y="2355"/>
                    </a:lnTo>
                    <a:lnTo>
                      <a:pt x="2798" y="2360"/>
                    </a:lnTo>
                    <a:lnTo>
                      <a:pt x="2745" y="2361"/>
                    </a:lnTo>
                    <a:lnTo>
                      <a:pt x="1571" y="2361"/>
                    </a:lnTo>
                    <a:lnTo>
                      <a:pt x="1451" y="2361"/>
                    </a:lnTo>
                    <a:lnTo>
                      <a:pt x="1379" y="2361"/>
                    </a:lnTo>
                    <a:lnTo>
                      <a:pt x="666" y="2361"/>
                    </a:lnTo>
                    <a:lnTo>
                      <a:pt x="570" y="2361"/>
                    </a:lnTo>
                    <a:lnTo>
                      <a:pt x="480" y="2361"/>
                    </a:lnTo>
                    <a:lnTo>
                      <a:pt x="398" y="2361"/>
                    </a:lnTo>
                    <a:lnTo>
                      <a:pt x="344" y="2360"/>
                    </a:lnTo>
                    <a:lnTo>
                      <a:pt x="296" y="2355"/>
                    </a:lnTo>
                    <a:lnTo>
                      <a:pt x="251" y="2349"/>
                    </a:lnTo>
                    <a:lnTo>
                      <a:pt x="211" y="2340"/>
                    </a:lnTo>
                    <a:lnTo>
                      <a:pt x="176" y="2328"/>
                    </a:lnTo>
                    <a:lnTo>
                      <a:pt x="144" y="2314"/>
                    </a:lnTo>
                    <a:lnTo>
                      <a:pt x="116" y="2299"/>
                    </a:lnTo>
                    <a:lnTo>
                      <a:pt x="93" y="2282"/>
                    </a:lnTo>
                    <a:lnTo>
                      <a:pt x="71" y="2264"/>
                    </a:lnTo>
                    <a:lnTo>
                      <a:pt x="54" y="2245"/>
                    </a:lnTo>
                    <a:lnTo>
                      <a:pt x="39" y="2224"/>
                    </a:lnTo>
                    <a:lnTo>
                      <a:pt x="27" y="2203"/>
                    </a:lnTo>
                    <a:lnTo>
                      <a:pt x="18" y="2180"/>
                    </a:lnTo>
                    <a:lnTo>
                      <a:pt x="10" y="2158"/>
                    </a:lnTo>
                    <a:lnTo>
                      <a:pt x="5" y="2135"/>
                    </a:lnTo>
                    <a:lnTo>
                      <a:pt x="2" y="2112"/>
                    </a:lnTo>
                    <a:lnTo>
                      <a:pt x="0" y="2089"/>
                    </a:lnTo>
                    <a:lnTo>
                      <a:pt x="0" y="2066"/>
                    </a:lnTo>
                    <a:lnTo>
                      <a:pt x="1" y="2045"/>
                    </a:lnTo>
                    <a:lnTo>
                      <a:pt x="4" y="2022"/>
                    </a:lnTo>
                    <a:lnTo>
                      <a:pt x="7" y="2002"/>
                    </a:lnTo>
                    <a:lnTo>
                      <a:pt x="11" y="1983"/>
                    </a:lnTo>
                    <a:lnTo>
                      <a:pt x="15" y="1964"/>
                    </a:lnTo>
                    <a:lnTo>
                      <a:pt x="20" y="1948"/>
                    </a:lnTo>
                    <a:lnTo>
                      <a:pt x="25" y="1933"/>
                    </a:lnTo>
                    <a:lnTo>
                      <a:pt x="29" y="1919"/>
                    </a:lnTo>
                    <a:lnTo>
                      <a:pt x="33" y="1907"/>
                    </a:lnTo>
                    <a:lnTo>
                      <a:pt x="37" y="1898"/>
                    </a:lnTo>
                    <a:lnTo>
                      <a:pt x="40" y="1892"/>
                    </a:lnTo>
                    <a:lnTo>
                      <a:pt x="41" y="1888"/>
                    </a:lnTo>
                    <a:lnTo>
                      <a:pt x="42" y="1886"/>
                    </a:lnTo>
                    <a:lnTo>
                      <a:pt x="889" y="632"/>
                    </a:lnTo>
                    <a:lnTo>
                      <a:pt x="889" y="0"/>
                    </a:lnTo>
                    <a:close/>
                  </a:path>
                </a:pathLst>
              </a:custGeom>
              <a:solidFill>
                <a:schemeClr val="tx2"/>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 name="Freeform 9"/>
              <p:cNvSpPr>
                <a:spLocks noEditPoints="1"/>
              </p:cNvSpPr>
              <p:nvPr/>
            </p:nvSpPr>
            <p:spPr bwMode="auto">
              <a:xfrm>
                <a:off x="1439" y="777"/>
                <a:ext cx="185" cy="186"/>
              </a:xfrm>
              <a:custGeom>
                <a:avLst/>
                <a:gdLst>
                  <a:gd name="T0" fmla="*/ 1025 w 3142"/>
                  <a:gd name="T1" fmla="*/ 1481 h 3169"/>
                  <a:gd name="T2" fmla="*/ 163 w 3142"/>
                  <a:gd name="T3" fmla="*/ 2758 h 3169"/>
                  <a:gd name="T4" fmla="*/ 151 w 3142"/>
                  <a:gd name="T5" fmla="*/ 2790 h 3169"/>
                  <a:gd name="T6" fmla="*/ 141 w 3142"/>
                  <a:gd name="T7" fmla="*/ 2830 h 3169"/>
                  <a:gd name="T8" fmla="*/ 136 w 3142"/>
                  <a:gd name="T9" fmla="*/ 2876 h 3169"/>
                  <a:gd name="T10" fmla="*/ 139 w 3142"/>
                  <a:gd name="T11" fmla="*/ 2921 h 3169"/>
                  <a:gd name="T12" fmla="*/ 155 w 3142"/>
                  <a:gd name="T13" fmla="*/ 2961 h 3169"/>
                  <a:gd name="T14" fmla="*/ 188 w 3142"/>
                  <a:gd name="T15" fmla="*/ 2993 h 3169"/>
                  <a:gd name="T16" fmla="*/ 240 w 3142"/>
                  <a:gd name="T17" fmla="*/ 3015 h 3169"/>
                  <a:gd name="T18" fmla="*/ 311 w 3142"/>
                  <a:gd name="T19" fmla="*/ 3029 h 3169"/>
                  <a:gd name="T20" fmla="*/ 398 w 3142"/>
                  <a:gd name="T21" fmla="*/ 3034 h 3169"/>
                  <a:gd name="T22" fmla="*/ 2790 w 3142"/>
                  <a:gd name="T23" fmla="*/ 3033 h 3169"/>
                  <a:gd name="T24" fmla="*/ 2869 w 3142"/>
                  <a:gd name="T25" fmla="*/ 3023 h 3169"/>
                  <a:gd name="T26" fmla="*/ 2931 w 3142"/>
                  <a:gd name="T27" fmla="*/ 3005 h 3169"/>
                  <a:gd name="T28" fmla="*/ 2974 w 3142"/>
                  <a:gd name="T29" fmla="*/ 2977 h 3169"/>
                  <a:gd name="T30" fmla="*/ 2998 w 3142"/>
                  <a:gd name="T31" fmla="*/ 2942 h 3169"/>
                  <a:gd name="T32" fmla="*/ 3006 w 3142"/>
                  <a:gd name="T33" fmla="*/ 2898 h 3169"/>
                  <a:gd name="T34" fmla="*/ 3004 w 3142"/>
                  <a:gd name="T35" fmla="*/ 2851 h 3169"/>
                  <a:gd name="T36" fmla="*/ 2996 w 3142"/>
                  <a:gd name="T37" fmla="*/ 2807 h 3169"/>
                  <a:gd name="T38" fmla="*/ 2985 w 3142"/>
                  <a:gd name="T39" fmla="*/ 2771 h 3169"/>
                  <a:gd name="T40" fmla="*/ 2141 w 3142"/>
                  <a:gd name="T41" fmla="*/ 1515 h 3169"/>
                  <a:gd name="T42" fmla="*/ 2118 w 3142"/>
                  <a:gd name="T43" fmla="*/ 135 h 3169"/>
                  <a:gd name="T44" fmla="*/ 889 w 3142"/>
                  <a:gd name="T45" fmla="*/ 0 h 3169"/>
                  <a:gd name="T46" fmla="*/ 2254 w 3142"/>
                  <a:gd name="T47" fmla="*/ 1440 h 3169"/>
                  <a:gd name="T48" fmla="*/ 3101 w 3142"/>
                  <a:gd name="T49" fmla="*/ 2696 h 3169"/>
                  <a:gd name="T50" fmla="*/ 3105 w 3142"/>
                  <a:gd name="T51" fmla="*/ 2706 h 3169"/>
                  <a:gd name="T52" fmla="*/ 3114 w 3142"/>
                  <a:gd name="T53" fmla="*/ 2727 h 3169"/>
                  <a:gd name="T54" fmla="*/ 3123 w 3142"/>
                  <a:gd name="T55" fmla="*/ 2756 h 3169"/>
                  <a:gd name="T56" fmla="*/ 3131 w 3142"/>
                  <a:gd name="T57" fmla="*/ 2791 h 3169"/>
                  <a:gd name="T58" fmla="*/ 3138 w 3142"/>
                  <a:gd name="T59" fmla="*/ 2830 h 3169"/>
                  <a:gd name="T60" fmla="*/ 3142 w 3142"/>
                  <a:gd name="T61" fmla="*/ 2874 h 3169"/>
                  <a:gd name="T62" fmla="*/ 3140 w 3142"/>
                  <a:gd name="T63" fmla="*/ 2920 h 3169"/>
                  <a:gd name="T64" fmla="*/ 3132 w 3142"/>
                  <a:gd name="T65" fmla="*/ 2966 h 3169"/>
                  <a:gd name="T66" fmla="*/ 3116 w 3142"/>
                  <a:gd name="T67" fmla="*/ 3011 h 3169"/>
                  <a:gd name="T68" fmla="*/ 3089 w 3142"/>
                  <a:gd name="T69" fmla="*/ 3053 h 3169"/>
                  <a:gd name="T70" fmla="*/ 3050 w 3142"/>
                  <a:gd name="T71" fmla="*/ 3090 h 3169"/>
                  <a:gd name="T72" fmla="*/ 2998 w 3142"/>
                  <a:gd name="T73" fmla="*/ 3122 h 3169"/>
                  <a:gd name="T74" fmla="*/ 2931 w 3142"/>
                  <a:gd name="T75" fmla="*/ 3148 h 3169"/>
                  <a:gd name="T76" fmla="*/ 2847 w 3142"/>
                  <a:gd name="T77" fmla="*/ 3163 h 3169"/>
                  <a:gd name="T78" fmla="*/ 2745 w 3142"/>
                  <a:gd name="T79" fmla="*/ 3169 h 3169"/>
                  <a:gd name="T80" fmla="*/ 1451 w 3142"/>
                  <a:gd name="T81" fmla="*/ 3169 h 3169"/>
                  <a:gd name="T82" fmla="*/ 666 w 3142"/>
                  <a:gd name="T83" fmla="*/ 3169 h 3169"/>
                  <a:gd name="T84" fmla="*/ 480 w 3142"/>
                  <a:gd name="T85" fmla="*/ 3169 h 3169"/>
                  <a:gd name="T86" fmla="*/ 344 w 3142"/>
                  <a:gd name="T87" fmla="*/ 3168 h 3169"/>
                  <a:gd name="T88" fmla="*/ 251 w 3142"/>
                  <a:gd name="T89" fmla="*/ 3157 h 3169"/>
                  <a:gd name="T90" fmla="*/ 176 w 3142"/>
                  <a:gd name="T91" fmla="*/ 3136 h 3169"/>
                  <a:gd name="T92" fmla="*/ 116 w 3142"/>
                  <a:gd name="T93" fmla="*/ 3107 h 3169"/>
                  <a:gd name="T94" fmla="*/ 71 w 3142"/>
                  <a:gd name="T95" fmla="*/ 3072 h 3169"/>
                  <a:gd name="T96" fmla="*/ 39 w 3142"/>
                  <a:gd name="T97" fmla="*/ 3032 h 3169"/>
                  <a:gd name="T98" fmla="*/ 18 w 3142"/>
                  <a:gd name="T99" fmla="*/ 2988 h 3169"/>
                  <a:gd name="T100" fmla="*/ 5 w 3142"/>
                  <a:gd name="T101" fmla="*/ 2943 h 3169"/>
                  <a:gd name="T102" fmla="*/ 0 w 3142"/>
                  <a:gd name="T103" fmla="*/ 2897 h 3169"/>
                  <a:gd name="T104" fmla="*/ 1 w 3142"/>
                  <a:gd name="T105" fmla="*/ 2853 h 3169"/>
                  <a:gd name="T106" fmla="*/ 7 w 3142"/>
                  <a:gd name="T107" fmla="*/ 2810 h 3169"/>
                  <a:gd name="T108" fmla="*/ 15 w 3142"/>
                  <a:gd name="T109" fmla="*/ 2772 h 3169"/>
                  <a:gd name="T110" fmla="*/ 25 w 3142"/>
                  <a:gd name="T111" fmla="*/ 2741 h 3169"/>
                  <a:gd name="T112" fmla="*/ 33 w 3142"/>
                  <a:gd name="T113" fmla="*/ 2715 h 3169"/>
                  <a:gd name="T114" fmla="*/ 40 w 3142"/>
                  <a:gd name="T115" fmla="*/ 2700 h 3169"/>
                  <a:gd name="T116" fmla="*/ 42 w 3142"/>
                  <a:gd name="T117" fmla="*/ 2694 h 3169"/>
                  <a:gd name="T118" fmla="*/ 889 w 3142"/>
                  <a:gd name="T119" fmla="*/ 0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42" h="3169">
                    <a:moveTo>
                      <a:pt x="1025" y="135"/>
                    </a:moveTo>
                    <a:lnTo>
                      <a:pt x="1025" y="1481"/>
                    </a:lnTo>
                    <a:lnTo>
                      <a:pt x="1001" y="1515"/>
                    </a:lnTo>
                    <a:lnTo>
                      <a:pt x="163" y="2758"/>
                    </a:lnTo>
                    <a:lnTo>
                      <a:pt x="157" y="2772"/>
                    </a:lnTo>
                    <a:lnTo>
                      <a:pt x="151" y="2790"/>
                    </a:lnTo>
                    <a:lnTo>
                      <a:pt x="146" y="2809"/>
                    </a:lnTo>
                    <a:lnTo>
                      <a:pt x="141" y="2830"/>
                    </a:lnTo>
                    <a:lnTo>
                      <a:pt x="138" y="2854"/>
                    </a:lnTo>
                    <a:lnTo>
                      <a:pt x="136" y="2876"/>
                    </a:lnTo>
                    <a:lnTo>
                      <a:pt x="136" y="2900"/>
                    </a:lnTo>
                    <a:lnTo>
                      <a:pt x="139" y="2921"/>
                    </a:lnTo>
                    <a:lnTo>
                      <a:pt x="145" y="2943"/>
                    </a:lnTo>
                    <a:lnTo>
                      <a:pt x="155" y="2961"/>
                    </a:lnTo>
                    <a:lnTo>
                      <a:pt x="169" y="2977"/>
                    </a:lnTo>
                    <a:lnTo>
                      <a:pt x="188" y="2993"/>
                    </a:lnTo>
                    <a:lnTo>
                      <a:pt x="212" y="3005"/>
                    </a:lnTo>
                    <a:lnTo>
                      <a:pt x="240" y="3015"/>
                    </a:lnTo>
                    <a:lnTo>
                      <a:pt x="273" y="3023"/>
                    </a:lnTo>
                    <a:lnTo>
                      <a:pt x="311" y="3029"/>
                    </a:lnTo>
                    <a:lnTo>
                      <a:pt x="352" y="3033"/>
                    </a:lnTo>
                    <a:lnTo>
                      <a:pt x="398" y="3034"/>
                    </a:lnTo>
                    <a:lnTo>
                      <a:pt x="2745" y="3034"/>
                    </a:lnTo>
                    <a:lnTo>
                      <a:pt x="2790" y="3033"/>
                    </a:lnTo>
                    <a:lnTo>
                      <a:pt x="2832" y="3029"/>
                    </a:lnTo>
                    <a:lnTo>
                      <a:pt x="2869" y="3023"/>
                    </a:lnTo>
                    <a:lnTo>
                      <a:pt x="2902" y="3015"/>
                    </a:lnTo>
                    <a:lnTo>
                      <a:pt x="2931" y="3005"/>
                    </a:lnTo>
                    <a:lnTo>
                      <a:pt x="2955" y="2993"/>
                    </a:lnTo>
                    <a:lnTo>
                      <a:pt x="2974" y="2977"/>
                    </a:lnTo>
                    <a:lnTo>
                      <a:pt x="2988" y="2961"/>
                    </a:lnTo>
                    <a:lnTo>
                      <a:pt x="2998" y="2942"/>
                    </a:lnTo>
                    <a:lnTo>
                      <a:pt x="3003" y="2920"/>
                    </a:lnTo>
                    <a:lnTo>
                      <a:pt x="3006" y="2898"/>
                    </a:lnTo>
                    <a:lnTo>
                      <a:pt x="3006" y="2874"/>
                    </a:lnTo>
                    <a:lnTo>
                      <a:pt x="3004" y="2851"/>
                    </a:lnTo>
                    <a:lnTo>
                      <a:pt x="3000" y="2828"/>
                    </a:lnTo>
                    <a:lnTo>
                      <a:pt x="2996" y="2807"/>
                    </a:lnTo>
                    <a:lnTo>
                      <a:pt x="2990" y="2788"/>
                    </a:lnTo>
                    <a:lnTo>
                      <a:pt x="2985" y="2771"/>
                    </a:lnTo>
                    <a:lnTo>
                      <a:pt x="2981" y="2759"/>
                    </a:lnTo>
                    <a:lnTo>
                      <a:pt x="2141" y="1515"/>
                    </a:lnTo>
                    <a:lnTo>
                      <a:pt x="2118" y="1481"/>
                    </a:lnTo>
                    <a:lnTo>
                      <a:pt x="2118" y="135"/>
                    </a:lnTo>
                    <a:lnTo>
                      <a:pt x="1025" y="135"/>
                    </a:lnTo>
                    <a:close/>
                    <a:moveTo>
                      <a:pt x="889" y="0"/>
                    </a:moveTo>
                    <a:lnTo>
                      <a:pt x="2254" y="0"/>
                    </a:lnTo>
                    <a:lnTo>
                      <a:pt x="2254" y="1440"/>
                    </a:lnTo>
                    <a:lnTo>
                      <a:pt x="3100" y="2694"/>
                    </a:lnTo>
                    <a:lnTo>
                      <a:pt x="3101" y="2696"/>
                    </a:lnTo>
                    <a:lnTo>
                      <a:pt x="3102" y="2700"/>
                    </a:lnTo>
                    <a:lnTo>
                      <a:pt x="3105" y="2706"/>
                    </a:lnTo>
                    <a:lnTo>
                      <a:pt x="3109" y="2715"/>
                    </a:lnTo>
                    <a:lnTo>
                      <a:pt x="3114" y="2727"/>
                    </a:lnTo>
                    <a:lnTo>
                      <a:pt x="3118" y="2741"/>
                    </a:lnTo>
                    <a:lnTo>
                      <a:pt x="3123" y="2756"/>
                    </a:lnTo>
                    <a:lnTo>
                      <a:pt x="3127" y="2772"/>
                    </a:lnTo>
                    <a:lnTo>
                      <a:pt x="3131" y="2791"/>
                    </a:lnTo>
                    <a:lnTo>
                      <a:pt x="3135" y="2810"/>
                    </a:lnTo>
                    <a:lnTo>
                      <a:pt x="3138" y="2830"/>
                    </a:lnTo>
                    <a:lnTo>
                      <a:pt x="3141" y="2853"/>
                    </a:lnTo>
                    <a:lnTo>
                      <a:pt x="3142" y="2874"/>
                    </a:lnTo>
                    <a:lnTo>
                      <a:pt x="3142" y="2897"/>
                    </a:lnTo>
                    <a:lnTo>
                      <a:pt x="3140" y="2920"/>
                    </a:lnTo>
                    <a:lnTo>
                      <a:pt x="3137" y="2943"/>
                    </a:lnTo>
                    <a:lnTo>
                      <a:pt x="3132" y="2966"/>
                    </a:lnTo>
                    <a:lnTo>
                      <a:pt x="3125" y="2988"/>
                    </a:lnTo>
                    <a:lnTo>
                      <a:pt x="3116" y="3011"/>
                    </a:lnTo>
                    <a:lnTo>
                      <a:pt x="3103" y="3032"/>
                    </a:lnTo>
                    <a:lnTo>
                      <a:pt x="3089" y="3053"/>
                    </a:lnTo>
                    <a:lnTo>
                      <a:pt x="3071" y="3072"/>
                    </a:lnTo>
                    <a:lnTo>
                      <a:pt x="3050" y="3090"/>
                    </a:lnTo>
                    <a:lnTo>
                      <a:pt x="3026" y="3107"/>
                    </a:lnTo>
                    <a:lnTo>
                      <a:pt x="2998" y="3122"/>
                    </a:lnTo>
                    <a:lnTo>
                      <a:pt x="2966" y="3136"/>
                    </a:lnTo>
                    <a:lnTo>
                      <a:pt x="2931" y="3148"/>
                    </a:lnTo>
                    <a:lnTo>
                      <a:pt x="2891" y="3157"/>
                    </a:lnTo>
                    <a:lnTo>
                      <a:pt x="2847" y="3163"/>
                    </a:lnTo>
                    <a:lnTo>
                      <a:pt x="2798" y="3168"/>
                    </a:lnTo>
                    <a:lnTo>
                      <a:pt x="2745" y="3169"/>
                    </a:lnTo>
                    <a:lnTo>
                      <a:pt x="1571" y="3169"/>
                    </a:lnTo>
                    <a:lnTo>
                      <a:pt x="1451" y="3169"/>
                    </a:lnTo>
                    <a:lnTo>
                      <a:pt x="1379" y="3169"/>
                    </a:lnTo>
                    <a:lnTo>
                      <a:pt x="666" y="3169"/>
                    </a:lnTo>
                    <a:lnTo>
                      <a:pt x="570" y="3169"/>
                    </a:lnTo>
                    <a:lnTo>
                      <a:pt x="480" y="3169"/>
                    </a:lnTo>
                    <a:lnTo>
                      <a:pt x="398" y="3169"/>
                    </a:lnTo>
                    <a:lnTo>
                      <a:pt x="344" y="3168"/>
                    </a:lnTo>
                    <a:lnTo>
                      <a:pt x="296" y="3163"/>
                    </a:lnTo>
                    <a:lnTo>
                      <a:pt x="251" y="3157"/>
                    </a:lnTo>
                    <a:lnTo>
                      <a:pt x="211" y="3148"/>
                    </a:lnTo>
                    <a:lnTo>
                      <a:pt x="176" y="3136"/>
                    </a:lnTo>
                    <a:lnTo>
                      <a:pt x="144" y="3122"/>
                    </a:lnTo>
                    <a:lnTo>
                      <a:pt x="116" y="3107"/>
                    </a:lnTo>
                    <a:lnTo>
                      <a:pt x="93" y="3090"/>
                    </a:lnTo>
                    <a:lnTo>
                      <a:pt x="71" y="3072"/>
                    </a:lnTo>
                    <a:lnTo>
                      <a:pt x="54" y="3053"/>
                    </a:lnTo>
                    <a:lnTo>
                      <a:pt x="39" y="3032"/>
                    </a:lnTo>
                    <a:lnTo>
                      <a:pt x="27" y="3011"/>
                    </a:lnTo>
                    <a:lnTo>
                      <a:pt x="18" y="2988"/>
                    </a:lnTo>
                    <a:lnTo>
                      <a:pt x="10" y="2966"/>
                    </a:lnTo>
                    <a:lnTo>
                      <a:pt x="5" y="2943"/>
                    </a:lnTo>
                    <a:lnTo>
                      <a:pt x="2" y="2920"/>
                    </a:lnTo>
                    <a:lnTo>
                      <a:pt x="0" y="2897"/>
                    </a:lnTo>
                    <a:lnTo>
                      <a:pt x="0" y="2874"/>
                    </a:lnTo>
                    <a:lnTo>
                      <a:pt x="1" y="2853"/>
                    </a:lnTo>
                    <a:lnTo>
                      <a:pt x="4" y="2830"/>
                    </a:lnTo>
                    <a:lnTo>
                      <a:pt x="7" y="2810"/>
                    </a:lnTo>
                    <a:lnTo>
                      <a:pt x="11" y="2791"/>
                    </a:lnTo>
                    <a:lnTo>
                      <a:pt x="15" y="2772"/>
                    </a:lnTo>
                    <a:lnTo>
                      <a:pt x="20" y="2756"/>
                    </a:lnTo>
                    <a:lnTo>
                      <a:pt x="25" y="2741"/>
                    </a:lnTo>
                    <a:lnTo>
                      <a:pt x="29" y="2727"/>
                    </a:lnTo>
                    <a:lnTo>
                      <a:pt x="33" y="2715"/>
                    </a:lnTo>
                    <a:lnTo>
                      <a:pt x="37" y="2706"/>
                    </a:lnTo>
                    <a:lnTo>
                      <a:pt x="40" y="2700"/>
                    </a:lnTo>
                    <a:lnTo>
                      <a:pt x="41" y="2696"/>
                    </a:lnTo>
                    <a:lnTo>
                      <a:pt x="42" y="2694"/>
                    </a:lnTo>
                    <a:lnTo>
                      <a:pt x="889" y="1440"/>
                    </a:lnTo>
                    <a:lnTo>
                      <a:pt x="889" y="0"/>
                    </a:lnTo>
                    <a:close/>
                  </a:path>
                </a:pathLst>
              </a:custGeom>
              <a:solidFill>
                <a:schemeClr val="accent4"/>
              </a:solidFill>
              <a:ln w="0">
                <a:solidFill>
                  <a:schemeClr val="accent4"/>
                </a:solid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 name="Freeform 10"/>
              <p:cNvSpPr>
                <a:spLocks/>
              </p:cNvSpPr>
              <p:nvPr/>
            </p:nvSpPr>
            <p:spPr bwMode="auto">
              <a:xfrm>
                <a:off x="1480" y="769"/>
                <a:ext cx="104" cy="16"/>
              </a:xfrm>
              <a:custGeom>
                <a:avLst/>
                <a:gdLst>
                  <a:gd name="T0" fmla="*/ 131 w 1768"/>
                  <a:gd name="T1" fmla="*/ 0 h 270"/>
                  <a:gd name="T2" fmla="*/ 1638 w 1768"/>
                  <a:gd name="T3" fmla="*/ 0 h 270"/>
                  <a:gd name="T4" fmla="*/ 1664 w 1768"/>
                  <a:gd name="T5" fmla="*/ 3 h 270"/>
                  <a:gd name="T6" fmla="*/ 1689 w 1768"/>
                  <a:gd name="T7" fmla="*/ 11 h 270"/>
                  <a:gd name="T8" fmla="*/ 1711 w 1768"/>
                  <a:gd name="T9" fmla="*/ 24 h 270"/>
                  <a:gd name="T10" fmla="*/ 1730 w 1768"/>
                  <a:gd name="T11" fmla="*/ 40 h 270"/>
                  <a:gd name="T12" fmla="*/ 1746 w 1768"/>
                  <a:gd name="T13" fmla="*/ 59 h 270"/>
                  <a:gd name="T14" fmla="*/ 1758 w 1768"/>
                  <a:gd name="T15" fmla="*/ 83 h 270"/>
                  <a:gd name="T16" fmla="*/ 1765 w 1768"/>
                  <a:gd name="T17" fmla="*/ 107 h 270"/>
                  <a:gd name="T18" fmla="*/ 1768 w 1768"/>
                  <a:gd name="T19" fmla="*/ 135 h 270"/>
                  <a:gd name="T20" fmla="*/ 1765 w 1768"/>
                  <a:gd name="T21" fmla="*/ 163 h 270"/>
                  <a:gd name="T22" fmla="*/ 1758 w 1768"/>
                  <a:gd name="T23" fmla="*/ 187 h 270"/>
                  <a:gd name="T24" fmla="*/ 1746 w 1768"/>
                  <a:gd name="T25" fmla="*/ 210 h 270"/>
                  <a:gd name="T26" fmla="*/ 1730 w 1768"/>
                  <a:gd name="T27" fmla="*/ 230 h 270"/>
                  <a:gd name="T28" fmla="*/ 1711 w 1768"/>
                  <a:gd name="T29" fmla="*/ 246 h 270"/>
                  <a:gd name="T30" fmla="*/ 1689 w 1768"/>
                  <a:gd name="T31" fmla="*/ 259 h 270"/>
                  <a:gd name="T32" fmla="*/ 1664 w 1768"/>
                  <a:gd name="T33" fmla="*/ 267 h 270"/>
                  <a:gd name="T34" fmla="*/ 1638 w 1768"/>
                  <a:gd name="T35" fmla="*/ 270 h 270"/>
                  <a:gd name="T36" fmla="*/ 131 w 1768"/>
                  <a:gd name="T37" fmla="*/ 270 h 270"/>
                  <a:gd name="T38" fmla="*/ 104 w 1768"/>
                  <a:gd name="T39" fmla="*/ 267 h 270"/>
                  <a:gd name="T40" fmla="*/ 80 w 1768"/>
                  <a:gd name="T41" fmla="*/ 259 h 270"/>
                  <a:gd name="T42" fmla="*/ 58 w 1768"/>
                  <a:gd name="T43" fmla="*/ 246 h 270"/>
                  <a:gd name="T44" fmla="*/ 39 w 1768"/>
                  <a:gd name="T45" fmla="*/ 230 h 270"/>
                  <a:gd name="T46" fmla="*/ 23 w 1768"/>
                  <a:gd name="T47" fmla="*/ 210 h 270"/>
                  <a:gd name="T48" fmla="*/ 11 w 1768"/>
                  <a:gd name="T49" fmla="*/ 187 h 270"/>
                  <a:gd name="T50" fmla="*/ 4 w 1768"/>
                  <a:gd name="T51" fmla="*/ 163 h 270"/>
                  <a:gd name="T52" fmla="*/ 0 w 1768"/>
                  <a:gd name="T53" fmla="*/ 135 h 270"/>
                  <a:gd name="T54" fmla="*/ 4 w 1768"/>
                  <a:gd name="T55" fmla="*/ 107 h 270"/>
                  <a:gd name="T56" fmla="*/ 11 w 1768"/>
                  <a:gd name="T57" fmla="*/ 83 h 270"/>
                  <a:gd name="T58" fmla="*/ 23 w 1768"/>
                  <a:gd name="T59" fmla="*/ 59 h 270"/>
                  <a:gd name="T60" fmla="*/ 39 w 1768"/>
                  <a:gd name="T61" fmla="*/ 40 h 270"/>
                  <a:gd name="T62" fmla="*/ 58 w 1768"/>
                  <a:gd name="T63" fmla="*/ 24 h 270"/>
                  <a:gd name="T64" fmla="*/ 80 w 1768"/>
                  <a:gd name="T65" fmla="*/ 11 h 270"/>
                  <a:gd name="T66" fmla="*/ 104 w 1768"/>
                  <a:gd name="T67" fmla="*/ 3 h 270"/>
                  <a:gd name="T68" fmla="*/ 131 w 1768"/>
                  <a:gd name="T69"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8" h="270">
                    <a:moveTo>
                      <a:pt x="131" y="0"/>
                    </a:moveTo>
                    <a:lnTo>
                      <a:pt x="1638" y="0"/>
                    </a:lnTo>
                    <a:lnTo>
                      <a:pt x="1664" y="3"/>
                    </a:lnTo>
                    <a:lnTo>
                      <a:pt x="1689" y="11"/>
                    </a:lnTo>
                    <a:lnTo>
                      <a:pt x="1711" y="24"/>
                    </a:lnTo>
                    <a:lnTo>
                      <a:pt x="1730" y="40"/>
                    </a:lnTo>
                    <a:lnTo>
                      <a:pt x="1746" y="59"/>
                    </a:lnTo>
                    <a:lnTo>
                      <a:pt x="1758" y="83"/>
                    </a:lnTo>
                    <a:lnTo>
                      <a:pt x="1765" y="107"/>
                    </a:lnTo>
                    <a:lnTo>
                      <a:pt x="1768" y="135"/>
                    </a:lnTo>
                    <a:lnTo>
                      <a:pt x="1765" y="163"/>
                    </a:lnTo>
                    <a:lnTo>
                      <a:pt x="1758" y="187"/>
                    </a:lnTo>
                    <a:lnTo>
                      <a:pt x="1746" y="210"/>
                    </a:lnTo>
                    <a:lnTo>
                      <a:pt x="1730" y="230"/>
                    </a:lnTo>
                    <a:lnTo>
                      <a:pt x="1711" y="246"/>
                    </a:lnTo>
                    <a:lnTo>
                      <a:pt x="1689" y="259"/>
                    </a:lnTo>
                    <a:lnTo>
                      <a:pt x="1664" y="267"/>
                    </a:lnTo>
                    <a:lnTo>
                      <a:pt x="1638" y="270"/>
                    </a:lnTo>
                    <a:lnTo>
                      <a:pt x="131" y="270"/>
                    </a:lnTo>
                    <a:lnTo>
                      <a:pt x="104" y="267"/>
                    </a:lnTo>
                    <a:lnTo>
                      <a:pt x="80" y="259"/>
                    </a:lnTo>
                    <a:lnTo>
                      <a:pt x="58" y="246"/>
                    </a:lnTo>
                    <a:lnTo>
                      <a:pt x="39" y="230"/>
                    </a:lnTo>
                    <a:lnTo>
                      <a:pt x="23" y="210"/>
                    </a:lnTo>
                    <a:lnTo>
                      <a:pt x="11" y="187"/>
                    </a:lnTo>
                    <a:lnTo>
                      <a:pt x="4" y="163"/>
                    </a:lnTo>
                    <a:lnTo>
                      <a:pt x="0" y="135"/>
                    </a:lnTo>
                    <a:lnTo>
                      <a:pt x="4" y="107"/>
                    </a:lnTo>
                    <a:lnTo>
                      <a:pt x="11" y="83"/>
                    </a:lnTo>
                    <a:lnTo>
                      <a:pt x="23" y="59"/>
                    </a:lnTo>
                    <a:lnTo>
                      <a:pt x="39" y="40"/>
                    </a:lnTo>
                    <a:lnTo>
                      <a:pt x="58" y="24"/>
                    </a:lnTo>
                    <a:lnTo>
                      <a:pt x="80" y="11"/>
                    </a:lnTo>
                    <a:lnTo>
                      <a:pt x="104" y="3"/>
                    </a:lnTo>
                    <a:lnTo>
                      <a:pt x="131" y="0"/>
                    </a:lnTo>
                    <a:close/>
                  </a:path>
                </a:pathLst>
              </a:custGeom>
              <a:solidFill>
                <a:srgbClr val="FFFFFF"/>
              </a:solidFill>
              <a:ln w="0">
                <a:solidFill>
                  <a:srgbClr val="FFFFFF"/>
                </a:solid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 name="Freeform 11"/>
              <p:cNvSpPr>
                <a:spLocks noEditPoints="1"/>
              </p:cNvSpPr>
              <p:nvPr/>
            </p:nvSpPr>
            <p:spPr bwMode="auto">
              <a:xfrm>
                <a:off x="1476" y="765"/>
                <a:ext cx="112" cy="24"/>
              </a:xfrm>
              <a:custGeom>
                <a:avLst/>
                <a:gdLst>
                  <a:gd name="T0" fmla="*/ 182 w 1904"/>
                  <a:gd name="T1" fmla="*/ 137 h 404"/>
                  <a:gd name="T2" fmla="*/ 155 w 1904"/>
                  <a:gd name="T3" fmla="*/ 154 h 404"/>
                  <a:gd name="T4" fmla="*/ 138 w 1904"/>
                  <a:gd name="T5" fmla="*/ 185 h 404"/>
                  <a:gd name="T6" fmla="*/ 138 w 1904"/>
                  <a:gd name="T7" fmla="*/ 220 h 404"/>
                  <a:gd name="T8" fmla="*/ 155 w 1904"/>
                  <a:gd name="T9" fmla="*/ 250 h 404"/>
                  <a:gd name="T10" fmla="*/ 182 w 1904"/>
                  <a:gd name="T11" fmla="*/ 267 h 404"/>
                  <a:gd name="T12" fmla="*/ 1706 w 1904"/>
                  <a:gd name="T13" fmla="*/ 269 h 404"/>
                  <a:gd name="T14" fmla="*/ 1738 w 1904"/>
                  <a:gd name="T15" fmla="*/ 260 h 404"/>
                  <a:gd name="T16" fmla="*/ 1760 w 1904"/>
                  <a:gd name="T17" fmla="*/ 236 h 404"/>
                  <a:gd name="T18" fmla="*/ 1768 w 1904"/>
                  <a:gd name="T19" fmla="*/ 202 h 404"/>
                  <a:gd name="T20" fmla="*/ 1760 w 1904"/>
                  <a:gd name="T21" fmla="*/ 168 h 404"/>
                  <a:gd name="T22" fmla="*/ 1738 w 1904"/>
                  <a:gd name="T23" fmla="*/ 144 h 404"/>
                  <a:gd name="T24" fmla="*/ 1706 w 1904"/>
                  <a:gd name="T25" fmla="*/ 135 h 404"/>
                  <a:gd name="T26" fmla="*/ 199 w 1904"/>
                  <a:gd name="T27" fmla="*/ 0 h 404"/>
                  <a:gd name="T28" fmla="*/ 1739 w 1904"/>
                  <a:gd name="T29" fmla="*/ 3 h 404"/>
                  <a:gd name="T30" fmla="*/ 1797 w 1904"/>
                  <a:gd name="T31" fmla="*/ 22 h 404"/>
                  <a:gd name="T32" fmla="*/ 1847 w 1904"/>
                  <a:gd name="T33" fmla="*/ 59 h 404"/>
                  <a:gd name="T34" fmla="*/ 1883 w 1904"/>
                  <a:gd name="T35" fmla="*/ 109 h 404"/>
                  <a:gd name="T36" fmla="*/ 1902 w 1904"/>
                  <a:gd name="T37" fmla="*/ 169 h 404"/>
                  <a:gd name="T38" fmla="*/ 1902 w 1904"/>
                  <a:gd name="T39" fmla="*/ 235 h 404"/>
                  <a:gd name="T40" fmla="*/ 1883 w 1904"/>
                  <a:gd name="T41" fmla="*/ 295 h 404"/>
                  <a:gd name="T42" fmla="*/ 1847 w 1904"/>
                  <a:gd name="T43" fmla="*/ 345 h 404"/>
                  <a:gd name="T44" fmla="*/ 1797 w 1904"/>
                  <a:gd name="T45" fmla="*/ 381 h 404"/>
                  <a:gd name="T46" fmla="*/ 1739 w 1904"/>
                  <a:gd name="T47" fmla="*/ 401 h 404"/>
                  <a:gd name="T48" fmla="*/ 199 w 1904"/>
                  <a:gd name="T49" fmla="*/ 404 h 404"/>
                  <a:gd name="T50" fmla="*/ 136 w 1904"/>
                  <a:gd name="T51" fmla="*/ 394 h 404"/>
                  <a:gd name="T52" fmla="*/ 82 w 1904"/>
                  <a:gd name="T53" fmla="*/ 365 h 404"/>
                  <a:gd name="T54" fmla="*/ 39 w 1904"/>
                  <a:gd name="T55" fmla="*/ 321 h 404"/>
                  <a:gd name="T56" fmla="*/ 11 w 1904"/>
                  <a:gd name="T57" fmla="*/ 266 h 404"/>
                  <a:gd name="T58" fmla="*/ 0 w 1904"/>
                  <a:gd name="T59" fmla="*/ 202 h 404"/>
                  <a:gd name="T60" fmla="*/ 11 w 1904"/>
                  <a:gd name="T61" fmla="*/ 138 h 404"/>
                  <a:gd name="T62" fmla="*/ 39 w 1904"/>
                  <a:gd name="T63" fmla="*/ 83 h 404"/>
                  <a:gd name="T64" fmla="*/ 82 w 1904"/>
                  <a:gd name="T65" fmla="*/ 39 h 404"/>
                  <a:gd name="T66" fmla="*/ 136 w 1904"/>
                  <a:gd name="T67" fmla="*/ 10 h 404"/>
                  <a:gd name="T68" fmla="*/ 199 w 1904"/>
                  <a:gd name="T69"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04" h="404">
                    <a:moveTo>
                      <a:pt x="199" y="135"/>
                    </a:moveTo>
                    <a:lnTo>
                      <a:pt x="182" y="137"/>
                    </a:lnTo>
                    <a:lnTo>
                      <a:pt x="167" y="144"/>
                    </a:lnTo>
                    <a:lnTo>
                      <a:pt x="155" y="154"/>
                    </a:lnTo>
                    <a:lnTo>
                      <a:pt x="145" y="168"/>
                    </a:lnTo>
                    <a:lnTo>
                      <a:pt x="138" y="185"/>
                    </a:lnTo>
                    <a:lnTo>
                      <a:pt x="136" y="202"/>
                    </a:lnTo>
                    <a:lnTo>
                      <a:pt x="138" y="220"/>
                    </a:lnTo>
                    <a:lnTo>
                      <a:pt x="145" y="236"/>
                    </a:lnTo>
                    <a:lnTo>
                      <a:pt x="155" y="250"/>
                    </a:lnTo>
                    <a:lnTo>
                      <a:pt x="167" y="260"/>
                    </a:lnTo>
                    <a:lnTo>
                      <a:pt x="182" y="267"/>
                    </a:lnTo>
                    <a:lnTo>
                      <a:pt x="199" y="269"/>
                    </a:lnTo>
                    <a:lnTo>
                      <a:pt x="1706" y="269"/>
                    </a:lnTo>
                    <a:lnTo>
                      <a:pt x="1723" y="267"/>
                    </a:lnTo>
                    <a:lnTo>
                      <a:pt x="1738" y="260"/>
                    </a:lnTo>
                    <a:lnTo>
                      <a:pt x="1750" y="250"/>
                    </a:lnTo>
                    <a:lnTo>
                      <a:pt x="1760" y="236"/>
                    </a:lnTo>
                    <a:lnTo>
                      <a:pt x="1766" y="220"/>
                    </a:lnTo>
                    <a:lnTo>
                      <a:pt x="1768" y="202"/>
                    </a:lnTo>
                    <a:lnTo>
                      <a:pt x="1766" y="185"/>
                    </a:lnTo>
                    <a:lnTo>
                      <a:pt x="1760" y="168"/>
                    </a:lnTo>
                    <a:lnTo>
                      <a:pt x="1750" y="154"/>
                    </a:lnTo>
                    <a:lnTo>
                      <a:pt x="1738" y="144"/>
                    </a:lnTo>
                    <a:lnTo>
                      <a:pt x="1723" y="137"/>
                    </a:lnTo>
                    <a:lnTo>
                      <a:pt x="1706" y="135"/>
                    </a:lnTo>
                    <a:lnTo>
                      <a:pt x="199" y="135"/>
                    </a:lnTo>
                    <a:close/>
                    <a:moveTo>
                      <a:pt x="199" y="0"/>
                    </a:moveTo>
                    <a:lnTo>
                      <a:pt x="1706" y="0"/>
                    </a:lnTo>
                    <a:lnTo>
                      <a:pt x="1739" y="3"/>
                    </a:lnTo>
                    <a:lnTo>
                      <a:pt x="1768" y="10"/>
                    </a:lnTo>
                    <a:lnTo>
                      <a:pt x="1797" y="22"/>
                    </a:lnTo>
                    <a:lnTo>
                      <a:pt x="1823" y="39"/>
                    </a:lnTo>
                    <a:lnTo>
                      <a:pt x="1847" y="59"/>
                    </a:lnTo>
                    <a:lnTo>
                      <a:pt x="1866" y="83"/>
                    </a:lnTo>
                    <a:lnTo>
                      <a:pt x="1883" y="109"/>
                    </a:lnTo>
                    <a:lnTo>
                      <a:pt x="1894" y="138"/>
                    </a:lnTo>
                    <a:lnTo>
                      <a:pt x="1902" y="169"/>
                    </a:lnTo>
                    <a:lnTo>
                      <a:pt x="1904" y="202"/>
                    </a:lnTo>
                    <a:lnTo>
                      <a:pt x="1902" y="235"/>
                    </a:lnTo>
                    <a:lnTo>
                      <a:pt x="1894" y="266"/>
                    </a:lnTo>
                    <a:lnTo>
                      <a:pt x="1883" y="295"/>
                    </a:lnTo>
                    <a:lnTo>
                      <a:pt x="1866" y="321"/>
                    </a:lnTo>
                    <a:lnTo>
                      <a:pt x="1847" y="345"/>
                    </a:lnTo>
                    <a:lnTo>
                      <a:pt x="1823" y="365"/>
                    </a:lnTo>
                    <a:lnTo>
                      <a:pt x="1797" y="381"/>
                    </a:lnTo>
                    <a:lnTo>
                      <a:pt x="1768" y="394"/>
                    </a:lnTo>
                    <a:lnTo>
                      <a:pt x="1739" y="401"/>
                    </a:lnTo>
                    <a:lnTo>
                      <a:pt x="1706" y="404"/>
                    </a:lnTo>
                    <a:lnTo>
                      <a:pt x="199" y="404"/>
                    </a:lnTo>
                    <a:lnTo>
                      <a:pt x="166" y="401"/>
                    </a:lnTo>
                    <a:lnTo>
                      <a:pt x="136" y="394"/>
                    </a:lnTo>
                    <a:lnTo>
                      <a:pt x="108" y="381"/>
                    </a:lnTo>
                    <a:lnTo>
                      <a:pt x="82" y="365"/>
                    </a:lnTo>
                    <a:lnTo>
                      <a:pt x="58" y="345"/>
                    </a:lnTo>
                    <a:lnTo>
                      <a:pt x="39" y="321"/>
                    </a:lnTo>
                    <a:lnTo>
                      <a:pt x="23" y="295"/>
                    </a:lnTo>
                    <a:lnTo>
                      <a:pt x="11" y="266"/>
                    </a:lnTo>
                    <a:lnTo>
                      <a:pt x="4" y="235"/>
                    </a:lnTo>
                    <a:lnTo>
                      <a:pt x="0" y="202"/>
                    </a:lnTo>
                    <a:lnTo>
                      <a:pt x="4" y="169"/>
                    </a:lnTo>
                    <a:lnTo>
                      <a:pt x="11" y="138"/>
                    </a:lnTo>
                    <a:lnTo>
                      <a:pt x="23" y="109"/>
                    </a:lnTo>
                    <a:lnTo>
                      <a:pt x="39" y="83"/>
                    </a:lnTo>
                    <a:lnTo>
                      <a:pt x="58" y="59"/>
                    </a:lnTo>
                    <a:lnTo>
                      <a:pt x="82" y="39"/>
                    </a:lnTo>
                    <a:lnTo>
                      <a:pt x="108" y="22"/>
                    </a:lnTo>
                    <a:lnTo>
                      <a:pt x="136" y="10"/>
                    </a:lnTo>
                    <a:lnTo>
                      <a:pt x="166" y="3"/>
                    </a:lnTo>
                    <a:lnTo>
                      <a:pt x="199" y="0"/>
                    </a:lnTo>
                    <a:close/>
                  </a:path>
                </a:pathLst>
              </a:custGeom>
              <a:solidFill>
                <a:schemeClr val="accent4"/>
              </a:solidFill>
              <a:ln w="0">
                <a:solidFill>
                  <a:schemeClr val="accent4"/>
                </a:solid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 name="Freeform 12"/>
              <p:cNvSpPr>
                <a:spLocks/>
              </p:cNvSpPr>
              <p:nvPr/>
            </p:nvSpPr>
            <p:spPr bwMode="auto">
              <a:xfrm>
                <a:off x="1548" y="921"/>
                <a:ext cx="31" cy="22"/>
              </a:xfrm>
              <a:custGeom>
                <a:avLst/>
                <a:gdLst>
                  <a:gd name="T0" fmla="*/ 255 w 511"/>
                  <a:gd name="T1" fmla="*/ 0 h 506"/>
                  <a:gd name="T2" fmla="*/ 293 w 511"/>
                  <a:gd name="T3" fmla="*/ 2 h 506"/>
                  <a:gd name="T4" fmla="*/ 329 w 511"/>
                  <a:gd name="T5" fmla="*/ 11 h 506"/>
                  <a:gd name="T6" fmla="*/ 363 w 511"/>
                  <a:gd name="T7" fmla="*/ 24 h 506"/>
                  <a:gd name="T8" fmla="*/ 394 w 511"/>
                  <a:gd name="T9" fmla="*/ 41 h 506"/>
                  <a:gd name="T10" fmla="*/ 423 w 511"/>
                  <a:gd name="T11" fmla="*/ 63 h 506"/>
                  <a:gd name="T12" fmla="*/ 448 w 511"/>
                  <a:gd name="T13" fmla="*/ 87 h 506"/>
                  <a:gd name="T14" fmla="*/ 470 w 511"/>
                  <a:gd name="T15" fmla="*/ 116 h 506"/>
                  <a:gd name="T16" fmla="*/ 487 w 511"/>
                  <a:gd name="T17" fmla="*/ 146 h 506"/>
                  <a:gd name="T18" fmla="*/ 500 w 511"/>
                  <a:gd name="T19" fmla="*/ 180 h 506"/>
                  <a:gd name="T20" fmla="*/ 508 w 511"/>
                  <a:gd name="T21" fmla="*/ 216 h 506"/>
                  <a:gd name="T22" fmla="*/ 511 w 511"/>
                  <a:gd name="T23" fmla="*/ 253 h 506"/>
                  <a:gd name="T24" fmla="*/ 508 w 511"/>
                  <a:gd name="T25" fmla="*/ 291 h 506"/>
                  <a:gd name="T26" fmla="*/ 500 w 511"/>
                  <a:gd name="T27" fmla="*/ 327 h 506"/>
                  <a:gd name="T28" fmla="*/ 487 w 511"/>
                  <a:gd name="T29" fmla="*/ 361 h 506"/>
                  <a:gd name="T30" fmla="*/ 470 w 511"/>
                  <a:gd name="T31" fmla="*/ 391 h 506"/>
                  <a:gd name="T32" fmla="*/ 448 w 511"/>
                  <a:gd name="T33" fmla="*/ 420 h 506"/>
                  <a:gd name="T34" fmla="*/ 423 w 511"/>
                  <a:gd name="T35" fmla="*/ 444 h 506"/>
                  <a:gd name="T36" fmla="*/ 394 w 511"/>
                  <a:gd name="T37" fmla="*/ 466 h 506"/>
                  <a:gd name="T38" fmla="*/ 363 w 511"/>
                  <a:gd name="T39" fmla="*/ 483 h 506"/>
                  <a:gd name="T40" fmla="*/ 329 w 511"/>
                  <a:gd name="T41" fmla="*/ 496 h 506"/>
                  <a:gd name="T42" fmla="*/ 293 w 511"/>
                  <a:gd name="T43" fmla="*/ 503 h 506"/>
                  <a:gd name="T44" fmla="*/ 255 w 511"/>
                  <a:gd name="T45" fmla="*/ 506 h 506"/>
                  <a:gd name="T46" fmla="*/ 217 w 511"/>
                  <a:gd name="T47" fmla="*/ 503 h 506"/>
                  <a:gd name="T48" fmla="*/ 181 w 511"/>
                  <a:gd name="T49" fmla="*/ 496 h 506"/>
                  <a:gd name="T50" fmla="*/ 147 w 511"/>
                  <a:gd name="T51" fmla="*/ 483 h 506"/>
                  <a:gd name="T52" fmla="*/ 116 w 511"/>
                  <a:gd name="T53" fmla="*/ 466 h 506"/>
                  <a:gd name="T54" fmla="*/ 87 w 511"/>
                  <a:gd name="T55" fmla="*/ 444 h 506"/>
                  <a:gd name="T56" fmla="*/ 63 w 511"/>
                  <a:gd name="T57" fmla="*/ 420 h 506"/>
                  <a:gd name="T58" fmla="*/ 41 w 511"/>
                  <a:gd name="T59" fmla="*/ 391 h 506"/>
                  <a:gd name="T60" fmla="*/ 23 w 511"/>
                  <a:gd name="T61" fmla="*/ 361 h 506"/>
                  <a:gd name="T62" fmla="*/ 10 w 511"/>
                  <a:gd name="T63" fmla="*/ 327 h 506"/>
                  <a:gd name="T64" fmla="*/ 3 w 511"/>
                  <a:gd name="T65" fmla="*/ 291 h 506"/>
                  <a:gd name="T66" fmla="*/ 0 w 511"/>
                  <a:gd name="T67" fmla="*/ 253 h 506"/>
                  <a:gd name="T68" fmla="*/ 3 w 511"/>
                  <a:gd name="T69" fmla="*/ 216 h 506"/>
                  <a:gd name="T70" fmla="*/ 10 w 511"/>
                  <a:gd name="T71" fmla="*/ 180 h 506"/>
                  <a:gd name="T72" fmla="*/ 23 w 511"/>
                  <a:gd name="T73" fmla="*/ 146 h 506"/>
                  <a:gd name="T74" fmla="*/ 41 w 511"/>
                  <a:gd name="T75" fmla="*/ 116 h 506"/>
                  <a:gd name="T76" fmla="*/ 63 w 511"/>
                  <a:gd name="T77" fmla="*/ 87 h 506"/>
                  <a:gd name="T78" fmla="*/ 87 w 511"/>
                  <a:gd name="T79" fmla="*/ 63 h 506"/>
                  <a:gd name="T80" fmla="*/ 116 w 511"/>
                  <a:gd name="T81" fmla="*/ 41 h 506"/>
                  <a:gd name="T82" fmla="*/ 147 w 511"/>
                  <a:gd name="T83" fmla="*/ 24 h 506"/>
                  <a:gd name="T84" fmla="*/ 181 w 511"/>
                  <a:gd name="T85" fmla="*/ 11 h 506"/>
                  <a:gd name="T86" fmla="*/ 217 w 511"/>
                  <a:gd name="T87" fmla="*/ 2 h 506"/>
                  <a:gd name="T88" fmla="*/ 255 w 511"/>
                  <a:gd name="T89"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1" h="506">
                    <a:moveTo>
                      <a:pt x="255" y="0"/>
                    </a:moveTo>
                    <a:lnTo>
                      <a:pt x="293" y="2"/>
                    </a:lnTo>
                    <a:lnTo>
                      <a:pt x="329" y="11"/>
                    </a:lnTo>
                    <a:lnTo>
                      <a:pt x="363" y="24"/>
                    </a:lnTo>
                    <a:lnTo>
                      <a:pt x="394" y="41"/>
                    </a:lnTo>
                    <a:lnTo>
                      <a:pt x="423" y="63"/>
                    </a:lnTo>
                    <a:lnTo>
                      <a:pt x="448" y="87"/>
                    </a:lnTo>
                    <a:lnTo>
                      <a:pt x="470" y="116"/>
                    </a:lnTo>
                    <a:lnTo>
                      <a:pt x="487" y="146"/>
                    </a:lnTo>
                    <a:lnTo>
                      <a:pt x="500" y="180"/>
                    </a:lnTo>
                    <a:lnTo>
                      <a:pt x="508" y="216"/>
                    </a:lnTo>
                    <a:lnTo>
                      <a:pt x="511" y="253"/>
                    </a:lnTo>
                    <a:lnTo>
                      <a:pt x="508" y="291"/>
                    </a:lnTo>
                    <a:lnTo>
                      <a:pt x="500" y="327"/>
                    </a:lnTo>
                    <a:lnTo>
                      <a:pt x="487" y="361"/>
                    </a:lnTo>
                    <a:lnTo>
                      <a:pt x="470" y="391"/>
                    </a:lnTo>
                    <a:lnTo>
                      <a:pt x="448" y="420"/>
                    </a:lnTo>
                    <a:lnTo>
                      <a:pt x="423" y="444"/>
                    </a:lnTo>
                    <a:lnTo>
                      <a:pt x="394" y="466"/>
                    </a:lnTo>
                    <a:lnTo>
                      <a:pt x="363" y="483"/>
                    </a:lnTo>
                    <a:lnTo>
                      <a:pt x="329" y="496"/>
                    </a:lnTo>
                    <a:lnTo>
                      <a:pt x="293" y="503"/>
                    </a:lnTo>
                    <a:lnTo>
                      <a:pt x="255" y="506"/>
                    </a:lnTo>
                    <a:lnTo>
                      <a:pt x="217" y="503"/>
                    </a:lnTo>
                    <a:lnTo>
                      <a:pt x="181" y="496"/>
                    </a:lnTo>
                    <a:lnTo>
                      <a:pt x="147" y="483"/>
                    </a:lnTo>
                    <a:lnTo>
                      <a:pt x="116" y="466"/>
                    </a:lnTo>
                    <a:lnTo>
                      <a:pt x="87" y="444"/>
                    </a:lnTo>
                    <a:lnTo>
                      <a:pt x="63" y="420"/>
                    </a:lnTo>
                    <a:lnTo>
                      <a:pt x="41" y="391"/>
                    </a:lnTo>
                    <a:lnTo>
                      <a:pt x="23" y="361"/>
                    </a:lnTo>
                    <a:lnTo>
                      <a:pt x="10" y="327"/>
                    </a:lnTo>
                    <a:lnTo>
                      <a:pt x="3" y="291"/>
                    </a:lnTo>
                    <a:lnTo>
                      <a:pt x="0" y="253"/>
                    </a:lnTo>
                    <a:lnTo>
                      <a:pt x="3" y="216"/>
                    </a:lnTo>
                    <a:lnTo>
                      <a:pt x="10" y="180"/>
                    </a:lnTo>
                    <a:lnTo>
                      <a:pt x="23" y="146"/>
                    </a:lnTo>
                    <a:lnTo>
                      <a:pt x="41" y="116"/>
                    </a:lnTo>
                    <a:lnTo>
                      <a:pt x="63" y="87"/>
                    </a:lnTo>
                    <a:lnTo>
                      <a:pt x="87" y="63"/>
                    </a:lnTo>
                    <a:lnTo>
                      <a:pt x="116" y="41"/>
                    </a:lnTo>
                    <a:lnTo>
                      <a:pt x="147" y="24"/>
                    </a:lnTo>
                    <a:lnTo>
                      <a:pt x="181" y="11"/>
                    </a:lnTo>
                    <a:lnTo>
                      <a:pt x="217" y="2"/>
                    </a:lnTo>
                    <a:lnTo>
                      <a:pt x="255" y="0"/>
                    </a:lnTo>
                    <a:close/>
                  </a:path>
                </a:pathLst>
              </a:custGeom>
              <a:solidFill>
                <a:schemeClr val="accent2">
                  <a:lumMod val="40000"/>
                  <a:lumOff val="60000"/>
                </a:schemeClr>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 name="Freeform 13"/>
              <p:cNvSpPr>
                <a:spLocks/>
              </p:cNvSpPr>
              <p:nvPr/>
            </p:nvSpPr>
            <p:spPr bwMode="auto">
              <a:xfrm>
                <a:off x="1503" y="867"/>
                <a:ext cx="32" cy="21"/>
              </a:xfrm>
              <a:custGeom>
                <a:avLst/>
                <a:gdLst>
                  <a:gd name="T0" fmla="*/ 272 w 544"/>
                  <a:gd name="T1" fmla="*/ 0 h 538"/>
                  <a:gd name="T2" fmla="*/ 312 w 544"/>
                  <a:gd name="T3" fmla="*/ 2 h 538"/>
                  <a:gd name="T4" fmla="*/ 351 w 544"/>
                  <a:gd name="T5" fmla="*/ 11 h 538"/>
                  <a:gd name="T6" fmla="*/ 387 w 544"/>
                  <a:gd name="T7" fmla="*/ 25 h 538"/>
                  <a:gd name="T8" fmla="*/ 420 w 544"/>
                  <a:gd name="T9" fmla="*/ 43 h 538"/>
                  <a:gd name="T10" fmla="*/ 451 w 544"/>
                  <a:gd name="T11" fmla="*/ 65 h 538"/>
                  <a:gd name="T12" fmla="*/ 478 w 544"/>
                  <a:gd name="T13" fmla="*/ 92 h 538"/>
                  <a:gd name="T14" fmla="*/ 501 w 544"/>
                  <a:gd name="T15" fmla="*/ 122 h 538"/>
                  <a:gd name="T16" fmla="*/ 519 w 544"/>
                  <a:gd name="T17" fmla="*/ 155 h 538"/>
                  <a:gd name="T18" fmla="*/ 532 w 544"/>
                  <a:gd name="T19" fmla="*/ 191 h 538"/>
                  <a:gd name="T20" fmla="*/ 541 w 544"/>
                  <a:gd name="T21" fmla="*/ 230 h 538"/>
                  <a:gd name="T22" fmla="*/ 544 w 544"/>
                  <a:gd name="T23" fmla="*/ 269 h 538"/>
                  <a:gd name="T24" fmla="*/ 541 w 544"/>
                  <a:gd name="T25" fmla="*/ 309 h 538"/>
                  <a:gd name="T26" fmla="*/ 532 w 544"/>
                  <a:gd name="T27" fmla="*/ 347 h 538"/>
                  <a:gd name="T28" fmla="*/ 519 w 544"/>
                  <a:gd name="T29" fmla="*/ 383 h 538"/>
                  <a:gd name="T30" fmla="*/ 501 w 544"/>
                  <a:gd name="T31" fmla="*/ 415 h 538"/>
                  <a:gd name="T32" fmla="*/ 478 w 544"/>
                  <a:gd name="T33" fmla="*/ 446 h 538"/>
                  <a:gd name="T34" fmla="*/ 451 w 544"/>
                  <a:gd name="T35" fmla="*/ 472 h 538"/>
                  <a:gd name="T36" fmla="*/ 420 w 544"/>
                  <a:gd name="T37" fmla="*/ 495 h 538"/>
                  <a:gd name="T38" fmla="*/ 387 w 544"/>
                  <a:gd name="T39" fmla="*/ 513 h 538"/>
                  <a:gd name="T40" fmla="*/ 351 w 544"/>
                  <a:gd name="T41" fmla="*/ 526 h 538"/>
                  <a:gd name="T42" fmla="*/ 312 w 544"/>
                  <a:gd name="T43" fmla="*/ 536 h 538"/>
                  <a:gd name="T44" fmla="*/ 272 w 544"/>
                  <a:gd name="T45" fmla="*/ 538 h 538"/>
                  <a:gd name="T46" fmla="*/ 232 w 544"/>
                  <a:gd name="T47" fmla="*/ 536 h 538"/>
                  <a:gd name="T48" fmla="*/ 193 w 544"/>
                  <a:gd name="T49" fmla="*/ 526 h 538"/>
                  <a:gd name="T50" fmla="*/ 157 w 544"/>
                  <a:gd name="T51" fmla="*/ 513 h 538"/>
                  <a:gd name="T52" fmla="*/ 124 w 544"/>
                  <a:gd name="T53" fmla="*/ 495 h 538"/>
                  <a:gd name="T54" fmla="*/ 94 w 544"/>
                  <a:gd name="T55" fmla="*/ 472 h 538"/>
                  <a:gd name="T56" fmla="*/ 67 w 544"/>
                  <a:gd name="T57" fmla="*/ 446 h 538"/>
                  <a:gd name="T58" fmla="*/ 44 w 544"/>
                  <a:gd name="T59" fmla="*/ 415 h 538"/>
                  <a:gd name="T60" fmla="*/ 26 w 544"/>
                  <a:gd name="T61" fmla="*/ 383 h 538"/>
                  <a:gd name="T62" fmla="*/ 12 w 544"/>
                  <a:gd name="T63" fmla="*/ 347 h 538"/>
                  <a:gd name="T64" fmla="*/ 3 w 544"/>
                  <a:gd name="T65" fmla="*/ 309 h 538"/>
                  <a:gd name="T66" fmla="*/ 0 w 544"/>
                  <a:gd name="T67" fmla="*/ 269 h 538"/>
                  <a:gd name="T68" fmla="*/ 3 w 544"/>
                  <a:gd name="T69" fmla="*/ 230 h 538"/>
                  <a:gd name="T70" fmla="*/ 12 w 544"/>
                  <a:gd name="T71" fmla="*/ 191 h 538"/>
                  <a:gd name="T72" fmla="*/ 26 w 544"/>
                  <a:gd name="T73" fmla="*/ 155 h 538"/>
                  <a:gd name="T74" fmla="*/ 44 w 544"/>
                  <a:gd name="T75" fmla="*/ 122 h 538"/>
                  <a:gd name="T76" fmla="*/ 67 w 544"/>
                  <a:gd name="T77" fmla="*/ 92 h 538"/>
                  <a:gd name="T78" fmla="*/ 94 w 544"/>
                  <a:gd name="T79" fmla="*/ 65 h 538"/>
                  <a:gd name="T80" fmla="*/ 124 w 544"/>
                  <a:gd name="T81" fmla="*/ 43 h 538"/>
                  <a:gd name="T82" fmla="*/ 157 w 544"/>
                  <a:gd name="T83" fmla="*/ 25 h 538"/>
                  <a:gd name="T84" fmla="*/ 193 w 544"/>
                  <a:gd name="T85" fmla="*/ 11 h 538"/>
                  <a:gd name="T86" fmla="*/ 232 w 544"/>
                  <a:gd name="T87" fmla="*/ 2 h 538"/>
                  <a:gd name="T88" fmla="*/ 272 w 544"/>
                  <a:gd name="T89" fmla="*/ 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4" h="538">
                    <a:moveTo>
                      <a:pt x="272" y="0"/>
                    </a:moveTo>
                    <a:lnTo>
                      <a:pt x="312" y="2"/>
                    </a:lnTo>
                    <a:lnTo>
                      <a:pt x="351" y="11"/>
                    </a:lnTo>
                    <a:lnTo>
                      <a:pt x="387" y="25"/>
                    </a:lnTo>
                    <a:lnTo>
                      <a:pt x="420" y="43"/>
                    </a:lnTo>
                    <a:lnTo>
                      <a:pt x="451" y="65"/>
                    </a:lnTo>
                    <a:lnTo>
                      <a:pt x="478" y="92"/>
                    </a:lnTo>
                    <a:lnTo>
                      <a:pt x="501" y="122"/>
                    </a:lnTo>
                    <a:lnTo>
                      <a:pt x="519" y="155"/>
                    </a:lnTo>
                    <a:lnTo>
                      <a:pt x="532" y="191"/>
                    </a:lnTo>
                    <a:lnTo>
                      <a:pt x="541" y="230"/>
                    </a:lnTo>
                    <a:lnTo>
                      <a:pt x="544" y="269"/>
                    </a:lnTo>
                    <a:lnTo>
                      <a:pt x="541" y="309"/>
                    </a:lnTo>
                    <a:lnTo>
                      <a:pt x="532" y="347"/>
                    </a:lnTo>
                    <a:lnTo>
                      <a:pt x="519" y="383"/>
                    </a:lnTo>
                    <a:lnTo>
                      <a:pt x="501" y="415"/>
                    </a:lnTo>
                    <a:lnTo>
                      <a:pt x="478" y="446"/>
                    </a:lnTo>
                    <a:lnTo>
                      <a:pt x="451" y="472"/>
                    </a:lnTo>
                    <a:lnTo>
                      <a:pt x="420" y="495"/>
                    </a:lnTo>
                    <a:lnTo>
                      <a:pt x="387" y="513"/>
                    </a:lnTo>
                    <a:lnTo>
                      <a:pt x="351" y="526"/>
                    </a:lnTo>
                    <a:lnTo>
                      <a:pt x="312" y="536"/>
                    </a:lnTo>
                    <a:lnTo>
                      <a:pt x="272" y="538"/>
                    </a:lnTo>
                    <a:lnTo>
                      <a:pt x="232" y="536"/>
                    </a:lnTo>
                    <a:lnTo>
                      <a:pt x="193" y="526"/>
                    </a:lnTo>
                    <a:lnTo>
                      <a:pt x="157" y="513"/>
                    </a:lnTo>
                    <a:lnTo>
                      <a:pt x="124" y="495"/>
                    </a:lnTo>
                    <a:lnTo>
                      <a:pt x="94" y="472"/>
                    </a:lnTo>
                    <a:lnTo>
                      <a:pt x="67" y="446"/>
                    </a:lnTo>
                    <a:lnTo>
                      <a:pt x="44" y="415"/>
                    </a:lnTo>
                    <a:lnTo>
                      <a:pt x="26" y="383"/>
                    </a:lnTo>
                    <a:lnTo>
                      <a:pt x="12" y="347"/>
                    </a:lnTo>
                    <a:lnTo>
                      <a:pt x="3" y="309"/>
                    </a:lnTo>
                    <a:lnTo>
                      <a:pt x="0" y="269"/>
                    </a:lnTo>
                    <a:lnTo>
                      <a:pt x="3" y="230"/>
                    </a:lnTo>
                    <a:lnTo>
                      <a:pt x="12" y="191"/>
                    </a:lnTo>
                    <a:lnTo>
                      <a:pt x="26" y="155"/>
                    </a:lnTo>
                    <a:lnTo>
                      <a:pt x="44" y="122"/>
                    </a:lnTo>
                    <a:lnTo>
                      <a:pt x="67" y="92"/>
                    </a:lnTo>
                    <a:lnTo>
                      <a:pt x="94" y="65"/>
                    </a:lnTo>
                    <a:lnTo>
                      <a:pt x="124" y="43"/>
                    </a:lnTo>
                    <a:lnTo>
                      <a:pt x="157" y="25"/>
                    </a:lnTo>
                    <a:lnTo>
                      <a:pt x="193" y="11"/>
                    </a:lnTo>
                    <a:lnTo>
                      <a:pt x="232" y="2"/>
                    </a:lnTo>
                    <a:lnTo>
                      <a:pt x="272" y="0"/>
                    </a:lnTo>
                    <a:close/>
                  </a:path>
                </a:pathLst>
              </a:custGeom>
              <a:solidFill>
                <a:schemeClr val="accent2">
                  <a:lumMod val="40000"/>
                  <a:lumOff val="60000"/>
                </a:schemeClr>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 name="Freeform 14"/>
              <p:cNvSpPr>
                <a:spLocks/>
              </p:cNvSpPr>
              <p:nvPr/>
            </p:nvSpPr>
            <p:spPr bwMode="auto">
              <a:xfrm>
                <a:off x="1532" y="817"/>
                <a:ext cx="23" cy="14"/>
              </a:xfrm>
              <a:custGeom>
                <a:avLst/>
                <a:gdLst>
                  <a:gd name="T0" fmla="*/ 197 w 394"/>
                  <a:gd name="T1" fmla="*/ 0 h 389"/>
                  <a:gd name="T2" fmla="*/ 232 w 394"/>
                  <a:gd name="T3" fmla="*/ 3 h 389"/>
                  <a:gd name="T4" fmla="*/ 266 w 394"/>
                  <a:gd name="T5" fmla="*/ 12 h 389"/>
                  <a:gd name="T6" fmla="*/ 297 w 394"/>
                  <a:gd name="T7" fmla="*/ 26 h 389"/>
                  <a:gd name="T8" fmla="*/ 324 w 394"/>
                  <a:gd name="T9" fmla="*/ 45 h 389"/>
                  <a:gd name="T10" fmla="*/ 348 w 394"/>
                  <a:gd name="T11" fmla="*/ 69 h 389"/>
                  <a:gd name="T12" fmla="*/ 367 w 394"/>
                  <a:gd name="T13" fmla="*/ 96 h 389"/>
                  <a:gd name="T14" fmla="*/ 382 w 394"/>
                  <a:gd name="T15" fmla="*/ 126 h 389"/>
                  <a:gd name="T16" fmla="*/ 391 w 394"/>
                  <a:gd name="T17" fmla="*/ 160 h 389"/>
                  <a:gd name="T18" fmla="*/ 394 w 394"/>
                  <a:gd name="T19" fmla="*/ 194 h 389"/>
                  <a:gd name="T20" fmla="*/ 391 w 394"/>
                  <a:gd name="T21" fmla="*/ 229 h 389"/>
                  <a:gd name="T22" fmla="*/ 382 w 394"/>
                  <a:gd name="T23" fmla="*/ 263 h 389"/>
                  <a:gd name="T24" fmla="*/ 367 w 394"/>
                  <a:gd name="T25" fmla="*/ 292 h 389"/>
                  <a:gd name="T26" fmla="*/ 348 w 394"/>
                  <a:gd name="T27" fmla="*/ 320 h 389"/>
                  <a:gd name="T28" fmla="*/ 324 w 394"/>
                  <a:gd name="T29" fmla="*/ 343 h 389"/>
                  <a:gd name="T30" fmla="*/ 297 w 394"/>
                  <a:gd name="T31" fmla="*/ 363 h 389"/>
                  <a:gd name="T32" fmla="*/ 266 w 394"/>
                  <a:gd name="T33" fmla="*/ 377 h 389"/>
                  <a:gd name="T34" fmla="*/ 232 w 394"/>
                  <a:gd name="T35" fmla="*/ 386 h 389"/>
                  <a:gd name="T36" fmla="*/ 197 w 394"/>
                  <a:gd name="T37" fmla="*/ 389 h 389"/>
                  <a:gd name="T38" fmla="*/ 162 w 394"/>
                  <a:gd name="T39" fmla="*/ 386 h 389"/>
                  <a:gd name="T40" fmla="*/ 128 w 394"/>
                  <a:gd name="T41" fmla="*/ 377 h 389"/>
                  <a:gd name="T42" fmla="*/ 98 w 394"/>
                  <a:gd name="T43" fmla="*/ 363 h 389"/>
                  <a:gd name="T44" fmla="*/ 70 w 394"/>
                  <a:gd name="T45" fmla="*/ 343 h 389"/>
                  <a:gd name="T46" fmla="*/ 47 w 394"/>
                  <a:gd name="T47" fmla="*/ 320 h 389"/>
                  <a:gd name="T48" fmla="*/ 27 w 394"/>
                  <a:gd name="T49" fmla="*/ 292 h 389"/>
                  <a:gd name="T50" fmla="*/ 13 w 394"/>
                  <a:gd name="T51" fmla="*/ 263 h 389"/>
                  <a:gd name="T52" fmla="*/ 4 w 394"/>
                  <a:gd name="T53" fmla="*/ 229 h 389"/>
                  <a:gd name="T54" fmla="*/ 0 w 394"/>
                  <a:gd name="T55" fmla="*/ 194 h 389"/>
                  <a:gd name="T56" fmla="*/ 4 w 394"/>
                  <a:gd name="T57" fmla="*/ 160 h 389"/>
                  <a:gd name="T58" fmla="*/ 13 w 394"/>
                  <a:gd name="T59" fmla="*/ 126 h 389"/>
                  <a:gd name="T60" fmla="*/ 27 w 394"/>
                  <a:gd name="T61" fmla="*/ 96 h 389"/>
                  <a:gd name="T62" fmla="*/ 47 w 394"/>
                  <a:gd name="T63" fmla="*/ 69 h 389"/>
                  <a:gd name="T64" fmla="*/ 70 w 394"/>
                  <a:gd name="T65" fmla="*/ 45 h 389"/>
                  <a:gd name="T66" fmla="*/ 98 w 394"/>
                  <a:gd name="T67" fmla="*/ 26 h 389"/>
                  <a:gd name="T68" fmla="*/ 128 w 394"/>
                  <a:gd name="T69" fmla="*/ 12 h 389"/>
                  <a:gd name="T70" fmla="*/ 162 w 394"/>
                  <a:gd name="T71" fmla="*/ 3 h 389"/>
                  <a:gd name="T72" fmla="*/ 197 w 394"/>
                  <a:gd name="T73"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4" h="389">
                    <a:moveTo>
                      <a:pt x="197" y="0"/>
                    </a:moveTo>
                    <a:lnTo>
                      <a:pt x="232" y="3"/>
                    </a:lnTo>
                    <a:lnTo>
                      <a:pt x="266" y="12"/>
                    </a:lnTo>
                    <a:lnTo>
                      <a:pt x="297" y="26"/>
                    </a:lnTo>
                    <a:lnTo>
                      <a:pt x="324" y="45"/>
                    </a:lnTo>
                    <a:lnTo>
                      <a:pt x="348" y="69"/>
                    </a:lnTo>
                    <a:lnTo>
                      <a:pt x="367" y="96"/>
                    </a:lnTo>
                    <a:lnTo>
                      <a:pt x="382" y="126"/>
                    </a:lnTo>
                    <a:lnTo>
                      <a:pt x="391" y="160"/>
                    </a:lnTo>
                    <a:lnTo>
                      <a:pt x="394" y="194"/>
                    </a:lnTo>
                    <a:lnTo>
                      <a:pt x="391" y="229"/>
                    </a:lnTo>
                    <a:lnTo>
                      <a:pt x="382" y="263"/>
                    </a:lnTo>
                    <a:lnTo>
                      <a:pt x="367" y="292"/>
                    </a:lnTo>
                    <a:lnTo>
                      <a:pt x="348" y="320"/>
                    </a:lnTo>
                    <a:lnTo>
                      <a:pt x="324" y="343"/>
                    </a:lnTo>
                    <a:lnTo>
                      <a:pt x="297" y="363"/>
                    </a:lnTo>
                    <a:lnTo>
                      <a:pt x="266" y="377"/>
                    </a:lnTo>
                    <a:lnTo>
                      <a:pt x="232" y="386"/>
                    </a:lnTo>
                    <a:lnTo>
                      <a:pt x="197" y="389"/>
                    </a:lnTo>
                    <a:lnTo>
                      <a:pt x="162" y="386"/>
                    </a:lnTo>
                    <a:lnTo>
                      <a:pt x="128" y="377"/>
                    </a:lnTo>
                    <a:lnTo>
                      <a:pt x="98" y="363"/>
                    </a:lnTo>
                    <a:lnTo>
                      <a:pt x="70" y="343"/>
                    </a:lnTo>
                    <a:lnTo>
                      <a:pt x="47" y="320"/>
                    </a:lnTo>
                    <a:lnTo>
                      <a:pt x="27" y="292"/>
                    </a:lnTo>
                    <a:lnTo>
                      <a:pt x="13" y="263"/>
                    </a:lnTo>
                    <a:lnTo>
                      <a:pt x="4" y="229"/>
                    </a:lnTo>
                    <a:lnTo>
                      <a:pt x="0" y="194"/>
                    </a:lnTo>
                    <a:lnTo>
                      <a:pt x="4" y="160"/>
                    </a:lnTo>
                    <a:lnTo>
                      <a:pt x="13" y="126"/>
                    </a:lnTo>
                    <a:lnTo>
                      <a:pt x="27" y="96"/>
                    </a:lnTo>
                    <a:lnTo>
                      <a:pt x="47" y="69"/>
                    </a:lnTo>
                    <a:lnTo>
                      <a:pt x="70" y="45"/>
                    </a:lnTo>
                    <a:lnTo>
                      <a:pt x="98" y="26"/>
                    </a:lnTo>
                    <a:lnTo>
                      <a:pt x="128" y="12"/>
                    </a:lnTo>
                    <a:lnTo>
                      <a:pt x="162" y="3"/>
                    </a:lnTo>
                    <a:lnTo>
                      <a:pt x="197" y="0"/>
                    </a:lnTo>
                    <a:close/>
                  </a:path>
                </a:pathLst>
              </a:custGeom>
              <a:solidFill>
                <a:schemeClr val="accent2">
                  <a:lumMod val="40000"/>
                  <a:lumOff val="60000"/>
                </a:schemeClr>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mn-cs"/>
                </a:endParaRPr>
              </a:p>
            </p:txBody>
          </p:sp>
        </p:grpSp>
      </p:grpSp>
    </p:spTree>
    <p:extLst>
      <p:ext uri="{BB962C8B-B14F-4D97-AF65-F5344CB8AC3E}">
        <p14:creationId xmlns:p14="http://schemas.microsoft.com/office/powerpoint/2010/main" val="200106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left)">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left)">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ipe(left)">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wipe(left)">
                                      <p:cBhvr>
                                        <p:cTn id="3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08_04EukaryoticCellCycle-U.jpg"/>
          <p:cNvPicPr>
            <a:picLocks noChangeAspect="1"/>
          </p:cNvPicPr>
          <p:nvPr/>
        </p:nvPicPr>
        <p:blipFill rotWithShape="1">
          <a:blip r:embed="rId3" cstate="email">
            <a:extLst>
              <a:ext uri="{28A0092B-C50C-407E-A947-70E740481C1C}">
                <a14:useLocalDpi xmlns:a14="http://schemas.microsoft.com/office/drawing/2010/main" val="0"/>
              </a:ext>
            </a:extLst>
          </a:blip>
          <a:srcRect b="2675"/>
          <a:stretch/>
        </p:blipFill>
        <p:spPr>
          <a:xfrm>
            <a:off x="944880" y="137160"/>
            <a:ext cx="7254240" cy="6407573"/>
          </a:xfrm>
          <a:prstGeom prst="rect">
            <a:avLst/>
          </a:prstGeom>
        </p:spPr>
      </p:pic>
      <p:sp>
        <p:nvSpPr>
          <p:cNvPr id="27" name="Text Box 31"/>
          <p:cNvSpPr txBox="1">
            <a:spLocks noChangeArrowheads="1"/>
          </p:cNvSpPr>
          <p:nvPr/>
        </p:nvSpPr>
        <p:spPr bwMode="auto">
          <a:xfrm rot="20452531">
            <a:off x="2385258" y="3807747"/>
            <a:ext cx="20518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800" dirty="0">
                <a:solidFill>
                  <a:srgbClr val="000000"/>
                </a:solidFill>
                <a:latin typeface="Arial" charset="0"/>
              </a:rPr>
              <a:t>Cytoplasm divided</a:t>
            </a:r>
          </a:p>
        </p:txBody>
      </p:sp>
      <p:pic>
        <p:nvPicPr>
          <p:cNvPr id="3" name="Picture 2" descr="08_04EukaryoticCellCycle_bt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52560" y="4140000"/>
            <a:ext cx="1344213" cy="1795332"/>
          </a:xfrm>
          <a:prstGeom prst="rect">
            <a:avLst/>
          </a:prstGeom>
        </p:spPr>
      </p:pic>
      <p:pic>
        <p:nvPicPr>
          <p:cNvPr id="4" name="Picture 3" descr="08_04EukaryoticCellCycle_top.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86339" y="242139"/>
            <a:ext cx="2167200" cy="548658"/>
          </a:xfrm>
          <a:prstGeom prst="rect">
            <a:avLst/>
          </a:prstGeom>
        </p:spPr>
      </p:pic>
      <p:sp>
        <p:nvSpPr>
          <p:cNvPr id="8" name="Text Box 31"/>
          <p:cNvSpPr txBox="1">
            <a:spLocks noChangeArrowheads="1"/>
          </p:cNvSpPr>
          <p:nvPr/>
        </p:nvSpPr>
        <p:spPr bwMode="auto">
          <a:xfrm>
            <a:off x="3011099" y="1814273"/>
            <a:ext cx="1750479" cy="1200329"/>
          </a:xfrm>
          <a:prstGeom prst="rect">
            <a:avLst/>
          </a:prstGeom>
          <a:solidFill>
            <a:srgbClr val="FFFF00"/>
          </a:solidFill>
          <a:ln>
            <a:noFill/>
          </a:ln>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fontAlgn="base" hangingPunct="0">
              <a:spcBef>
                <a:spcPct val="0"/>
              </a:spcBef>
              <a:spcAft>
                <a:spcPct val="0"/>
              </a:spcAft>
            </a:pPr>
            <a:r>
              <a:rPr lang="en-US" dirty="0">
                <a:solidFill>
                  <a:srgbClr val="000000"/>
                </a:solidFill>
                <a:latin typeface="Arial" charset="0"/>
              </a:rPr>
              <a:t>G</a:t>
            </a:r>
            <a:r>
              <a:rPr lang="en-US" baseline="-25000" dirty="0">
                <a:solidFill>
                  <a:srgbClr val="000000"/>
                </a:solidFill>
                <a:latin typeface="Arial" charset="0"/>
              </a:rPr>
              <a:t>1</a:t>
            </a:r>
            <a:br>
              <a:rPr lang="en-US" sz="1800" dirty="0">
                <a:solidFill>
                  <a:srgbClr val="000000"/>
                </a:solidFill>
                <a:latin typeface="Arial" charset="0"/>
              </a:rPr>
            </a:br>
            <a:r>
              <a:rPr lang="en-US" sz="1800" dirty="0">
                <a:solidFill>
                  <a:srgbClr val="000000"/>
                </a:solidFill>
                <a:latin typeface="Arial" charset="0"/>
              </a:rPr>
              <a:t>cell growth</a:t>
            </a:r>
          </a:p>
          <a:p>
            <a:pPr algn="ctr" eaLnBrk="0" fontAlgn="base" hangingPunct="0">
              <a:spcBef>
                <a:spcPct val="0"/>
              </a:spcBef>
              <a:spcAft>
                <a:spcPct val="0"/>
              </a:spcAft>
            </a:pPr>
            <a:r>
              <a:rPr lang="en-US" sz="1800" dirty="0">
                <a:solidFill>
                  <a:srgbClr val="000000"/>
                </a:solidFill>
                <a:latin typeface="Arial" charset="0"/>
              </a:rPr>
              <a:t>(</a:t>
            </a:r>
            <a:r>
              <a:rPr lang="en-US" sz="1800" i="1" dirty="0">
                <a:solidFill>
                  <a:srgbClr val="000000"/>
                </a:solidFill>
                <a:latin typeface="Times New Roman" panose="02020603050405020304" pitchFamily="18" charset="0"/>
                <a:cs typeface="Times New Roman" panose="02020603050405020304" pitchFamily="18" charset="0"/>
              </a:rPr>
              <a:t>interphase begins</a:t>
            </a:r>
          </a:p>
          <a:p>
            <a:pPr algn="ctr" eaLnBrk="0" fontAlgn="base" hangingPunct="0">
              <a:spcBef>
                <a:spcPct val="0"/>
              </a:spcBef>
              <a:spcAft>
                <a:spcPct val="0"/>
              </a:spcAft>
            </a:pPr>
            <a:r>
              <a:rPr lang="en-US" sz="1800" i="1" dirty="0">
                <a:solidFill>
                  <a:srgbClr val="000000"/>
                </a:solidFill>
                <a:latin typeface="Times New Roman" panose="02020603050405020304" pitchFamily="18" charset="0"/>
                <a:cs typeface="Times New Roman" panose="02020603050405020304" pitchFamily="18" charset="0"/>
              </a:rPr>
              <a:t> in daughter cells</a:t>
            </a:r>
            <a:r>
              <a:rPr lang="en-US" sz="1800" dirty="0">
                <a:solidFill>
                  <a:srgbClr val="000000"/>
                </a:solidFill>
                <a:latin typeface="Arial" charset="0"/>
              </a:rPr>
              <a:t>)</a:t>
            </a:r>
          </a:p>
        </p:txBody>
      </p:sp>
      <p:sp>
        <p:nvSpPr>
          <p:cNvPr id="9" name="Text Box 31"/>
          <p:cNvSpPr txBox="1">
            <a:spLocks noChangeArrowheads="1"/>
          </p:cNvSpPr>
          <p:nvPr/>
        </p:nvSpPr>
        <p:spPr bwMode="auto">
          <a:xfrm>
            <a:off x="4572000" y="4576000"/>
            <a:ext cx="2102673" cy="923330"/>
          </a:xfrm>
          <a:prstGeom prst="rect">
            <a:avLst/>
          </a:prstGeom>
          <a:solidFill>
            <a:srgbClr val="FFC000"/>
          </a:solidFill>
          <a:ln>
            <a:noFill/>
          </a:ln>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fontAlgn="base" hangingPunct="0">
              <a:spcBef>
                <a:spcPct val="0"/>
              </a:spcBef>
              <a:spcAft>
                <a:spcPct val="0"/>
              </a:spcAft>
            </a:pPr>
            <a:r>
              <a:rPr lang="en-US" dirty="0">
                <a:solidFill>
                  <a:srgbClr val="000000"/>
                </a:solidFill>
                <a:latin typeface="Arial" charset="0"/>
              </a:rPr>
              <a:t>G</a:t>
            </a:r>
            <a:r>
              <a:rPr lang="en-US" baseline="-25000" dirty="0">
                <a:solidFill>
                  <a:srgbClr val="000000"/>
                </a:solidFill>
                <a:latin typeface="Arial" charset="0"/>
              </a:rPr>
              <a:t>2</a:t>
            </a:r>
            <a:br>
              <a:rPr lang="en-US" sz="1800" dirty="0">
                <a:solidFill>
                  <a:srgbClr val="000000"/>
                </a:solidFill>
                <a:latin typeface="Arial" charset="0"/>
              </a:rPr>
            </a:br>
            <a:r>
              <a:rPr lang="en-US" sz="1800" dirty="0">
                <a:solidFill>
                  <a:srgbClr val="000000"/>
                </a:solidFill>
                <a:latin typeface="Arial" charset="0"/>
              </a:rPr>
              <a:t>cell prepares for</a:t>
            </a:r>
          </a:p>
          <a:p>
            <a:pPr algn="ctr" eaLnBrk="0" fontAlgn="base" hangingPunct="0">
              <a:spcBef>
                <a:spcPct val="0"/>
              </a:spcBef>
              <a:spcAft>
                <a:spcPct val="0"/>
              </a:spcAft>
            </a:pPr>
            <a:r>
              <a:rPr lang="en-US" sz="1800" dirty="0">
                <a:solidFill>
                  <a:srgbClr val="000000"/>
                </a:solidFill>
                <a:latin typeface="Arial" charset="0"/>
              </a:rPr>
              <a:t>Division (</a:t>
            </a:r>
            <a:r>
              <a:rPr lang="en-US" sz="1800" i="1" dirty="0">
                <a:solidFill>
                  <a:srgbClr val="000000"/>
                </a:solidFill>
                <a:latin typeface="Times New Roman" panose="02020603050405020304" pitchFamily="18" charset="0"/>
                <a:cs typeface="Times New Roman" panose="02020603050405020304" pitchFamily="18" charset="0"/>
              </a:rPr>
              <a:t>mitosis</a:t>
            </a:r>
            <a:r>
              <a:rPr lang="en-US" sz="1800" dirty="0">
                <a:solidFill>
                  <a:srgbClr val="000000"/>
                </a:solidFill>
                <a:latin typeface="Arial" charset="0"/>
              </a:rPr>
              <a:t>)</a:t>
            </a:r>
          </a:p>
        </p:txBody>
      </p:sp>
      <p:sp>
        <p:nvSpPr>
          <p:cNvPr id="10" name="Text Box 31"/>
          <p:cNvSpPr txBox="1">
            <a:spLocks noChangeArrowheads="1"/>
          </p:cNvSpPr>
          <p:nvPr/>
        </p:nvSpPr>
        <p:spPr bwMode="auto">
          <a:xfrm>
            <a:off x="5162731" y="1682491"/>
            <a:ext cx="1966308" cy="1200329"/>
          </a:xfrm>
          <a:prstGeom prst="rect">
            <a:avLst/>
          </a:prstGeom>
          <a:solidFill>
            <a:srgbClr val="92D050"/>
          </a:solidFill>
          <a:ln>
            <a:noFill/>
          </a:ln>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fontAlgn="base" hangingPunct="0">
              <a:spcBef>
                <a:spcPct val="0"/>
              </a:spcBef>
              <a:spcAft>
                <a:spcPct val="0"/>
              </a:spcAft>
            </a:pPr>
            <a:r>
              <a:rPr lang="en-US" dirty="0">
                <a:solidFill>
                  <a:srgbClr val="000000"/>
                </a:solidFill>
                <a:latin typeface="Arial" charset="0"/>
              </a:rPr>
              <a:t>S</a:t>
            </a:r>
            <a:br>
              <a:rPr lang="en-US" sz="1800" dirty="0">
                <a:solidFill>
                  <a:srgbClr val="000000"/>
                </a:solidFill>
                <a:latin typeface="Arial" charset="0"/>
              </a:rPr>
            </a:br>
            <a:r>
              <a:rPr lang="en-US" sz="1800" dirty="0">
                <a:solidFill>
                  <a:srgbClr val="000000"/>
                </a:solidFill>
                <a:latin typeface="Arial" charset="0"/>
              </a:rPr>
              <a:t>DNA is replicated </a:t>
            </a:r>
          </a:p>
          <a:p>
            <a:pPr algn="ctr" eaLnBrk="0" fontAlgn="base" hangingPunct="0">
              <a:spcBef>
                <a:spcPct val="0"/>
              </a:spcBef>
              <a:spcAft>
                <a:spcPct val="0"/>
              </a:spcAft>
            </a:pPr>
            <a:r>
              <a:rPr lang="en-US" sz="1800" dirty="0">
                <a:solidFill>
                  <a:srgbClr val="000000"/>
                </a:solidFill>
                <a:latin typeface="Arial" charset="0"/>
              </a:rPr>
              <a:t>(</a:t>
            </a:r>
            <a:r>
              <a:rPr lang="en-US" sz="1800" i="1" dirty="0">
                <a:solidFill>
                  <a:srgbClr val="000000"/>
                </a:solidFill>
                <a:latin typeface="Times New Roman" panose="02020603050405020304" pitchFamily="18" charset="0"/>
                <a:cs typeface="Times New Roman" panose="02020603050405020304" pitchFamily="18" charset="0"/>
              </a:rPr>
              <a:t>chromosomes </a:t>
            </a:r>
          </a:p>
          <a:p>
            <a:pPr algn="ctr" eaLnBrk="0" fontAlgn="base" hangingPunct="0">
              <a:spcBef>
                <a:spcPct val="0"/>
              </a:spcBef>
              <a:spcAft>
                <a:spcPct val="0"/>
              </a:spcAft>
            </a:pPr>
            <a:r>
              <a:rPr lang="en-US" sz="1800" i="1" dirty="0">
                <a:solidFill>
                  <a:srgbClr val="000000"/>
                </a:solidFill>
                <a:latin typeface="Times New Roman" panose="02020603050405020304" pitchFamily="18" charset="0"/>
                <a:cs typeface="Times New Roman" panose="02020603050405020304" pitchFamily="18" charset="0"/>
              </a:rPr>
              <a:t>are duplicated</a:t>
            </a:r>
            <a:r>
              <a:rPr lang="en-US" sz="1800" dirty="0">
                <a:solidFill>
                  <a:srgbClr val="000000"/>
                </a:solidFill>
                <a:latin typeface="Arial" charset="0"/>
              </a:rPr>
              <a:t>)</a:t>
            </a:r>
          </a:p>
        </p:txBody>
      </p:sp>
      <p:sp>
        <p:nvSpPr>
          <p:cNvPr id="11" name="Text Box 31"/>
          <p:cNvSpPr txBox="1">
            <a:spLocks noChangeArrowheads="1"/>
          </p:cNvSpPr>
          <p:nvPr/>
        </p:nvSpPr>
        <p:spPr bwMode="auto">
          <a:xfrm>
            <a:off x="4366836" y="3642459"/>
            <a:ext cx="1922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fontAlgn="base" hangingPunct="0">
              <a:spcBef>
                <a:spcPct val="0"/>
              </a:spcBef>
              <a:spcAft>
                <a:spcPct val="0"/>
              </a:spcAft>
            </a:pPr>
            <a:r>
              <a:rPr lang="en-US" sz="1800" dirty="0">
                <a:solidFill>
                  <a:srgbClr val="000000"/>
                </a:solidFill>
                <a:latin typeface="Arial" charset="0"/>
              </a:rPr>
              <a:t>M</a:t>
            </a:r>
          </a:p>
        </p:txBody>
      </p:sp>
      <p:sp>
        <p:nvSpPr>
          <p:cNvPr id="12" name="Text Box 31"/>
          <p:cNvSpPr txBox="1">
            <a:spLocks noChangeArrowheads="1"/>
          </p:cNvSpPr>
          <p:nvPr/>
        </p:nvSpPr>
        <p:spPr bwMode="auto">
          <a:xfrm rot="19046532">
            <a:off x="3613708" y="3997485"/>
            <a:ext cx="7951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800" dirty="0">
                <a:solidFill>
                  <a:srgbClr val="000000"/>
                </a:solidFill>
                <a:latin typeface="Arial" charset="0"/>
              </a:rPr>
              <a:t>Mitosis</a:t>
            </a:r>
          </a:p>
        </p:txBody>
      </p:sp>
    </p:spTree>
    <p:extLst>
      <p:ext uri="{BB962C8B-B14F-4D97-AF65-F5344CB8AC3E}">
        <p14:creationId xmlns:p14="http://schemas.microsoft.com/office/powerpoint/2010/main" val="222449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8" grpId="0" animBg="1"/>
      <p:bldP spid="9" grpId="0" animBg="1"/>
      <p:bldP spid="10" grpId="0" animBg="1"/>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solidFill>
                  <a:srgbClr val="FF0000"/>
                </a:solidFill>
                <a:effectLst>
                  <a:outerShdw blurRad="38100" dist="38100" dir="2700000" algn="tl">
                    <a:srgbClr val="000000">
                      <a:alpha val="43137"/>
                    </a:srgbClr>
                  </a:outerShdw>
                </a:effectLst>
              </a:rPr>
              <a:t>Cell Division </a:t>
            </a:r>
            <a:r>
              <a:rPr lang="en-US" sz="3600" dirty="0">
                <a:solidFill>
                  <a:srgbClr val="0000FF"/>
                </a:solidFill>
                <a:effectLst>
                  <a:outerShdw blurRad="38100" dist="38100" dir="2700000" algn="tl">
                    <a:srgbClr val="000000">
                      <a:alpha val="43137"/>
                    </a:srgbClr>
                  </a:outerShdw>
                </a:effectLst>
              </a:rPr>
              <a:t>is a Continuum of </a:t>
            </a:r>
            <a:r>
              <a:rPr lang="en-US" sz="3600" dirty="0">
                <a:solidFill>
                  <a:srgbClr val="FF0000"/>
                </a:solidFill>
                <a:effectLst>
                  <a:outerShdw blurRad="38100" dist="38100" dir="2700000" algn="tl">
                    <a:srgbClr val="000000">
                      <a:alpha val="43137"/>
                    </a:srgbClr>
                  </a:outerShdw>
                </a:effectLst>
              </a:rPr>
              <a:t>Dynamic Changes</a:t>
            </a:r>
          </a:p>
        </p:txBody>
      </p:sp>
      <p:sp>
        <p:nvSpPr>
          <p:cNvPr id="3" name="Content Placeholder 2"/>
          <p:cNvSpPr>
            <a:spLocks noGrp="1"/>
          </p:cNvSpPr>
          <p:nvPr>
            <p:ph idx="1"/>
          </p:nvPr>
        </p:nvSpPr>
        <p:spPr>
          <a:xfrm>
            <a:off x="304800" y="1447800"/>
            <a:ext cx="8475133" cy="4114801"/>
          </a:xfrm>
        </p:spPr>
        <p:txBody>
          <a:bodyPr/>
          <a:lstStyle/>
          <a:p>
            <a:pPr>
              <a:spcBef>
                <a:spcPts val="1200"/>
              </a:spcBef>
            </a:pPr>
            <a:r>
              <a:rPr lang="en-US" sz="3200" b="1" dirty="0">
                <a:solidFill>
                  <a:srgbClr val="FF0000"/>
                </a:solidFill>
                <a:effectLst>
                  <a:outerShdw blurRad="38100" dist="38100" dir="2700000" algn="tl">
                    <a:srgbClr val="000000">
                      <a:alpha val="43137"/>
                    </a:srgbClr>
                  </a:outerShdw>
                </a:effectLst>
              </a:rPr>
              <a:t>Mitosis</a:t>
            </a:r>
            <a:r>
              <a:rPr lang="en-US" sz="3200" dirty="0"/>
              <a:t> follows </a:t>
            </a:r>
            <a:r>
              <a:rPr lang="en-US" sz="3200" dirty="0">
                <a:solidFill>
                  <a:srgbClr val="00B050"/>
                </a:solidFill>
                <a:effectLst>
                  <a:outerShdw blurRad="38100" dist="38100" dir="2700000" algn="tl">
                    <a:srgbClr val="000000">
                      <a:alpha val="43137"/>
                    </a:srgbClr>
                  </a:outerShdw>
                </a:effectLst>
              </a:rPr>
              <a:t>interphase</a:t>
            </a:r>
            <a:r>
              <a:rPr lang="en-US" sz="3200" dirty="0"/>
              <a:t> and progresses through a series of stages:</a:t>
            </a:r>
          </a:p>
          <a:p>
            <a:pPr lvl="1">
              <a:spcBef>
                <a:spcPts val="1200"/>
              </a:spcBef>
            </a:pPr>
            <a:r>
              <a:rPr lang="en-US" sz="2800" b="1" dirty="0">
                <a:solidFill>
                  <a:srgbClr val="0000FF"/>
                </a:solidFill>
              </a:rPr>
              <a:t>Prophase</a:t>
            </a:r>
            <a:endParaRPr lang="en-US" sz="2800" dirty="0">
              <a:solidFill>
                <a:srgbClr val="0000FF"/>
              </a:solidFill>
            </a:endParaRPr>
          </a:p>
          <a:p>
            <a:pPr lvl="1">
              <a:spcBef>
                <a:spcPts val="1200"/>
              </a:spcBef>
            </a:pPr>
            <a:r>
              <a:rPr lang="en-US" sz="2800" b="1" dirty="0">
                <a:solidFill>
                  <a:srgbClr val="00B050"/>
                </a:solidFill>
              </a:rPr>
              <a:t>Metaphase</a:t>
            </a:r>
            <a:endParaRPr lang="en-US" sz="2800" dirty="0">
              <a:solidFill>
                <a:srgbClr val="00B050"/>
              </a:solidFill>
            </a:endParaRPr>
          </a:p>
          <a:p>
            <a:pPr lvl="1">
              <a:spcBef>
                <a:spcPts val="1200"/>
              </a:spcBef>
            </a:pPr>
            <a:r>
              <a:rPr lang="en-US" sz="2800" b="1" dirty="0">
                <a:solidFill>
                  <a:srgbClr val="0000FF"/>
                </a:solidFill>
              </a:rPr>
              <a:t>Anaphase</a:t>
            </a:r>
            <a:endParaRPr lang="en-US" sz="2800" dirty="0">
              <a:solidFill>
                <a:srgbClr val="0000FF"/>
              </a:solidFill>
            </a:endParaRPr>
          </a:p>
          <a:p>
            <a:pPr lvl="1">
              <a:spcBef>
                <a:spcPts val="1200"/>
              </a:spcBef>
            </a:pPr>
            <a:r>
              <a:rPr lang="en-US" sz="2800" b="1" dirty="0">
                <a:solidFill>
                  <a:srgbClr val="00B050"/>
                </a:solidFill>
              </a:rPr>
              <a:t>Telophase</a:t>
            </a:r>
            <a:endParaRPr lang="en-US" sz="2800" dirty="0">
              <a:solidFill>
                <a:srgbClr val="00B050"/>
              </a:solidFill>
            </a:endParaRPr>
          </a:p>
          <a:p>
            <a:pPr>
              <a:spcBef>
                <a:spcPts val="1200"/>
              </a:spcBef>
            </a:pPr>
            <a:r>
              <a:rPr lang="en-US" sz="3200" b="1" dirty="0">
                <a:solidFill>
                  <a:srgbClr val="FF0000"/>
                </a:solidFill>
                <a:effectLst>
                  <a:outerShdw blurRad="38100" dist="38100" dir="2700000" algn="tl">
                    <a:srgbClr val="000000">
                      <a:alpha val="43137"/>
                    </a:srgbClr>
                  </a:outerShdw>
                </a:effectLst>
              </a:rPr>
              <a:t>Cytokinesis</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954" r="65852" b="52615"/>
          <a:stretch/>
        </p:blipFill>
        <p:spPr bwMode="auto">
          <a:xfrm>
            <a:off x="3137445" y="2743200"/>
            <a:ext cx="204415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94C0B7B0-6072-4587-8D75-407AD0C1EB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148" t="4954" r="34028" b="52615"/>
          <a:stretch/>
        </p:blipFill>
        <p:spPr bwMode="auto">
          <a:xfrm>
            <a:off x="5257800" y="2743200"/>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98F5F599-4F76-4BBD-9F7F-D6F99E38A2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970" t="4954" r="2206" b="52615"/>
          <a:stretch/>
        </p:blipFill>
        <p:spPr bwMode="auto">
          <a:xfrm>
            <a:off x="7239000" y="2743200"/>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D04A6008-97E9-4BFC-B2CD-F83A394ECC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971" t="50780" r="2206" b="3394"/>
          <a:stretch/>
        </p:blipFill>
        <p:spPr bwMode="auto">
          <a:xfrm>
            <a:off x="7239000" y="4800600"/>
            <a:ext cx="19050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B026107F-9ED4-45F8-A2B5-F679053233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148" t="47386" r="34029" b="3394"/>
          <a:stretch/>
        </p:blipFill>
        <p:spPr bwMode="auto">
          <a:xfrm>
            <a:off x="5257801" y="4648200"/>
            <a:ext cx="19050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EBA83CEB-0CFB-0952-CDD1-329C466C9C86}"/>
              </a:ext>
            </a:extLst>
          </p:cNvPr>
          <p:cNvPicPr>
            <a:picLocks noChangeAspect="1"/>
          </p:cNvPicPr>
          <p:nvPr/>
        </p:nvPicPr>
        <p:blipFill rotWithShape="1">
          <a:blip r:embed="rId4"/>
          <a:srcRect l="13801"/>
          <a:stretch/>
        </p:blipFill>
        <p:spPr>
          <a:xfrm>
            <a:off x="3276600" y="4876801"/>
            <a:ext cx="1905000" cy="1752600"/>
          </a:xfrm>
          <a:prstGeom prst="rect">
            <a:avLst/>
          </a:prstGeom>
        </p:spPr>
      </p:pic>
    </p:spTree>
    <p:extLst>
      <p:ext uri="{BB962C8B-B14F-4D97-AF65-F5344CB8AC3E}">
        <p14:creationId xmlns:p14="http://schemas.microsoft.com/office/powerpoint/2010/main" val="138520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fade">
                                      <p:cBhvr>
                                        <p:cTn id="52" dur="500"/>
                                        <p:tgtEl>
                                          <p:spTgt spid="3">
                                            <p:txEl>
                                              <p:pRg st="5" end="5"/>
                                            </p:txEl>
                                          </p:spTgt>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spcBef>
                <a:spcPts val="1200"/>
              </a:spcBef>
            </a:pPr>
            <a:r>
              <a:rPr lang="en-US" sz="3200" b="1" dirty="0">
                <a:solidFill>
                  <a:srgbClr val="FF0000"/>
                </a:solidFill>
                <a:effectLst>
                  <a:outerShdw blurRad="38100" dist="38100" dir="2700000" algn="tl">
                    <a:srgbClr val="000000">
                      <a:alpha val="43137"/>
                    </a:srgbClr>
                  </a:outerShdw>
                </a:effectLst>
              </a:rPr>
              <a:t>INTERPHASE</a:t>
            </a:r>
          </a:p>
          <a:p>
            <a:pPr lvl="1">
              <a:spcBef>
                <a:spcPts val="1200"/>
              </a:spcBef>
            </a:pPr>
            <a:r>
              <a:rPr lang="en-US" sz="2800" dirty="0"/>
              <a:t>The cytoplasmic contents double.</a:t>
            </a:r>
          </a:p>
          <a:p>
            <a:pPr lvl="1">
              <a:spcBef>
                <a:spcPts val="1200"/>
              </a:spcBef>
            </a:pPr>
            <a:r>
              <a:rPr lang="en-US" sz="2800" b="1" dirty="0">
                <a:solidFill>
                  <a:srgbClr val="0000FF"/>
                </a:solidFill>
                <a:effectLst>
                  <a:outerShdw blurRad="38100" dist="38100" dir="2700000" algn="tl">
                    <a:srgbClr val="000000">
                      <a:alpha val="43137"/>
                    </a:srgbClr>
                  </a:outerShdw>
                </a:effectLst>
              </a:rPr>
              <a:t>Centrioles</a:t>
            </a:r>
            <a:r>
              <a:rPr lang="en-US" sz="2800" dirty="0"/>
              <a:t> appear [</a:t>
            </a:r>
            <a:r>
              <a:rPr lang="en-US" sz="2800" i="1" dirty="0">
                <a:latin typeface="Times New Roman" panose="02020603050405020304" pitchFamily="18" charset="0"/>
                <a:cs typeface="Times New Roman" panose="02020603050405020304" pitchFamily="18" charset="0"/>
              </a:rPr>
              <a:t>in animal cells</a:t>
            </a:r>
            <a:r>
              <a:rPr lang="en-US" sz="2800" dirty="0"/>
              <a:t>].</a:t>
            </a:r>
          </a:p>
          <a:p>
            <a:pPr lvl="1">
              <a:spcBef>
                <a:spcPts val="1200"/>
              </a:spcBef>
            </a:pPr>
            <a:r>
              <a:rPr lang="en-US" sz="2800" dirty="0"/>
              <a:t>Chromosomes duplicate in the nucleus during the</a:t>
            </a:r>
            <a:r>
              <a:rPr lang="en-US" sz="2800" b="1" dirty="0">
                <a:solidFill>
                  <a:srgbClr val="0000FF"/>
                </a:solidFill>
              </a:rPr>
              <a:t> </a:t>
            </a:r>
            <a:r>
              <a:rPr lang="en-US" sz="2800" b="1" dirty="0">
                <a:solidFill>
                  <a:srgbClr val="0000FF"/>
                </a:solidFill>
                <a:effectLst>
                  <a:outerShdw blurRad="38100" dist="38100" dir="2700000" algn="tl">
                    <a:srgbClr val="000000">
                      <a:alpha val="43137"/>
                    </a:srgbClr>
                  </a:outerShdw>
                </a:effectLst>
              </a:rPr>
              <a:t>S Phase.</a:t>
            </a:r>
          </a:p>
        </p:txBody>
      </p:sp>
      <p:sp>
        <p:nvSpPr>
          <p:cNvPr id="6" name="Title 1"/>
          <p:cNvSpPr>
            <a:spLocks noGrp="1"/>
          </p:cNvSpPr>
          <p:nvPr>
            <p:ph type="title"/>
          </p:nvPr>
        </p:nvSpPr>
        <p:spPr>
          <a:xfrm>
            <a:off x="304800" y="152400"/>
            <a:ext cx="8475133" cy="1040341"/>
          </a:xfrm>
        </p:spPr>
        <p:txBody>
          <a:bodyPr/>
          <a:lstStyle/>
          <a:p>
            <a:pPr algn="ctr"/>
            <a:r>
              <a:rPr lang="en-US" sz="2400" dirty="0">
                <a:solidFill>
                  <a:srgbClr val="FF0000"/>
                </a:solidFill>
                <a:effectLst>
                  <a:outerShdw blurRad="38100" dist="38100" dir="2700000" algn="tl">
                    <a:srgbClr val="000000">
                      <a:alpha val="43137"/>
                    </a:srgbClr>
                  </a:outerShdw>
                </a:effectLst>
              </a:rPr>
              <a:t>Cell Division </a:t>
            </a:r>
            <a:r>
              <a:rPr lang="en-US" sz="2400" dirty="0">
                <a:solidFill>
                  <a:srgbClr val="0000FF"/>
                </a:solidFill>
                <a:effectLst>
                  <a:outerShdw blurRad="38100" dist="38100" dir="2700000" algn="tl">
                    <a:srgbClr val="000000">
                      <a:alpha val="43137"/>
                    </a:srgbClr>
                  </a:outerShdw>
                </a:effectLst>
              </a:rPr>
              <a:t>is a Continuum of </a:t>
            </a:r>
            <a:r>
              <a:rPr lang="en-US" sz="2400" dirty="0">
                <a:solidFill>
                  <a:srgbClr val="00B050"/>
                </a:solidFill>
                <a:effectLst>
                  <a:outerShdw blurRad="38100" dist="38100" dir="2700000" algn="tl">
                    <a:srgbClr val="000000">
                      <a:alpha val="43137"/>
                    </a:srgbClr>
                  </a:outerShdw>
                </a:effectLst>
              </a:rPr>
              <a:t>Dynamic Changes</a:t>
            </a:r>
          </a:p>
        </p:txBody>
      </p:sp>
      <p:pic>
        <p:nvPicPr>
          <p:cNvPr id="4" name="Picture 5">
            <a:extLst>
              <a:ext uri="{FF2B5EF4-FFF2-40B4-BE49-F238E27FC236}">
                <a16:creationId xmlns:a16="http://schemas.microsoft.com/office/drawing/2014/main" id="{D28240DA-D033-4D02-942A-66A21D2BDF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68" b="78889"/>
          <a:stretch/>
        </p:blipFill>
        <p:spPr>
          <a:xfrm>
            <a:off x="2971800" y="4297251"/>
            <a:ext cx="5395560" cy="209126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3570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9746" name="Slide Number Placeholder 4"/>
          <p:cNvSpPr>
            <a:spLocks noGrp="1"/>
          </p:cNvSpPr>
          <p:nvPr>
            <p:ph type="sldNum" sz="quarter" idx="12"/>
          </p:nvPr>
        </p:nvSpPr>
        <p:spPr>
          <a:noFill/>
        </p:spPr>
        <p:txBody>
          <a:bodyPr/>
          <a:lstStyle/>
          <a:p>
            <a:fld id="{008F9235-583E-4B49-AEBE-1C61E70216AD}" type="slidenum">
              <a:rPr lang="en-US" smtClean="0">
                <a:solidFill>
                  <a:srgbClr val="000000"/>
                </a:solidFill>
              </a:rPr>
              <a:pPr/>
              <a:t>33</a:t>
            </a:fld>
            <a:endParaRPr lang="en-US" dirty="0">
              <a:solidFill>
                <a:srgbClr val="000000"/>
              </a:solidFill>
            </a:endParaRPr>
          </a:p>
        </p:txBody>
      </p:sp>
      <p:sp>
        <p:nvSpPr>
          <p:cNvPr id="164867" name="Rectangle 3"/>
          <p:cNvSpPr>
            <a:spLocks noGrp="1" noChangeArrowheads="1"/>
          </p:cNvSpPr>
          <p:nvPr>
            <p:ph type="title"/>
          </p:nvPr>
        </p:nvSpPr>
        <p:spPr>
          <a:xfrm>
            <a:off x="76200" y="76200"/>
            <a:ext cx="8991600" cy="685800"/>
          </a:xfrm>
        </p:spPr>
        <p:txBody>
          <a:bodyPr/>
          <a:lstStyle/>
          <a:p>
            <a:pPr eaLnBrk="1" hangingPunct="1">
              <a:defRPr/>
            </a:pPr>
            <a:r>
              <a:rPr lang="en-US" sz="3600" b="1" dirty="0">
                <a:effectLst>
                  <a:outerShdw blurRad="38100" dist="38100" dir="2700000" algn="tl">
                    <a:srgbClr val="C0C0C0"/>
                  </a:outerShdw>
                </a:effectLst>
                <a:latin typeface="Comic Sans MS" pitchFamily="66" charset="0"/>
              </a:rPr>
              <a:t>What’s Happening during Interphase?</a:t>
            </a:r>
          </a:p>
        </p:txBody>
      </p:sp>
      <p:pic>
        <p:nvPicPr>
          <p:cNvPr id="159748" name="Picture 11" descr="interphase.jpg"/>
          <p:cNvPicPr>
            <a:picLocks noChangeAspect="1"/>
          </p:cNvPicPr>
          <p:nvPr/>
        </p:nvPicPr>
        <p:blipFill>
          <a:blip r:embed="rId3" cstate="print"/>
          <a:srcRect/>
          <a:stretch>
            <a:fillRect/>
          </a:stretch>
        </p:blipFill>
        <p:spPr bwMode="auto">
          <a:xfrm>
            <a:off x="5105400" y="1350559"/>
            <a:ext cx="3962400" cy="2961201"/>
          </a:xfrm>
          <a:prstGeom prst="rect">
            <a:avLst/>
          </a:prstGeom>
          <a:noFill/>
          <a:ln w="9525">
            <a:noFill/>
            <a:miter lim="800000"/>
            <a:headEnd/>
            <a:tailEnd/>
          </a:ln>
        </p:spPr>
      </p:pic>
      <p:pic>
        <p:nvPicPr>
          <p:cNvPr id="159749" name="Picture 12" descr="interphase2.gif"/>
          <p:cNvPicPr>
            <a:picLocks noChangeAspect="1"/>
          </p:cNvPicPr>
          <p:nvPr/>
        </p:nvPicPr>
        <p:blipFill>
          <a:blip r:embed="rId4" cstate="print"/>
          <a:srcRect/>
          <a:stretch>
            <a:fillRect/>
          </a:stretch>
        </p:blipFill>
        <p:spPr bwMode="auto">
          <a:xfrm>
            <a:off x="76200" y="1350560"/>
            <a:ext cx="4728164" cy="2438400"/>
          </a:xfrm>
          <a:prstGeom prst="rect">
            <a:avLst/>
          </a:prstGeom>
          <a:noFill/>
          <a:ln w="9525">
            <a:noFill/>
            <a:miter lim="800000"/>
            <a:headEnd/>
            <a:tailEnd/>
          </a:ln>
        </p:spPr>
      </p:pic>
      <p:sp>
        <p:nvSpPr>
          <p:cNvPr id="6" name="Text Placeholder 6"/>
          <p:cNvSpPr txBox="1">
            <a:spLocks/>
          </p:cNvSpPr>
          <p:nvPr/>
        </p:nvSpPr>
        <p:spPr>
          <a:xfrm>
            <a:off x="381000" y="4610100"/>
            <a:ext cx="5638800" cy="1295400"/>
          </a:xfrm>
          <a:prstGeom prst="rect">
            <a:avLst/>
          </a:prstGeom>
          <a:gradFill rotWithShape="1">
            <a:gsLst>
              <a:gs pos="0">
                <a:srgbClr val="4EA5D1">
                  <a:tint val="100000"/>
                  <a:shade val="100000"/>
                  <a:satMod val="100000"/>
                </a:srgbClr>
              </a:gs>
              <a:gs pos="60000">
                <a:srgbClr val="4EA5D1">
                  <a:tint val="100000"/>
                  <a:shade val="60000"/>
                  <a:alpha val="100000"/>
                  <a:satMod val="100000"/>
                  <a:lumMod val="100000"/>
                </a:srgbClr>
              </a:gs>
              <a:gs pos="100000">
                <a:srgbClr val="4EA5D1">
                  <a:shade val="20000"/>
                  <a:satMod val="100000"/>
                  <a:lumMod val="100000"/>
                </a:srgbClr>
              </a:gs>
            </a:gsLst>
            <a:lin ang="5400000" scaled="0"/>
          </a:gradFill>
          <a:ln w="28575" cap="flat" cmpd="sng" algn="ctr">
            <a:solidFill>
              <a:srgbClr val="4EA5D1">
                <a:shade val="95000"/>
                <a:satMod val="105000"/>
              </a:srgbClr>
            </a:solidFill>
            <a:prstDash val="solid"/>
          </a:ln>
          <a:effectLst>
            <a:reflection blurRad="101600" stA="26000" endPos="20000" dist="12700" dir="5400000" sy="-100000" rotWithShape="0"/>
          </a:effectLst>
        </p:spPr>
        <p:txBody>
          <a:bodyPr vert="horz" wrap="square" lIns="91440" tIns="45720" rIns="91440" bIns="45720" numCol="1" rtlCol="0" anchor="t" anchorCtr="0" compatLnSpc="1">
            <a:prstTxWarp prst="textNoShape">
              <a:avLst/>
            </a:prstTxWarp>
            <a:noAutofit/>
            <a:scene3d>
              <a:camera prst="orthographicFront"/>
              <a:lightRig rig="chilly" dir="t"/>
            </a:scene3d>
            <a:sp3d extrusionH="6350">
              <a:extrusionClr>
                <a:schemeClr val="bg1"/>
              </a:extrusionClr>
            </a:sp3d>
          </a:bodyPr>
          <a:lstStyle>
            <a:lvl1pPr marL="0" indent="0" algn="l" rtl="0" eaLnBrk="0" fontAlgn="base" hangingPunct="0">
              <a:lnSpc>
                <a:spcPct val="110000"/>
              </a:lnSpc>
              <a:spcBef>
                <a:spcPts val="2000"/>
              </a:spcBef>
              <a:spcAft>
                <a:spcPct val="0"/>
              </a:spcAft>
              <a:buSzPct val="80000"/>
              <a:buFont typeface="Wingdings" charset="2"/>
              <a:buNone/>
              <a:defRPr sz="2000" kern="1200">
                <a:solidFill>
                  <a:schemeClr val="lt1"/>
                </a:solidFill>
                <a:effectLst/>
                <a:latin typeface="+mn-lt"/>
                <a:ea typeface="+mn-ea"/>
                <a:cs typeface="+mn-cs"/>
              </a:defRPr>
            </a:lvl1pPr>
            <a:lvl2pPr marL="457200" indent="0" algn="l" rtl="0" eaLnBrk="0" fontAlgn="base" hangingPunct="0">
              <a:spcBef>
                <a:spcPct val="20000"/>
              </a:spcBef>
              <a:spcAft>
                <a:spcPct val="0"/>
              </a:spcAft>
              <a:buSzPct val="80000"/>
              <a:buFont typeface="Wingdings" charset="2"/>
              <a:buNone/>
              <a:defRPr sz="1200" kern="1200">
                <a:solidFill>
                  <a:schemeClr val="lt1"/>
                </a:solidFill>
                <a:latin typeface="+mn-lt"/>
                <a:ea typeface="+mn-ea"/>
                <a:cs typeface="+mn-cs"/>
              </a:defRPr>
            </a:lvl2pPr>
            <a:lvl3pPr marL="914400" indent="0" algn="l" rtl="0" eaLnBrk="0" fontAlgn="base" hangingPunct="0">
              <a:spcBef>
                <a:spcPct val="20000"/>
              </a:spcBef>
              <a:spcAft>
                <a:spcPct val="0"/>
              </a:spcAft>
              <a:buSzPct val="80000"/>
              <a:buFont typeface="Wingdings" charset="2"/>
              <a:buNone/>
              <a:defRPr sz="1000" kern="1200">
                <a:solidFill>
                  <a:schemeClr val="lt1"/>
                </a:solidFill>
                <a:latin typeface="+mn-lt"/>
                <a:ea typeface="+mn-ea"/>
                <a:cs typeface="+mn-cs"/>
              </a:defRPr>
            </a:lvl3pPr>
            <a:lvl4pPr marL="1371600" indent="0" algn="l" rtl="0" eaLnBrk="0" fontAlgn="base" hangingPunct="0">
              <a:spcBef>
                <a:spcPct val="20000"/>
              </a:spcBef>
              <a:spcAft>
                <a:spcPct val="0"/>
              </a:spcAft>
              <a:buSzPct val="80000"/>
              <a:buFont typeface="Wingdings" charset="2"/>
              <a:buNone/>
              <a:defRPr sz="900" kern="1200">
                <a:solidFill>
                  <a:schemeClr val="lt1"/>
                </a:solidFill>
                <a:latin typeface="+mn-lt"/>
                <a:ea typeface="+mn-ea"/>
                <a:cs typeface="+mn-cs"/>
              </a:defRPr>
            </a:lvl4pPr>
            <a:lvl5pPr marL="1828800" indent="0" algn="l" rtl="0" eaLnBrk="0" fontAlgn="base" hangingPunct="0">
              <a:spcBef>
                <a:spcPct val="20000"/>
              </a:spcBef>
              <a:spcAft>
                <a:spcPct val="0"/>
              </a:spcAft>
              <a:buSzPct val="80000"/>
              <a:buFont typeface="Wingdings" charset="2"/>
              <a:buNone/>
              <a:defRPr sz="900" kern="1200">
                <a:solidFill>
                  <a:schemeClr val="lt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lt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lt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lt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lt1"/>
                </a:solidFill>
                <a:latin typeface="+mn-lt"/>
                <a:ea typeface="+mn-ea"/>
                <a:cs typeface="+mn-cs"/>
              </a:defRPr>
            </a:lvl9pPr>
          </a:lstStyle>
          <a:p>
            <a:pPr algn="ctr" eaLnBrk="1" fontAlgn="auto" hangingPunct="1">
              <a:spcAft>
                <a:spcPts val="0"/>
              </a:spcAft>
              <a:buFont typeface="Wingdings" pitchFamily="2" charset="2"/>
              <a:buNone/>
              <a:defRPr/>
            </a:pPr>
            <a:r>
              <a:rPr lang="en-US" sz="3200" dirty="0">
                <a:solidFill>
                  <a:sysClr val="window" lastClr="FFFFFF"/>
                </a:solidFill>
                <a:latin typeface="Corbel"/>
              </a:rPr>
              <a:t>Interphase accounts for </a:t>
            </a:r>
            <a:r>
              <a:rPr lang="en-US" sz="4400" dirty="0">
                <a:solidFill>
                  <a:schemeClr val="tx1"/>
                </a:solidFill>
                <a:latin typeface="Times New Roman" panose="02020603050405020304" pitchFamily="18" charset="0"/>
                <a:cs typeface="Times New Roman" panose="02020603050405020304" pitchFamily="18" charset="0"/>
              </a:rPr>
              <a:t>90%</a:t>
            </a:r>
            <a:r>
              <a:rPr lang="en-US" sz="3200" dirty="0">
                <a:solidFill>
                  <a:sysClr val="window" lastClr="FFFFFF"/>
                </a:solidFill>
                <a:latin typeface="Corbel"/>
              </a:rPr>
              <a:t> of the time of the cell cycle. </a:t>
            </a:r>
          </a:p>
        </p:txBody>
      </p:sp>
    </p:spTree>
    <p:extLst>
      <p:ext uri="{BB962C8B-B14F-4D97-AF65-F5344CB8AC3E}">
        <p14:creationId xmlns:p14="http://schemas.microsoft.com/office/powerpoint/2010/main" val="9656534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9749"/>
                                        </p:tgtEl>
                                        <p:attrNameLst>
                                          <p:attrName>style.visibility</p:attrName>
                                        </p:attrNameLst>
                                      </p:cBhvr>
                                      <p:to>
                                        <p:strVal val="visible"/>
                                      </p:to>
                                    </p:set>
                                    <p:animEffect transition="in" filter="fade">
                                      <p:cBhvr>
                                        <p:cTn id="15" dur="500"/>
                                        <p:tgtEl>
                                          <p:spTgt spid="15974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9748"/>
                                        </p:tgtEl>
                                        <p:attrNameLst>
                                          <p:attrName>style.visibility</p:attrName>
                                        </p:attrNameLst>
                                      </p:cBhvr>
                                      <p:to>
                                        <p:strVal val="visible"/>
                                      </p:to>
                                    </p:set>
                                    <p:animEffect transition="in" filter="fade">
                                      <p:cBhvr>
                                        <p:cTn id="20" dur="500"/>
                                        <p:tgtEl>
                                          <p:spTgt spid="159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131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16A696E-F02F-42BF-BCA1-6026A3ED1AF4}" type="slidenum">
              <a:rPr lang="en-US" sz="1400" smtClean="0">
                <a:solidFill>
                  <a:srgbClr val="000000"/>
                </a:solidFill>
                <a:latin typeface="Eras Bold ITC" pitchFamily="34" charset="0"/>
              </a:rPr>
              <a:pPr eaLnBrk="1" hangingPunct="1"/>
              <a:t>34</a:t>
            </a:fld>
            <a:endParaRPr lang="en-US" sz="1400" dirty="0">
              <a:solidFill>
                <a:srgbClr val="000000"/>
              </a:solidFill>
              <a:latin typeface="Eras Bold ITC" pitchFamily="34" charset="0"/>
            </a:endParaRPr>
          </a:p>
        </p:txBody>
      </p:sp>
      <p:sp>
        <p:nvSpPr>
          <p:cNvPr id="17410" name="Rectangle 2"/>
          <p:cNvSpPr>
            <a:spLocks noGrp="1" noChangeArrowheads="1"/>
          </p:cNvSpPr>
          <p:nvPr>
            <p:ph type="title"/>
          </p:nvPr>
        </p:nvSpPr>
        <p:spPr>
          <a:xfrm>
            <a:off x="1447800" y="76200"/>
            <a:ext cx="6477000" cy="685800"/>
          </a:xfrm>
        </p:spPr>
        <p:txBody>
          <a:bodyPr/>
          <a:lstStyle/>
          <a:p>
            <a:pPr algn="ctr">
              <a:defRPr/>
            </a:pPr>
            <a:r>
              <a:rPr lang="en-US" b="1" dirty="0">
                <a:effectLst>
                  <a:outerShdw blurRad="38100" dist="38100" dir="2700000" algn="tl">
                    <a:srgbClr val="C0C0C0"/>
                  </a:outerShdw>
                </a:effectLst>
                <a:latin typeface="Comic Sans MS" pitchFamily="66" charset="0"/>
              </a:rPr>
              <a:t>Interphase</a:t>
            </a:r>
          </a:p>
        </p:txBody>
      </p:sp>
      <p:sp>
        <p:nvSpPr>
          <p:cNvPr id="17411" name="Rectangle 3"/>
          <p:cNvSpPr>
            <a:spLocks noGrp="1" noChangeArrowheads="1"/>
          </p:cNvSpPr>
          <p:nvPr>
            <p:ph type="body" sz="half" idx="1"/>
          </p:nvPr>
        </p:nvSpPr>
        <p:spPr>
          <a:xfrm>
            <a:off x="266700" y="1219200"/>
            <a:ext cx="8839200" cy="1135666"/>
          </a:xfrm>
        </p:spPr>
        <p:txBody>
          <a:bodyPr/>
          <a:lstStyle/>
          <a:p>
            <a:pPr>
              <a:spcBef>
                <a:spcPts val="1800"/>
              </a:spcBef>
              <a:buClr>
                <a:schemeClr val="bg2"/>
              </a:buClr>
              <a:buFont typeface="Arial" panose="020B0604020202020204" pitchFamily="34" charset="0"/>
              <a:buChar char="•"/>
              <a:defRPr/>
            </a:pPr>
            <a:r>
              <a:rPr lang="en-US" sz="3100" b="1" dirty="0">
                <a:solidFill>
                  <a:srgbClr val="FF0000"/>
                </a:solidFill>
                <a:effectLst>
                  <a:outerShdw blurRad="38100" dist="38100" dir="2700000" algn="tl">
                    <a:srgbClr val="000000">
                      <a:alpha val="43137"/>
                    </a:srgbClr>
                  </a:outerShdw>
                </a:effectLst>
                <a:latin typeface="Comic Sans MS" pitchFamily="66" charset="0"/>
              </a:rPr>
              <a:t>DNA Replication </a:t>
            </a:r>
            <a:r>
              <a:rPr lang="en-US" sz="3100" b="1" dirty="0">
                <a:solidFill>
                  <a:srgbClr val="0000FF"/>
                </a:solidFill>
                <a:effectLst>
                  <a:outerShdw blurRad="38100" dist="38100" dir="2700000" algn="tl">
                    <a:srgbClr val="000000">
                      <a:alpha val="43137"/>
                    </a:srgbClr>
                  </a:outerShdw>
                </a:effectLst>
                <a:latin typeface="Comic Sans MS" pitchFamily="66" charset="0"/>
              </a:rPr>
              <a:t>occurs during the </a:t>
            </a:r>
            <a:r>
              <a:rPr lang="en-US" sz="3100" b="1" dirty="0">
                <a:solidFill>
                  <a:srgbClr val="FF0000"/>
                </a:solidFill>
                <a:effectLst>
                  <a:outerShdw blurRad="38100" dist="38100" dir="2700000" algn="tl">
                    <a:srgbClr val="000000">
                      <a:alpha val="43137"/>
                    </a:srgbClr>
                  </a:outerShdw>
                </a:effectLst>
                <a:latin typeface="Comic Sans MS" pitchFamily="66" charset="0"/>
              </a:rPr>
              <a:t>S Phase </a:t>
            </a:r>
            <a:r>
              <a:rPr lang="en-US" sz="3100" b="1" dirty="0">
                <a:solidFill>
                  <a:srgbClr val="0000FF"/>
                </a:solidFill>
                <a:effectLst>
                  <a:outerShdw blurRad="38100" dist="38100" dir="2700000" algn="tl">
                    <a:srgbClr val="000000">
                      <a:alpha val="43137"/>
                    </a:srgbClr>
                  </a:outerShdw>
                </a:effectLst>
                <a:latin typeface="Comic Sans MS" pitchFamily="66" charset="0"/>
              </a:rPr>
              <a:t>of the cell cycle.</a:t>
            </a:r>
          </a:p>
        </p:txBody>
      </p:sp>
      <p:pic>
        <p:nvPicPr>
          <p:cNvPr id="4" name="Picture 3">
            <a:extLst>
              <a:ext uri="{FF2B5EF4-FFF2-40B4-BE49-F238E27FC236}">
                <a16:creationId xmlns:a16="http://schemas.microsoft.com/office/drawing/2014/main" id="{9BF5E3C5-22B7-4E63-974F-C453F0BDA387}"/>
              </a:ext>
            </a:extLst>
          </p:cNvPr>
          <p:cNvPicPr>
            <a:picLocks noChangeAspect="1"/>
          </p:cNvPicPr>
          <p:nvPr/>
        </p:nvPicPr>
        <p:blipFill>
          <a:blip r:embed="rId3"/>
          <a:stretch>
            <a:fillRect/>
          </a:stretch>
        </p:blipFill>
        <p:spPr>
          <a:xfrm>
            <a:off x="1600200" y="2507266"/>
            <a:ext cx="5943600" cy="4198334"/>
          </a:xfrm>
          <a:prstGeom prst="rect">
            <a:avLst/>
          </a:prstGeom>
        </p:spPr>
      </p:pic>
      <p:sp>
        <p:nvSpPr>
          <p:cNvPr id="5" name="Arrow: Right 4">
            <a:extLst>
              <a:ext uri="{FF2B5EF4-FFF2-40B4-BE49-F238E27FC236}">
                <a16:creationId xmlns:a16="http://schemas.microsoft.com/office/drawing/2014/main" id="{218EBA76-28D3-4C71-AECC-4F5EC71FEF37}"/>
              </a:ext>
            </a:extLst>
          </p:cNvPr>
          <p:cNvSpPr/>
          <p:nvPr/>
        </p:nvSpPr>
        <p:spPr bwMode="auto">
          <a:xfrm rot="4247241">
            <a:off x="1260194" y="3172225"/>
            <a:ext cx="2338483" cy="457200"/>
          </a:xfrm>
          <a:prstGeom prst="rightArrow">
            <a:avLst/>
          </a:prstGeom>
          <a:solidFill>
            <a:schemeClr val="accent1"/>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3056458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22" presetClass="entr" presetSubtype="1"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131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16A696E-F02F-42BF-BCA1-6026A3ED1AF4}" type="slidenum">
              <a:rPr lang="en-US" sz="1400" smtClean="0">
                <a:solidFill>
                  <a:srgbClr val="000000"/>
                </a:solidFill>
                <a:latin typeface="Eras Bold ITC" pitchFamily="34" charset="0"/>
              </a:rPr>
              <a:pPr eaLnBrk="1" hangingPunct="1"/>
              <a:t>35</a:t>
            </a:fld>
            <a:endParaRPr lang="en-US" sz="1400" dirty="0">
              <a:solidFill>
                <a:srgbClr val="000000"/>
              </a:solidFill>
              <a:latin typeface="Eras Bold ITC" pitchFamily="34" charset="0"/>
            </a:endParaRPr>
          </a:p>
        </p:txBody>
      </p:sp>
      <p:sp>
        <p:nvSpPr>
          <p:cNvPr id="17410" name="Rectangle 2"/>
          <p:cNvSpPr>
            <a:spLocks noGrp="1" noChangeArrowheads="1"/>
          </p:cNvSpPr>
          <p:nvPr>
            <p:ph type="title"/>
          </p:nvPr>
        </p:nvSpPr>
        <p:spPr>
          <a:xfrm>
            <a:off x="1447800" y="76200"/>
            <a:ext cx="6477000" cy="685800"/>
          </a:xfrm>
        </p:spPr>
        <p:txBody>
          <a:bodyPr/>
          <a:lstStyle/>
          <a:p>
            <a:pPr algn="ctr">
              <a:defRPr/>
            </a:pPr>
            <a:r>
              <a:rPr lang="en-US" b="1" dirty="0">
                <a:effectLst>
                  <a:outerShdw blurRad="38100" dist="38100" dir="2700000" algn="tl">
                    <a:srgbClr val="C0C0C0"/>
                  </a:outerShdw>
                </a:effectLst>
                <a:latin typeface="Comic Sans MS" pitchFamily="66" charset="0"/>
              </a:rPr>
              <a:t>Interphase</a:t>
            </a:r>
          </a:p>
        </p:txBody>
      </p:sp>
      <p:sp>
        <p:nvSpPr>
          <p:cNvPr id="17411" name="Rectangle 3"/>
          <p:cNvSpPr>
            <a:spLocks noGrp="1" noChangeArrowheads="1"/>
          </p:cNvSpPr>
          <p:nvPr>
            <p:ph type="body" sz="half" idx="1"/>
          </p:nvPr>
        </p:nvSpPr>
        <p:spPr>
          <a:xfrm>
            <a:off x="200696" y="1219200"/>
            <a:ext cx="5438775" cy="2209800"/>
          </a:xfrm>
        </p:spPr>
        <p:txBody>
          <a:bodyPr/>
          <a:lstStyle/>
          <a:p>
            <a:pPr>
              <a:spcBef>
                <a:spcPts val="1800"/>
              </a:spcBef>
              <a:buClr>
                <a:schemeClr val="bg2"/>
              </a:buClr>
              <a:buFont typeface="Arial" panose="020B0604020202020204" pitchFamily="34" charset="0"/>
              <a:buChar char="•"/>
              <a:defRPr/>
            </a:pPr>
            <a:r>
              <a:rPr lang="en-US" sz="3100" b="1" dirty="0">
                <a:solidFill>
                  <a:srgbClr val="FF0000"/>
                </a:solidFill>
                <a:effectLst>
                  <a:outerShdw blurRad="38100" dist="38100" dir="2700000" algn="tl">
                    <a:srgbClr val="000000">
                      <a:alpha val="43137"/>
                    </a:srgbClr>
                  </a:outerShdw>
                </a:effectLst>
                <a:latin typeface="Comic Sans MS" pitchFamily="66" charset="0"/>
              </a:rPr>
              <a:t>Chromatin</a:t>
            </a:r>
            <a:r>
              <a:rPr lang="en-US" sz="3100" b="1" dirty="0">
                <a:solidFill>
                  <a:srgbClr val="0000FF"/>
                </a:solidFill>
                <a:effectLst>
                  <a:outerShdw blurRad="38100" dist="38100" dir="2700000" algn="tl">
                    <a:srgbClr val="000000">
                      <a:alpha val="43137"/>
                    </a:srgbClr>
                  </a:outerShdw>
                </a:effectLst>
                <a:latin typeface="Comic Sans MS" pitchFamily="66" charset="0"/>
              </a:rPr>
              <a:t> becomes condensed by wrapping around proteins called </a:t>
            </a:r>
            <a:r>
              <a:rPr lang="en-US" sz="3100" b="1" dirty="0">
                <a:solidFill>
                  <a:srgbClr val="FF0000"/>
                </a:solidFill>
                <a:effectLst>
                  <a:outerShdw blurRad="38100" dist="38100" dir="2700000" algn="tl">
                    <a:srgbClr val="000000">
                      <a:alpha val="43137"/>
                    </a:srgbClr>
                  </a:outerShdw>
                </a:effectLst>
                <a:latin typeface="Comic Sans MS" pitchFamily="66" charset="0"/>
              </a:rPr>
              <a:t>Histones.</a:t>
            </a:r>
          </a:p>
        </p:txBody>
      </p:sp>
      <p:pic>
        <p:nvPicPr>
          <p:cNvPr id="6146" name="Picture 2"/>
          <p:cNvPicPr>
            <a:picLocks noGrp="1" noChangeAspect="1" noChangeArrowheads="1"/>
          </p:cNvPicPr>
          <p:nvPr>
            <p:ph type="clipArt" sz="half" idx="2"/>
          </p:nvPr>
        </p:nvPicPr>
        <p:blipFill rotWithShape="1">
          <a:blip r:embed="rId3">
            <a:extLst>
              <a:ext uri="{28A0092B-C50C-407E-A947-70E740481C1C}">
                <a14:useLocalDpi xmlns:a14="http://schemas.microsoft.com/office/drawing/2010/main" val="0"/>
              </a:ext>
            </a:extLst>
          </a:blip>
          <a:srcRect t="6563"/>
          <a:stretch/>
        </p:blipFill>
        <p:spPr bwMode="auto">
          <a:xfrm>
            <a:off x="5895304" y="943353"/>
            <a:ext cx="3048000" cy="5424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1A791FC4-3FF3-4124-B326-DDF23AC2DB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3490"/>
          <a:stretch/>
        </p:blipFill>
        <p:spPr bwMode="auto">
          <a:xfrm>
            <a:off x="261870" y="3505200"/>
            <a:ext cx="5080077"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a:extLst>
              <a:ext uri="{FF2B5EF4-FFF2-40B4-BE49-F238E27FC236}">
                <a16:creationId xmlns:a16="http://schemas.microsoft.com/office/drawing/2014/main" id="{71D7A710-6A39-41C6-A2A3-EF0006F872C8}"/>
              </a:ext>
            </a:extLst>
          </p:cNvPr>
          <p:cNvSpPr/>
          <p:nvPr/>
        </p:nvSpPr>
        <p:spPr bwMode="auto">
          <a:xfrm>
            <a:off x="3808399" y="5638800"/>
            <a:ext cx="990600" cy="381000"/>
          </a:xfrm>
          <a:prstGeom prst="ellipse">
            <a:avLst/>
          </a:prstGeom>
          <a:noFill/>
          <a:ln w="57150" cap="flat" cmpd="sng" algn="ctr">
            <a:solidFill>
              <a:srgbClr val="FF0000"/>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dirty="0">
              <a:solidFill>
                <a:srgbClr val="FFFFFF"/>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5724469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4000"/>
                                        <p:tgtEl>
                                          <p:spTgt spid="6"/>
                                        </p:tgtEl>
                                      </p:cBhvr>
                                    </p:animEffect>
                                  </p:childTnLst>
                                </p:cTn>
                              </p:par>
                            </p:childTnLst>
                          </p:cTn>
                        </p:par>
                        <p:par>
                          <p:cTn id="14" fill="hold">
                            <p:stCondLst>
                              <p:cond delay="4000"/>
                            </p:stCondLst>
                            <p:childTnLst>
                              <p:par>
                                <p:cTn id="15" presetID="10" presetClass="entr" presetSubtype="0" fill="hold" grpId="0" nodeType="after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wipe(up)">
                                      <p:cBhvr>
                                        <p:cTn id="22" dur="5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7170" name="Picture 2"/>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bwMode="auto">
          <a:xfrm>
            <a:off x="3810000" y="1600200"/>
            <a:ext cx="5230197"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233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3B29F50-18AE-4B6E-8629-24DF3D6CEBDA}" type="slidenum">
              <a:rPr lang="en-US" sz="1400" smtClean="0">
                <a:solidFill>
                  <a:srgbClr val="000000"/>
                </a:solidFill>
                <a:latin typeface="Eras Bold ITC" pitchFamily="34" charset="0"/>
              </a:rPr>
              <a:pPr eaLnBrk="1" hangingPunct="1"/>
              <a:t>36</a:t>
            </a:fld>
            <a:endParaRPr lang="en-US" sz="1400" dirty="0">
              <a:solidFill>
                <a:srgbClr val="000000"/>
              </a:solidFill>
              <a:latin typeface="Eras Bold ITC" pitchFamily="34" charset="0"/>
            </a:endParaRPr>
          </a:p>
        </p:txBody>
      </p:sp>
      <p:sp>
        <p:nvSpPr>
          <p:cNvPr id="19458" name="Rectangle 2"/>
          <p:cNvSpPr>
            <a:spLocks noGrp="1" noChangeArrowheads="1"/>
          </p:cNvSpPr>
          <p:nvPr>
            <p:ph type="title"/>
          </p:nvPr>
        </p:nvSpPr>
        <p:spPr>
          <a:xfrm>
            <a:off x="152400" y="0"/>
            <a:ext cx="8839200" cy="838200"/>
          </a:xfrm>
        </p:spPr>
        <p:txBody>
          <a:bodyPr/>
          <a:lstStyle/>
          <a:p>
            <a:pPr>
              <a:defRPr/>
            </a:pPr>
            <a:r>
              <a:rPr lang="en-US" sz="4000" b="1" dirty="0">
                <a:effectLst>
                  <a:outerShdw blurRad="38100" dist="38100" dir="2700000" algn="tl">
                    <a:srgbClr val="C0C0C0"/>
                  </a:outerShdw>
                </a:effectLst>
                <a:latin typeface="Comic Sans MS" pitchFamily="66" charset="0"/>
              </a:rPr>
              <a:t>Interphase: DNA Replication</a:t>
            </a:r>
          </a:p>
        </p:txBody>
      </p:sp>
      <p:sp>
        <p:nvSpPr>
          <p:cNvPr id="19459" name="Rectangle 3"/>
          <p:cNvSpPr>
            <a:spLocks noGrp="1" noChangeArrowheads="1"/>
          </p:cNvSpPr>
          <p:nvPr>
            <p:ph type="body" sz="half" idx="1"/>
          </p:nvPr>
        </p:nvSpPr>
        <p:spPr>
          <a:xfrm>
            <a:off x="101657" y="1551056"/>
            <a:ext cx="3575222" cy="4011543"/>
          </a:xfrm>
        </p:spPr>
        <p:txBody>
          <a:bodyPr/>
          <a:lstStyle/>
          <a:p>
            <a:pPr>
              <a:buClr>
                <a:schemeClr val="bg2"/>
              </a:buClr>
              <a:buFont typeface="Wingdings" pitchFamily="2" charset="2"/>
              <a:buChar char="ü"/>
              <a:defRPr/>
            </a:pPr>
            <a:r>
              <a:rPr lang="en-US" sz="2800" b="1" dirty="0">
                <a:solidFill>
                  <a:srgbClr val="FF0000"/>
                </a:solidFill>
                <a:effectLst>
                  <a:outerShdw blurRad="38100" dist="38100" dir="2700000" algn="tl">
                    <a:srgbClr val="C0C0C0"/>
                  </a:outerShdw>
                </a:effectLst>
                <a:latin typeface="Comic Sans MS" pitchFamily="66" charset="0"/>
              </a:rPr>
              <a:t>DNA </a:t>
            </a:r>
            <a:r>
              <a:rPr lang="en-US" sz="2800" b="1" dirty="0">
                <a:solidFill>
                  <a:schemeClr val="bg2"/>
                </a:solidFill>
                <a:effectLst>
                  <a:outerShdw blurRad="38100" dist="38100" dir="2700000" algn="tl">
                    <a:srgbClr val="C0C0C0"/>
                  </a:outerShdw>
                </a:effectLst>
                <a:latin typeface="Comic Sans MS" pitchFamily="66" charset="0"/>
              </a:rPr>
              <a:t>is </a:t>
            </a:r>
            <a:r>
              <a:rPr lang="en-US" sz="2800" b="1" dirty="0">
                <a:solidFill>
                  <a:srgbClr val="FF0000"/>
                </a:solidFill>
                <a:effectLst>
                  <a:outerShdw blurRad="38100" dist="38100" dir="2700000" algn="tl">
                    <a:srgbClr val="C0C0C0"/>
                  </a:outerShdw>
                </a:effectLst>
                <a:latin typeface="Comic Sans MS" pitchFamily="66" charset="0"/>
              </a:rPr>
              <a:t>copied</a:t>
            </a:r>
            <a:r>
              <a:rPr lang="en-US" sz="2800" b="1" dirty="0">
                <a:solidFill>
                  <a:schemeClr val="bg2"/>
                </a:solidFill>
                <a:effectLst>
                  <a:outerShdw blurRad="38100" dist="38100" dir="2700000" algn="tl">
                    <a:srgbClr val="C0C0C0"/>
                  </a:outerShdw>
                </a:effectLst>
                <a:latin typeface="Comic Sans MS" pitchFamily="66" charset="0"/>
              </a:rPr>
              <a:t> or</a:t>
            </a:r>
            <a:r>
              <a:rPr lang="en-US" sz="2800" b="1" dirty="0">
                <a:solidFill>
                  <a:schemeClr val="tx2"/>
                </a:solidFill>
                <a:effectLst>
                  <a:outerShdw blurRad="38100" dist="38100" dir="2700000" algn="tl">
                    <a:srgbClr val="C0C0C0"/>
                  </a:outerShdw>
                </a:effectLst>
                <a:latin typeface="Comic Sans MS" pitchFamily="66" charset="0"/>
              </a:rPr>
              <a:t> </a:t>
            </a:r>
            <a:r>
              <a:rPr lang="en-US" sz="2800" b="1" dirty="0">
                <a:solidFill>
                  <a:srgbClr val="FF0000"/>
                </a:solidFill>
                <a:effectLst>
                  <a:outerShdw blurRad="38100" dist="38100" dir="2700000" algn="tl">
                    <a:srgbClr val="C0C0C0"/>
                  </a:outerShdw>
                </a:effectLst>
                <a:latin typeface="Comic Sans MS" pitchFamily="66" charset="0"/>
              </a:rPr>
              <a:t>replicated</a:t>
            </a:r>
            <a:r>
              <a:rPr lang="en-US" sz="2800" b="1" dirty="0">
                <a:solidFill>
                  <a:srgbClr val="339966"/>
                </a:solidFill>
                <a:effectLst>
                  <a:outerShdw blurRad="38100" dist="38100" dir="2700000" algn="tl">
                    <a:srgbClr val="C0C0C0"/>
                  </a:outerShdw>
                </a:effectLst>
                <a:latin typeface="Comic Sans MS" pitchFamily="66" charset="0"/>
              </a:rPr>
              <a:t> </a:t>
            </a:r>
            <a:r>
              <a:rPr lang="en-US" sz="2800" b="1" dirty="0">
                <a:solidFill>
                  <a:srgbClr val="7030A0"/>
                </a:solidFill>
                <a:effectLst>
                  <a:outerShdw blurRad="38100" dist="38100" dir="2700000" algn="tl">
                    <a:srgbClr val="C0C0C0"/>
                  </a:outerShdw>
                </a:effectLst>
                <a:latin typeface="Comic Sans MS" pitchFamily="66" charset="0"/>
              </a:rPr>
              <a:t>before cell division. </a:t>
            </a:r>
          </a:p>
          <a:p>
            <a:pPr marL="0" indent="0">
              <a:buClr>
                <a:schemeClr val="bg2"/>
              </a:buClr>
              <a:buNone/>
              <a:defRPr/>
            </a:pPr>
            <a:endParaRPr lang="en-US" sz="2800" b="1" dirty="0">
              <a:solidFill>
                <a:srgbClr val="7030A0"/>
              </a:solidFill>
              <a:effectLst>
                <a:outerShdw blurRad="38100" dist="38100" dir="2700000" algn="tl">
                  <a:srgbClr val="C0C0C0"/>
                </a:outerShdw>
              </a:effectLst>
              <a:latin typeface="Comic Sans MS" pitchFamily="66" charset="0"/>
            </a:endParaRPr>
          </a:p>
          <a:p>
            <a:pPr>
              <a:spcBef>
                <a:spcPts val="1800"/>
              </a:spcBef>
              <a:buClr>
                <a:schemeClr val="bg2"/>
              </a:buClr>
              <a:buFont typeface="Wingdings" pitchFamily="2" charset="2"/>
              <a:buChar char="ü"/>
              <a:defRPr/>
            </a:pPr>
            <a:r>
              <a:rPr lang="en-US" sz="2800" b="1" dirty="0">
                <a:solidFill>
                  <a:schemeClr val="bg2"/>
                </a:solidFill>
                <a:effectLst>
                  <a:outerShdw blurRad="38100" dist="38100" dir="2700000" algn="tl">
                    <a:srgbClr val="C0C0C0"/>
                  </a:outerShdw>
                </a:effectLst>
                <a:latin typeface="Comic Sans MS" pitchFamily="66" charset="0"/>
              </a:rPr>
              <a:t>Each new cell will then have an</a:t>
            </a:r>
            <a:r>
              <a:rPr lang="en-US" sz="2800" b="1" dirty="0">
                <a:solidFill>
                  <a:schemeClr val="tx2"/>
                </a:solidFill>
                <a:effectLst>
                  <a:outerShdw blurRad="38100" dist="38100" dir="2700000" algn="tl">
                    <a:srgbClr val="C0C0C0"/>
                  </a:outerShdw>
                </a:effectLst>
                <a:latin typeface="Comic Sans MS" pitchFamily="66" charset="0"/>
              </a:rPr>
              <a:t> </a:t>
            </a:r>
            <a:r>
              <a:rPr lang="en-US" sz="2800" b="1" dirty="0">
                <a:solidFill>
                  <a:srgbClr val="FF0000"/>
                </a:solidFill>
                <a:effectLst>
                  <a:outerShdw blurRad="38100" dist="38100" dir="2700000" algn="tl">
                    <a:srgbClr val="C0C0C0"/>
                  </a:outerShdw>
                </a:effectLst>
                <a:latin typeface="Comic Sans MS" pitchFamily="66" charset="0"/>
              </a:rPr>
              <a:t>identical copy </a:t>
            </a:r>
            <a:r>
              <a:rPr lang="en-US" sz="2800" b="1" dirty="0">
                <a:solidFill>
                  <a:schemeClr val="bg2"/>
                </a:solidFill>
                <a:effectLst>
                  <a:outerShdw blurRad="38100" dist="38100" dir="2700000" algn="tl">
                    <a:srgbClr val="C0C0C0"/>
                  </a:outerShdw>
                </a:effectLst>
                <a:latin typeface="Comic Sans MS" pitchFamily="66" charset="0"/>
              </a:rPr>
              <a:t>of the DNA.</a:t>
            </a:r>
          </a:p>
        </p:txBody>
      </p:sp>
      <p:sp>
        <p:nvSpPr>
          <p:cNvPr id="19463" name="Text Box 7"/>
          <p:cNvSpPr txBox="1">
            <a:spLocks noChangeArrowheads="1"/>
          </p:cNvSpPr>
          <p:nvPr/>
        </p:nvSpPr>
        <p:spPr bwMode="auto">
          <a:xfrm>
            <a:off x="3810000" y="2771745"/>
            <a:ext cx="2438400" cy="400110"/>
          </a:xfrm>
          <a:prstGeom prst="rect">
            <a:avLst/>
          </a:prstGeom>
          <a:solidFill>
            <a:srgbClr val="FFFF00"/>
          </a:solidFill>
          <a:ln w="9525">
            <a:noFill/>
            <a:miter lim="800000"/>
            <a:headEnd/>
            <a:tailEnd/>
          </a:ln>
          <a:effectLst/>
        </p:spPr>
        <p:txBody>
          <a:bodyPr>
            <a:spAutoFit/>
          </a:bodyPr>
          <a:lstStyle/>
          <a:p>
            <a:pPr fontAlgn="base">
              <a:spcBef>
                <a:spcPct val="50000"/>
              </a:spcBef>
              <a:spcAft>
                <a:spcPct val="0"/>
              </a:spcAft>
              <a:defRPr/>
            </a:pPr>
            <a:r>
              <a:rPr lang="en-US" sz="2000" b="1" i="1" dirty="0">
                <a:solidFill>
                  <a:srgbClr val="000000"/>
                </a:solidFill>
                <a:effectLst>
                  <a:outerShdw blurRad="38100" dist="38100" dir="2700000" algn="tl">
                    <a:srgbClr val="C0C0C0"/>
                  </a:outerShdw>
                </a:effectLst>
                <a:latin typeface="Times New Roman" pitchFamily="18" charset="0"/>
              </a:rPr>
              <a:t>Original DNA strand</a:t>
            </a:r>
          </a:p>
        </p:txBody>
      </p:sp>
      <p:sp>
        <p:nvSpPr>
          <p:cNvPr id="19464" name="Text Box 8"/>
          <p:cNvSpPr txBox="1">
            <a:spLocks noChangeArrowheads="1"/>
          </p:cNvSpPr>
          <p:nvPr/>
        </p:nvSpPr>
        <p:spPr bwMode="auto">
          <a:xfrm>
            <a:off x="6451543" y="3227457"/>
            <a:ext cx="2590800" cy="707886"/>
          </a:xfrm>
          <a:prstGeom prst="rect">
            <a:avLst/>
          </a:prstGeom>
          <a:solidFill>
            <a:srgbClr val="92D050"/>
          </a:solidFill>
          <a:ln w="9525">
            <a:noFill/>
            <a:miter lim="800000"/>
            <a:headEnd/>
            <a:tailEnd/>
          </a:ln>
          <a:effectLst/>
        </p:spPr>
        <p:txBody>
          <a:bodyPr>
            <a:spAutoFit/>
          </a:bodyPr>
          <a:lstStyle/>
          <a:p>
            <a:pPr algn="ctr" fontAlgn="base">
              <a:spcBef>
                <a:spcPct val="50000"/>
              </a:spcBef>
              <a:spcAft>
                <a:spcPct val="0"/>
              </a:spcAft>
              <a:defRPr/>
            </a:pPr>
            <a:r>
              <a:rPr lang="en-US" sz="2000" b="1" i="1" dirty="0">
                <a:solidFill>
                  <a:srgbClr val="000000"/>
                </a:solidFill>
                <a:effectLst>
                  <a:outerShdw blurRad="38100" dist="38100" dir="2700000" algn="tl">
                    <a:srgbClr val="C0C0C0"/>
                  </a:outerShdw>
                </a:effectLst>
                <a:latin typeface="Times New Roman" pitchFamily="18" charset="0"/>
              </a:rPr>
              <a:t>Two new, identical DNA strands</a:t>
            </a:r>
          </a:p>
        </p:txBody>
      </p:sp>
    </p:spTree>
    <p:extLst>
      <p:ext uri="{BB962C8B-B14F-4D97-AF65-F5344CB8AC3E}">
        <p14:creationId xmlns:p14="http://schemas.microsoft.com/office/powerpoint/2010/main" val="354692230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459">
                                            <p:txEl>
                                              <p:pRg st="2" end="2"/>
                                            </p:txEl>
                                          </p:spTgt>
                                        </p:tgtEl>
                                        <p:attrNameLst>
                                          <p:attrName>style.visibility</p:attrName>
                                        </p:attrNameLst>
                                      </p:cBhvr>
                                      <p:to>
                                        <p:strVal val="visible"/>
                                      </p:to>
                                    </p:set>
                                    <p:animEffect transition="in" filter="fade">
                                      <p:cBhvr>
                                        <p:cTn id="12" dur="500"/>
                                        <p:tgtEl>
                                          <p:spTgt spid="1945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ipe(left)">
                                      <p:cBhvr>
                                        <p:cTn id="17" dur="4500"/>
                                        <p:tgtEl>
                                          <p:spTgt spid="71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463"/>
                                        </p:tgtEl>
                                        <p:attrNameLst>
                                          <p:attrName>style.visibility</p:attrName>
                                        </p:attrNameLst>
                                      </p:cBhvr>
                                      <p:to>
                                        <p:strVal val="visible"/>
                                      </p:to>
                                    </p:set>
                                    <p:animEffect transition="in" filter="fade">
                                      <p:cBhvr>
                                        <p:cTn id="22" dur="500"/>
                                        <p:tgtEl>
                                          <p:spTgt spid="19463"/>
                                        </p:tgtEl>
                                      </p:cBhvr>
                                    </p:animEffect>
                                  </p:childTnLst>
                                </p:cTn>
                              </p:par>
                            </p:childTnLst>
                          </p:cTn>
                        </p:par>
                      </p:childTnLst>
                    </p:cTn>
                  </p:par>
                  <p:par>
                    <p:cTn id="23" fill="hold">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464"/>
                                        </p:tgtEl>
                                        <p:attrNameLst>
                                          <p:attrName>style.visibility</p:attrName>
                                        </p:attrNameLst>
                                      </p:cBhvr>
                                      <p:to>
                                        <p:strVal val="visible"/>
                                      </p:to>
                                    </p:set>
                                    <p:animEffect transition="in" filter="fade">
                                      <p:cBhvr>
                                        <p:cTn id="27" dur="500"/>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uiExpand="1" build="p" autoUpdateAnimBg="0"/>
      <p:bldP spid="19463" grpId="0" animBg="1" autoUpdateAnimBg="0"/>
      <p:bldP spid="19464"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54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9BF6AA-C046-49F0-8048-DA18E1516DF6}" type="slidenum">
              <a:rPr lang="en-US" sz="1400" smtClean="0">
                <a:solidFill>
                  <a:srgbClr val="000000"/>
                </a:solidFill>
                <a:latin typeface="Eras Bold ITC" pitchFamily="34" charset="0"/>
              </a:rPr>
              <a:pPr eaLnBrk="1" hangingPunct="1"/>
              <a:t>37</a:t>
            </a:fld>
            <a:endParaRPr lang="en-US" sz="1400" dirty="0">
              <a:solidFill>
                <a:srgbClr val="000000"/>
              </a:solidFill>
              <a:latin typeface="Eras Bold ITC" pitchFamily="34" charset="0"/>
            </a:endParaRPr>
          </a:p>
        </p:txBody>
      </p:sp>
      <p:sp>
        <p:nvSpPr>
          <p:cNvPr id="19458" name="Rectangle 2"/>
          <p:cNvSpPr>
            <a:spLocks noGrp="1" noChangeArrowheads="1"/>
          </p:cNvSpPr>
          <p:nvPr>
            <p:ph type="title"/>
          </p:nvPr>
        </p:nvSpPr>
        <p:spPr/>
        <p:txBody>
          <a:bodyPr/>
          <a:lstStyle/>
          <a:p>
            <a:pPr algn="ctr" eaLnBrk="1" hangingPunct="1">
              <a:defRPr/>
            </a:pPr>
            <a:r>
              <a:rPr lang="en-US" sz="5400" b="1" dirty="0">
                <a:effectLst>
                  <a:outerShdw blurRad="38100" dist="38100" dir="2700000" algn="tl">
                    <a:srgbClr val="C0C0C0"/>
                  </a:outerShdw>
                </a:effectLst>
                <a:latin typeface="Comic Sans MS" pitchFamily="66" charset="0"/>
              </a:rPr>
              <a:t>DNA Replication</a:t>
            </a:r>
          </a:p>
        </p:txBody>
      </p:sp>
      <p:sp>
        <p:nvSpPr>
          <p:cNvPr id="19459" name="Rectangle 3"/>
          <p:cNvSpPr>
            <a:spLocks noGrp="1" noChangeArrowheads="1"/>
          </p:cNvSpPr>
          <p:nvPr>
            <p:ph type="body" sz="half" idx="1"/>
          </p:nvPr>
        </p:nvSpPr>
        <p:spPr>
          <a:xfrm>
            <a:off x="152400" y="1140321"/>
            <a:ext cx="8991600" cy="1542959"/>
          </a:xfrm>
        </p:spPr>
        <p:txBody>
          <a:bodyPr/>
          <a:lstStyle/>
          <a:p>
            <a:pPr eaLnBrk="1" hangingPunct="1">
              <a:buClr>
                <a:schemeClr val="bg2"/>
              </a:buClr>
              <a:buFont typeface="Wingdings" pitchFamily="2" charset="2"/>
              <a:buChar char="ü"/>
              <a:defRPr/>
            </a:pPr>
            <a:r>
              <a:rPr lang="en-US" sz="2400" b="1" dirty="0">
                <a:solidFill>
                  <a:schemeClr val="bg2"/>
                </a:solidFill>
                <a:effectLst>
                  <a:outerShdw blurRad="38100" dist="38100" dir="2700000" algn="tl">
                    <a:srgbClr val="C0C0C0"/>
                  </a:outerShdw>
                </a:effectLst>
                <a:latin typeface="Comic Sans MS" pitchFamily="66" charset="0"/>
              </a:rPr>
              <a:t>Enzyme </a:t>
            </a:r>
            <a:r>
              <a:rPr lang="en-US" sz="2400" b="1" dirty="0">
                <a:solidFill>
                  <a:srgbClr val="0000FF"/>
                </a:solidFill>
                <a:effectLst>
                  <a:outerShdw blurRad="38100" dist="38100" dir="2700000" algn="tl">
                    <a:srgbClr val="C0C0C0"/>
                  </a:outerShdw>
                </a:effectLst>
                <a:latin typeface="Comic Sans MS" pitchFamily="66" charset="0"/>
              </a:rPr>
              <a:t>“Helicase” </a:t>
            </a:r>
            <a:r>
              <a:rPr lang="en-US" sz="2400" b="1" dirty="0">
                <a:solidFill>
                  <a:schemeClr val="bg2"/>
                </a:solidFill>
                <a:effectLst>
                  <a:outerShdw blurRad="38100" dist="38100" dir="2700000" algn="tl">
                    <a:srgbClr val="C0C0C0"/>
                  </a:outerShdw>
                </a:effectLst>
                <a:latin typeface="Comic Sans MS" pitchFamily="66" charset="0"/>
              </a:rPr>
              <a:t>binds to the DNA at the replication origin and begins to </a:t>
            </a:r>
            <a:r>
              <a:rPr lang="en-US" sz="2400" b="1" dirty="0">
                <a:solidFill>
                  <a:srgbClr val="FF0000"/>
                </a:solidFill>
                <a:effectLst>
                  <a:outerShdw blurRad="38100" dist="38100" dir="2700000" algn="tl">
                    <a:srgbClr val="C0C0C0"/>
                  </a:outerShdw>
                </a:effectLst>
                <a:latin typeface="Comic Sans MS" pitchFamily="66" charset="0"/>
              </a:rPr>
              <a:t>“unzip” </a:t>
            </a:r>
            <a:r>
              <a:rPr lang="en-US" sz="2400" b="1" dirty="0">
                <a:solidFill>
                  <a:schemeClr val="bg2"/>
                </a:solidFill>
                <a:effectLst>
                  <a:outerShdw blurRad="38100" dist="38100" dir="2700000" algn="tl">
                    <a:srgbClr val="C0C0C0"/>
                  </a:outerShdw>
                </a:effectLst>
                <a:latin typeface="Comic Sans MS" pitchFamily="66" charset="0"/>
              </a:rPr>
              <a:t>it by </a:t>
            </a:r>
            <a:r>
              <a:rPr lang="en-US" sz="2400" b="1" dirty="0">
                <a:solidFill>
                  <a:srgbClr val="FF0000"/>
                </a:solidFill>
                <a:effectLst>
                  <a:outerShdw blurRad="38100" dist="38100" dir="2700000" algn="tl">
                    <a:srgbClr val="C0C0C0"/>
                  </a:outerShdw>
                </a:effectLst>
                <a:latin typeface="Comic Sans MS" pitchFamily="66" charset="0"/>
              </a:rPr>
              <a:t>breaking</a:t>
            </a:r>
            <a:r>
              <a:rPr lang="en-US" sz="2400" b="1" dirty="0">
                <a:solidFill>
                  <a:schemeClr val="bg2"/>
                </a:solidFill>
                <a:effectLst>
                  <a:outerShdw blurRad="38100" dist="38100" dir="2700000" algn="tl">
                    <a:srgbClr val="C0C0C0"/>
                  </a:outerShdw>
                </a:effectLst>
                <a:latin typeface="Comic Sans MS" pitchFamily="66" charset="0"/>
              </a:rPr>
              <a:t> the hydrogen bonds between the complementary bases of DNA.</a:t>
            </a:r>
          </a:p>
        </p:txBody>
      </p:sp>
      <p:pic>
        <p:nvPicPr>
          <p:cNvPr id="3" name="Picture 2">
            <a:extLst>
              <a:ext uri="{FF2B5EF4-FFF2-40B4-BE49-F238E27FC236}">
                <a16:creationId xmlns:a16="http://schemas.microsoft.com/office/drawing/2014/main" id="{4A501D3D-2EBA-4A1C-9F96-FBEAB78FF3D0}"/>
              </a:ext>
            </a:extLst>
          </p:cNvPr>
          <p:cNvPicPr>
            <a:picLocks noChangeAspect="1"/>
          </p:cNvPicPr>
          <p:nvPr/>
        </p:nvPicPr>
        <p:blipFill>
          <a:blip r:embed="rId3"/>
          <a:stretch>
            <a:fillRect/>
          </a:stretch>
        </p:blipFill>
        <p:spPr>
          <a:xfrm>
            <a:off x="1828800" y="2527480"/>
            <a:ext cx="5964471" cy="3410041"/>
          </a:xfrm>
          <a:prstGeom prst="rect">
            <a:avLst/>
          </a:prstGeom>
        </p:spPr>
      </p:pic>
    </p:spTree>
    <p:extLst>
      <p:ext uri="{BB962C8B-B14F-4D97-AF65-F5344CB8AC3E}">
        <p14:creationId xmlns:p14="http://schemas.microsoft.com/office/powerpoint/2010/main" val="277356052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box(out)">
                                      <p:cBhvr>
                                        <p:cTn id="7" dur="5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54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9BF6AA-C046-49F0-8048-DA18E1516DF6}" type="slidenum">
              <a:rPr lang="en-US" sz="1400" smtClean="0">
                <a:solidFill>
                  <a:srgbClr val="000000"/>
                </a:solidFill>
                <a:latin typeface="Eras Bold ITC" pitchFamily="34" charset="0"/>
              </a:rPr>
              <a:pPr eaLnBrk="1" hangingPunct="1"/>
              <a:t>38</a:t>
            </a:fld>
            <a:endParaRPr lang="en-US" sz="1400" dirty="0">
              <a:solidFill>
                <a:srgbClr val="000000"/>
              </a:solidFill>
              <a:latin typeface="Eras Bold ITC" pitchFamily="34" charset="0"/>
            </a:endParaRPr>
          </a:p>
        </p:txBody>
      </p:sp>
      <p:sp>
        <p:nvSpPr>
          <p:cNvPr id="19458" name="Rectangle 2"/>
          <p:cNvSpPr>
            <a:spLocks noGrp="1" noChangeArrowheads="1"/>
          </p:cNvSpPr>
          <p:nvPr>
            <p:ph type="title"/>
          </p:nvPr>
        </p:nvSpPr>
        <p:spPr/>
        <p:txBody>
          <a:bodyPr/>
          <a:lstStyle/>
          <a:p>
            <a:pPr algn="ctr" eaLnBrk="1" hangingPunct="1">
              <a:defRPr/>
            </a:pPr>
            <a:r>
              <a:rPr lang="en-US" sz="5400" b="1" dirty="0">
                <a:effectLst>
                  <a:outerShdw blurRad="38100" dist="38100" dir="2700000" algn="tl">
                    <a:srgbClr val="C0C0C0"/>
                  </a:outerShdw>
                </a:effectLst>
                <a:latin typeface="Comic Sans MS" pitchFamily="66" charset="0"/>
              </a:rPr>
              <a:t>DNA Replication</a:t>
            </a:r>
          </a:p>
        </p:txBody>
      </p:sp>
      <p:sp>
        <p:nvSpPr>
          <p:cNvPr id="19459" name="Rectangle 3"/>
          <p:cNvSpPr>
            <a:spLocks noGrp="1" noChangeArrowheads="1"/>
          </p:cNvSpPr>
          <p:nvPr>
            <p:ph type="body" sz="half" idx="1"/>
          </p:nvPr>
        </p:nvSpPr>
        <p:spPr>
          <a:xfrm>
            <a:off x="152400" y="990600"/>
            <a:ext cx="8991600" cy="1371600"/>
          </a:xfrm>
        </p:spPr>
        <p:txBody>
          <a:bodyPr/>
          <a:lstStyle/>
          <a:p>
            <a:pPr eaLnBrk="1" hangingPunct="1">
              <a:buClr>
                <a:schemeClr val="bg2"/>
              </a:buClr>
              <a:buFont typeface="Wingdings" pitchFamily="2" charset="2"/>
              <a:buChar char="ü"/>
              <a:defRPr/>
            </a:pPr>
            <a:r>
              <a:rPr lang="en-US" sz="2400" b="1" dirty="0">
                <a:solidFill>
                  <a:srgbClr val="0000FF"/>
                </a:solidFill>
                <a:effectLst>
                  <a:outerShdw blurRad="38100" dist="38100" dir="2700000" algn="tl">
                    <a:srgbClr val="C0C0C0"/>
                  </a:outerShdw>
                </a:effectLst>
                <a:latin typeface="Comic Sans MS" pitchFamily="66" charset="0"/>
              </a:rPr>
              <a:t>“DNA Polymerase” </a:t>
            </a:r>
            <a:r>
              <a:rPr lang="en-US" sz="2400" b="1" dirty="0">
                <a:solidFill>
                  <a:schemeClr val="bg2"/>
                </a:solidFill>
                <a:effectLst>
                  <a:outerShdw blurRad="38100" dist="38100" dir="2700000" algn="tl">
                    <a:srgbClr val="C0C0C0"/>
                  </a:outerShdw>
                </a:effectLst>
                <a:latin typeface="Comic Sans MS" pitchFamily="66" charset="0"/>
              </a:rPr>
              <a:t>binds to the unzipped DNA and begins linking </a:t>
            </a:r>
            <a:r>
              <a:rPr lang="en-US" sz="2400" b="1" dirty="0">
                <a:solidFill>
                  <a:srgbClr val="FF0000"/>
                </a:solidFill>
                <a:effectLst>
                  <a:outerShdw blurRad="38100" dist="38100" dir="2700000" algn="tl">
                    <a:srgbClr val="C0C0C0"/>
                  </a:outerShdw>
                </a:effectLst>
                <a:latin typeface="Comic Sans MS" pitchFamily="66" charset="0"/>
              </a:rPr>
              <a:t>new nucleotides</a:t>
            </a:r>
            <a:r>
              <a:rPr lang="en-US" sz="2400" b="1" dirty="0">
                <a:solidFill>
                  <a:schemeClr val="bg2"/>
                </a:solidFill>
                <a:effectLst>
                  <a:outerShdw blurRad="38100" dist="38100" dir="2700000" algn="tl">
                    <a:srgbClr val="C0C0C0"/>
                  </a:outerShdw>
                </a:effectLst>
                <a:latin typeface="Comic Sans MS" pitchFamily="66" charset="0"/>
              </a:rPr>
              <a:t> across from the parent strand, forming a </a:t>
            </a:r>
            <a:r>
              <a:rPr lang="en-US" sz="2400" b="1" dirty="0">
                <a:solidFill>
                  <a:srgbClr val="FF0000"/>
                </a:solidFill>
                <a:effectLst>
                  <a:outerShdw blurRad="38100" dist="38100" dir="2700000" algn="tl">
                    <a:srgbClr val="C0C0C0"/>
                  </a:outerShdw>
                </a:effectLst>
                <a:latin typeface="Comic Sans MS" pitchFamily="66" charset="0"/>
              </a:rPr>
              <a:t>complementary daughter strand.</a:t>
            </a:r>
            <a:endParaRPr lang="en-US" sz="3600" b="1" dirty="0">
              <a:solidFill>
                <a:srgbClr val="FF0000"/>
              </a:solidFill>
              <a:effectLst>
                <a:outerShdw blurRad="38100" dist="38100" dir="2700000" algn="tl">
                  <a:srgbClr val="C0C0C0"/>
                </a:outerShdw>
              </a:effectLst>
              <a:latin typeface="Comic Sans MS" pitchFamily="66" charset="0"/>
            </a:endParaRPr>
          </a:p>
        </p:txBody>
      </p:sp>
      <p:pic>
        <p:nvPicPr>
          <p:cNvPr id="3" name="Picture 2">
            <a:extLst>
              <a:ext uri="{FF2B5EF4-FFF2-40B4-BE49-F238E27FC236}">
                <a16:creationId xmlns:a16="http://schemas.microsoft.com/office/drawing/2014/main" id="{E424E618-9E6E-4B9C-BE74-08DD60B0D5CF}"/>
              </a:ext>
            </a:extLst>
          </p:cNvPr>
          <p:cNvPicPr>
            <a:picLocks noChangeAspect="1"/>
          </p:cNvPicPr>
          <p:nvPr/>
        </p:nvPicPr>
        <p:blipFill>
          <a:blip r:embed="rId3"/>
          <a:stretch>
            <a:fillRect/>
          </a:stretch>
        </p:blipFill>
        <p:spPr>
          <a:xfrm>
            <a:off x="362670" y="2335415"/>
            <a:ext cx="8418660" cy="4446385"/>
          </a:xfrm>
          <a:prstGeom prst="rect">
            <a:avLst/>
          </a:prstGeom>
        </p:spPr>
      </p:pic>
    </p:spTree>
    <p:extLst>
      <p:ext uri="{BB962C8B-B14F-4D97-AF65-F5344CB8AC3E}">
        <p14:creationId xmlns:p14="http://schemas.microsoft.com/office/powerpoint/2010/main" val="198283947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box(out)">
                                      <p:cBhvr>
                                        <p:cTn id="7" dur="5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54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9BF6AA-C046-49F0-8048-DA18E1516DF6}" type="slidenum">
              <a:rPr lang="en-US" sz="1400" smtClean="0">
                <a:solidFill>
                  <a:srgbClr val="000000"/>
                </a:solidFill>
                <a:latin typeface="Eras Bold ITC" pitchFamily="34" charset="0"/>
              </a:rPr>
              <a:pPr eaLnBrk="1" hangingPunct="1"/>
              <a:t>39</a:t>
            </a:fld>
            <a:endParaRPr lang="en-US" sz="1400" dirty="0">
              <a:solidFill>
                <a:srgbClr val="000000"/>
              </a:solidFill>
              <a:latin typeface="Eras Bold ITC" pitchFamily="34" charset="0"/>
            </a:endParaRPr>
          </a:p>
        </p:txBody>
      </p:sp>
      <p:sp>
        <p:nvSpPr>
          <p:cNvPr id="19458" name="Rectangle 2"/>
          <p:cNvSpPr>
            <a:spLocks noGrp="1" noChangeArrowheads="1"/>
          </p:cNvSpPr>
          <p:nvPr>
            <p:ph type="title"/>
          </p:nvPr>
        </p:nvSpPr>
        <p:spPr/>
        <p:txBody>
          <a:bodyPr/>
          <a:lstStyle/>
          <a:p>
            <a:pPr algn="ctr" eaLnBrk="1" hangingPunct="1">
              <a:defRPr/>
            </a:pPr>
            <a:r>
              <a:rPr lang="en-US" sz="5400" b="1" dirty="0">
                <a:effectLst>
                  <a:outerShdw blurRad="38100" dist="38100" dir="2700000" algn="tl">
                    <a:srgbClr val="C0C0C0"/>
                  </a:outerShdw>
                </a:effectLst>
                <a:latin typeface="Comic Sans MS" pitchFamily="66" charset="0"/>
              </a:rPr>
              <a:t>DNA Replication</a:t>
            </a:r>
          </a:p>
        </p:txBody>
      </p:sp>
      <p:sp>
        <p:nvSpPr>
          <p:cNvPr id="19459" name="Rectangle 3"/>
          <p:cNvSpPr>
            <a:spLocks noGrp="1" noChangeArrowheads="1"/>
          </p:cNvSpPr>
          <p:nvPr>
            <p:ph type="body" sz="half" idx="1"/>
          </p:nvPr>
        </p:nvSpPr>
        <p:spPr>
          <a:xfrm>
            <a:off x="152400" y="990600"/>
            <a:ext cx="5496002" cy="2133600"/>
          </a:xfrm>
        </p:spPr>
        <p:txBody>
          <a:bodyPr/>
          <a:lstStyle/>
          <a:p>
            <a:pPr eaLnBrk="1" hangingPunct="1">
              <a:buClr>
                <a:schemeClr val="bg2"/>
              </a:buClr>
              <a:buFont typeface="Wingdings" pitchFamily="2" charset="2"/>
              <a:buChar char="ü"/>
              <a:defRPr/>
            </a:pPr>
            <a:r>
              <a:rPr lang="en-US" sz="2400" b="1" i="1" dirty="0">
                <a:solidFill>
                  <a:srgbClr val="0000FF"/>
                </a:solidFill>
                <a:effectLst>
                  <a:outerShdw blurRad="38100" dist="38100" dir="2700000" algn="tl">
                    <a:srgbClr val="C0C0C0"/>
                  </a:outerShdw>
                </a:effectLst>
                <a:latin typeface="Comic Sans MS" pitchFamily="66" charset="0"/>
              </a:rPr>
              <a:t>“DNA Polymerase” </a:t>
            </a:r>
            <a:r>
              <a:rPr lang="en-US" sz="2400" b="1" i="1" dirty="0">
                <a:solidFill>
                  <a:schemeClr val="bg2"/>
                </a:solidFill>
                <a:effectLst>
                  <a:outerShdw blurRad="38100" dist="38100" dir="2700000" algn="tl">
                    <a:srgbClr val="C0C0C0"/>
                  </a:outerShdw>
                </a:effectLst>
                <a:latin typeface="Comic Sans MS" pitchFamily="66" charset="0"/>
              </a:rPr>
              <a:t>binds to the unzipped DNA and begins linking </a:t>
            </a:r>
            <a:r>
              <a:rPr lang="en-US" sz="2400" b="1" i="1" dirty="0">
                <a:solidFill>
                  <a:srgbClr val="FF0000"/>
                </a:solidFill>
                <a:effectLst>
                  <a:outerShdw blurRad="38100" dist="38100" dir="2700000" algn="tl">
                    <a:srgbClr val="C0C0C0"/>
                  </a:outerShdw>
                </a:effectLst>
                <a:latin typeface="Comic Sans MS" pitchFamily="66" charset="0"/>
              </a:rPr>
              <a:t>new nucleotides</a:t>
            </a:r>
            <a:r>
              <a:rPr lang="en-US" sz="2400" b="1" i="1" dirty="0">
                <a:solidFill>
                  <a:schemeClr val="bg2"/>
                </a:solidFill>
                <a:effectLst>
                  <a:outerShdw blurRad="38100" dist="38100" dir="2700000" algn="tl">
                    <a:srgbClr val="C0C0C0"/>
                  </a:outerShdw>
                </a:effectLst>
                <a:latin typeface="Comic Sans MS" pitchFamily="66" charset="0"/>
              </a:rPr>
              <a:t> across from the parent strand, forming a </a:t>
            </a:r>
            <a:r>
              <a:rPr lang="en-US" sz="2400" b="1" i="1" dirty="0">
                <a:solidFill>
                  <a:srgbClr val="FF0000"/>
                </a:solidFill>
                <a:effectLst>
                  <a:outerShdw blurRad="38100" dist="38100" dir="2700000" algn="tl">
                    <a:srgbClr val="C0C0C0"/>
                  </a:outerShdw>
                </a:effectLst>
                <a:latin typeface="Comic Sans MS" pitchFamily="66" charset="0"/>
              </a:rPr>
              <a:t>complementary daughter strand.</a:t>
            </a:r>
            <a:endParaRPr lang="en-US" sz="3600" b="1" i="1" dirty="0">
              <a:solidFill>
                <a:srgbClr val="FF0000"/>
              </a:solidFill>
              <a:effectLst>
                <a:outerShdw blurRad="38100" dist="38100" dir="2700000" algn="tl">
                  <a:srgbClr val="C0C0C0"/>
                </a:outerShdw>
              </a:effectLst>
              <a:latin typeface="Comic Sans MS" pitchFamily="66" charset="0"/>
            </a:endParaRPr>
          </a:p>
        </p:txBody>
      </p:sp>
      <p:pic>
        <p:nvPicPr>
          <p:cNvPr id="3" name="Picture 2">
            <a:extLst>
              <a:ext uri="{FF2B5EF4-FFF2-40B4-BE49-F238E27FC236}">
                <a16:creationId xmlns:a16="http://schemas.microsoft.com/office/drawing/2014/main" id="{E424E618-9E6E-4B9C-BE74-08DD60B0D5CF}"/>
              </a:ext>
            </a:extLst>
          </p:cNvPr>
          <p:cNvPicPr>
            <a:picLocks noChangeAspect="1"/>
          </p:cNvPicPr>
          <p:nvPr/>
        </p:nvPicPr>
        <p:blipFill>
          <a:blip r:embed="rId3"/>
          <a:stretch>
            <a:fillRect/>
          </a:stretch>
        </p:blipFill>
        <p:spPr>
          <a:xfrm>
            <a:off x="0" y="3383924"/>
            <a:ext cx="5725675" cy="3200400"/>
          </a:xfrm>
          <a:prstGeom prst="rect">
            <a:avLst/>
          </a:prstGeom>
        </p:spPr>
      </p:pic>
      <p:pic>
        <p:nvPicPr>
          <p:cNvPr id="4" name="Picture 3">
            <a:extLst>
              <a:ext uri="{FF2B5EF4-FFF2-40B4-BE49-F238E27FC236}">
                <a16:creationId xmlns:a16="http://schemas.microsoft.com/office/drawing/2014/main" id="{275A88AA-280F-411D-A8D7-1C922DBEED50}"/>
              </a:ext>
            </a:extLst>
          </p:cNvPr>
          <p:cNvPicPr>
            <a:picLocks noChangeAspect="1"/>
          </p:cNvPicPr>
          <p:nvPr/>
        </p:nvPicPr>
        <p:blipFill>
          <a:blip r:embed="rId4"/>
          <a:stretch>
            <a:fillRect/>
          </a:stretch>
        </p:blipFill>
        <p:spPr>
          <a:xfrm>
            <a:off x="5725675" y="914400"/>
            <a:ext cx="3341052" cy="5715000"/>
          </a:xfrm>
          <a:prstGeom prst="rect">
            <a:avLst/>
          </a:prstGeom>
        </p:spPr>
      </p:pic>
      <p:sp>
        <p:nvSpPr>
          <p:cNvPr id="8" name="Oval 7">
            <a:extLst>
              <a:ext uri="{FF2B5EF4-FFF2-40B4-BE49-F238E27FC236}">
                <a16:creationId xmlns:a16="http://schemas.microsoft.com/office/drawing/2014/main" id="{111708E2-0EE4-46BE-8E9A-5A201027C787}"/>
              </a:ext>
            </a:extLst>
          </p:cNvPr>
          <p:cNvSpPr/>
          <p:nvPr/>
        </p:nvSpPr>
        <p:spPr bwMode="auto">
          <a:xfrm>
            <a:off x="5867400" y="1752600"/>
            <a:ext cx="1371600" cy="1219200"/>
          </a:xfrm>
          <a:prstGeom prst="ellipse">
            <a:avLst/>
          </a:prstGeom>
          <a:noFill/>
          <a:ln w="57150" cap="flat" cmpd="sng" algn="ctr">
            <a:solidFill>
              <a:schemeClr val="accent6"/>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dirty="0">
              <a:solidFill>
                <a:srgbClr val="FFFFFF"/>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1574880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02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4A67FAD-6C57-4F15-AB19-686A1AB6F427}" type="slidenum">
              <a:rPr lang="en-US" sz="1400" smtClean="0">
                <a:solidFill>
                  <a:srgbClr val="000000"/>
                </a:solidFill>
                <a:latin typeface="Eras Bold ITC" pitchFamily="34" charset="0"/>
              </a:rPr>
              <a:pPr eaLnBrk="1" hangingPunct="1"/>
              <a:t>4</a:t>
            </a:fld>
            <a:endParaRPr lang="en-US" sz="1400" dirty="0">
              <a:solidFill>
                <a:srgbClr val="000000"/>
              </a:solidFill>
              <a:latin typeface="Eras Bold ITC" pitchFamily="34" charset="0"/>
            </a:endParaRPr>
          </a:p>
        </p:txBody>
      </p:sp>
      <p:sp>
        <p:nvSpPr>
          <p:cNvPr id="6149" name="Rectangle 5"/>
          <p:cNvSpPr>
            <a:spLocks noGrp="1" noChangeArrowheads="1"/>
          </p:cNvSpPr>
          <p:nvPr>
            <p:ph type="title"/>
          </p:nvPr>
        </p:nvSpPr>
        <p:spPr>
          <a:xfrm>
            <a:off x="1333500" y="-13952"/>
            <a:ext cx="6477000" cy="762000"/>
          </a:xfrm>
        </p:spPr>
        <p:txBody>
          <a:bodyPr/>
          <a:lstStyle/>
          <a:p>
            <a:pPr algn="ctr">
              <a:defRPr/>
            </a:pPr>
            <a:r>
              <a:rPr lang="en-US" b="1" dirty="0">
                <a:effectLst>
                  <a:outerShdw blurRad="38100" dist="38100" dir="2700000" algn="tl">
                    <a:srgbClr val="C0C0C0"/>
                  </a:outerShdw>
                </a:effectLst>
                <a:latin typeface="Comic Sans MS" pitchFamily="66" charset="0"/>
              </a:rPr>
              <a:t>Introduction</a:t>
            </a:r>
          </a:p>
        </p:txBody>
      </p:sp>
      <p:sp>
        <p:nvSpPr>
          <p:cNvPr id="6150" name="Rectangle 6"/>
          <p:cNvSpPr>
            <a:spLocks noGrp="1" noChangeArrowheads="1"/>
          </p:cNvSpPr>
          <p:nvPr>
            <p:ph type="body" idx="1"/>
          </p:nvPr>
        </p:nvSpPr>
        <p:spPr>
          <a:xfrm>
            <a:off x="0" y="838200"/>
            <a:ext cx="9144000" cy="5943600"/>
          </a:xfrm>
        </p:spPr>
        <p:txBody>
          <a:bodyPr/>
          <a:lstStyle/>
          <a:p>
            <a:pPr eaLnBrk="1" hangingPunct="1">
              <a:lnSpc>
                <a:spcPct val="90000"/>
              </a:lnSpc>
              <a:spcBef>
                <a:spcPts val="1800"/>
              </a:spcBef>
              <a:buClr>
                <a:schemeClr val="bg2"/>
              </a:buClr>
              <a:buFont typeface="Wingdings" pitchFamily="2" charset="2"/>
              <a:buChar char="ü"/>
              <a:defRPr/>
            </a:pPr>
            <a:r>
              <a:rPr lang="en-US" b="1" dirty="0">
                <a:solidFill>
                  <a:srgbClr val="0000FF"/>
                </a:solidFill>
                <a:effectLst>
                  <a:outerShdw blurRad="38100" dist="38100" dir="2700000" algn="tl">
                    <a:srgbClr val="C0C0C0"/>
                  </a:outerShdw>
                </a:effectLst>
                <a:latin typeface="Comic Sans MS" pitchFamily="66" charset="0"/>
              </a:rPr>
              <a:t>Biogenesis:</a:t>
            </a:r>
          </a:p>
          <a:p>
            <a:pPr lvl="1">
              <a:spcBef>
                <a:spcPts val="1800"/>
              </a:spcBef>
              <a:buFont typeface="Wingdings" panose="05000000000000000000" pitchFamily="2" charset="2"/>
              <a:buChar char="ü"/>
            </a:pPr>
            <a:r>
              <a:rPr lang="en-US" sz="2400" b="1" dirty="0">
                <a:solidFill>
                  <a:srgbClr val="9A6633"/>
                </a:solidFill>
                <a:latin typeface="Comic Sans MS" panose="030F0702030302020204" pitchFamily="66" charset="0"/>
              </a:rPr>
              <a:t>The idea that life can only come from other </a:t>
            </a:r>
            <a:r>
              <a:rPr lang="en-US" sz="2400" b="1" dirty="0">
                <a:solidFill>
                  <a:srgbClr val="FF0000"/>
                </a:solidFill>
                <a:latin typeface="Comic Sans MS" panose="030F0702030302020204" pitchFamily="66" charset="0"/>
              </a:rPr>
              <a:t>life forms</a:t>
            </a:r>
            <a:r>
              <a:rPr lang="en-US" sz="2400" b="1" dirty="0">
                <a:solidFill>
                  <a:srgbClr val="9A6633"/>
                </a:solidFill>
                <a:latin typeface="Comic Sans MS" panose="030F0702030302020204" pitchFamily="66" charset="0"/>
              </a:rPr>
              <a:t>.</a:t>
            </a:r>
          </a:p>
          <a:p>
            <a:pPr lvl="1">
              <a:spcBef>
                <a:spcPts val="1800"/>
              </a:spcBef>
              <a:buFont typeface="Wingdings" panose="05000000000000000000" pitchFamily="2" charset="2"/>
              <a:buChar char="ü"/>
            </a:pPr>
            <a:r>
              <a:rPr lang="en-US" sz="2400" b="1" dirty="0">
                <a:solidFill>
                  <a:srgbClr val="996600"/>
                </a:solidFill>
                <a:latin typeface="Comic Sans MS" panose="030F0702030302020204" pitchFamily="66" charset="0"/>
              </a:rPr>
              <a:t>E</a:t>
            </a:r>
            <a:r>
              <a:rPr lang="en-US" sz="2400" b="1" dirty="0">
                <a:solidFill>
                  <a:srgbClr val="9A6633"/>
                </a:solidFill>
                <a:latin typeface="Comic Sans MS" panose="030F0702030302020204" pitchFamily="66" charset="0"/>
              </a:rPr>
              <a:t>very cell originates from another </a:t>
            </a:r>
            <a:r>
              <a:rPr lang="en-US" sz="2400" b="1" u="sng" dirty="0">
                <a:solidFill>
                  <a:srgbClr val="FF0000"/>
                </a:solidFill>
                <a:latin typeface="Comic Sans MS" panose="030F0702030302020204" pitchFamily="66" charset="0"/>
              </a:rPr>
              <a:t>existing cell </a:t>
            </a:r>
            <a:r>
              <a:rPr lang="en-US" sz="2400" b="1" dirty="0">
                <a:solidFill>
                  <a:srgbClr val="9A6633"/>
                </a:solidFill>
                <a:latin typeface="Comic Sans MS" panose="030F0702030302020204" pitchFamily="66" charset="0"/>
              </a:rPr>
              <a:t>that is just like it.</a:t>
            </a:r>
          </a:p>
          <a:p>
            <a:pPr>
              <a:spcBef>
                <a:spcPts val="1800"/>
              </a:spcBef>
              <a:buFont typeface="Wingdings" pitchFamily="2" charset="2"/>
              <a:buChar char="ü"/>
              <a:defRPr/>
            </a:pPr>
            <a:r>
              <a:rPr lang="en-US" sz="4000" b="1" dirty="0">
                <a:effectLst>
                  <a:outerShdw blurRad="38100" dist="38100" dir="2700000" algn="tl">
                    <a:srgbClr val="C0C0C0"/>
                  </a:outerShdw>
                </a:effectLst>
                <a:latin typeface="Comic Sans MS" pitchFamily="66" charset="0"/>
              </a:rPr>
              <a:t>All cells are derived from</a:t>
            </a:r>
            <a:r>
              <a:rPr lang="en-US" sz="3600" b="1" dirty="0">
                <a:effectLst>
                  <a:outerShdw blurRad="38100" dist="38100" dir="2700000" algn="tl">
                    <a:srgbClr val="C0C0C0"/>
                  </a:outerShdw>
                </a:effectLst>
                <a:latin typeface="Comic Sans MS" pitchFamily="66" charset="0"/>
              </a:rPr>
              <a:t> </a:t>
            </a:r>
            <a:r>
              <a:rPr lang="en-US" sz="3600" b="1" dirty="0">
                <a:solidFill>
                  <a:srgbClr val="FF0000"/>
                </a:solidFill>
                <a:effectLst>
                  <a:outerShdw blurRad="38100" dist="38100" dir="2700000" algn="tl">
                    <a:srgbClr val="C0C0C0"/>
                  </a:outerShdw>
                </a:effectLst>
                <a:latin typeface="Comic Sans MS" pitchFamily="66" charset="0"/>
              </a:rPr>
              <a:t>pre-existing cells.</a:t>
            </a:r>
          </a:p>
          <a:p>
            <a:pPr>
              <a:spcBef>
                <a:spcPts val="1800"/>
              </a:spcBef>
              <a:buFont typeface="Wingdings" pitchFamily="2" charset="2"/>
              <a:buChar char="ü"/>
              <a:defRPr/>
            </a:pPr>
            <a:r>
              <a:rPr lang="en-US" sz="3600" b="1" dirty="0">
                <a:effectLst>
                  <a:outerShdw blurRad="38100" dist="38100" dir="2700000" algn="tl">
                    <a:srgbClr val="C0C0C0"/>
                  </a:outerShdw>
                </a:effectLst>
                <a:latin typeface="Comic Sans MS" pitchFamily="66" charset="0"/>
              </a:rPr>
              <a:t>New cells are produced for </a:t>
            </a:r>
            <a:r>
              <a:rPr lang="en-US" sz="3600" b="1" dirty="0">
                <a:solidFill>
                  <a:srgbClr val="FF0000"/>
                </a:solidFill>
                <a:effectLst>
                  <a:outerShdw blurRad="38100" dist="38100" dir="2700000" algn="tl">
                    <a:srgbClr val="C0C0C0"/>
                  </a:outerShdw>
                </a:effectLst>
                <a:latin typeface="Comic Sans MS" pitchFamily="66" charset="0"/>
              </a:rPr>
              <a:t>growth</a:t>
            </a:r>
            <a:r>
              <a:rPr lang="en-US" sz="3600" b="1" dirty="0">
                <a:solidFill>
                  <a:schemeClr val="bg2"/>
                </a:solidFill>
                <a:effectLst>
                  <a:outerShdw blurRad="38100" dist="38100" dir="2700000" algn="tl">
                    <a:srgbClr val="C0C0C0"/>
                  </a:outerShdw>
                </a:effectLst>
                <a:latin typeface="Comic Sans MS" pitchFamily="66" charset="0"/>
              </a:rPr>
              <a:t> </a:t>
            </a:r>
            <a:r>
              <a:rPr lang="en-US" sz="3600" b="1" dirty="0">
                <a:effectLst>
                  <a:outerShdw blurRad="38100" dist="38100" dir="2700000" algn="tl">
                    <a:srgbClr val="C0C0C0"/>
                  </a:outerShdw>
                </a:effectLst>
                <a:latin typeface="Comic Sans MS" pitchFamily="66" charset="0"/>
              </a:rPr>
              <a:t>and to </a:t>
            </a:r>
            <a:r>
              <a:rPr lang="en-US" sz="3600" b="1" dirty="0">
                <a:solidFill>
                  <a:srgbClr val="FF0000"/>
                </a:solidFill>
                <a:effectLst>
                  <a:outerShdw blurRad="38100" dist="38100" dir="2700000" algn="tl">
                    <a:srgbClr val="C0C0C0"/>
                  </a:outerShdw>
                </a:effectLst>
                <a:latin typeface="Comic Sans MS" pitchFamily="66" charset="0"/>
              </a:rPr>
              <a:t>replace damaged or old cells.</a:t>
            </a:r>
          </a:p>
        </p:txBody>
      </p:sp>
    </p:spTree>
    <p:extLst>
      <p:ext uri="{BB962C8B-B14F-4D97-AF65-F5344CB8AC3E}">
        <p14:creationId xmlns:p14="http://schemas.microsoft.com/office/powerpoint/2010/main" val="117684149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50">
                                            <p:txEl>
                                              <p:pRg st="0" end="0"/>
                                            </p:txEl>
                                          </p:spTgt>
                                        </p:tgtEl>
                                        <p:attrNameLst>
                                          <p:attrName>style.visibility</p:attrName>
                                        </p:attrNameLst>
                                      </p:cBhvr>
                                      <p:to>
                                        <p:strVal val="visible"/>
                                      </p:to>
                                    </p:set>
                                    <p:animEffect transition="in" filter="blinds(horizontal)">
                                      <p:cBhvr>
                                        <p:cTn id="7" dur="500"/>
                                        <p:tgtEl>
                                          <p:spTgt spid="61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150">
                                            <p:txEl>
                                              <p:pRg st="1" end="1"/>
                                            </p:txEl>
                                          </p:spTgt>
                                        </p:tgtEl>
                                        <p:attrNameLst>
                                          <p:attrName>style.visibility</p:attrName>
                                        </p:attrNameLst>
                                      </p:cBhvr>
                                      <p:to>
                                        <p:strVal val="visible"/>
                                      </p:to>
                                    </p:set>
                                    <p:animEffect transition="in" filter="blinds(horizontal)">
                                      <p:cBhvr>
                                        <p:cTn id="12" dur="500"/>
                                        <p:tgtEl>
                                          <p:spTgt spid="61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150">
                                            <p:txEl>
                                              <p:pRg st="2" end="2"/>
                                            </p:txEl>
                                          </p:spTgt>
                                        </p:tgtEl>
                                        <p:attrNameLst>
                                          <p:attrName>style.visibility</p:attrName>
                                        </p:attrNameLst>
                                      </p:cBhvr>
                                      <p:to>
                                        <p:strVal val="visible"/>
                                      </p:to>
                                    </p:set>
                                    <p:animEffect transition="in" filter="blinds(horizontal)">
                                      <p:cBhvr>
                                        <p:cTn id="17" dur="500"/>
                                        <p:tgtEl>
                                          <p:spTgt spid="61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150">
                                            <p:txEl>
                                              <p:pRg st="3" end="3"/>
                                            </p:txEl>
                                          </p:spTgt>
                                        </p:tgtEl>
                                        <p:attrNameLst>
                                          <p:attrName>style.visibility</p:attrName>
                                        </p:attrNameLst>
                                      </p:cBhvr>
                                      <p:to>
                                        <p:strVal val="visible"/>
                                      </p:to>
                                    </p:set>
                                    <p:animEffect transition="in" filter="blinds(horizontal)">
                                      <p:cBhvr>
                                        <p:cTn id="22" dur="500"/>
                                        <p:tgtEl>
                                          <p:spTgt spid="615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150">
                                            <p:txEl>
                                              <p:pRg st="4" end="4"/>
                                            </p:txEl>
                                          </p:spTgt>
                                        </p:tgtEl>
                                        <p:attrNameLst>
                                          <p:attrName>style.visibility</p:attrName>
                                        </p:attrNameLst>
                                      </p:cBhvr>
                                      <p:to>
                                        <p:strVal val="visible"/>
                                      </p:to>
                                    </p:set>
                                    <p:animEffect transition="in" filter="blinds(horizontal)">
                                      <p:cBhvr>
                                        <p:cTn id="27" dur="500"/>
                                        <p:tgtEl>
                                          <p:spTgt spid="61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uiExpand="1"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643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120FFCD-A8FA-49F8-A04B-2B15FD42AD85}" type="slidenum">
              <a:rPr lang="en-US" sz="1400" smtClean="0">
                <a:solidFill>
                  <a:srgbClr val="000000"/>
                </a:solidFill>
                <a:latin typeface="Eras Bold ITC" pitchFamily="34" charset="0"/>
              </a:rPr>
              <a:pPr eaLnBrk="1" hangingPunct="1"/>
              <a:t>40</a:t>
            </a:fld>
            <a:endParaRPr lang="en-US" sz="1400" dirty="0">
              <a:solidFill>
                <a:srgbClr val="000000"/>
              </a:solidFill>
              <a:latin typeface="Eras Bold ITC" pitchFamily="34" charset="0"/>
            </a:endParaRPr>
          </a:p>
        </p:txBody>
      </p:sp>
      <p:sp>
        <p:nvSpPr>
          <p:cNvPr id="19458" name="Rectangle 2"/>
          <p:cNvSpPr>
            <a:spLocks noGrp="1" noChangeArrowheads="1"/>
          </p:cNvSpPr>
          <p:nvPr>
            <p:ph type="title"/>
          </p:nvPr>
        </p:nvSpPr>
        <p:spPr/>
        <p:txBody>
          <a:bodyPr/>
          <a:lstStyle/>
          <a:p>
            <a:pPr algn="ctr" eaLnBrk="1" hangingPunct="1">
              <a:defRPr/>
            </a:pPr>
            <a:r>
              <a:rPr lang="en-US" sz="5400" b="1" dirty="0">
                <a:effectLst>
                  <a:outerShdw blurRad="38100" dist="38100" dir="2700000" algn="tl">
                    <a:srgbClr val="C0C0C0"/>
                  </a:outerShdw>
                </a:effectLst>
                <a:latin typeface="Comic Sans MS" pitchFamily="66" charset="0"/>
              </a:rPr>
              <a:t>DNA Replication</a:t>
            </a:r>
          </a:p>
        </p:txBody>
      </p:sp>
      <p:sp>
        <p:nvSpPr>
          <p:cNvPr id="19459" name="Rectangle 3"/>
          <p:cNvSpPr>
            <a:spLocks noGrp="1" noChangeArrowheads="1"/>
          </p:cNvSpPr>
          <p:nvPr>
            <p:ph type="body" sz="half" idx="1"/>
          </p:nvPr>
        </p:nvSpPr>
        <p:spPr>
          <a:xfrm>
            <a:off x="152400" y="838200"/>
            <a:ext cx="8839200" cy="1829825"/>
          </a:xfrm>
        </p:spPr>
        <p:txBody>
          <a:bodyPr/>
          <a:lstStyle/>
          <a:p>
            <a:pPr eaLnBrk="1" hangingPunct="1">
              <a:spcBef>
                <a:spcPts val="1200"/>
              </a:spcBef>
              <a:buClr>
                <a:schemeClr val="bg2"/>
              </a:buClr>
              <a:buFont typeface="Wingdings" pitchFamily="2" charset="2"/>
              <a:buChar char="ü"/>
              <a:defRPr/>
            </a:pPr>
            <a:r>
              <a:rPr lang="en-US" sz="2400" b="1" dirty="0">
                <a:solidFill>
                  <a:srgbClr val="FF0000"/>
                </a:solidFill>
                <a:effectLst>
                  <a:outerShdw blurRad="38100" dist="38100" dir="2700000" algn="tl">
                    <a:srgbClr val="C0C0C0"/>
                  </a:outerShdw>
                </a:effectLst>
                <a:latin typeface="Comic Sans MS" pitchFamily="66" charset="0"/>
              </a:rPr>
              <a:t>Parent strand</a:t>
            </a:r>
            <a:r>
              <a:rPr lang="en-US" sz="2400" b="1" dirty="0">
                <a:solidFill>
                  <a:schemeClr val="bg2"/>
                </a:solidFill>
                <a:effectLst>
                  <a:outerShdw blurRad="38100" dist="38100" dir="2700000" algn="tl">
                    <a:srgbClr val="C0C0C0"/>
                  </a:outerShdw>
                </a:effectLst>
                <a:latin typeface="Comic Sans MS" pitchFamily="66" charset="0"/>
              </a:rPr>
              <a:t> is separated into </a:t>
            </a:r>
          </a:p>
          <a:p>
            <a:pPr lvl="1" eaLnBrk="1" hangingPunct="1">
              <a:spcBef>
                <a:spcPts val="1200"/>
              </a:spcBef>
              <a:buClr>
                <a:schemeClr val="bg2"/>
              </a:buClr>
              <a:buFont typeface="Wingdings" pitchFamily="2" charset="2"/>
              <a:buChar char="ü"/>
              <a:defRPr/>
            </a:pPr>
            <a:r>
              <a:rPr lang="en-US" sz="2400" b="1" dirty="0">
                <a:solidFill>
                  <a:schemeClr val="bg2"/>
                </a:solidFill>
                <a:effectLst>
                  <a:outerShdw blurRad="38100" dist="38100" dir="2700000" algn="tl">
                    <a:srgbClr val="C0C0C0"/>
                  </a:outerShdw>
                </a:effectLst>
                <a:latin typeface="Comic Sans MS" pitchFamily="66" charset="0"/>
              </a:rPr>
              <a:t>the </a:t>
            </a:r>
            <a:r>
              <a:rPr lang="en-US" sz="2400" b="1" dirty="0">
                <a:solidFill>
                  <a:schemeClr val="accent2"/>
                </a:solidFill>
                <a:effectLst>
                  <a:outerShdw blurRad="38100" dist="38100" dir="2700000" algn="tl">
                    <a:srgbClr val="C0C0C0"/>
                  </a:outerShdw>
                </a:effectLst>
                <a:latin typeface="Comic Sans MS" pitchFamily="66" charset="0"/>
              </a:rPr>
              <a:t>LEADING strand </a:t>
            </a:r>
            <a:r>
              <a:rPr lang="en-US" sz="2400" b="1" dirty="0">
                <a:solidFill>
                  <a:schemeClr val="bg2"/>
                </a:solidFill>
                <a:effectLst>
                  <a:outerShdw blurRad="38100" dist="38100" dir="2700000" algn="tl">
                    <a:srgbClr val="C0C0C0"/>
                  </a:outerShdw>
                </a:effectLst>
                <a:latin typeface="Comic Sans MS" pitchFamily="66" charset="0"/>
              </a:rPr>
              <a:t>and </a:t>
            </a:r>
          </a:p>
          <a:p>
            <a:pPr lvl="1" eaLnBrk="1" hangingPunct="1">
              <a:spcBef>
                <a:spcPts val="1200"/>
              </a:spcBef>
              <a:buClr>
                <a:schemeClr val="bg2"/>
              </a:buClr>
              <a:buFont typeface="Wingdings" pitchFamily="2" charset="2"/>
              <a:buChar char="ü"/>
              <a:defRPr/>
            </a:pPr>
            <a:r>
              <a:rPr lang="en-US" sz="2400" b="1" dirty="0">
                <a:solidFill>
                  <a:schemeClr val="bg2"/>
                </a:solidFill>
                <a:effectLst>
                  <a:outerShdw blurRad="38100" dist="38100" dir="2700000" algn="tl">
                    <a:srgbClr val="C0C0C0"/>
                  </a:outerShdw>
                </a:effectLst>
                <a:latin typeface="Comic Sans MS" pitchFamily="66" charset="0"/>
              </a:rPr>
              <a:t>the </a:t>
            </a:r>
            <a:r>
              <a:rPr lang="en-US" sz="2400" b="1" dirty="0">
                <a:effectLst>
                  <a:outerShdw blurRad="38100" dist="38100" dir="2700000" algn="tl">
                    <a:srgbClr val="C0C0C0"/>
                  </a:outerShdw>
                </a:effectLst>
                <a:latin typeface="Comic Sans MS" pitchFamily="66" charset="0"/>
              </a:rPr>
              <a:t>LAGGING strand</a:t>
            </a:r>
            <a:r>
              <a:rPr lang="en-US" sz="2400" b="1" dirty="0">
                <a:solidFill>
                  <a:schemeClr val="bg2"/>
                </a:solidFill>
                <a:effectLst>
                  <a:outerShdw blurRad="38100" dist="38100" dir="2700000" algn="tl">
                    <a:srgbClr val="C0C0C0"/>
                  </a:outerShdw>
                </a:effectLst>
                <a:latin typeface="Comic Sans MS" pitchFamily="66" charset="0"/>
              </a:rPr>
              <a:t>, both serving as </a:t>
            </a:r>
            <a:r>
              <a:rPr lang="en-US" sz="2400" b="1" dirty="0">
                <a:solidFill>
                  <a:srgbClr val="FF0000"/>
                </a:solidFill>
                <a:effectLst>
                  <a:outerShdw blurRad="38100" dist="38100" dir="2700000" algn="tl">
                    <a:srgbClr val="C0C0C0"/>
                  </a:outerShdw>
                </a:effectLst>
                <a:latin typeface="Comic Sans MS" pitchFamily="66" charset="0"/>
              </a:rPr>
              <a:t>templates</a:t>
            </a:r>
            <a:r>
              <a:rPr lang="en-US" sz="2400" b="1" dirty="0">
                <a:solidFill>
                  <a:schemeClr val="bg2"/>
                </a:solidFill>
                <a:effectLst>
                  <a:outerShdw blurRad="38100" dist="38100" dir="2700000" algn="tl">
                    <a:srgbClr val="C0C0C0"/>
                  </a:outerShdw>
                </a:effectLst>
                <a:latin typeface="Comic Sans MS" pitchFamily="66" charset="0"/>
              </a:rPr>
              <a:t> for the </a:t>
            </a:r>
            <a:r>
              <a:rPr lang="en-US" sz="2400" b="1" dirty="0">
                <a:solidFill>
                  <a:srgbClr val="FF0000"/>
                </a:solidFill>
                <a:effectLst>
                  <a:outerShdw blurRad="38100" dist="38100" dir="2700000" algn="tl">
                    <a:srgbClr val="C0C0C0"/>
                  </a:outerShdw>
                </a:effectLst>
                <a:latin typeface="Comic Sans MS" pitchFamily="66" charset="0"/>
              </a:rPr>
              <a:t>daughter strand </a:t>
            </a:r>
            <a:r>
              <a:rPr lang="en-US" sz="2400" b="1" dirty="0">
                <a:solidFill>
                  <a:schemeClr val="bg2"/>
                </a:solidFill>
                <a:effectLst>
                  <a:outerShdw blurRad="38100" dist="38100" dir="2700000" algn="tl">
                    <a:srgbClr val="C0C0C0"/>
                  </a:outerShdw>
                </a:effectLst>
                <a:latin typeface="Comic Sans MS" pitchFamily="66" charset="0"/>
              </a:rPr>
              <a:t>to be made.</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668025"/>
            <a:ext cx="6781800" cy="4189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a:extLst>
              <a:ext uri="{FF2B5EF4-FFF2-40B4-BE49-F238E27FC236}">
                <a16:creationId xmlns:a16="http://schemas.microsoft.com/office/drawing/2014/main" id="{8FBF4C51-021B-45C8-B917-94861692974D}"/>
              </a:ext>
            </a:extLst>
          </p:cNvPr>
          <p:cNvSpPr/>
          <p:nvPr/>
        </p:nvSpPr>
        <p:spPr bwMode="auto">
          <a:xfrm>
            <a:off x="6841365" y="4116850"/>
            <a:ext cx="1371600" cy="762000"/>
          </a:xfrm>
          <a:prstGeom prst="ellipse">
            <a:avLst/>
          </a:prstGeom>
          <a:noFill/>
          <a:ln w="57150" cap="flat" cmpd="sng" algn="ctr">
            <a:solidFill>
              <a:schemeClr val="accent6"/>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dirty="0">
              <a:solidFill>
                <a:srgbClr val="FFFFFF"/>
              </a:solidFill>
              <a:effectLst>
                <a:outerShdw blurRad="38100" dist="38100" dir="2700000" algn="tl">
                  <a:srgbClr val="000000">
                    <a:alpha val="43137"/>
                  </a:srgbClr>
                </a:outerShdw>
              </a:effectLst>
              <a:latin typeface="Comic Sans MS" pitchFamily="66" charset="0"/>
            </a:endParaRPr>
          </a:p>
        </p:txBody>
      </p:sp>
      <p:sp>
        <p:nvSpPr>
          <p:cNvPr id="7" name="Oval 6">
            <a:extLst>
              <a:ext uri="{FF2B5EF4-FFF2-40B4-BE49-F238E27FC236}">
                <a16:creationId xmlns:a16="http://schemas.microsoft.com/office/drawing/2014/main" id="{7C9D9CDF-4984-4165-8E6B-0549E05F0322}"/>
              </a:ext>
            </a:extLst>
          </p:cNvPr>
          <p:cNvSpPr/>
          <p:nvPr/>
        </p:nvSpPr>
        <p:spPr bwMode="auto">
          <a:xfrm>
            <a:off x="4953000" y="4885289"/>
            <a:ext cx="1676400" cy="753511"/>
          </a:xfrm>
          <a:prstGeom prst="ellipse">
            <a:avLst/>
          </a:prstGeom>
          <a:noFill/>
          <a:ln w="5715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dirty="0">
              <a:solidFill>
                <a:srgbClr val="FFFFFF"/>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95210881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5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fade">
                                      <p:cBhvr>
                                        <p:cTn id="12" dur="500"/>
                                        <p:tgtEl>
                                          <p:spTgt spid="19459">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459">
                                            <p:txEl>
                                              <p:pRg st="2" end="2"/>
                                            </p:txEl>
                                          </p:spTgt>
                                        </p:tgtEl>
                                        <p:attrNameLst>
                                          <p:attrName>style.visibility</p:attrName>
                                        </p:attrNameLst>
                                      </p:cBhvr>
                                      <p:to>
                                        <p:strVal val="visible"/>
                                      </p:to>
                                    </p:set>
                                    <p:animEffect transition="in" filter="fade">
                                      <p:cBhvr>
                                        <p:cTn id="21" dur="500"/>
                                        <p:tgtEl>
                                          <p:spTgt spid="19459">
                                            <p:txEl>
                                              <p:pRg st="2" end="2"/>
                                            </p:txEl>
                                          </p:spTgt>
                                        </p:tgtEl>
                                      </p:cBhvr>
                                    </p:animEffect>
                                  </p:childTnLst>
                                </p:cTn>
                              </p:par>
                            </p:childTnLst>
                          </p:cTn>
                        </p:par>
                        <p:par>
                          <p:cTn id="22" fill="hold">
                            <p:stCondLst>
                              <p:cond delay="500"/>
                            </p:stCondLst>
                            <p:childTnLst>
                              <p:par>
                                <p:cTn id="23" presetID="10" presetClass="entr" presetSubtype="0" fill="hold" grpId="0" nodeType="afterEffect">
                                  <p:stCondLst>
                                    <p:cond delay="5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uiExpand="1" build="p" autoUpdateAnimBg="0"/>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643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120FFCD-A8FA-49F8-A04B-2B15FD42AD85}" type="slidenum">
              <a:rPr lang="en-US" sz="1400" smtClean="0">
                <a:solidFill>
                  <a:srgbClr val="000000"/>
                </a:solidFill>
                <a:latin typeface="Eras Bold ITC" pitchFamily="34" charset="0"/>
              </a:rPr>
              <a:pPr eaLnBrk="1" hangingPunct="1"/>
              <a:t>41</a:t>
            </a:fld>
            <a:endParaRPr lang="en-US" sz="1400" dirty="0">
              <a:solidFill>
                <a:srgbClr val="000000"/>
              </a:solidFill>
              <a:latin typeface="Eras Bold ITC" pitchFamily="34" charset="0"/>
            </a:endParaRPr>
          </a:p>
        </p:txBody>
      </p:sp>
      <p:sp>
        <p:nvSpPr>
          <p:cNvPr id="19458" name="Rectangle 2"/>
          <p:cNvSpPr>
            <a:spLocks noGrp="1" noChangeArrowheads="1"/>
          </p:cNvSpPr>
          <p:nvPr>
            <p:ph type="title"/>
          </p:nvPr>
        </p:nvSpPr>
        <p:spPr/>
        <p:txBody>
          <a:bodyPr/>
          <a:lstStyle/>
          <a:p>
            <a:pPr algn="ctr" eaLnBrk="1" hangingPunct="1">
              <a:defRPr/>
            </a:pPr>
            <a:r>
              <a:rPr lang="en-US" sz="5400" b="1" dirty="0">
                <a:effectLst>
                  <a:outerShdw blurRad="38100" dist="38100" dir="2700000" algn="tl">
                    <a:srgbClr val="C0C0C0"/>
                  </a:outerShdw>
                </a:effectLst>
                <a:latin typeface="Comic Sans MS" pitchFamily="66" charset="0"/>
              </a:rPr>
              <a:t>DNA Replication</a:t>
            </a:r>
          </a:p>
        </p:txBody>
      </p:sp>
      <p:sp>
        <p:nvSpPr>
          <p:cNvPr id="19459" name="Rectangle 3"/>
          <p:cNvSpPr>
            <a:spLocks noGrp="1" noChangeArrowheads="1"/>
          </p:cNvSpPr>
          <p:nvPr>
            <p:ph type="body" sz="half" idx="1"/>
          </p:nvPr>
        </p:nvSpPr>
        <p:spPr>
          <a:xfrm>
            <a:off x="152400" y="838200"/>
            <a:ext cx="8839200" cy="1905000"/>
          </a:xfrm>
        </p:spPr>
        <p:txBody>
          <a:bodyPr/>
          <a:lstStyle/>
          <a:p>
            <a:pPr eaLnBrk="1" hangingPunct="1">
              <a:spcBef>
                <a:spcPts val="1800"/>
              </a:spcBef>
              <a:buClr>
                <a:schemeClr val="bg2"/>
              </a:buClr>
              <a:buFont typeface="Wingdings" pitchFamily="2" charset="2"/>
              <a:buChar char="ü"/>
              <a:defRPr/>
            </a:pPr>
            <a:r>
              <a:rPr lang="en-US" sz="2400" b="1" dirty="0">
                <a:solidFill>
                  <a:schemeClr val="bg2"/>
                </a:solidFill>
                <a:effectLst>
                  <a:outerShdw blurRad="38100" dist="38100" dir="2700000" algn="tl">
                    <a:srgbClr val="C0C0C0"/>
                  </a:outerShdw>
                </a:effectLst>
                <a:latin typeface="Comic Sans MS" pitchFamily="66" charset="0"/>
              </a:rPr>
              <a:t>This process occurs simultaneously on both parent strands, but in </a:t>
            </a:r>
            <a:r>
              <a:rPr lang="en-US" sz="2400" b="1" dirty="0">
                <a:solidFill>
                  <a:srgbClr val="FF0000"/>
                </a:solidFill>
                <a:effectLst>
                  <a:outerShdw blurRad="38100" dist="38100" dir="2700000" algn="tl">
                    <a:srgbClr val="C0C0C0"/>
                  </a:outerShdw>
                </a:effectLst>
                <a:latin typeface="Comic Sans MS" pitchFamily="66" charset="0"/>
              </a:rPr>
              <a:t>opposite directions.</a:t>
            </a:r>
          </a:p>
          <a:p>
            <a:pPr eaLnBrk="1" hangingPunct="1">
              <a:spcBef>
                <a:spcPts val="1800"/>
              </a:spcBef>
              <a:buClr>
                <a:schemeClr val="bg2"/>
              </a:buClr>
              <a:buFont typeface="Wingdings" pitchFamily="2" charset="2"/>
              <a:buChar char="ü"/>
              <a:defRPr/>
            </a:pPr>
            <a:r>
              <a:rPr lang="en-US" sz="2400" b="1" dirty="0">
                <a:solidFill>
                  <a:srgbClr val="0000FF"/>
                </a:solidFill>
                <a:effectLst>
                  <a:outerShdw blurRad="38100" dist="38100" dir="2700000" algn="tl">
                    <a:srgbClr val="C0C0C0"/>
                  </a:outerShdw>
                </a:effectLst>
                <a:latin typeface="Comic Sans MS" pitchFamily="66" charset="0"/>
              </a:rPr>
              <a:t>Each replicated copy of DNA is composed of </a:t>
            </a:r>
            <a:r>
              <a:rPr lang="en-US" sz="2400" b="1" dirty="0">
                <a:solidFill>
                  <a:srgbClr val="FF0000"/>
                </a:solidFill>
                <a:effectLst>
                  <a:outerShdw blurRad="38100" dist="38100" dir="2700000" algn="tl">
                    <a:srgbClr val="C0C0C0"/>
                  </a:outerShdw>
                </a:effectLst>
                <a:latin typeface="Comic Sans MS" pitchFamily="66" charset="0"/>
              </a:rPr>
              <a:t>one parent strand and one daughter strand.</a:t>
            </a:r>
            <a:endParaRPr lang="en-US" sz="3600" b="1" dirty="0">
              <a:solidFill>
                <a:srgbClr val="FF0000"/>
              </a:solidFill>
              <a:effectLst>
                <a:outerShdw blurRad="38100" dist="38100" dir="2700000" algn="tl">
                  <a:srgbClr val="C0C0C0"/>
                </a:outerShdw>
              </a:effectLst>
              <a:latin typeface="Comic Sans MS" pitchFamily="66" charset="0"/>
            </a:endParaRPr>
          </a:p>
        </p:txBody>
      </p:sp>
      <p:pic>
        <p:nvPicPr>
          <p:cNvPr id="3" name="Picture 2">
            <a:extLst>
              <a:ext uri="{FF2B5EF4-FFF2-40B4-BE49-F238E27FC236}">
                <a16:creationId xmlns:a16="http://schemas.microsoft.com/office/drawing/2014/main" id="{099D1861-651E-4331-A828-FEA894F40206}"/>
              </a:ext>
            </a:extLst>
          </p:cNvPr>
          <p:cNvPicPr>
            <a:picLocks noChangeAspect="1"/>
          </p:cNvPicPr>
          <p:nvPr/>
        </p:nvPicPr>
        <p:blipFill>
          <a:blip r:embed="rId3"/>
          <a:stretch>
            <a:fillRect/>
          </a:stretch>
        </p:blipFill>
        <p:spPr>
          <a:xfrm>
            <a:off x="1295400" y="2743200"/>
            <a:ext cx="6500139" cy="4114800"/>
          </a:xfrm>
          <a:prstGeom prst="rect">
            <a:avLst/>
          </a:prstGeom>
        </p:spPr>
      </p:pic>
    </p:spTree>
    <p:extLst>
      <p:ext uri="{BB962C8B-B14F-4D97-AF65-F5344CB8AC3E}">
        <p14:creationId xmlns:p14="http://schemas.microsoft.com/office/powerpoint/2010/main" val="45035685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box(out)">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box(out)">
                                      <p:cBhvr>
                                        <p:cTn id="12" dur="500"/>
                                        <p:tgtEl>
                                          <p:spTgt spid="194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uiExpand="1"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643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120FFCD-A8FA-49F8-A04B-2B15FD42AD85}" type="slidenum">
              <a:rPr lang="en-US" sz="1400" smtClean="0">
                <a:solidFill>
                  <a:srgbClr val="000000"/>
                </a:solidFill>
                <a:latin typeface="Eras Bold ITC" pitchFamily="34" charset="0"/>
              </a:rPr>
              <a:pPr eaLnBrk="1" hangingPunct="1"/>
              <a:t>42</a:t>
            </a:fld>
            <a:endParaRPr lang="en-US" sz="1400" dirty="0">
              <a:solidFill>
                <a:srgbClr val="000000"/>
              </a:solidFill>
              <a:latin typeface="Eras Bold ITC" pitchFamily="34" charset="0"/>
            </a:endParaRPr>
          </a:p>
        </p:txBody>
      </p:sp>
      <p:sp>
        <p:nvSpPr>
          <p:cNvPr id="19458" name="Rectangle 2"/>
          <p:cNvSpPr>
            <a:spLocks noGrp="1" noChangeArrowheads="1"/>
          </p:cNvSpPr>
          <p:nvPr>
            <p:ph type="title"/>
          </p:nvPr>
        </p:nvSpPr>
        <p:spPr/>
        <p:txBody>
          <a:bodyPr/>
          <a:lstStyle/>
          <a:p>
            <a:pPr algn="ctr" eaLnBrk="1" hangingPunct="1">
              <a:defRPr/>
            </a:pPr>
            <a:r>
              <a:rPr lang="en-US" sz="5400" b="1" dirty="0">
                <a:effectLst>
                  <a:outerShdw blurRad="38100" dist="38100" dir="2700000" algn="tl">
                    <a:srgbClr val="C0C0C0"/>
                  </a:outerShdw>
                </a:effectLst>
                <a:latin typeface="Comic Sans MS" pitchFamily="66" charset="0"/>
              </a:rPr>
              <a:t>DNA Replication</a:t>
            </a:r>
          </a:p>
        </p:txBody>
      </p:sp>
      <p:sp>
        <p:nvSpPr>
          <p:cNvPr id="19459" name="Rectangle 3"/>
          <p:cNvSpPr>
            <a:spLocks noGrp="1" noChangeArrowheads="1"/>
          </p:cNvSpPr>
          <p:nvPr>
            <p:ph type="body" sz="half" idx="1"/>
          </p:nvPr>
        </p:nvSpPr>
        <p:spPr>
          <a:xfrm>
            <a:off x="152400" y="1036264"/>
            <a:ext cx="8839200" cy="1905000"/>
          </a:xfrm>
          <a:solidFill>
            <a:schemeClr val="bg1">
              <a:lumMod val="95000"/>
            </a:schemeClr>
          </a:solidFill>
        </p:spPr>
        <p:txBody>
          <a:bodyPr/>
          <a:lstStyle/>
          <a:p>
            <a:pPr eaLnBrk="1" hangingPunct="1">
              <a:spcBef>
                <a:spcPts val="1800"/>
              </a:spcBef>
              <a:buClr>
                <a:schemeClr val="bg2"/>
              </a:buClr>
              <a:buFont typeface="Wingdings" pitchFamily="2" charset="2"/>
              <a:buChar char="ü"/>
              <a:defRPr/>
            </a:pPr>
            <a:r>
              <a:rPr lang="en-US" sz="2800" b="1" dirty="0">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 nitrogenous bases of DNA always align the same.</a:t>
            </a:r>
            <a:endPar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eaLnBrk="1" hangingPunct="1">
              <a:spcBef>
                <a:spcPts val="1800"/>
              </a:spcBef>
              <a:buClr>
                <a:schemeClr val="bg2"/>
              </a:buClr>
              <a:buFont typeface="Wingdings" pitchFamily="2" charset="2"/>
              <a:buChar char="ü"/>
              <a:defRPr/>
            </a:pPr>
            <a:r>
              <a:rPr lang="en-US" sz="2800" b="1" dirty="0">
                <a:solidFill>
                  <a:srgbClr val="FFC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Adenine</a:t>
            </a:r>
            <a:r>
              <a:rPr 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 </a:t>
            </a:r>
            <a:r>
              <a:rPr lang="en-US" sz="2800" b="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Thymine</a:t>
            </a:r>
            <a:r>
              <a:rPr 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1800" dirty="0">
                <a:solidFill>
                  <a:srgbClr val="0000FF"/>
                </a:solidFill>
                <a:latin typeface="Times New Roman" panose="02020603050405020304" pitchFamily="18" charset="0"/>
                <a:cs typeface="Times New Roman" panose="02020603050405020304" pitchFamily="18" charset="0"/>
              </a:rPr>
              <a:t>[2 hydrogen bonds]</a:t>
            </a:r>
          </a:p>
          <a:p>
            <a:pPr eaLnBrk="1" hangingPunct="1">
              <a:spcBef>
                <a:spcPts val="1800"/>
              </a:spcBef>
              <a:buClr>
                <a:schemeClr val="bg2"/>
              </a:buClr>
              <a:buFont typeface="Wingdings" pitchFamily="2" charset="2"/>
              <a:buChar char="ü"/>
              <a:defRPr/>
            </a:pPr>
            <a:r>
              <a:rPr lang="en-US" sz="2800" b="1" dirty="0">
                <a:solidFill>
                  <a:srgbClr val="00B0F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Guanine</a:t>
            </a:r>
            <a:r>
              <a:rPr 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 </a:t>
            </a:r>
            <a:r>
              <a:rPr lang="en-US" sz="2800" b="1" dirty="0">
                <a:solidFill>
                  <a:srgbClr val="92D05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Cytosine</a:t>
            </a:r>
            <a:r>
              <a:rPr 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1800" dirty="0">
                <a:solidFill>
                  <a:srgbClr val="0000FF"/>
                </a:solidFill>
                <a:latin typeface="Times New Roman" panose="02020603050405020304" pitchFamily="18" charset="0"/>
                <a:cs typeface="Times New Roman" panose="02020603050405020304" pitchFamily="18" charset="0"/>
              </a:rPr>
              <a:t>[3 hydrogen bonds]</a:t>
            </a:r>
          </a:p>
          <a:p>
            <a:pPr eaLnBrk="1" hangingPunct="1">
              <a:spcBef>
                <a:spcPts val="1800"/>
              </a:spcBef>
              <a:buClr>
                <a:schemeClr val="bg2"/>
              </a:buClr>
              <a:buFont typeface="Wingdings" pitchFamily="2" charset="2"/>
              <a:buChar char="ü"/>
              <a:defRPr/>
            </a:pPr>
            <a:endParaRPr lang="en-US" sz="3600" b="1" dirty="0">
              <a:solidFill>
                <a:srgbClr val="FF0000"/>
              </a:solidFill>
              <a:effectLst>
                <a:outerShdw blurRad="38100" dist="38100" dir="2700000" algn="tl">
                  <a:srgbClr val="C0C0C0"/>
                </a:outerShdw>
              </a:effectLst>
              <a:latin typeface="Comic Sans MS" pitchFamily="66" charset="0"/>
            </a:endParaRPr>
          </a:p>
        </p:txBody>
      </p:sp>
      <p:pic>
        <p:nvPicPr>
          <p:cNvPr id="4" name="Picture 3">
            <a:extLst>
              <a:ext uri="{FF2B5EF4-FFF2-40B4-BE49-F238E27FC236}">
                <a16:creationId xmlns:a16="http://schemas.microsoft.com/office/drawing/2014/main" id="{8FDF01C3-A998-4B4C-A999-F2E77EDCF166}"/>
              </a:ext>
            </a:extLst>
          </p:cNvPr>
          <p:cNvPicPr>
            <a:picLocks noChangeAspect="1"/>
          </p:cNvPicPr>
          <p:nvPr/>
        </p:nvPicPr>
        <p:blipFill rotWithShape="1">
          <a:blip r:embed="rId3"/>
          <a:srcRect l="48203" r="-1"/>
          <a:stretch/>
        </p:blipFill>
        <p:spPr>
          <a:xfrm>
            <a:off x="4572000" y="3916736"/>
            <a:ext cx="4176032" cy="1905000"/>
          </a:xfrm>
          <a:prstGeom prst="rect">
            <a:avLst/>
          </a:prstGeom>
        </p:spPr>
      </p:pic>
      <p:pic>
        <p:nvPicPr>
          <p:cNvPr id="8" name="Picture 7">
            <a:extLst>
              <a:ext uri="{FF2B5EF4-FFF2-40B4-BE49-F238E27FC236}">
                <a16:creationId xmlns:a16="http://schemas.microsoft.com/office/drawing/2014/main" id="{79260A29-086E-4213-B93B-51D38980A1D8}"/>
              </a:ext>
            </a:extLst>
          </p:cNvPr>
          <p:cNvPicPr>
            <a:picLocks noChangeAspect="1"/>
          </p:cNvPicPr>
          <p:nvPr/>
        </p:nvPicPr>
        <p:blipFill rotWithShape="1">
          <a:blip r:embed="rId3"/>
          <a:srcRect r="50852"/>
          <a:stretch/>
        </p:blipFill>
        <p:spPr>
          <a:xfrm>
            <a:off x="713225" y="3916736"/>
            <a:ext cx="3962400" cy="1905000"/>
          </a:xfrm>
          <a:prstGeom prst="rect">
            <a:avLst/>
          </a:prstGeom>
        </p:spPr>
      </p:pic>
    </p:spTree>
    <p:extLst>
      <p:ext uri="{BB962C8B-B14F-4D97-AF65-F5344CB8AC3E}">
        <p14:creationId xmlns:p14="http://schemas.microsoft.com/office/powerpoint/2010/main" val="266829641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fade">
                                      <p:cBhvr>
                                        <p:cTn id="12" dur="500"/>
                                        <p:tgtEl>
                                          <p:spTgt spid="194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459">
                                            <p:txEl>
                                              <p:pRg st="2" end="2"/>
                                            </p:txEl>
                                          </p:spTgt>
                                        </p:tgtEl>
                                        <p:attrNameLst>
                                          <p:attrName>style.visibility</p:attrName>
                                        </p:attrNameLst>
                                      </p:cBhvr>
                                      <p:to>
                                        <p:strVal val="visible"/>
                                      </p:to>
                                    </p:set>
                                    <p:animEffect transition="in" filter="fade">
                                      <p:cBhvr>
                                        <p:cTn id="22" dur="500"/>
                                        <p:tgtEl>
                                          <p:spTgt spid="1945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uiExpand="1"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8CE59C60-67CA-4D30-9844-B9E203198CFB}"/>
              </a:ext>
            </a:extLst>
          </p:cNvPr>
          <p:cNvSpPr txBox="1">
            <a:spLocks/>
          </p:cNvSpPr>
          <p:nvPr/>
        </p:nvSpPr>
        <p:spPr>
          <a:xfrm>
            <a:off x="334433" y="228601"/>
            <a:ext cx="8475133" cy="549274"/>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a:lstStyle>
          <a:p>
            <a:r>
              <a:rPr lang="en-US" sz="3200" b="1" dirty="0">
                <a:effectLst>
                  <a:outerShdw blurRad="38100" dist="38100" dir="2700000" algn="tl">
                    <a:srgbClr val="C0C0C0"/>
                  </a:outerShdw>
                </a:effectLst>
                <a:latin typeface="Comic Sans MS" pitchFamily="66" charset="0"/>
              </a:rPr>
              <a:t>DNA Replication</a:t>
            </a:r>
            <a:endParaRPr lang="en-US" sz="3200" kern="0" dirty="0">
              <a:solidFill>
                <a:srgbClr val="FF0000"/>
              </a:solidFill>
              <a:effectLst>
                <a:outerShdw blurRad="38100" dist="38100" dir="2700000" algn="tl">
                  <a:srgbClr val="000000">
                    <a:alpha val="43137"/>
                  </a:srgbClr>
                </a:outerShdw>
              </a:effectLst>
            </a:endParaRPr>
          </a:p>
        </p:txBody>
      </p:sp>
      <p:sp>
        <p:nvSpPr>
          <p:cNvPr id="32" name="Title 1">
            <a:extLst>
              <a:ext uri="{FF2B5EF4-FFF2-40B4-BE49-F238E27FC236}">
                <a16:creationId xmlns:a16="http://schemas.microsoft.com/office/drawing/2014/main" id="{02E2EFE5-07D9-4337-8701-1AB07BBDFB48}"/>
              </a:ext>
            </a:extLst>
          </p:cNvPr>
          <p:cNvSpPr txBox="1">
            <a:spLocks/>
          </p:cNvSpPr>
          <p:nvPr/>
        </p:nvSpPr>
        <p:spPr>
          <a:xfrm>
            <a:off x="5867639" y="1452054"/>
            <a:ext cx="3200161" cy="2133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a:lstStyle>
          <a:p>
            <a:pPr marL="0" marR="0">
              <a:lnSpc>
                <a:spcPct val="115000"/>
              </a:lnSpc>
              <a:spcBef>
                <a:spcPts val="0"/>
              </a:spcBef>
              <a:spcAft>
                <a:spcPts val="0"/>
              </a:spcAft>
            </a:pPr>
            <a:r>
              <a:rPr lang="en-US" sz="2800" u="sng"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http://somup.com/c3fl0hOqmJ</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(2:08) </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DNA Replication Animation</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2">
            <a:extLst>
              <a:ext uri="{FF2B5EF4-FFF2-40B4-BE49-F238E27FC236}">
                <a16:creationId xmlns:a16="http://schemas.microsoft.com/office/drawing/2014/main" id="{B7CB5337-29C7-4138-804A-AB24484C8E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64921"/>
            <a:ext cx="5715000" cy="3530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77D8B5F2-6B39-42D9-8678-D88A12649B1C}"/>
              </a:ext>
            </a:extLst>
          </p:cNvPr>
          <p:cNvSpPr txBox="1"/>
          <p:nvPr/>
        </p:nvSpPr>
        <p:spPr>
          <a:xfrm>
            <a:off x="354825" y="4737131"/>
            <a:ext cx="8475133" cy="483017"/>
          </a:xfrm>
          <a:prstGeom prst="rect">
            <a:avLst/>
          </a:prstGeom>
          <a:noFill/>
        </p:spPr>
        <p:txBody>
          <a:bodyPr wrap="square">
            <a:spAutoFit/>
          </a:bodyPr>
          <a:lstStyle/>
          <a:p>
            <a:pPr marL="0" marR="0">
              <a:lnSpc>
                <a:spcPct val="115000"/>
              </a:lnSpc>
              <a:spcBef>
                <a:spcPts val="0"/>
              </a:spcBef>
              <a:spcAft>
                <a:spcPts val="0"/>
              </a:spcAft>
            </a:pPr>
            <a:r>
              <a:rPr lang="en-US" sz="2400" u="sng"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http://somup.com/c3fl0wOqHP</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(5:46) </a:t>
            </a:r>
            <a:r>
              <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DNA Replication (Mitosis)</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257644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74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8A7D255-DFD1-41F1-822C-AD7129D6C628}" type="slidenum">
              <a:rPr lang="en-US" sz="1400" smtClean="0">
                <a:solidFill>
                  <a:srgbClr val="000000"/>
                </a:solidFill>
                <a:latin typeface="Comic Sans MS" pitchFamily="66" charset="0"/>
              </a:rPr>
              <a:pPr eaLnBrk="1" hangingPunct="1"/>
              <a:t>44</a:t>
            </a:fld>
            <a:endParaRPr lang="en-US" sz="1400" dirty="0">
              <a:solidFill>
                <a:srgbClr val="000000"/>
              </a:solidFill>
              <a:latin typeface="Comic Sans MS" pitchFamily="66" charset="0"/>
            </a:endParaRPr>
          </a:p>
        </p:txBody>
      </p:sp>
      <p:sp>
        <p:nvSpPr>
          <p:cNvPr id="33794" name="Rectangle 2"/>
          <p:cNvSpPr>
            <a:spLocks noGrp="1" noChangeArrowheads="1"/>
          </p:cNvSpPr>
          <p:nvPr>
            <p:ph type="title"/>
          </p:nvPr>
        </p:nvSpPr>
        <p:spPr>
          <a:xfrm>
            <a:off x="1981200" y="381000"/>
            <a:ext cx="6477000" cy="838200"/>
          </a:xfrm>
        </p:spPr>
        <p:txBody>
          <a:bodyPr/>
          <a:lstStyle/>
          <a:p>
            <a:pPr eaLnBrk="1" hangingPunct="1">
              <a:defRPr/>
            </a:pPr>
            <a:r>
              <a:rPr lang="en-US" dirty="0">
                <a:solidFill>
                  <a:schemeClr val="tx1"/>
                </a:solidFill>
                <a:effectLst>
                  <a:outerShdw blurRad="38100" dist="38100" dir="2700000" algn="tl">
                    <a:srgbClr val="C0C0C0"/>
                  </a:outerShdw>
                </a:effectLst>
                <a:latin typeface="Comic Sans MS" pitchFamily="66" charset="0"/>
              </a:rPr>
              <a:t>Question:</a:t>
            </a:r>
          </a:p>
        </p:txBody>
      </p:sp>
      <p:sp>
        <p:nvSpPr>
          <p:cNvPr id="33795" name="Rectangle 3"/>
          <p:cNvSpPr>
            <a:spLocks noGrp="1" noChangeArrowheads="1"/>
          </p:cNvSpPr>
          <p:nvPr>
            <p:ph type="body" idx="1"/>
          </p:nvPr>
        </p:nvSpPr>
        <p:spPr>
          <a:xfrm>
            <a:off x="1981200" y="1600200"/>
            <a:ext cx="6477000" cy="4495800"/>
          </a:xfrm>
        </p:spPr>
        <p:txBody>
          <a:bodyPr/>
          <a:lstStyle/>
          <a:p>
            <a:pPr eaLnBrk="1" hangingPunct="1">
              <a:defRPr/>
            </a:pPr>
            <a:r>
              <a:rPr lang="en-US" sz="3600" b="1" dirty="0">
                <a:latin typeface="Comic Sans MS" pitchFamily="66" charset="0"/>
              </a:rPr>
              <a:t>What would be the complementary DNA strand for the following DNA sequence?</a:t>
            </a:r>
          </a:p>
          <a:p>
            <a:pPr eaLnBrk="1" hangingPunct="1">
              <a:buFontTx/>
              <a:buNone/>
              <a:defRPr/>
            </a:pPr>
            <a:endParaRPr lang="en-US" sz="3600" b="1" dirty="0">
              <a:latin typeface="Comic Sans MS" pitchFamily="66" charset="0"/>
            </a:endParaRPr>
          </a:p>
          <a:p>
            <a:pPr eaLnBrk="1" hangingPunct="1">
              <a:buFontTx/>
              <a:buNone/>
              <a:defRPr/>
            </a:pPr>
            <a:r>
              <a:rPr lang="en-US" sz="4400" b="1" dirty="0">
                <a:solidFill>
                  <a:schemeClr val="accent1"/>
                </a:solidFill>
                <a:effectLst>
                  <a:outerShdw blurRad="38100" dist="38100" dir="2700000" algn="tl">
                    <a:srgbClr val="C0C0C0"/>
                  </a:outerShdw>
                </a:effectLst>
              </a:rPr>
              <a:t>	</a:t>
            </a:r>
            <a:r>
              <a:rPr lang="en-US" sz="4400" b="1" dirty="0">
                <a:solidFill>
                  <a:srgbClr val="A50021"/>
                </a:solidFill>
                <a:effectLst>
                  <a:outerShdw blurRad="38100" dist="38100" dir="2700000" algn="tl">
                    <a:srgbClr val="C0C0C0"/>
                  </a:outerShdw>
                </a:effectLst>
                <a:latin typeface="Comic Sans MS" pitchFamily="66" charset="0"/>
              </a:rPr>
              <a:t>DNA -CGTATG-</a:t>
            </a:r>
          </a:p>
        </p:txBody>
      </p:sp>
      <p:pic>
        <p:nvPicPr>
          <p:cNvPr id="5" name="Picture 4" descr="quick_check-01.eps">
            <a:extLst>
              <a:ext uri="{FF2B5EF4-FFF2-40B4-BE49-F238E27FC236}">
                <a16:creationId xmlns:a16="http://schemas.microsoft.com/office/drawing/2014/main" id="{C8051990-712A-4E5A-BD7E-412D144A1F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168499"/>
            <a:ext cx="1315720" cy="1066800"/>
          </a:xfrm>
          <a:prstGeom prst="rect">
            <a:avLst/>
          </a:prstGeom>
        </p:spPr>
      </p:pic>
    </p:spTree>
    <p:extLst>
      <p:ext uri="{BB962C8B-B14F-4D97-AF65-F5344CB8AC3E}">
        <p14:creationId xmlns:p14="http://schemas.microsoft.com/office/powerpoint/2010/main" val="26914628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84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8FDFBBC-C6DF-4657-829E-D7F96EA51B7F}" type="slidenum">
              <a:rPr lang="en-US" sz="1400" smtClean="0">
                <a:solidFill>
                  <a:srgbClr val="000000"/>
                </a:solidFill>
                <a:latin typeface="Comic Sans MS" pitchFamily="66" charset="0"/>
              </a:rPr>
              <a:pPr eaLnBrk="1" hangingPunct="1"/>
              <a:t>45</a:t>
            </a:fld>
            <a:endParaRPr lang="en-US" sz="1400" dirty="0">
              <a:solidFill>
                <a:srgbClr val="000000"/>
              </a:solidFill>
              <a:latin typeface="Comic Sans MS" pitchFamily="66" charset="0"/>
            </a:endParaRPr>
          </a:p>
        </p:txBody>
      </p:sp>
      <p:sp>
        <p:nvSpPr>
          <p:cNvPr id="34818" name="Rectangle 2"/>
          <p:cNvSpPr>
            <a:spLocks noGrp="1" noChangeArrowheads="1"/>
          </p:cNvSpPr>
          <p:nvPr>
            <p:ph type="title"/>
          </p:nvPr>
        </p:nvSpPr>
        <p:spPr>
          <a:xfrm>
            <a:off x="1905000" y="914400"/>
            <a:ext cx="6477000" cy="1143000"/>
          </a:xfrm>
        </p:spPr>
        <p:txBody>
          <a:bodyPr/>
          <a:lstStyle/>
          <a:p>
            <a:pPr eaLnBrk="1" hangingPunct="1">
              <a:defRPr/>
            </a:pPr>
            <a:r>
              <a:rPr lang="en-US" sz="4800" dirty="0">
                <a:solidFill>
                  <a:schemeClr val="tx1"/>
                </a:solidFill>
                <a:effectLst>
                  <a:outerShdw blurRad="38100" dist="38100" dir="2700000" algn="tl">
                    <a:srgbClr val="C0C0C0"/>
                  </a:outerShdw>
                </a:effectLst>
                <a:latin typeface="Comic Sans MS" pitchFamily="66" charset="0"/>
              </a:rPr>
              <a:t>Answer:</a:t>
            </a:r>
          </a:p>
        </p:txBody>
      </p:sp>
      <p:sp>
        <p:nvSpPr>
          <p:cNvPr id="34819" name="Rectangle 3"/>
          <p:cNvSpPr>
            <a:spLocks noGrp="1" noChangeArrowheads="1"/>
          </p:cNvSpPr>
          <p:nvPr>
            <p:ph type="body" idx="1"/>
          </p:nvPr>
        </p:nvSpPr>
        <p:spPr>
          <a:xfrm>
            <a:off x="1524000" y="2514600"/>
            <a:ext cx="6934200" cy="2209800"/>
          </a:xfrm>
        </p:spPr>
        <p:txBody>
          <a:bodyPr/>
          <a:lstStyle/>
          <a:p>
            <a:pPr eaLnBrk="1" hangingPunct="1">
              <a:buFontTx/>
              <a:buNone/>
              <a:defRPr/>
            </a:pPr>
            <a:r>
              <a:rPr lang="en-US" sz="4000" b="1" dirty="0">
                <a:solidFill>
                  <a:schemeClr val="accent1"/>
                </a:solidFill>
                <a:effectLst>
                  <a:outerShdw blurRad="38100" dist="38100" dir="2700000" algn="tl">
                    <a:srgbClr val="C0C0C0"/>
                  </a:outerShdw>
                </a:effectLst>
              </a:rPr>
              <a:t>	</a:t>
            </a:r>
            <a:r>
              <a:rPr lang="en-US" sz="4400" b="1" dirty="0">
                <a:solidFill>
                  <a:srgbClr val="FF0000"/>
                </a:solidFill>
                <a:effectLst>
                  <a:outerShdw blurRad="38100" dist="38100" dir="2700000" algn="tl">
                    <a:srgbClr val="C0C0C0"/>
                  </a:outerShdw>
                </a:effectLst>
                <a:latin typeface="Comic Sans MS" pitchFamily="66" charset="0"/>
              </a:rPr>
              <a:t>DNA  -CGTATG-</a:t>
            </a:r>
          </a:p>
          <a:p>
            <a:pPr eaLnBrk="1" hangingPunct="1">
              <a:buFontTx/>
              <a:buNone/>
              <a:defRPr/>
            </a:pPr>
            <a:r>
              <a:rPr lang="en-US" sz="4400" b="1" dirty="0">
                <a:effectLst>
                  <a:outerShdw blurRad="38100" dist="38100" dir="2700000" algn="tl">
                    <a:srgbClr val="C0C0C0"/>
                  </a:outerShdw>
                </a:effectLst>
                <a:latin typeface="Comic Sans MS" pitchFamily="66" charset="0"/>
              </a:rPr>
              <a:t>	DNA  -GCATAC-</a:t>
            </a:r>
          </a:p>
        </p:txBody>
      </p:sp>
      <p:pic>
        <p:nvPicPr>
          <p:cNvPr id="5" name="Picture 4" descr="quick_check-01.eps">
            <a:extLst>
              <a:ext uri="{FF2B5EF4-FFF2-40B4-BE49-F238E27FC236}">
                <a16:creationId xmlns:a16="http://schemas.microsoft.com/office/drawing/2014/main" id="{7D394BEC-E6C7-4BC5-A216-4C9B6D86FC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168499"/>
            <a:ext cx="1315720" cy="1066800"/>
          </a:xfrm>
          <a:prstGeom prst="rect">
            <a:avLst/>
          </a:prstGeom>
        </p:spPr>
      </p:pic>
    </p:spTree>
    <p:extLst>
      <p:ext uri="{BB962C8B-B14F-4D97-AF65-F5344CB8AC3E}">
        <p14:creationId xmlns:p14="http://schemas.microsoft.com/office/powerpoint/2010/main" val="31343747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0" y="4572000"/>
            <a:ext cx="2628900" cy="2091171"/>
          </a:xfrm>
          <a:prstGeom prst="rect">
            <a:avLst/>
          </a:prstGeom>
        </p:spPr>
      </p:pic>
      <p:sp>
        <p:nvSpPr>
          <p:cNvPr id="3" name="Content Placeholder 2"/>
          <p:cNvSpPr>
            <a:spLocks noGrp="1"/>
          </p:cNvSpPr>
          <p:nvPr>
            <p:ph idx="1"/>
          </p:nvPr>
        </p:nvSpPr>
        <p:spPr>
          <a:xfrm>
            <a:off x="228600" y="1447800"/>
            <a:ext cx="8475133" cy="4758267"/>
          </a:xfrm>
        </p:spPr>
        <p:txBody>
          <a:bodyPr/>
          <a:lstStyle/>
          <a:p>
            <a:pPr>
              <a:spcBef>
                <a:spcPts val="1200"/>
              </a:spcBef>
            </a:pPr>
            <a:r>
              <a:rPr lang="en-US" dirty="0"/>
              <a:t>A </a:t>
            </a:r>
            <a:r>
              <a:rPr lang="en-US" b="1" dirty="0">
                <a:solidFill>
                  <a:srgbClr val="0000FF"/>
                </a:solidFill>
                <a:effectLst>
                  <a:outerShdw blurRad="38100" dist="38100" dir="2700000" algn="tl">
                    <a:srgbClr val="000000">
                      <a:alpha val="43137"/>
                    </a:srgbClr>
                  </a:outerShdw>
                </a:effectLst>
              </a:rPr>
              <a:t>Mitotic</a:t>
            </a:r>
            <a:r>
              <a:rPr lang="en-US" dirty="0">
                <a:solidFill>
                  <a:srgbClr val="0000FF"/>
                </a:solidFill>
                <a:effectLst>
                  <a:outerShdw blurRad="38100" dist="38100" dir="2700000" algn="tl">
                    <a:srgbClr val="000000">
                      <a:alpha val="43137"/>
                    </a:srgbClr>
                  </a:outerShdw>
                </a:effectLst>
              </a:rPr>
              <a:t> </a:t>
            </a:r>
            <a:r>
              <a:rPr lang="en-US" b="1" dirty="0">
                <a:solidFill>
                  <a:srgbClr val="0000FF"/>
                </a:solidFill>
                <a:effectLst>
                  <a:outerShdw blurRad="38100" dist="38100" dir="2700000" algn="tl">
                    <a:srgbClr val="000000">
                      <a:alpha val="43137"/>
                    </a:srgbClr>
                  </a:outerShdw>
                </a:effectLst>
              </a:rPr>
              <a:t>Spindle</a:t>
            </a:r>
          </a:p>
          <a:p>
            <a:pPr lvl="1">
              <a:spcBef>
                <a:spcPts val="1200"/>
              </a:spcBef>
            </a:pPr>
            <a:r>
              <a:rPr lang="en-US" dirty="0"/>
              <a:t>is required to divide the chromosomes</a:t>
            </a:r>
          </a:p>
          <a:p>
            <a:pPr lvl="1">
              <a:spcBef>
                <a:spcPts val="1200"/>
              </a:spcBef>
            </a:pPr>
            <a:r>
              <a:rPr lang="en-US" dirty="0"/>
              <a:t>guides the separation of the two sets of daughter chromosomes, and</a:t>
            </a:r>
          </a:p>
          <a:p>
            <a:pPr lvl="1">
              <a:spcBef>
                <a:spcPts val="1200"/>
              </a:spcBef>
            </a:pPr>
            <a:r>
              <a:rPr lang="en-US" dirty="0"/>
              <a:t>is composed of </a:t>
            </a:r>
            <a:r>
              <a:rPr lang="en-US" b="1" dirty="0">
                <a:solidFill>
                  <a:srgbClr val="FF0000"/>
                </a:solidFill>
                <a:effectLst>
                  <a:outerShdw blurRad="38100" dist="38100" dir="2700000" algn="tl">
                    <a:srgbClr val="000000">
                      <a:alpha val="43137"/>
                    </a:srgbClr>
                  </a:outerShdw>
                </a:effectLst>
              </a:rPr>
              <a:t>Microtubules</a:t>
            </a:r>
            <a:r>
              <a:rPr lang="en-US" dirty="0"/>
              <a:t> and associated proteins</a:t>
            </a:r>
          </a:p>
          <a:p>
            <a:pPr>
              <a:spcBef>
                <a:spcPts val="1200"/>
              </a:spcBef>
            </a:pPr>
            <a:r>
              <a:rPr lang="en-US" b="1" dirty="0">
                <a:solidFill>
                  <a:srgbClr val="FF0000"/>
                </a:solidFill>
                <a:effectLst>
                  <a:outerShdw blurRad="38100" dist="38100" dir="2700000" algn="tl">
                    <a:srgbClr val="000000">
                      <a:alpha val="43137"/>
                    </a:srgbClr>
                  </a:outerShdw>
                </a:effectLst>
              </a:rPr>
              <a:t>Spindle Microtubules</a:t>
            </a:r>
            <a:r>
              <a:rPr lang="en-US" dirty="0"/>
              <a:t> emerge from two </a:t>
            </a:r>
            <a:r>
              <a:rPr lang="en-US" b="1" dirty="0">
                <a:solidFill>
                  <a:srgbClr val="0000FF"/>
                </a:solidFill>
                <a:effectLst>
                  <a:outerShdw blurRad="38100" dist="38100" dir="2700000" algn="tl">
                    <a:srgbClr val="000000">
                      <a:alpha val="43137"/>
                    </a:srgbClr>
                  </a:outerShdw>
                </a:effectLst>
              </a:rPr>
              <a:t>Centrioles</a:t>
            </a:r>
            <a:endParaRPr lang="en-US" dirty="0"/>
          </a:p>
        </p:txBody>
      </p:sp>
      <p:sp>
        <p:nvSpPr>
          <p:cNvPr id="6" name="Title 1"/>
          <p:cNvSpPr>
            <a:spLocks noGrp="1"/>
          </p:cNvSpPr>
          <p:nvPr>
            <p:ph type="title"/>
          </p:nvPr>
        </p:nvSpPr>
        <p:spPr>
          <a:xfrm>
            <a:off x="313267" y="365126"/>
            <a:ext cx="8475133" cy="1040341"/>
          </a:xfrm>
        </p:spPr>
        <p:txBody>
          <a:bodyPr/>
          <a:lstStyle/>
          <a:p>
            <a:pPr algn="ctr"/>
            <a:r>
              <a:rPr lang="en-US" sz="3200" dirty="0">
                <a:solidFill>
                  <a:srgbClr val="FF0000"/>
                </a:solidFill>
                <a:effectLst>
                  <a:outerShdw blurRad="38100" dist="38100" dir="2700000" algn="tl">
                    <a:srgbClr val="000000">
                      <a:alpha val="43137"/>
                    </a:srgbClr>
                  </a:outerShdw>
                </a:effectLst>
              </a:rPr>
              <a:t>Cell Division </a:t>
            </a:r>
            <a:r>
              <a:rPr lang="en-US" sz="3200" dirty="0">
                <a:solidFill>
                  <a:srgbClr val="0000FF"/>
                </a:solidFill>
                <a:effectLst>
                  <a:outerShdw blurRad="38100" dist="38100" dir="2700000" algn="tl">
                    <a:srgbClr val="000000">
                      <a:alpha val="43137"/>
                    </a:srgbClr>
                  </a:outerShdw>
                </a:effectLst>
              </a:rPr>
              <a:t>is a Continuum </a:t>
            </a:r>
            <a:br>
              <a:rPr lang="en-US" sz="3200" dirty="0">
                <a:solidFill>
                  <a:srgbClr val="0000FF"/>
                </a:solidFill>
                <a:effectLst>
                  <a:outerShdw blurRad="38100" dist="38100" dir="2700000" algn="tl">
                    <a:srgbClr val="000000">
                      <a:alpha val="43137"/>
                    </a:srgbClr>
                  </a:outerShdw>
                </a:effectLst>
              </a:rPr>
            </a:br>
            <a:r>
              <a:rPr lang="en-US" sz="3200" dirty="0">
                <a:solidFill>
                  <a:srgbClr val="0000FF"/>
                </a:solidFill>
                <a:effectLst>
                  <a:outerShdw blurRad="38100" dist="38100" dir="2700000" algn="tl">
                    <a:srgbClr val="000000">
                      <a:alpha val="43137"/>
                    </a:srgbClr>
                  </a:outerShdw>
                </a:effectLst>
              </a:rPr>
              <a:t>of </a:t>
            </a:r>
            <a:r>
              <a:rPr lang="en-US" sz="3200" dirty="0">
                <a:solidFill>
                  <a:srgbClr val="00B050"/>
                </a:solidFill>
                <a:effectLst>
                  <a:outerShdw blurRad="38100" dist="38100" dir="2700000" algn="tl">
                    <a:srgbClr val="000000">
                      <a:alpha val="43137"/>
                    </a:srgbClr>
                  </a:outerShdw>
                </a:effectLst>
              </a:rPr>
              <a:t>Dynamic Changes</a:t>
            </a:r>
          </a:p>
        </p:txBody>
      </p:sp>
    </p:spTree>
    <p:extLst>
      <p:ext uri="{BB962C8B-B14F-4D97-AF65-F5344CB8AC3E}">
        <p14:creationId xmlns:p14="http://schemas.microsoft.com/office/powerpoint/2010/main" val="286597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47800"/>
            <a:ext cx="8475133" cy="4758267"/>
          </a:xfrm>
        </p:spPr>
        <p:txBody>
          <a:bodyPr/>
          <a:lstStyle/>
          <a:p>
            <a:pPr>
              <a:spcBef>
                <a:spcPts val="1200"/>
              </a:spcBef>
            </a:pPr>
            <a:r>
              <a:rPr lang="en-US" sz="3200" b="1" dirty="0">
                <a:solidFill>
                  <a:srgbClr val="FF0000"/>
                </a:solidFill>
                <a:effectLst>
                  <a:outerShdw blurRad="38100" dist="38100" dir="2700000" algn="tl">
                    <a:srgbClr val="000000">
                      <a:alpha val="43137"/>
                    </a:srgbClr>
                  </a:outerShdw>
                </a:effectLst>
              </a:rPr>
              <a:t>PROPHASE</a:t>
            </a:r>
          </a:p>
          <a:p>
            <a:pPr lvl="1">
              <a:spcBef>
                <a:spcPts val="1200"/>
              </a:spcBef>
            </a:pPr>
            <a:r>
              <a:rPr lang="en-US" sz="2800" dirty="0"/>
              <a:t>In the </a:t>
            </a:r>
            <a:r>
              <a:rPr lang="en-US" sz="2800" b="1" dirty="0">
                <a:solidFill>
                  <a:srgbClr val="0000FF"/>
                </a:solidFill>
              </a:rPr>
              <a:t>nucleus</a:t>
            </a:r>
            <a:r>
              <a:rPr lang="en-US" sz="2800" dirty="0"/>
              <a:t>, </a:t>
            </a:r>
            <a:r>
              <a:rPr lang="en-US" sz="2800" b="1" dirty="0">
                <a:solidFill>
                  <a:srgbClr val="FF0000"/>
                </a:solidFill>
              </a:rPr>
              <a:t>chromosomes</a:t>
            </a:r>
            <a:r>
              <a:rPr lang="en-US" sz="2800" dirty="0"/>
              <a:t> become more tightly </a:t>
            </a:r>
            <a:r>
              <a:rPr lang="en-US" sz="2800" b="1" dirty="0">
                <a:solidFill>
                  <a:srgbClr val="FF0000"/>
                </a:solidFill>
              </a:rPr>
              <a:t>coiled</a:t>
            </a:r>
            <a:r>
              <a:rPr lang="en-US" sz="2800" dirty="0">
                <a:solidFill>
                  <a:srgbClr val="FF0000"/>
                </a:solidFill>
              </a:rPr>
              <a:t> </a:t>
            </a:r>
            <a:r>
              <a:rPr lang="en-US" sz="2800" dirty="0"/>
              <a:t>and </a:t>
            </a:r>
            <a:r>
              <a:rPr lang="en-US" sz="2800" b="1" dirty="0">
                <a:solidFill>
                  <a:srgbClr val="FF0000"/>
                </a:solidFill>
              </a:rPr>
              <a:t>folded</a:t>
            </a:r>
            <a:r>
              <a:rPr lang="en-US" sz="2800" dirty="0"/>
              <a:t>.</a:t>
            </a:r>
          </a:p>
          <a:p>
            <a:pPr lvl="1">
              <a:spcBef>
                <a:spcPts val="1200"/>
              </a:spcBef>
            </a:pPr>
            <a:r>
              <a:rPr lang="en-US" sz="2800" dirty="0"/>
              <a:t>In the </a:t>
            </a:r>
            <a:r>
              <a:rPr lang="en-US" sz="2800" b="1" dirty="0">
                <a:solidFill>
                  <a:srgbClr val="0000FF"/>
                </a:solidFill>
              </a:rPr>
              <a:t>cytoplasm</a:t>
            </a:r>
            <a:r>
              <a:rPr lang="en-US" sz="2800" dirty="0"/>
              <a:t>, the </a:t>
            </a:r>
            <a:r>
              <a:rPr lang="en-US" sz="2800" b="1" dirty="0">
                <a:solidFill>
                  <a:srgbClr val="FF0000"/>
                </a:solidFill>
              </a:rPr>
              <a:t>mitotic spindle </a:t>
            </a:r>
            <a:r>
              <a:rPr lang="en-US" sz="2800" dirty="0"/>
              <a:t>begins to form as microtubules rapidly grow out from the </a:t>
            </a:r>
            <a:r>
              <a:rPr lang="en-US" sz="2800" b="1" dirty="0">
                <a:solidFill>
                  <a:srgbClr val="FF0000"/>
                </a:solidFill>
              </a:rPr>
              <a:t>centrioles</a:t>
            </a:r>
            <a:r>
              <a:rPr lang="en-US" sz="2800" dirty="0"/>
              <a:t>.</a:t>
            </a:r>
          </a:p>
        </p:txBody>
      </p:sp>
      <p:sp>
        <p:nvSpPr>
          <p:cNvPr id="6" name="Title 1"/>
          <p:cNvSpPr>
            <a:spLocks noGrp="1"/>
          </p:cNvSpPr>
          <p:nvPr>
            <p:ph type="title"/>
          </p:nvPr>
        </p:nvSpPr>
        <p:spPr>
          <a:xfrm>
            <a:off x="304800" y="152400"/>
            <a:ext cx="8475133" cy="1040341"/>
          </a:xfrm>
        </p:spPr>
        <p:txBody>
          <a:bodyPr/>
          <a:lstStyle/>
          <a:p>
            <a:pPr algn="ctr"/>
            <a:r>
              <a:rPr lang="en-US" sz="3600" dirty="0">
                <a:solidFill>
                  <a:srgbClr val="FF0000"/>
                </a:solidFill>
                <a:effectLst>
                  <a:outerShdw blurRad="38100" dist="38100" dir="2700000" algn="tl">
                    <a:srgbClr val="000000">
                      <a:alpha val="43137"/>
                    </a:srgbClr>
                  </a:outerShdw>
                </a:effectLst>
              </a:rPr>
              <a:t>Cell Division </a:t>
            </a:r>
            <a:r>
              <a:rPr lang="en-US" sz="3600" dirty="0">
                <a:solidFill>
                  <a:srgbClr val="0000FF"/>
                </a:solidFill>
                <a:effectLst>
                  <a:outerShdw blurRad="38100" dist="38100" dir="2700000" algn="tl">
                    <a:srgbClr val="000000">
                      <a:alpha val="43137"/>
                    </a:srgbClr>
                  </a:outerShdw>
                </a:effectLst>
              </a:rPr>
              <a:t>is a Continuum of </a:t>
            </a:r>
            <a:r>
              <a:rPr lang="en-US" sz="3600" dirty="0">
                <a:solidFill>
                  <a:srgbClr val="00B050"/>
                </a:solidFill>
                <a:effectLst>
                  <a:outerShdw blurRad="38100" dist="38100" dir="2700000" algn="tl">
                    <a:srgbClr val="000000">
                      <a:alpha val="43137"/>
                    </a:srgbClr>
                  </a:outerShdw>
                </a:effectLst>
              </a:rPr>
              <a:t>Dynamic Changes</a:t>
            </a:r>
          </a:p>
        </p:txBody>
      </p:sp>
      <p:pic>
        <p:nvPicPr>
          <p:cNvPr id="5" name="Picture 4">
            <a:extLst>
              <a:ext uri="{FF2B5EF4-FFF2-40B4-BE49-F238E27FC236}">
                <a16:creationId xmlns:a16="http://schemas.microsoft.com/office/drawing/2014/main" id="{5D139AFE-B491-48DE-B722-6ACD75E96896}"/>
              </a:ext>
            </a:extLst>
          </p:cNvPr>
          <p:cNvPicPr>
            <a:picLocks noChangeAspect="1"/>
          </p:cNvPicPr>
          <p:nvPr/>
        </p:nvPicPr>
        <p:blipFill>
          <a:blip r:embed="rId3"/>
          <a:stretch>
            <a:fillRect/>
          </a:stretch>
        </p:blipFill>
        <p:spPr>
          <a:xfrm>
            <a:off x="3276600" y="4068838"/>
            <a:ext cx="4938188" cy="2789162"/>
          </a:xfrm>
          <a:prstGeom prst="rect">
            <a:avLst/>
          </a:prstGeom>
        </p:spPr>
      </p:pic>
      <p:sp>
        <p:nvSpPr>
          <p:cNvPr id="7" name="Arrow: Right 6">
            <a:extLst>
              <a:ext uri="{FF2B5EF4-FFF2-40B4-BE49-F238E27FC236}">
                <a16:creationId xmlns:a16="http://schemas.microsoft.com/office/drawing/2014/main" id="{6D4DA309-0999-4B0D-B2CA-1838E2E6BD70}"/>
              </a:ext>
            </a:extLst>
          </p:cNvPr>
          <p:cNvSpPr/>
          <p:nvPr/>
        </p:nvSpPr>
        <p:spPr>
          <a:xfrm>
            <a:off x="3276600" y="5257800"/>
            <a:ext cx="2209800" cy="381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655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500"/>
                            </p:stCondLst>
                            <p:childTnLst>
                              <p:par>
                                <p:cTn id="24" presetID="22" presetClass="entr" presetSubtype="8" fill="hold" grpId="0" nodeType="afterEffect">
                                  <p:stCondLst>
                                    <p:cond delay="50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2E26BF60-F34C-4367-A976-A523173139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82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CF14BB5-13F5-446D-998A-C87B2CB8D7ED}"/>
              </a:ext>
            </a:extLst>
          </p:cNvPr>
          <p:cNvSpPr/>
          <p:nvPr/>
        </p:nvSpPr>
        <p:spPr>
          <a:xfrm>
            <a:off x="7543800" y="6172200"/>
            <a:ext cx="1600200" cy="685800"/>
          </a:xfrm>
          <a:prstGeom prst="rect">
            <a:avLst/>
          </a:prstGeom>
          <a:solidFill>
            <a:srgbClr val="3FAD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D968B653-74DE-4046-A433-D944AE73D3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37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B0E1599-7BC7-451F-8088-E2179534E235}"/>
              </a:ext>
            </a:extLst>
          </p:cNvPr>
          <p:cNvSpPr/>
          <p:nvPr/>
        </p:nvSpPr>
        <p:spPr>
          <a:xfrm>
            <a:off x="7543800" y="6172200"/>
            <a:ext cx="1600200" cy="685800"/>
          </a:xfrm>
          <a:prstGeom prst="rect">
            <a:avLst/>
          </a:prstGeom>
          <a:solidFill>
            <a:srgbClr val="3FAD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9" name="Rectangle 5"/>
          <p:cNvSpPr>
            <a:spLocks noGrp="1" noChangeArrowheads="1"/>
          </p:cNvSpPr>
          <p:nvPr>
            <p:ph type="title"/>
          </p:nvPr>
        </p:nvSpPr>
        <p:spPr/>
        <p:txBody>
          <a:bodyPr/>
          <a:lstStyle/>
          <a:p>
            <a:pPr algn="ctr" eaLnBrk="1" hangingPunct="1">
              <a:defRPr/>
            </a:pPr>
            <a:r>
              <a:rPr lang="en-US" sz="5400" b="1" dirty="0">
                <a:effectLst>
                  <a:outerShdw blurRad="38100" dist="38100" dir="2700000" algn="tl">
                    <a:srgbClr val="C0C0C0"/>
                  </a:outerShdw>
                </a:effectLst>
                <a:latin typeface="Comic Sans MS" pitchFamily="66" charset="0"/>
              </a:rPr>
              <a:t>Spontaneous Generation</a:t>
            </a:r>
          </a:p>
        </p:txBody>
      </p:sp>
      <p:sp>
        <p:nvSpPr>
          <p:cNvPr id="6150" name="Rectangle 6"/>
          <p:cNvSpPr>
            <a:spLocks noGrp="1" noChangeArrowheads="1"/>
          </p:cNvSpPr>
          <p:nvPr>
            <p:ph sz="half" idx="1"/>
          </p:nvPr>
        </p:nvSpPr>
        <p:spPr>
          <a:xfrm>
            <a:off x="152400" y="1066800"/>
            <a:ext cx="5566498" cy="5257800"/>
          </a:xfrm>
        </p:spPr>
        <p:txBody>
          <a:bodyPr/>
          <a:lstStyle/>
          <a:p>
            <a:pPr eaLnBrk="1" hangingPunct="1">
              <a:spcBef>
                <a:spcPts val="1800"/>
              </a:spcBef>
              <a:buClr>
                <a:schemeClr val="bg2"/>
              </a:buClr>
              <a:buFont typeface="Wingdings" pitchFamily="2" charset="2"/>
              <a:buChar char="ü"/>
              <a:defRPr/>
            </a:pPr>
            <a:r>
              <a:rPr lang="en-US" sz="2400" b="1" dirty="0">
                <a:solidFill>
                  <a:srgbClr val="0000FF"/>
                </a:solidFill>
                <a:effectLst>
                  <a:outerShdw blurRad="38100" dist="38100" dir="2700000" algn="tl">
                    <a:srgbClr val="C0C0C0"/>
                  </a:outerShdw>
                </a:effectLst>
                <a:latin typeface="Comic Sans MS" pitchFamily="66" charset="0"/>
              </a:rPr>
              <a:t>ABIOGENESIS: </a:t>
            </a:r>
            <a:r>
              <a:rPr lang="en-US" sz="2400" b="1" dirty="0">
                <a:solidFill>
                  <a:srgbClr val="996633"/>
                </a:solidFill>
                <a:effectLst>
                  <a:outerShdw blurRad="38100" dist="38100" dir="2700000" algn="tl">
                    <a:srgbClr val="C0C0C0"/>
                  </a:outerShdw>
                </a:effectLst>
                <a:latin typeface="Comic Sans MS" pitchFamily="66" charset="0"/>
              </a:rPr>
              <a:t>Belief that </a:t>
            </a:r>
            <a:r>
              <a:rPr lang="en-US" sz="2400" b="1" dirty="0">
                <a:solidFill>
                  <a:srgbClr val="FF0000"/>
                </a:solidFill>
                <a:effectLst>
                  <a:outerShdw blurRad="38100" dist="38100" dir="2700000" algn="tl">
                    <a:srgbClr val="C0C0C0"/>
                  </a:outerShdw>
                </a:effectLst>
                <a:latin typeface="Comic Sans MS" pitchFamily="66" charset="0"/>
              </a:rPr>
              <a:t>life</a:t>
            </a:r>
            <a:r>
              <a:rPr lang="en-US" sz="2400" b="1" dirty="0">
                <a:solidFill>
                  <a:srgbClr val="996633"/>
                </a:solidFill>
                <a:effectLst>
                  <a:outerShdw blurRad="38100" dist="38100" dir="2700000" algn="tl">
                    <a:srgbClr val="C0C0C0"/>
                  </a:outerShdw>
                </a:effectLst>
                <a:latin typeface="Comic Sans MS" pitchFamily="66" charset="0"/>
              </a:rPr>
              <a:t> can arise from </a:t>
            </a:r>
            <a:r>
              <a:rPr lang="en-US" sz="2400" b="1" dirty="0">
                <a:solidFill>
                  <a:srgbClr val="FF0000"/>
                </a:solidFill>
                <a:effectLst>
                  <a:outerShdw blurRad="38100" dist="38100" dir="2700000" algn="tl">
                    <a:srgbClr val="C0C0C0"/>
                  </a:outerShdw>
                </a:effectLst>
                <a:latin typeface="Comic Sans MS" pitchFamily="66" charset="0"/>
              </a:rPr>
              <a:t>nonliving</a:t>
            </a:r>
            <a:r>
              <a:rPr lang="en-US" sz="2400" b="1" dirty="0">
                <a:solidFill>
                  <a:srgbClr val="996633"/>
                </a:solidFill>
                <a:effectLst>
                  <a:outerShdw blurRad="38100" dist="38100" dir="2700000" algn="tl">
                    <a:srgbClr val="C0C0C0"/>
                  </a:outerShdw>
                </a:effectLst>
                <a:latin typeface="Comic Sans MS" pitchFamily="66" charset="0"/>
              </a:rPr>
              <a:t> materials … a major premise of gradualistic evolution.</a:t>
            </a:r>
          </a:p>
          <a:p>
            <a:pPr eaLnBrk="1" hangingPunct="1">
              <a:spcBef>
                <a:spcPts val="1800"/>
              </a:spcBef>
              <a:buClr>
                <a:schemeClr val="bg2"/>
              </a:buClr>
              <a:buFont typeface="Wingdings" pitchFamily="2" charset="2"/>
              <a:buChar char="ü"/>
              <a:defRPr/>
            </a:pPr>
            <a:r>
              <a:rPr lang="en-US" sz="2400" b="1" dirty="0">
                <a:solidFill>
                  <a:srgbClr val="996633"/>
                </a:solidFill>
                <a:effectLst>
                  <a:outerShdw blurRad="38100" dist="38100" dir="2700000" algn="tl">
                    <a:srgbClr val="C0C0C0"/>
                  </a:outerShdw>
                </a:effectLst>
                <a:latin typeface="Comic Sans MS" pitchFamily="66" charset="0"/>
              </a:rPr>
              <a:t>Proposed by </a:t>
            </a:r>
            <a:r>
              <a:rPr lang="en-US" sz="2400" b="1" dirty="0">
                <a:solidFill>
                  <a:srgbClr val="FF0000"/>
                </a:solidFill>
                <a:effectLst>
                  <a:outerShdw blurRad="38100" dist="38100" dir="2700000" algn="tl">
                    <a:srgbClr val="C0C0C0"/>
                  </a:outerShdw>
                </a:effectLst>
                <a:latin typeface="Comic Sans MS" pitchFamily="66" charset="0"/>
              </a:rPr>
              <a:t>Aristotle.</a:t>
            </a:r>
          </a:p>
          <a:p>
            <a:pPr eaLnBrk="1" hangingPunct="1">
              <a:spcBef>
                <a:spcPts val="1800"/>
              </a:spcBef>
              <a:buClr>
                <a:schemeClr val="bg2"/>
              </a:buClr>
              <a:buFont typeface="Wingdings" pitchFamily="2" charset="2"/>
              <a:buChar char="ü"/>
              <a:defRPr/>
            </a:pPr>
            <a:r>
              <a:rPr lang="en-US" sz="2400" b="1" dirty="0">
                <a:solidFill>
                  <a:srgbClr val="996633"/>
                </a:solidFill>
                <a:effectLst>
                  <a:outerShdw blurRad="38100" dist="38100" dir="2700000" algn="tl">
                    <a:srgbClr val="C0C0C0"/>
                  </a:outerShdw>
                </a:effectLst>
                <a:latin typeface="Comic Sans MS" pitchFamily="66" charset="0"/>
              </a:rPr>
              <a:t>Taught from 800 B.C. until 1700s (almost 2000 years).</a:t>
            </a:r>
          </a:p>
          <a:p>
            <a:pPr eaLnBrk="1" hangingPunct="1">
              <a:spcBef>
                <a:spcPts val="1800"/>
              </a:spcBef>
              <a:buClr>
                <a:schemeClr val="bg2"/>
              </a:buClr>
              <a:buFont typeface="Wingdings" pitchFamily="2" charset="2"/>
              <a:buChar char="ü"/>
              <a:defRPr/>
            </a:pPr>
            <a:r>
              <a:rPr lang="en-US" dirty="0">
                <a:latin typeface="Times New Roman" panose="02020603050405020304" pitchFamily="18" charset="0"/>
                <a:cs typeface="Times New Roman" panose="02020603050405020304" pitchFamily="18" charset="0"/>
              </a:rPr>
              <a:t>Carolus Linnaeus, who is usually regarded as the founder of modern taxonomy promoted spontaneous generation.</a:t>
            </a:r>
            <a:endParaRPr lang="en-US" sz="2400" dirty="0">
              <a:solidFill>
                <a:srgbClr val="996633"/>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59746" name="Slide Number Placeholder 5"/>
          <p:cNvSpPr>
            <a:spLocks noGrp="1"/>
          </p:cNvSpPr>
          <p:nvPr>
            <p:ph type="sldNum" sz="quarter" idx="12"/>
          </p:nvPr>
        </p:nvSpPr>
        <p:spPr>
          <a:noFill/>
        </p:spPr>
        <p:txBody>
          <a:bodyPr/>
          <a:lstStyle/>
          <a:p>
            <a:fld id="{05ACC89F-DD5F-4D4F-A423-F7E195EB177D}" type="slidenum">
              <a:rPr lang="en-US" smtClean="0">
                <a:solidFill>
                  <a:srgbClr val="000000"/>
                </a:solidFill>
              </a:rPr>
              <a:pPr/>
              <a:t>5</a:t>
            </a:fld>
            <a:endParaRPr lang="en-US" dirty="0">
              <a:solidFill>
                <a:srgbClr val="0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397" y="1908898"/>
            <a:ext cx="3040203" cy="3040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30503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150">
                                            <p:txEl>
                                              <p:pRg st="0" end="0"/>
                                            </p:txEl>
                                          </p:spTgt>
                                        </p:tgtEl>
                                        <p:attrNameLst>
                                          <p:attrName>style.visibility</p:attrName>
                                        </p:attrNameLst>
                                      </p:cBhvr>
                                      <p:to>
                                        <p:strVal val="visible"/>
                                      </p:to>
                                    </p:set>
                                    <p:animEffect transition="in" filter="wipe(left)">
                                      <p:cBhvr>
                                        <p:cTn id="7" dur="500"/>
                                        <p:tgtEl>
                                          <p:spTgt spid="61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150">
                                            <p:txEl>
                                              <p:pRg st="1" end="1"/>
                                            </p:txEl>
                                          </p:spTgt>
                                        </p:tgtEl>
                                        <p:attrNameLst>
                                          <p:attrName>style.visibility</p:attrName>
                                        </p:attrNameLst>
                                      </p:cBhvr>
                                      <p:to>
                                        <p:strVal val="visible"/>
                                      </p:to>
                                    </p:set>
                                    <p:animEffect transition="in" filter="wipe(left)">
                                      <p:cBhvr>
                                        <p:cTn id="12" dur="500"/>
                                        <p:tgtEl>
                                          <p:spTgt spid="6150">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50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150">
                                            <p:txEl>
                                              <p:pRg st="2" end="2"/>
                                            </p:txEl>
                                          </p:spTgt>
                                        </p:tgtEl>
                                        <p:attrNameLst>
                                          <p:attrName>style.visibility</p:attrName>
                                        </p:attrNameLst>
                                      </p:cBhvr>
                                      <p:to>
                                        <p:strVal val="visible"/>
                                      </p:to>
                                    </p:set>
                                    <p:animEffect transition="in" filter="wipe(left)">
                                      <p:cBhvr>
                                        <p:cTn id="21" dur="500"/>
                                        <p:tgtEl>
                                          <p:spTgt spid="615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150">
                                            <p:txEl>
                                              <p:pRg st="3" end="3"/>
                                            </p:txEl>
                                          </p:spTgt>
                                        </p:tgtEl>
                                        <p:attrNameLst>
                                          <p:attrName>style.visibility</p:attrName>
                                        </p:attrNameLst>
                                      </p:cBhvr>
                                      <p:to>
                                        <p:strVal val="visible"/>
                                      </p:to>
                                    </p:set>
                                    <p:animEffect transition="in" filter="wipe(left)">
                                      <p:cBhvr>
                                        <p:cTn id="26" dur="500"/>
                                        <p:tgtEl>
                                          <p:spTgt spid="61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 name="Picture 9215" descr="08_05_1Mitosis-U.jpg"/>
          <p:cNvPicPr>
            <a:picLocks noChangeAspect="1"/>
          </p:cNvPicPr>
          <p:nvPr/>
        </p:nvPicPr>
        <p:blipFill rotWithShape="1">
          <a:blip r:embed="rId3" cstate="email">
            <a:extLst>
              <a:ext uri="{28A0092B-C50C-407E-A947-70E740481C1C}">
                <a14:useLocalDpi xmlns:a14="http://schemas.microsoft.com/office/drawing/2010/main" val="0"/>
              </a:ext>
            </a:extLst>
          </a:blip>
          <a:srcRect b="4664"/>
          <a:stretch/>
        </p:blipFill>
        <p:spPr>
          <a:xfrm>
            <a:off x="298704" y="274323"/>
            <a:ext cx="8546592" cy="6160347"/>
          </a:xfrm>
          <a:prstGeom prst="rect">
            <a:avLst/>
          </a:prstGeom>
        </p:spPr>
      </p:pic>
      <p:sp>
        <p:nvSpPr>
          <p:cNvPr id="27" name="Text Box 31"/>
          <p:cNvSpPr txBox="1">
            <a:spLocks noChangeArrowheads="1"/>
          </p:cNvSpPr>
          <p:nvPr/>
        </p:nvSpPr>
        <p:spPr bwMode="auto">
          <a:xfrm>
            <a:off x="3879899" y="610820"/>
            <a:ext cx="9350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a:solidFill>
                  <a:srgbClr val="000000"/>
                </a:solidFill>
                <a:latin typeface="Arial" charset="0"/>
              </a:rPr>
              <a:t>Prophase</a:t>
            </a:r>
          </a:p>
        </p:txBody>
      </p:sp>
      <p:cxnSp>
        <p:nvCxnSpPr>
          <p:cNvPr id="6" name="Straight Connector 5"/>
          <p:cNvCxnSpPr>
            <a:endCxn id="3" idx="1"/>
          </p:cNvCxnSpPr>
          <p:nvPr/>
        </p:nvCxnSpPr>
        <p:spPr bwMode="auto">
          <a:xfrm>
            <a:off x="1342298" y="3525903"/>
            <a:ext cx="129855" cy="25354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Left Brace 2"/>
          <p:cNvSpPr/>
          <p:nvPr/>
        </p:nvSpPr>
        <p:spPr bwMode="auto">
          <a:xfrm rot="4827891">
            <a:off x="1396341" y="3559403"/>
            <a:ext cx="181727" cy="619310"/>
          </a:xfrm>
          <a:prstGeom prst="leftBrace">
            <a:avLst>
              <a:gd name="adj1" fmla="val 46615"/>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ea typeface="ＭＳ Ｐゴシック" charset="0"/>
            </a:endParaRPr>
          </a:p>
        </p:txBody>
      </p:sp>
      <p:cxnSp>
        <p:nvCxnSpPr>
          <p:cNvPr id="8" name="Straight Connector 7"/>
          <p:cNvCxnSpPr/>
          <p:nvPr/>
        </p:nvCxnSpPr>
        <p:spPr bwMode="auto">
          <a:xfrm flipV="1">
            <a:off x="1812198" y="3640670"/>
            <a:ext cx="270602" cy="9181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3657600" y="3767670"/>
            <a:ext cx="246632" cy="4186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flipH="1">
            <a:off x="4551932" y="3636436"/>
            <a:ext cx="155535" cy="38476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flipV="1">
            <a:off x="927100" y="5557903"/>
            <a:ext cx="445599" cy="4153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1867232" y="5883869"/>
            <a:ext cx="164768" cy="19096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flipV="1">
            <a:off x="4742433" y="5198069"/>
            <a:ext cx="337567" cy="67356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flipV="1">
            <a:off x="4199467" y="5502870"/>
            <a:ext cx="314365" cy="7116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flipV="1">
            <a:off x="4195234" y="5532970"/>
            <a:ext cx="431799" cy="68579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flipV="1">
            <a:off x="7569200" y="3945003"/>
            <a:ext cx="424432" cy="82596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flipH="1" flipV="1">
            <a:off x="6482332" y="3691003"/>
            <a:ext cx="307935" cy="80056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flipH="1" flipV="1">
            <a:off x="6482332" y="3691003"/>
            <a:ext cx="786301" cy="6439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p:cNvCxnSpPr/>
          <p:nvPr/>
        </p:nvCxnSpPr>
        <p:spPr bwMode="auto">
          <a:xfrm>
            <a:off x="7416800" y="5452536"/>
            <a:ext cx="310132" cy="46096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flipH="1" flipV="1">
            <a:off x="7666567" y="5528736"/>
            <a:ext cx="59266" cy="3852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 Box 31"/>
          <p:cNvSpPr txBox="1">
            <a:spLocks noChangeArrowheads="1"/>
          </p:cNvSpPr>
          <p:nvPr/>
        </p:nvSpPr>
        <p:spPr bwMode="auto">
          <a:xfrm>
            <a:off x="6479167" y="602352"/>
            <a:ext cx="14140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a:solidFill>
                  <a:srgbClr val="000000"/>
                </a:solidFill>
                <a:latin typeface="Arial" charset="0"/>
              </a:rPr>
              <a:t>Prometaphase</a:t>
            </a:r>
          </a:p>
        </p:txBody>
      </p:sp>
      <p:sp>
        <p:nvSpPr>
          <p:cNvPr id="35" name="Text Box 31"/>
          <p:cNvSpPr txBox="1">
            <a:spLocks noChangeArrowheads="1"/>
          </p:cNvSpPr>
          <p:nvPr/>
        </p:nvSpPr>
        <p:spPr bwMode="auto">
          <a:xfrm>
            <a:off x="831901" y="433019"/>
            <a:ext cx="13367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000" cap="small" dirty="0">
                <a:solidFill>
                  <a:srgbClr val="000000"/>
                </a:solidFill>
                <a:latin typeface="Arial" charset="0"/>
              </a:rPr>
              <a:t>Interphase</a:t>
            </a:r>
          </a:p>
        </p:txBody>
      </p:sp>
      <p:sp>
        <p:nvSpPr>
          <p:cNvPr id="36" name="Text Box 31"/>
          <p:cNvSpPr txBox="1">
            <a:spLocks noChangeArrowheads="1"/>
          </p:cNvSpPr>
          <p:nvPr/>
        </p:nvSpPr>
        <p:spPr bwMode="auto">
          <a:xfrm>
            <a:off x="5319234" y="289086"/>
            <a:ext cx="8826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000" cap="small" dirty="0">
                <a:solidFill>
                  <a:srgbClr val="000000"/>
                </a:solidFill>
                <a:latin typeface="Arial" charset="0"/>
              </a:rPr>
              <a:t>Mitosis</a:t>
            </a:r>
          </a:p>
        </p:txBody>
      </p:sp>
      <p:sp>
        <p:nvSpPr>
          <p:cNvPr id="37" name="Text Box 31"/>
          <p:cNvSpPr txBox="1">
            <a:spLocks noChangeArrowheads="1"/>
          </p:cNvSpPr>
          <p:nvPr/>
        </p:nvSpPr>
        <p:spPr bwMode="auto">
          <a:xfrm>
            <a:off x="340832" y="3320155"/>
            <a:ext cx="8752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400" dirty="0">
                <a:solidFill>
                  <a:srgbClr val="000000"/>
                </a:solidFill>
                <a:latin typeface="Arial" charset="0"/>
              </a:rPr>
              <a:t>Centrioles</a:t>
            </a:r>
          </a:p>
        </p:txBody>
      </p:sp>
      <p:sp>
        <p:nvSpPr>
          <p:cNvPr id="38" name="Text Box 31"/>
          <p:cNvSpPr txBox="1">
            <a:spLocks noChangeArrowheads="1"/>
          </p:cNvSpPr>
          <p:nvPr/>
        </p:nvSpPr>
        <p:spPr bwMode="auto">
          <a:xfrm>
            <a:off x="4650365" y="3421755"/>
            <a:ext cx="8752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400" dirty="0">
                <a:solidFill>
                  <a:srgbClr val="000000"/>
                </a:solidFill>
                <a:latin typeface="Arial" charset="0"/>
              </a:rPr>
              <a:t>Centrioles</a:t>
            </a:r>
          </a:p>
        </p:txBody>
      </p:sp>
      <p:sp>
        <p:nvSpPr>
          <p:cNvPr id="39" name="Text Box 31"/>
          <p:cNvSpPr txBox="1">
            <a:spLocks noChangeArrowheads="1"/>
          </p:cNvSpPr>
          <p:nvPr/>
        </p:nvSpPr>
        <p:spPr bwMode="auto">
          <a:xfrm>
            <a:off x="1746299" y="3430222"/>
            <a:ext cx="89768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400" dirty="0">
                <a:solidFill>
                  <a:srgbClr val="000000"/>
                </a:solidFill>
                <a:latin typeface="Arial" charset="0"/>
              </a:rPr>
              <a:t>Chromatin</a:t>
            </a:r>
          </a:p>
        </p:txBody>
      </p:sp>
      <p:sp>
        <p:nvSpPr>
          <p:cNvPr id="40" name="Text Box 31"/>
          <p:cNvSpPr txBox="1">
            <a:spLocks noChangeArrowheads="1"/>
          </p:cNvSpPr>
          <p:nvPr/>
        </p:nvSpPr>
        <p:spPr bwMode="auto">
          <a:xfrm>
            <a:off x="332366" y="5919422"/>
            <a:ext cx="78226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400" dirty="0">
                <a:solidFill>
                  <a:srgbClr val="000000"/>
                </a:solidFill>
                <a:latin typeface="Arial" charset="0"/>
              </a:rPr>
              <a:t>Nuclear</a:t>
            </a:r>
            <a:br>
              <a:rPr lang="en-US" sz="1400" dirty="0">
                <a:solidFill>
                  <a:srgbClr val="000000"/>
                </a:solidFill>
                <a:latin typeface="Arial" charset="0"/>
              </a:rPr>
            </a:br>
            <a:r>
              <a:rPr lang="en-US" sz="1400" dirty="0">
                <a:solidFill>
                  <a:srgbClr val="000000"/>
                </a:solidFill>
                <a:latin typeface="Arial" charset="0"/>
              </a:rPr>
              <a:t>envelope</a:t>
            </a:r>
          </a:p>
        </p:txBody>
      </p:sp>
      <p:sp>
        <p:nvSpPr>
          <p:cNvPr id="41" name="Text Box 31"/>
          <p:cNvSpPr txBox="1">
            <a:spLocks noChangeArrowheads="1"/>
          </p:cNvSpPr>
          <p:nvPr/>
        </p:nvSpPr>
        <p:spPr bwMode="auto">
          <a:xfrm>
            <a:off x="2059565" y="5987155"/>
            <a:ext cx="91050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400" dirty="0">
                <a:solidFill>
                  <a:srgbClr val="000000"/>
                </a:solidFill>
                <a:latin typeface="Arial" charset="0"/>
              </a:rPr>
              <a:t>Plasma</a:t>
            </a:r>
            <a:br>
              <a:rPr lang="en-US" sz="1400" dirty="0">
                <a:solidFill>
                  <a:srgbClr val="000000"/>
                </a:solidFill>
                <a:latin typeface="Arial" charset="0"/>
              </a:rPr>
            </a:br>
            <a:r>
              <a:rPr lang="en-US" sz="1400" dirty="0">
                <a:solidFill>
                  <a:srgbClr val="000000"/>
                </a:solidFill>
                <a:latin typeface="Arial" charset="0"/>
              </a:rPr>
              <a:t>membrane</a:t>
            </a:r>
          </a:p>
        </p:txBody>
      </p:sp>
      <p:sp>
        <p:nvSpPr>
          <p:cNvPr id="42" name="Text Box 31"/>
          <p:cNvSpPr txBox="1">
            <a:spLocks noChangeArrowheads="1"/>
          </p:cNvSpPr>
          <p:nvPr/>
        </p:nvSpPr>
        <p:spPr bwMode="auto">
          <a:xfrm>
            <a:off x="3033232" y="3354022"/>
            <a:ext cx="107756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400" dirty="0">
                <a:solidFill>
                  <a:srgbClr val="000000"/>
                </a:solidFill>
                <a:latin typeface="Arial" charset="0"/>
              </a:rPr>
              <a:t>Early mitotic</a:t>
            </a:r>
            <a:br>
              <a:rPr lang="en-US" sz="1400" dirty="0">
                <a:solidFill>
                  <a:srgbClr val="000000"/>
                </a:solidFill>
                <a:latin typeface="Arial" charset="0"/>
              </a:rPr>
            </a:br>
            <a:r>
              <a:rPr lang="en-US" sz="1400" dirty="0">
                <a:solidFill>
                  <a:srgbClr val="000000"/>
                </a:solidFill>
                <a:latin typeface="Arial" charset="0"/>
              </a:rPr>
              <a:t>spindle</a:t>
            </a:r>
          </a:p>
        </p:txBody>
      </p:sp>
      <p:sp>
        <p:nvSpPr>
          <p:cNvPr id="43" name="Text Box 31"/>
          <p:cNvSpPr txBox="1">
            <a:spLocks noChangeArrowheads="1"/>
          </p:cNvSpPr>
          <p:nvPr/>
        </p:nvSpPr>
        <p:spPr bwMode="auto">
          <a:xfrm>
            <a:off x="3194099" y="6148021"/>
            <a:ext cx="21546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400" dirty="0">
                <a:solidFill>
                  <a:srgbClr val="000000"/>
                </a:solidFill>
                <a:latin typeface="Arial" charset="0"/>
              </a:rPr>
              <a:t>Chromosome, consisting</a:t>
            </a:r>
            <a:br>
              <a:rPr lang="en-US" sz="1400" dirty="0">
                <a:solidFill>
                  <a:srgbClr val="000000"/>
                </a:solidFill>
                <a:latin typeface="Arial" charset="0"/>
              </a:rPr>
            </a:br>
            <a:r>
              <a:rPr lang="en-US" sz="1400" dirty="0">
                <a:solidFill>
                  <a:srgbClr val="000000"/>
                </a:solidFill>
                <a:latin typeface="Arial" charset="0"/>
              </a:rPr>
              <a:t>of two sister chromatids</a:t>
            </a:r>
          </a:p>
        </p:txBody>
      </p:sp>
      <p:sp>
        <p:nvSpPr>
          <p:cNvPr id="44" name="Text Box 31"/>
          <p:cNvSpPr txBox="1">
            <a:spLocks noChangeArrowheads="1"/>
          </p:cNvSpPr>
          <p:nvPr/>
        </p:nvSpPr>
        <p:spPr bwMode="auto">
          <a:xfrm>
            <a:off x="4912831" y="5834754"/>
            <a:ext cx="10130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400" dirty="0">
                <a:solidFill>
                  <a:srgbClr val="000000"/>
                </a:solidFill>
                <a:latin typeface="Arial" charset="0"/>
              </a:rPr>
              <a:t>Centromere</a:t>
            </a:r>
          </a:p>
        </p:txBody>
      </p:sp>
      <p:sp>
        <p:nvSpPr>
          <p:cNvPr id="45" name="Text Box 31"/>
          <p:cNvSpPr txBox="1">
            <a:spLocks noChangeArrowheads="1"/>
          </p:cNvSpPr>
          <p:nvPr/>
        </p:nvSpPr>
        <p:spPr bwMode="auto">
          <a:xfrm>
            <a:off x="5988098" y="3260888"/>
            <a:ext cx="178598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400" dirty="0">
                <a:solidFill>
                  <a:srgbClr val="000000"/>
                </a:solidFill>
                <a:latin typeface="Arial" charset="0"/>
              </a:rPr>
              <a:t>Fragments of</a:t>
            </a:r>
            <a:br>
              <a:rPr lang="en-US" sz="1400" dirty="0">
                <a:solidFill>
                  <a:srgbClr val="000000"/>
                </a:solidFill>
                <a:latin typeface="Arial" charset="0"/>
              </a:rPr>
            </a:br>
            <a:r>
              <a:rPr lang="en-US" sz="1400" dirty="0">
                <a:solidFill>
                  <a:srgbClr val="000000"/>
                </a:solidFill>
                <a:latin typeface="Arial" charset="0"/>
              </a:rPr>
              <a:t>the nuclear envelope</a:t>
            </a:r>
          </a:p>
        </p:txBody>
      </p:sp>
      <p:sp>
        <p:nvSpPr>
          <p:cNvPr id="46" name="Text Box 31"/>
          <p:cNvSpPr txBox="1">
            <a:spLocks noChangeArrowheads="1"/>
          </p:cNvSpPr>
          <p:nvPr/>
        </p:nvSpPr>
        <p:spPr bwMode="auto">
          <a:xfrm>
            <a:off x="7774566" y="3726555"/>
            <a:ext cx="10515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400" dirty="0">
                <a:solidFill>
                  <a:srgbClr val="000000"/>
                </a:solidFill>
                <a:latin typeface="Arial" charset="0"/>
              </a:rPr>
              <a:t>Kinetochore</a:t>
            </a:r>
          </a:p>
        </p:txBody>
      </p:sp>
      <p:sp>
        <p:nvSpPr>
          <p:cNvPr id="47" name="Text Box 31"/>
          <p:cNvSpPr txBox="1">
            <a:spLocks noChangeArrowheads="1"/>
          </p:cNvSpPr>
          <p:nvPr/>
        </p:nvSpPr>
        <p:spPr bwMode="auto">
          <a:xfrm>
            <a:off x="7503634" y="5902487"/>
            <a:ext cx="112727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400" dirty="0">
                <a:solidFill>
                  <a:srgbClr val="000000"/>
                </a:solidFill>
                <a:latin typeface="Arial" charset="0"/>
              </a:rPr>
              <a:t>Spindle</a:t>
            </a:r>
            <a:br>
              <a:rPr lang="en-US" sz="1400" dirty="0">
                <a:solidFill>
                  <a:srgbClr val="000000"/>
                </a:solidFill>
                <a:latin typeface="Arial" charset="0"/>
              </a:rPr>
            </a:br>
            <a:r>
              <a:rPr lang="en-US" sz="1400" dirty="0">
                <a:solidFill>
                  <a:srgbClr val="000000"/>
                </a:solidFill>
                <a:latin typeface="Arial" charset="0"/>
              </a:rPr>
              <a:t>microtubules</a:t>
            </a:r>
          </a:p>
        </p:txBody>
      </p:sp>
    </p:spTree>
    <p:extLst>
      <p:ext uri="{BB962C8B-B14F-4D97-AF65-F5344CB8AC3E}">
        <p14:creationId xmlns:p14="http://schemas.microsoft.com/office/powerpoint/2010/main" val="17541589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475133" cy="4758267"/>
          </a:xfrm>
        </p:spPr>
        <p:txBody>
          <a:bodyPr/>
          <a:lstStyle/>
          <a:p>
            <a:pPr lvl="0">
              <a:spcBef>
                <a:spcPts val="1200"/>
              </a:spcBef>
            </a:pPr>
            <a:r>
              <a:rPr lang="en-US" b="1" dirty="0">
                <a:solidFill>
                  <a:srgbClr val="FF0000"/>
                </a:solidFill>
                <a:effectLst>
                  <a:outerShdw blurRad="38100" dist="38100" dir="2700000" algn="tl">
                    <a:srgbClr val="000000">
                      <a:alpha val="43137"/>
                    </a:srgbClr>
                  </a:outerShdw>
                </a:effectLst>
              </a:rPr>
              <a:t>METAPHASE</a:t>
            </a:r>
          </a:p>
          <a:p>
            <a:pPr lvl="1">
              <a:spcBef>
                <a:spcPts val="1200"/>
              </a:spcBef>
            </a:pPr>
            <a:r>
              <a:rPr lang="en-US" dirty="0">
                <a:solidFill>
                  <a:prstClr val="black"/>
                </a:solidFill>
              </a:rPr>
              <a:t>The </a:t>
            </a:r>
            <a:r>
              <a:rPr lang="en-US" b="1" dirty="0">
                <a:solidFill>
                  <a:srgbClr val="0000FF"/>
                </a:solidFill>
              </a:rPr>
              <a:t>mitotic spindle </a:t>
            </a:r>
            <a:r>
              <a:rPr lang="en-US" dirty="0">
                <a:solidFill>
                  <a:prstClr val="black"/>
                </a:solidFill>
              </a:rPr>
              <a:t>is fully formed.</a:t>
            </a:r>
          </a:p>
          <a:p>
            <a:pPr lvl="1">
              <a:spcBef>
                <a:spcPts val="1200"/>
              </a:spcBef>
            </a:pPr>
            <a:r>
              <a:rPr lang="en-US" b="1" dirty="0">
                <a:solidFill>
                  <a:srgbClr val="FF0000"/>
                </a:solidFill>
              </a:rPr>
              <a:t>Chromosomes </a:t>
            </a:r>
            <a:r>
              <a:rPr lang="en-US" b="1" dirty="0">
                <a:solidFill>
                  <a:srgbClr val="0000FF"/>
                </a:solidFill>
              </a:rPr>
              <a:t>align</a:t>
            </a:r>
            <a:r>
              <a:rPr lang="en-US" b="1" dirty="0">
                <a:solidFill>
                  <a:srgbClr val="FF0000"/>
                </a:solidFill>
              </a:rPr>
              <a:t> at the cell equator</a:t>
            </a:r>
            <a:r>
              <a:rPr lang="en-US" dirty="0">
                <a:solidFill>
                  <a:prstClr val="black"/>
                </a:solidFill>
              </a:rPr>
              <a:t>.</a:t>
            </a:r>
          </a:p>
          <a:p>
            <a:pPr lvl="1">
              <a:spcBef>
                <a:spcPts val="1200"/>
              </a:spcBef>
            </a:pPr>
            <a:r>
              <a:rPr lang="en-US" b="1" dirty="0">
                <a:solidFill>
                  <a:srgbClr val="0000FF"/>
                </a:solidFill>
              </a:rPr>
              <a:t>Sister Chromatids </a:t>
            </a:r>
            <a:r>
              <a:rPr lang="en-US" dirty="0">
                <a:solidFill>
                  <a:prstClr val="black"/>
                </a:solidFill>
              </a:rPr>
              <a:t>are facing the opposite poles of the spindle.</a:t>
            </a:r>
          </a:p>
          <a:p>
            <a:pPr lvl="1"/>
            <a:endParaRPr lang="en-US" dirty="0"/>
          </a:p>
        </p:txBody>
      </p:sp>
      <p:sp>
        <p:nvSpPr>
          <p:cNvPr id="6" name="Title 1"/>
          <p:cNvSpPr>
            <a:spLocks noGrp="1"/>
          </p:cNvSpPr>
          <p:nvPr>
            <p:ph type="title"/>
          </p:nvPr>
        </p:nvSpPr>
        <p:spPr>
          <a:xfrm>
            <a:off x="304800" y="152400"/>
            <a:ext cx="8475133" cy="1040341"/>
          </a:xfrm>
        </p:spPr>
        <p:txBody>
          <a:bodyPr/>
          <a:lstStyle/>
          <a:p>
            <a:pPr algn="ctr"/>
            <a:r>
              <a:rPr lang="en-US" sz="2400" dirty="0">
                <a:solidFill>
                  <a:srgbClr val="FF0000"/>
                </a:solidFill>
                <a:effectLst>
                  <a:outerShdw blurRad="38100" dist="38100" dir="2700000" algn="tl">
                    <a:srgbClr val="000000">
                      <a:alpha val="43137"/>
                    </a:srgbClr>
                  </a:outerShdw>
                </a:effectLst>
              </a:rPr>
              <a:t>Cell Division </a:t>
            </a:r>
            <a:r>
              <a:rPr lang="en-US" sz="2400" dirty="0">
                <a:solidFill>
                  <a:srgbClr val="0000FF"/>
                </a:solidFill>
                <a:effectLst>
                  <a:outerShdw blurRad="38100" dist="38100" dir="2700000" algn="tl">
                    <a:srgbClr val="000000">
                      <a:alpha val="43137"/>
                    </a:srgbClr>
                  </a:outerShdw>
                </a:effectLst>
              </a:rPr>
              <a:t>is a Continuum of </a:t>
            </a:r>
            <a:r>
              <a:rPr lang="en-US" sz="2400" dirty="0">
                <a:solidFill>
                  <a:srgbClr val="00B050"/>
                </a:solidFill>
                <a:effectLst>
                  <a:outerShdw blurRad="38100" dist="38100" dir="2700000" algn="tl">
                    <a:srgbClr val="000000">
                      <a:alpha val="43137"/>
                    </a:srgbClr>
                  </a:outerShdw>
                </a:effectLst>
              </a:rPr>
              <a:t>Dynamic Changes</a:t>
            </a:r>
          </a:p>
        </p:txBody>
      </p:sp>
      <p:pic>
        <p:nvPicPr>
          <p:cNvPr id="5" name="Picture 4">
            <a:extLst>
              <a:ext uri="{FF2B5EF4-FFF2-40B4-BE49-F238E27FC236}">
                <a16:creationId xmlns:a16="http://schemas.microsoft.com/office/drawing/2014/main" id="{A2B1B043-0434-4E27-A520-321ACB1BFD2B}"/>
              </a:ext>
            </a:extLst>
          </p:cNvPr>
          <p:cNvPicPr>
            <a:picLocks noChangeAspect="1"/>
          </p:cNvPicPr>
          <p:nvPr/>
        </p:nvPicPr>
        <p:blipFill>
          <a:blip r:embed="rId3"/>
          <a:stretch>
            <a:fillRect/>
          </a:stretch>
        </p:blipFill>
        <p:spPr>
          <a:xfrm>
            <a:off x="3276600" y="3631356"/>
            <a:ext cx="4427604" cy="3139712"/>
          </a:xfrm>
          <a:prstGeom prst="rect">
            <a:avLst/>
          </a:prstGeom>
        </p:spPr>
      </p:pic>
    </p:spTree>
    <p:extLst>
      <p:ext uri="{BB962C8B-B14F-4D97-AF65-F5344CB8AC3E}">
        <p14:creationId xmlns:p14="http://schemas.microsoft.com/office/powerpoint/2010/main" val="406073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9385A9B7-EF19-40AE-9462-2B6EC65953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37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7F2C680-3908-4C15-B15F-686737FC4F50}"/>
              </a:ext>
            </a:extLst>
          </p:cNvPr>
          <p:cNvSpPr/>
          <p:nvPr/>
        </p:nvSpPr>
        <p:spPr>
          <a:xfrm>
            <a:off x="7543800" y="6172200"/>
            <a:ext cx="1600200" cy="685800"/>
          </a:xfrm>
          <a:prstGeom prst="rect">
            <a:avLst/>
          </a:prstGeom>
          <a:solidFill>
            <a:srgbClr val="3FAD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1" y="1447800"/>
            <a:ext cx="5562600" cy="5410200"/>
          </a:xfrm>
        </p:spPr>
        <p:txBody>
          <a:bodyPr/>
          <a:lstStyle/>
          <a:p>
            <a:pPr>
              <a:spcBef>
                <a:spcPts val="1200"/>
              </a:spcBef>
            </a:pPr>
            <a:r>
              <a:rPr lang="en-US" sz="3600" b="1" dirty="0">
                <a:solidFill>
                  <a:srgbClr val="FF0000"/>
                </a:solidFill>
                <a:effectLst>
                  <a:outerShdw blurRad="38100" dist="38100" dir="2700000" algn="tl">
                    <a:srgbClr val="000000">
                      <a:alpha val="43137"/>
                    </a:srgbClr>
                  </a:outerShdw>
                </a:effectLst>
              </a:rPr>
              <a:t>ANAPHASE </a:t>
            </a:r>
          </a:p>
          <a:p>
            <a:pPr lvl="1">
              <a:spcBef>
                <a:spcPts val="1200"/>
              </a:spcBef>
            </a:pPr>
            <a:r>
              <a:rPr lang="en-US" sz="2800" b="1" dirty="0">
                <a:solidFill>
                  <a:srgbClr val="0000FF"/>
                </a:solidFill>
              </a:rPr>
              <a:t>Sister Chromatids </a:t>
            </a:r>
            <a:r>
              <a:rPr lang="en-US" sz="2800" b="1" dirty="0">
                <a:solidFill>
                  <a:srgbClr val="FF0000"/>
                </a:solidFill>
              </a:rPr>
              <a:t>separate at the centromeres…</a:t>
            </a:r>
          </a:p>
          <a:p>
            <a:pPr lvl="1">
              <a:spcBef>
                <a:spcPts val="1200"/>
              </a:spcBef>
            </a:pPr>
            <a:r>
              <a:rPr lang="en-US" sz="2800" b="1" dirty="0">
                <a:solidFill>
                  <a:srgbClr val="0000FF"/>
                </a:solidFill>
              </a:rPr>
              <a:t>…and are moved to opposite poles of the cell </a:t>
            </a:r>
            <a:r>
              <a:rPr lang="en-US" sz="2800" dirty="0"/>
              <a:t>along the spindle microtubules.</a:t>
            </a:r>
          </a:p>
          <a:p>
            <a:pPr lvl="1">
              <a:spcBef>
                <a:spcPts val="1200"/>
              </a:spcBef>
            </a:pPr>
            <a:r>
              <a:rPr lang="en-US" sz="2800" dirty="0"/>
              <a:t>At the end of anaphase, </a:t>
            </a:r>
            <a:r>
              <a:rPr lang="en-US" sz="2800" b="1" dirty="0">
                <a:solidFill>
                  <a:srgbClr val="0000FF"/>
                </a:solidFill>
              </a:rPr>
              <a:t>the two ends of the cell have equal collections of chromosomes.</a:t>
            </a:r>
          </a:p>
        </p:txBody>
      </p:sp>
      <p:sp>
        <p:nvSpPr>
          <p:cNvPr id="6" name="Title 1"/>
          <p:cNvSpPr>
            <a:spLocks noGrp="1"/>
          </p:cNvSpPr>
          <p:nvPr>
            <p:ph type="title"/>
          </p:nvPr>
        </p:nvSpPr>
        <p:spPr>
          <a:xfrm>
            <a:off x="304800" y="152400"/>
            <a:ext cx="8475133" cy="1040341"/>
          </a:xfrm>
        </p:spPr>
        <p:txBody>
          <a:bodyPr/>
          <a:lstStyle/>
          <a:p>
            <a:pPr algn="ctr"/>
            <a:r>
              <a:rPr lang="en-US" sz="2400" dirty="0">
                <a:solidFill>
                  <a:srgbClr val="FF0000"/>
                </a:solidFill>
                <a:effectLst>
                  <a:outerShdw blurRad="38100" dist="38100" dir="2700000" algn="tl">
                    <a:srgbClr val="000000">
                      <a:alpha val="43137"/>
                    </a:srgbClr>
                  </a:outerShdw>
                </a:effectLst>
              </a:rPr>
              <a:t>Cell Division </a:t>
            </a:r>
            <a:r>
              <a:rPr lang="en-US" sz="2400" dirty="0">
                <a:solidFill>
                  <a:srgbClr val="0000FF"/>
                </a:solidFill>
                <a:effectLst>
                  <a:outerShdw blurRad="38100" dist="38100" dir="2700000" algn="tl">
                    <a:srgbClr val="000000">
                      <a:alpha val="43137"/>
                    </a:srgbClr>
                  </a:outerShdw>
                </a:effectLst>
              </a:rPr>
              <a:t>is a Continuum of </a:t>
            </a:r>
            <a:r>
              <a:rPr lang="en-US" sz="2400" dirty="0">
                <a:solidFill>
                  <a:srgbClr val="00B050"/>
                </a:solidFill>
                <a:effectLst>
                  <a:outerShdw blurRad="38100" dist="38100" dir="2700000" algn="tl">
                    <a:srgbClr val="000000">
                      <a:alpha val="43137"/>
                    </a:srgbClr>
                  </a:outerShdw>
                </a:effectLst>
              </a:rPr>
              <a:t>Dynamic Changes</a:t>
            </a:r>
          </a:p>
        </p:txBody>
      </p:sp>
      <p:pic>
        <p:nvPicPr>
          <p:cNvPr id="5" name="Picture 4">
            <a:extLst>
              <a:ext uri="{FF2B5EF4-FFF2-40B4-BE49-F238E27FC236}">
                <a16:creationId xmlns:a16="http://schemas.microsoft.com/office/drawing/2014/main" id="{98F6A32E-CBF1-4C44-AA3F-8D2D0C3E2119}"/>
              </a:ext>
            </a:extLst>
          </p:cNvPr>
          <p:cNvPicPr>
            <a:picLocks noChangeAspect="1"/>
          </p:cNvPicPr>
          <p:nvPr/>
        </p:nvPicPr>
        <p:blipFill>
          <a:blip r:embed="rId3"/>
          <a:stretch>
            <a:fillRect/>
          </a:stretch>
        </p:blipFill>
        <p:spPr>
          <a:xfrm rot="5400000">
            <a:off x="5090145" y="2528566"/>
            <a:ext cx="4859041" cy="3248668"/>
          </a:xfrm>
          <a:prstGeom prst="rect">
            <a:avLst/>
          </a:prstGeom>
        </p:spPr>
      </p:pic>
    </p:spTree>
    <p:extLst>
      <p:ext uri="{BB962C8B-B14F-4D97-AF65-F5344CB8AC3E}">
        <p14:creationId xmlns:p14="http://schemas.microsoft.com/office/powerpoint/2010/main" val="297489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0D64BADA-CFBD-477B-92BB-E669A887C7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93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637" y="1447799"/>
            <a:ext cx="6133563" cy="4758267"/>
          </a:xfrm>
        </p:spPr>
        <p:txBody>
          <a:bodyPr/>
          <a:lstStyle/>
          <a:p>
            <a:pPr>
              <a:spcBef>
                <a:spcPts val="1200"/>
              </a:spcBef>
            </a:pPr>
            <a:r>
              <a:rPr lang="en-US" sz="3200" b="1" dirty="0">
                <a:solidFill>
                  <a:srgbClr val="FF0000"/>
                </a:solidFill>
                <a:effectLst>
                  <a:outerShdw blurRad="38100" dist="38100" dir="2700000" algn="tl">
                    <a:srgbClr val="000000">
                      <a:alpha val="43137"/>
                    </a:srgbClr>
                  </a:outerShdw>
                </a:effectLst>
              </a:rPr>
              <a:t>TELOPHASE</a:t>
            </a:r>
          </a:p>
          <a:p>
            <a:pPr lvl="1">
              <a:spcBef>
                <a:spcPts val="1200"/>
              </a:spcBef>
            </a:pPr>
            <a:r>
              <a:rPr lang="en-US" sz="2800" dirty="0"/>
              <a:t>The </a:t>
            </a:r>
            <a:r>
              <a:rPr lang="en-US" sz="2800" b="1" dirty="0">
                <a:solidFill>
                  <a:srgbClr val="0000FF"/>
                </a:solidFill>
              </a:rPr>
              <a:t>cell continues to elongate</a:t>
            </a:r>
            <a:r>
              <a:rPr lang="en-US" sz="2800" dirty="0"/>
              <a:t>.</a:t>
            </a:r>
          </a:p>
          <a:p>
            <a:pPr lvl="1">
              <a:spcBef>
                <a:spcPts val="1200"/>
              </a:spcBef>
            </a:pPr>
            <a:r>
              <a:rPr lang="en-US" sz="2800" dirty="0"/>
              <a:t>The </a:t>
            </a:r>
            <a:r>
              <a:rPr lang="en-US" sz="2800" b="1" dirty="0">
                <a:solidFill>
                  <a:srgbClr val="0000FF"/>
                </a:solidFill>
              </a:rPr>
              <a:t>nuclear envelope </a:t>
            </a:r>
            <a:r>
              <a:rPr lang="en-US" sz="2800" dirty="0"/>
              <a:t>forms</a:t>
            </a:r>
            <a:r>
              <a:rPr lang="en-US" sz="2800" b="1" dirty="0">
                <a:solidFill>
                  <a:srgbClr val="0000FF"/>
                </a:solidFill>
              </a:rPr>
              <a:t> </a:t>
            </a:r>
            <a:r>
              <a:rPr lang="en-US" sz="2800" dirty="0"/>
              <a:t>around chromosomes at each pole, establishing daughter nuclei.</a:t>
            </a:r>
          </a:p>
          <a:p>
            <a:pPr lvl="1">
              <a:spcBef>
                <a:spcPts val="1200"/>
              </a:spcBef>
            </a:pPr>
            <a:r>
              <a:rPr lang="en-US" sz="2800" b="1" dirty="0">
                <a:solidFill>
                  <a:srgbClr val="0000FF"/>
                </a:solidFill>
              </a:rPr>
              <a:t>Chromatin uncoils</a:t>
            </a:r>
            <a:r>
              <a:rPr lang="en-US" sz="2800" dirty="0"/>
              <a:t>.</a:t>
            </a:r>
          </a:p>
          <a:p>
            <a:pPr lvl="1">
              <a:spcBef>
                <a:spcPts val="1200"/>
              </a:spcBef>
            </a:pPr>
            <a:r>
              <a:rPr lang="en-US" sz="2800" dirty="0"/>
              <a:t>The </a:t>
            </a:r>
            <a:r>
              <a:rPr lang="en-US" sz="2800" b="1" dirty="0">
                <a:solidFill>
                  <a:srgbClr val="0000FF"/>
                </a:solidFill>
              </a:rPr>
              <a:t>mitotic spindle disappears</a:t>
            </a:r>
            <a:r>
              <a:rPr lang="en-US" sz="2800" dirty="0"/>
              <a:t>.</a:t>
            </a:r>
          </a:p>
          <a:p>
            <a:endParaRPr lang="en-US" dirty="0"/>
          </a:p>
        </p:txBody>
      </p:sp>
      <p:sp>
        <p:nvSpPr>
          <p:cNvPr id="8" name="Title 1"/>
          <p:cNvSpPr>
            <a:spLocks noGrp="1"/>
          </p:cNvSpPr>
          <p:nvPr>
            <p:ph type="title"/>
          </p:nvPr>
        </p:nvSpPr>
        <p:spPr>
          <a:xfrm>
            <a:off x="304800" y="152400"/>
            <a:ext cx="8475133" cy="1040341"/>
          </a:xfrm>
        </p:spPr>
        <p:txBody>
          <a:bodyPr/>
          <a:lstStyle/>
          <a:p>
            <a:pPr algn="ctr"/>
            <a:r>
              <a:rPr lang="en-US" sz="2400" dirty="0">
                <a:solidFill>
                  <a:srgbClr val="FF0000"/>
                </a:solidFill>
                <a:effectLst>
                  <a:outerShdw blurRad="38100" dist="38100" dir="2700000" algn="tl">
                    <a:srgbClr val="000000">
                      <a:alpha val="43137"/>
                    </a:srgbClr>
                  </a:outerShdw>
                </a:effectLst>
              </a:rPr>
              <a:t>Cell Division </a:t>
            </a:r>
            <a:r>
              <a:rPr lang="en-US" sz="2400" dirty="0">
                <a:solidFill>
                  <a:srgbClr val="0000FF"/>
                </a:solidFill>
                <a:effectLst>
                  <a:outerShdw blurRad="38100" dist="38100" dir="2700000" algn="tl">
                    <a:srgbClr val="000000">
                      <a:alpha val="43137"/>
                    </a:srgbClr>
                  </a:outerShdw>
                </a:effectLst>
              </a:rPr>
              <a:t>is a Continuum of </a:t>
            </a:r>
            <a:r>
              <a:rPr lang="en-US" sz="2400" dirty="0">
                <a:solidFill>
                  <a:srgbClr val="00B050"/>
                </a:solidFill>
                <a:effectLst>
                  <a:outerShdw blurRad="38100" dist="38100" dir="2700000" algn="tl">
                    <a:srgbClr val="000000">
                      <a:alpha val="43137"/>
                    </a:srgbClr>
                  </a:outerShdw>
                </a:effectLst>
              </a:rPr>
              <a:t>Dynamic Changes</a:t>
            </a:r>
          </a:p>
        </p:txBody>
      </p:sp>
      <p:pic>
        <p:nvPicPr>
          <p:cNvPr id="5" name="Picture 4">
            <a:extLst>
              <a:ext uri="{FF2B5EF4-FFF2-40B4-BE49-F238E27FC236}">
                <a16:creationId xmlns:a16="http://schemas.microsoft.com/office/drawing/2014/main" id="{68994E99-AA3E-4C43-B791-1FF34F9154B1}"/>
              </a:ext>
            </a:extLst>
          </p:cNvPr>
          <p:cNvPicPr>
            <a:picLocks noChangeAspect="1"/>
          </p:cNvPicPr>
          <p:nvPr/>
        </p:nvPicPr>
        <p:blipFill>
          <a:blip r:embed="rId3"/>
          <a:stretch>
            <a:fillRect/>
          </a:stretch>
        </p:blipFill>
        <p:spPr>
          <a:xfrm>
            <a:off x="5662648" y="3485955"/>
            <a:ext cx="3467400" cy="2964437"/>
          </a:xfrm>
          <a:prstGeom prst="rect">
            <a:avLst/>
          </a:prstGeom>
        </p:spPr>
      </p:pic>
    </p:spTree>
    <p:extLst>
      <p:ext uri="{BB962C8B-B14F-4D97-AF65-F5344CB8AC3E}">
        <p14:creationId xmlns:p14="http://schemas.microsoft.com/office/powerpoint/2010/main" val="103083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026">
            <a:extLst>
              <a:ext uri="{FF2B5EF4-FFF2-40B4-BE49-F238E27FC236}">
                <a16:creationId xmlns:a16="http://schemas.microsoft.com/office/drawing/2014/main" id="{7AA4C100-273D-43E3-8310-CF8F1B1D75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04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descr="08_05_6Mitosis-U.jpg"/>
          <p:cNvPicPr>
            <a:picLocks noChangeAspect="1"/>
          </p:cNvPicPr>
          <p:nvPr/>
        </p:nvPicPr>
        <p:blipFill rotWithShape="1">
          <a:blip r:embed="rId3" cstate="email">
            <a:extLst>
              <a:ext uri="{28A0092B-C50C-407E-A947-70E740481C1C}">
                <a14:useLocalDpi xmlns:a14="http://schemas.microsoft.com/office/drawing/2010/main" val="0"/>
              </a:ext>
            </a:extLst>
          </a:blip>
          <a:srcRect b="2926"/>
          <a:stretch/>
        </p:blipFill>
        <p:spPr>
          <a:xfrm>
            <a:off x="332365" y="351838"/>
            <a:ext cx="8546592" cy="5988643"/>
          </a:xfrm>
          <a:prstGeom prst="rect">
            <a:avLst/>
          </a:prstGeom>
        </p:spPr>
      </p:pic>
      <p:cxnSp>
        <p:nvCxnSpPr>
          <p:cNvPr id="6" name="Straight Connector 5"/>
          <p:cNvCxnSpPr/>
          <p:nvPr/>
        </p:nvCxnSpPr>
        <p:spPr bwMode="auto">
          <a:xfrm>
            <a:off x="6688667" y="4555067"/>
            <a:ext cx="648800" cy="45249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 Box 31"/>
          <p:cNvSpPr txBox="1">
            <a:spLocks noChangeArrowheads="1"/>
          </p:cNvSpPr>
          <p:nvPr/>
        </p:nvSpPr>
        <p:spPr bwMode="auto">
          <a:xfrm>
            <a:off x="4006900" y="678552"/>
            <a:ext cx="9806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a:solidFill>
                  <a:srgbClr val="000000"/>
                </a:solidFill>
                <a:latin typeface="Arial" charset="0"/>
              </a:rPr>
              <a:t>Anaphase</a:t>
            </a:r>
          </a:p>
        </p:txBody>
      </p:sp>
      <p:sp>
        <p:nvSpPr>
          <p:cNvPr id="8" name="Text Box 31"/>
          <p:cNvSpPr txBox="1">
            <a:spLocks noChangeArrowheads="1"/>
          </p:cNvSpPr>
          <p:nvPr/>
        </p:nvSpPr>
        <p:spPr bwMode="auto">
          <a:xfrm>
            <a:off x="4125434" y="348352"/>
            <a:ext cx="8826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2000" cap="small" dirty="0">
                <a:solidFill>
                  <a:srgbClr val="000000"/>
                </a:solidFill>
                <a:latin typeface="Arial" charset="0"/>
              </a:rPr>
              <a:t>Mitosis</a:t>
            </a:r>
          </a:p>
        </p:txBody>
      </p:sp>
      <p:sp>
        <p:nvSpPr>
          <p:cNvPr id="9" name="Text Box 31"/>
          <p:cNvSpPr txBox="1">
            <a:spLocks noChangeArrowheads="1"/>
          </p:cNvSpPr>
          <p:nvPr/>
        </p:nvSpPr>
        <p:spPr bwMode="auto">
          <a:xfrm>
            <a:off x="1102833" y="678551"/>
            <a:ext cx="10604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a:solidFill>
                  <a:srgbClr val="000000"/>
                </a:solidFill>
                <a:latin typeface="Arial" charset="0"/>
              </a:rPr>
              <a:t>Metaphase</a:t>
            </a:r>
          </a:p>
        </p:txBody>
      </p:sp>
      <p:sp>
        <p:nvSpPr>
          <p:cNvPr id="10" name="Text Box 31"/>
          <p:cNvSpPr txBox="1">
            <a:spLocks noChangeArrowheads="1"/>
          </p:cNvSpPr>
          <p:nvPr/>
        </p:nvSpPr>
        <p:spPr bwMode="auto">
          <a:xfrm>
            <a:off x="6123569" y="678551"/>
            <a:ext cx="26301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600" dirty="0">
                <a:solidFill>
                  <a:srgbClr val="000000"/>
                </a:solidFill>
                <a:latin typeface="Arial" charset="0"/>
              </a:rPr>
              <a:t>Telophase and Cytokinesis</a:t>
            </a:r>
          </a:p>
        </p:txBody>
      </p:sp>
      <p:cxnSp>
        <p:nvCxnSpPr>
          <p:cNvPr id="11" name="Straight Connector 10"/>
          <p:cNvCxnSpPr/>
          <p:nvPr/>
        </p:nvCxnSpPr>
        <p:spPr bwMode="auto">
          <a:xfrm flipV="1">
            <a:off x="6752500" y="5863167"/>
            <a:ext cx="935233" cy="2577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flipV="1">
            <a:off x="6752500" y="5727700"/>
            <a:ext cx="727800" cy="3932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flipV="1">
            <a:off x="3463200" y="5321300"/>
            <a:ext cx="211333" cy="6472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flipV="1">
            <a:off x="3463200" y="4766733"/>
            <a:ext cx="147833" cy="12018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V="1">
            <a:off x="1723300" y="3674533"/>
            <a:ext cx="393367" cy="11383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a:endCxn id="18" idx="1"/>
          </p:cNvCxnSpPr>
          <p:nvPr/>
        </p:nvCxnSpPr>
        <p:spPr bwMode="auto">
          <a:xfrm flipV="1">
            <a:off x="499866" y="5293752"/>
            <a:ext cx="294334" cy="80178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Left Brace 17"/>
          <p:cNvSpPr/>
          <p:nvPr/>
        </p:nvSpPr>
        <p:spPr bwMode="auto">
          <a:xfrm rot="21286583">
            <a:off x="769480" y="4062645"/>
            <a:ext cx="139569" cy="1915060"/>
          </a:xfrm>
          <a:prstGeom prst="leftBrace">
            <a:avLst>
              <a:gd name="adj1" fmla="val 30119"/>
              <a:gd name="adj2" fmla="val 64012"/>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ea typeface="ＭＳ Ｐゴシック" charset="0"/>
            </a:endParaRPr>
          </a:p>
        </p:txBody>
      </p:sp>
      <p:sp>
        <p:nvSpPr>
          <p:cNvPr id="24" name="Text Box 31"/>
          <p:cNvSpPr txBox="1">
            <a:spLocks noChangeArrowheads="1"/>
          </p:cNvSpPr>
          <p:nvPr/>
        </p:nvSpPr>
        <p:spPr bwMode="auto">
          <a:xfrm>
            <a:off x="1458432" y="3464085"/>
            <a:ext cx="13978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400" dirty="0">
                <a:solidFill>
                  <a:srgbClr val="000000"/>
                </a:solidFill>
                <a:latin typeface="Arial" charset="0"/>
              </a:rPr>
              <a:t>Metaphase plate</a:t>
            </a:r>
          </a:p>
        </p:txBody>
      </p:sp>
      <p:sp>
        <p:nvSpPr>
          <p:cNvPr id="26" name="Text Box 31"/>
          <p:cNvSpPr txBox="1">
            <a:spLocks noChangeArrowheads="1"/>
          </p:cNvSpPr>
          <p:nvPr/>
        </p:nvSpPr>
        <p:spPr bwMode="auto">
          <a:xfrm>
            <a:off x="332365" y="6097218"/>
            <a:ext cx="12567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400" dirty="0">
                <a:solidFill>
                  <a:srgbClr val="000000"/>
                </a:solidFill>
                <a:latin typeface="Arial" charset="0"/>
              </a:rPr>
              <a:t>Mitotic spindle</a:t>
            </a:r>
          </a:p>
        </p:txBody>
      </p:sp>
      <p:sp>
        <p:nvSpPr>
          <p:cNvPr id="28" name="Text Box 31"/>
          <p:cNvSpPr txBox="1">
            <a:spLocks noChangeArrowheads="1"/>
          </p:cNvSpPr>
          <p:nvPr/>
        </p:nvSpPr>
        <p:spPr bwMode="auto">
          <a:xfrm>
            <a:off x="2770766" y="5927885"/>
            <a:ext cx="122721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400" dirty="0">
                <a:solidFill>
                  <a:srgbClr val="000000"/>
                </a:solidFill>
                <a:latin typeface="Arial" charset="0"/>
              </a:rPr>
              <a:t>Separated</a:t>
            </a:r>
            <a:br>
              <a:rPr lang="en-US" sz="1400" dirty="0">
                <a:solidFill>
                  <a:srgbClr val="000000"/>
                </a:solidFill>
                <a:latin typeface="Arial" charset="0"/>
              </a:rPr>
            </a:br>
            <a:r>
              <a:rPr lang="en-US" sz="1400" dirty="0">
                <a:solidFill>
                  <a:srgbClr val="000000"/>
                </a:solidFill>
                <a:latin typeface="Arial" charset="0"/>
              </a:rPr>
              <a:t>chromosomes</a:t>
            </a:r>
          </a:p>
        </p:txBody>
      </p:sp>
      <p:sp>
        <p:nvSpPr>
          <p:cNvPr id="29" name="Text Box 31"/>
          <p:cNvSpPr txBox="1">
            <a:spLocks noChangeArrowheads="1"/>
          </p:cNvSpPr>
          <p:nvPr/>
        </p:nvSpPr>
        <p:spPr bwMode="auto">
          <a:xfrm>
            <a:off x="6047366" y="4192218"/>
            <a:ext cx="79508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400" dirty="0">
                <a:solidFill>
                  <a:srgbClr val="000000"/>
                </a:solidFill>
                <a:latin typeface="Arial" charset="0"/>
              </a:rPr>
              <a:t>Cleavage</a:t>
            </a:r>
            <a:br>
              <a:rPr lang="en-US" sz="1400" dirty="0">
                <a:solidFill>
                  <a:srgbClr val="000000"/>
                </a:solidFill>
                <a:latin typeface="Arial" charset="0"/>
              </a:rPr>
            </a:br>
            <a:r>
              <a:rPr lang="en-US" sz="1400" dirty="0">
                <a:solidFill>
                  <a:srgbClr val="000000"/>
                </a:solidFill>
                <a:latin typeface="Arial" charset="0"/>
              </a:rPr>
              <a:t>furrow</a:t>
            </a:r>
          </a:p>
        </p:txBody>
      </p:sp>
      <p:sp>
        <p:nvSpPr>
          <p:cNvPr id="30" name="Text Box 31"/>
          <p:cNvSpPr txBox="1">
            <a:spLocks noChangeArrowheads="1"/>
          </p:cNvSpPr>
          <p:nvPr/>
        </p:nvSpPr>
        <p:spPr bwMode="auto">
          <a:xfrm>
            <a:off x="6055833" y="5606151"/>
            <a:ext cx="7822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400" dirty="0">
                <a:solidFill>
                  <a:srgbClr val="000000"/>
                </a:solidFill>
                <a:latin typeface="Arial" charset="0"/>
              </a:rPr>
              <a:t>Nuclear</a:t>
            </a:r>
            <a:br>
              <a:rPr lang="en-US" sz="1400" dirty="0">
                <a:solidFill>
                  <a:srgbClr val="000000"/>
                </a:solidFill>
                <a:latin typeface="Arial" charset="0"/>
              </a:rPr>
            </a:br>
            <a:r>
              <a:rPr lang="en-US" sz="1400" dirty="0">
                <a:solidFill>
                  <a:srgbClr val="000000"/>
                </a:solidFill>
                <a:latin typeface="Arial" charset="0"/>
              </a:rPr>
              <a:t>envelope</a:t>
            </a:r>
            <a:br>
              <a:rPr lang="en-US" sz="1400" dirty="0">
                <a:solidFill>
                  <a:srgbClr val="000000"/>
                </a:solidFill>
                <a:latin typeface="Arial" charset="0"/>
              </a:rPr>
            </a:br>
            <a:r>
              <a:rPr lang="en-US" sz="1400" dirty="0">
                <a:solidFill>
                  <a:srgbClr val="000000"/>
                </a:solidFill>
                <a:latin typeface="Arial" charset="0"/>
              </a:rPr>
              <a:t>forming</a:t>
            </a:r>
          </a:p>
        </p:txBody>
      </p:sp>
    </p:spTree>
    <p:extLst>
      <p:ext uri="{BB962C8B-B14F-4D97-AF65-F5344CB8AC3E}">
        <p14:creationId xmlns:p14="http://schemas.microsoft.com/office/powerpoint/2010/main" val="15681113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47800"/>
            <a:ext cx="8475133" cy="4758267"/>
          </a:xfrm>
        </p:spPr>
        <p:txBody>
          <a:bodyPr/>
          <a:lstStyle/>
          <a:p>
            <a:pPr>
              <a:spcBef>
                <a:spcPts val="1200"/>
              </a:spcBef>
            </a:pPr>
            <a:r>
              <a:rPr lang="en-US" dirty="0"/>
              <a:t>During </a:t>
            </a:r>
            <a:r>
              <a:rPr lang="en-US" b="1" u="sng" dirty="0">
                <a:solidFill>
                  <a:srgbClr val="FF0000"/>
                </a:solidFill>
                <a:effectLst>
                  <a:outerShdw blurRad="38100" dist="38100" dir="2700000" algn="tl">
                    <a:srgbClr val="000000">
                      <a:alpha val="43137"/>
                    </a:srgbClr>
                  </a:outerShdw>
                </a:effectLst>
              </a:rPr>
              <a:t>CYTOKINESIS</a:t>
            </a:r>
            <a:r>
              <a:rPr lang="en-US" dirty="0"/>
              <a:t>, the </a:t>
            </a:r>
            <a:r>
              <a:rPr lang="en-US" b="1" dirty="0">
                <a:solidFill>
                  <a:srgbClr val="0000FF"/>
                </a:solidFill>
              </a:rPr>
              <a:t>cytoplasm is divided into separate cells</a:t>
            </a:r>
            <a:r>
              <a:rPr lang="en-US" dirty="0"/>
              <a:t>.</a:t>
            </a:r>
          </a:p>
          <a:p>
            <a:pPr>
              <a:spcBef>
                <a:spcPts val="1200"/>
              </a:spcBef>
            </a:pPr>
            <a:r>
              <a:rPr lang="en-US" b="1" dirty="0">
                <a:solidFill>
                  <a:srgbClr val="FF0000"/>
                </a:solidFill>
              </a:rPr>
              <a:t>Cytokinesis </a:t>
            </a:r>
            <a:r>
              <a:rPr lang="en-US" b="1" dirty="0">
                <a:solidFill>
                  <a:srgbClr val="0000FF"/>
                </a:solidFill>
              </a:rPr>
              <a:t>usually occurs simultaneously with</a:t>
            </a:r>
            <a:r>
              <a:rPr lang="en-US" b="1" dirty="0">
                <a:solidFill>
                  <a:srgbClr val="FF0000"/>
                </a:solidFill>
              </a:rPr>
              <a:t> Telophase</a:t>
            </a:r>
            <a:r>
              <a:rPr lang="en-US" dirty="0"/>
              <a:t>.</a:t>
            </a:r>
          </a:p>
          <a:p>
            <a:pPr lvl="0">
              <a:spcBef>
                <a:spcPts val="1200"/>
              </a:spcBef>
            </a:pPr>
            <a:r>
              <a:rPr lang="en-US" dirty="0">
                <a:solidFill>
                  <a:prstClr val="black"/>
                </a:solidFill>
              </a:rPr>
              <a:t>In </a:t>
            </a:r>
            <a:r>
              <a:rPr lang="en-US" b="1" u="sng" dirty="0">
                <a:solidFill>
                  <a:srgbClr val="0000FF"/>
                </a:solidFill>
                <a:effectLst>
                  <a:outerShdw blurRad="38100" dist="38100" dir="2700000" algn="tl">
                    <a:srgbClr val="000000">
                      <a:alpha val="43137"/>
                    </a:srgbClr>
                  </a:outerShdw>
                </a:effectLst>
              </a:rPr>
              <a:t>ANIMAL CELLS</a:t>
            </a:r>
            <a:r>
              <a:rPr lang="en-US" dirty="0">
                <a:solidFill>
                  <a:prstClr val="black"/>
                </a:solidFill>
              </a:rPr>
              <a:t>, </a:t>
            </a:r>
            <a:r>
              <a:rPr lang="en-US" b="1" dirty="0">
                <a:solidFill>
                  <a:srgbClr val="FF0000"/>
                </a:solidFill>
              </a:rPr>
              <a:t>cytokinesis</a:t>
            </a:r>
            <a:r>
              <a:rPr lang="en-US" dirty="0">
                <a:solidFill>
                  <a:prstClr val="black"/>
                </a:solidFill>
              </a:rPr>
              <a:t> occurs as</a:t>
            </a:r>
          </a:p>
          <a:p>
            <a:pPr marL="971550" lvl="1" indent="-514350">
              <a:spcBef>
                <a:spcPts val="1200"/>
              </a:spcBef>
              <a:buFont typeface="+mj-lt"/>
              <a:buAutoNum type="arabicPeriod"/>
            </a:pPr>
            <a:r>
              <a:rPr lang="en-US" dirty="0">
                <a:solidFill>
                  <a:prstClr val="black"/>
                </a:solidFill>
              </a:rPr>
              <a:t>a </a:t>
            </a:r>
            <a:r>
              <a:rPr lang="en-US" b="1" dirty="0">
                <a:solidFill>
                  <a:srgbClr val="C00000"/>
                </a:solidFill>
              </a:rPr>
              <a:t>Cleavage Furrow </a:t>
            </a:r>
            <a:r>
              <a:rPr lang="en-US" dirty="0">
                <a:solidFill>
                  <a:prstClr val="black"/>
                </a:solidFill>
              </a:rPr>
              <a:t>forms from a contracting ring of microfilaments.</a:t>
            </a:r>
          </a:p>
          <a:p>
            <a:pPr marL="971550" lvl="1" indent="-514350">
              <a:spcBef>
                <a:spcPts val="1200"/>
              </a:spcBef>
              <a:buFont typeface="+mj-lt"/>
              <a:buAutoNum type="arabicPeriod"/>
            </a:pPr>
            <a:r>
              <a:rPr lang="en-US" dirty="0">
                <a:solidFill>
                  <a:prstClr val="black"/>
                </a:solidFill>
              </a:rPr>
              <a:t>the </a:t>
            </a:r>
            <a:r>
              <a:rPr lang="en-US" b="1" dirty="0">
                <a:solidFill>
                  <a:srgbClr val="C00000"/>
                </a:solidFill>
              </a:rPr>
              <a:t>Cleavage Furrow </a:t>
            </a:r>
            <a:r>
              <a:rPr lang="en-US" dirty="0">
                <a:solidFill>
                  <a:prstClr val="black"/>
                </a:solidFill>
              </a:rPr>
              <a:t>deepens to separate the contents into two cells.</a:t>
            </a:r>
          </a:p>
          <a:p>
            <a:endParaRPr lang="en-US" dirty="0"/>
          </a:p>
        </p:txBody>
      </p:sp>
      <p:sp>
        <p:nvSpPr>
          <p:cNvPr id="6" name="Title 1"/>
          <p:cNvSpPr>
            <a:spLocks noGrp="1"/>
          </p:cNvSpPr>
          <p:nvPr>
            <p:ph type="title"/>
          </p:nvPr>
        </p:nvSpPr>
        <p:spPr>
          <a:xfrm>
            <a:off x="304800" y="152400"/>
            <a:ext cx="8475133" cy="1040341"/>
          </a:xfrm>
        </p:spPr>
        <p:txBody>
          <a:bodyPr/>
          <a:lstStyle/>
          <a:p>
            <a:pPr algn="ctr"/>
            <a:r>
              <a:rPr lang="en-US" sz="2400" dirty="0">
                <a:solidFill>
                  <a:srgbClr val="FF0000"/>
                </a:solidFill>
                <a:effectLst>
                  <a:outerShdw blurRad="38100" dist="38100" dir="2700000" algn="tl">
                    <a:srgbClr val="000000">
                      <a:alpha val="43137"/>
                    </a:srgbClr>
                  </a:outerShdw>
                </a:effectLst>
              </a:rPr>
              <a:t>Cell Division </a:t>
            </a:r>
            <a:r>
              <a:rPr lang="en-US" sz="2400" dirty="0">
                <a:solidFill>
                  <a:srgbClr val="0000FF"/>
                </a:solidFill>
                <a:effectLst>
                  <a:outerShdw blurRad="38100" dist="38100" dir="2700000" algn="tl">
                    <a:srgbClr val="000000">
                      <a:alpha val="43137"/>
                    </a:srgbClr>
                  </a:outerShdw>
                </a:effectLst>
              </a:rPr>
              <a:t>is a Continuum of </a:t>
            </a:r>
            <a:r>
              <a:rPr lang="en-US" sz="2400" dirty="0">
                <a:solidFill>
                  <a:srgbClr val="00B050"/>
                </a:solidFill>
                <a:effectLst>
                  <a:outerShdw blurRad="38100" dist="38100" dir="2700000" algn="tl">
                    <a:srgbClr val="000000">
                      <a:alpha val="43137"/>
                    </a:srgbClr>
                  </a:outerShdw>
                </a:effectLst>
              </a:rPr>
              <a:t>Dynamic Changes</a:t>
            </a:r>
          </a:p>
        </p:txBody>
      </p:sp>
    </p:spTree>
    <p:extLst>
      <p:ext uri="{BB962C8B-B14F-4D97-AF65-F5344CB8AC3E}">
        <p14:creationId xmlns:p14="http://schemas.microsoft.com/office/powerpoint/2010/main" val="418872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08_06a_0CellCleavage-U.jpg">
            <a:extLst>
              <a:ext uri="{FF2B5EF4-FFF2-40B4-BE49-F238E27FC236}">
                <a16:creationId xmlns:a16="http://schemas.microsoft.com/office/drawing/2014/main" id="{E35983E9-5935-4A16-9B7B-8347C1DDD0A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45536" r="29639" b="4918"/>
          <a:stretch/>
        </p:blipFill>
        <p:spPr>
          <a:xfrm>
            <a:off x="4083521" y="1863884"/>
            <a:ext cx="2121724" cy="3535680"/>
          </a:xfrm>
          <a:prstGeom prst="rect">
            <a:avLst/>
          </a:prstGeom>
        </p:spPr>
      </p:pic>
      <p:pic>
        <p:nvPicPr>
          <p:cNvPr id="19" name="Picture 18" descr="08_06a_0CellCleavage-U.jpg">
            <a:extLst>
              <a:ext uri="{FF2B5EF4-FFF2-40B4-BE49-F238E27FC236}">
                <a16:creationId xmlns:a16="http://schemas.microsoft.com/office/drawing/2014/main" id="{7704BCBE-12C7-44D7-A55C-888060F536C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58024" b="4918"/>
          <a:stretch/>
        </p:blipFill>
        <p:spPr>
          <a:xfrm>
            <a:off x="304800" y="1863884"/>
            <a:ext cx="3587496" cy="3535680"/>
          </a:xfrm>
          <a:prstGeom prst="rect">
            <a:avLst/>
          </a:prstGeom>
        </p:spPr>
      </p:pic>
      <p:pic>
        <p:nvPicPr>
          <p:cNvPr id="12" name="Picture 11" descr="08_06a_0CellCleavage-U.jpg"/>
          <p:cNvPicPr>
            <a:picLocks noChangeAspect="1"/>
          </p:cNvPicPr>
          <p:nvPr/>
        </p:nvPicPr>
        <p:blipFill rotWithShape="1">
          <a:blip r:embed="rId3" cstate="email">
            <a:extLst>
              <a:ext uri="{28A0092B-C50C-407E-A947-70E740481C1C}">
                <a14:useLocalDpi xmlns:a14="http://schemas.microsoft.com/office/drawing/2010/main" val="0"/>
              </a:ext>
            </a:extLst>
          </a:blip>
          <a:srcRect l="70409" b="4918"/>
          <a:stretch/>
        </p:blipFill>
        <p:spPr>
          <a:xfrm>
            <a:off x="6316258" y="1524000"/>
            <a:ext cx="2529038" cy="3535680"/>
          </a:xfrm>
          <a:prstGeom prst="rect">
            <a:avLst/>
          </a:prstGeom>
        </p:spPr>
      </p:pic>
      <p:cxnSp>
        <p:nvCxnSpPr>
          <p:cNvPr id="11" name="Straight Connector 10"/>
          <p:cNvCxnSpPr/>
          <p:nvPr/>
        </p:nvCxnSpPr>
        <p:spPr bwMode="auto">
          <a:xfrm flipH="1">
            <a:off x="2391833" y="2188165"/>
            <a:ext cx="1503167" cy="1126535"/>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 Box 31"/>
          <p:cNvSpPr txBox="1">
            <a:spLocks noChangeArrowheads="1"/>
          </p:cNvSpPr>
          <p:nvPr/>
        </p:nvSpPr>
        <p:spPr bwMode="auto">
          <a:xfrm>
            <a:off x="457200" y="381000"/>
            <a:ext cx="38856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5400" dirty="0">
                <a:solidFill>
                  <a:srgbClr val="0070C0"/>
                </a:solidFill>
                <a:latin typeface="Arial" charset="0"/>
              </a:rPr>
              <a:t>Cytokinesis</a:t>
            </a:r>
            <a:endParaRPr lang="en-US" sz="1800" dirty="0">
              <a:solidFill>
                <a:srgbClr val="0070C0"/>
              </a:solidFill>
              <a:latin typeface="Arial" charset="0"/>
            </a:endParaRPr>
          </a:p>
        </p:txBody>
      </p:sp>
      <p:cxnSp>
        <p:nvCxnSpPr>
          <p:cNvPr id="6" name="Straight Connector 5"/>
          <p:cNvCxnSpPr/>
          <p:nvPr/>
        </p:nvCxnSpPr>
        <p:spPr bwMode="auto">
          <a:xfrm>
            <a:off x="3907699" y="2171233"/>
            <a:ext cx="1350101" cy="115193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flipH="1">
            <a:off x="2387600" y="2171233"/>
            <a:ext cx="1520099" cy="115193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V="1">
            <a:off x="5300625" y="2315633"/>
            <a:ext cx="744575" cy="111336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 Box 31"/>
          <p:cNvSpPr txBox="1">
            <a:spLocks noChangeArrowheads="1"/>
          </p:cNvSpPr>
          <p:nvPr/>
        </p:nvSpPr>
        <p:spPr bwMode="auto">
          <a:xfrm>
            <a:off x="3024762" y="1863884"/>
            <a:ext cx="18081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800" dirty="0">
                <a:solidFill>
                  <a:srgbClr val="000000"/>
                </a:solidFill>
                <a:latin typeface="Arial" charset="0"/>
              </a:rPr>
              <a:t>Cleavage furrow</a:t>
            </a:r>
          </a:p>
        </p:txBody>
      </p:sp>
      <p:sp>
        <p:nvSpPr>
          <p:cNvPr id="14" name="Text Box 31"/>
          <p:cNvSpPr txBox="1">
            <a:spLocks noChangeArrowheads="1"/>
          </p:cNvSpPr>
          <p:nvPr/>
        </p:nvSpPr>
        <p:spPr bwMode="auto">
          <a:xfrm>
            <a:off x="6055829" y="2058616"/>
            <a:ext cx="20903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800" dirty="0">
                <a:solidFill>
                  <a:srgbClr val="000000"/>
                </a:solidFill>
                <a:latin typeface="Arial" charset="0"/>
              </a:rPr>
              <a:t>Contracting ring of </a:t>
            </a:r>
            <a:br>
              <a:rPr lang="en-US" sz="1800" dirty="0">
                <a:solidFill>
                  <a:srgbClr val="000000"/>
                </a:solidFill>
                <a:latin typeface="Arial" charset="0"/>
              </a:rPr>
            </a:br>
            <a:r>
              <a:rPr lang="en-US" sz="1800" dirty="0">
                <a:solidFill>
                  <a:srgbClr val="000000"/>
                </a:solidFill>
                <a:latin typeface="Arial" charset="0"/>
              </a:rPr>
              <a:t>microfilaments</a:t>
            </a:r>
          </a:p>
        </p:txBody>
      </p:sp>
      <p:sp>
        <p:nvSpPr>
          <p:cNvPr id="15" name="Text Box 31"/>
          <p:cNvSpPr txBox="1">
            <a:spLocks noChangeArrowheads="1"/>
          </p:cNvSpPr>
          <p:nvPr/>
        </p:nvSpPr>
        <p:spPr bwMode="auto">
          <a:xfrm>
            <a:off x="7029498" y="4463148"/>
            <a:ext cx="15906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800" dirty="0">
                <a:solidFill>
                  <a:srgbClr val="000000"/>
                </a:solidFill>
                <a:latin typeface="Arial" charset="0"/>
              </a:rPr>
              <a:t>Daughter cells</a:t>
            </a:r>
          </a:p>
        </p:txBody>
      </p:sp>
      <p:cxnSp>
        <p:nvCxnSpPr>
          <p:cNvPr id="16" name="Straight Connector 15"/>
          <p:cNvCxnSpPr/>
          <p:nvPr/>
        </p:nvCxnSpPr>
        <p:spPr bwMode="auto">
          <a:xfrm flipV="1">
            <a:off x="7831999" y="4140200"/>
            <a:ext cx="448401" cy="34666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a:off x="7340932" y="4194764"/>
            <a:ext cx="494968" cy="29680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5189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500"/>
                            </p:stCondLst>
                            <p:childTnLst>
                              <p:par>
                                <p:cTn id="28" presetID="10" presetClass="entr" presetSubtype="0" fill="hold" grpId="0" nodeType="afterEffect">
                                  <p:stCondLst>
                                    <p:cond delay="50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1500"/>
                            </p:stCondLst>
                            <p:childTnLst>
                              <p:par>
                                <p:cTn id="32" presetID="10" presetClass="entr" presetSubtype="0" fill="hold" nodeType="afterEffect">
                                  <p:stCondLst>
                                    <p:cond delay="50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9" name="Rectangle 5"/>
          <p:cNvSpPr>
            <a:spLocks noGrp="1" noChangeArrowheads="1"/>
          </p:cNvSpPr>
          <p:nvPr>
            <p:ph type="title"/>
          </p:nvPr>
        </p:nvSpPr>
        <p:spPr/>
        <p:txBody>
          <a:bodyPr/>
          <a:lstStyle/>
          <a:p>
            <a:pPr algn="ctr" eaLnBrk="1" hangingPunct="1">
              <a:defRPr/>
            </a:pPr>
            <a:r>
              <a:rPr lang="en-US" sz="5400" b="1" dirty="0">
                <a:effectLst>
                  <a:outerShdw blurRad="38100" dist="38100" dir="2700000" algn="tl">
                    <a:srgbClr val="C0C0C0"/>
                  </a:outerShdw>
                </a:effectLst>
                <a:latin typeface="Comic Sans MS" pitchFamily="66" charset="0"/>
              </a:rPr>
              <a:t>Spontaneous Generation</a:t>
            </a:r>
          </a:p>
        </p:txBody>
      </p:sp>
      <p:sp>
        <p:nvSpPr>
          <p:cNvPr id="6150" name="Rectangle 6"/>
          <p:cNvSpPr>
            <a:spLocks noGrp="1" noChangeArrowheads="1"/>
          </p:cNvSpPr>
          <p:nvPr>
            <p:ph sz="half" idx="1"/>
          </p:nvPr>
        </p:nvSpPr>
        <p:spPr>
          <a:xfrm>
            <a:off x="152400" y="1066800"/>
            <a:ext cx="9067800" cy="5257800"/>
          </a:xfrm>
        </p:spPr>
        <p:txBody>
          <a:bodyPr/>
          <a:lstStyle/>
          <a:p>
            <a:pPr marL="0" indent="0" eaLnBrk="1" hangingPunct="1">
              <a:lnSpc>
                <a:spcPct val="90000"/>
              </a:lnSpc>
              <a:buClr>
                <a:schemeClr val="bg2"/>
              </a:buClr>
              <a:buNone/>
              <a:defRPr/>
            </a:pPr>
            <a:r>
              <a:rPr lang="en-US" sz="2400" b="1" dirty="0">
                <a:solidFill>
                  <a:srgbClr val="0000FF"/>
                </a:solidFill>
                <a:effectLst>
                  <a:outerShdw blurRad="38100" dist="38100" dir="2700000" algn="tl">
                    <a:srgbClr val="C0C0C0"/>
                  </a:outerShdw>
                </a:effectLst>
                <a:latin typeface="Comic Sans MS" pitchFamily="66" charset="0"/>
              </a:rPr>
              <a:t>John Needham</a:t>
            </a:r>
          </a:p>
          <a:p>
            <a:pPr eaLnBrk="1" hangingPunct="1">
              <a:spcBef>
                <a:spcPts val="1200"/>
              </a:spcBef>
              <a:buClr>
                <a:schemeClr val="bg2"/>
              </a:buClr>
              <a:buFont typeface="Wingdings" pitchFamily="2" charset="2"/>
              <a:buChar char="ü"/>
              <a:defRPr/>
            </a:pPr>
            <a:r>
              <a:rPr lang="en-US"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Used poor experimentation and stated that spontaneous generation exists.</a:t>
            </a:r>
          </a:p>
          <a:p>
            <a:pPr>
              <a:spcBef>
                <a:spcPts val="120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In England, John Needham conducted an experiment in which he placed a broth, or gravy, into a bottle, heated the bottle to kill anything inside, then sealed it. </a:t>
            </a:r>
          </a:p>
          <a:p>
            <a:pPr>
              <a:spcBef>
                <a:spcPts val="1200"/>
              </a:spcBef>
              <a:buFont typeface="Wingdings" panose="05000000000000000000" pitchFamily="2" charset="2"/>
              <a:buChar char="ü"/>
            </a:pPr>
            <a:r>
              <a:rPr lang="en-US" dirty="0">
                <a:solidFill>
                  <a:srgbClr val="FF0000"/>
                </a:solidFill>
                <a:latin typeface="Times New Roman" panose="02020603050405020304" pitchFamily="18" charset="0"/>
                <a:cs typeface="Times New Roman" panose="02020603050405020304" pitchFamily="18" charset="0"/>
              </a:rPr>
              <a:t>Days later, he reported the presence of life in the broth and announced that life had been created from nonlife. </a:t>
            </a:r>
          </a:p>
          <a:p>
            <a:pPr>
              <a:spcBef>
                <a:spcPts val="120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In actuality, he did not heat it long enough to kill all the microbes.</a:t>
            </a:r>
            <a:endParaRPr lang="en-US" sz="2400" b="1" dirty="0">
              <a:solidFill>
                <a:srgbClr val="996633"/>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59746" name="Slide Number Placeholder 5"/>
          <p:cNvSpPr>
            <a:spLocks noGrp="1"/>
          </p:cNvSpPr>
          <p:nvPr>
            <p:ph type="sldNum" sz="quarter" idx="12"/>
          </p:nvPr>
        </p:nvSpPr>
        <p:spPr>
          <a:noFill/>
        </p:spPr>
        <p:txBody>
          <a:bodyPr/>
          <a:lstStyle/>
          <a:p>
            <a:fld id="{05ACC89F-DD5F-4D4F-A423-F7E195EB177D}" type="slidenum">
              <a:rPr lang="en-US" smtClean="0">
                <a:solidFill>
                  <a:srgbClr val="000000"/>
                </a:solidFill>
              </a:rPr>
              <a:pPr/>
              <a:t>6</a:t>
            </a:fld>
            <a:endParaRPr lang="en-US" dirty="0">
              <a:solidFill>
                <a:srgbClr val="000000"/>
              </a:solidFill>
            </a:endParaRPr>
          </a:p>
        </p:txBody>
      </p:sp>
    </p:spTree>
    <p:extLst>
      <p:ext uri="{BB962C8B-B14F-4D97-AF65-F5344CB8AC3E}">
        <p14:creationId xmlns:p14="http://schemas.microsoft.com/office/powerpoint/2010/main" val="42765622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150">
                                            <p:txEl>
                                              <p:pRg st="0" end="0"/>
                                            </p:txEl>
                                          </p:spTgt>
                                        </p:tgtEl>
                                        <p:attrNameLst>
                                          <p:attrName>style.visibility</p:attrName>
                                        </p:attrNameLst>
                                      </p:cBhvr>
                                      <p:to>
                                        <p:strVal val="visible"/>
                                      </p:to>
                                    </p:set>
                                    <p:animEffect transition="in" filter="wipe(left)">
                                      <p:cBhvr>
                                        <p:cTn id="7" dur="500"/>
                                        <p:tgtEl>
                                          <p:spTgt spid="61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150">
                                            <p:txEl>
                                              <p:pRg st="1" end="1"/>
                                            </p:txEl>
                                          </p:spTgt>
                                        </p:tgtEl>
                                        <p:attrNameLst>
                                          <p:attrName>style.visibility</p:attrName>
                                        </p:attrNameLst>
                                      </p:cBhvr>
                                      <p:to>
                                        <p:strVal val="visible"/>
                                      </p:to>
                                    </p:set>
                                    <p:animEffect transition="in" filter="wipe(left)">
                                      <p:cBhvr>
                                        <p:cTn id="12" dur="500"/>
                                        <p:tgtEl>
                                          <p:spTgt spid="61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150">
                                            <p:txEl>
                                              <p:pRg st="2" end="2"/>
                                            </p:txEl>
                                          </p:spTgt>
                                        </p:tgtEl>
                                        <p:attrNameLst>
                                          <p:attrName>style.visibility</p:attrName>
                                        </p:attrNameLst>
                                      </p:cBhvr>
                                      <p:to>
                                        <p:strVal val="visible"/>
                                      </p:to>
                                    </p:set>
                                    <p:animEffect transition="in" filter="wipe(left)">
                                      <p:cBhvr>
                                        <p:cTn id="17" dur="500"/>
                                        <p:tgtEl>
                                          <p:spTgt spid="61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150">
                                            <p:txEl>
                                              <p:pRg st="3" end="3"/>
                                            </p:txEl>
                                          </p:spTgt>
                                        </p:tgtEl>
                                        <p:attrNameLst>
                                          <p:attrName>style.visibility</p:attrName>
                                        </p:attrNameLst>
                                      </p:cBhvr>
                                      <p:to>
                                        <p:strVal val="visible"/>
                                      </p:to>
                                    </p:set>
                                    <p:animEffect transition="in" filter="wipe(left)">
                                      <p:cBhvr>
                                        <p:cTn id="22" dur="500"/>
                                        <p:tgtEl>
                                          <p:spTgt spid="61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150">
                                            <p:txEl>
                                              <p:pRg st="4" end="4"/>
                                            </p:txEl>
                                          </p:spTgt>
                                        </p:tgtEl>
                                        <p:attrNameLst>
                                          <p:attrName>style.visibility</p:attrName>
                                        </p:attrNameLst>
                                      </p:cBhvr>
                                      <p:to>
                                        <p:strVal val="visible"/>
                                      </p:to>
                                    </p:set>
                                    <p:animEffect transition="in" filter="wipe(left)">
                                      <p:cBhvr>
                                        <p:cTn id="27" dur="500"/>
                                        <p:tgtEl>
                                          <p:spTgt spid="61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solidFill>
                  <a:srgbClr val="FF0000"/>
                </a:solidFill>
                <a:effectLst>
                  <a:outerShdw blurRad="38100" dist="38100" dir="2700000" algn="tl">
                    <a:srgbClr val="000000">
                      <a:alpha val="43137"/>
                    </a:srgbClr>
                  </a:outerShdw>
                </a:effectLst>
              </a:rPr>
              <a:t>Cytokinesis </a:t>
            </a:r>
            <a:r>
              <a:rPr lang="en-US" sz="3200" dirty="0">
                <a:solidFill>
                  <a:srgbClr val="0000FF"/>
                </a:solidFill>
                <a:effectLst>
                  <a:outerShdw blurRad="38100" dist="38100" dir="2700000" algn="tl">
                    <a:srgbClr val="000000">
                      <a:alpha val="43137"/>
                    </a:srgbClr>
                  </a:outerShdw>
                </a:effectLst>
              </a:rPr>
              <a:t>differs for </a:t>
            </a:r>
            <a:r>
              <a:rPr lang="en-US" sz="3200" dirty="0">
                <a:solidFill>
                  <a:srgbClr val="FF0000"/>
                </a:solidFill>
                <a:effectLst>
                  <a:outerShdw blurRad="38100" dist="38100" dir="2700000" algn="tl">
                    <a:srgbClr val="000000">
                      <a:alpha val="43137"/>
                    </a:srgbClr>
                  </a:outerShdw>
                </a:effectLst>
              </a:rPr>
              <a:t>Plant and Animal Cells</a:t>
            </a:r>
          </a:p>
        </p:txBody>
      </p:sp>
      <p:sp>
        <p:nvSpPr>
          <p:cNvPr id="3" name="Content Placeholder 2"/>
          <p:cNvSpPr>
            <a:spLocks noGrp="1"/>
          </p:cNvSpPr>
          <p:nvPr>
            <p:ph idx="1"/>
          </p:nvPr>
        </p:nvSpPr>
        <p:spPr>
          <a:xfrm>
            <a:off x="313267" y="1600200"/>
            <a:ext cx="6394693" cy="4758267"/>
          </a:xfrm>
        </p:spPr>
        <p:txBody>
          <a:bodyPr/>
          <a:lstStyle/>
          <a:p>
            <a:pPr>
              <a:spcBef>
                <a:spcPts val="1200"/>
              </a:spcBef>
            </a:pPr>
            <a:r>
              <a:rPr lang="en-US" sz="3200" dirty="0"/>
              <a:t>In </a:t>
            </a:r>
            <a:r>
              <a:rPr lang="en-US" sz="3200" b="1" u="sng" dirty="0">
                <a:solidFill>
                  <a:srgbClr val="0000FF"/>
                </a:solidFill>
              </a:rPr>
              <a:t>PLANT CELLS</a:t>
            </a:r>
            <a:r>
              <a:rPr lang="en-US" sz="3200" dirty="0"/>
              <a:t>, </a:t>
            </a:r>
            <a:r>
              <a:rPr lang="en-US" sz="3200" b="1" dirty="0">
                <a:solidFill>
                  <a:srgbClr val="FF0000"/>
                </a:solidFill>
              </a:rPr>
              <a:t>cytokinesis</a:t>
            </a:r>
            <a:r>
              <a:rPr lang="en-US" sz="3200" dirty="0"/>
              <a:t> occurs as</a:t>
            </a:r>
          </a:p>
          <a:p>
            <a:pPr marL="971550" lvl="1" indent="-514350">
              <a:spcBef>
                <a:spcPts val="1200"/>
              </a:spcBef>
              <a:buFont typeface="+mj-lt"/>
              <a:buAutoNum type="arabicPeriod"/>
            </a:pPr>
            <a:r>
              <a:rPr lang="en-US" sz="2800" dirty="0"/>
              <a:t>a </a:t>
            </a:r>
            <a:r>
              <a:rPr lang="en-US" sz="2800" b="1" dirty="0">
                <a:solidFill>
                  <a:srgbClr val="C00000"/>
                </a:solidFill>
              </a:rPr>
              <a:t>Cell</a:t>
            </a:r>
            <a:r>
              <a:rPr lang="en-US" sz="2800" dirty="0">
                <a:solidFill>
                  <a:srgbClr val="C00000"/>
                </a:solidFill>
              </a:rPr>
              <a:t> </a:t>
            </a:r>
            <a:r>
              <a:rPr lang="en-US" sz="2800" b="1" dirty="0">
                <a:solidFill>
                  <a:srgbClr val="C00000"/>
                </a:solidFill>
              </a:rPr>
              <a:t>Plate</a:t>
            </a:r>
            <a:r>
              <a:rPr lang="en-US" sz="2800" dirty="0">
                <a:solidFill>
                  <a:srgbClr val="C00000"/>
                </a:solidFill>
              </a:rPr>
              <a:t> </a:t>
            </a:r>
            <a:r>
              <a:rPr lang="en-US" sz="2800" dirty="0"/>
              <a:t>forms in the middle.</a:t>
            </a:r>
          </a:p>
          <a:p>
            <a:pPr marL="971550" lvl="1" indent="-514350">
              <a:spcBef>
                <a:spcPts val="1200"/>
              </a:spcBef>
              <a:buFont typeface="+mj-lt"/>
              <a:buAutoNum type="arabicPeriod"/>
            </a:pPr>
            <a:r>
              <a:rPr lang="en-US" sz="2800" dirty="0"/>
              <a:t>the </a:t>
            </a:r>
            <a:r>
              <a:rPr lang="en-US" sz="2800" b="1" dirty="0">
                <a:solidFill>
                  <a:srgbClr val="C00000"/>
                </a:solidFill>
              </a:rPr>
              <a:t>Cell Plate </a:t>
            </a:r>
            <a:r>
              <a:rPr lang="en-US" sz="2800" dirty="0"/>
              <a:t>grows outward to reach the edges, dividing the contents into two cells.</a:t>
            </a:r>
          </a:p>
          <a:p>
            <a:pPr marL="971550" lvl="1" indent="-514350">
              <a:spcBef>
                <a:spcPts val="1200"/>
              </a:spcBef>
              <a:buFont typeface="+mj-lt"/>
              <a:buAutoNum type="arabicPeriod"/>
            </a:pPr>
            <a:r>
              <a:rPr lang="en-US" sz="2800" dirty="0"/>
              <a:t>each cell now possesses a </a:t>
            </a:r>
            <a:r>
              <a:rPr lang="en-US" sz="2800" b="1" dirty="0">
                <a:solidFill>
                  <a:srgbClr val="0000FF"/>
                </a:solidFill>
              </a:rPr>
              <a:t>plasma membrane </a:t>
            </a:r>
            <a:r>
              <a:rPr lang="en-US" sz="2800" dirty="0"/>
              <a:t>and </a:t>
            </a:r>
            <a:r>
              <a:rPr lang="en-US" sz="2800" b="1" dirty="0">
                <a:solidFill>
                  <a:srgbClr val="0000FF"/>
                </a:solidFill>
              </a:rPr>
              <a:t>cell wall</a:t>
            </a:r>
            <a:r>
              <a:rPr lang="en-US" sz="2800" dirty="0"/>
              <a:t>.</a:t>
            </a:r>
          </a:p>
        </p:txBody>
      </p:sp>
      <p:pic>
        <p:nvPicPr>
          <p:cNvPr id="6" name="Picture 5">
            <a:extLst>
              <a:ext uri="{FF2B5EF4-FFF2-40B4-BE49-F238E27FC236}">
                <a16:creationId xmlns:a16="http://schemas.microsoft.com/office/drawing/2014/main" id="{A40AB0F7-4459-4B78-BED8-3AD51EBD4018}"/>
              </a:ext>
            </a:extLst>
          </p:cNvPr>
          <p:cNvPicPr>
            <a:picLocks noChangeAspect="1"/>
          </p:cNvPicPr>
          <p:nvPr/>
        </p:nvPicPr>
        <p:blipFill>
          <a:blip r:embed="rId3"/>
          <a:stretch>
            <a:fillRect/>
          </a:stretch>
        </p:blipFill>
        <p:spPr>
          <a:xfrm rot="5400000">
            <a:off x="6186724" y="3074473"/>
            <a:ext cx="3354946" cy="2387601"/>
          </a:xfrm>
          <a:prstGeom prst="rect">
            <a:avLst/>
          </a:prstGeom>
        </p:spPr>
      </p:pic>
    </p:spTree>
    <p:extLst>
      <p:ext uri="{BB962C8B-B14F-4D97-AF65-F5344CB8AC3E}">
        <p14:creationId xmlns:p14="http://schemas.microsoft.com/office/powerpoint/2010/main" val="306360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08_06b_0CellPlateForming-U.jpg"/>
          <p:cNvPicPr>
            <a:picLocks noChangeAspect="1"/>
          </p:cNvPicPr>
          <p:nvPr/>
        </p:nvPicPr>
        <p:blipFill rotWithShape="1">
          <a:blip r:embed="rId3" cstate="email">
            <a:extLst>
              <a:ext uri="{28A0092B-C50C-407E-A947-70E740481C1C}">
                <a14:useLocalDpi xmlns:a14="http://schemas.microsoft.com/office/drawing/2010/main" val="0"/>
              </a:ext>
            </a:extLst>
          </a:blip>
          <a:srcRect r="36001" b="5820"/>
          <a:stretch/>
        </p:blipFill>
        <p:spPr>
          <a:xfrm>
            <a:off x="298704" y="1828800"/>
            <a:ext cx="5469764" cy="3014133"/>
          </a:xfrm>
          <a:prstGeom prst="rect">
            <a:avLst/>
          </a:prstGeom>
        </p:spPr>
      </p:pic>
      <p:sp>
        <p:nvSpPr>
          <p:cNvPr id="27" name="Text Box 31"/>
          <p:cNvSpPr txBox="1">
            <a:spLocks noChangeArrowheads="1"/>
          </p:cNvSpPr>
          <p:nvPr/>
        </p:nvSpPr>
        <p:spPr bwMode="auto">
          <a:xfrm>
            <a:off x="456853" y="937285"/>
            <a:ext cx="624209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4000" dirty="0">
                <a:solidFill>
                  <a:srgbClr val="0070C0"/>
                </a:solidFill>
                <a:latin typeface="Arial" charset="0"/>
              </a:rPr>
              <a:t>Cytokinesis in Plant Cells</a:t>
            </a:r>
            <a:endParaRPr lang="en-US" sz="1400" dirty="0">
              <a:solidFill>
                <a:srgbClr val="0070C0"/>
              </a:solidFill>
              <a:latin typeface="Arial" charset="0"/>
            </a:endParaRPr>
          </a:p>
        </p:txBody>
      </p:sp>
      <p:cxnSp>
        <p:nvCxnSpPr>
          <p:cNvPr id="6" name="Straight Connector 5"/>
          <p:cNvCxnSpPr/>
          <p:nvPr/>
        </p:nvCxnSpPr>
        <p:spPr bwMode="auto">
          <a:xfrm>
            <a:off x="1153629" y="4270132"/>
            <a:ext cx="1171282"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1153629" y="3594060"/>
            <a:ext cx="490345"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1117600" y="2760133"/>
            <a:ext cx="176179" cy="7061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4307372" y="2786974"/>
            <a:ext cx="259764" cy="4377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flipV="1">
            <a:off x="4755506" y="3594060"/>
            <a:ext cx="278133" cy="86576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flipV="1">
            <a:off x="4755506" y="3802602"/>
            <a:ext cx="278133" cy="65694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H="1">
            <a:off x="6363907" y="3867705"/>
            <a:ext cx="199650" cy="60339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4308505" y="2780777"/>
            <a:ext cx="258631" cy="4997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a:off x="7907867" y="3996267"/>
            <a:ext cx="250736" cy="47483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flipH="1">
            <a:off x="8158603" y="4026941"/>
            <a:ext cx="248797" cy="44416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a:endCxn id="35" idx="2"/>
          </p:cNvCxnSpPr>
          <p:nvPr/>
        </p:nvCxnSpPr>
        <p:spPr bwMode="auto">
          <a:xfrm flipV="1">
            <a:off x="8150137" y="2313619"/>
            <a:ext cx="8466" cy="38371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 Box 31"/>
          <p:cNvSpPr txBox="1">
            <a:spLocks noChangeArrowheads="1"/>
          </p:cNvSpPr>
          <p:nvPr/>
        </p:nvSpPr>
        <p:spPr bwMode="auto">
          <a:xfrm>
            <a:off x="344393" y="2641967"/>
            <a:ext cx="8944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400" dirty="0">
                <a:solidFill>
                  <a:srgbClr val="000000"/>
                </a:solidFill>
                <a:latin typeface="Arial" charset="0"/>
              </a:rPr>
              <a:t>Cell wall</a:t>
            </a:r>
            <a:br>
              <a:rPr lang="en-US" sz="1400" dirty="0">
                <a:solidFill>
                  <a:srgbClr val="000000"/>
                </a:solidFill>
                <a:latin typeface="Arial" charset="0"/>
              </a:rPr>
            </a:br>
            <a:r>
              <a:rPr lang="en-US" sz="1400" dirty="0">
                <a:solidFill>
                  <a:srgbClr val="000000"/>
                </a:solidFill>
                <a:latin typeface="Arial" charset="0"/>
              </a:rPr>
              <a:t>of the</a:t>
            </a:r>
            <a:br>
              <a:rPr lang="en-US" sz="1400" dirty="0">
                <a:solidFill>
                  <a:srgbClr val="000000"/>
                </a:solidFill>
                <a:latin typeface="Arial" charset="0"/>
              </a:rPr>
            </a:br>
            <a:r>
              <a:rPr lang="en-US" sz="1400" dirty="0">
                <a:solidFill>
                  <a:srgbClr val="000000"/>
                </a:solidFill>
                <a:latin typeface="Arial" charset="0"/>
              </a:rPr>
              <a:t>parent cell</a:t>
            </a:r>
          </a:p>
        </p:txBody>
      </p:sp>
      <p:sp>
        <p:nvSpPr>
          <p:cNvPr id="32" name="Text Box 31"/>
          <p:cNvSpPr txBox="1">
            <a:spLocks noChangeArrowheads="1"/>
          </p:cNvSpPr>
          <p:nvPr/>
        </p:nvSpPr>
        <p:spPr bwMode="auto">
          <a:xfrm>
            <a:off x="344393" y="3476240"/>
            <a:ext cx="78547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400" dirty="0">
                <a:solidFill>
                  <a:srgbClr val="000000"/>
                </a:solidFill>
                <a:latin typeface="Arial" charset="0"/>
              </a:rPr>
              <a:t>Daughter</a:t>
            </a:r>
            <a:br>
              <a:rPr lang="en-US" sz="1400" dirty="0">
                <a:solidFill>
                  <a:srgbClr val="000000"/>
                </a:solidFill>
                <a:latin typeface="Arial" charset="0"/>
              </a:rPr>
            </a:br>
            <a:r>
              <a:rPr lang="en-US" sz="1400" dirty="0">
                <a:solidFill>
                  <a:srgbClr val="000000"/>
                </a:solidFill>
                <a:latin typeface="Arial" charset="0"/>
              </a:rPr>
              <a:t>nucleus</a:t>
            </a:r>
          </a:p>
        </p:txBody>
      </p:sp>
      <p:sp>
        <p:nvSpPr>
          <p:cNvPr id="33" name="Text Box 31"/>
          <p:cNvSpPr txBox="1">
            <a:spLocks noChangeArrowheads="1"/>
          </p:cNvSpPr>
          <p:nvPr/>
        </p:nvSpPr>
        <p:spPr bwMode="auto">
          <a:xfrm>
            <a:off x="342632" y="4166762"/>
            <a:ext cx="79508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400" dirty="0">
                <a:solidFill>
                  <a:srgbClr val="000000"/>
                </a:solidFill>
                <a:latin typeface="Arial" charset="0"/>
              </a:rPr>
              <a:t>Cell plate</a:t>
            </a:r>
            <a:br>
              <a:rPr lang="en-US" sz="1400" dirty="0">
                <a:solidFill>
                  <a:srgbClr val="000000"/>
                </a:solidFill>
                <a:latin typeface="Arial" charset="0"/>
              </a:rPr>
            </a:br>
            <a:r>
              <a:rPr lang="en-US" sz="1400" dirty="0">
                <a:solidFill>
                  <a:srgbClr val="000000"/>
                </a:solidFill>
                <a:latin typeface="Arial" charset="0"/>
              </a:rPr>
              <a:t>forming</a:t>
            </a:r>
          </a:p>
        </p:txBody>
      </p:sp>
      <p:sp>
        <p:nvSpPr>
          <p:cNvPr id="34" name="Text Box 31"/>
          <p:cNvSpPr txBox="1">
            <a:spLocks noChangeArrowheads="1"/>
          </p:cNvSpPr>
          <p:nvPr/>
        </p:nvSpPr>
        <p:spPr bwMode="auto">
          <a:xfrm>
            <a:off x="3958947" y="2665061"/>
            <a:ext cx="33823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400" dirty="0">
                <a:solidFill>
                  <a:srgbClr val="000000"/>
                </a:solidFill>
                <a:latin typeface="Arial" charset="0"/>
              </a:rPr>
              <a:t>Cell</a:t>
            </a:r>
            <a:br>
              <a:rPr lang="en-US" sz="1400" dirty="0">
                <a:solidFill>
                  <a:srgbClr val="000000"/>
                </a:solidFill>
                <a:latin typeface="Arial" charset="0"/>
              </a:rPr>
            </a:br>
            <a:r>
              <a:rPr lang="en-US" sz="1400" dirty="0">
                <a:solidFill>
                  <a:srgbClr val="000000"/>
                </a:solidFill>
                <a:latin typeface="Arial" charset="0"/>
              </a:rPr>
              <a:t>wall</a:t>
            </a:r>
          </a:p>
        </p:txBody>
      </p:sp>
      <p:sp>
        <p:nvSpPr>
          <p:cNvPr id="35" name="Text Box 31"/>
          <p:cNvSpPr txBox="1">
            <a:spLocks noChangeArrowheads="1"/>
          </p:cNvSpPr>
          <p:nvPr/>
        </p:nvSpPr>
        <p:spPr bwMode="auto">
          <a:xfrm>
            <a:off x="7815560" y="1882732"/>
            <a:ext cx="68608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fontAlgn="base" hangingPunct="0">
              <a:spcBef>
                <a:spcPct val="0"/>
              </a:spcBef>
              <a:spcAft>
                <a:spcPct val="0"/>
              </a:spcAft>
            </a:pPr>
            <a:r>
              <a:rPr lang="en-US" sz="1400" dirty="0">
                <a:solidFill>
                  <a:srgbClr val="000000"/>
                </a:solidFill>
                <a:latin typeface="Arial" charset="0"/>
              </a:rPr>
              <a:t>New</a:t>
            </a:r>
            <a:br>
              <a:rPr lang="en-US" sz="1400" dirty="0">
                <a:solidFill>
                  <a:srgbClr val="000000"/>
                </a:solidFill>
                <a:latin typeface="Arial" charset="0"/>
              </a:rPr>
            </a:br>
            <a:r>
              <a:rPr lang="en-US" sz="1400" dirty="0">
                <a:solidFill>
                  <a:srgbClr val="000000"/>
                </a:solidFill>
                <a:latin typeface="Arial" charset="0"/>
              </a:rPr>
              <a:t>cell wall</a:t>
            </a:r>
          </a:p>
        </p:txBody>
      </p:sp>
      <p:sp>
        <p:nvSpPr>
          <p:cNvPr id="36" name="Text Box 31"/>
          <p:cNvSpPr txBox="1">
            <a:spLocks noChangeArrowheads="1"/>
          </p:cNvSpPr>
          <p:nvPr/>
        </p:nvSpPr>
        <p:spPr bwMode="auto">
          <a:xfrm>
            <a:off x="4128064" y="4471101"/>
            <a:ext cx="165885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400" dirty="0">
                <a:solidFill>
                  <a:srgbClr val="000000"/>
                </a:solidFill>
                <a:latin typeface="Arial" charset="0"/>
              </a:rPr>
              <a:t>Vesicles containing</a:t>
            </a:r>
            <a:br>
              <a:rPr lang="en-US" sz="1400" dirty="0">
                <a:solidFill>
                  <a:srgbClr val="000000"/>
                </a:solidFill>
                <a:latin typeface="Arial" charset="0"/>
              </a:rPr>
            </a:br>
            <a:r>
              <a:rPr lang="en-US" sz="1400" dirty="0">
                <a:solidFill>
                  <a:srgbClr val="000000"/>
                </a:solidFill>
                <a:latin typeface="Arial" charset="0"/>
              </a:rPr>
              <a:t>cell wall material</a:t>
            </a:r>
          </a:p>
        </p:txBody>
      </p:sp>
      <p:sp>
        <p:nvSpPr>
          <p:cNvPr id="37" name="Text Box 31"/>
          <p:cNvSpPr txBox="1">
            <a:spLocks noChangeArrowheads="1"/>
          </p:cNvSpPr>
          <p:nvPr/>
        </p:nvSpPr>
        <p:spPr bwMode="auto">
          <a:xfrm>
            <a:off x="6177670" y="4459543"/>
            <a:ext cx="7950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400" dirty="0">
                <a:solidFill>
                  <a:srgbClr val="000000"/>
                </a:solidFill>
                <a:latin typeface="Arial" charset="0"/>
              </a:rPr>
              <a:t>Cell plate</a:t>
            </a:r>
          </a:p>
        </p:txBody>
      </p:sp>
      <p:sp>
        <p:nvSpPr>
          <p:cNvPr id="38" name="Text Box 31"/>
          <p:cNvSpPr txBox="1">
            <a:spLocks noChangeArrowheads="1"/>
          </p:cNvSpPr>
          <p:nvPr/>
        </p:nvSpPr>
        <p:spPr bwMode="auto">
          <a:xfrm>
            <a:off x="7546225" y="4471101"/>
            <a:ext cx="12327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400" dirty="0">
                <a:solidFill>
                  <a:srgbClr val="000000"/>
                </a:solidFill>
                <a:latin typeface="Arial" charset="0"/>
              </a:rPr>
              <a:t>Daughter cells</a:t>
            </a:r>
          </a:p>
        </p:txBody>
      </p:sp>
      <p:pic>
        <p:nvPicPr>
          <p:cNvPr id="2" name="Picture 1" descr="08_06b_0CellPlateForming-U.jpg">
            <a:extLst>
              <a:ext uri="{FF2B5EF4-FFF2-40B4-BE49-F238E27FC236}">
                <a16:creationId xmlns:a16="http://schemas.microsoft.com/office/drawing/2014/main" id="{4639318E-DA0B-0B0A-56C0-F2BCD03C228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63479" r="17952" b="5820"/>
          <a:stretch/>
        </p:blipFill>
        <p:spPr>
          <a:xfrm>
            <a:off x="5715000" y="1822188"/>
            <a:ext cx="1587004" cy="3014133"/>
          </a:xfrm>
          <a:prstGeom prst="rect">
            <a:avLst/>
          </a:prstGeom>
        </p:spPr>
      </p:pic>
      <p:pic>
        <p:nvPicPr>
          <p:cNvPr id="4" name="Picture 3" descr="08_06b_0CellPlateForming-U.jpg">
            <a:extLst>
              <a:ext uri="{FF2B5EF4-FFF2-40B4-BE49-F238E27FC236}">
                <a16:creationId xmlns:a16="http://schemas.microsoft.com/office/drawing/2014/main" id="{3A1FFDCD-C049-1FC6-CC51-4E4D5259573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81234" b="5820"/>
          <a:stretch/>
        </p:blipFill>
        <p:spPr>
          <a:xfrm>
            <a:off x="7239000" y="1822187"/>
            <a:ext cx="1603871" cy="3014133"/>
          </a:xfrm>
          <a:prstGeom prst="rect">
            <a:avLst/>
          </a:prstGeom>
        </p:spPr>
      </p:pic>
    </p:spTree>
    <p:extLst>
      <p:ext uri="{BB962C8B-B14F-4D97-AF65-F5344CB8AC3E}">
        <p14:creationId xmlns:p14="http://schemas.microsoft.com/office/powerpoint/2010/main" val="33605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57FC5145-040B-453A-803B-C22AEE4930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37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28FB4B0-3F7B-4D8D-939D-F6054D655F3F}"/>
              </a:ext>
            </a:extLst>
          </p:cNvPr>
          <p:cNvSpPr/>
          <p:nvPr/>
        </p:nvSpPr>
        <p:spPr>
          <a:xfrm>
            <a:off x="7543800" y="6172200"/>
            <a:ext cx="1600200" cy="685800"/>
          </a:xfrm>
          <a:prstGeom prst="rect">
            <a:avLst/>
          </a:prstGeom>
          <a:solidFill>
            <a:srgbClr val="3FAD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012F1053-A586-4945-948B-3B279A3784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613"/>
          <a:stretch/>
        </p:blipFill>
        <p:spPr bwMode="auto">
          <a:xfrm>
            <a:off x="0" y="304800"/>
            <a:ext cx="9144000" cy="6099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082" name="Slide Number Placeholder 4"/>
          <p:cNvSpPr>
            <a:spLocks noGrp="1"/>
          </p:cNvSpPr>
          <p:nvPr>
            <p:ph type="sldNum" sz="quarter" idx="12"/>
          </p:nvPr>
        </p:nvSpPr>
        <p:spPr>
          <a:noFill/>
        </p:spPr>
        <p:txBody>
          <a:bodyPr/>
          <a:lstStyle/>
          <a:p>
            <a:fld id="{E02F4220-EE49-433A-BB1A-78F31C335E4F}" type="slidenum">
              <a:rPr lang="en-US" smtClean="0">
                <a:solidFill>
                  <a:srgbClr val="000000"/>
                </a:solidFill>
              </a:rPr>
              <a:pPr/>
              <a:t>64</a:t>
            </a:fld>
            <a:endParaRPr lang="en-US" dirty="0">
              <a:solidFill>
                <a:srgbClr val="000000"/>
              </a:solidFill>
            </a:endParaRPr>
          </a:p>
        </p:txBody>
      </p:sp>
      <p:sp>
        <p:nvSpPr>
          <p:cNvPr id="217091" name="Rectangle 2051"/>
          <p:cNvSpPr>
            <a:spLocks noGrp="1" noChangeArrowheads="1"/>
          </p:cNvSpPr>
          <p:nvPr>
            <p:ph type="title"/>
          </p:nvPr>
        </p:nvSpPr>
        <p:spPr>
          <a:xfrm>
            <a:off x="76200" y="43764"/>
            <a:ext cx="9067800" cy="706909"/>
          </a:xfrm>
        </p:spPr>
        <p:txBody>
          <a:bodyPr/>
          <a:lstStyle/>
          <a:p>
            <a:pPr algn="ctr" eaLnBrk="1" hangingPunct="1">
              <a:defRPr/>
            </a:pPr>
            <a:r>
              <a:rPr lang="en-US" sz="4800" b="1" dirty="0">
                <a:effectLst>
                  <a:outerShdw blurRad="38100" dist="38100" dir="2700000" algn="tl">
                    <a:srgbClr val="C0C0C0"/>
                  </a:outerShdw>
                </a:effectLst>
                <a:latin typeface="Comic Sans MS" pitchFamily="66" charset="0"/>
              </a:rPr>
              <a:t>Locate Mitotic Stages</a:t>
            </a:r>
          </a:p>
        </p:txBody>
      </p:sp>
      <p:pic>
        <p:nvPicPr>
          <p:cNvPr id="9" name="Picture 8" descr="try_it-01.eps">
            <a:extLst>
              <a:ext uri="{FF2B5EF4-FFF2-40B4-BE49-F238E27FC236}">
                <a16:creationId xmlns:a16="http://schemas.microsoft.com/office/drawing/2014/main" id="{862DC516-F462-4880-9A1C-A16C22D108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50673"/>
            <a:ext cx="1047750" cy="849527"/>
          </a:xfrm>
          <a:prstGeom prst="rect">
            <a:avLst/>
          </a:prstGeom>
        </p:spPr>
      </p:pic>
      <p:pic>
        <p:nvPicPr>
          <p:cNvPr id="1026" name="Picture 2">
            <a:extLst>
              <a:ext uri="{FF2B5EF4-FFF2-40B4-BE49-F238E27FC236}">
                <a16:creationId xmlns:a16="http://schemas.microsoft.com/office/drawing/2014/main" id="{C4303DF7-AA90-47B1-969B-44847CA270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175436"/>
            <a:ext cx="6841906" cy="56388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053">
            <a:extLst>
              <a:ext uri="{FF2B5EF4-FFF2-40B4-BE49-F238E27FC236}">
                <a16:creationId xmlns:a16="http://schemas.microsoft.com/office/drawing/2014/main" id="{7C090B00-02E4-489B-8AFC-B73AAD92826B}"/>
              </a:ext>
            </a:extLst>
          </p:cNvPr>
          <p:cNvSpPr txBox="1">
            <a:spLocks noChangeArrowheads="1"/>
          </p:cNvSpPr>
          <p:nvPr/>
        </p:nvSpPr>
        <p:spPr bwMode="auto">
          <a:xfrm>
            <a:off x="6362700" y="1585452"/>
            <a:ext cx="1828800" cy="4339650"/>
          </a:xfrm>
          <a:prstGeom prst="rect">
            <a:avLst/>
          </a:prstGeom>
          <a:solidFill>
            <a:srgbClr val="CC99FF"/>
          </a:solidFill>
          <a:ln w="38100">
            <a:noFill/>
            <a:miter lim="800000"/>
            <a:headEnd/>
            <a:tailEnd/>
          </a:ln>
          <a:effectLst/>
        </p:spPr>
        <p:txBody>
          <a:bodyPr>
            <a:spAutoFit/>
          </a:bodyPr>
          <a:lstStyle/>
          <a:p>
            <a:pPr algn="ctr" fontAlgn="base">
              <a:spcBef>
                <a:spcPct val="50000"/>
              </a:spcBef>
              <a:spcAft>
                <a:spcPct val="0"/>
              </a:spcAft>
              <a:defRPr/>
            </a:pPr>
            <a:r>
              <a:rPr lang="en-US" sz="2400" b="1" dirty="0">
                <a:solidFill>
                  <a:srgbClr val="000000"/>
                </a:solidFill>
                <a:effectLst>
                  <a:outerShdw blurRad="38100" dist="38100" dir="2700000" algn="tl">
                    <a:srgbClr val="FFFFFF"/>
                  </a:outerShdw>
                </a:effectLst>
                <a:latin typeface="Comic Sans MS" pitchFamily="66" charset="0"/>
              </a:rPr>
              <a:t> </a:t>
            </a:r>
          </a:p>
          <a:p>
            <a:pPr algn="ctr" fontAlgn="base">
              <a:spcBef>
                <a:spcPct val="50000"/>
              </a:spcBef>
              <a:spcAft>
                <a:spcPct val="0"/>
              </a:spcAft>
              <a:defRPr/>
            </a:pPr>
            <a:endParaRPr lang="en-US" sz="2400" b="1" dirty="0">
              <a:solidFill>
                <a:srgbClr val="000000"/>
              </a:solidFill>
              <a:effectLst>
                <a:outerShdw blurRad="38100" dist="38100" dir="2700000" algn="tl">
                  <a:srgbClr val="FFFFFF"/>
                </a:outerShdw>
              </a:effectLst>
              <a:latin typeface="Comic Sans MS" pitchFamily="66" charset="0"/>
            </a:endParaRPr>
          </a:p>
          <a:p>
            <a:pPr algn="ctr" fontAlgn="base">
              <a:spcBef>
                <a:spcPct val="50000"/>
              </a:spcBef>
              <a:spcAft>
                <a:spcPct val="0"/>
              </a:spcAft>
              <a:defRPr/>
            </a:pPr>
            <a:endParaRPr lang="en-US" sz="2400" b="1" dirty="0">
              <a:solidFill>
                <a:srgbClr val="000000"/>
              </a:solidFill>
              <a:effectLst>
                <a:outerShdw blurRad="38100" dist="38100" dir="2700000" algn="tl">
                  <a:srgbClr val="FFFFFF"/>
                </a:outerShdw>
              </a:effectLst>
              <a:latin typeface="Comic Sans MS" pitchFamily="66" charset="0"/>
            </a:endParaRPr>
          </a:p>
          <a:p>
            <a:pPr algn="ctr" fontAlgn="base">
              <a:spcBef>
                <a:spcPct val="50000"/>
              </a:spcBef>
              <a:spcAft>
                <a:spcPct val="0"/>
              </a:spcAft>
              <a:defRPr/>
            </a:pPr>
            <a:endParaRPr lang="en-US" sz="2400" b="1" dirty="0">
              <a:solidFill>
                <a:srgbClr val="000000"/>
              </a:solidFill>
              <a:effectLst>
                <a:outerShdw blurRad="38100" dist="38100" dir="2700000" algn="tl">
                  <a:srgbClr val="FFFFFF"/>
                </a:outerShdw>
              </a:effectLst>
              <a:latin typeface="Comic Sans MS" pitchFamily="66" charset="0"/>
            </a:endParaRPr>
          </a:p>
          <a:p>
            <a:pPr algn="ctr" fontAlgn="base">
              <a:spcBef>
                <a:spcPct val="50000"/>
              </a:spcBef>
              <a:spcAft>
                <a:spcPct val="0"/>
              </a:spcAft>
              <a:defRPr/>
            </a:pPr>
            <a:endParaRPr lang="en-US" sz="2400" b="1" dirty="0">
              <a:solidFill>
                <a:srgbClr val="000000"/>
              </a:solidFill>
              <a:effectLst>
                <a:outerShdw blurRad="38100" dist="38100" dir="2700000" algn="tl">
                  <a:srgbClr val="FFFFFF"/>
                </a:outerShdw>
              </a:effectLst>
              <a:latin typeface="Comic Sans MS" pitchFamily="66" charset="0"/>
            </a:endParaRPr>
          </a:p>
          <a:p>
            <a:pPr algn="ctr" fontAlgn="base">
              <a:spcBef>
                <a:spcPct val="50000"/>
              </a:spcBef>
              <a:spcAft>
                <a:spcPct val="0"/>
              </a:spcAft>
              <a:defRPr/>
            </a:pPr>
            <a:endParaRPr lang="en-US" sz="2400" b="1" dirty="0">
              <a:solidFill>
                <a:srgbClr val="000000"/>
              </a:solidFill>
              <a:effectLst>
                <a:outerShdw blurRad="38100" dist="38100" dir="2700000" algn="tl">
                  <a:srgbClr val="FFFFFF"/>
                </a:outerShdw>
              </a:effectLst>
              <a:latin typeface="Comic Sans MS" pitchFamily="66" charset="0"/>
            </a:endParaRPr>
          </a:p>
          <a:p>
            <a:pPr algn="ctr" fontAlgn="base">
              <a:spcBef>
                <a:spcPct val="50000"/>
              </a:spcBef>
              <a:spcAft>
                <a:spcPct val="0"/>
              </a:spcAft>
              <a:defRPr/>
            </a:pPr>
            <a:endParaRPr lang="en-US" sz="2400" b="1" dirty="0">
              <a:solidFill>
                <a:srgbClr val="000000"/>
              </a:solidFill>
              <a:effectLst>
                <a:outerShdw blurRad="38100" dist="38100" dir="2700000" algn="tl">
                  <a:srgbClr val="FFFFFF"/>
                </a:outerShdw>
              </a:effectLst>
              <a:latin typeface="Comic Sans MS" pitchFamily="66" charset="0"/>
            </a:endParaRPr>
          </a:p>
          <a:p>
            <a:pPr algn="ctr" fontAlgn="base">
              <a:spcBef>
                <a:spcPct val="50000"/>
              </a:spcBef>
              <a:spcAft>
                <a:spcPct val="0"/>
              </a:spcAft>
              <a:defRPr/>
            </a:pPr>
            <a:endParaRPr lang="en-US" sz="2400" b="1" dirty="0">
              <a:solidFill>
                <a:srgbClr val="000000"/>
              </a:solidFill>
              <a:effectLst>
                <a:outerShdw blurRad="38100" dist="38100" dir="2700000" algn="tl">
                  <a:srgbClr val="FFFFFF"/>
                </a:outerShdw>
              </a:effectLst>
              <a:latin typeface="Comic Sans MS" pitchFamily="66" charset="0"/>
            </a:endParaRPr>
          </a:p>
        </p:txBody>
      </p:sp>
    </p:spTree>
    <p:extLst>
      <p:ext uri="{BB962C8B-B14F-4D97-AF65-F5344CB8AC3E}">
        <p14:creationId xmlns:p14="http://schemas.microsoft.com/office/powerpoint/2010/main" val="307175783"/>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082" name="Slide Number Placeholder 4"/>
          <p:cNvSpPr>
            <a:spLocks noGrp="1"/>
          </p:cNvSpPr>
          <p:nvPr>
            <p:ph type="sldNum" sz="quarter" idx="12"/>
          </p:nvPr>
        </p:nvSpPr>
        <p:spPr>
          <a:noFill/>
        </p:spPr>
        <p:txBody>
          <a:bodyPr/>
          <a:lstStyle/>
          <a:p>
            <a:fld id="{E02F4220-EE49-433A-BB1A-78F31C335E4F}" type="slidenum">
              <a:rPr lang="en-US" smtClean="0">
                <a:solidFill>
                  <a:srgbClr val="000000"/>
                </a:solidFill>
              </a:rPr>
              <a:pPr/>
              <a:t>65</a:t>
            </a:fld>
            <a:endParaRPr lang="en-US" dirty="0">
              <a:solidFill>
                <a:srgbClr val="000000"/>
              </a:solidFill>
            </a:endParaRPr>
          </a:p>
        </p:txBody>
      </p:sp>
      <p:sp>
        <p:nvSpPr>
          <p:cNvPr id="217091" name="Rectangle 2051"/>
          <p:cNvSpPr>
            <a:spLocks noGrp="1" noChangeArrowheads="1"/>
          </p:cNvSpPr>
          <p:nvPr>
            <p:ph type="title"/>
          </p:nvPr>
        </p:nvSpPr>
        <p:spPr>
          <a:xfrm>
            <a:off x="76200" y="43764"/>
            <a:ext cx="9067800" cy="706909"/>
          </a:xfrm>
        </p:spPr>
        <p:txBody>
          <a:bodyPr/>
          <a:lstStyle/>
          <a:p>
            <a:pPr algn="ctr" eaLnBrk="1" hangingPunct="1">
              <a:defRPr/>
            </a:pPr>
            <a:r>
              <a:rPr lang="en-US" sz="4800" b="1" dirty="0">
                <a:effectLst>
                  <a:outerShdw blurRad="38100" dist="38100" dir="2700000" algn="tl">
                    <a:srgbClr val="C0C0C0"/>
                  </a:outerShdw>
                </a:effectLst>
                <a:latin typeface="Comic Sans MS" pitchFamily="66" charset="0"/>
              </a:rPr>
              <a:t>Locate Mitotic Stages</a:t>
            </a:r>
          </a:p>
        </p:txBody>
      </p:sp>
      <p:pic>
        <p:nvPicPr>
          <p:cNvPr id="9" name="Picture 8" descr="try_it-01.eps">
            <a:extLst>
              <a:ext uri="{FF2B5EF4-FFF2-40B4-BE49-F238E27FC236}">
                <a16:creationId xmlns:a16="http://schemas.microsoft.com/office/drawing/2014/main" id="{862DC516-F462-4880-9A1C-A16C22D108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50673"/>
            <a:ext cx="1047750" cy="849527"/>
          </a:xfrm>
          <a:prstGeom prst="rect">
            <a:avLst/>
          </a:prstGeom>
        </p:spPr>
      </p:pic>
      <p:pic>
        <p:nvPicPr>
          <p:cNvPr id="1026" name="Picture 2">
            <a:extLst>
              <a:ext uri="{FF2B5EF4-FFF2-40B4-BE49-F238E27FC236}">
                <a16:creationId xmlns:a16="http://schemas.microsoft.com/office/drawing/2014/main" id="{C4303DF7-AA90-47B1-969B-44847CA270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175436"/>
            <a:ext cx="6841906"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839840"/>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5106" name="Slide Number Placeholder 4"/>
          <p:cNvSpPr>
            <a:spLocks noGrp="1"/>
          </p:cNvSpPr>
          <p:nvPr>
            <p:ph type="sldNum" sz="quarter" idx="12"/>
          </p:nvPr>
        </p:nvSpPr>
        <p:spPr>
          <a:noFill/>
        </p:spPr>
        <p:txBody>
          <a:bodyPr/>
          <a:lstStyle/>
          <a:p>
            <a:fld id="{CAF5F3AB-CE82-454D-BE6B-61DC6A694DB1}" type="slidenum">
              <a:rPr lang="en-US" smtClean="0">
                <a:solidFill>
                  <a:srgbClr val="000000"/>
                </a:solidFill>
              </a:rPr>
              <a:pPr/>
              <a:t>66</a:t>
            </a:fld>
            <a:endParaRPr lang="en-US" dirty="0">
              <a:solidFill>
                <a:srgbClr val="000000"/>
              </a:solidFill>
            </a:endParaRPr>
          </a:p>
        </p:txBody>
      </p:sp>
      <p:sp>
        <p:nvSpPr>
          <p:cNvPr id="194562" name="Rectangle 2"/>
          <p:cNvSpPr>
            <a:spLocks noGrp="1" noChangeArrowheads="1"/>
          </p:cNvSpPr>
          <p:nvPr>
            <p:ph type="title"/>
          </p:nvPr>
        </p:nvSpPr>
        <p:spPr/>
        <p:txBody>
          <a:bodyPr/>
          <a:lstStyle/>
          <a:p>
            <a:pPr algn="ctr" eaLnBrk="1" hangingPunct="1">
              <a:defRPr/>
            </a:pPr>
            <a:r>
              <a:rPr lang="en-US" sz="4800" b="1" dirty="0">
                <a:effectLst>
                  <a:outerShdw blurRad="38100" dist="38100" dir="2700000" algn="tl">
                    <a:srgbClr val="C0C0C0"/>
                  </a:outerShdw>
                </a:effectLst>
                <a:latin typeface="Comic Sans MS" pitchFamily="66" charset="0"/>
              </a:rPr>
              <a:t>Mitosis in Onion Root Tips</a:t>
            </a:r>
          </a:p>
        </p:txBody>
      </p:sp>
      <p:sp>
        <p:nvSpPr>
          <p:cNvPr id="194566" name="Text Box 6"/>
          <p:cNvSpPr txBox="1">
            <a:spLocks noChangeArrowheads="1"/>
          </p:cNvSpPr>
          <p:nvPr/>
        </p:nvSpPr>
        <p:spPr bwMode="auto">
          <a:xfrm>
            <a:off x="914400" y="1143000"/>
            <a:ext cx="7315200" cy="519113"/>
          </a:xfrm>
          <a:prstGeom prst="rect">
            <a:avLst/>
          </a:prstGeom>
          <a:noFill/>
          <a:ln w="38100">
            <a:noFill/>
            <a:miter lim="800000"/>
            <a:headEnd/>
            <a:tailEnd/>
          </a:ln>
          <a:effectLst/>
        </p:spPr>
        <p:txBody>
          <a:bodyPr>
            <a:spAutoFit/>
          </a:bodyPr>
          <a:lstStyle/>
          <a:p>
            <a:pPr algn="ctr" fontAlgn="base">
              <a:spcBef>
                <a:spcPct val="50000"/>
              </a:spcBef>
              <a:spcAft>
                <a:spcPct val="0"/>
              </a:spcAft>
              <a:defRPr/>
            </a:pPr>
            <a:r>
              <a:rPr lang="en-US" sz="2800" b="1" dirty="0">
                <a:solidFill>
                  <a:srgbClr val="339966"/>
                </a:solidFill>
                <a:effectLst>
                  <a:outerShdw blurRad="38100" dist="38100" dir="2700000" algn="tl">
                    <a:srgbClr val="C0C0C0"/>
                  </a:outerShdw>
                </a:effectLst>
                <a:latin typeface="Comic Sans MS" pitchFamily="66" charset="0"/>
              </a:rPr>
              <a:t>Do you see any stages of mitosis?</a:t>
            </a:r>
          </a:p>
        </p:txBody>
      </p:sp>
      <p:pic>
        <p:nvPicPr>
          <p:cNvPr id="194568" name="Picture 8" descr="mmitosis_onion_small"/>
          <p:cNvPicPr>
            <a:picLocks noChangeAspect="1" noChangeArrowheads="1"/>
          </p:cNvPicPr>
          <p:nvPr/>
        </p:nvPicPr>
        <p:blipFill>
          <a:blip r:embed="rId3" cstate="print"/>
          <a:srcRect/>
          <a:stretch>
            <a:fillRect/>
          </a:stretch>
        </p:blipFill>
        <p:spPr bwMode="auto">
          <a:xfrm>
            <a:off x="838200" y="1981200"/>
            <a:ext cx="7315200" cy="4387850"/>
          </a:xfrm>
          <a:prstGeom prst="rect">
            <a:avLst/>
          </a:prstGeom>
          <a:noFill/>
          <a:ln w="9525">
            <a:noFill/>
            <a:miter lim="800000"/>
            <a:headEnd/>
            <a:tailEnd/>
          </a:ln>
        </p:spPr>
      </p:pic>
      <p:pic>
        <p:nvPicPr>
          <p:cNvPr id="6" name="Picture 5" descr="try_it-01.eps">
            <a:extLst>
              <a:ext uri="{FF2B5EF4-FFF2-40B4-BE49-F238E27FC236}">
                <a16:creationId xmlns:a16="http://schemas.microsoft.com/office/drawing/2014/main" id="{561176FE-8782-4BCF-A258-3A257F997E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5126" y="932198"/>
            <a:ext cx="1047750" cy="849527"/>
          </a:xfrm>
          <a:prstGeom prst="rect">
            <a:avLst/>
          </a:prstGeom>
        </p:spPr>
      </p:pic>
    </p:spTree>
    <p:extLst>
      <p:ext uri="{BB962C8B-B14F-4D97-AF65-F5344CB8AC3E}">
        <p14:creationId xmlns:p14="http://schemas.microsoft.com/office/powerpoint/2010/main" val="405111306"/>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5106" name="Slide Number Placeholder 4"/>
          <p:cNvSpPr>
            <a:spLocks noGrp="1"/>
          </p:cNvSpPr>
          <p:nvPr>
            <p:ph type="sldNum" sz="quarter" idx="12"/>
          </p:nvPr>
        </p:nvSpPr>
        <p:spPr>
          <a:noFill/>
        </p:spPr>
        <p:txBody>
          <a:bodyPr/>
          <a:lstStyle/>
          <a:p>
            <a:fld id="{CAF5F3AB-CE82-454D-BE6B-61DC6A694DB1}" type="slidenum">
              <a:rPr lang="en-US" smtClean="0">
                <a:solidFill>
                  <a:srgbClr val="000000"/>
                </a:solidFill>
              </a:rPr>
              <a:pPr/>
              <a:t>67</a:t>
            </a:fld>
            <a:endParaRPr lang="en-US" dirty="0">
              <a:solidFill>
                <a:srgbClr val="000000"/>
              </a:solidFill>
            </a:endParaRPr>
          </a:p>
        </p:txBody>
      </p:sp>
      <p:sp>
        <p:nvSpPr>
          <p:cNvPr id="194562" name="Rectangle 2"/>
          <p:cNvSpPr>
            <a:spLocks noGrp="1" noChangeArrowheads="1"/>
          </p:cNvSpPr>
          <p:nvPr>
            <p:ph type="title"/>
          </p:nvPr>
        </p:nvSpPr>
        <p:spPr/>
        <p:txBody>
          <a:bodyPr/>
          <a:lstStyle/>
          <a:p>
            <a:pPr algn="ctr" eaLnBrk="1" hangingPunct="1">
              <a:defRPr/>
            </a:pPr>
            <a:r>
              <a:rPr lang="en-US" sz="4800" b="1" dirty="0">
                <a:effectLst>
                  <a:outerShdw blurRad="38100" dist="38100" dir="2700000" algn="tl">
                    <a:srgbClr val="C0C0C0"/>
                  </a:outerShdw>
                </a:effectLst>
                <a:latin typeface="Comic Sans MS" pitchFamily="66" charset="0"/>
              </a:rPr>
              <a:t>Mitosis in Onion Root Tips</a:t>
            </a:r>
          </a:p>
        </p:txBody>
      </p:sp>
      <p:sp>
        <p:nvSpPr>
          <p:cNvPr id="194566" name="Text Box 6"/>
          <p:cNvSpPr txBox="1">
            <a:spLocks noChangeArrowheads="1"/>
          </p:cNvSpPr>
          <p:nvPr/>
        </p:nvSpPr>
        <p:spPr bwMode="auto">
          <a:xfrm>
            <a:off x="914400" y="1143000"/>
            <a:ext cx="7315200" cy="519113"/>
          </a:xfrm>
          <a:prstGeom prst="rect">
            <a:avLst/>
          </a:prstGeom>
          <a:noFill/>
          <a:ln w="38100">
            <a:noFill/>
            <a:miter lim="800000"/>
            <a:headEnd/>
            <a:tailEnd/>
          </a:ln>
          <a:effectLst/>
        </p:spPr>
        <p:txBody>
          <a:bodyPr>
            <a:spAutoFit/>
          </a:bodyPr>
          <a:lstStyle/>
          <a:p>
            <a:pPr algn="ctr" fontAlgn="base">
              <a:spcBef>
                <a:spcPct val="50000"/>
              </a:spcBef>
              <a:spcAft>
                <a:spcPct val="0"/>
              </a:spcAft>
              <a:defRPr/>
            </a:pPr>
            <a:r>
              <a:rPr lang="en-US" sz="2800" b="1" dirty="0">
                <a:solidFill>
                  <a:srgbClr val="339966"/>
                </a:solidFill>
                <a:effectLst>
                  <a:outerShdw blurRad="38100" dist="38100" dir="2700000" algn="tl">
                    <a:srgbClr val="C0C0C0"/>
                  </a:outerShdw>
                </a:effectLst>
                <a:latin typeface="Comic Sans MS" pitchFamily="66" charset="0"/>
              </a:rPr>
              <a:t>Do you see any stages of mitosis?</a:t>
            </a:r>
          </a:p>
        </p:txBody>
      </p:sp>
      <p:pic>
        <p:nvPicPr>
          <p:cNvPr id="194568" name="Picture 8" descr="mmitosis_onion_small"/>
          <p:cNvPicPr>
            <a:picLocks noChangeAspect="1" noChangeArrowheads="1"/>
          </p:cNvPicPr>
          <p:nvPr/>
        </p:nvPicPr>
        <p:blipFill>
          <a:blip r:embed="rId3" cstate="print"/>
          <a:srcRect/>
          <a:stretch>
            <a:fillRect/>
          </a:stretch>
        </p:blipFill>
        <p:spPr bwMode="auto">
          <a:xfrm>
            <a:off x="838200" y="1981200"/>
            <a:ext cx="7315200" cy="4387850"/>
          </a:xfrm>
          <a:prstGeom prst="rect">
            <a:avLst/>
          </a:prstGeom>
          <a:noFill/>
          <a:ln w="9525">
            <a:noFill/>
            <a:miter lim="800000"/>
            <a:headEnd/>
            <a:tailEnd/>
          </a:ln>
        </p:spPr>
      </p:pic>
      <p:pic>
        <p:nvPicPr>
          <p:cNvPr id="6" name="Picture 5" descr="try_it-01.eps">
            <a:extLst>
              <a:ext uri="{FF2B5EF4-FFF2-40B4-BE49-F238E27FC236}">
                <a16:creationId xmlns:a16="http://schemas.microsoft.com/office/drawing/2014/main" id="{561176FE-8782-4BCF-A258-3A257F997E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5126" y="932198"/>
            <a:ext cx="1047750" cy="849527"/>
          </a:xfrm>
          <a:prstGeom prst="rect">
            <a:avLst/>
          </a:prstGeom>
        </p:spPr>
      </p:pic>
      <p:sp>
        <p:nvSpPr>
          <p:cNvPr id="7" name="Text Box 2052">
            <a:extLst>
              <a:ext uri="{FF2B5EF4-FFF2-40B4-BE49-F238E27FC236}">
                <a16:creationId xmlns:a16="http://schemas.microsoft.com/office/drawing/2014/main" id="{3AEBFE67-2F28-4B67-8808-BE5EF216B18E}"/>
              </a:ext>
            </a:extLst>
          </p:cNvPr>
          <p:cNvSpPr txBox="1">
            <a:spLocks noChangeArrowheads="1"/>
          </p:cNvSpPr>
          <p:nvPr/>
        </p:nvSpPr>
        <p:spPr bwMode="auto">
          <a:xfrm>
            <a:off x="381000" y="5642720"/>
            <a:ext cx="2057400" cy="457200"/>
          </a:xfrm>
          <a:prstGeom prst="rect">
            <a:avLst/>
          </a:prstGeom>
          <a:solidFill>
            <a:srgbClr val="CC99FF"/>
          </a:solidFill>
          <a:ln w="38100">
            <a:noFill/>
            <a:miter lim="800000"/>
            <a:headEnd/>
            <a:tailEnd/>
          </a:ln>
          <a:effectLst/>
        </p:spPr>
        <p:txBody>
          <a:bodyPr>
            <a:spAutoFit/>
          </a:bodyPr>
          <a:lstStyle/>
          <a:p>
            <a:pPr algn="ctr" fontAlgn="base">
              <a:spcBef>
                <a:spcPct val="50000"/>
              </a:spcBef>
              <a:spcAft>
                <a:spcPct val="0"/>
              </a:spcAft>
              <a:defRPr/>
            </a:pPr>
            <a:r>
              <a:rPr lang="en-US" sz="2400" b="1" dirty="0">
                <a:solidFill>
                  <a:srgbClr val="000000"/>
                </a:solidFill>
                <a:effectLst>
                  <a:outerShdw blurRad="38100" dist="38100" dir="2700000" algn="tl">
                    <a:srgbClr val="FFFFFF"/>
                  </a:outerShdw>
                </a:effectLst>
                <a:latin typeface="Comic Sans MS" pitchFamily="66" charset="0"/>
              </a:rPr>
              <a:t>Metaphase</a:t>
            </a:r>
          </a:p>
        </p:txBody>
      </p:sp>
      <p:sp>
        <p:nvSpPr>
          <p:cNvPr id="8" name="Text Box 2053">
            <a:extLst>
              <a:ext uri="{FF2B5EF4-FFF2-40B4-BE49-F238E27FC236}">
                <a16:creationId xmlns:a16="http://schemas.microsoft.com/office/drawing/2014/main" id="{1E7D72F7-CE52-48E7-90C3-DDFE61B7EFD7}"/>
              </a:ext>
            </a:extLst>
          </p:cNvPr>
          <p:cNvSpPr txBox="1">
            <a:spLocks noChangeArrowheads="1"/>
          </p:cNvSpPr>
          <p:nvPr/>
        </p:nvSpPr>
        <p:spPr bwMode="auto">
          <a:xfrm>
            <a:off x="3581400" y="2272650"/>
            <a:ext cx="1828800" cy="457200"/>
          </a:xfrm>
          <a:prstGeom prst="rect">
            <a:avLst/>
          </a:prstGeom>
          <a:solidFill>
            <a:srgbClr val="CC99FF"/>
          </a:solidFill>
          <a:ln w="38100">
            <a:noFill/>
            <a:miter lim="800000"/>
            <a:headEnd/>
            <a:tailEnd/>
          </a:ln>
          <a:effectLst/>
        </p:spPr>
        <p:txBody>
          <a:bodyPr>
            <a:spAutoFit/>
          </a:bodyPr>
          <a:lstStyle/>
          <a:p>
            <a:pPr algn="ctr" fontAlgn="base">
              <a:spcBef>
                <a:spcPct val="50000"/>
              </a:spcBef>
              <a:spcAft>
                <a:spcPct val="0"/>
              </a:spcAft>
              <a:defRPr/>
            </a:pPr>
            <a:r>
              <a:rPr lang="en-US" sz="2400" b="1" dirty="0">
                <a:solidFill>
                  <a:srgbClr val="000000"/>
                </a:solidFill>
                <a:effectLst>
                  <a:outerShdw blurRad="38100" dist="38100" dir="2700000" algn="tl">
                    <a:srgbClr val="FFFFFF"/>
                  </a:outerShdw>
                </a:effectLst>
                <a:latin typeface="Comic Sans MS" pitchFamily="66" charset="0"/>
              </a:rPr>
              <a:t>Prophase</a:t>
            </a:r>
          </a:p>
        </p:txBody>
      </p:sp>
      <p:sp>
        <p:nvSpPr>
          <p:cNvPr id="9" name="Text Box 2054">
            <a:extLst>
              <a:ext uri="{FF2B5EF4-FFF2-40B4-BE49-F238E27FC236}">
                <a16:creationId xmlns:a16="http://schemas.microsoft.com/office/drawing/2014/main" id="{4009D0BA-2995-408B-AB42-9DEC64749E82}"/>
              </a:ext>
            </a:extLst>
          </p:cNvPr>
          <p:cNvSpPr txBox="1">
            <a:spLocks noChangeArrowheads="1"/>
          </p:cNvSpPr>
          <p:nvPr/>
        </p:nvSpPr>
        <p:spPr bwMode="auto">
          <a:xfrm>
            <a:off x="3695700" y="4233576"/>
            <a:ext cx="1600200" cy="457200"/>
          </a:xfrm>
          <a:prstGeom prst="rect">
            <a:avLst/>
          </a:prstGeom>
          <a:solidFill>
            <a:srgbClr val="CC99FF"/>
          </a:solidFill>
          <a:ln w="38100">
            <a:noFill/>
            <a:miter lim="800000"/>
            <a:headEnd/>
            <a:tailEnd/>
          </a:ln>
          <a:effectLst/>
        </p:spPr>
        <p:txBody>
          <a:bodyPr>
            <a:spAutoFit/>
          </a:bodyPr>
          <a:lstStyle/>
          <a:p>
            <a:pPr algn="ctr" fontAlgn="base">
              <a:spcBef>
                <a:spcPct val="50000"/>
              </a:spcBef>
              <a:spcAft>
                <a:spcPct val="0"/>
              </a:spcAft>
              <a:defRPr/>
            </a:pPr>
            <a:r>
              <a:rPr lang="en-US" sz="2400" b="1" dirty="0">
                <a:solidFill>
                  <a:srgbClr val="000000"/>
                </a:solidFill>
                <a:effectLst>
                  <a:outerShdw blurRad="38100" dist="38100" dir="2700000" algn="tl">
                    <a:srgbClr val="FFFFFF"/>
                  </a:outerShdw>
                </a:effectLst>
                <a:latin typeface="Comic Sans MS" pitchFamily="66" charset="0"/>
              </a:rPr>
              <a:t>Anaphase</a:t>
            </a:r>
          </a:p>
        </p:txBody>
      </p:sp>
      <p:sp>
        <p:nvSpPr>
          <p:cNvPr id="10" name="Text Box 2056">
            <a:extLst>
              <a:ext uri="{FF2B5EF4-FFF2-40B4-BE49-F238E27FC236}">
                <a16:creationId xmlns:a16="http://schemas.microsoft.com/office/drawing/2014/main" id="{F72E7923-40C4-445F-9757-BA40C3B7EFB3}"/>
              </a:ext>
            </a:extLst>
          </p:cNvPr>
          <p:cNvSpPr txBox="1">
            <a:spLocks noChangeArrowheads="1"/>
          </p:cNvSpPr>
          <p:nvPr/>
        </p:nvSpPr>
        <p:spPr bwMode="auto">
          <a:xfrm>
            <a:off x="5065690" y="5911850"/>
            <a:ext cx="1676402" cy="457200"/>
          </a:xfrm>
          <a:prstGeom prst="rect">
            <a:avLst/>
          </a:prstGeom>
          <a:solidFill>
            <a:srgbClr val="CC99FF"/>
          </a:solidFill>
          <a:ln w="38100">
            <a:noFill/>
            <a:miter lim="800000"/>
            <a:headEnd/>
            <a:tailEnd/>
          </a:ln>
          <a:effectLst/>
        </p:spPr>
        <p:txBody>
          <a:bodyPr wrap="square">
            <a:spAutoFit/>
          </a:bodyPr>
          <a:lstStyle/>
          <a:p>
            <a:pPr algn="ctr" fontAlgn="base">
              <a:spcBef>
                <a:spcPct val="50000"/>
              </a:spcBef>
              <a:spcAft>
                <a:spcPct val="0"/>
              </a:spcAft>
              <a:defRPr/>
            </a:pPr>
            <a:r>
              <a:rPr lang="en-US" sz="2400" b="1" dirty="0">
                <a:solidFill>
                  <a:srgbClr val="000000"/>
                </a:solidFill>
                <a:effectLst>
                  <a:outerShdw blurRad="38100" dist="38100" dir="2700000" algn="tl">
                    <a:srgbClr val="FFFFFF"/>
                  </a:outerShdw>
                </a:effectLst>
                <a:latin typeface="Comic Sans MS" pitchFamily="66" charset="0"/>
              </a:rPr>
              <a:t>Telophase</a:t>
            </a:r>
          </a:p>
        </p:txBody>
      </p:sp>
      <p:sp>
        <p:nvSpPr>
          <p:cNvPr id="11" name="Text Box 2056">
            <a:extLst>
              <a:ext uri="{FF2B5EF4-FFF2-40B4-BE49-F238E27FC236}">
                <a16:creationId xmlns:a16="http://schemas.microsoft.com/office/drawing/2014/main" id="{69B408D1-DFBE-488B-9DEE-40D93C7A19BC}"/>
              </a:ext>
            </a:extLst>
          </p:cNvPr>
          <p:cNvSpPr txBox="1">
            <a:spLocks noChangeArrowheads="1"/>
          </p:cNvSpPr>
          <p:nvPr/>
        </p:nvSpPr>
        <p:spPr bwMode="auto">
          <a:xfrm>
            <a:off x="6954055" y="5971923"/>
            <a:ext cx="1904999" cy="461665"/>
          </a:xfrm>
          <a:prstGeom prst="rect">
            <a:avLst/>
          </a:prstGeom>
          <a:solidFill>
            <a:srgbClr val="CC99FF"/>
          </a:solidFill>
          <a:ln w="38100">
            <a:noFill/>
            <a:miter lim="800000"/>
            <a:headEnd/>
            <a:tailEnd/>
          </a:ln>
          <a:effectLst/>
        </p:spPr>
        <p:txBody>
          <a:bodyPr wrap="square">
            <a:spAutoFit/>
          </a:bodyPr>
          <a:lstStyle/>
          <a:p>
            <a:pPr algn="ctr" fontAlgn="base">
              <a:spcBef>
                <a:spcPct val="50000"/>
              </a:spcBef>
              <a:spcAft>
                <a:spcPct val="0"/>
              </a:spcAft>
              <a:defRPr/>
            </a:pPr>
            <a:r>
              <a:rPr lang="en-US" sz="2400" b="1" dirty="0">
                <a:solidFill>
                  <a:srgbClr val="000000"/>
                </a:solidFill>
                <a:effectLst>
                  <a:outerShdw blurRad="38100" dist="38100" dir="2700000" algn="tl">
                    <a:srgbClr val="FFFFFF"/>
                  </a:outerShdw>
                </a:effectLst>
                <a:latin typeface="Comic Sans MS" pitchFamily="66" charset="0"/>
              </a:rPr>
              <a:t>Cytokinesis</a:t>
            </a:r>
          </a:p>
        </p:txBody>
      </p:sp>
    </p:spTree>
    <p:extLst>
      <p:ext uri="{BB962C8B-B14F-4D97-AF65-F5344CB8AC3E}">
        <p14:creationId xmlns:p14="http://schemas.microsoft.com/office/powerpoint/2010/main" val="29001252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P spid="9" grpId="0" animBg="1" autoUpdateAnimBg="0"/>
      <p:bldP spid="10" grpId="0" animBg="1" autoUpdateAnimBg="0"/>
      <p:bldP spid="11"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solidFill>
                  <a:srgbClr val="FF0000"/>
                </a:solidFill>
                <a:effectLst>
                  <a:outerShdw blurRad="38100" dist="38100" dir="2700000" algn="tl">
                    <a:srgbClr val="000000">
                      <a:alpha val="43137"/>
                    </a:srgbClr>
                  </a:outerShdw>
                </a:effectLst>
              </a:rPr>
              <a:t>Growth Factors </a:t>
            </a:r>
            <a:r>
              <a:rPr lang="en-US" sz="3200" dirty="0">
                <a:solidFill>
                  <a:srgbClr val="0000FF"/>
                </a:solidFill>
                <a:effectLst>
                  <a:outerShdw blurRad="38100" dist="38100" dir="2700000" algn="tl">
                    <a:srgbClr val="000000">
                      <a:alpha val="43137"/>
                    </a:srgbClr>
                  </a:outerShdw>
                </a:effectLst>
              </a:rPr>
              <a:t>Signal the </a:t>
            </a:r>
            <a:r>
              <a:rPr lang="en-US" sz="3200" dirty="0">
                <a:solidFill>
                  <a:srgbClr val="FF0000"/>
                </a:solidFill>
                <a:effectLst>
                  <a:outerShdw blurRad="38100" dist="38100" dir="2700000" algn="tl">
                    <a:srgbClr val="000000">
                      <a:alpha val="43137"/>
                    </a:srgbClr>
                  </a:outerShdw>
                </a:effectLst>
              </a:rPr>
              <a:t>Cell Cycle Control System</a:t>
            </a:r>
          </a:p>
        </p:txBody>
      </p:sp>
      <p:sp>
        <p:nvSpPr>
          <p:cNvPr id="3" name="Content Placeholder 2"/>
          <p:cNvSpPr>
            <a:spLocks noGrp="1"/>
          </p:cNvSpPr>
          <p:nvPr>
            <p:ph idx="1"/>
          </p:nvPr>
        </p:nvSpPr>
        <p:spPr/>
        <p:txBody>
          <a:bodyPr/>
          <a:lstStyle/>
          <a:p>
            <a:pPr>
              <a:spcBef>
                <a:spcPts val="1200"/>
              </a:spcBef>
            </a:pPr>
            <a:r>
              <a:rPr lang="en-US" sz="3200" dirty="0"/>
              <a:t>The </a:t>
            </a:r>
            <a:r>
              <a:rPr lang="en-US" sz="3200" b="1" u="sng" dirty="0">
                <a:solidFill>
                  <a:srgbClr val="0000FF"/>
                </a:solidFill>
                <a:effectLst>
                  <a:outerShdw blurRad="38100" dist="38100" dir="2700000" algn="tl">
                    <a:srgbClr val="000000">
                      <a:alpha val="43137"/>
                    </a:srgbClr>
                  </a:outerShdw>
                </a:effectLst>
              </a:rPr>
              <a:t>CELL CYCLE CONTROL SYSTEM </a:t>
            </a:r>
            <a:r>
              <a:rPr lang="en-US" sz="3200" dirty="0"/>
              <a:t>is a </a:t>
            </a:r>
            <a:r>
              <a:rPr lang="en-US" sz="3200" b="1" dirty="0">
                <a:solidFill>
                  <a:srgbClr val="FF0000"/>
                </a:solidFill>
              </a:rPr>
              <a:t>cycling set of molecules in the cell </a:t>
            </a:r>
            <a:r>
              <a:rPr lang="en-US" sz="3200" dirty="0"/>
              <a:t>that </a:t>
            </a:r>
            <a:r>
              <a:rPr lang="en-US" sz="3200" dirty="0">
                <a:solidFill>
                  <a:srgbClr val="0000FF"/>
                </a:solidFill>
              </a:rPr>
              <a:t>triggers and coordinates</a:t>
            </a:r>
            <a:r>
              <a:rPr lang="en-US" sz="3200" dirty="0"/>
              <a:t> key events in the cell cycle.</a:t>
            </a:r>
          </a:p>
          <a:p>
            <a:pPr>
              <a:spcBef>
                <a:spcPts val="1200"/>
              </a:spcBef>
            </a:pPr>
            <a:r>
              <a:rPr lang="en-US" sz="3200" b="1" dirty="0">
                <a:solidFill>
                  <a:srgbClr val="FF0000"/>
                </a:solidFill>
              </a:rPr>
              <a:t>CHECKPOINTS</a:t>
            </a:r>
            <a:r>
              <a:rPr lang="en-US" sz="3200" dirty="0"/>
              <a:t> in the cell cycle can</a:t>
            </a:r>
          </a:p>
          <a:p>
            <a:pPr lvl="1">
              <a:spcBef>
                <a:spcPts val="1200"/>
              </a:spcBef>
            </a:pPr>
            <a:r>
              <a:rPr lang="en-US" sz="2800" b="1" dirty="0">
                <a:solidFill>
                  <a:srgbClr val="0000FF"/>
                </a:solidFill>
              </a:rPr>
              <a:t>stop </a:t>
            </a:r>
            <a:r>
              <a:rPr lang="en-US" sz="2800" dirty="0"/>
              <a:t>an event or</a:t>
            </a:r>
          </a:p>
          <a:p>
            <a:pPr lvl="1">
              <a:spcBef>
                <a:spcPts val="1200"/>
              </a:spcBef>
            </a:pPr>
            <a:r>
              <a:rPr lang="en-US" sz="2800" dirty="0"/>
              <a:t>signal an event to </a:t>
            </a:r>
            <a:r>
              <a:rPr lang="en-US" sz="2800" b="1" dirty="0">
                <a:solidFill>
                  <a:srgbClr val="0000FF"/>
                </a:solidFill>
              </a:rPr>
              <a:t>proceed.</a:t>
            </a:r>
            <a:r>
              <a:rPr lang="en-US" dirty="0"/>
              <a:t> </a:t>
            </a:r>
          </a:p>
        </p:txBody>
      </p:sp>
    </p:spTree>
    <p:extLst>
      <p:ext uri="{BB962C8B-B14F-4D97-AF65-F5344CB8AC3E}">
        <p14:creationId xmlns:p14="http://schemas.microsoft.com/office/powerpoint/2010/main" val="150774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08_08aCellCycleControl-U.jpg"/>
          <p:cNvPicPr>
            <a:picLocks noChangeAspect="1"/>
          </p:cNvPicPr>
          <p:nvPr/>
        </p:nvPicPr>
        <p:blipFill rotWithShape="1">
          <a:blip r:embed="rId3" cstate="email">
            <a:extLst>
              <a:ext uri="{28A0092B-C50C-407E-A947-70E740481C1C}">
                <a14:useLocalDpi xmlns:a14="http://schemas.microsoft.com/office/drawing/2010/main" val="0"/>
              </a:ext>
            </a:extLst>
          </a:blip>
          <a:srcRect b="3318"/>
          <a:stretch/>
        </p:blipFill>
        <p:spPr>
          <a:xfrm>
            <a:off x="1252728" y="137160"/>
            <a:ext cx="6638544" cy="6365240"/>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8.8a</a:t>
            </a:r>
          </a:p>
        </p:txBody>
      </p:sp>
      <p:sp>
        <p:nvSpPr>
          <p:cNvPr id="27" name="Text Box 31"/>
          <p:cNvSpPr txBox="1">
            <a:spLocks noChangeArrowheads="1"/>
          </p:cNvSpPr>
          <p:nvPr/>
        </p:nvSpPr>
        <p:spPr bwMode="auto">
          <a:xfrm>
            <a:off x="4050648" y="248528"/>
            <a:ext cx="15901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800" dirty="0">
                <a:solidFill>
                  <a:srgbClr val="000000"/>
                </a:solidFill>
                <a:latin typeface="Arial" charset="0"/>
              </a:rPr>
              <a:t>G</a:t>
            </a:r>
            <a:r>
              <a:rPr lang="en-US" sz="1800" baseline="-25000" dirty="0">
                <a:solidFill>
                  <a:srgbClr val="000000"/>
                </a:solidFill>
                <a:latin typeface="Arial" charset="0"/>
              </a:rPr>
              <a:t>1</a:t>
            </a:r>
            <a:r>
              <a:rPr lang="en-US" sz="1800" dirty="0">
                <a:solidFill>
                  <a:srgbClr val="000000"/>
                </a:solidFill>
                <a:latin typeface="Arial" charset="0"/>
              </a:rPr>
              <a:t> checkpoint</a:t>
            </a:r>
          </a:p>
        </p:txBody>
      </p:sp>
      <p:cxnSp>
        <p:nvCxnSpPr>
          <p:cNvPr id="6" name="Straight Connector 5"/>
          <p:cNvCxnSpPr/>
          <p:nvPr/>
        </p:nvCxnSpPr>
        <p:spPr bwMode="auto">
          <a:xfrm>
            <a:off x="3727134" y="394961"/>
            <a:ext cx="266368"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flipV="1">
            <a:off x="2241095" y="5452533"/>
            <a:ext cx="446687" cy="29105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V="1">
            <a:off x="3099501" y="6234545"/>
            <a:ext cx="333347" cy="14634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 Box 31"/>
          <p:cNvSpPr txBox="1">
            <a:spLocks noChangeArrowheads="1"/>
          </p:cNvSpPr>
          <p:nvPr/>
        </p:nvSpPr>
        <p:spPr bwMode="auto">
          <a:xfrm>
            <a:off x="5244057" y="4494627"/>
            <a:ext cx="2644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800" dirty="0">
                <a:solidFill>
                  <a:srgbClr val="000000"/>
                </a:solidFill>
                <a:latin typeface="Arial" charset="0"/>
              </a:rPr>
              <a:t>G</a:t>
            </a:r>
            <a:r>
              <a:rPr lang="en-US" sz="1800" baseline="-25000" dirty="0">
                <a:solidFill>
                  <a:srgbClr val="000000"/>
                </a:solidFill>
                <a:latin typeface="Arial" charset="0"/>
              </a:rPr>
              <a:t>2</a:t>
            </a:r>
            <a:endParaRPr lang="en-US" sz="1800" dirty="0">
              <a:solidFill>
                <a:srgbClr val="000000"/>
              </a:solidFill>
              <a:latin typeface="Arial" charset="0"/>
            </a:endParaRPr>
          </a:p>
        </p:txBody>
      </p:sp>
      <p:sp>
        <p:nvSpPr>
          <p:cNvPr id="12" name="Text Box 31"/>
          <p:cNvSpPr txBox="1">
            <a:spLocks noChangeArrowheads="1"/>
          </p:cNvSpPr>
          <p:nvPr/>
        </p:nvSpPr>
        <p:spPr bwMode="auto">
          <a:xfrm>
            <a:off x="4335640" y="2330879"/>
            <a:ext cx="2644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800" dirty="0">
                <a:solidFill>
                  <a:srgbClr val="000000"/>
                </a:solidFill>
                <a:latin typeface="Arial" charset="0"/>
              </a:rPr>
              <a:t>G</a:t>
            </a:r>
            <a:r>
              <a:rPr lang="en-US" sz="1800" baseline="-25000" dirty="0">
                <a:solidFill>
                  <a:srgbClr val="000000"/>
                </a:solidFill>
                <a:latin typeface="Arial" charset="0"/>
              </a:rPr>
              <a:t>1</a:t>
            </a:r>
            <a:endParaRPr lang="en-US" sz="1800" dirty="0">
              <a:solidFill>
                <a:srgbClr val="000000"/>
              </a:solidFill>
              <a:latin typeface="Arial" charset="0"/>
            </a:endParaRPr>
          </a:p>
        </p:txBody>
      </p:sp>
      <p:sp>
        <p:nvSpPr>
          <p:cNvPr id="13" name="Text Box 31"/>
          <p:cNvSpPr txBox="1">
            <a:spLocks noChangeArrowheads="1"/>
          </p:cNvSpPr>
          <p:nvPr/>
        </p:nvSpPr>
        <p:spPr bwMode="auto">
          <a:xfrm>
            <a:off x="2555534" y="794823"/>
            <a:ext cx="2644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800" dirty="0">
                <a:solidFill>
                  <a:srgbClr val="000000"/>
                </a:solidFill>
                <a:latin typeface="Arial" charset="0"/>
              </a:rPr>
              <a:t>G</a:t>
            </a:r>
            <a:r>
              <a:rPr lang="en-US" sz="1800" baseline="-25000" dirty="0">
                <a:solidFill>
                  <a:srgbClr val="000000"/>
                </a:solidFill>
                <a:latin typeface="Arial" charset="0"/>
              </a:rPr>
              <a:t>0</a:t>
            </a:r>
            <a:endParaRPr lang="en-US" sz="1800" dirty="0">
              <a:solidFill>
                <a:srgbClr val="000000"/>
              </a:solidFill>
              <a:latin typeface="Arial" charset="0"/>
            </a:endParaRPr>
          </a:p>
        </p:txBody>
      </p:sp>
      <p:sp>
        <p:nvSpPr>
          <p:cNvPr id="14" name="Text Box 31"/>
          <p:cNvSpPr txBox="1">
            <a:spLocks noChangeArrowheads="1"/>
          </p:cNvSpPr>
          <p:nvPr/>
        </p:nvSpPr>
        <p:spPr bwMode="auto">
          <a:xfrm>
            <a:off x="5986736" y="2621946"/>
            <a:ext cx="1538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800" dirty="0">
                <a:solidFill>
                  <a:srgbClr val="000000"/>
                </a:solidFill>
                <a:latin typeface="Arial" charset="0"/>
              </a:rPr>
              <a:t>S</a:t>
            </a:r>
          </a:p>
        </p:txBody>
      </p:sp>
      <p:sp>
        <p:nvSpPr>
          <p:cNvPr id="15" name="Text Box 31"/>
          <p:cNvSpPr txBox="1">
            <a:spLocks noChangeArrowheads="1"/>
          </p:cNvSpPr>
          <p:nvPr/>
        </p:nvSpPr>
        <p:spPr bwMode="auto">
          <a:xfrm>
            <a:off x="3925954" y="4011631"/>
            <a:ext cx="192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800" dirty="0">
                <a:solidFill>
                  <a:srgbClr val="000000"/>
                </a:solidFill>
                <a:latin typeface="Arial" charset="0"/>
              </a:rPr>
              <a:t>M</a:t>
            </a:r>
          </a:p>
        </p:txBody>
      </p:sp>
      <p:sp>
        <p:nvSpPr>
          <p:cNvPr id="16" name="Text Box 31"/>
          <p:cNvSpPr txBox="1">
            <a:spLocks noChangeArrowheads="1"/>
          </p:cNvSpPr>
          <p:nvPr/>
        </p:nvSpPr>
        <p:spPr bwMode="auto">
          <a:xfrm>
            <a:off x="1495254" y="6241055"/>
            <a:ext cx="15901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800" dirty="0">
                <a:solidFill>
                  <a:srgbClr val="000000"/>
                </a:solidFill>
                <a:latin typeface="Arial" charset="0"/>
              </a:rPr>
              <a:t>G</a:t>
            </a:r>
            <a:r>
              <a:rPr lang="en-US" sz="1800" baseline="-25000" dirty="0">
                <a:solidFill>
                  <a:srgbClr val="000000"/>
                </a:solidFill>
                <a:latin typeface="Arial" charset="0"/>
              </a:rPr>
              <a:t>2</a:t>
            </a:r>
            <a:r>
              <a:rPr lang="en-US" sz="1800" dirty="0">
                <a:solidFill>
                  <a:srgbClr val="000000"/>
                </a:solidFill>
                <a:latin typeface="Arial" charset="0"/>
              </a:rPr>
              <a:t> checkpoint</a:t>
            </a:r>
          </a:p>
        </p:txBody>
      </p:sp>
      <p:sp>
        <p:nvSpPr>
          <p:cNvPr id="17" name="Text Box 31"/>
          <p:cNvSpPr txBox="1">
            <a:spLocks noChangeArrowheads="1"/>
          </p:cNvSpPr>
          <p:nvPr/>
        </p:nvSpPr>
        <p:spPr bwMode="auto">
          <a:xfrm>
            <a:off x="1281219" y="5692411"/>
            <a:ext cx="14747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sz="1800" dirty="0">
                <a:solidFill>
                  <a:srgbClr val="000000"/>
                </a:solidFill>
                <a:latin typeface="Arial" charset="0"/>
              </a:rPr>
              <a:t>M checkpoint</a:t>
            </a:r>
          </a:p>
        </p:txBody>
      </p:sp>
      <p:sp>
        <p:nvSpPr>
          <p:cNvPr id="18" name="Text Box 31"/>
          <p:cNvSpPr txBox="1">
            <a:spLocks noChangeArrowheads="1"/>
          </p:cNvSpPr>
          <p:nvPr/>
        </p:nvSpPr>
        <p:spPr bwMode="auto">
          <a:xfrm>
            <a:off x="4715951" y="3166069"/>
            <a:ext cx="82073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fontAlgn="base" hangingPunct="0">
              <a:spcBef>
                <a:spcPct val="0"/>
              </a:spcBef>
              <a:spcAft>
                <a:spcPct val="0"/>
              </a:spcAft>
            </a:pPr>
            <a:r>
              <a:rPr lang="en-US" sz="1800" dirty="0">
                <a:solidFill>
                  <a:srgbClr val="000000"/>
                </a:solidFill>
                <a:latin typeface="Arial" charset="0"/>
              </a:rPr>
              <a:t>Control</a:t>
            </a:r>
            <a:br>
              <a:rPr lang="en-US" sz="1800" dirty="0">
                <a:solidFill>
                  <a:srgbClr val="000000"/>
                </a:solidFill>
                <a:latin typeface="Arial" charset="0"/>
              </a:rPr>
            </a:br>
            <a:r>
              <a:rPr lang="en-US" sz="1800" dirty="0">
                <a:solidFill>
                  <a:srgbClr val="000000"/>
                </a:solidFill>
                <a:latin typeface="Arial" charset="0"/>
              </a:rPr>
              <a:t>system</a:t>
            </a:r>
          </a:p>
        </p:txBody>
      </p:sp>
    </p:spTree>
    <p:extLst>
      <p:ext uri="{BB962C8B-B14F-4D97-AF65-F5344CB8AC3E}">
        <p14:creationId xmlns:p14="http://schemas.microsoft.com/office/powerpoint/2010/main" val="362059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9" name="Rectangle 5"/>
          <p:cNvSpPr>
            <a:spLocks noGrp="1" noChangeArrowheads="1"/>
          </p:cNvSpPr>
          <p:nvPr>
            <p:ph type="title"/>
          </p:nvPr>
        </p:nvSpPr>
        <p:spPr/>
        <p:txBody>
          <a:bodyPr/>
          <a:lstStyle/>
          <a:p>
            <a:pPr algn="ctr" eaLnBrk="1" hangingPunct="1">
              <a:defRPr/>
            </a:pPr>
            <a:r>
              <a:rPr lang="en-US" sz="4000" b="1" dirty="0">
                <a:effectLst>
                  <a:outerShdw blurRad="38100" dist="38100" dir="2700000" algn="tl">
                    <a:srgbClr val="C0C0C0"/>
                  </a:outerShdw>
                </a:effectLst>
                <a:latin typeface="Comic Sans MS" pitchFamily="66" charset="0"/>
              </a:rPr>
              <a:t>Disproving Spontaneous Generation</a:t>
            </a:r>
          </a:p>
        </p:txBody>
      </p:sp>
      <p:sp>
        <p:nvSpPr>
          <p:cNvPr id="6150" name="Rectangle 6"/>
          <p:cNvSpPr>
            <a:spLocks noGrp="1" noChangeArrowheads="1"/>
          </p:cNvSpPr>
          <p:nvPr>
            <p:ph sz="half" idx="1"/>
          </p:nvPr>
        </p:nvSpPr>
        <p:spPr>
          <a:xfrm>
            <a:off x="152399" y="838200"/>
            <a:ext cx="8900375" cy="5486400"/>
          </a:xfrm>
        </p:spPr>
        <p:txBody>
          <a:bodyPr/>
          <a:lstStyle/>
          <a:p>
            <a:pPr>
              <a:buFont typeface="Wingdings" panose="05000000000000000000" pitchFamily="2" charset="2"/>
              <a:buChar char="ü"/>
            </a:pPr>
            <a:r>
              <a:rPr lang="en-US" sz="2400" b="1" dirty="0">
                <a:solidFill>
                  <a:srgbClr val="9A6633"/>
                </a:solidFill>
                <a:latin typeface="Comic Sans MS" panose="030F0702030302020204" pitchFamily="66" charset="0"/>
              </a:rPr>
              <a:t>1668, </a:t>
            </a:r>
            <a:r>
              <a:rPr lang="en-US" sz="2400" b="1" dirty="0">
                <a:solidFill>
                  <a:srgbClr val="FF0000"/>
                </a:solidFill>
                <a:latin typeface="Comic Sans MS" panose="030F0702030302020204" pitchFamily="66" charset="0"/>
              </a:rPr>
              <a:t>Francesco Redi </a:t>
            </a:r>
            <a:r>
              <a:rPr lang="en-US" sz="2400" b="1" dirty="0">
                <a:solidFill>
                  <a:srgbClr val="9A6633"/>
                </a:solidFill>
                <a:latin typeface="Comic Sans MS" panose="030F0702030302020204" pitchFamily="66" charset="0"/>
              </a:rPr>
              <a:t>tested the meat maggot theory.</a:t>
            </a:r>
          </a:p>
          <a:p>
            <a:pPr>
              <a:buFont typeface="Wingdings" panose="05000000000000000000" pitchFamily="2" charset="2"/>
              <a:buChar char="ü"/>
            </a:pPr>
            <a:r>
              <a:rPr lang="en-US" sz="2400" b="1" dirty="0">
                <a:solidFill>
                  <a:srgbClr val="FF0000"/>
                </a:solidFill>
                <a:latin typeface="Comic Sans MS" panose="030F0702030302020204" pitchFamily="66" charset="0"/>
              </a:rPr>
              <a:t>Louis Pasteur </a:t>
            </a:r>
            <a:r>
              <a:rPr lang="en-US" sz="2400" b="1" dirty="0">
                <a:solidFill>
                  <a:srgbClr val="9A6633"/>
                </a:solidFill>
                <a:latin typeface="Comic Sans MS" panose="030F0702030302020204" pitchFamily="66" charset="0"/>
              </a:rPr>
              <a:t>tested his idea of microorganisms.</a:t>
            </a:r>
          </a:p>
          <a:p>
            <a:pPr>
              <a:buFont typeface="Wingdings" panose="05000000000000000000" pitchFamily="2" charset="2"/>
              <a:buChar char="ü"/>
            </a:pPr>
            <a:r>
              <a:rPr lang="en-US" sz="2400" b="1" dirty="0">
                <a:solidFill>
                  <a:srgbClr val="9A6633"/>
                </a:solidFill>
                <a:latin typeface="Comic Sans MS" panose="030F0702030302020204" pitchFamily="66" charset="0"/>
              </a:rPr>
              <a:t>Abiogenesis was thoroughly </a:t>
            </a:r>
            <a:r>
              <a:rPr lang="en-US" sz="2400" b="1" dirty="0">
                <a:solidFill>
                  <a:srgbClr val="0070C0"/>
                </a:solidFill>
                <a:latin typeface="Comic Sans MS" panose="030F0702030302020204" pitchFamily="66" charset="0"/>
              </a:rPr>
              <a:t>disproven</a:t>
            </a:r>
            <a:r>
              <a:rPr lang="en-US" sz="2400" b="1" dirty="0">
                <a:solidFill>
                  <a:srgbClr val="9A6633"/>
                </a:solidFill>
                <a:latin typeface="Comic Sans MS" panose="030F0702030302020204" pitchFamily="66" charset="0"/>
              </a:rPr>
              <a:t> by </a:t>
            </a:r>
            <a:r>
              <a:rPr lang="en-US" sz="2400" b="1" dirty="0">
                <a:solidFill>
                  <a:srgbClr val="FF0000"/>
                </a:solidFill>
                <a:latin typeface="Comic Sans MS" panose="030F0702030302020204" pitchFamily="66" charset="0"/>
              </a:rPr>
              <a:t>Pasteur </a:t>
            </a:r>
            <a:r>
              <a:rPr lang="en-US" sz="2400" b="1" dirty="0">
                <a:solidFill>
                  <a:srgbClr val="9A6633"/>
                </a:solidFill>
                <a:latin typeface="Comic Sans MS" panose="030F0702030302020204" pitchFamily="66" charset="0"/>
              </a:rPr>
              <a:t>in the mid 1800’s.</a:t>
            </a:r>
            <a:endParaRPr lang="en-US" sz="2400" b="1" dirty="0">
              <a:solidFill>
                <a:srgbClr val="996633"/>
              </a:solidFill>
              <a:effectLst>
                <a:outerShdw blurRad="38100" dist="38100" dir="2700000" algn="tl">
                  <a:srgbClr val="C0C0C0"/>
                </a:outerShdw>
              </a:effectLst>
              <a:latin typeface="Comic Sans MS" pitchFamily="66" charset="0"/>
            </a:endParaRPr>
          </a:p>
        </p:txBody>
      </p:sp>
      <p:sp>
        <p:nvSpPr>
          <p:cNvPr id="159746" name="Slide Number Placeholder 5"/>
          <p:cNvSpPr>
            <a:spLocks noGrp="1"/>
          </p:cNvSpPr>
          <p:nvPr>
            <p:ph type="sldNum" sz="quarter" idx="12"/>
          </p:nvPr>
        </p:nvSpPr>
        <p:spPr>
          <a:noFill/>
        </p:spPr>
        <p:txBody>
          <a:bodyPr/>
          <a:lstStyle/>
          <a:p>
            <a:fld id="{05ACC89F-DD5F-4D4F-A423-F7E195EB177D}" type="slidenum">
              <a:rPr lang="en-US" smtClean="0">
                <a:solidFill>
                  <a:srgbClr val="000000"/>
                </a:solidFill>
              </a:rPr>
              <a:pPr/>
              <a:t>7</a:t>
            </a:fld>
            <a:endParaRPr lang="en-US" dirty="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3174869"/>
            <a:ext cx="3987800" cy="2766536"/>
          </a:xfrm>
          <a:prstGeom prst="rect">
            <a:avLst/>
          </a:prstGeom>
        </p:spPr>
      </p:pic>
      <p:pic>
        <p:nvPicPr>
          <p:cNvPr id="4" name="Picture 3">
            <a:extLst>
              <a:ext uri="{FF2B5EF4-FFF2-40B4-BE49-F238E27FC236}">
                <a16:creationId xmlns:a16="http://schemas.microsoft.com/office/drawing/2014/main" id="{FC1AA354-381D-4A99-9670-0AAC42321A9B}"/>
              </a:ext>
            </a:extLst>
          </p:cNvPr>
          <p:cNvPicPr>
            <a:picLocks noChangeAspect="1"/>
          </p:cNvPicPr>
          <p:nvPr/>
        </p:nvPicPr>
        <p:blipFill>
          <a:blip r:embed="rId4"/>
          <a:stretch>
            <a:fillRect/>
          </a:stretch>
        </p:blipFill>
        <p:spPr>
          <a:xfrm>
            <a:off x="4267200" y="2258275"/>
            <a:ext cx="4841815" cy="4599725"/>
          </a:xfrm>
          <a:prstGeom prst="rect">
            <a:avLst/>
          </a:prstGeom>
        </p:spPr>
      </p:pic>
    </p:spTree>
    <p:extLst>
      <p:ext uri="{BB962C8B-B14F-4D97-AF65-F5344CB8AC3E}">
        <p14:creationId xmlns:p14="http://schemas.microsoft.com/office/powerpoint/2010/main" val="12751054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150">
                                            <p:txEl>
                                              <p:pRg st="0" end="0"/>
                                            </p:txEl>
                                          </p:spTgt>
                                        </p:tgtEl>
                                        <p:attrNameLst>
                                          <p:attrName>style.visibility</p:attrName>
                                        </p:attrNameLst>
                                      </p:cBhvr>
                                      <p:to>
                                        <p:strVal val="visible"/>
                                      </p:to>
                                    </p:set>
                                    <p:animEffect transition="in" filter="wipe(left)">
                                      <p:cBhvr>
                                        <p:cTn id="7" dur="500"/>
                                        <p:tgtEl>
                                          <p:spTgt spid="615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75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150">
                                            <p:txEl>
                                              <p:pRg st="1" end="1"/>
                                            </p:txEl>
                                          </p:spTgt>
                                        </p:tgtEl>
                                        <p:attrNameLst>
                                          <p:attrName>style.visibility</p:attrName>
                                        </p:attrNameLst>
                                      </p:cBhvr>
                                      <p:to>
                                        <p:strVal val="visible"/>
                                      </p:to>
                                    </p:set>
                                    <p:animEffect transition="in" filter="wipe(left)">
                                      <p:cBhvr>
                                        <p:cTn id="16" dur="500"/>
                                        <p:tgtEl>
                                          <p:spTgt spid="6150">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150">
                                            <p:txEl>
                                              <p:pRg st="2" end="2"/>
                                            </p:txEl>
                                          </p:spTgt>
                                        </p:tgtEl>
                                        <p:attrNameLst>
                                          <p:attrName>style.visibility</p:attrName>
                                        </p:attrNameLst>
                                      </p:cBhvr>
                                      <p:to>
                                        <p:strVal val="visible"/>
                                      </p:to>
                                    </p:set>
                                    <p:animEffect transition="in" filter="wipe(left)">
                                      <p:cBhvr>
                                        <p:cTn id="25" dur="500"/>
                                        <p:tgtEl>
                                          <p:spTgt spid="61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267" y="1600200"/>
            <a:ext cx="8475133" cy="4892674"/>
          </a:xfrm>
        </p:spPr>
        <p:txBody>
          <a:bodyPr/>
          <a:lstStyle/>
          <a:p>
            <a:pPr>
              <a:spcBef>
                <a:spcPts val="1200"/>
              </a:spcBef>
            </a:pPr>
            <a:r>
              <a:rPr lang="en-US" dirty="0"/>
              <a:t>There are </a:t>
            </a:r>
            <a:r>
              <a:rPr lang="en-US" b="1" dirty="0">
                <a:solidFill>
                  <a:srgbClr val="FF0000"/>
                </a:solidFill>
              </a:rPr>
              <a:t>Three Major Checkpoints </a:t>
            </a:r>
            <a:r>
              <a:rPr lang="en-US" dirty="0"/>
              <a:t>in the </a:t>
            </a:r>
            <a:r>
              <a:rPr lang="en-US" b="1" dirty="0">
                <a:solidFill>
                  <a:srgbClr val="0000FF"/>
                </a:solidFill>
              </a:rPr>
              <a:t>Cell Cycle</a:t>
            </a:r>
            <a:r>
              <a:rPr lang="en-US" dirty="0"/>
              <a:t>:</a:t>
            </a:r>
          </a:p>
          <a:p>
            <a:pPr marL="971550" lvl="1" indent="-514350">
              <a:spcBef>
                <a:spcPts val="1200"/>
              </a:spcBef>
              <a:buFont typeface="+mj-lt"/>
              <a:buAutoNum type="arabicPeriod"/>
            </a:pPr>
            <a:r>
              <a:rPr lang="en-US" b="1" dirty="0">
                <a:solidFill>
                  <a:srgbClr val="0000FF"/>
                </a:solidFill>
              </a:rPr>
              <a:t>G</a:t>
            </a:r>
            <a:r>
              <a:rPr lang="en-US" b="1" baseline="-25000" dirty="0">
                <a:solidFill>
                  <a:srgbClr val="0000FF"/>
                </a:solidFill>
              </a:rPr>
              <a:t>1</a:t>
            </a:r>
            <a:r>
              <a:rPr lang="en-US" b="1" dirty="0">
                <a:solidFill>
                  <a:srgbClr val="FF0000"/>
                </a:solidFill>
              </a:rPr>
              <a:t> Checkpoint</a:t>
            </a:r>
            <a:r>
              <a:rPr lang="en-US" dirty="0"/>
              <a:t>: </a:t>
            </a:r>
          </a:p>
          <a:p>
            <a:pPr lvl="2">
              <a:spcBef>
                <a:spcPts val="1200"/>
              </a:spcBef>
            </a:pPr>
            <a:r>
              <a:rPr lang="en-US" dirty="0"/>
              <a:t>allows </a:t>
            </a:r>
            <a:r>
              <a:rPr lang="en-US" dirty="0">
                <a:solidFill>
                  <a:srgbClr val="FF0000"/>
                </a:solidFill>
              </a:rPr>
              <a:t>entry into the S phase </a:t>
            </a:r>
            <a:r>
              <a:rPr lang="en-US" dirty="0"/>
              <a:t>or causes the </a:t>
            </a:r>
            <a:r>
              <a:rPr lang="en-US" dirty="0">
                <a:solidFill>
                  <a:srgbClr val="FF0000"/>
                </a:solidFill>
              </a:rPr>
              <a:t>cell to leave the cycle</a:t>
            </a:r>
            <a:r>
              <a:rPr lang="en-US" dirty="0"/>
              <a:t>, entering a non-dividing </a:t>
            </a:r>
            <a:r>
              <a:rPr lang="en-US" sz="2200" b="1" dirty="0">
                <a:solidFill>
                  <a:srgbClr val="996600"/>
                </a:solidFill>
              </a:rPr>
              <a:t>G</a:t>
            </a:r>
            <a:r>
              <a:rPr lang="en-US" sz="2200" b="1" baseline="-25000" dirty="0">
                <a:solidFill>
                  <a:srgbClr val="996600"/>
                </a:solidFill>
              </a:rPr>
              <a:t>0</a:t>
            </a:r>
            <a:r>
              <a:rPr lang="en-US" sz="2200" b="1" dirty="0">
                <a:solidFill>
                  <a:srgbClr val="996600"/>
                </a:solidFill>
              </a:rPr>
              <a:t> phase</a:t>
            </a:r>
            <a:r>
              <a:rPr lang="en-US" dirty="0"/>
              <a:t>.</a:t>
            </a:r>
          </a:p>
          <a:p>
            <a:pPr marL="971550" lvl="1" indent="-514350">
              <a:spcBef>
                <a:spcPts val="1200"/>
              </a:spcBef>
              <a:buFont typeface="+mj-lt"/>
              <a:buAutoNum type="arabicPeriod"/>
            </a:pPr>
            <a:r>
              <a:rPr lang="en-US" b="1" dirty="0">
                <a:solidFill>
                  <a:srgbClr val="0000FF"/>
                </a:solidFill>
              </a:rPr>
              <a:t>G</a:t>
            </a:r>
            <a:r>
              <a:rPr lang="en-US" b="1" baseline="-25000" dirty="0">
                <a:solidFill>
                  <a:srgbClr val="0000FF"/>
                </a:solidFill>
              </a:rPr>
              <a:t>2</a:t>
            </a:r>
            <a:r>
              <a:rPr lang="en-US" b="1" dirty="0">
                <a:solidFill>
                  <a:srgbClr val="FF0000"/>
                </a:solidFill>
              </a:rPr>
              <a:t> Checkpoint</a:t>
            </a:r>
          </a:p>
          <a:p>
            <a:pPr lvl="2">
              <a:spcBef>
                <a:spcPts val="1200"/>
              </a:spcBef>
            </a:pPr>
            <a:r>
              <a:rPr lang="en-US" dirty="0"/>
              <a:t>Is all DNA replicated? Is environment favorable? Has the cell grown enough?</a:t>
            </a:r>
          </a:p>
          <a:p>
            <a:pPr marL="971550" lvl="1" indent="-514350">
              <a:spcBef>
                <a:spcPts val="1200"/>
              </a:spcBef>
              <a:buFont typeface="+mj-lt"/>
              <a:buAutoNum type="arabicPeriod"/>
            </a:pPr>
            <a:r>
              <a:rPr lang="en-US" b="1" dirty="0">
                <a:solidFill>
                  <a:srgbClr val="0000FF"/>
                </a:solidFill>
              </a:rPr>
              <a:t>M</a:t>
            </a:r>
            <a:r>
              <a:rPr lang="en-US" b="1" dirty="0">
                <a:solidFill>
                  <a:srgbClr val="FF0000"/>
                </a:solidFill>
              </a:rPr>
              <a:t> Checkpoint</a:t>
            </a:r>
          </a:p>
          <a:p>
            <a:pPr lvl="2">
              <a:spcBef>
                <a:spcPts val="1200"/>
              </a:spcBef>
            </a:pPr>
            <a:r>
              <a:rPr lang="en-US" b="1" dirty="0"/>
              <a:t>Are all chromosomes aligned on spindle?</a:t>
            </a:r>
          </a:p>
        </p:txBody>
      </p:sp>
      <p:sp>
        <p:nvSpPr>
          <p:cNvPr id="6" name="Title 1"/>
          <p:cNvSpPr>
            <a:spLocks noGrp="1"/>
          </p:cNvSpPr>
          <p:nvPr>
            <p:ph type="title"/>
          </p:nvPr>
        </p:nvSpPr>
        <p:spPr>
          <a:xfrm>
            <a:off x="313267" y="365126"/>
            <a:ext cx="8475133" cy="1040341"/>
          </a:xfrm>
        </p:spPr>
        <p:txBody>
          <a:bodyPr/>
          <a:lstStyle/>
          <a:p>
            <a:pPr algn="ctr"/>
            <a:r>
              <a:rPr lang="en-US" sz="3200" dirty="0">
                <a:solidFill>
                  <a:srgbClr val="FF0000"/>
                </a:solidFill>
                <a:effectLst>
                  <a:outerShdw blurRad="38100" dist="38100" dir="2700000" algn="tl">
                    <a:srgbClr val="000000">
                      <a:alpha val="43137"/>
                    </a:srgbClr>
                  </a:outerShdw>
                </a:effectLst>
              </a:rPr>
              <a:t>Growth Factors </a:t>
            </a:r>
            <a:r>
              <a:rPr lang="en-US" sz="3200" dirty="0">
                <a:solidFill>
                  <a:srgbClr val="0000FF"/>
                </a:solidFill>
                <a:effectLst>
                  <a:outerShdw blurRad="38100" dist="38100" dir="2700000" algn="tl">
                    <a:srgbClr val="000000">
                      <a:alpha val="43137"/>
                    </a:srgbClr>
                  </a:outerShdw>
                </a:effectLst>
              </a:rPr>
              <a:t>Signal the </a:t>
            </a:r>
            <a:r>
              <a:rPr lang="en-US" sz="3200" dirty="0">
                <a:solidFill>
                  <a:srgbClr val="FF0000"/>
                </a:solidFill>
                <a:effectLst>
                  <a:outerShdw blurRad="38100" dist="38100" dir="2700000" algn="tl">
                    <a:srgbClr val="000000">
                      <a:alpha val="43137"/>
                    </a:srgbClr>
                  </a:outerShdw>
                </a:effectLst>
              </a:rPr>
              <a:t>Cell Cycle Control System</a:t>
            </a:r>
          </a:p>
        </p:txBody>
      </p:sp>
    </p:spTree>
    <p:extLst>
      <p:ext uri="{BB962C8B-B14F-4D97-AF65-F5344CB8AC3E}">
        <p14:creationId xmlns:p14="http://schemas.microsoft.com/office/powerpoint/2010/main" val="186131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1028">
            <a:extLst>
              <a:ext uri="{FF2B5EF4-FFF2-40B4-BE49-F238E27FC236}">
                <a16:creationId xmlns:a16="http://schemas.microsoft.com/office/drawing/2014/main" id="{4D2C523E-9432-4250-A34A-35535AB711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222"/>
          <a:stretch/>
        </p:blipFill>
        <p:spPr bwMode="auto">
          <a:xfrm>
            <a:off x="1524000" y="0"/>
            <a:ext cx="67119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CCFEF2-3363-4A87-A3B6-4B53412A2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558" y="2057400"/>
            <a:ext cx="5607198" cy="3938587"/>
          </a:xfrm>
          <a:prstGeom prst="rect">
            <a:avLst/>
          </a:prstGeom>
        </p:spPr>
      </p:pic>
      <p:sp>
        <p:nvSpPr>
          <p:cNvPr id="89090" name="Rectangle 2">
            <a:extLst>
              <a:ext uri="{FF2B5EF4-FFF2-40B4-BE49-F238E27FC236}">
                <a16:creationId xmlns:a16="http://schemas.microsoft.com/office/drawing/2014/main" id="{724596ED-0DA4-438C-BD73-A41AB64D3B18}"/>
              </a:ext>
            </a:extLst>
          </p:cNvPr>
          <p:cNvSpPr>
            <a:spLocks noGrp="1" noChangeArrowheads="1"/>
          </p:cNvSpPr>
          <p:nvPr>
            <p:ph type="title"/>
          </p:nvPr>
        </p:nvSpPr>
        <p:spPr>
          <a:xfrm>
            <a:off x="871538" y="862013"/>
            <a:ext cx="8162925" cy="762000"/>
          </a:xfrm>
        </p:spPr>
        <p:txBody>
          <a:bodyPr/>
          <a:lstStyle/>
          <a:p>
            <a:r>
              <a:rPr lang="en-US" altLang="en-US" dirty="0"/>
              <a:t>Cancer? </a:t>
            </a:r>
          </a:p>
        </p:txBody>
      </p:sp>
      <p:sp>
        <p:nvSpPr>
          <p:cNvPr id="89092" name="Rectangle 4">
            <a:extLst>
              <a:ext uri="{FF2B5EF4-FFF2-40B4-BE49-F238E27FC236}">
                <a16:creationId xmlns:a16="http://schemas.microsoft.com/office/drawing/2014/main" id="{81CEFA0C-4105-4A67-A551-B97CBF0038F1}"/>
              </a:ext>
            </a:extLst>
          </p:cNvPr>
          <p:cNvSpPr>
            <a:spLocks noGrp="1" noChangeArrowheads="1"/>
          </p:cNvSpPr>
          <p:nvPr>
            <p:ph type="body" sz="half" idx="2"/>
          </p:nvPr>
        </p:nvSpPr>
        <p:spPr>
          <a:xfrm>
            <a:off x="19318" y="2409306"/>
            <a:ext cx="3979862" cy="3586681"/>
          </a:xfrm>
        </p:spPr>
        <p:txBody>
          <a:bodyPr/>
          <a:lstStyle/>
          <a:p>
            <a:pPr>
              <a:spcBef>
                <a:spcPts val="1800"/>
              </a:spcBef>
            </a:pPr>
            <a:r>
              <a:rPr lang="en-US" altLang="en-US" sz="2800" dirty="0"/>
              <a:t>Unregulated mitosis</a:t>
            </a:r>
          </a:p>
          <a:p>
            <a:pPr>
              <a:spcBef>
                <a:spcPts val="1800"/>
              </a:spcBef>
            </a:pPr>
            <a:r>
              <a:rPr lang="en-US" altLang="en-US" sz="2800" dirty="0"/>
              <a:t>Benign</a:t>
            </a:r>
          </a:p>
          <a:p>
            <a:pPr>
              <a:spcBef>
                <a:spcPts val="1800"/>
              </a:spcBef>
            </a:pPr>
            <a:r>
              <a:rPr lang="en-US" altLang="en-US" sz="2800" dirty="0"/>
              <a:t>Malignant/ metastasis</a:t>
            </a:r>
          </a:p>
          <a:p>
            <a:pPr>
              <a:spcBef>
                <a:spcPts val="1800"/>
              </a:spcBef>
            </a:pPr>
            <a:r>
              <a:rPr lang="en-US" altLang="en-US" sz="2800" dirty="0"/>
              <a:t>Source?</a:t>
            </a:r>
          </a:p>
          <a:p>
            <a:endParaRPr lang="en-US" altLang="en-US" sz="2800" dirty="0"/>
          </a:p>
          <a:p>
            <a:endParaRPr lang="en-US"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09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9092">
                                            <p:txEl>
                                              <p:pRg st="0" end="0"/>
                                            </p:txEl>
                                          </p:spTgt>
                                        </p:tgtEl>
                                        <p:attrNameLst>
                                          <p:attrName>ppt_c</p:attrName>
                                        </p:attrNameLst>
                                      </p:cBhvr>
                                      <p:to>
                                        <a:schemeClr val="folHlink"/>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909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9092">
                                            <p:txEl>
                                              <p:pRg st="1" end="1"/>
                                            </p:txEl>
                                          </p:spTgt>
                                        </p:tgtEl>
                                        <p:attrNameLst>
                                          <p:attrName>ppt_c</p:attrName>
                                        </p:attrNameLst>
                                      </p:cBhvr>
                                      <p:to>
                                        <a:schemeClr val="folHlink"/>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909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89092">
                                            <p:txEl>
                                              <p:pRg st="2" end="2"/>
                                            </p:txEl>
                                          </p:spTgt>
                                        </p:tgtEl>
                                        <p:attrNameLst>
                                          <p:attrName>ppt_c</p:attrName>
                                        </p:attrNameLst>
                                      </p:cBhvr>
                                      <p:to>
                                        <a:schemeClr val="folHlink"/>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909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89092">
                                            <p:txEl>
                                              <p:pRg st="3" end="3"/>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solidFill>
                  <a:srgbClr val="0000FF"/>
                </a:solidFill>
                <a:effectLst>
                  <a:outerShdw blurRad="38100" dist="38100" dir="2700000" algn="tl">
                    <a:srgbClr val="000000">
                      <a:alpha val="43137"/>
                    </a:srgbClr>
                  </a:outerShdw>
                </a:effectLst>
              </a:rPr>
              <a:t>Growing out of control, </a:t>
            </a:r>
            <a:r>
              <a:rPr lang="en-US" sz="3200" dirty="0">
                <a:solidFill>
                  <a:srgbClr val="FF0000"/>
                </a:solidFill>
                <a:effectLst>
                  <a:outerShdw blurRad="38100" dist="38100" dir="2700000" algn="tl">
                    <a:srgbClr val="000000">
                      <a:alpha val="43137"/>
                    </a:srgbClr>
                  </a:outerShdw>
                </a:effectLst>
              </a:rPr>
              <a:t>Cancer Cells </a:t>
            </a:r>
            <a:r>
              <a:rPr lang="en-US" sz="3200" dirty="0">
                <a:solidFill>
                  <a:srgbClr val="0000FF"/>
                </a:solidFill>
                <a:effectLst>
                  <a:outerShdw blurRad="38100" dist="38100" dir="2700000" algn="tl">
                    <a:srgbClr val="000000">
                      <a:alpha val="43137"/>
                    </a:srgbClr>
                  </a:outerShdw>
                </a:effectLst>
              </a:rPr>
              <a:t>produce </a:t>
            </a:r>
            <a:r>
              <a:rPr lang="en-US" sz="3200" dirty="0">
                <a:solidFill>
                  <a:srgbClr val="FF0000"/>
                </a:solidFill>
                <a:effectLst>
                  <a:outerShdw blurRad="38100" dist="38100" dir="2700000" algn="tl">
                    <a:srgbClr val="000000">
                      <a:alpha val="43137"/>
                    </a:srgbClr>
                  </a:outerShdw>
                </a:effectLst>
              </a:rPr>
              <a:t>Malignant Tumors</a:t>
            </a:r>
          </a:p>
        </p:txBody>
      </p:sp>
      <p:sp>
        <p:nvSpPr>
          <p:cNvPr id="3" name="Content Placeholder 2"/>
          <p:cNvSpPr>
            <a:spLocks noGrp="1"/>
          </p:cNvSpPr>
          <p:nvPr>
            <p:ph sz="half" idx="1"/>
          </p:nvPr>
        </p:nvSpPr>
        <p:spPr>
          <a:xfrm>
            <a:off x="304800" y="1752600"/>
            <a:ext cx="3886200" cy="4351338"/>
          </a:xfrm>
        </p:spPr>
        <p:txBody>
          <a:bodyPr/>
          <a:lstStyle/>
          <a:p>
            <a:r>
              <a:rPr lang="en-US" sz="2400" b="1" dirty="0">
                <a:solidFill>
                  <a:schemeClr val="accent5">
                    <a:lumMod val="50000"/>
                  </a:schemeClr>
                </a:solidFill>
                <a:effectLst>
                  <a:outerShdw blurRad="38100" dist="38100" dir="2700000" algn="tl">
                    <a:srgbClr val="000000">
                      <a:alpha val="43137"/>
                    </a:srgbClr>
                  </a:outerShdw>
                </a:effectLst>
              </a:rPr>
              <a:t>CANCER</a:t>
            </a:r>
            <a:r>
              <a:rPr lang="en-US" sz="2400" dirty="0"/>
              <a:t> currently claims the lives of 20% of the people in the United States</a:t>
            </a:r>
            <a:r>
              <a:rPr lang="en-US" dirty="0"/>
              <a:t>.</a:t>
            </a:r>
          </a:p>
          <a:p>
            <a:r>
              <a:rPr lang="en-US" sz="2400" b="1" dirty="0">
                <a:solidFill>
                  <a:schemeClr val="accent5">
                    <a:lumMod val="50000"/>
                  </a:schemeClr>
                </a:solidFill>
                <a:effectLst>
                  <a:outerShdw blurRad="38100" dist="38100" dir="2700000" algn="tl">
                    <a:srgbClr val="000000">
                      <a:alpha val="43137"/>
                    </a:srgbClr>
                  </a:outerShdw>
                </a:effectLst>
              </a:rPr>
              <a:t>CANCER</a:t>
            </a:r>
            <a:r>
              <a:rPr lang="en-US" sz="2400" dirty="0"/>
              <a:t> cells </a:t>
            </a:r>
            <a:r>
              <a:rPr lang="en-US" sz="2400" b="1" dirty="0">
                <a:solidFill>
                  <a:srgbClr val="FF0000"/>
                </a:solidFill>
              </a:rPr>
              <a:t>escape controls on the cell cycle</a:t>
            </a:r>
            <a:r>
              <a:rPr lang="en-US" sz="2400" dirty="0"/>
              <a:t>.</a:t>
            </a:r>
          </a:p>
          <a:p>
            <a:r>
              <a:rPr lang="en-US" sz="2400" b="1" dirty="0">
                <a:solidFill>
                  <a:schemeClr val="accent5">
                    <a:lumMod val="50000"/>
                  </a:schemeClr>
                </a:solidFill>
                <a:effectLst>
                  <a:outerShdw blurRad="38100" dist="38100" dir="2700000" algn="tl">
                    <a:srgbClr val="000000">
                      <a:alpha val="43137"/>
                    </a:srgbClr>
                  </a:outerShdw>
                </a:effectLst>
              </a:rPr>
              <a:t>CANCER</a:t>
            </a:r>
            <a:r>
              <a:rPr lang="en-US" sz="2400" dirty="0"/>
              <a:t> cells </a:t>
            </a:r>
            <a:r>
              <a:rPr lang="en-US" sz="2400" b="1" dirty="0">
                <a:solidFill>
                  <a:srgbClr val="FF0000"/>
                </a:solidFill>
              </a:rPr>
              <a:t>divide excessively </a:t>
            </a:r>
            <a:r>
              <a:rPr lang="en-US" sz="2400" dirty="0"/>
              <a:t>and </a:t>
            </a:r>
            <a:r>
              <a:rPr lang="en-US" sz="2400" b="1" dirty="0">
                <a:solidFill>
                  <a:srgbClr val="FF0000"/>
                </a:solidFill>
              </a:rPr>
              <a:t>invade other tissues</a:t>
            </a:r>
            <a:r>
              <a:rPr lang="en-US" sz="2400" dirty="0"/>
              <a:t> of the body.</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19600" y="1752600"/>
            <a:ext cx="4330828" cy="4114800"/>
          </a:xfrm>
        </p:spPr>
      </p:pic>
    </p:spTree>
    <p:extLst>
      <p:ext uri="{BB962C8B-B14F-4D97-AF65-F5344CB8AC3E}">
        <p14:creationId xmlns:p14="http://schemas.microsoft.com/office/powerpoint/2010/main" val="416281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metastasis.avi">
            <a:hlinkClick r:id="" action="ppaction://media"/>
            <a:extLst>
              <a:ext uri="{FF2B5EF4-FFF2-40B4-BE49-F238E27FC236}">
                <a16:creationId xmlns:a16="http://schemas.microsoft.com/office/drawing/2014/main" id="{FA4CC4CE-C70E-436F-A12E-8A06948CA837}"/>
              </a:ext>
            </a:extLst>
          </p:cNvPr>
          <p:cNvPicPr>
            <a:picLocks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a:xfrm>
            <a:off x="5131381" y="3853108"/>
            <a:ext cx="3978275" cy="298450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ontent Placeholder 2"/>
          <p:cNvSpPr>
            <a:spLocks noGrp="1"/>
          </p:cNvSpPr>
          <p:nvPr>
            <p:ph idx="1"/>
          </p:nvPr>
        </p:nvSpPr>
        <p:spPr>
          <a:xfrm>
            <a:off x="34344" y="1473974"/>
            <a:ext cx="8475133" cy="4758267"/>
          </a:xfrm>
        </p:spPr>
        <p:txBody>
          <a:bodyPr/>
          <a:lstStyle/>
          <a:p>
            <a:pPr>
              <a:spcBef>
                <a:spcPts val="1200"/>
              </a:spcBef>
            </a:pPr>
            <a:r>
              <a:rPr lang="en-US" sz="2400" dirty="0"/>
              <a:t>A </a:t>
            </a:r>
            <a:r>
              <a:rPr lang="en-US" sz="2400" b="1" dirty="0">
                <a:solidFill>
                  <a:schemeClr val="accent5">
                    <a:lumMod val="50000"/>
                  </a:schemeClr>
                </a:solidFill>
                <a:effectLst>
                  <a:outerShdw blurRad="38100" dist="38100" dir="2700000" algn="tl">
                    <a:srgbClr val="000000">
                      <a:alpha val="43137"/>
                    </a:srgbClr>
                  </a:outerShdw>
                </a:effectLst>
              </a:rPr>
              <a:t>TUMOR</a:t>
            </a:r>
            <a:r>
              <a:rPr lang="en-US" sz="2400" dirty="0"/>
              <a:t> is a mass of abnormally growing cells within otherwise normal tissue. </a:t>
            </a:r>
          </a:p>
          <a:p>
            <a:pPr lvl="1">
              <a:spcBef>
                <a:spcPts val="1200"/>
              </a:spcBef>
            </a:pPr>
            <a:r>
              <a:rPr lang="en-US" sz="2400" b="1" dirty="0">
                <a:solidFill>
                  <a:srgbClr val="0070C0"/>
                </a:solidFill>
              </a:rPr>
              <a:t>Benign</a:t>
            </a:r>
            <a:r>
              <a:rPr lang="en-US" sz="2400" dirty="0">
                <a:solidFill>
                  <a:srgbClr val="0070C0"/>
                </a:solidFill>
              </a:rPr>
              <a:t> </a:t>
            </a:r>
            <a:r>
              <a:rPr lang="en-US" sz="2400" b="1" dirty="0">
                <a:solidFill>
                  <a:srgbClr val="0070C0"/>
                </a:solidFill>
              </a:rPr>
              <a:t>Tumors</a:t>
            </a:r>
            <a:r>
              <a:rPr lang="en-US" sz="2400" dirty="0">
                <a:solidFill>
                  <a:srgbClr val="0070C0"/>
                </a:solidFill>
              </a:rPr>
              <a:t> </a:t>
            </a:r>
            <a:r>
              <a:rPr lang="en-US" sz="2400" dirty="0"/>
              <a:t>remain at the original site but may disrupt certain organs if they grow in size.</a:t>
            </a:r>
          </a:p>
          <a:p>
            <a:pPr lvl="1">
              <a:spcBef>
                <a:spcPts val="1200"/>
              </a:spcBef>
            </a:pPr>
            <a:r>
              <a:rPr lang="en-US" sz="2400" b="1" dirty="0">
                <a:solidFill>
                  <a:srgbClr val="0070C0"/>
                </a:solidFill>
              </a:rPr>
              <a:t>Malignant</a:t>
            </a:r>
            <a:r>
              <a:rPr lang="en-US" sz="2400" dirty="0">
                <a:solidFill>
                  <a:srgbClr val="0070C0"/>
                </a:solidFill>
              </a:rPr>
              <a:t> </a:t>
            </a:r>
            <a:r>
              <a:rPr lang="en-US" sz="2400" b="1" dirty="0">
                <a:solidFill>
                  <a:srgbClr val="0070C0"/>
                </a:solidFill>
              </a:rPr>
              <a:t>Tumors</a:t>
            </a:r>
            <a:r>
              <a:rPr lang="en-US" sz="2400" dirty="0">
                <a:solidFill>
                  <a:srgbClr val="0070C0"/>
                </a:solidFill>
              </a:rPr>
              <a:t> </a:t>
            </a:r>
            <a:r>
              <a:rPr lang="en-US" sz="2400" dirty="0"/>
              <a:t>can spread to other locations in a process called </a:t>
            </a:r>
            <a:r>
              <a:rPr lang="en-US" sz="2400" b="1" dirty="0">
                <a:solidFill>
                  <a:srgbClr val="7030A0"/>
                </a:solidFill>
              </a:rPr>
              <a:t>Metastasis</a:t>
            </a:r>
            <a:r>
              <a:rPr lang="en-US" sz="2400" dirty="0"/>
              <a:t>.</a:t>
            </a:r>
          </a:p>
          <a:p>
            <a:pPr lvl="1">
              <a:spcBef>
                <a:spcPts val="1200"/>
              </a:spcBef>
            </a:pPr>
            <a:r>
              <a:rPr lang="en-US" sz="2400" dirty="0"/>
              <a:t>An individual with a malignant tumor is said to have </a:t>
            </a:r>
            <a:r>
              <a:rPr lang="en-US" sz="2400" b="1" dirty="0">
                <a:solidFill>
                  <a:schemeClr val="accent5">
                    <a:lumMod val="50000"/>
                  </a:schemeClr>
                </a:solidFill>
                <a:effectLst>
                  <a:outerShdw blurRad="38100" dist="38100" dir="2700000" algn="tl">
                    <a:srgbClr val="000000">
                      <a:alpha val="43137"/>
                    </a:srgbClr>
                  </a:outerShdw>
                </a:effectLst>
              </a:rPr>
              <a:t>CANCER</a:t>
            </a:r>
            <a:r>
              <a:rPr lang="en-US" sz="2400" dirty="0"/>
              <a:t>.</a:t>
            </a:r>
          </a:p>
        </p:txBody>
      </p:sp>
      <p:sp>
        <p:nvSpPr>
          <p:cNvPr id="6" name="Title 1"/>
          <p:cNvSpPr>
            <a:spLocks noGrp="1"/>
          </p:cNvSpPr>
          <p:nvPr>
            <p:ph type="title"/>
          </p:nvPr>
        </p:nvSpPr>
        <p:spPr>
          <a:xfrm>
            <a:off x="313267" y="76200"/>
            <a:ext cx="8475133" cy="1040341"/>
          </a:xfrm>
        </p:spPr>
        <p:txBody>
          <a:bodyPr/>
          <a:lstStyle/>
          <a:p>
            <a:pPr algn="ctr"/>
            <a:r>
              <a:rPr lang="en-US" sz="3200" dirty="0">
                <a:solidFill>
                  <a:srgbClr val="0000FF"/>
                </a:solidFill>
                <a:effectLst>
                  <a:outerShdw blurRad="38100" dist="38100" dir="2700000" algn="tl">
                    <a:srgbClr val="000000">
                      <a:alpha val="43137"/>
                    </a:srgbClr>
                  </a:outerShdw>
                </a:effectLst>
              </a:rPr>
              <a:t>Growing out of control, </a:t>
            </a:r>
            <a:r>
              <a:rPr lang="en-US" sz="3200" dirty="0">
                <a:solidFill>
                  <a:srgbClr val="FF0000"/>
                </a:solidFill>
                <a:effectLst>
                  <a:outerShdw blurRad="38100" dist="38100" dir="2700000" algn="tl">
                    <a:srgbClr val="000000">
                      <a:alpha val="43137"/>
                    </a:srgbClr>
                  </a:outerShdw>
                </a:effectLst>
              </a:rPr>
              <a:t>Cancer Cells </a:t>
            </a:r>
            <a:r>
              <a:rPr lang="en-US" sz="3200" dirty="0">
                <a:solidFill>
                  <a:srgbClr val="0000FF"/>
                </a:solidFill>
                <a:effectLst>
                  <a:outerShdw blurRad="38100" dist="38100" dir="2700000" algn="tl">
                    <a:srgbClr val="000000">
                      <a:alpha val="43137"/>
                    </a:srgbClr>
                  </a:outerShdw>
                </a:effectLst>
              </a:rPr>
              <a:t>produce </a:t>
            </a:r>
            <a:r>
              <a:rPr lang="en-US" sz="3200" dirty="0">
                <a:solidFill>
                  <a:srgbClr val="FF0000"/>
                </a:solidFill>
                <a:effectLst>
                  <a:outerShdw blurRad="38100" dist="38100" dir="2700000" algn="tl">
                    <a:srgbClr val="000000">
                      <a:alpha val="43137"/>
                    </a:srgbClr>
                  </a:outerShdw>
                </a:effectLst>
              </a:rPr>
              <a:t>Malignant Tumors</a:t>
            </a:r>
          </a:p>
        </p:txBody>
      </p:sp>
    </p:spTree>
    <p:extLst>
      <p:ext uri="{BB962C8B-B14F-4D97-AF65-F5344CB8AC3E}">
        <p14:creationId xmlns:p14="http://schemas.microsoft.com/office/powerpoint/2010/main" val="163431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5"/>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9A6B-B398-4C2A-B459-CDB516C14FAA}"/>
              </a:ext>
            </a:extLst>
          </p:cNvPr>
          <p:cNvSpPr>
            <a:spLocks noGrp="1"/>
          </p:cNvSpPr>
          <p:nvPr>
            <p:ph type="title"/>
          </p:nvPr>
        </p:nvSpPr>
        <p:spPr>
          <a:xfrm>
            <a:off x="313267" y="365126"/>
            <a:ext cx="8475133" cy="515407"/>
          </a:xfrm>
        </p:spPr>
        <p:txBody>
          <a:bodyPr/>
          <a:lstStyle/>
          <a:p>
            <a:r>
              <a:rPr lang="en-US" dirty="0"/>
              <a:t>Some Causes of Cancer</a:t>
            </a:r>
          </a:p>
        </p:txBody>
      </p:sp>
      <p:pic>
        <p:nvPicPr>
          <p:cNvPr id="6" name="Picture 5">
            <a:extLst>
              <a:ext uri="{FF2B5EF4-FFF2-40B4-BE49-F238E27FC236}">
                <a16:creationId xmlns:a16="http://schemas.microsoft.com/office/drawing/2014/main" id="{E5A9BF29-0A47-4063-AC84-F33E6DACB250}"/>
              </a:ext>
            </a:extLst>
          </p:cNvPr>
          <p:cNvPicPr>
            <a:picLocks noChangeAspect="1"/>
          </p:cNvPicPr>
          <p:nvPr/>
        </p:nvPicPr>
        <p:blipFill rotWithShape="1">
          <a:blip r:embed="rId2"/>
          <a:srcRect t="10539"/>
          <a:stretch/>
        </p:blipFill>
        <p:spPr>
          <a:xfrm>
            <a:off x="0" y="3300211"/>
            <a:ext cx="5563468" cy="3391003"/>
          </a:xfrm>
          <a:prstGeom prst="rect">
            <a:avLst/>
          </a:prstGeom>
        </p:spPr>
      </p:pic>
      <p:pic>
        <p:nvPicPr>
          <p:cNvPr id="8" name="Picture 7">
            <a:extLst>
              <a:ext uri="{FF2B5EF4-FFF2-40B4-BE49-F238E27FC236}">
                <a16:creationId xmlns:a16="http://schemas.microsoft.com/office/drawing/2014/main" id="{26F982FD-254A-4E59-992C-F5F04DB41607}"/>
              </a:ext>
            </a:extLst>
          </p:cNvPr>
          <p:cNvPicPr>
            <a:picLocks noChangeAspect="1"/>
          </p:cNvPicPr>
          <p:nvPr/>
        </p:nvPicPr>
        <p:blipFill>
          <a:blip r:embed="rId3"/>
          <a:stretch>
            <a:fillRect/>
          </a:stretch>
        </p:blipFill>
        <p:spPr>
          <a:xfrm>
            <a:off x="3488790" y="1099771"/>
            <a:ext cx="5518286" cy="2200439"/>
          </a:xfrm>
          <a:prstGeom prst="rect">
            <a:avLst/>
          </a:prstGeom>
        </p:spPr>
      </p:pic>
    </p:spTree>
    <p:extLst>
      <p:ext uri="{BB962C8B-B14F-4D97-AF65-F5344CB8AC3E}">
        <p14:creationId xmlns:p14="http://schemas.microsoft.com/office/powerpoint/2010/main" val="2185636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533400" y="609600"/>
            <a:ext cx="7961877" cy="5410200"/>
          </a:xfrm>
        </p:spPr>
      </p:pic>
    </p:spTree>
    <p:extLst>
      <p:ext uri="{BB962C8B-B14F-4D97-AF65-F5344CB8AC3E}">
        <p14:creationId xmlns:p14="http://schemas.microsoft.com/office/powerpoint/2010/main" val="24496853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spcBef>
                <a:spcPts val="1200"/>
              </a:spcBef>
            </a:pPr>
            <a:r>
              <a:rPr lang="en-US" b="1" dirty="0">
                <a:solidFill>
                  <a:srgbClr val="0070C0"/>
                </a:solidFill>
              </a:rPr>
              <a:t>Localized Tumors </a:t>
            </a:r>
            <a:r>
              <a:rPr lang="en-US" dirty="0"/>
              <a:t>can be</a:t>
            </a:r>
          </a:p>
          <a:p>
            <a:pPr lvl="1">
              <a:spcBef>
                <a:spcPts val="1200"/>
              </a:spcBef>
            </a:pPr>
            <a:r>
              <a:rPr lang="en-US" dirty="0"/>
              <a:t>removed surgically and/or </a:t>
            </a:r>
          </a:p>
          <a:p>
            <a:pPr lvl="1">
              <a:spcBef>
                <a:spcPts val="1200"/>
              </a:spcBef>
            </a:pPr>
            <a:r>
              <a:rPr lang="en-US" dirty="0"/>
              <a:t>treated with concentrated beams of high-energy radiation.</a:t>
            </a:r>
          </a:p>
          <a:p>
            <a:pPr>
              <a:spcBef>
                <a:spcPts val="1200"/>
              </a:spcBef>
            </a:pPr>
            <a:r>
              <a:rPr lang="en-US" b="1" dirty="0">
                <a:solidFill>
                  <a:srgbClr val="0070C0"/>
                </a:solidFill>
              </a:rPr>
              <a:t>Metastatic Tumors </a:t>
            </a:r>
            <a:r>
              <a:rPr lang="en-US" dirty="0"/>
              <a:t>are treated with </a:t>
            </a:r>
            <a:r>
              <a:rPr lang="en-US" b="1" dirty="0">
                <a:solidFill>
                  <a:srgbClr val="7030A0"/>
                </a:solidFill>
              </a:rPr>
              <a:t>Chemotherapy</a:t>
            </a:r>
            <a:r>
              <a:rPr lang="en-US" dirty="0"/>
              <a:t>.</a:t>
            </a:r>
          </a:p>
        </p:txBody>
      </p:sp>
      <p:sp>
        <p:nvSpPr>
          <p:cNvPr id="6" name="Title 1"/>
          <p:cNvSpPr>
            <a:spLocks noGrp="1"/>
          </p:cNvSpPr>
          <p:nvPr>
            <p:ph type="title"/>
          </p:nvPr>
        </p:nvSpPr>
        <p:spPr/>
        <p:txBody>
          <a:bodyPr/>
          <a:lstStyle/>
          <a:p>
            <a:pPr algn="ctr"/>
            <a:r>
              <a:rPr lang="en-US" sz="3200" dirty="0">
                <a:solidFill>
                  <a:srgbClr val="0000FF"/>
                </a:solidFill>
                <a:effectLst>
                  <a:outerShdw blurRad="38100" dist="38100" dir="2700000" algn="tl">
                    <a:srgbClr val="000000">
                      <a:alpha val="43137"/>
                    </a:srgbClr>
                  </a:outerShdw>
                </a:effectLst>
              </a:rPr>
              <a:t>Growing out of control, </a:t>
            </a:r>
            <a:r>
              <a:rPr lang="en-US" sz="3200" dirty="0">
                <a:solidFill>
                  <a:srgbClr val="FF0000"/>
                </a:solidFill>
                <a:effectLst>
                  <a:outerShdw blurRad="38100" dist="38100" dir="2700000" algn="tl">
                    <a:srgbClr val="000000">
                      <a:alpha val="43137"/>
                    </a:srgbClr>
                  </a:outerShdw>
                </a:effectLst>
              </a:rPr>
              <a:t>Cancer Cells </a:t>
            </a:r>
            <a:r>
              <a:rPr lang="en-US" sz="3200" dirty="0">
                <a:solidFill>
                  <a:srgbClr val="0000FF"/>
                </a:solidFill>
                <a:effectLst>
                  <a:outerShdw blurRad="38100" dist="38100" dir="2700000" algn="tl">
                    <a:srgbClr val="000000">
                      <a:alpha val="43137"/>
                    </a:srgbClr>
                  </a:outerShdw>
                </a:effectLst>
              </a:rPr>
              <a:t>produce </a:t>
            </a:r>
            <a:r>
              <a:rPr lang="en-US" sz="3200" dirty="0">
                <a:solidFill>
                  <a:srgbClr val="FF0000"/>
                </a:solidFill>
                <a:effectLst>
                  <a:outerShdw blurRad="38100" dist="38100" dir="2700000" algn="tl">
                    <a:srgbClr val="000000">
                      <a:alpha val="43137"/>
                    </a:srgbClr>
                  </a:outerShdw>
                </a:effectLst>
              </a:rPr>
              <a:t>Malignant Tumors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4290637"/>
            <a:ext cx="4267200" cy="2491163"/>
          </a:xfrm>
          <a:prstGeom prst="rect">
            <a:avLst/>
          </a:prstGeom>
        </p:spPr>
      </p:pic>
    </p:spTree>
    <p:extLst>
      <p:ext uri="{BB962C8B-B14F-4D97-AF65-F5344CB8AC3E}">
        <p14:creationId xmlns:p14="http://schemas.microsoft.com/office/powerpoint/2010/main" val="286617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9" name="Rectangle 5"/>
          <p:cNvSpPr>
            <a:spLocks noGrp="1" noChangeArrowheads="1"/>
          </p:cNvSpPr>
          <p:nvPr>
            <p:ph type="title"/>
          </p:nvPr>
        </p:nvSpPr>
        <p:spPr/>
        <p:txBody>
          <a:bodyPr/>
          <a:lstStyle/>
          <a:p>
            <a:pPr algn="ctr" eaLnBrk="1" hangingPunct="1">
              <a:defRPr/>
            </a:pPr>
            <a:r>
              <a:rPr lang="en-US" sz="5400" b="1" dirty="0">
                <a:effectLst>
                  <a:outerShdw blurRad="38100" dist="38100" dir="2700000" algn="tl">
                    <a:srgbClr val="C0C0C0"/>
                  </a:outerShdw>
                </a:effectLst>
                <a:latin typeface="Comic Sans MS" pitchFamily="66" charset="0"/>
              </a:rPr>
              <a:t>Spontaneous Generation</a:t>
            </a:r>
          </a:p>
        </p:txBody>
      </p:sp>
      <p:sp>
        <p:nvSpPr>
          <p:cNvPr id="6150" name="Rectangle 6"/>
          <p:cNvSpPr>
            <a:spLocks noGrp="1" noChangeArrowheads="1"/>
          </p:cNvSpPr>
          <p:nvPr>
            <p:ph sz="half" idx="1"/>
          </p:nvPr>
        </p:nvSpPr>
        <p:spPr>
          <a:xfrm>
            <a:off x="152400" y="838200"/>
            <a:ext cx="4343400" cy="5867400"/>
          </a:xfrm>
        </p:spPr>
        <p:txBody>
          <a:bodyPr/>
          <a:lstStyle/>
          <a:p>
            <a:pPr marL="0" indent="0">
              <a:buNone/>
            </a:pPr>
            <a:r>
              <a:rPr lang="en-US" sz="2400" b="1" dirty="0">
                <a:solidFill>
                  <a:srgbClr val="0000FF"/>
                </a:solidFill>
                <a:latin typeface="Comic Sans MS" panose="030F0702030302020204" pitchFamily="66" charset="0"/>
              </a:rPr>
              <a:t>How does this square with Evolutionary Theory?</a:t>
            </a:r>
          </a:p>
          <a:p>
            <a:pPr marL="566738" lvl="1">
              <a:spcBef>
                <a:spcPts val="1800"/>
              </a:spcBef>
              <a:buFont typeface="Wingdings" panose="05000000000000000000" pitchFamily="2" charset="2"/>
              <a:buChar char="ü"/>
            </a:pPr>
            <a:r>
              <a:rPr lang="en-US" b="1" dirty="0">
                <a:solidFill>
                  <a:srgbClr val="9A6633"/>
                </a:solidFill>
                <a:latin typeface="Comic Sans MS" panose="030F0702030302020204" pitchFamily="66" charset="0"/>
              </a:rPr>
              <a:t>It suggests that life originated out of the </a:t>
            </a:r>
            <a:r>
              <a:rPr lang="en-US" b="1" dirty="0">
                <a:solidFill>
                  <a:srgbClr val="FF0000"/>
                </a:solidFill>
                <a:latin typeface="Comic Sans MS" panose="030F0702030302020204" pitchFamily="66" charset="0"/>
              </a:rPr>
              <a:t>primordial soup </a:t>
            </a:r>
            <a:r>
              <a:rPr lang="en-US" b="1" dirty="0">
                <a:solidFill>
                  <a:srgbClr val="9A6633"/>
                </a:solidFill>
                <a:latin typeface="Comic Sans MS" panose="030F0702030302020204" pitchFamily="66" charset="0"/>
              </a:rPr>
              <a:t>as a result of a </a:t>
            </a:r>
            <a:r>
              <a:rPr lang="en-US" b="1" dirty="0">
                <a:solidFill>
                  <a:srgbClr val="FF0000"/>
                </a:solidFill>
                <a:latin typeface="Comic Sans MS" panose="030F0702030302020204" pitchFamily="66" charset="0"/>
              </a:rPr>
              <a:t>big bang.</a:t>
            </a:r>
          </a:p>
          <a:p>
            <a:pPr marL="566738" lvl="1">
              <a:spcBef>
                <a:spcPts val="1800"/>
              </a:spcBef>
              <a:buFont typeface="Wingdings" panose="05000000000000000000" pitchFamily="2" charset="2"/>
              <a:buChar char="ü"/>
            </a:pPr>
            <a:r>
              <a:rPr lang="en-US" b="1" dirty="0">
                <a:solidFill>
                  <a:srgbClr val="9A6633"/>
                </a:solidFill>
                <a:latin typeface="Comic Sans MS" panose="030F0702030302020204" pitchFamily="66" charset="0"/>
              </a:rPr>
              <a:t>Sir Fred Hoyle calculated that the possibility of this happening on its own was </a:t>
            </a:r>
            <a:r>
              <a:rPr lang="en-US" b="1" dirty="0">
                <a:solidFill>
                  <a:srgbClr val="FF0000"/>
                </a:solidFill>
                <a:latin typeface="Comic Sans MS" panose="030F0702030302020204" pitchFamily="66" charset="0"/>
              </a:rPr>
              <a:t>slim to none.</a:t>
            </a:r>
          </a:p>
          <a:p>
            <a:pPr marL="0" indent="0">
              <a:buNone/>
            </a:pPr>
            <a:endParaRPr lang="en-US" sz="1800" b="1" dirty="0">
              <a:solidFill>
                <a:srgbClr val="FF0000"/>
              </a:solidFill>
              <a:effectLst>
                <a:outerShdw blurRad="38100" dist="38100" dir="2700000" algn="tl">
                  <a:srgbClr val="C0C0C0"/>
                </a:outerShdw>
              </a:effectLst>
              <a:latin typeface="Comic Sans MS" pitchFamily="66" charset="0"/>
            </a:endParaRPr>
          </a:p>
        </p:txBody>
      </p:sp>
      <p:sp>
        <p:nvSpPr>
          <p:cNvPr id="2" name="Content Placeholder 1"/>
          <p:cNvSpPr>
            <a:spLocks noGrp="1"/>
          </p:cNvSpPr>
          <p:nvPr>
            <p:ph sz="half" idx="2"/>
          </p:nvPr>
        </p:nvSpPr>
        <p:spPr>
          <a:xfrm>
            <a:off x="4495800" y="838200"/>
            <a:ext cx="4495800" cy="5867400"/>
          </a:xfrm>
        </p:spPr>
        <p:txBody>
          <a:bodyPr/>
          <a:lstStyle/>
          <a:p>
            <a:pPr marL="0" indent="0">
              <a:buNone/>
            </a:pPr>
            <a:r>
              <a:rPr lang="en-US" sz="1900" b="1" dirty="0">
                <a:solidFill>
                  <a:srgbClr val="9A6633"/>
                </a:solidFill>
                <a:latin typeface="Comic Sans MS" panose="030F0702030302020204" pitchFamily="66" charset="0"/>
              </a:rPr>
              <a:t>The previously agnostic scientist Sir Fred Hoyle was driven to become a creationist of sorts when he tried to calculate the probability of such a chance assemblage.</a:t>
            </a:r>
          </a:p>
          <a:p>
            <a:pPr marL="0" indent="0">
              <a:spcBef>
                <a:spcPts val="2400"/>
              </a:spcBef>
              <a:buNone/>
            </a:pPr>
            <a:r>
              <a:rPr lang="en-US" sz="1900" b="1" i="1" dirty="0">
                <a:solidFill>
                  <a:srgbClr val="FF0000"/>
                </a:solidFill>
                <a:latin typeface="Comic Sans MS" panose="030F0702030302020204" pitchFamily="66" charset="0"/>
              </a:rPr>
              <a:t>“</a:t>
            </a:r>
            <a:r>
              <a:rPr lang="en-US" sz="1900" b="1" i="1" dirty="0">
                <a:solidFill>
                  <a:srgbClr val="FF0000"/>
                </a:solidFill>
                <a:latin typeface="Times New Roman" panose="02020603050405020304" pitchFamily="18" charset="0"/>
                <a:cs typeface="Times New Roman" panose="02020603050405020304" pitchFamily="18" charset="0"/>
              </a:rPr>
              <a:t>Precious little in the way of biochemical evolution could have happened on the earth. If one counts the number of trial assemblies of amino acid that are needed to give rise to the enzymes, the probability of their discovery by random shufflings turns out to be less than 1 in 1040,000.”</a:t>
            </a:r>
            <a:endParaRPr lang="en-US" sz="1900" b="1" i="1" dirty="0">
              <a:solidFill>
                <a:srgbClr val="9A6633"/>
              </a:solidFill>
              <a:latin typeface="Times New Roman" panose="02020603050405020304" pitchFamily="18" charset="0"/>
              <a:cs typeface="Times New Roman" panose="02020603050405020304" pitchFamily="18" charset="0"/>
            </a:endParaRPr>
          </a:p>
          <a:p>
            <a:pPr marL="0" indent="0">
              <a:spcBef>
                <a:spcPts val="1200"/>
              </a:spcBef>
              <a:buNone/>
            </a:pPr>
            <a:endParaRPr lang="en-US" sz="1200" b="1" dirty="0">
              <a:solidFill>
                <a:srgbClr val="9A6633"/>
              </a:solidFill>
              <a:latin typeface="Comic Sans MS" panose="030F0702030302020204" pitchFamily="66" charset="0"/>
            </a:endParaRPr>
          </a:p>
          <a:p>
            <a:pPr marL="0" indent="0">
              <a:spcBef>
                <a:spcPts val="1200"/>
              </a:spcBef>
              <a:buNone/>
            </a:pPr>
            <a:r>
              <a:rPr lang="en-US" sz="1200" b="1" dirty="0">
                <a:solidFill>
                  <a:srgbClr val="9A6633"/>
                </a:solidFill>
                <a:latin typeface="Comic Sans MS" panose="030F0702030302020204" pitchFamily="66" charset="0"/>
              </a:rPr>
              <a:t>Morris, Henry M. (2002-05-31). The Biblical Basis for Modern Science (Kindle Locations 4963-4967). Master Books. Kindle Edition.</a:t>
            </a:r>
            <a:endParaRPr lang="en-US" sz="1200" dirty="0">
              <a:latin typeface="Comic Sans MS" panose="030F0702030302020204" pitchFamily="66" charset="0"/>
            </a:endParaRPr>
          </a:p>
        </p:txBody>
      </p:sp>
      <p:sp>
        <p:nvSpPr>
          <p:cNvPr id="159746" name="Slide Number Placeholder 5"/>
          <p:cNvSpPr>
            <a:spLocks noGrp="1"/>
          </p:cNvSpPr>
          <p:nvPr>
            <p:ph type="sldNum" sz="quarter" idx="12"/>
          </p:nvPr>
        </p:nvSpPr>
        <p:spPr>
          <a:noFill/>
        </p:spPr>
        <p:txBody>
          <a:bodyPr/>
          <a:lstStyle/>
          <a:p>
            <a:fld id="{05ACC89F-DD5F-4D4F-A423-F7E195EB177D}" type="slidenum">
              <a:rPr lang="en-US" smtClean="0">
                <a:solidFill>
                  <a:srgbClr val="000000"/>
                </a:solidFill>
              </a:rPr>
              <a:pPr/>
              <a:t>8</a:t>
            </a:fld>
            <a:endParaRPr lang="en-US" dirty="0">
              <a:solidFill>
                <a:srgbClr val="000000"/>
              </a:solidFill>
            </a:endParaRPr>
          </a:p>
        </p:txBody>
      </p:sp>
    </p:spTree>
    <p:extLst>
      <p:ext uri="{BB962C8B-B14F-4D97-AF65-F5344CB8AC3E}">
        <p14:creationId xmlns:p14="http://schemas.microsoft.com/office/powerpoint/2010/main" val="32514865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0">
                                            <p:txEl>
                                              <p:pRg st="0" end="0"/>
                                            </p:txEl>
                                          </p:spTgt>
                                        </p:tgtEl>
                                        <p:attrNameLst>
                                          <p:attrName>style.visibility</p:attrName>
                                        </p:attrNameLst>
                                      </p:cBhvr>
                                      <p:to>
                                        <p:strVal val="visible"/>
                                      </p:to>
                                    </p:set>
                                    <p:animEffect transition="in" filter="fade">
                                      <p:cBhvr>
                                        <p:cTn id="7" dur="500"/>
                                        <p:tgtEl>
                                          <p:spTgt spid="61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50">
                                            <p:txEl>
                                              <p:pRg st="1" end="1"/>
                                            </p:txEl>
                                          </p:spTgt>
                                        </p:tgtEl>
                                        <p:attrNameLst>
                                          <p:attrName>style.visibility</p:attrName>
                                        </p:attrNameLst>
                                      </p:cBhvr>
                                      <p:to>
                                        <p:strVal val="visible"/>
                                      </p:to>
                                    </p:set>
                                    <p:animEffect transition="in" filter="fade">
                                      <p:cBhvr>
                                        <p:cTn id="12" dur="500"/>
                                        <p:tgtEl>
                                          <p:spTgt spid="61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50">
                                            <p:txEl>
                                              <p:pRg st="2" end="2"/>
                                            </p:txEl>
                                          </p:spTgt>
                                        </p:tgtEl>
                                        <p:attrNameLst>
                                          <p:attrName>style.visibility</p:attrName>
                                        </p:attrNameLst>
                                      </p:cBhvr>
                                      <p:to>
                                        <p:strVal val="visible"/>
                                      </p:to>
                                    </p:set>
                                    <p:animEffect transition="in" filter="fade">
                                      <p:cBhvr>
                                        <p:cTn id="17" dur="500"/>
                                        <p:tgtEl>
                                          <p:spTgt spid="61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9" name="Rectangle 5"/>
          <p:cNvSpPr>
            <a:spLocks noGrp="1" noChangeArrowheads="1"/>
          </p:cNvSpPr>
          <p:nvPr>
            <p:ph type="title"/>
          </p:nvPr>
        </p:nvSpPr>
        <p:spPr/>
        <p:txBody>
          <a:bodyPr/>
          <a:lstStyle/>
          <a:p>
            <a:pPr algn="ctr" eaLnBrk="1" hangingPunct="1">
              <a:defRPr/>
            </a:pPr>
            <a:r>
              <a:rPr lang="en-US" sz="5400" b="1" dirty="0">
                <a:effectLst>
                  <a:outerShdw blurRad="38100" dist="38100" dir="2700000" algn="tl">
                    <a:srgbClr val="C0C0C0"/>
                  </a:outerShdw>
                </a:effectLst>
                <a:latin typeface="Comic Sans MS" pitchFamily="66" charset="0"/>
              </a:rPr>
              <a:t>Spontaneous Generation</a:t>
            </a:r>
          </a:p>
        </p:txBody>
      </p:sp>
      <p:sp>
        <p:nvSpPr>
          <p:cNvPr id="6150" name="Rectangle 6"/>
          <p:cNvSpPr>
            <a:spLocks noGrp="1" noChangeArrowheads="1"/>
          </p:cNvSpPr>
          <p:nvPr>
            <p:ph sz="half" idx="1"/>
          </p:nvPr>
        </p:nvSpPr>
        <p:spPr>
          <a:xfrm>
            <a:off x="152400" y="838200"/>
            <a:ext cx="3886200" cy="5867400"/>
          </a:xfrm>
        </p:spPr>
        <p:txBody>
          <a:bodyPr/>
          <a:lstStyle/>
          <a:p>
            <a:pPr marL="0" indent="0">
              <a:buNone/>
            </a:pPr>
            <a:r>
              <a:rPr lang="en-US" sz="2400" b="1" dirty="0">
                <a:solidFill>
                  <a:srgbClr val="0000FF"/>
                </a:solidFill>
                <a:latin typeface="Comic Sans MS" panose="030F0702030302020204" pitchFamily="66" charset="0"/>
              </a:rPr>
              <a:t>How does this square with Evolutionary Theory?</a:t>
            </a:r>
          </a:p>
          <a:p>
            <a:pPr marL="463550" lvl="1">
              <a:spcBef>
                <a:spcPts val="1800"/>
              </a:spcBef>
              <a:buFont typeface="Wingdings" panose="05000000000000000000" pitchFamily="2" charset="2"/>
              <a:buChar char="ü"/>
            </a:pPr>
            <a:r>
              <a:rPr lang="en-US" b="1" dirty="0">
                <a:solidFill>
                  <a:srgbClr val="9A6633"/>
                </a:solidFill>
                <a:latin typeface="Comic Sans MS" panose="030F0702030302020204" pitchFamily="66" charset="0"/>
              </a:rPr>
              <a:t>God created “ex nihilo” (out of nothing).</a:t>
            </a:r>
          </a:p>
          <a:p>
            <a:pPr marL="463550" lvl="1">
              <a:spcBef>
                <a:spcPts val="1800"/>
              </a:spcBef>
              <a:buFont typeface="Wingdings" panose="05000000000000000000" pitchFamily="2" charset="2"/>
              <a:buChar char="ü"/>
            </a:pPr>
            <a:r>
              <a:rPr lang="en-US" b="1" dirty="0">
                <a:solidFill>
                  <a:srgbClr val="9A6633"/>
                </a:solidFill>
                <a:latin typeface="Comic Sans MS" panose="030F0702030302020204" pitchFamily="66" charset="0"/>
              </a:rPr>
              <a:t>God created all organisms “</a:t>
            </a:r>
            <a:r>
              <a:rPr lang="en-US" b="1" dirty="0">
                <a:solidFill>
                  <a:srgbClr val="7030A0"/>
                </a:solidFill>
                <a:latin typeface="Comic Sans MS" panose="030F0702030302020204" pitchFamily="66" charset="0"/>
              </a:rPr>
              <a:t>After its Kind</a:t>
            </a:r>
            <a:r>
              <a:rPr lang="en-US" b="1" dirty="0">
                <a:solidFill>
                  <a:srgbClr val="9A6633"/>
                </a:solidFill>
                <a:latin typeface="Comic Sans MS" panose="030F0702030302020204" pitchFamily="66" charset="0"/>
              </a:rPr>
              <a:t>”?</a:t>
            </a:r>
          </a:p>
          <a:p>
            <a:pPr marL="177800" lvl="1" indent="0">
              <a:spcBef>
                <a:spcPts val="1800"/>
              </a:spcBef>
              <a:buNone/>
            </a:pPr>
            <a:endParaRPr lang="en-US" b="1" dirty="0">
              <a:solidFill>
                <a:srgbClr val="FF0000"/>
              </a:solidFill>
              <a:latin typeface="Comic Sans MS" panose="030F0702030302020204" pitchFamily="66" charset="0"/>
            </a:endParaRPr>
          </a:p>
          <a:p>
            <a:pPr marL="0" indent="0">
              <a:buNone/>
            </a:pPr>
            <a:endParaRPr lang="en-US" sz="1600" b="1" dirty="0">
              <a:solidFill>
                <a:srgbClr val="FF0000"/>
              </a:solidFill>
              <a:effectLst>
                <a:outerShdw blurRad="38100" dist="38100" dir="2700000" algn="tl">
                  <a:srgbClr val="C0C0C0"/>
                </a:outerShdw>
              </a:effectLst>
              <a:latin typeface="Comic Sans MS" pitchFamily="66" charset="0"/>
            </a:endParaRPr>
          </a:p>
        </p:txBody>
      </p:sp>
      <p:sp>
        <p:nvSpPr>
          <p:cNvPr id="2" name="Content Placeholder 1"/>
          <p:cNvSpPr>
            <a:spLocks noGrp="1"/>
          </p:cNvSpPr>
          <p:nvPr>
            <p:ph sz="half" idx="2"/>
          </p:nvPr>
        </p:nvSpPr>
        <p:spPr>
          <a:xfrm>
            <a:off x="4191000" y="838200"/>
            <a:ext cx="4800600" cy="5867400"/>
          </a:xfrm>
        </p:spPr>
        <p:txBody>
          <a:bodyPr/>
          <a:lstStyle/>
          <a:p>
            <a:pPr marL="0" indent="0">
              <a:buNone/>
            </a:pPr>
            <a:r>
              <a:rPr lang="en-US" sz="1600" b="1" dirty="0">
                <a:solidFill>
                  <a:srgbClr val="9A6633"/>
                </a:solidFill>
                <a:latin typeface="Times New Roman" panose="02020603050405020304" pitchFamily="18" charset="0"/>
                <a:cs typeface="Times New Roman" panose="02020603050405020304" pitchFamily="18" charset="0"/>
              </a:rPr>
              <a:t>Then God said, “Let the earth sprout vegetation, plants yielding seed, and fruit trees on the earth bearing fruit </a:t>
            </a:r>
            <a:r>
              <a:rPr lang="en-US" sz="1600" b="1" u="sng" dirty="0">
                <a:solidFill>
                  <a:srgbClr val="9A6633"/>
                </a:solidFill>
                <a:latin typeface="Times New Roman" panose="02020603050405020304" pitchFamily="18" charset="0"/>
                <a:cs typeface="Times New Roman" panose="02020603050405020304" pitchFamily="18" charset="0"/>
              </a:rPr>
              <a:t>after their kind</a:t>
            </a:r>
            <a:r>
              <a:rPr lang="en-US" sz="1600" b="1" dirty="0">
                <a:solidFill>
                  <a:srgbClr val="9A6633"/>
                </a:solidFill>
                <a:latin typeface="Times New Roman" panose="02020603050405020304" pitchFamily="18" charset="0"/>
                <a:cs typeface="Times New Roman" panose="02020603050405020304" pitchFamily="18" charset="0"/>
              </a:rPr>
              <a:t> with seed in them”; and it was so. Genesis 1:11</a:t>
            </a:r>
          </a:p>
          <a:p>
            <a:pPr marL="0" indent="0">
              <a:buNone/>
            </a:pPr>
            <a:r>
              <a:rPr lang="en-US" sz="1600" b="1" dirty="0">
                <a:latin typeface="Times New Roman" panose="02020603050405020304" pitchFamily="18" charset="0"/>
                <a:cs typeface="Times New Roman" panose="02020603050405020304" pitchFamily="18" charset="0"/>
              </a:rPr>
              <a:t>God created the great sea monsters and every living creature that moves, with which the waters swarmed </a:t>
            </a:r>
            <a:r>
              <a:rPr lang="en-US" sz="1600" b="1" u="sng" dirty="0">
                <a:latin typeface="Times New Roman" panose="02020603050405020304" pitchFamily="18" charset="0"/>
                <a:cs typeface="Times New Roman" panose="02020603050405020304" pitchFamily="18" charset="0"/>
              </a:rPr>
              <a:t>after their kind</a:t>
            </a:r>
            <a:r>
              <a:rPr lang="en-US" sz="1600" b="1" dirty="0">
                <a:latin typeface="Times New Roman" panose="02020603050405020304" pitchFamily="18" charset="0"/>
                <a:cs typeface="Times New Roman" panose="02020603050405020304" pitchFamily="18" charset="0"/>
              </a:rPr>
              <a:t>, and every winged bird after its kind; and God saw that it was good. Genesis 1:21</a:t>
            </a:r>
          </a:p>
          <a:p>
            <a:pPr marL="0" indent="0">
              <a:buNone/>
            </a:pPr>
            <a:r>
              <a:rPr lang="en-US" sz="1600" dirty="0">
                <a:solidFill>
                  <a:srgbClr val="0070C0"/>
                </a:solidFill>
                <a:latin typeface="Times New Roman" panose="02020603050405020304" pitchFamily="18" charset="0"/>
                <a:cs typeface="Times New Roman" panose="02020603050405020304" pitchFamily="18" charset="0"/>
              </a:rPr>
              <a:t>And God said, “Let the land produce living creatures </a:t>
            </a:r>
            <a:r>
              <a:rPr lang="en-US" sz="1600" u="sng" dirty="0">
                <a:solidFill>
                  <a:srgbClr val="0070C0"/>
                </a:solidFill>
                <a:latin typeface="Times New Roman" panose="02020603050405020304" pitchFamily="18" charset="0"/>
                <a:cs typeface="Times New Roman" panose="02020603050405020304" pitchFamily="18" charset="0"/>
              </a:rPr>
              <a:t>according to their kinds</a:t>
            </a:r>
            <a:r>
              <a:rPr lang="en-US" sz="1600" dirty="0">
                <a:solidFill>
                  <a:srgbClr val="0070C0"/>
                </a:solidFill>
                <a:latin typeface="Times New Roman" panose="02020603050405020304" pitchFamily="18" charset="0"/>
                <a:cs typeface="Times New Roman" panose="02020603050405020304" pitchFamily="18" charset="0"/>
              </a:rPr>
              <a:t>: the livestock, the creatures that move along the ground, and the wild animals, each according to its kind.” And it was so. </a:t>
            </a:r>
          </a:p>
          <a:p>
            <a:pPr marL="0" indent="0">
              <a:buNone/>
            </a:pPr>
            <a:r>
              <a:rPr lang="en-US" sz="1600" b="1" dirty="0">
                <a:solidFill>
                  <a:srgbClr val="9A6633"/>
                </a:solidFill>
                <a:latin typeface="Times New Roman" panose="02020603050405020304" pitchFamily="18" charset="0"/>
                <a:cs typeface="Times New Roman" panose="02020603050405020304" pitchFamily="18" charset="0"/>
              </a:rPr>
              <a:t>God made the beasts of the earth after their kind, and the cattle </a:t>
            </a:r>
            <a:r>
              <a:rPr lang="en-US" sz="1600" b="1" u="sng" dirty="0">
                <a:solidFill>
                  <a:srgbClr val="9A6633"/>
                </a:solidFill>
                <a:latin typeface="Times New Roman" panose="02020603050405020304" pitchFamily="18" charset="0"/>
                <a:cs typeface="Times New Roman" panose="02020603050405020304" pitchFamily="18" charset="0"/>
              </a:rPr>
              <a:t>after their kind</a:t>
            </a:r>
            <a:r>
              <a:rPr lang="en-US" sz="1600" b="1" dirty="0">
                <a:solidFill>
                  <a:srgbClr val="9A6633"/>
                </a:solidFill>
                <a:latin typeface="Times New Roman" panose="02020603050405020304" pitchFamily="18" charset="0"/>
                <a:cs typeface="Times New Roman" panose="02020603050405020304" pitchFamily="18" charset="0"/>
              </a:rPr>
              <a:t>, and everything that creeps on the ground after its kind; and God saw that it was good. Genesis 1:24-25</a:t>
            </a:r>
            <a:endParaRPr lang="en-US" sz="4800" b="1" dirty="0">
              <a:solidFill>
                <a:srgbClr val="9A6633"/>
              </a:solidFill>
              <a:latin typeface="Times New Roman" panose="02020603050405020304" pitchFamily="18" charset="0"/>
              <a:cs typeface="Times New Roman" panose="02020603050405020304" pitchFamily="18" charset="0"/>
            </a:endParaRPr>
          </a:p>
        </p:txBody>
      </p:sp>
      <p:sp>
        <p:nvSpPr>
          <p:cNvPr id="159746" name="Slide Number Placeholder 5"/>
          <p:cNvSpPr>
            <a:spLocks noGrp="1"/>
          </p:cNvSpPr>
          <p:nvPr>
            <p:ph type="sldNum" sz="quarter" idx="12"/>
          </p:nvPr>
        </p:nvSpPr>
        <p:spPr>
          <a:noFill/>
        </p:spPr>
        <p:txBody>
          <a:bodyPr/>
          <a:lstStyle/>
          <a:p>
            <a:fld id="{05ACC89F-DD5F-4D4F-A423-F7E195EB177D}" type="slidenum">
              <a:rPr lang="en-US" smtClean="0">
                <a:solidFill>
                  <a:srgbClr val="000000"/>
                </a:solidFill>
              </a:rPr>
              <a:pPr/>
              <a:t>9</a:t>
            </a:fld>
            <a:endParaRPr lang="en-US" dirty="0">
              <a:solidFill>
                <a:srgbClr val="000000"/>
              </a:solidFill>
            </a:endParaRPr>
          </a:p>
        </p:txBody>
      </p:sp>
      <p:pic>
        <p:nvPicPr>
          <p:cNvPr id="4" name="Picture 3">
            <a:extLst>
              <a:ext uri="{FF2B5EF4-FFF2-40B4-BE49-F238E27FC236}">
                <a16:creationId xmlns:a16="http://schemas.microsoft.com/office/drawing/2014/main" id="{EA7EA6C7-8310-4286-9C6A-92A523E07A1C}"/>
              </a:ext>
            </a:extLst>
          </p:cNvPr>
          <p:cNvPicPr>
            <a:picLocks noChangeAspect="1"/>
          </p:cNvPicPr>
          <p:nvPr/>
        </p:nvPicPr>
        <p:blipFill>
          <a:blip r:embed="rId3"/>
          <a:stretch>
            <a:fillRect/>
          </a:stretch>
        </p:blipFill>
        <p:spPr>
          <a:xfrm>
            <a:off x="910375" y="5059537"/>
            <a:ext cx="7399450" cy="1646063"/>
          </a:xfrm>
          <a:prstGeom prst="rect">
            <a:avLst/>
          </a:prstGeom>
        </p:spPr>
      </p:pic>
    </p:spTree>
    <p:extLst>
      <p:ext uri="{BB962C8B-B14F-4D97-AF65-F5344CB8AC3E}">
        <p14:creationId xmlns:p14="http://schemas.microsoft.com/office/powerpoint/2010/main" val="2015887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0">
                                            <p:txEl>
                                              <p:pRg st="1" end="1"/>
                                            </p:txEl>
                                          </p:spTgt>
                                        </p:tgtEl>
                                        <p:attrNameLst>
                                          <p:attrName>style.visibility</p:attrName>
                                        </p:attrNameLst>
                                      </p:cBhvr>
                                      <p:to>
                                        <p:strVal val="visible"/>
                                      </p:to>
                                    </p:set>
                                    <p:animEffect transition="in" filter="fade">
                                      <p:cBhvr>
                                        <p:cTn id="7" dur="500"/>
                                        <p:tgtEl>
                                          <p:spTgt spid="61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50">
                                            <p:txEl>
                                              <p:pRg st="2" end="2"/>
                                            </p:txEl>
                                          </p:spTgt>
                                        </p:tgtEl>
                                        <p:attrNameLst>
                                          <p:attrName>style.visibility</p:attrName>
                                        </p:attrNameLst>
                                      </p:cBhvr>
                                      <p:to>
                                        <p:strVal val="visible"/>
                                      </p:to>
                                    </p:set>
                                    <p:animEffect transition="in" filter="fade">
                                      <p:cBhvr>
                                        <p:cTn id="12" dur="500"/>
                                        <p:tgtEl>
                                          <p:spTgt spid="61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0.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3_microscopic_details">
  <a:themeElements>
    <a:clrScheme name="microscopic_detail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icroscopic_details">
      <a:majorFont>
        <a:latin typeface="Impact"/>
        <a:ea typeface=""/>
        <a:cs typeface=""/>
      </a:majorFont>
      <a:minorFont>
        <a:latin typeface="Franklin Gothic Heav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bg1"/>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bg1"/>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microscopic_detail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copic_detail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copic_detail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copic_detail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copic_detail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copic_detail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copic_detail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ouble_helix">
  <a:themeElements>
    <a:clrScheme name="double_helix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ouble_helix">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ouble_helix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ouble_helix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ouble_helix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ouble_helix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ouble_helix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ouble_helix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ouble_helix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VIDEO TEMPLATES">
  <a:themeElements>
    <a:clrScheme name="e2020 Courses">
      <a:dk1>
        <a:srgbClr val="000000"/>
      </a:dk1>
      <a:lt1>
        <a:srgbClr val="FFFFFF"/>
      </a:lt1>
      <a:dk2>
        <a:srgbClr val="2877C4"/>
      </a:dk2>
      <a:lt2>
        <a:srgbClr val="FFFFFF"/>
      </a:lt2>
      <a:accent1>
        <a:srgbClr val="FE8900"/>
      </a:accent1>
      <a:accent2>
        <a:srgbClr val="2877C4"/>
      </a:accent2>
      <a:accent3>
        <a:srgbClr val="5B8F22"/>
      </a:accent3>
      <a:accent4>
        <a:srgbClr val="4D4F58"/>
      </a:accent4>
      <a:accent5>
        <a:srgbClr val="D6156C"/>
      </a:accent5>
      <a:accent6>
        <a:srgbClr val="7E5ABE"/>
      </a:accent6>
      <a:hlink>
        <a:srgbClr val="5B8F22"/>
      </a:hlink>
      <a:folHlink>
        <a:srgbClr val="808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lumMod val="40000"/>
            <a:lumOff val="60000"/>
          </a:schemeClr>
        </a:solidFill>
        <a:ln w="28575" cap="flat" cmpd="sng" algn="ctr">
          <a:solidFill>
            <a:schemeClr val="accent1"/>
          </a:solidFill>
          <a:prstDash val="solid"/>
          <a:round/>
          <a:headEnd type="none" w="med" len="med"/>
          <a:tailEnd type="none" w="med" len="med"/>
        </a:ln>
        <a:effectLst/>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defRPr kumimoji="0" sz="800" b="0" i="0" u="none" strike="noStrike" cap="none" normalizeH="0" baseline="0" dirty="0" smtClean="0">
            <a:ln>
              <a:noFill/>
            </a:ln>
            <a:solidFill>
              <a:schemeClr val="tx1"/>
            </a:solidFill>
            <a:effectLst/>
            <a:latin typeface="Arial" charset="0"/>
          </a:defRPr>
        </a:defPPr>
      </a:lstStyle>
    </a:spDef>
    <a:lnDef>
      <a:spPr bwMode="auto">
        <a:noFill/>
        <a:ln w="285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2877C4"/>
        </a:dk2>
        <a:lt2>
          <a:srgbClr val="FFFFFF"/>
        </a:lt2>
        <a:accent1>
          <a:srgbClr val="D6156C"/>
        </a:accent1>
        <a:accent2>
          <a:srgbClr val="333399"/>
        </a:accent2>
        <a:accent3>
          <a:srgbClr val="FFFFFF"/>
        </a:accent3>
        <a:accent4>
          <a:srgbClr val="000000"/>
        </a:accent4>
        <a:accent5>
          <a:srgbClr val="E8AAB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808080"/>
        </a:dk1>
        <a:lt1>
          <a:srgbClr val="FFFFFF"/>
        </a:lt1>
        <a:dk2>
          <a:srgbClr val="2877C4"/>
        </a:dk2>
        <a:lt2>
          <a:srgbClr val="FFFFFF"/>
        </a:lt2>
        <a:accent1>
          <a:srgbClr val="D6156C"/>
        </a:accent1>
        <a:accent2>
          <a:srgbClr val="2877C4"/>
        </a:accent2>
        <a:accent3>
          <a:srgbClr val="FFFFFF"/>
        </a:accent3>
        <a:accent4>
          <a:srgbClr val="6C6C6C"/>
        </a:accent4>
        <a:accent5>
          <a:srgbClr val="E8AABA"/>
        </a:accent5>
        <a:accent6>
          <a:srgbClr val="236BB1"/>
        </a:accent6>
        <a:hlink>
          <a:srgbClr val="5B8F22"/>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icroscopic_details">
  <a:themeElements>
    <a:clrScheme name="microscopic_detail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icroscopic_details">
      <a:majorFont>
        <a:latin typeface="Impact"/>
        <a:ea typeface=""/>
        <a:cs typeface=""/>
      </a:majorFont>
      <a:minorFont>
        <a:latin typeface="Franklin Gothic Heav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bg1"/>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bg1"/>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microscopic_detail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copic_detail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copic_detail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copic_detail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copic_detail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copic_detail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copic_detail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1.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Verdan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Verdana" panose="020B0604030504040204" pitchFamily="34"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TotalTime>
  <Words>2994</Words>
  <Application>Microsoft Office PowerPoint</Application>
  <PresentationFormat>On-screen Show (4:3)</PresentationFormat>
  <Paragraphs>474</Paragraphs>
  <Slides>77</Slides>
  <Notes>65</Notes>
  <HiddenSlides>0</HiddenSlides>
  <MMClips>2</MMClips>
  <ScaleCrop>false</ScaleCrop>
  <HeadingPairs>
    <vt:vector size="6" baseType="variant">
      <vt:variant>
        <vt:lpstr>Fonts Used</vt:lpstr>
      </vt:variant>
      <vt:variant>
        <vt:i4>15</vt:i4>
      </vt:variant>
      <vt:variant>
        <vt:lpstr>Theme</vt:lpstr>
      </vt:variant>
      <vt:variant>
        <vt:i4>21</vt:i4>
      </vt:variant>
      <vt:variant>
        <vt:lpstr>Slide Titles</vt:lpstr>
      </vt:variant>
      <vt:variant>
        <vt:i4>77</vt:i4>
      </vt:variant>
    </vt:vector>
  </HeadingPairs>
  <TitlesOfParts>
    <vt:vector size="113" baseType="lpstr">
      <vt:lpstr>Arial</vt:lpstr>
      <vt:lpstr>Arial Unicode MS</vt:lpstr>
      <vt:lpstr>Calibri</vt:lpstr>
      <vt:lpstr>Comic Sans MS</vt:lpstr>
      <vt:lpstr>Constantia</vt:lpstr>
      <vt:lpstr>Corbel</vt:lpstr>
      <vt:lpstr>Eras Bold ITC</vt:lpstr>
      <vt:lpstr>Franklin Gothic Heavy</vt:lpstr>
      <vt:lpstr>Impact</vt:lpstr>
      <vt:lpstr>Tahoma</vt:lpstr>
      <vt:lpstr>Times</vt:lpstr>
      <vt:lpstr>Times New Roman</vt:lpstr>
      <vt:lpstr>Verdana</vt:lpstr>
      <vt:lpstr>Wingdings</vt:lpstr>
      <vt:lpstr>Wingdings 2</vt:lpstr>
      <vt:lpstr>3_microscopic_details</vt:lpstr>
      <vt:lpstr>microscopic_details</vt:lpstr>
      <vt:lpstr>1_Office Theme</vt:lpstr>
      <vt:lpstr>3_Blank</vt:lpstr>
      <vt:lpstr>2_Office Theme</vt:lpstr>
      <vt:lpstr>3_Office Theme</vt:lpstr>
      <vt:lpstr>4_Office Theme</vt:lpstr>
      <vt:lpstr>5_Office Theme</vt:lpstr>
      <vt:lpstr>6_Office Theme</vt:lpstr>
      <vt:lpstr>2_double_helix</vt:lpstr>
      <vt:lpstr>7_Office Theme</vt:lpstr>
      <vt:lpstr>8_Office Theme</vt:lpstr>
      <vt:lpstr>9_Office Theme</vt:lpstr>
      <vt:lpstr>10_Office Theme</vt:lpstr>
      <vt:lpstr>11_Office Theme</vt:lpstr>
      <vt:lpstr>12_Office Theme</vt:lpstr>
      <vt:lpstr>13_Office Theme</vt:lpstr>
      <vt:lpstr>14_Office Theme</vt:lpstr>
      <vt:lpstr>VIDEO TEMPLATES</vt:lpstr>
      <vt:lpstr>1_Flow</vt:lpstr>
      <vt:lpstr>Bold Stripes</vt:lpstr>
      <vt:lpstr>Go to the “Slide Show” shade above</vt:lpstr>
      <vt:lpstr>Chapter 10  Cell Reproduction Mitosis</vt:lpstr>
      <vt:lpstr>  Lesson Objectives</vt:lpstr>
      <vt:lpstr>Introduction</vt:lpstr>
      <vt:lpstr>Spontaneous Generation</vt:lpstr>
      <vt:lpstr>Spontaneous Generation</vt:lpstr>
      <vt:lpstr>Disproving Spontaneous Generation</vt:lpstr>
      <vt:lpstr>Spontaneous Generation</vt:lpstr>
      <vt:lpstr>Spontaneous Generation</vt:lpstr>
      <vt:lpstr>Spontaneous Generation</vt:lpstr>
      <vt:lpstr>Cell Division plays many Important Roles in the Lives of Organisms</vt:lpstr>
      <vt:lpstr>Identical Daughter Cells</vt:lpstr>
      <vt:lpstr>Cell Division plays many Important Roles in the Lives of Organisms</vt:lpstr>
      <vt:lpstr>Cell Division plays many Important Roles in the Lives of Organisms</vt:lpstr>
      <vt:lpstr>PowerPoint Presentation</vt:lpstr>
      <vt:lpstr>PROKARYOTES Reproduce by Binary Fission</vt:lpstr>
      <vt:lpstr>Prokaryotes Reproduce by Binary Fission</vt:lpstr>
      <vt:lpstr>Prokaryotes Reproduce by Binary Fission</vt:lpstr>
      <vt:lpstr>PowerPoint Presentation</vt:lpstr>
      <vt:lpstr>PowerPoint Presentation</vt:lpstr>
      <vt:lpstr>The Large, Complex Chromosomes of  EUKARYOTES Duplicate with Each Cell Division</vt:lpstr>
      <vt:lpstr>The Large, Complex Chromosomes of  EUKARYOTES Duplicate with Each Cell Division</vt:lpstr>
      <vt:lpstr>Eukaryotic Chromosomes</vt:lpstr>
      <vt:lpstr>Eukaryotic Chromosomes</vt:lpstr>
      <vt:lpstr>Human Karyotype</vt:lpstr>
      <vt:lpstr>The Large, Complex Chromosomes of  Eukaryotes Duplicate with Each Cell Division</vt:lpstr>
      <vt:lpstr>PowerPoint Presentation</vt:lpstr>
      <vt:lpstr>The Cell Cycle includes Growing and Division Phases</vt:lpstr>
      <vt:lpstr>PowerPoint Presentation</vt:lpstr>
      <vt:lpstr>PowerPoint Presentation</vt:lpstr>
      <vt:lpstr>Cell Division is a Continuum of Dynamic Changes</vt:lpstr>
      <vt:lpstr>Cell Division is a Continuum of Dynamic Changes</vt:lpstr>
      <vt:lpstr>What’s Happening during Interphase?</vt:lpstr>
      <vt:lpstr>Interphase</vt:lpstr>
      <vt:lpstr>Interphase</vt:lpstr>
      <vt:lpstr>Interphase: DNA Replication</vt:lpstr>
      <vt:lpstr>DNA Replication</vt:lpstr>
      <vt:lpstr>DNA Replication</vt:lpstr>
      <vt:lpstr>DNA Replication</vt:lpstr>
      <vt:lpstr>DNA Replication</vt:lpstr>
      <vt:lpstr>DNA Replication</vt:lpstr>
      <vt:lpstr>DNA Replication</vt:lpstr>
      <vt:lpstr>PowerPoint Presentation</vt:lpstr>
      <vt:lpstr>Question:</vt:lpstr>
      <vt:lpstr>Answer:</vt:lpstr>
      <vt:lpstr>Cell Division is a Continuum  of Dynamic Changes</vt:lpstr>
      <vt:lpstr>Cell Division is a Continuum of Dynamic Changes</vt:lpstr>
      <vt:lpstr>PowerPoint Presentation</vt:lpstr>
      <vt:lpstr>PowerPoint Presentation</vt:lpstr>
      <vt:lpstr>PowerPoint Presentation</vt:lpstr>
      <vt:lpstr>Cell Division is a Continuum of Dynamic Changes</vt:lpstr>
      <vt:lpstr>PowerPoint Presentation</vt:lpstr>
      <vt:lpstr>Cell Division is a Continuum of Dynamic Changes</vt:lpstr>
      <vt:lpstr>PowerPoint Presentation</vt:lpstr>
      <vt:lpstr>Cell Division is a Continuum of Dynamic Changes</vt:lpstr>
      <vt:lpstr>PowerPoint Presentation</vt:lpstr>
      <vt:lpstr>PowerPoint Presentation</vt:lpstr>
      <vt:lpstr>Cell Division is a Continuum of Dynamic Changes</vt:lpstr>
      <vt:lpstr>PowerPoint Presentation</vt:lpstr>
      <vt:lpstr>Cytokinesis differs for Plant and Animal Cells</vt:lpstr>
      <vt:lpstr>PowerPoint Presentation</vt:lpstr>
      <vt:lpstr>PowerPoint Presentation</vt:lpstr>
      <vt:lpstr>PowerPoint Presentation</vt:lpstr>
      <vt:lpstr>Locate Mitotic Stages</vt:lpstr>
      <vt:lpstr>Locate Mitotic Stages</vt:lpstr>
      <vt:lpstr>Mitosis in Onion Root Tips</vt:lpstr>
      <vt:lpstr>Mitosis in Onion Root Tips</vt:lpstr>
      <vt:lpstr>Growth Factors Signal the Cell Cycle Control System</vt:lpstr>
      <vt:lpstr>Figure 8.8a</vt:lpstr>
      <vt:lpstr>Growth Factors Signal the Cell Cycle Control System</vt:lpstr>
      <vt:lpstr>PowerPoint Presentation</vt:lpstr>
      <vt:lpstr>Cancer? </vt:lpstr>
      <vt:lpstr>Growing out of control, Cancer Cells produce Malignant Tumors</vt:lpstr>
      <vt:lpstr>Growing out of control, Cancer Cells produce Malignant Tumors</vt:lpstr>
      <vt:lpstr>Some Causes of Cancer</vt:lpstr>
      <vt:lpstr>PowerPoint Presentation</vt:lpstr>
      <vt:lpstr>Growing out of control, Cancer Cells produce Malignant Tumors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10 ~ Cell Reproduction: Mitosis</dc:title>
  <dc:creator>Noemi</dc:creator>
  <cp:lastModifiedBy>Craig Riesen</cp:lastModifiedBy>
  <cp:revision>25</cp:revision>
  <dcterms:created xsi:type="dcterms:W3CDTF">2017-04-18T01:59:52Z</dcterms:created>
  <dcterms:modified xsi:type="dcterms:W3CDTF">2023-11-01T20:49:25Z</dcterms:modified>
</cp:coreProperties>
</file>